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wmv" ContentType="video/x-ms-wm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2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3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4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5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16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17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theme/theme18.xml" ContentType="application/vnd.openxmlformats-officedocument.theme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19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theme/theme20.xml" ContentType="application/vnd.openxmlformats-officedocument.theme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theme/theme21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theme/theme22.xml" ContentType="application/vnd.openxmlformats-officedocument.theme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23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24.xml" ContentType="application/vnd.openxmlformats-officedocument.theme+xml"/>
  <Override PartName="/ppt/theme/theme25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>
  <p:sldMasterIdLst>
    <p:sldMasterId id="2147483660" r:id="rId1"/>
    <p:sldMasterId id="2147483672" r:id="rId2"/>
    <p:sldMasterId id="2147483684" r:id="rId3"/>
    <p:sldMasterId id="2147483696" r:id="rId4"/>
    <p:sldMasterId id="2147483708" r:id="rId5"/>
    <p:sldMasterId id="2147483720" r:id="rId6"/>
    <p:sldMasterId id="2147483732" r:id="rId7"/>
    <p:sldMasterId id="2147483744" r:id="rId8"/>
    <p:sldMasterId id="2147483756" r:id="rId9"/>
    <p:sldMasterId id="2147483768" r:id="rId10"/>
    <p:sldMasterId id="2147483780" r:id="rId11"/>
    <p:sldMasterId id="2147483792" r:id="rId12"/>
    <p:sldMasterId id="2147483847" r:id="rId13"/>
    <p:sldMasterId id="2147483859" r:id="rId14"/>
    <p:sldMasterId id="2147483871" r:id="rId15"/>
    <p:sldMasterId id="2147483883" r:id="rId16"/>
    <p:sldMasterId id="2147483896" r:id="rId17"/>
    <p:sldMasterId id="2147483908" r:id="rId18"/>
    <p:sldMasterId id="2147483934" r:id="rId19"/>
    <p:sldMasterId id="2147483946" r:id="rId20"/>
    <p:sldMasterId id="2147483982" r:id="rId21"/>
    <p:sldMasterId id="2147483994" r:id="rId22"/>
    <p:sldMasterId id="2147484006" r:id="rId23"/>
    <p:sldMasterId id="2147484019" r:id="rId24"/>
  </p:sldMasterIdLst>
  <p:notesMasterIdLst>
    <p:notesMasterId r:id="rId65"/>
  </p:notesMasterIdLst>
  <p:sldIdLst>
    <p:sldId id="269" r:id="rId25"/>
    <p:sldId id="335" r:id="rId26"/>
    <p:sldId id="285" r:id="rId27"/>
    <p:sldId id="323" r:id="rId28"/>
    <p:sldId id="267" r:id="rId29"/>
    <p:sldId id="283" r:id="rId30"/>
    <p:sldId id="327" r:id="rId31"/>
    <p:sldId id="328" r:id="rId32"/>
    <p:sldId id="260" r:id="rId33"/>
    <p:sldId id="257" r:id="rId34"/>
    <p:sldId id="316" r:id="rId35"/>
    <p:sldId id="307" r:id="rId36"/>
    <p:sldId id="291" r:id="rId37"/>
    <p:sldId id="292" r:id="rId38"/>
    <p:sldId id="329" r:id="rId39"/>
    <p:sldId id="332" r:id="rId40"/>
    <p:sldId id="261" r:id="rId41"/>
    <p:sldId id="262" r:id="rId42"/>
    <p:sldId id="276" r:id="rId43"/>
    <p:sldId id="334" r:id="rId44"/>
    <p:sldId id="293" r:id="rId45"/>
    <p:sldId id="266" r:id="rId46"/>
    <p:sldId id="290" r:id="rId47"/>
    <p:sldId id="310" r:id="rId48"/>
    <p:sldId id="311" r:id="rId49"/>
    <p:sldId id="312" r:id="rId50"/>
    <p:sldId id="313" r:id="rId51"/>
    <p:sldId id="314" r:id="rId52"/>
    <p:sldId id="315" r:id="rId53"/>
    <p:sldId id="330" r:id="rId54"/>
    <p:sldId id="333" r:id="rId55"/>
    <p:sldId id="268" r:id="rId56"/>
    <p:sldId id="286" r:id="rId57"/>
    <p:sldId id="308" r:id="rId58"/>
    <p:sldId id="297" r:id="rId59"/>
    <p:sldId id="298" r:id="rId60"/>
    <p:sldId id="317" r:id="rId61"/>
    <p:sldId id="319" r:id="rId62"/>
    <p:sldId id="318" r:id="rId63"/>
    <p:sldId id="320" r:id="rId64"/>
  </p:sldIdLst>
  <p:sldSz cx="9144000" cy="6858000" type="screen4x3"/>
  <p:notesSz cx="6858000" cy="9144000"/>
  <p:defaultTextStyle>
    <a:defPPr>
      <a:defRPr lang="ar-SA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BEA7"/>
    <a:srgbClr val="CDF2FF"/>
    <a:srgbClr val="FFFFCC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380"/>
    <p:restoredTop sz="94660"/>
  </p:normalViewPr>
  <p:slideViewPr>
    <p:cSldViewPr>
      <p:cViewPr>
        <p:scale>
          <a:sx n="80" d="100"/>
          <a:sy n="80" d="100"/>
        </p:scale>
        <p:origin x="-1674" y="-13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2.xml"/><Relationship Id="rId39" Type="http://schemas.openxmlformats.org/officeDocument/2006/relationships/slide" Target="slides/slide15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10.xml"/><Relationship Id="rId42" Type="http://schemas.openxmlformats.org/officeDocument/2006/relationships/slide" Target="slides/slide18.xml"/><Relationship Id="rId47" Type="http://schemas.openxmlformats.org/officeDocument/2006/relationships/slide" Target="slides/slide23.xml"/><Relationship Id="rId50" Type="http://schemas.openxmlformats.org/officeDocument/2006/relationships/slide" Target="slides/slide26.xml"/><Relationship Id="rId55" Type="http://schemas.openxmlformats.org/officeDocument/2006/relationships/slide" Target="slides/slide31.xml"/><Relationship Id="rId63" Type="http://schemas.openxmlformats.org/officeDocument/2006/relationships/slide" Target="slides/slide39.xml"/><Relationship Id="rId68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5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" Target="slides/slide8.xml"/><Relationship Id="rId37" Type="http://schemas.openxmlformats.org/officeDocument/2006/relationships/slide" Target="slides/slide13.xml"/><Relationship Id="rId40" Type="http://schemas.openxmlformats.org/officeDocument/2006/relationships/slide" Target="slides/slide16.xml"/><Relationship Id="rId45" Type="http://schemas.openxmlformats.org/officeDocument/2006/relationships/slide" Target="slides/slide21.xml"/><Relationship Id="rId53" Type="http://schemas.openxmlformats.org/officeDocument/2006/relationships/slide" Target="slides/slide29.xml"/><Relationship Id="rId58" Type="http://schemas.openxmlformats.org/officeDocument/2006/relationships/slide" Target="slides/slide34.xml"/><Relationship Id="rId66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4.xml"/><Relationship Id="rId36" Type="http://schemas.openxmlformats.org/officeDocument/2006/relationships/slide" Target="slides/slide12.xml"/><Relationship Id="rId49" Type="http://schemas.openxmlformats.org/officeDocument/2006/relationships/slide" Target="slides/slide25.xml"/><Relationship Id="rId57" Type="http://schemas.openxmlformats.org/officeDocument/2006/relationships/slide" Target="slides/slide33.xml"/><Relationship Id="rId61" Type="http://schemas.openxmlformats.org/officeDocument/2006/relationships/slide" Target="slides/slide37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7.xml"/><Relationship Id="rId44" Type="http://schemas.openxmlformats.org/officeDocument/2006/relationships/slide" Target="slides/slide20.xml"/><Relationship Id="rId52" Type="http://schemas.openxmlformats.org/officeDocument/2006/relationships/slide" Target="slides/slide28.xml"/><Relationship Id="rId60" Type="http://schemas.openxmlformats.org/officeDocument/2006/relationships/slide" Target="slides/slide36.xml"/><Relationship Id="rId65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3.xml"/><Relationship Id="rId30" Type="http://schemas.openxmlformats.org/officeDocument/2006/relationships/slide" Target="slides/slide6.xml"/><Relationship Id="rId35" Type="http://schemas.openxmlformats.org/officeDocument/2006/relationships/slide" Target="slides/slide11.xml"/><Relationship Id="rId43" Type="http://schemas.openxmlformats.org/officeDocument/2006/relationships/slide" Target="slides/slide19.xml"/><Relationship Id="rId48" Type="http://schemas.openxmlformats.org/officeDocument/2006/relationships/slide" Target="slides/slide24.xml"/><Relationship Id="rId56" Type="http://schemas.openxmlformats.org/officeDocument/2006/relationships/slide" Target="slides/slide32.xml"/><Relationship Id="rId64" Type="http://schemas.openxmlformats.org/officeDocument/2006/relationships/slide" Target="slides/slide40.xml"/><Relationship Id="rId69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1.xml"/><Relationship Id="rId33" Type="http://schemas.openxmlformats.org/officeDocument/2006/relationships/slide" Target="slides/slide9.xml"/><Relationship Id="rId38" Type="http://schemas.openxmlformats.org/officeDocument/2006/relationships/slide" Target="slides/slide14.xml"/><Relationship Id="rId46" Type="http://schemas.openxmlformats.org/officeDocument/2006/relationships/slide" Target="slides/slide22.xml"/><Relationship Id="rId59" Type="http://schemas.openxmlformats.org/officeDocument/2006/relationships/slide" Target="slides/slide35.xml"/><Relationship Id="rId67" Type="http://schemas.openxmlformats.org/officeDocument/2006/relationships/viewProps" Target="viewProps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7.xml"/><Relationship Id="rId54" Type="http://schemas.openxmlformats.org/officeDocument/2006/relationships/slide" Target="slides/slide30.xml"/><Relationship Id="rId62" Type="http://schemas.openxmlformats.org/officeDocument/2006/relationships/slide" Target="slides/slide3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F04B0A8-2E83-453A-B653-0A0C677A953B}" type="doc">
      <dgm:prSet loTypeId="urn:microsoft.com/office/officeart/2005/8/layout/cycle4" loCatId="cycle" qsTypeId="urn:microsoft.com/office/officeart/2005/8/quickstyle/3d3" qsCatId="3D" csTypeId="urn:microsoft.com/office/officeart/2005/8/colors/colorful5" csCatId="colorful" phldr="1"/>
      <dgm:spPr/>
      <dgm:t>
        <a:bodyPr/>
        <a:lstStyle/>
        <a:p>
          <a:pPr rtl="1"/>
          <a:endParaRPr lang="ar-SA"/>
        </a:p>
      </dgm:t>
    </dgm:pt>
    <dgm:pt modelId="{22196AC0-2CC8-4120-80FB-9954C083855C}">
      <dgm:prSet phldrT="[نص]"/>
      <dgm:spPr/>
      <dgm:t>
        <a:bodyPr/>
        <a:lstStyle/>
        <a:p>
          <a:pPr rtl="1"/>
          <a:r>
            <a:rPr kumimoji="0" lang="ar-SA" b="1" i="0" u="none" strike="noStrike" normalizeH="0" baseline="0" dirty="0" smtClean="0">
              <a:ln w="18415" cmpd="sng">
                <a:prstDash val="solid"/>
              </a:ln>
              <a:solidFill>
                <a:schemeClr val="accent1">
                  <a:lumMod val="10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اذا كان مثنى مخلص  هو : (مخلصان) فما الجمع</a:t>
          </a:r>
          <a:r>
            <a:rPr kumimoji="0" lang="ar-SA" b="1" i="0" u="none" strike="noStrike" normalizeH="0" dirty="0" smtClean="0">
              <a:ln w="18415" cmpd="sng">
                <a:prstDash val="solid"/>
              </a:ln>
              <a:solidFill>
                <a:schemeClr val="accent1">
                  <a:lumMod val="10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 منه</a:t>
          </a:r>
          <a:r>
            <a:rPr kumimoji="0" lang="ar-SA" i="0" u="none" strike="noStrike" normalizeH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 </a:t>
          </a:r>
          <a:endParaRPr lang="ar-SA" dirty="0"/>
        </a:p>
      </dgm:t>
    </dgm:pt>
    <dgm:pt modelId="{80C3E4E0-BFD4-49EE-97FD-5EA098B62237}" type="parTrans" cxnId="{CCD153CB-3CB1-48B7-837A-F12EFB26B626}">
      <dgm:prSet/>
      <dgm:spPr/>
      <dgm:t>
        <a:bodyPr/>
        <a:lstStyle/>
        <a:p>
          <a:pPr rtl="1"/>
          <a:endParaRPr lang="ar-SA"/>
        </a:p>
      </dgm:t>
    </dgm:pt>
    <dgm:pt modelId="{1BFA3DFA-E4F3-4A96-97CB-45DCBD5110F8}" type="sibTrans" cxnId="{CCD153CB-3CB1-48B7-837A-F12EFB26B626}">
      <dgm:prSet/>
      <dgm:spPr/>
      <dgm:t>
        <a:bodyPr/>
        <a:lstStyle/>
        <a:p>
          <a:pPr rtl="1"/>
          <a:endParaRPr lang="ar-SA"/>
        </a:p>
      </dgm:t>
    </dgm:pt>
    <dgm:pt modelId="{EE8D74B0-850B-4457-AD41-6E65EA53BDB1}">
      <dgm:prSet phldrT="[نص]" custT="1"/>
      <dgm:spPr/>
      <dgm:t>
        <a:bodyPr/>
        <a:lstStyle/>
        <a:p>
          <a:pPr rtl="1"/>
          <a:r>
            <a:rPr lang="ar-SA" sz="3600" b="1" smtClean="0"/>
            <a:t>مخلصون</a:t>
          </a:r>
          <a:endParaRPr lang="ar-SA" sz="3600" b="1" dirty="0"/>
        </a:p>
      </dgm:t>
    </dgm:pt>
    <dgm:pt modelId="{139D4471-BA1A-44ED-8838-1D2273E7FA83}" type="parTrans" cxnId="{29199E5F-FC1E-44EC-B778-6B388A2D9D8A}">
      <dgm:prSet/>
      <dgm:spPr/>
      <dgm:t>
        <a:bodyPr/>
        <a:lstStyle/>
        <a:p>
          <a:pPr rtl="1"/>
          <a:endParaRPr lang="ar-SA"/>
        </a:p>
      </dgm:t>
    </dgm:pt>
    <dgm:pt modelId="{23729FD3-2659-43D0-B0FB-D24EE3DC41E2}" type="sibTrans" cxnId="{29199E5F-FC1E-44EC-B778-6B388A2D9D8A}">
      <dgm:prSet/>
      <dgm:spPr/>
      <dgm:t>
        <a:bodyPr/>
        <a:lstStyle/>
        <a:p>
          <a:pPr rtl="1"/>
          <a:endParaRPr lang="ar-SA"/>
        </a:p>
      </dgm:t>
    </dgm:pt>
    <dgm:pt modelId="{A4CACBC5-6059-418F-B99D-A745885C32B3}">
      <dgm:prSet phldrT="[نص]" custT="1"/>
      <dgm:spPr/>
      <dgm:t>
        <a:bodyPr/>
        <a:lstStyle/>
        <a:p>
          <a:pPr rtl="1"/>
          <a:r>
            <a:rPr lang="ar-SA" sz="2000" b="1" dirty="0" smtClean="0">
              <a:solidFill>
                <a:schemeClr val="accent1">
                  <a:lumMod val="10000"/>
                </a:schemeClr>
              </a:solidFill>
            </a:rPr>
            <a:t> ما الفرق بين صورة المفرد ( مخلص ) وصورة الجمع ( مخلصون ) ؟</a:t>
          </a:r>
          <a:endParaRPr lang="ar-SA" sz="2000" b="1" dirty="0">
            <a:solidFill>
              <a:schemeClr val="accent1">
                <a:lumMod val="10000"/>
              </a:schemeClr>
            </a:solidFill>
          </a:endParaRPr>
        </a:p>
      </dgm:t>
    </dgm:pt>
    <dgm:pt modelId="{779463B0-E38B-4B34-9DF8-3BFD04EDA46F}" type="parTrans" cxnId="{A0BAA660-4681-49E6-87F8-B991F84B2E9A}">
      <dgm:prSet/>
      <dgm:spPr/>
      <dgm:t>
        <a:bodyPr/>
        <a:lstStyle/>
        <a:p>
          <a:pPr rtl="1"/>
          <a:endParaRPr lang="ar-SA"/>
        </a:p>
      </dgm:t>
    </dgm:pt>
    <dgm:pt modelId="{6DD10A96-F91F-405D-BFA3-A3BE52CD3D07}" type="sibTrans" cxnId="{A0BAA660-4681-49E6-87F8-B991F84B2E9A}">
      <dgm:prSet/>
      <dgm:spPr/>
      <dgm:t>
        <a:bodyPr/>
        <a:lstStyle/>
        <a:p>
          <a:pPr rtl="1"/>
          <a:endParaRPr lang="ar-SA"/>
        </a:p>
      </dgm:t>
    </dgm:pt>
    <dgm:pt modelId="{C51643ED-44C5-4CDD-98C7-1EF900E19872}">
      <dgm:prSet phldrT="[نص]" custT="1"/>
      <dgm:spPr/>
      <dgm:t>
        <a:bodyPr/>
        <a:lstStyle/>
        <a:p>
          <a:pPr rtl="1"/>
          <a:r>
            <a:rPr lang="ar-SA" sz="2800" b="1" smtClean="0"/>
            <a:t>وجود الواو و النون في الاسم المجموع </a:t>
          </a:r>
          <a:endParaRPr lang="ar-SA" sz="2800" b="1" dirty="0"/>
        </a:p>
      </dgm:t>
    </dgm:pt>
    <dgm:pt modelId="{7FB8410D-9E67-455D-83B2-274A46BCA204}" type="parTrans" cxnId="{2519204D-3F41-4742-B340-4C9C2332B446}">
      <dgm:prSet/>
      <dgm:spPr/>
      <dgm:t>
        <a:bodyPr/>
        <a:lstStyle/>
        <a:p>
          <a:pPr rtl="1"/>
          <a:endParaRPr lang="ar-SA"/>
        </a:p>
      </dgm:t>
    </dgm:pt>
    <dgm:pt modelId="{C8DE5D62-4854-43A8-8A9C-3E0B5ABE45B1}" type="sibTrans" cxnId="{2519204D-3F41-4742-B340-4C9C2332B446}">
      <dgm:prSet/>
      <dgm:spPr/>
      <dgm:t>
        <a:bodyPr/>
        <a:lstStyle/>
        <a:p>
          <a:pPr rtl="1"/>
          <a:endParaRPr lang="ar-SA"/>
        </a:p>
      </dgm:t>
    </dgm:pt>
    <dgm:pt modelId="{2AE97DEA-63CE-4F50-A9F4-038CB1BB037C}">
      <dgm:prSet phldrT="[نص]" custT="1"/>
      <dgm:spPr/>
      <dgm:t>
        <a:bodyPr/>
        <a:lstStyle/>
        <a:p>
          <a:pPr algn="r" rtl="1"/>
          <a:r>
            <a:rPr lang="ar-SA" sz="2000" b="1" smtClean="0"/>
            <a:t>ماذا نسمي هذا الجمع  الذي سلمت صورة مفردة من أي تغيير في الحروف و الحركات </a:t>
          </a:r>
        </a:p>
        <a:p>
          <a:pPr algn="r" rtl="1"/>
          <a:r>
            <a:rPr lang="ar-SA" sz="2000" b="1" smtClean="0"/>
            <a:t>( مواطن _____مواطنون ) ؟</a:t>
          </a:r>
          <a:endParaRPr lang="ar-SA" sz="2000" b="1" dirty="0"/>
        </a:p>
      </dgm:t>
    </dgm:pt>
    <dgm:pt modelId="{013C1436-4B14-46EE-8E3F-48B2C41EA055}" type="parTrans" cxnId="{8D9BA156-C080-4A35-847E-2A7158D57606}">
      <dgm:prSet/>
      <dgm:spPr/>
      <dgm:t>
        <a:bodyPr/>
        <a:lstStyle/>
        <a:p>
          <a:pPr rtl="1"/>
          <a:endParaRPr lang="ar-SA"/>
        </a:p>
      </dgm:t>
    </dgm:pt>
    <dgm:pt modelId="{844F2093-BD98-4D85-A316-21231024D681}" type="sibTrans" cxnId="{8D9BA156-C080-4A35-847E-2A7158D57606}">
      <dgm:prSet/>
      <dgm:spPr/>
      <dgm:t>
        <a:bodyPr/>
        <a:lstStyle/>
        <a:p>
          <a:pPr rtl="1"/>
          <a:endParaRPr lang="ar-SA"/>
        </a:p>
      </dgm:t>
    </dgm:pt>
    <dgm:pt modelId="{97A76DCB-BFF7-46BD-ABF9-30F602338755}">
      <dgm:prSet phldrT="[نص]" phldr="1"/>
      <dgm:spPr/>
      <dgm:t>
        <a:bodyPr/>
        <a:lstStyle/>
        <a:p>
          <a:pPr rtl="1"/>
          <a:endParaRPr lang="ar-SA" sz="2100" dirty="0"/>
        </a:p>
      </dgm:t>
    </dgm:pt>
    <dgm:pt modelId="{E1587662-C5D7-4464-98ED-2C76F9E9E19D}" type="parTrans" cxnId="{FD3465D9-299B-4981-9D42-8C4E5F47C36C}">
      <dgm:prSet/>
      <dgm:spPr/>
      <dgm:t>
        <a:bodyPr/>
        <a:lstStyle/>
        <a:p>
          <a:pPr rtl="1"/>
          <a:endParaRPr lang="ar-SA"/>
        </a:p>
      </dgm:t>
    </dgm:pt>
    <dgm:pt modelId="{BC5AF16F-3908-4408-B680-94F751570E0D}" type="sibTrans" cxnId="{FD3465D9-299B-4981-9D42-8C4E5F47C36C}">
      <dgm:prSet/>
      <dgm:spPr/>
      <dgm:t>
        <a:bodyPr/>
        <a:lstStyle/>
        <a:p>
          <a:pPr rtl="1"/>
          <a:endParaRPr lang="ar-SA"/>
        </a:p>
      </dgm:t>
    </dgm:pt>
    <dgm:pt modelId="{F8F14ED0-8CC7-40C8-A8E7-9E1042227A27}">
      <dgm:prSet custT="1"/>
      <dgm:spPr/>
      <dgm:t>
        <a:bodyPr/>
        <a:lstStyle/>
        <a:p>
          <a:pPr algn="r" rtl="1"/>
          <a:r>
            <a:rPr lang="ar-SA" sz="2000" b="1" smtClean="0">
              <a:latin typeface="Tahoma" pitchFamily="34" charset="0"/>
              <a:ea typeface="Tahoma" pitchFamily="34" charset="0"/>
              <a:cs typeface="Tahoma" pitchFamily="34" charset="0"/>
            </a:rPr>
            <a:t>صورة الجمع هي صورة المفرد نفسها ، لكن بزيادة ، ماهي ؟</a:t>
          </a:r>
          <a:endParaRPr lang="ar-SA" sz="2000" b="1" dirty="0">
            <a:latin typeface="Tahoma" pitchFamily="34" charset="0"/>
            <a:ea typeface="Tahoma" pitchFamily="34" charset="0"/>
            <a:cs typeface="Tahoma" pitchFamily="34" charset="0"/>
          </a:endParaRPr>
        </a:p>
      </dgm:t>
    </dgm:pt>
    <dgm:pt modelId="{46F7948B-B300-43B2-9B59-FEA95C519F07}" type="parTrans" cxnId="{3E2A46C4-3AAA-43E9-9E83-79194F8DF171}">
      <dgm:prSet/>
      <dgm:spPr/>
      <dgm:t>
        <a:bodyPr/>
        <a:lstStyle/>
        <a:p>
          <a:pPr rtl="1"/>
          <a:endParaRPr lang="ar-SA"/>
        </a:p>
      </dgm:t>
    </dgm:pt>
    <dgm:pt modelId="{A2A95F1F-4373-4C0F-9493-8E681D4970D9}" type="sibTrans" cxnId="{3E2A46C4-3AAA-43E9-9E83-79194F8DF171}">
      <dgm:prSet/>
      <dgm:spPr/>
      <dgm:t>
        <a:bodyPr/>
        <a:lstStyle/>
        <a:p>
          <a:pPr rtl="1"/>
          <a:endParaRPr lang="ar-SA"/>
        </a:p>
      </dgm:t>
    </dgm:pt>
    <dgm:pt modelId="{10575FEE-7742-4038-8B71-29F9DB799AA4}">
      <dgm:prSet/>
      <dgm:spPr/>
      <dgm:t>
        <a:bodyPr/>
        <a:lstStyle/>
        <a:p>
          <a:pPr rtl="1"/>
          <a:endParaRPr lang="ar-SA" dirty="0"/>
        </a:p>
      </dgm:t>
    </dgm:pt>
    <dgm:pt modelId="{0A50BD97-B9B0-4D3E-BD70-22B12C9B9EB8}" type="parTrans" cxnId="{D550201A-EAF4-4F3D-90D3-DC9BA1DB37E7}">
      <dgm:prSet/>
      <dgm:spPr/>
      <dgm:t>
        <a:bodyPr/>
        <a:lstStyle/>
        <a:p>
          <a:pPr rtl="1"/>
          <a:endParaRPr lang="ar-SA"/>
        </a:p>
      </dgm:t>
    </dgm:pt>
    <dgm:pt modelId="{E55ED1D5-81BF-4B5E-8E06-F9395D0C73F9}" type="sibTrans" cxnId="{D550201A-EAF4-4F3D-90D3-DC9BA1DB37E7}">
      <dgm:prSet/>
      <dgm:spPr/>
      <dgm:t>
        <a:bodyPr/>
        <a:lstStyle/>
        <a:p>
          <a:pPr rtl="1"/>
          <a:endParaRPr lang="ar-SA"/>
        </a:p>
      </dgm:t>
    </dgm:pt>
    <dgm:pt modelId="{56FDD2CD-B556-43B9-ACB8-1F633E240E92}">
      <dgm:prSet/>
      <dgm:spPr/>
      <dgm:t>
        <a:bodyPr/>
        <a:lstStyle/>
        <a:p>
          <a:pPr rtl="1"/>
          <a:endParaRPr lang="ar-SA"/>
        </a:p>
      </dgm:t>
    </dgm:pt>
    <dgm:pt modelId="{B7C742CF-77DB-4B33-8B80-A1FE33142DD0}" type="parTrans" cxnId="{DB84D477-680D-4722-A781-767891F253AB}">
      <dgm:prSet/>
      <dgm:spPr/>
      <dgm:t>
        <a:bodyPr/>
        <a:lstStyle/>
        <a:p>
          <a:pPr rtl="1"/>
          <a:endParaRPr lang="ar-SA"/>
        </a:p>
      </dgm:t>
    </dgm:pt>
    <dgm:pt modelId="{0118C774-D428-4AB7-9F76-46981E86AA25}" type="sibTrans" cxnId="{DB84D477-680D-4722-A781-767891F253AB}">
      <dgm:prSet/>
      <dgm:spPr/>
      <dgm:t>
        <a:bodyPr/>
        <a:lstStyle/>
        <a:p>
          <a:pPr rtl="1"/>
          <a:endParaRPr lang="ar-SA"/>
        </a:p>
      </dgm:t>
    </dgm:pt>
    <dgm:pt modelId="{7C188139-4421-48C5-B06B-62E92A7A90AB}">
      <dgm:prSet/>
      <dgm:spPr/>
      <dgm:t>
        <a:bodyPr/>
        <a:lstStyle/>
        <a:p>
          <a:pPr rtl="1"/>
          <a:endParaRPr lang="ar-SA"/>
        </a:p>
      </dgm:t>
    </dgm:pt>
    <dgm:pt modelId="{DCE0D728-FCB9-4904-AB74-92B1F5E96E43}" type="parTrans" cxnId="{117EF9D9-91DD-497D-8FC2-1316B82F888F}">
      <dgm:prSet/>
      <dgm:spPr/>
      <dgm:t>
        <a:bodyPr/>
        <a:lstStyle/>
        <a:p>
          <a:pPr rtl="1"/>
          <a:endParaRPr lang="ar-SA"/>
        </a:p>
      </dgm:t>
    </dgm:pt>
    <dgm:pt modelId="{88E87CA4-C0CE-45A8-8F85-1BA810C28D87}" type="sibTrans" cxnId="{117EF9D9-91DD-497D-8FC2-1316B82F888F}">
      <dgm:prSet/>
      <dgm:spPr/>
      <dgm:t>
        <a:bodyPr/>
        <a:lstStyle/>
        <a:p>
          <a:pPr rtl="1"/>
          <a:endParaRPr lang="ar-SA"/>
        </a:p>
      </dgm:t>
    </dgm:pt>
    <dgm:pt modelId="{89282533-27FF-428D-89EA-EE789A1AC203}">
      <dgm:prSet/>
      <dgm:spPr/>
      <dgm:t>
        <a:bodyPr/>
        <a:lstStyle/>
        <a:p>
          <a:pPr rtl="1"/>
          <a:r>
            <a:rPr lang="ar-EG" b="1" smtClean="0">
              <a:cs typeface="Arial" pitchFamily="34" charset="0"/>
            </a:rPr>
            <a:t>جمع مذكر سالم</a:t>
          </a:r>
          <a:r>
            <a:rPr lang="ar-SA" b="1" smtClean="0">
              <a:cs typeface="Arial" pitchFamily="34" charset="0"/>
            </a:rPr>
            <a:t>اً</a:t>
          </a:r>
          <a:endParaRPr lang="ar-SA" b="1" dirty="0"/>
        </a:p>
      </dgm:t>
    </dgm:pt>
    <dgm:pt modelId="{B44881E6-AFF3-4EF5-B1BF-E503A18D3912}" type="parTrans" cxnId="{806139E5-3AD8-4D95-B996-E0C6E0EDF3D6}">
      <dgm:prSet/>
      <dgm:spPr/>
      <dgm:t>
        <a:bodyPr/>
        <a:lstStyle/>
        <a:p>
          <a:pPr rtl="1"/>
          <a:endParaRPr lang="ar-SA"/>
        </a:p>
      </dgm:t>
    </dgm:pt>
    <dgm:pt modelId="{662C319B-BE86-402A-9A04-0793A7B14999}" type="sibTrans" cxnId="{806139E5-3AD8-4D95-B996-E0C6E0EDF3D6}">
      <dgm:prSet/>
      <dgm:spPr/>
      <dgm:t>
        <a:bodyPr/>
        <a:lstStyle/>
        <a:p>
          <a:pPr rtl="1"/>
          <a:endParaRPr lang="ar-SA"/>
        </a:p>
      </dgm:t>
    </dgm:pt>
    <dgm:pt modelId="{0E506D75-1563-4D4D-A09B-816D6F969A81}" type="pres">
      <dgm:prSet presAssocID="{5F04B0A8-2E83-453A-B653-0A0C677A953B}" presName="cycleMatrixDiagram" presStyleCnt="0">
        <dgm:presLayoutVars>
          <dgm:chMax val="1"/>
          <dgm:dir val="rev"/>
          <dgm:animLvl val="lvl"/>
          <dgm:resizeHandles val="exact"/>
        </dgm:presLayoutVars>
      </dgm:prSet>
      <dgm:spPr/>
      <dgm:t>
        <a:bodyPr/>
        <a:lstStyle/>
        <a:p>
          <a:pPr rtl="1"/>
          <a:endParaRPr lang="ar-SA"/>
        </a:p>
      </dgm:t>
    </dgm:pt>
    <dgm:pt modelId="{AB5868D1-1250-49F6-B3B9-89BB14A3C189}" type="pres">
      <dgm:prSet presAssocID="{5F04B0A8-2E83-453A-B653-0A0C677A953B}" presName="children" presStyleCnt="0"/>
      <dgm:spPr/>
    </dgm:pt>
    <dgm:pt modelId="{2F2B4134-6392-4C0A-B627-C33DAF5EED12}" type="pres">
      <dgm:prSet presAssocID="{5F04B0A8-2E83-453A-B653-0A0C677A953B}" presName="child1group" presStyleCnt="0"/>
      <dgm:spPr/>
    </dgm:pt>
    <dgm:pt modelId="{BD2A1C5C-7C40-4B07-A5F6-F18B04DA2A29}" type="pres">
      <dgm:prSet presAssocID="{5F04B0A8-2E83-453A-B653-0A0C677A953B}" presName="child1" presStyleLbl="bgAcc1" presStyleIdx="0" presStyleCnt="3" custScaleY="49148"/>
      <dgm:spPr/>
      <dgm:t>
        <a:bodyPr/>
        <a:lstStyle/>
        <a:p>
          <a:pPr rtl="1"/>
          <a:endParaRPr lang="ar-SA"/>
        </a:p>
      </dgm:t>
    </dgm:pt>
    <dgm:pt modelId="{7B58CB5B-A86C-4CAE-B7B6-3159BB4F54E2}" type="pres">
      <dgm:prSet presAssocID="{5F04B0A8-2E83-453A-B653-0A0C677A953B}" presName="child1Text" presStyleLbl="bgAcc1" presStyleIdx="0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1391968A-4D18-469F-9198-8D08F9768562}" type="pres">
      <dgm:prSet presAssocID="{5F04B0A8-2E83-453A-B653-0A0C677A953B}" presName="child2group" presStyleCnt="0"/>
      <dgm:spPr/>
    </dgm:pt>
    <dgm:pt modelId="{4F5DE1CA-BAA4-4E61-95D4-ECE66F12C7F9}" type="pres">
      <dgm:prSet presAssocID="{5F04B0A8-2E83-453A-B653-0A0C677A953B}" presName="child2" presStyleLbl="bgAcc1" presStyleIdx="1" presStyleCnt="3" custScaleX="119749" custScaleY="61891" custLinFactNeighborX="-996" custLinFactNeighborY="-4850"/>
      <dgm:spPr/>
      <dgm:t>
        <a:bodyPr/>
        <a:lstStyle/>
        <a:p>
          <a:pPr rtl="1"/>
          <a:endParaRPr lang="ar-SA"/>
        </a:p>
      </dgm:t>
    </dgm:pt>
    <dgm:pt modelId="{CBFAAC60-2C60-4394-BF3F-41D6700CD154}" type="pres">
      <dgm:prSet presAssocID="{5F04B0A8-2E83-453A-B653-0A0C677A953B}" presName="child2Text" presStyleLbl="bgAcc1" presStyleIdx="1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D2A2D759-5100-4242-AB09-12C8FF944F2F}" type="pres">
      <dgm:prSet presAssocID="{5F04B0A8-2E83-453A-B653-0A0C677A953B}" presName="child4group" presStyleCnt="0"/>
      <dgm:spPr/>
    </dgm:pt>
    <dgm:pt modelId="{72A1A283-B896-4EFA-92A0-803D121500F5}" type="pres">
      <dgm:prSet presAssocID="{5F04B0A8-2E83-453A-B653-0A0C677A953B}" presName="child4" presStyleLbl="bgAcc1" presStyleIdx="2" presStyleCnt="3" custScaleX="105925" custScaleY="78563"/>
      <dgm:spPr/>
      <dgm:t>
        <a:bodyPr/>
        <a:lstStyle/>
        <a:p>
          <a:pPr rtl="1"/>
          <a:endParaRPr lang="ar-SA"/>
        </a:p>
      </dgm:t>
    </dgm:pt>
    <dgm:pt modelId="{8115984B-0840-44A9-918F-882A9647AE52}" type="pres">
      <dgm:prSet presAssocID="{5F04B0A8-2E83-453A-B653-0A0C677A953B}" presName="child4Text" presStyleLbl="bgAcc1" presStyleIdx="2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8DAD11F2-99F0-4BED-8819-877EBBBFC7FB}" type="pres">
      <dgm:prSet presAssocID="{5F04B0A8-2E83-453A-B653-0A0C677A953B}" presName="childPlaceholder" presStyleCnt="0"/>
      <dgm:spPr/>
    </dgm:pt>
    <dgm:pt modelId="{F2BF2C53-1B15-4067-801E-5B61E9796CD0}" type="pres">
      <dgm:prSet presAssocID="{5F04B0A8-2E83-453A-B653-0A0C677A953B}" presName="circle" presStyleCnt="0"/>
      <dgm:spPr/>
    </dgm:pt>
    <dgm:pt modelId="{4A4E9338-9B8F-425F-BFEE-96EEEF42B88B}" type="pres">
      <dgm:prSet presAssocID="{5F04B0A8-2E83-453A-B653-0A0C677A953B}" presName="quadrant1" presStyleLbl="node1" presStyleIdx="0" presStyleCnt="4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CE54CA68-142F-4E51-98B7-A12D309AD694}" type="pres">
      <dgm:prSet presAssocID="{5F04B0A8-2E83-453A-B653-0A0C677A953B}" presName="quadrant2" presStyleLbl="node1" presStyleIdx="1" presStyleCnt="4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46DB1D4B-1894-4A69-A429-A07CD38F26F8}" type="pres">
      <dgm:prSet presAssocID="{5F04B0A8-2E83-453A-B653-0A0C677A953B}" presName="quadrant3" presStyleLbl="node1" presStyleIdx="2" presStyleCnt="4" custScaleX="100980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408A4F18-22D9-4C7F-B65B-B87BCCD454B9}" type="pres">
      <dgm:prSet presAssocID="{5F04B0A8-2E83-453A-B653-0A0C677A953B}" presName="quadrant4" presStyleLbl="node1" presStyleIdx="3" presStyleCnt="4" custScaleX="107911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F9BED40B-AB25-4424-9C21-1E792365D5E6}" type="pres">
      <dgm:prSet presAssocID="{5F04B0A8-2E83-453A-B653-0A0C677A953B}" presName="quadrantPlaceholder" presStyleCnt="0"/>
      <dgm:spPr/>
    </dgm:pt>
    <dgm:pt modelId="{89891A89-647A-4288-8E94-A0AF8A312E5E}" type="pres">
      <dgm:prSet presAssocID="{5F04B0A8-2E83-453A-B653-0A0C677A953B}" presName="center1" presStyleLbl="fgShp" presStyleIdx="0" presStyleCnt="2"/>
      <dgm:spPr/>
    </dgm:pt>
    <dgm:pt modelId="{99D14FF8-1B82-4922-BEAC-12E88DA61E82}" type="pres">
      <dgm:prSet presAssocID="{5F04B0A8-2E83-453A-B653-0A0C677A953B}" presName="center2" presStyleLbl="fgShp" presStyleIdx="1" presStyleCnt="2"/>
      <dgm:spPr/>
    </dgm:pt>
  </dgm:ptLst>
  <dgm:cxnLst>
    <dgm:cxn modelId="{117EF9D9-91DD-497D-8FC2-1316B82F888F}" srcId="{5F04B0A8-2E83-453A-B653-0A0C677A953B}" destId="{7C188139-4421-48C5-B06B-62E92A7A90AB}" srcOrd="4" destOrd="0" parTransId="{DCE0D728-FCB9-4904-AB74-92B1F5E96E43}" sibTransId="{88E87CA4-C0CE-45A8-8F85-1BA810C28D87}"/>
    <dgm:cxn modelId="{A0BAA660-4681-49E6-87F8-B991F84B2E9A}" srcId="{5F04B0A8-2E83-453A-B653-0A0C677A953B}" destId="{A4CACBC5-6059-418F-B99D-A745885C32B3}" srcOrd="1" destOrd="0" parTransId="{779463B0-E38B-4B34-9DF8-3BFD04EDA46F}" sibTransId="{6DD10A96-F91F-405D-BFA3-A3BE52CD3D07}"/>
    <dgm:cxn modelId="{BF364A2D-DF62-4CC4-888F-5DF7A5CF4F58}" type="presOf" srcId="{10575FEE-7742-4038-8B71-29F9DB799AA4}" destId="{BD2A1C5C-7C40-4B07-A5F6-F18B04DA2A29}" srcOrd="0" destOrd="1" presId="urn:microsoft.com/office/officeart/2005/8/layout/cycle4"/>
    <dgm:cxn modelId="{FD3465D9-299B-4981-9D42-8C4E5F47C36C}" srcId="{2AE97DEA-63CE-4F50-A9F4-038CB1BB037C}" destId="{97A76DCB-BFF7-46BD-ABF9-30F602338755}" srcOrd="0" destOrd="0" parTransId="{E1587662-C5D7-4464-98ED-2C76F9E9E19D}" sibTransId="{BC5AF16F-3908-4408-B680-94F751570E0D}"/>
    <dgm:cxn modelId="{B0B420F2-AAC4-4DD7-A416-ADDA62DE590E}" type="presOf" srcId="{2AE97DEA-63CE-4F50-A9F4-038CB1BB037C}" destId="{408A4F18-22D9-4C7F-B65B-B87BCCD454B9}" srcOrd="0" destOrd="0" presId="urn:microsoft.com/office/officeart/2005/8/layout/cycle4"/>
    <dgm:cxn modelId="{69795AC6-CB6D-4E2F-9111-928DAC3080EF}" type="presOf" srcId="{5F04B0A8-2E83-453A-B653-0A0C677A953B}" destId="{0E506D75-1563-4D4D-A09B-816D6F969A81}" srcOrd="0" destOrd="0" presId="urn:microsoft.com/office/officeart/2005/8/layout/cycle4"/>
    <dgm:cxn modelId="{C236AF12-DB84-4CA2-9100-42FE22740898}" type="presOf" srcId="{C51643ED-44C5-4CDD-98C7-1EF900E19872}" destId="{CBFAAC60-2C60-4394-BF3F-41D6700CD154}" srcOrd="1" destOrd="0" presId="urn:microsoft.com/office/officeart/2005/8/layout/cycle4"/>
    <dgm:cxn modelId="{A6CE7FFC-D85F-47AA-B534-D64273892FC0}" type="presOf" srcId="{EE8D74B0-850B-4457-AD41-6E65EA53BDB1}" destId="{7B58CB5B-A86C-4CAE-B7B6-3159BB4F54E2}" srcOrd="1" destOrd="0" presId="urn:microsoft.com/office/officeart/2005/8/layout/cycle4"/>
    <dgm:cxn modelId="{B0D2118C-5C1E-467E-A289-B4C8C1A8582F}" type="presOf" srcId="{97A76DCB-BFF7-46BD-ABF9-30F602338755}" destId="{72A1A283-B896-4EFA-92A0-803D121500F5}" srcOrd="0" destOrd="0" presId="urn:microsoft.com/office/officeart/2005/8/layout/cycle4"/>
    <dgm:cxn modelId="{827B1FEA-2F89-4182-AA93-2241387F3F9F}" type="presOf" srcId="{C51643ED-44C5-4CDD-98C7-1EF900E19872}" destId="{4F5DE1CA-BAA4-4E61-95D4-ECE66F12C7F9}" srcOrd="0" destOrd="0" presId="urn:microsoft.com/office/officeart/2005/8/layout/cycle4"/>
    <dgm:cxn modelId="{E591E1A6-477B-4D69-876E-F71E40C1740D}" type="presOf" srcId="{89282533-27FF-428D-89EA-EE789A1AC203}" destId="{72A1A283-B896-4EFA-92A0-803D121500F5}" srcOrd="0" destOrd="1" presId="urn:microsoft.com/office/officeart/2005/8/layout/cycle4"/>
    <dgm:cxn modelId="{49844E60-7068-41F9-8469-28FEF31C4109}" type="presOf" srcId="{97A76DCB-BFF7-46BD-ABF9-30F602338755}" destId="{8115984B-0840-44A9-918F-882A9647AE52}" srcOrd="1" destOrd="0" presId="urn:microsoft.com/office/officeart/2005/8/layout/cycle4"/>
    <dgm:cxn modelId="{CCD153CB-3CB1-48B7-837A-F12EFB26B626}" srcId="{5F04B0A8-2E83-453A-B653-0A0C677A953B}" destId="{22196AC0-2CC8-4120-80FB-9954C083855C}" srcOrd="0" destOrd="0" parTransId="{80C3E4E0-BFD4-49EE-97FD-5EA098B62237}" sibTransId="{1BFA3DFA-E4F3-4A96-97CB-45DCBD5110F8}"/>
    <dgm:cxn modelId="{DB84D477-680D-4722-A781-767891F253AB}" srcId="{5F04B0A8-2E83-453A-B653-0A0C677A953B}" destId="{56FDD2CD-B556-43B9-ACB8-1F633E240E92}" srcOrd="5" destOrd="0" parTransId="{B7C742CF-77DB-4B33-8B80-A1FE33142DD0}" sibTransId="{0118C774-D428-4AB7-9F76-46981E86AA25}"/>
    <dgm:cxn modelId="{8BA13A84-5553-4783-BB2E-9623EF61A806}" type="presOf" srcId="{22196AC0-2CC8-4120-80FB-9954C083855C}" destId="{4A4E9338-9B8F-425F-BFEE-96EEEF42B88B}" srcOrd="0" destOrd="0" presId="urn:microsoft.com/office/officeart/2005/8/layout/cycle4"/>
    <dgm:cxn modelId="{EF042337-473C-49CC-A8B8-B156825FC5A1}" type="presOf" srcId="{89282533-27FF-428D-89EA-EE789A1AC203}" destId="{8115984B-0840-44A9-918F-882A9647AE52}" srcOrd="1" destOrd="1" presId="urn:microsoft.com/office/officeart/2005/8/layout/cycle4"/>
    <dgm:cxn modelId="{29199E5F-FC1E-44EC-B778-6B388A2D9D8A}" srcId="{22196AC0-2CC8-4120-80FB-9954C083855C}" destId="{EE8D74B0-850B-4457-AD41-6E65EA53BDB1}" srcOrd="0" destOrd="0" parTransId="{139D4471-BA1A-44ED-8838-1D2273E7FA83}" sibTransId="{23729FD3-2659-43D0-B0FB-D24EE3DC41E2}"/>
    <dgm:cxn modelId="{CBA289A0-989F-46E3-B042-706D06B585BA}" type="presOf" srcId="{10575FEE-7742-4038-8B71-29F9DB799AA4}" destId="{7B58CB5B-A86C-4CAE-B7B6-3159BB4F54E2}" srcOrd="1" destOrd="1" presId="urn:microsoft.com/office/officeart/2005/8/layout/cycle4"/>
    <dgm:cxn modelId="{3E2A46C4-3AAA-43E9-9E83-79194F8DF171}" srcId="{5F04B0A8-2E83-453A-B653-0A0C677A953B}" destId="{F8F14ED0-8CC7-40C8-A8E7-9E1042227A27}" srcOrd="2" destOrd="0" parTransId="{46F7948B-B300-43B2-9B59-FEA95C519F07}" sibTransId="{A2A95F1F-4373-4C0F-9493-8E681D4970D9}"/>
    <dgm:cxn modelId="{8D9BA156-C080-4A35-847E-2A7158D57606}" srcId="{5F04B0A8-2E83-453A-B653-0A0C677A953B}" destId="{2AE97DEA-63CE-4F50-A9F4-038CB1BB037C}" srcOrd="3" destOrd="0" parTransId="{013C1436-4B14-46EE-8E3F-48B2C41EA055}" sibTransId="{844F2093-BD98-4D85-A316-21231024D681}"/>
    <dgm:cxn modelId="{2519204D-3F41-4742-B340-4C9C2332B446}" srcId="{A4CACBC5-6059-418F-B99D-A745885C32B3}" destId="{C51643ED-44C5-4CDD-98C7-1EF900E19872}" srcOrd="0" destOrd="0" parTransId="{7FB8410D-9E67-455D-83B2-274A46BCA204}" sibTransId="{C8DE5D62-4854-43A8-8A9C-3E0B5ABE45B1}"/>
    <dgm:cxn modelId="{3607B7F5-19E3-487B-BC30-DCDA755818A4}" type="presOf" srcId="{F8F14ED0-8CC7-40C8-A8E7-9E1042227A27}" destId="{46DB1D4B-1894-4A69-A429-A07CD38F26F8}" srcOrd="0" destOrd="0" presId="urn:microsoft.com/office/officeart/2005/8/layout/cycle4"/>
    <dgm:cxn modelId="{806139E5-3AD8-4D95-B996-E0C6E0EDF3D6}" srcId="{2AE97DEA-63CE-4F50-A9F4-038CB1BB037C}" destId="{89282533-27FF-428D-89EA-EE789A1AC203}" srcOrd="1" destOrd="0" parTransId="{B44881E6-AFF3-4EF5-B1BF-E503A18D3912}" sibTransId="{662C319B-BE86-402A-9A04-0793A7B14999}"/>
    <dgm:cxn modelId="{D550201A-EAF4-4F3D-90D3-DC9BA1DB37E7}" srcId="{22196AC0-2CC8-4120-80FB-9954C083855C}" destId="{10575FEE-7742-4038-8B71-29F9DB799AA4}" srcOrd="1" destOrd="0" parTransId="{0A50BD97-B9B0-4D3E-BD70-22B12C9B9EB8}" sibTransId="{E55ED1D5-81BF-4B5E-8E06-F9395D0C73F9}"/>
    <dgm:cxn modelId="{F65D8766-0A16-4B12-B379-0ABD9B2E14CD}" type="presOf" srcId="{A4CACBC5-6059-418F-B99D-A745885C32B3}" destId="{CE54CA68-142F-4E51-98B7-A12D309AD694}" srcOrd="0" destOrd="0" presId="urn:microsoft.com/office/officeart/2005/8/layout/cycle4"/>
    <dgm:cxn modelId="{D9712ACE-0368-4916-8A6E-E7A5C8B079A1}" type="presOf" srcId="{EE8D74B0-850B-4457-AD41-6E65EA53BDB1}" destId="{BD2A1C5C-7C40-4B07-A5F6-F18B04DA2A29}" srcOrd="0" destOrd="0" presId="urn:microsoft.com/office/officeart/2005/8/layout/cycle4"/>
    <dgm:cxn modelId="{48498E84-E25C-4318-B9E3-73EA26A2C5F1}" type="presParOf" srcId="{0E506D75-1563-4D4D-A09B-816D6F969A81}" destId="{AB5868D1-1250-49F6-B3B9-89BB14A3C189}" srcOrd="0" destOrd="0" presId="urn:microsoft.com/office/officeart/2005/8/layout/cycle4"/>
    <dgm:cxn modelId="{BC789EDC-9328-4C62-BD09-68B7256DFF71}" type="presParOf" srcId="{AB5868D1-1250-49F6-B3B9-89BB14A3C189}" destId="{2F2B4134-6392-4C0A-B627-C33DAF5EED12}" srcOrd="0" destOrd="0" presId="urn:microsoft.com/office/officeart/2005/8/layout/cycle4"/>
    <dgm:cxn modelId="{AE0084B6-C819-47D6-A836-D233BC8BEB2C}" type="presParOf" srcId="{2F2B4134-6392-4C0A-B627-C33DAF5EED12}" destId="{BD2A1C5C-7C40-4B07-A5F6-F18B04DA2A29}" srcOrd="0" destOrd="0" presId="urn:microsoft.com/office/officeart/2005/8/layout/cycle4"/>
    <dgm:cxn modelId="{34EA03AF-4DB0-4689-A89F-0428AD0B7F3E}" type="presParOf" srcId="{2F2B4134-6392-4C0A-B627-C33DAF5EED12}" destId="{7B58CB5B-A86C-4CAE-B7B6-3159BB4F54E2}" srcOrd="1" destOrd="0" presId="urn:microsoft.com/office/officeart/2005/8/layout/cycle4"/>
    <dgm:cxn modelId="{C0D2227E-3382-4F9B-8984-2090974B0E4A}" type="presParOf" srcId="{AB5868D1-1250-49F6-B3B9-89BB14A3C189}" destId="{1391968A-4D18-469F-9198-8D08F9768562}" srcOrd="1" destOrd="0" presId="urn:microsoft.com/office/officeart/2005/8/layout/cycle4"/>
    <dgm:cxn modelId="{9D0C8BAD-5CA5-43FB-AF3C-5A26E1749660}" type="presParOf" srcId="{1391968A-4D18-469F-9198-8D08F9768562}" destId="{4F5DE1CA-BAA4-4E61-95D4-ECE66F12C7F9}" srcOrd="0" destOrd="0" presId="urn:microsoft.com/office/officeart/2005/8/layout/cycle4"/>
    <dgm:cxn modelId="{1DEB9F88-21BE-4727-A958-30D027F89626}" type="presParOf" srcId="{1391968A-4D18-469F-9198-8D08F9768562}" destId="{CBFAAC60-2C60-4394-BF3F-41D6700CD154}" srcOrd="1" destOrd="0" presId="urn:microsoft.com/office/officeart/2005/8/layout/cycle4"/>
    <dgm:cxn modelId="{854F8474-4504-4A7E-A387-214297A72CF3}" type="presParOf" srcId="{AB5868D1-1250-49F6-B3B9-89BB14A3C189}" destId="{D2A2D759-5100-4242-AB09-12C8FF944F2F}" srcOrd="2" destOrd="0" presId="urn:microsoft.com/office/officeart/2005/8/layout/cycle4"/>
    <dgm:cxn modelId="{4ADBA143-0433-490D-8A46-AA82A2BF9973}" type="presParOf" srcId="{D2A2D759-5100-4242-AB09-12C8FF944F2F}" destId="{72A1A283-B896-4EFA-92A0-803D121500F5}" srcOrd="0" destOrd="0" presId="urn:microsoft.com/office/officeart/2005/8/layout/cycle4"/>
    <dgm:cxn modelId="{669586DF-0E90-4956-891F-18F55C9C37D1}" type="presParOf" srcId="{D2A2D759-5100-4242-AB09-12C8FF944F2F}" destId="{8115984B-0840-44A9-918F-882A9647AE52}" srcOrd="1" destOrd="0" presId="urn:microsoft.com/office/officeart/2005/8/layout/cycle4"/>
    <dgm:cxn modelId="{F526206F-FA25-476F-8752-3EB0B2F116CC}" type="presParOf" srcId="{AB5868D1-1250-49F6-B3B9-89BB14A3C189}" destId="{8DAD11F2-99F0-4BED-8819-877EBBBFC7FB}" srcOrd="3" destOrd="0" presId="urn:microsoft.com/office/officeart/2005/8/layout/cycle4"/>
    <dgm:cxn modelId="{5B5B2FC6-077D-4A4A-9CB8-15619510435B}" type="presParOf" srcId="{0E506D75-1563-4D4D-A09B-816D6F969A81}" destId="{F2BF2C53-1B15-4067-801E-5B61E9796CD0}" srcOrd="1" destOrd="0" presId="urn:microsoft.com/office/officeart/2005/8/layout/cycle4"/>
    <dgm:cxn modelId="{9DCBF6C6-4BA4-4D1B-B82A-BBB527813835}" type="presParOf" srcId="{F2BF2C53-1B15-4067-801E-5B61E9796CD0}" destId="{4A4E9338-9B8F-425F-BFEE-96EEEF42B88B}" srcOrd="0" destOrd="0" presId="urn:microsoft.com/office/officeart/2005/8/layout/cycle4"/>
    <dgm:cxn modelId="{9234E820-8EA9-4969-ABCB-A221DE543E1D}" type="presParOf" srcId="{F2BF2C53-1B15-4067-801E-5B61E9796CD0}" destId="{CE54CA68-142F-4E51-98B7-A12D309AD694}" srcOrd="1" destOrd="0" presId="urn:microsoft.com/office/officeart/2005/8/layout/cycle4"/>
    <dgm:cxn modelId="{23C848BE-5BF8-4EF9-A717-D8C27EA275DE}" type="presParOf" srcId="{F2BF2C53-1B15-4067-801E-5B61E9796CD0}" destId="{46DB1D4B-1894-4A69-A429-A07CD38F26F8}" srcOrd="2" destOrd="0" presId="urn:microsoft.com/office/officeart/2005/8/layout/cycle4"/>
    <dgm:cxn modelId="{30EEE17F-A0AC-4B16-B90B-B453ED4BEDA9}" type="presParOf" srcId="{F2BF2C53-1B15-4067-801E-5B61E9796CD0}" destId="{408A4F18-22D9-4C7F-B65B-B87BCCD454B9}" srcOrd="3" destOrd="0" presId="urn:microsoft.com/office/officeart/2005/8/layout/cycle4"/>
    <dgm:cxn modelId="{E8F0B4A0-02D1-40C7-8720-8F6F430AED94}" type="presParOf" srcId="{F2BF2C53-1B15-4067-801E-5B61E9796CD0}" destId="{F9BED40B-AB25-4424-9C21-1E792365D5E6}" srcOrd="4" destOrd="0" presId="urn:microsoft.com/office/officeart/2005/8/layout/cycle4"/>
    <dgm:cxn modelId="{E788EF71-3DF8-41E3-B969-D749080DE25D}" type="presParOf" srcId="{0E506D75-1563-4D4D-A09B-816D6F969A81}" destId="{89891A89-647A-4288-8E94-A0AF8A312E5E}" srcOrd="2" destOrd="0" presId="urn:microsoft.com/office/officeart/2005/8/layout/cycle4"/>
    <dgm:cxn modelId="{876C6674-2687-41F3-BC5C-E32499093BB4}" type="presParOf" srcId="{0E506D75-1563-4D4D-A09B-816D6F969A81}" destId="{99D14FF8-1B82-4922-BEAC-12E88DA61E82}" srcOrd="3" destOrd="0" presId="urn:microsoft.com/office/officeart/2005/8/layout/cycle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F04B0A8-2E83-453A-B653-0A0C677A953B}" type="doc">
      <dgm:prSet loTypeId="urn:microsoft.com/office/officeart/2005/8/layout/cycle4" loCatId="cycle" qsTypeId="urn:microsoft.com/office/officeart/2005/8/quickstyle/3d3" qsCatId="3D" csTypeId="urn:microsoft.com/office/officeart/2005/8/colors/colorful4" csCatId="colorful" phldr="1"/>
      <dgm:spPr/>
      <dgm:t>
        <a:bodyPr/>
        <a:lstStyle/>
        <a:p>
          <a:pPr rtl="1"/>
          <a:endParaRPr lang="ar-SA"/>
        </a:p>
      </dgm:t>
    </dgm:pt>
    <dgm:pt modelId="{22196AC0-2CC8-4120-80FB-9954C083855C}">
      <dgm:prSet phldrT="[نص]"/>
      <dgm:spPr>
        <a:xfrm rot="5400000">
          <a:off x="4419851" y="361192"/>
          <a:ext cx="2743792" cy="2743792"/>
        </a:xfrm>
        <a:prstGeom prst="pieWedge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kumimoji="0" lang="ar-SA" i="0" u="none" strike="noStrike" normalizeH="0" baseline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+mn-ea"/>
              <a:cs typeface="Traditional Arabic" pitchFamily="18" charset="-78"/>
            </a:rPr>
            <a:t>ما الجمع الذي يدل على الإناث من ( مخلصين )؟</a:t>
          </a:r>
          <a:endParaRPr lang="ar-SA" dirty="0">
            <a:latin typeface="Arial"/>
            <a:ea typeface="+mn-ea"/>
            <a:cs typeface="Arial"/>
          </a:endParaRPr>
        </a:p>
      </dgm:t>
    </dgm:pt>
    <dgm:pt modelId="{80C3E4E0-BFD4-49EE-97FD-5EA098B62237}" type="parTrans" cxnId="{CCD153CB-3CB1-48B7-837A-F12EFB26B626}">
      <dgm:prSet/>
      <dgm:spPr/>
      <dgm:t>
        <a:bodyPr/>
        <a:lstStyle/>
        <a:p>
          <a:pPr rtl="1"/>
          <a:endParaRPr lang="ar-SA"/>
        </a:p>
      </dgm:t>
    </dgm:pt>
    <dgm:pt modelId="{1BFA3DFA-E4F3-4A96-97CB-45DCBD5110F8}" type="sibTrans" cxnId="{CCD153CB-3CB1-48B7-837A-F12EFB26B626}">
      <dgm:prSet/>
      <dgm:spPr/>
      <dgm:t>
        <a:bodyPr/>
        <a:lstStyle/>
        <a:p>
          <a:pPr rtl="1"/>
          <a:endParaRPr lang="ar-SA"/>
        </a:p>
      </dgm:t>
    </dgm:pt>
    <dgm:pt modelId="{EE8D74B0-850B-4457-AD41-6E65EA53BDB1}">
      <dgm:prSet phldrT="[نص]" custT="1"/>
      <dgm:spPr>
        <a:xfrm>
          <a:off x="5453194" y="515574"/>
          <a:ext cx="3130331" cy="996596"/>
        </a:xfrm>
        <a:prstGeom prst="roundRect">
          <a:avLst>
            <a:gd name="adj" fmla="val 10000"/>
          </a:avLst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lang="ar-SA" sz="3600" b="1" smtClean="0">
              <a:latin typeface="Arial"/>
              <a:ea typeface="+mn-ea"/>
              <a:cs typeface="Arial"/>
            </a:rPr>
            <a:t>مخلصات</a:t>
          </a:r>
          <a:endParaRPr lang="ar-SA" sz="3600" b="1" dirty="0">
            <a:latin typeface="Arial"/>
            <a:ea typeface="+mn-ea"/>
            <a:cs typeface="Arial"/>
          </a:endParaRPr>
        </a:p>
      </dgm:t>
    </dgm:pt>
    <dgm:pt modelId="{139D4471-BA1A-44ED-8838-1D2273E7FA83}" type="parTrans" cxnId="{29199E5F-FC1E-44EC-B778-6B388A2D9D8A}">
      <dgm:prSet/>
      <dgm:spPr/>
      <dgm:t>
        <a:bodyPr/>
        <a:lstStyle/>
        <a:p>
          <a:pPr rtl="1"/>
          <a:endParaRPr lang="ar-SA"/>
        </a:p>
      </dgm:t>
    </dgm:pt>
    <dgm:pt modelId="{23729FD3-2659-43D0-B0FB-D24EE3DC41E2}" type="sibTrans" cxnId="{29199E5F-FC1E-44EC-B778-6B388A2D9D8A}">
      <dgm:prSet/>
      <dgm:spPr/>
      <dgm:t>
        <a:bodyPr/>
        <a:lstStyle/>
        <a:p>
          <a:pPr rtl="1"/>
          <a:endParaRPr lang="ar-SA"/>
        </a:p>
      </dgm:t>
    </dgm:pt>
    <dgm:pt modelId="{A4CACBC5-6059-418F-B99D-A745885C32B3}">
      <dgm:prSet phldrT="[نص]" custT="1"/>
      <dgm:spPr>
        <a:xfrm>
          <a:off x="1549324" y="361192"/>
          <a:ext cx="2743792" cy="2743792"/>
        </a:xfrm>
        <a:prstGeom prst="pieWedge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lang="ar-SA" sz="2400" b="1" dirty="0" smtClean="0">
              <a:latin typeface="Arial"/>
              <a:ea typeface="+mn-ea"/>
              <a:cs typeface="Arial"/>
            </a:rPr>
            <a:t>ما مفرد (مخلصات ) ؟</a:t>
          </a:r>
        </a:p>
        <a:p>
          <a:pPr rtl="1"/>
          <a:r>
            <a:rPr lang="ar-SA" sz="2400" b="1" dirty="0" smtClean="0">
              <a:latin typeface="Arial"/>
              <a:ea typeface="+mn-ea"/>
              <a:cs typeface="Arial"/>
            </a:rPr>
            <a:t>هل هناك فرق بينه وبين صورة الجمع ؟ </a:t>
          </a:r>
          <a:endParaRPr lang="ar-SA" sz="2400" b="1" dirty="0">
            <a:latin typeface="Arial"/>
            <a:ea typeface="+mn-ea"/>
            <a:cs typeface="Arial"/>
          </a:endParaRPr>
        </a:p>
      </dgm:t>
    </dgm:pt>
    <dgm:pt modelId="{779463B0-E38B-4B34-9DF8-3BFD04EDA46F}" type="parTrans" cxnId="{A0BAA660-4681-49E6-87F8-B991F84B2E9A}">
      <dgm:prSet/>
      <dgm:spPr/>
      <dgm:t>
        <a:bodyPr/>
        <a:lstStyle/>
        <a:p>
          <a:pPr rtl="1"/>
          <a:endParaRPr lang="ar-SA"/>
        </a:p>
      </dgm:t>
    </dgm:pt>
    <dgm:pt modelId="{6DD10A96-F91F-405D-BFA3-A3BE52CD3D07}" type="sibTrans" cxnId="{A0BAA660-4681-49E6-87F8-B991F84B2E9A}">
      <dgm:prSet/>
      <dgm:spPr/>
      <dgm:t>
        <a:bodyPr/>
        <a:lstStyle/>
        <a:p>
          <a:pPr rtl="1"/>
          <a:endParaRPr lang="ar-SA"/>
        </a:p>
      </dgm:t>
    </dgm:pt>
    <dgm:pt modelId="{C51643ED-44C5-4CDD-98C7-1EF900E19872}">
      <dgm:prSet phldrT="[نص]" custT="1"/>
      <dgm:spPr>
        <a:xfrm>
          <a:off x="5527" y="288031"/>
          <a:ext cx="3748540" cy="1254991"/>
        </a:xfrm>
        <a:prstGeom prst="roundRect">
          <a:avLst>
            <a:gd name="adj" fmla="val 10000"/>
          </a:avLst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lang="ar-SA" sz="2800" smtClean="0">
              <a:cs typeface="Arial" pitchFamily="34" charset="0"/>
            </a:rPr>
            <a:t>مُ</a:t>
          </a:r>
          <a:r>
            <a:rPr lang="ar-EG" sz="2800" smtClean="0">
              <a:cs typeface="Arial" pitchFamily="34" charset="0"/>
            </a:rPr>
            <a:t>خ</a:t>
          </a:r>
          <a:r>
            <a:rPr lang="ar-SA" sz="2800" smtClean="0">
              <a:cs typeface="Arial" pitchFamily="34" charset="0"/>
            </a:rPr>
            <a:t>ْ</a:t>
          </a:r>
          <a:r>
            <a:rPr lang="ar-EG" sz="2800" smtClean="0">
              <a:cs typeface="Arial" pitchFamily="34" charset="0"/>
            </a:rPr>
            <a:t>ل</a:t>
          </a:r>
          <a:r>
            <a:rPr lang="ar-SA" sz="2800" smtClean="0">
              <a:cs typeface="Arial" pitchFamily="34" charset="0"/>
            </a:rPr>
            <a:t>ِ</a:t>
          </a:r>
          <a:r>
            <a:rPr lang="ar-EG" sz="2800" smtClean="0">
              <a:cs typeface="Arial" pitchFamily="34" charset="0"/>
            </a:rPr>
            <a:t>صة</a:t>
          </a:r>
          <a:endParaRPr lang="ar-SA" sz="2800" b="1" dirty="0">
            <a:latin typeface="Arial"/>
            <a:ea typeface="+mn-ea"/>
            <a:cs typeface="Arial"/>
          </a:endParaRPr>
        </a:p>
      </dgm:t>
    </dgm:pt>
    <dgm:pt modelId="{7FB8410D-9E67-455D-83B2-274A46BCA204}" type="parTrans" cxnId="{2519204D-3F41-4742-B340-4C9C2332B446}">
      <dgm:prSet/>
      <dgm:spPr/>
      <dgm:t>
        <a:bodyPr/>
        <a:lstStyle/>
        <a:p>
          <a:pPr rtl="1"/>
          <a:endParaRPr lang="ar-SA"/>
        </a:p>
      </dgm:t>
    </dgm:pt>
    <dgm:pt modelId="{C8DE5D62-4854-43A8-8A9C-3E0B5ABE45B1}" type="sibTrans" cxnId="{2519204D-3F41-4742-B340-4C9C2332B446}">
      <dgm:prSet/>
      <dgm:spPr/>
      <dgm:t>
        <a:bodyPr/>
        <a:lstStyle/>
        <a:p>
          <a:pPr rtl="1"/>
          <a:endParaRPr lang="ar-SA"/>
        </a:p>
      </dgm:t>
    </dgm:pt>
    <dgm:pt modelId="{2AE97DEA-63CE-4F50-A9F4-038CB1BB037C}">
      <dgm:prSet phldrT="[نص]" custT="1"/>
      <dgm:spPr>
        <a:xfrm rot="10800000">
          <a:off x="4311320" y="3231719"/>
          <a:ext cx="2960854" cy="2743792"/>
        </a:xfrm>
        <a:prstGeom prst="pieWedge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gm:spPr>
      <dgm:t>
        <a:bodyPr/>
        <a:lstStyle/>
        <a:p>
          <a:pPr algn="r" rtl="1"/>
          <a:r>
            <a:rPr lang="ar-SA" sz="2000" b="1" smtClean="0">
              <a:solidFill>
                <a:schemeClr val="accent1">
                  <a:lumMod val="10000"/>
                </a:schemeClr>
              </a:solidFill>
              <a:latin typeface="Arial"/>
              <a:ea typeface="+mn-ea"/>
              <a:cs typeface="Arial"/>
            </a:rPr>
            <a:t>ماذا نسمي هذا الجمع  الذي سلمت صورة مفردة من أي تغيير في الحروف و الحركات </a:t>
          </a:r>
        </a:p>
        <a:p>
          <a:pPr algn="r" rtl="1"/>
          <a:r>
            <a:rPr lang="ar-SA" sz="2000" b="1" smtClean="0">
              <a:solidFill>
                <a:schemeClr val="accent1">
                  <a:lumMod val="10000"/>
                </a:schemeClr>
              </a:solidFill>
              <a:latin typeface="Arial"/>
              <a:ea typeface="+mn-ea"/>
              <a:cs typeface="Arial"/>
            </a:rPr>
            <a:t>( مواطنة _____مواطنات ) ؟</a:t>
          </a:r>
          <a:endParaRPr lang="ar-SA" sz="2000" b="1" dirty="0">
            <a:solidFill>
              <a:schemeClr val="accent1">
                <a:lumMod val="10000"/>
              </a:schemeClr>
            </a:solidFill>
            <a:latin typeface="Arial"/>
            <a:ea typeface="+mn-ea"/>
            <a:cs typeface="Arial"/>
          </a:endParaRPr>
        </a:p>
      </dgm:t>
    </dgm:pt>
    <dgm:pt modelId="{013C1436-4B14-46EE-8E3F-48B2C41EA055}" type="parTrans" cxnId="{8D9BA156-C080-4A35-847E-2A7158D57606}">
      <dgm:prSet/>
      <dgm:spPr/>
      <dgm:t>
        <a:bodyPr/>
        <a:lstStyle/>
        <a:p>
          <a:pPr rtl="1"/>
          <a:endParaRPr lang="ar-SA"/>
        </a:p>
      </dgm:t>
    </dgm:pt>
    <dgm:pt modelId="{844F2093-BD98-4D85-A316-21231024D681}" type="sibTrans" cxnId="{8D9BA156-C080-4A35-847E-2A7158D57606}">
      <dgm:prSet/>
      <dgm:spPr/>
      <dgm:t>
        <a:bodyPr/>
        <a:lstStyle/>
        <a:p>
          <a:pPr rtl="1"/>
          <a:endParaRPr lang="ar-SA"/>
        </a:p>
      </dgm:t>
    </dgm:pt>
    <dgm:pt modelId="{97A76DCB-BFF7-46BD-ABF9-30F602338755}">
      <dgm:prSet phldrT="[نص]"/>
      <dgm:spPr>
        <a:xfrm>
          <a:off x="5360458" y="4526302"/>
          <a:ext cx="3315803" cy="1593057"/>
        </a:xfrm>
        <a:prstGeom prst="roundRect">
          <a:avLst>
            <a:gd name="adj" fmla="val 10000"/>
          </a:avLst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endParaRPr lang="ar-SA" sz="2100" dirty="0">
            <a:solidFill>
              <a:srgbClr val="000000">
                <a:hueOff val="0"/>
                <a:satOff val="0"/>
                <a:lumOff val="0"/>
                <a:alphaOff val="0"/>
              </a:srgbClr>
            </a:solidFill>
            <a:latin typeface="Arial"/>
            <a:ea typeface="+mn-ea"/>
            <a:cs typeface="Arial"/>
          </a:endParaRPr>
        </a:p>
      </dgm:t>
    </dgm:pt>
    <dgm:pt modelId="{E1587662-C5D7-4464-98ED-2C76F9E9E19D}" type="parTrans" cxnId="{FD3465D9-299B-4981-9D42-8C4E5F47C36C}">
      <dgm:prSet/>
      <dgm:spPr/>
      <dgm:t>
        <a:bodyPr/>
        <a:lstStyle/>
        <a:p>
          <a:pPr rtl="1"/>
          <a:endParaRPr lang="ar-SA"/>
        </a:p>
      </dgm:t>
    </dgm:pt>
    <dgm:pt modelId="{BC5AF16F-3908-4408-B680-94F751570E0D}" type="sibTrans" cxnId="{FD3465D9-299B-4981-9D42-8C4E5F47C36C}">
      <dgm:prSet/>
      <dgm:spPr/>
      <dgm:t>
        <a:bodyPr/>
        <a:lstStyle/>
        <a:p>
          <a:pPr rtl="1"/>
          <a:endParaRPr lang="ar-SA"/>
        </a:p>
      </dgm:t>
    </dgm:pt>
    <dgm:pt modelId="{F8F14ED0-8CC7-40C8-A8E7-9E1042227A27}">
      <dgm:prSet custT="1"/>
      <dgm:spPr>
        <a:xfrm rot="16200000">
          <a:off x="1549324" y="3218274"/>
          <a:ext cx="2743792" cy="2770682"/>
        </a:xfrm>
        <a:prstGeom prst="pieWedge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gm:spPr>
      <dgm:t>
        <a:bodyPr/>
        <a:lstStyle/>
        <a:p>
          <a:pPr algn="r" rtl="1"/>
          <a:r>
            <a:rPr lang="ar-SA" sz="2000" b="1" smtClean="0">
              <a:latin typeface="Tahoma" pitchFamily="34" charset="0"/>
              <a:ea typeface="Tahoma" pitchFamily="34" charset="0"/>
              <a:cs typeface="Tahoma" pitchFamily="34" charset="0"/>
            </a:rPr>
            <a:t>صورة الجمع هي صورة المفرد نفسها ، لكن بزيادة ، ماهي ؟</a:t>
          </a:r>
          <a:endParaRPr lang="ar-SA" sz="2000" b="1" dirty="0">
            <a:latin typeface="Tahoma" pitchFamily="34" charset="0"/>
            <a:ea typeface="Tahoma" pitchFamily="34" charset="0"/>
            <a:cs typeface="Tahoma" pitchFamily="34" charset="0"/>
          </a:endParaRPr>
        </a:p>
      </dgm:t>
    </dgm:pt>
    <dgm:pt modelId="{46F7948B-B300-43B2-9B59-FEA95C519F07}" type="parTrans" cxnId="{3E2A46C4-3AAA-43E9-9E83-79194F8DF171}">
      <dgm:prSet/>
      <dgm:spPr/>
      <dgm:t>
        <a:bodyPr/>
        <a:lstStyle/>
        <a:p>
          <a:pPr rtl="1"/>
          <a:endParaRPr lang="ar-SA"/>
        </a:p>
      </dgm:t>
    </dgm:pt>
    <dgm:pt modelId="{A2A95F1F-4373-4C0F-9493-8E681D4970D9}" type="sibTrans" cxnId="{3E2A46C4-3AAA-43E9-9E83-79194F8DF171}">
      <dgm:prSet/>
      <dgm:spPr/>
      <dgm:t>
        <a:bodyPr/>
        <a:lstStyle/>
        <a:p>
          <a:pPr rtl="1"/>
          <a:endParaRPr lang="ar-SA"/>
        </a:p>
      </dgm:t>
    </dgm:pt>
    <dgm:pt modelId="{10575FEE-7742-4038-8B71-29F9DB799AA4}">
      <dgm:prSet/>
      <dgm:spPr>
        <a:xfrm>
          <a:off x="5453194" y="515574"/>
          <a:ext cx="3130331" cy="996596"/>
        </a:xfrm>
        <a:prstGeom prst="roundRect">
          <a:avLst>
            <a:gd name="adj" fmla="val 10000"/>
          </a:avLst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endParaRPr lang="ar-SA" dirty="0">
            <a:solidFill>
              <a:srgbClr val="000000">
                <a:hueOff val="0"/>
                <a:satOff val="0"/>
                <a:lumOff val="0"/>
                <a:alphaOff val="0"/>
              </a:srgbClr>
            </a:solidFill>
            <a:latin typeface="Arial"/>
            <a:ea typeface="+mn-ea"/>
            <a:cs typeface="Arial"/>
          </a:endParaRPr>
        </a:p>
      </dgm:t>
    </dgm:pt>
    <dgm:pt modelId="{0A50BD97-B9B0-4D3E-BD70-22B12C9B9EB8}" type="parTrans" cxnId="{D550201A-EAF4-4F3D-90D3-DC9BA1DB37E7}">
      <dgm:prSet/>
      <dgm:spPr/>
      <dgm:t>
        <a:bodyPr/>
        <a:lstStyle/>
        <a:p>
          <a:pPr rtl="1"/>
          <a:endParaRPr lang="ar-SA"/>
        </a:p>
      </dgm:t>
    </dgm:pt>
    <dgm:pt modelId="{E55ED1D5-81BF-4B5E-8E06-F9395D0C73F9}" type="sibTrans" cxnId="{D550201A-EAF4-4F3D-90D3-DC9BA1DB37E7}">
      <dgm:prSet/>
      <dgm:spPr/>
      <dgm:t>
        <a:bodyPr/>
        <a:lstStyle/>
        <a:p>
          <a:pPr rtl="1"/>
          <a:endParaRPr lang="ar-SA"/>
        </a:p>
      </dgm:t>
    </dgm:pt>
    <dgm:pt modelId="{56FDD2CD-B556-43B9-ACB8-1F633E240E92}">
      <dgm:prSet/>
      <dgm:spPr/>
      <dgm:t>
        <a:bodyPr/>
        <a:lstStyle/>
        <a:p>
          <a:pPr rtl="1"/>
          <a:endParaRPr lang="ar-SA"/>
        </a:p>
      </dgm:t>
    </dgm:pt>
    <dgm:pt modelId="{B7C742CF-77DB-4B33-8B80-A1FE33142DD0}" type="parTrans" cxnId="{DB84D477-680D-4722-A781-767891F253AB}">
      <dgm:prSet/>
      <dgm:spPr/>
      <dgm:t>
        <a:bodyPr/>
        <a:lstStyle/>
        <a:p>
          <a:pPr rtl="1"/>
          <a:endParaRPr lang="ar-SA"/>
        </a:p>
      </dgm:t>
    </dgm:pt>
    <dgm:pt modelId="{0118C774-D428-4AB7-9F76-46981E86AA25}" type="sibTrans" cxnId="{DB84D477-680D-4722-A781-767891F253AB}">
      <dgm:prSet/>
      <dgm:spPr/>
      <dgm:t>
        <a:bodyPr/>
        <a:lstStyle/>
        <a:p>
          <a:pPr rtl="1"/>
          <a:endParaRPr lang="ar-SA"/>
        </a:p>
      </dgm:t>
    </dgm:pt>
    <dgm:pt modelId="{7C188139-4421-48C5-B06B-62E92A7A90AB}">
      <dgm:prSet/>
      <dgm:spPr/>
      <dgm:t>
        <a:bodyPr/>
        <a:lstStyle/>
        <a:p>
          <a:pPr rtl="1"/>
          <a:endParaRPr lang="ar-SA"/>
        </a:p>
      </dgm:t>
    </dgm:pt>
    <dgm:pt modelId="{DCE0D728-FCB9-4904-AB74-92B1F5E96E43}" type="parTrans" cxnId="{117EF9D9-91DD-497D-8FC2-1316B82F888F}">
      <dgm:prSet/>
      <dgm:spPr/>
      <dgm:t>
        <a:bodyPr/>
        <a:lstStyle/>
        <a:p>
          <a:pPr rtl="1"/>
          <a:endParaRPr lang="ar-SA"/>
        </a:p>
      </dgm:t>
    </dgm:pt>
    <dgm:pt modelId="{88E87CA4-C0CE-45A8-8F85-1BA810C28D87}" type="sibTrans" cxnId="{117EF9D9-91DD-497D-8FC2-1316B82F888F}">
      <dgm:prSet/>
      <dgm:spPr/>
      <dgm:t>
        <a:bodyPr/>
        <a:lstStyle/>
        <a:p>
          <a:pPr rtl="1"/>
          <a:endParaRPr lang="ar-SA"/>
        </a:p>
      </dgm:t>
    </dgm:pt>
    <dgm:pt modelId="{89282533-27FF-428D-89EA-EE789A1AC203}">
      <dgm:prSet/>
      <dgm:spPr>
        <a:xfrm>
          <a:off x="5360458" y="4526302"/>
          <a:ext cx="3315803" cy="1593057"/>
        </a:xfrm>
        <a:prstGeom prst="roundRect">
          <a:avLst>
            <a:gd name="adj" fmla="val 10000"/>
          </a:avLst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lang="ar-EG" b="1" smtClean="0">
              <a:latin typeface="Arial"/>
              <a:ea typeface="+mn-ea"/>
              <a:cs typeface="Arial" pitchFamily="34" charset="0"/>
            </a:rPr>
            <a:t>جمع م</a:t>
          </a:r>
          <a:r>
            <a:rPr lang="ar-SA" b="1" smtClean="0">
              <a:latin typeface="Arial"/>
              <a:ea typeface="+mn-ea"/>
              <a:cs typeface="Arial" pitchFamily="34" charset="0"/>
            </a:rPr>
            <a:t>ؤنث</a:t>
          </a:r>
          <a:r>
            <a:rPr lang="ar-EG" b="1" smtClean="0">
              <a:latin typeface="Arial"/>
              <a:ea typeface="+mn-ea"/>
              <a:cs typeface="Arial" pitchFamily="34" charset="0"/>
            </a:rPr>
            <a:t> سالم</a:t>
          </a:r>
          <a:r>
            <a:rPr lang="ar-SA" b="1" smtClean="0">
              <a:latin typeface="Arial"/>
              <a:ea typeface="+mn-ea"/>
              <a:cs typeface="Arial" pitchFamily="34" charset="0"/>
            </a:rPr>
            <a:t>اً</a:t>
          </a:r>
          <a:endParaRPr lang="ar-SA" b="1" dirty="0">
            <a:latin typeface="Arial"/>
            <a:ea typeface="+mn-ea"/>
            <a:cs typeface="Arial"/>
          </a:endParaRPr>
        </a:p>
      </dgm:t>
    </dgm:pt>
    <dgm:pt modelId="{B44881E6-AFF3-4EF5-B1BF-E503A18D3912}" type="parTrans" cxnId="{806139E5-3AD8-4D95-B996-E0C6E0EDF3D6}">
      <dgm:prSet/>
      <dgm:spPr/>
      <dgm:t>
        <a:bodyPr/>
        <a:lstStyle/>
        <a:p>
          <a:pPr rtl="1"/>
          <a:endParaRPr lang="ar-SA"/>
        </a:p>
      </dgm:t>
    </dgm:pt>
    <dgm:pt modelId="{662C319B-BE86-402A-9A04-0793A7B14999}" type="sibTrans" cxnId="{806139E5-3AD8-4D95-B996-E0C6E0EDF3D6}">
      <dgm:prSet/>
      <dgm:spPr/>
      <dgm:t>
        <a:bodyPr/>
        <a:lstStyle/>
        <a:p>
          <a:pPr rtl="1"/>
          <a:endParaRPr lang="ar-SA"/>
        </a:p>
      </dgm:t>
    </dgm:pt>
    <dgm:pt modelId="{24CC6C2D-00F5-47D2-B88E-F04867AFD90E}">
      <dgm:prSet phldrT="[نص]" custT="1"/>
      <dgm:spPr>
        <a:xfrm>
          <a:off x="5527" y="288031"/>
          <a:ext cx="3748540" cy="1254991"/>
        </a:xfr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gm:spPr>
      <dgm:t>
        <a:bodyPr/>
        <a:lstStyle/>
        <a:p>
          <a:pPr rtl="1"/>
          <a:r>
            <a:rPr lang="ar-SA" sz="2800" b="1" smtClean="0">
              <a:latin typeface="Arial"/>
              <a:ea typeface="+mn-ea"/>
              <a:cs typeface="Arial"/>
            </a:rPr>
            <a:t>نعم</a:t>
          </a:r>
          <a:endParaRPr lang="ar-SA" sz="2800" b="1" dirty="0">
            <a:latin typeface="Arial"/>
            <a:ea typeface="+mn-ea"/>
            <a:cs typeface="Arial"/>
          </a:endParaRPr>
        </a:p>
      </dgm:t>
    </dgm:pt>
    <dgm:pt modelId="{98B3F33C-F798-4747-8322-844448CFDECE}" type="parTrans" cxnId="{CEFBB12C-8380-4AA7-93D2-8B0191A64F31}">
      <dgm:prSet/>
      <dgm:spPr/>
      <dgm:t>
        <a:bodyPr/>
        <a:lstStyle/>
        <a:p>
          <a:pPr rtl="1"/>
          <a:endParaRPr lang="ar-SA"/>
        </a:p>
      </dgm:t>
    </dgm:pt>
    <dgm:pt modelId="{05787767-35B5-4A45-BBFE-F0778D0F2046}" type="sibTrans" cxnId="{CEFBB12C-8380-4AA7-93D2-8B0191A64F31}">
      <dgm:prSet/>
      <dgm:spPr/>
      <dgm:t>
        <a:bodyPr/>
        <a:lstStyle/>
        <a:p>
          <a:pPr rtl="1"/>
          <a:endParaRPr lang="ar-SA"/>
        </a:p>
      </dgm:t>
    </dgm:pt>
    <dgm:pt modelId="{0E506D75-1563-4D4D-A09B-816D6F969A81}" type="pres">
      <dgm:prSet presAssocID="{5F04B0A8-2E83-453A-B653-0A0C677A953B}" presName="cycleMatrixDiagram" presStyleCnt="0">
        <dgm:presLayoutVars>
          <dgm:chMax val="1"/>
          <dgm:dir val="rev"/>
          <dgm:animLvl val="lvl"/>
          <dgm:resizeHandles val="exact"/>
        </dgm:presLayoutVars>
      </dgm:prSet>
      <dgm:spPr/>
      <dgm:t>
        <a:bodyPr/>
        <a:lstStyle/>
        <a:p>
          <a:pPr rtl="1"/>
          <a:endParaRPr lang="ar-SA"/>
        </a:p>
      </dgm:t>
    </dgm:pt>
    <dgm:pt modelId="{AB5868D1-1250-49F6-B3B9-89BB14A3C189}" type="pres">
      <dgm:prSet presAssocID="{5F04B0A8-2E83-453A-B653-0A0C677A953B}" presName="children" presStyleCnt="0"/>
      <dgm:spPr/>
    </dgm:pt>
    <dgm:pt modelId="{2F2B4134-6392-4C0A-B627-C33DAF5EED12}" type="pres">
      <dgm:prSet presAssocID="{5F04B0A8-2E83-453A-B653-0A0C677A953B}" presName="child1group" presStyleCnt="0"/>
      <dgm:spPr/>
    </dgm:pt>
    <dgm:pt modelId="{BD2A1C5C-7C40-4B07-A5F6-F18B04DA2A29}" type="pres">
      <dgm:prSet presAssocID="{5F04B0A8-2E83-453A-B653-0A0C677A953B}" presName="child1" presStyleLbl="bgAcc1" presStyleIdx="0" presStyleCnt="3" custScaleY="49148"/>
      <dgm:spPr/>
      <dgm:t>
        <a:bodyPr/>
        <a:lstStyle/>
        <a:p>
          <a:pPr rtl="1"/>
          <a:endParaRPr lang="ar-SA"/>
        </a:p>
      </dgm:t>
    </dgm:pt>
    <dgm:pt modelId="{7B58CB5B-A86C-4CAE-B7B6-3159BB4F54E2}" type="pres">
      <dgm:prSet presAssocID="{5F04B0A8-2E83-453A-B653-0A0C677A953B}" presName="child1Text" presStyleLbl="bgAcc1" presStyleIdx="0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1391968A-4D18-469F-9198-8D08F9768562}" type="pres">
      <dgm:prSet presAssocID="{5F04B0A8-2E83-453A-B653-0A0C677A953B}" presName="child2group" presStyleCnt="0"/>
      <dgm:spPr/>
    </dgm:pt>
    <dgm:pt modelId="{4F5DE1CA-BAA4-4E61-95D4-ECE66F12C7F9}" type="pres">
      <dgm:prSet presAssocID="{5F04B0A8-2E83-453A-B653-0A0C677A953B}" presName="child2" presStyleLbl="bgAcc1" presStyleIdx="1" presStyleCnt="3" custScaleX="119749" custScaleY="61891" custLinFactNeighborX="-996" custLinFactNeighborY="-4850"/>
      <dgm:spPr>
        <a:prstGeom prst="roundRect">
          <a:avLst>
            <a:gd name="adj" fmla="val 10000"/>
          </a:avLst>
        </a:prstGeom>
      </dgm:spPr>
      <dgm:t>
        <a:bodyPr/>
        <a:lstStyle/>
        <a:p>
          <a:pPr rtl="1"/>
          <a:endParaRPr lang="ar-SA"/>
        </a:p>
      </dgm:t>
    </dgm:pt>
    <dgm:pt modelId="{CBFAAC60-2C60-4394-BF3F-41D6700CD154}" type="pres">
      <dgm:prSet presAssocID="{5F04B0A8-2E83-453A-B653-0A0C677A953B}" presName="child2Text" presStyleLbl="bgAcc1" presStyleIdx="1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D2A2D759-5100-4242-AB09-12C8FF944F2F}" type="pres">
      <dgm:prSet presAssocID="{5F04B0A8-2E83-453A-B653-0A0C677A953B}" presName="child4group" presStyleCnt="0"/>
      <dgm:spPr/>
    </dgm:pt>
    <dgm:pt modelId="{72A1A283-B896-4EFA-92A0-803D121500F5}" type="pres">
      <dgm:prSet presAssocID="{5F04B0A8-2E83-453A-B653-0A0C677A953B}" presName="child4" presStyleLbl="bgAcc1" presStyleIdx="2" presStyleCnt="3" custScaleX="105925" custScaleY="78563"/>
      <dgm:spPr/>
      <dgm:t>
        <a:bodyPr/>
        <a:lstStyle/>
        <a:p>
          <a:pPr rtl="1"/>
          <a:endParaRPr lang="ar-SA"/>
        </a:p>
      </dgm:t>
    </dgm:pt>
    <dgm:pt modelId="{8115984B-0840-44A9-918F-882A9647AE52}" type="pres">
      <dgm:prSet presAssocID="{5F04B0A8-2E83-453A-B653-0A0C677A953B}" presName="child4Text" presStyleLbl="bgAcc1" presStyleIdx="2" presStyleCnt="3">
        <dgm:presLayoutVars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8DAD11F2-99F0-4BED-8819-877EBBBFC7FB}" type="pres">
      <dgm:prSet presAssocID="{5F04B0A8-2E83-453A-B653-0A0C677A953B}" presName="childPlaceholder" presStyleCnt="0"/>
      <dgm:spPr/>
    </dgm:pt>
    <dgm:pt modelId="{F2BF2C53-1B15-4067-801E-5B61E9796CD0}" type="pres">
      <dgm:prSet presAssocID="{5F04B0A8-2E83-453A-B653-0A0C677A953B}" presName="circle" presStyleCnt="0"/>
      <dgm:spPr/>
    </dgm:pt>
    <dgm:pt modelId="{4A4E9338-9B8F-425F-BFEE-96EEEF42B88B}" type="pres">
      <dgm:prSet presAssocID="{5F04B0A8-2E83-453A-B653-0A0C677A953B}" presName="quadrant1" presStyleLbl="node1" presStyleIdx="0" presStyleCnt="4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CE54CA68-142F-4E51-98B7-A12D309AD694}" type="pres">
      <dgm:prSet presAssocID="{5F04B0A8-2E83-453A-B653-0A0C677A953B}" presName="quadrant2" presStyleLbl="node1" presStyleIdx="1" presStyleCnt="4" custScaleX="102708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46DB1D4B-1894-4A69-A429-A07CD38F26F8}" type="pres">
      <dgm:prSet presAssocID="{5F04B0A8-2E83-453A-B653-0A0C677A953B}" presName="quadrant3" presStyleLbl="node1" presStyleIdx="2" presStyleCnt="4" custScaleX="100980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408A4F18-22D9-4C7F-B65B-B87BCCD454B9}" type="pres">
      <dgm:prSet presAssocID="{5F04B0A8-2E83-453A-B653-0A0C677A953B}" presName="quadrant4" presStyleLbl="node1" presStyleIdx="3" presStyleCnt="4" custScaleX="107911">
        <dgm:presLayoutVars>
          <dgm:chMax val="1"/>
          <dgm:bulletEnabled val="1"/>
        </dgm:presLayoutVars>
      </dgm:prSet>
      <dgm:spPr/>
      <dgm:t>
        <a:bodyPr/>
        <a:lstStyle/>
        <a:p>
          <a:pPr rtl="1"/>
          <a:endParaRPr lang="ar-SA"/>
        </a:p>
      </dgm:t>
    </dgm:pt>
    <dgm:pt modelId="{F9BED40B-AB25-4424-9C21-1E792365D5E6}" type="pres">
      <dgm:prSet presAssocID="{5F04B0A8-2E83-453A-B653-0A0C677A953B}" presName="quadrantPlaceholder" presStyleCnt="0"/>
      <dgm:spPr/>
    </dgm:pt>
    <dgm:pt modelId="{89891A89-647A-4288-8E94-A0AF8A312E5E}" type="pres">
      <dgm:prSet presAssocID="{5F04B0A8-2E83-453A-B653-0A0C677A953B}" presName="center1" presStyleLbl="fgShp" presStyleIdx="0" presStyleCnt="2"/>
      <dgm:spPr>
        <a:xfrm rot="10800000">
          <a:off x="3882815" y="2598048"/>
          <a:ext cx="947337" cy="823771"/>
        </a:xfrm>
        <a:prstGeom prst="leftCircularArrow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gm:spPr>
    </dgm:pt>
    <dgm:pt modelId="{99D14FF8-1B82-4922-BEAC-12E88DA61E82}" type="pres">
      <dgm:prSet presAssocID="{5F04B0A8-2E83-453A-B653-0A0C677A953B}" presName="center2" presStyleLbl="fgShp" presStyleIdx="1" presStyleCnt="2"/>
      <dgm:spPr>
        <a:xfrm>
          <a:off x="3882815" y="2914883"/>
          <a:ext cx="947337" cy="823771"/>
        </a:xfrm>
        <a:prstGeom prst="leftCircularArrow">
          <a:avLst/>
        </a:prstGeom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gm:spPr>
    </dgm:pt>
  </dgm:ptLst>
  <dgm:cxnLst>
    <dgm:cxn modelId="{8BC9AE70-7FFE-4BE1-8EAF-E1B2ABEB8975}" type="presOf" srcId="{22196AC0-2CC8-4120-80FB-9954C083855C}" destId="{4A4E9338-9B8F-425F-BFEE-96EEEF42B88B}" srcOrd="0" destOrd="0" presId="urn:microsoft.com/office/officeart/2005/8/layout/cycle4"/>
    <dgm:cxn modelId="{117EF9D9-91DD-497D-8FC2-1316B82F888F}" srcId="{5F04B0A8-2E83-453A-B653-0A0C677A953B}" destId="{7C188139-4421-48C5-B06B-62E92A7A90AB}" srcOrd="4" destOrd="0" parTransId="{DCE0D728-FCB9-4904-AB74-92B1F5E96E43}" sibTransId="{88E87CA4-C0CE-45A8-8F85-1BA810C28D87}"/>
    <dgm:cxn modelId="{FC03F2FC-B1DB-4C3A-A8DC-BAFCE82E2D13}" type="presOf" srcId="{89282533-27FF-428D-89EA-EE789A1AC203}" destId="{8115984B-0840-44A9-918F-882A9647AE52}" srcOrd="1" destOrd="1" presId="urn:microsoft.com/office/officeart/2005/8/layout/cycle4"/>
    <dgm:cxn modelId="{FD3465D9-299B-4981-9D42-8C4E5F47C36C}" srcId="{2AE97DEA-63CE-4F50-A9F4-038CB1BB037C}" destId="{97A76DCB-BFF7-46BD-ABF9-30F602338755}" srcOrd="0" destOrd="0" parTransId="{E1587662-C5D7-4464-98ED-2C76F9E9E19D}" sibTransId="{BC5AF16F-3908-4408-B680-94F751570E0D}"/>
    <dgm:cxn modelId="{C7D44A38-206A-4D88-8F69-97C187691DA4}" type="presOf" srcId="{89282533-27FF-428D-89EA-EE789A1AC203}" destId="{72A1A283-B896-4EFA-92A0-803D121500F5}" srcOrd="0" destOrd="1" presId="urn:microsoft.com/office/officeart/2005/8/layout/cycle4"/>
    <dgm:cxn modelId="{D550201A-EAF4-4F3D-90D3-DC9BA1DB37E7}" srcId="{22196AC0-2CC8-4120-80FB-9954C083855C}" destId="{10575FEE-7742-4038-8B71-29F9DB799AA4}" srcOrd="1" destOrd="0" parTransId="{0A50BD97-B9B0-4D3E-BD70-22B12C9B9EB8}" sibTransId="{E55ED1D5-81BF-4B5E-8E06-F9395D0C73F9}"/>
    <dgm:cxn modelId="{7493F4A9-516A-4816-8EE2-AFD72326AB6B}" type="presOf" srcId="{97A76DCB-BFF7-46BD-ABF9-30F602338755}" destId="{72A1A283-B896-4EFA-92A0-803D121500F5}" srcOrd="0" destOrd="0" presId="urn:microsoft.com/office/officeart/2005/8/layout/cycle4"/>
    <dgm:cxn modelId="{0B12A712-2EC2-4371-A7E8-8E439B17FB41}" type="presOf" srcId="{A4CACBC5-6059-418F-B99D-A745885C32B3}" destId="{CE54CA68-142F-4E51-98B7-A12D309AD694}" srcOrd="0" destOrd="0" presId="urn:microsoft.com/office/officeart/2005/8/layout/cycle4"/>
    <dgm:cxn modelId="{25C81651-20E3-459A-985E-192F4F01E708}" type="presOf" srcId="{C51643ED-44C5-4CDD-98C7-1EF900E19872}" destId="{CBFAAC60-2C60-4394-BF3F-41D6700CD154}" srcOrd="1" destOrd="0" presId="urn:microsoft.com/office/officeart/2005/8/layout/cycle4"/>
    <dgm:cxn modelId="{3169267A-E805-4DB2-AC89-2860CDE398AD}" type="presOf" srcId="{C51643ED-44C5-4CDD-98C7-1EF900E19872}" destId="{4F5DE1CA-BAA4-4E61-95D4-ECE66F12C7F9}" srcOrd="0" destOrd="0" presId="urn:microsoft.com/office/officeart/2005/8/layout/cycle4"/>
    <dgm:cxn modelId="{E3F0A5C0-F00D-4847-B29C-51A6825651C6}" type="presOf" srcId="{F8F14ED0-8CC7-40C8-A8E7-9E1042227A27}" destId="{46DB1D4B-1894-4A69-A429-A07CD38F26F8}" srcOrd="0" destOrd="0" presId="urn:microsoft.com/office/officeart/2005/8/layout/cycle4"/>
    <dgm:cxn modelId="{9FE84D46-2E91-4DBB-90D8-AB5B4903538C}" type="presOf" srcId="{EE8D74B0-850B-4457-AD41-6E65EA53BDB1}" destId="{BD2A1C5C-7C40-4B07-A5F6-F18B04DA2A29}" srcOrd="0" destOrd="0" presId="urn:microsoft.com/office/officeart/2005/8/layout/cycle4"/>
    <dgm:cxn modelId="{DF275B1B-ED0D-4BB2-AEF8-A4C1D5F0C241}" type="presOf" srcId="{97A76DCB-BFF7-46BD-ABF9-30F602338755}" destId="{8115984B-0840-44A9-918F-882A9647AE52}" srcOrd="1" destOrd="0" presId="urn:microsoft.com/office/officeart/2005/8/layout/cycle4"/>
    <dgm:cxn modelId="{806139E5-3AD8-4D95-B996-E0C6E0EDF3D6}" srcId="{2AE97DEA-63CE-4F50-A9F4-038CB1BB037C}" destId="{89282533-27FF-428D-89EA-EE789A1AC203}" srcOrd="1" destOrd="0" parTransId="{B44881E6-AFF3-4EF5-B1BF-E503A18D3912}" sibTransId="{662C319B-BE86-402A-9A04-0793A7B14999}"/>
    <dgm:cxn modelId="{258600FB-9944-4597-A3DF-538804B95FA5}" type="presOf" srcId="{EE8D74B0-850B-4457-AD41-6E65EA53BDB1}" destId="{7B58CB5B-A86C-4CAE-B7B6-3159BB4F54E2}" srcOrd="1" destOrd="0" presId="urn:microsoft.com/office/officeart/2005/8/layout/cycle4"/>
    <dgm:cxn modelId="{BFA33F60-EE29-45D5-AD76-7C128F8E5889}" type="presOf" srcId="{10575FEE-7742-4038-8B71-29F9DB799AA4}" destId="{BD2A1C5C-7C40-4B07-A5F6-F18B04DA2A29}" srcOrd="0" destOrd="1" presId="urn:microsoft.com/office/officeart/2005/8/layout/cycle4"/>
    <dgm:cxn modelId="{A0BAA660-4681-49E6-87F8-B991F84B2E9A}" srcId="{5F04B0A8-2E83-453A-B653-0A0C677A953B}" destId="{A4CACBC5-6059-418F-B99D-A745885C32B3}" srcOrd="1" destOrd="0" parTransId="{779463B0-E38B-4B34-9DF8-3BFD04EDA46F}" sibTransId="{6DD10A96-F91F-405D-BFA3-A3BE52CD3D07}"/>
    <dgm:cxn modelId="{8D9BA156-C080-4A35-847E-2A7158D57606}" srcId="{5F04B0A8-2E83-453A-B653-0A0C677A953B}" destId="{2AE97DEA-63CE-4F50-A9F4-038CB1BB037C}" srcOrd="3" destOrd="0" parTransId="{013C1436-4B14-46EE-8E3F-48B2C41EA055}" sibTransId="{844F2093-BD98-4D85-A316-21231024D681}"/>
    <dgm:cxn modelId="{DB84D477-680D-4722-A781-767891F253AB}" srcId="{5F04B0A8-2E83-453A-B653-0A0C677A953B}" destId="{56FDD2CD-B556-43B9-ACB8-1F633E240E92}" srcOrd="5" destOrd="0" parTransId="{B7C742CF-77DB-4B33-8B80-A1FE33142DD0}" sibTransId="{0118C774-D428-4AB7-9F76-46981E86AA25}"/>
    <dgm:cxn modelId="{29199E5F-FC1E-44EC-B778-6B388A2D9D8A}" srcId="{22196AC0-2CC8-4120-80FB-9954C083855C}" destId="{EE8D74B0-850B-4457-AD41-6E65EA53BDB1}" srcOrd="0" destOrd="0" parTransId="{139D4471-BA1A-44ED-8838-1D2273E7FA83}" sibTransId="{23729FD3-2659-43D0-B0FB-D24EE3DC41E2}"/>
    <dgm:cxn modelId="{3E2A46C4-3AAA-43E9-9E83-79194F8DF171}" srcId="{5F04B0A8-2E83-453A-B653-0A0C677A953B}" destId="{F8F14ED0-8CC7-40C8-A8E7-9E1042227A27}" srcOrd="2" destOrd="0" parTransId="{46F7948B-B300-43B2-9B59-FEA95C519F07}" sibTransId="{A2A95F1F-4373-4C0F-9493-8E681D4970D9}"/>
    <dgm:cxn modelId="{CCD153CB-3CB1-48B7-837A-F12EFB26B626}" srcId="{5F04B0A8-2E83-453A-B653-0A0C677A953B}" destId="{22196AC0-2CC8-4120-80FB-9954C083855C}" srcOrd="0" destOrd="0" parTransId="{80C3E4E0-BFD4-49EE-97FD-5EA098B62237}" sibTransId="{1BFA3DFA-E4F3-4A96-97CB-45DCBD5110F8}"/>
    <dgm:cxn modelId="{C1DCCF61-A0F4-4F22-BB0D-1A7CA9DFF660}" type="presOf" srcId="{5F04B0A8-2E83-453A-B653-0A0C677A953B}" destId="{0E506D75-1563-4D4D-A09B-816D6F969A81}" srcOrd="0" destOrd="0" presId="urn:microsoft.com/office/officeart/2005/8/layout/cycle4"/>
    <dgm:cxn modelId="{CEFBB12C-8380-4AA7-93D2-8B0191A64F31}" srcId="{A4CACBC5-6059-418F-B99D-A745885C32B3}" destId="{24CC6C2D-00F5-47D2-B88E-F04867AFD90E}" srcOrd="1" destOrd="0" parTransId="{98B3F33C-F798-4747-8322-844448CFDECE}" sibTransId="{05787767-35B5-4A45-BBFE-F0778D0F2046}"/>
    <dgm:cxn modelId="{4C4EE7AD-EEDA-429B-8466-2829B387AB21}" type="presOf" srcId="{2AE97DEA-63CE-4F50-A9F4-038CB1BB037C}" destId="{408A4F18-22D9-4C7F-B65B-B87BCCD454B9}" srcOrd="0" destOrd="0" presId="urn:microsoft.com/office/officeart/2005/8/layout/cycle4"/>
    <dgm:cxn modelId="{2519204D-3F41-4742-B340-4C9C2332B446}" srcId="{A4CACBC5-6059-418F-B99D-A745885C32B3}" destId="{C51643ED-44C5-4CDD-98C7-1EF900E19872}" srcOrd="0" destOrd="0" parTransId="{7FB8410D-9E67-455D-83B2-274A46BCA204}" sibTransId="{C8DE5D62-4854-43A8-8A9C-3E0B5ABE45B1}"/>
    <dgm:cxn modelId="{9B7CF7A9-C08A-407E-A07B-EB335C06CADC}" type="presOf" srcId="{10575FEE-7742-4038-8B71-29F9DB799AA4}" destId="{7B58CB5B-A86C-4CAE-B7B6-3159BB4F54E2}" srcOrd="1" destOrd="1" presId="urn:microsoft.com/office/officeart/2005/8/layout/cycle4"/>
    <dgm:cxn modelId="{689A5D07-80A1-4341-99B8-E665B508BFB7}" type="presOf" srcId="{24CC6C2D-00F5-47D2-B88E-F04867AFD90E}" destId="{CBFAAC60-2C60-4394-BF3F-41D6700CD154}" srcOrd="1" destOrd="1" presId="urn:microsoft.com/office/officeart/2005/8/layout/cycle4"/>
    <dgm:cxn modelId="{127973F4-61F7-48EC-869F-7C10E773ADF9}" type="presOf" srcId="{24CC6C2D-00F5-47D2-B88E-F04867AFD90E}" destId="{4F5DE1CA-BAA4-4E61-95D4-ECE66F12C7F9}" srcOrd="0" destOrd="1" presId="urn:microsoft.com/office/officeart/2005/8/layout/cycle4"/>
    <dgm:cxn modelId="{B639628B-B2C6-4744-8ADE-72BA7CD0B10B}" type="presParOf" srcId="{0E506D75-1563-4D4D-A09B-816D6F969A81}" destId="{AB5868D1-1250-49F6-B3B9-89BB14A3C189}" srcOrd="0" destOrd="0" presId="urn:microsoft.com/office/officeart/2005/8/layout/cycle4"/>
    <dgm:cxn modelId="{D983D85B-7B30-4A0C-B294-7777FB211A67}" type="presParOf" srcId="{AB5868D1-1250-49F6-B3B9-89BB14A3C189}" destId="{2F2B4134-6392-4C0A-B627-C33DAF5EED12}" srcOrd="0" destOrd="0" presId="urn:microsoft.com/office/officeart/2005/8/layout/cycle4"/>
    <dgm:cxn modelId="{D0C00784-DC05-45A8-AD16-BCF43F1BF74D}" type="presParOf" srcId="{2F2B4134-6392-4C0A-B627-C33DAF5EED12}" destId="{BD2A1C5C-7C40-4B07-A5F6-F18B04DA2A29}" srcOrd="0" destOrd="0" presId="urn:microsoft.com/office/officeart/2005/8/layout/cycle4"/>
    <dgm:cxn modelId="{A612DAF2-2EBE-4886-ABC9-D9838B3A4268}" type="presParOf" srcId="{2F2B4134-6392-4C0A-B627-C33DAF5EED12}" destId="{7B58CB5B-A86C-4CAE-B7B6-3159BB4F54E2}" srcOrd="1" destOrd="0" presId="urn:microsoft.com/office/officeart/2005/8/layout/cycle4"/>
    <dgm:cxn modelId="{EB8615BA-F931-498C-9696-96C5172C86D1}" type="presParOf" srcId="{AB5868D1-1250-49F6-B3B9-89BB14A3C189}" destId="{1391968A-4D18-469F-9198-8D08F9768562}" srcOrd="1" destOrd="0" presId="urn:microsoft.com/office/officeart/2005/8/layout/cycle4"/>
    <dgm:cxn modelId="{A6B4FE09-4151-4413-ABF4-5E8ECA763D3E}" type="presParOf" srcId="{1391968A-4D18-469F-9198-8D08F9768562}" destId="{4F5DE1CA-BAA4-4E61-95D4-ECE66F12C7F9}" srcOrd="0" destOrd="0" presId="urn:microsoft.com/office/officeart/2005/8/layout/cycle4"/>
    <dgm:cxn modelId="{DC3586AB-5A8E-4022-BDF1-AEDD902D1A93}" type="presParOf" srcId="{1391968A-4D18-469F-9198-8D08F9768562}" destId="{CBFAAC60-2C60-4394-BF3F-41D6700CD154}" srcOrd="1" destOrd="0" presId="urn:microsoft.com/office/officeart/2005/8/layout/cycle4"/>
    <dgm:cxn modelId="{CF3573D0-6B04-4410-A0D8-3E5479C65B76}" type="presParOf" srcId="{AB5868D1-1250-49F6-B3B9-89BB14A3C189}" destId="{D2A2D759-5100-4242-AB09-12C8FF944F2F}" srcOrd="2" destOrd="0" presId="urn:microsoft.com/office/officeart/2005/8/layout/cycle4"/>
    <dgm:cxn modelId="{A52A1554-61F0-4ECE-B70E-54BD86EBF133}" type="presParOf" srcId="{D2A2D759-5100-4242-AB09-12C8FF944F2F}" destId="{72A1A283-B896-4EFA-92A0-803D121500F5}" srcOrd="0" destOrd="0" presId="urn:microsoft.com/office/officeart/2005/8/layout/cycle4"/>
    <dgm:cxn modelId="{0377B38E-F7F0-4BE7-BF18-F3382A6090B7}" type="presParOf" srcId="{D2A2D759-5100-4242-AB09-12C8FF944F2F}" destId="{8115984B-0840-44A9-918F-882A9647AE52}" srcOrd="1" destOrd="0" presId="urn:microsoft.com/office/officeart/2005/8/layout/cycle4"/>
    <dgm:cxn modelId="{2311BA72-0FA4-4835-B9F9-6CFF1D322741}" type="presParOf" srcId="{AB5868D1-1250-49F6-B3B9-89BB14A3C189}" destId="{8DAD11F2-99F0-4BED-8819-877EBBBFC7FB}" srcOrd="3" destOrd="0" presId="urn:microsoft.com/office/officeart/2005/8/layout/cycle4"/>
    <dgm:cxn modelId="{E81BF535-AF4F-4A8A-8A8D-BF21295CE645}" type="presParOf" srcId="{0E506D75-1563-4D4D-A09B-816D6F969A81}" destId="{F2BF2C53-1B15-4067-801E-5B61E9796CD0}" srcOrd="1" destOrd="0" presId="urn:microsoft.com/office/officeart/2005/8/layout/cycle4"/>
    <dgm:cxn modelId="{85BB5DE9-FA97-4176-8012-C249B1F3A5F7}" type="presParOf" srcId="{F2BF2C53-1B15-4067-801E-5B61E9796CD0}" destId="{4A4E9338-9B8F-425F-BFEE-96EEEF42B88B}" srcOrd="0" destOrd="0" presId="urn:microsoft.com/office/officeart/2005/8/layout/cycle4"/>
    <dgm:cxn modelId="{B8B5077C-31F8-40C3-AC54-E590454F7271}" type="presParOf" srcId="{F2BF2C53-1B15-4067-801E-5B61E9796CD0}" destId="{CE54CA68-142F-4E51-98B7-A12D309AD694}" srcOrd="1" destOrd="0" presId="urn:microsoft.com/office/officeart/2005/8/layout/cycle4"/>
    <dgm:cxn modelId="{2EDCDF6A-BD42-40E8-A19F-8EBA708E7E07}" type="presParOf" srcId="{F2BF2C53-1B15-4067-801E-5B61E9796CD0}" destId="{46DB1D4B-1894-4A69-A429-A07CD38F26F8}" srcOrd="2" destOrd="0" presId="urn:microsoft.com/office/officeart/2005/8/layout/cycle4"/>
    <dgm:cxn modelId="{7B13EFC5-7EC3-4E5B-868D-E2EDD4166D12}" type="presParOf" srcId="{F2BF2C53-1B15-4067-801E-5B61E9796CD0}" destId="{408A4F18-22D9-4C7F-B65B-B87BCCD454B9}" srcOrd="3" destOrd="0" presId="urn:microsoft.com/office/officeart/2005/8/layout/cycle4"/>
    <dgm:cxn modelId="{9ABE47F3-163F-4BC8-B1E8-D990DEDE5F47}" type="presParOf" srcId="{F2BF2C53-1B15-4067-801E-5B61E9796CD0}" destId="{F9BED40B-AB25-4424-9C21-1E792365D5E6}" srcOrd="4" destOrd="0" presId="urn:microsoft.com/office/officeart/2005/8/layout/cycle4"/>
    <dgm:cxn modelId="{A3DEAD07-2FEC-4825-A310-35C465CDFDE1}" type="presParOf" srcId="{0E506D75-1563-4D4D-A09B-816D6F969A81}" destId="{89891A89-647A-4288-8E94-A0AF8A312E5E}" srcOrd="2" destOrd="0" presId="urn:microsoft.com/office/officeart/2005/8/layout/cycle4"/>
    <dgm:cxn modelId="{5C7949BC-5967-4EB5-A972-721740DC54F1}" type="presParOf" srcId="{0E506D75-1563-4D4D-A09B-816D6F969A81}" destId="{99D14FF8-1B82-4922-BEAC-12E88DA61E82}" srcOrd="3" destOrd="0" presId="urn:microsoft.com/office/officeart/2005/8/layout/cycle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A1A283-B896-4EFA-92A0-803D121500F5}">
      <dsp:nvSpPr>
        <dsp:cNvPr id="0" name=""/>
        <dsp:cNvSpPr/>
      </dsp:nvSpPr>
      <dsp:spPr>
        <a:xfrm>
          <a:off x="5360458" y="4526302"/>
          <a:ext cx="3315803" cy="15930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5730" tIns="125730" rIns="125730" bIns="125730" numCol="1" spcCol="1270" anchor="t" anchorCtr="0">
          <a:noAutofit/>
        </a:bodyPr>
        <a:lstStyle/>
        <a:p>
          <a:pPr marL="228600" lvl="1" indent="-228600" algn="r" defTabSz="11557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ar-SA" sz="2600" kern="1200" dirty="0"/>
        </a:p>
        <a:p>
          <a:pPr marL="228600" lvl="1" indent="-228600" algn="r" defTabSz="11557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EG" sz="2600" b="1" kern="1200" smtClean="0">
              <a:cs typeface="Arial" pitchFamily="34" charset="0"/>
            </a:rPr>
            <a:t>جمع مذكر سالم</a:t>
          </a:r>
          <a:r>
            <a:rPr lang="ar-SA" sz="2600" b="1" kern="1200" smtClean="0">
              <a:cs typeface="Arial" pitchFamily="34" charset="0"/>
            </a:rPr>
            <a:t>اً</a:t>
          </a:r>
          <a:endParaRPr lang="ar-SA" sz="2600" b="1" kern="1200" dirty="0"/>
        </a:p>
      </dsp:txBody>
      <dsp:txXfrm>
        <a:off x="6390193" y="4959560"/>
        <a:ext cx="2251074" cy="1124805"/>
      </dsp:txXfrm>
    </dsp:sp>
    <dsp:sp modelId="{4F5DE1CA-BAA4-4E61-95D4-ECE66F12C7F9}">
      <dsp:nvSpPr>
        <dsp:cNvPr id="0" name=""/>
        <dsp:cNvSpPr/>
      </dsp:nvSpPr>
      <dsp:spPr>
        <a:xfrm>
          <a:off x="5527" y="288031"/>
          <a:ext cx="3748540" cy="125499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285750" lvl="1" indent="-285750" algn="r" defTabSz="12446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SA" sz="2800" b="1" kern="1200" smtClean="0"/>
            <a:t>وجود الواو و النون في الاسم المجموع </a:t>
          </a:r>
          <a:endParaRPr lang="ar-SA" sz="2800" b="1" kern="1200" dirty="0"/>
        </a:p>
      </dsp:txBody>
      <dsp:txXfrm>
        <a:off x="33095" y="315599"/>
        <a:ext cx="2568842" cy="886107"/>
      </dsp:txXfrm>
    </dsp:sp>
    <dsp:sp modelId="{BD2A1C5C-7C40-4B07-A5F6-F18B04DA2A29}">
      <dsp:nvSpPr>
        <dsp:cNvPr id="0" name=""/>
        <dsp:cNvSpPr/>
      </dsp:nvSpPr>
      <dsp:spPr>
        <a:xfrm>
          <a:off x="5453194" y="515574"/>
          <a:ext cx="3130331" cy="99659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t" anchorCtr="0">
          <a:noAutofit/>
        </a:bodyPr>
        <a:lstStyle/>
        <a:p>
          <a:pPr marL="285750" lvl="1" indent="-285750" algn="r" defTabSz="16002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SA" sz="3600" b="1" kern="1200" smtClean="0"/>
            <a:t>مخلصون</a:t>
          </a:r>
          <a:endParaRPr lang="ar-SA" sz="3600" b="1" kern="1200" dirty="0"/>
        </a:p>
        <a:p>
          <a:pPr marL="285750" lvl="1" indent="-285750" algn="r" defTabSz="16002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ar-SA" sz="3600" kern="1200" dirty="0"/>
        </a:p>
      </dsp:txBody>
      <dsp:txXfrm>
        <a:off x="6414185" y="537466"/>
        <a:ext cx="2147448" cy="703663"/>
      </dsp:txXfrm>
    </dsp:sp>
    <dsp:sp modelId="{4A4E9338-9B8F-425F-BFEE-96EEEF42B88B}">
      <dsp:nvSpPr>
        <dsp:cNvPr id="0" name=""/>
        <dsp:cNvSpPr/>
      </dsp:nvSpPr>
      <dsp:spPr>
        <a:xfrm rot="5400000">
          <a:off x="4419851" y="361192"/>
          <a:ext cx="2743792" cy="2743792"/>
        </a:xfrm>
        <a:prstGeom prst="pieWedg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3576" tIns="163576" rIns="163576" bIns="163576" numCol="1" spcCol="1270" anchor="ctr" anchorCtr="0">
          <a:noAutofit/>
        </a:bodyPr>
        <a:lstStyle/>
        <a:p>
          <a:pPr lvl="0" algn="ctr" defTabSz="102235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ar-SA" sz="2300" b="1" i="0" u="none" strike="noStrike" kern="1200" normalizeH="0" baseline="0" dirty="0" smtClean="0">
              <a:ln w="18415" cmpd="sng">
                <a:prstDash val="solid"/>
              </a:ln>
              <a:solidFill>
                <a:schemeClr val="accent1">
                  <a:lumMod val="10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اذا كان مثنى مخلص  هو : (مخلصان) فما الجمع</a:t>
          </a:r>
          <a:r>
            <a:rPr kumimoji="0" lang="ar-SA" sz="2300" b="1" i="0" u="none" strike="noStrike" kern="1200" normalizeH="0" dirty="0" smtClean="0">
              <a:ln w="18415" cmpd="sng">
                <a:prstDash val="solid"/>
              </a:ln>
              <a:solidFill>
                <a:schemeClr val="accent1">
                  <a:lumMod val="10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 منه</a:t>
          </a:r>
          <a:r>
            <a:rPr kumimoji="0" lang="ar-SA" sz="2300" i="0" u="none" strike="noStrike" kern="1200" normalizeH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Times New Roman" pitchFamily="18" charset="0"/>
              <a:cs typeface="Traditional Arabic" pitchFamily="18" charset="-78"/>
            </a:rPr>
            <a:t> </a:t>
          </a:r>
          <a:endParaRPr lang="ar-SA" sz="2300" kern="1200" dirty="0"/>
        </a:p>
      </dsp:txBody>
      <dsp:txXfrm rot="-5400000">
        <a:off x="4419851" y="1164830"/>
        <a:ext cx="1940154" cy="1940154"/>
      </dsp:txXfrm>
    </dsp:sp>
    <dsp:sp modelId="{CE54CA68-142F-4E51-98B7-A12D309AD694}">
      <dsp:nvSpPr>
        <dsp:cNvPr id="0" name=""/>
        <dsp:cNvSpPr/>
      </dsp:nvSpPr>
      <dsp:spPr>
        <a:xfrm>
          <a:off x="1549324" y="361192"/>
          <a:ext cx="2743792" cy="2743792"/>
        </a:xfrm>
        <a:prstGeom prst="pieWedge">
          <a:avLst/>
        </a:prstGeom>
        <a:solidFill>
          <a:schemeClr val="accent5">
            <a:hueOff val="1085675"/>
            <a:satOff val="3732"/>
            <a:lumOff val="-17909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dirty="0" smtClean="0">
              <a:solidFill>
                <a:schemeClr val="accent1">
                  <a:lumMod val="10000"/>
                </a:schemeClr>
              </a:solidFill>
            </a:rPr>
            <a:t> ما الفرق بين صورة المفرد ( مخلص ) وصورة الجمع ( مخلصون ) ؟</a:t>
          </a:r>
          <a:endParaRPr lang="ar-SA" sz="2000" b="1" kern="1200" dirty="0">
            <a:solidFill>
              <a:schemeClr val="accent1">
                <a:lumMod val="10000"/>
              </a:schemeClr>
            </a:solidFill>
          </a:endParaRPr>
        </a:p>
      </dsp:txBody>
      <dsp:txXfrm>
        <a:off x="2352962" y="1164830"/>
        <a:ext cx="1940154" cy="1940154"/>
      </dsp:txXfrm>
    </dsp:sp>
    <dsp:sp modelId="{46DB1D4B-1894-4A69-A429-A07CD38F26F8}">
      <dsp:nvSpPr>
        <dsp:cNvPr id="0" name=""/>
        <dsp:cNvSpPr/>
      </dsp:nvSpPr>
      <dsp:spPr>
        <a:xfrm rot="16200000">
          <a:off x="1549324" y="3218274"/>
          <a:ext cx="2743792" cy="2770682"/>
        </a:xfrm>
        <a:prstGeom prst="pieWedge">
          <a:avLst/>
        </a:prstGeom>
        <a:solidFill>
          <a:schemeClr val="accent5">
            <a:hueOff val="2171350"/>
            <a:satOff val="7464"/>
            <a:lumOff val="-35817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>
              <a:latin typeface="Tahoma" pitchFamily="34" charset="0"/>
              <a:ea typeface="Tahoma" pitchFamily="34" charset="0"/>
              <a:cs typeface="Tahoma" pitchFamily="34" charset="0"/>
            </a:rPr>
            <a:t>صورة الجمع هي صورة المفرد نفسها ، لكن بزيادة ، ماهي ؟</a:t>
          </a:r>
          <a:endParaRPr lang="ar-SA" sz="2000" b="1" kern="1200" dirty="0">
            <a:latin typeface="Tahoma" pitchFamily="34" charset="0"/>
            <a:ea typeface="Tahoma" pitchFamily="34" charset="0"/>
            <a:cs typeface="Tahoma" pitchFamily="34" charset="0"/>
          </a:endParaRPr>
        </a:p>
      </dsp:txBody>
      <dsp:txXfrm rot="5400000">
        <a:off x="2347393" y="3231719"/>
        <a:ext cx="1959168" cy="1940154"/>
      </dsp:txXfrm>
    </dsp:sp>
    <dsp:sp modelId="{408A4F18-22D9-4C7F-B65B-B87BCCD454B9}">
      <dsp:nvSpPr>
        <dsp:cNvPr id="0" name=""/>
        <dsp:cNvSpPr/>
      </dsp:nvSpPr>
      <dsp:spPr>
        <a:xfrm rot="10800000">
          <a:off x="4311320" y="3231719"/>
          <a:ext cx="2960854" cy="2743792"/>
        </a:xfrm>
        <a:prstGeom prst="pieWedge">
          <a:avLst/>
        </a:prstGeom>
        <a:solidFill>
          <a:schemeClr val="accent5">
            <a:hueOff val="3257024"/>
            <a:satOff val="11196"/>
            <a:lumOff val="-53726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/>
            <a:t>ماذا نسمي هذا الجمع  الذي سلمت صورة مفردة من أي تغيير في الحروف و الحركات </a:t>
          </a:r>
        </a:p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/>
            <a:t>( مواطن _____مواطنون ) ؟</a:t>
          </a:r>
          <a:endParaRPr lang="ar-SA" sz="2000" b="1" kern="1200" dirty="0"/>
        </a:p>
      </dsp:txBody>
      <dsp:txXfrm rot="10800000">
        <a:off x="4311320" y="3231719"/>
        <a:ext cx="2093640" cy="1940154"/>
      </dsp:txXfrm>
    </dsp:sp>
    <dsp:sp modelId="{89891A89-647A-4288-8E94-A0AF8A312E5E}">
      <dsp:nvSpPr>
        <dsp:cNvPr id="0" name=""/>
        <dsp:cNvSpPr/>
      </dsp:nvSpPr>
      <dsp:spPr>
        <a:xfrm rot="10800000">
          <a:off x="3882815" y="2598048"/>
          <a:ext cx="947337" cy="823771"/>
        </a:xfrm>
        <a:prstGeom prst="leftCircularArrow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9D14FF8-1B82-4922-BEAC-12E88DA61E82}">
      <dsp:nvSpPr>
        <dsp:cNvPr id="0" name=""/>
        <dsp:cNvSpPr/>
      </dsp:nvSpPr>
      <dsp:spPr>
        <a:xfrm>
          <a:off x="3882815" y="2914883"/>
          <a:ext cx="947337" cy="823771"/>
        </a:xfrm>
        <a:prstGeom prst="leftCircularArrow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A1A283-B896-4EFA-92A0-803D121500F5}">
      <dsp:nvSpPr>
        <dsp:cNvPr id="0" name=""/>
        <dsp:cNvSpPr/>
      </dsp:nvSpPr>
      <dsp:spPr>
        <a:xfrm>
          <a:off x="5360458" y="4526302"/>
          <a:ext cx="3315803" cy="15930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228600" lvl="1" indent="-228600" algn="r" defTabSz="111125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ar-SA" sz="2500" kern="1200" dirty="0">
            <a:solidFill>
              <a:srgbClr val="000000">
                <a:hueOff val="0"/>
                <a:satOff val="0"/>
                <a:lumOff val="0"/>
                <a:alphaOff val="0"/>
              </a:srgbClr>
            </a:solidFill>
            <a:latin typeface="Arial"/>
            <a:ea typeface="+mn-ea"/>
            <a:cs typeface="Arial"/>
          </a:endParaRPr>
        </a:p>
        <a:p>
          <a:pPr marL="228600" lvl="1" indent="-228600" algn="r" defTabSz="111125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EG" sz="2500" b="1" kern="1200" smtClean="0">
              <a:latin typeface="Arial"/>
              <a:ea typeface="+mn-ea"/>
              <a:cs typeface="Arial" pitchFamily="34" charset="0"/>
            </a:rPr>
            <a:t>جمع م</a:t>
          </a:r>
          <a:r>
            <a:rPr lang="ar-SA" sz="2500" b="1" kern="1200" smtClean="0">
              <a:latin typeface="Arial"/>
              <a:ea typeface="+mn-ea"/>
              <a:cs typeface="Arial" pitchFamily="34" charset="0"/>
            </a:rPr>
            <a:t>ؤنث</a:t>
          </a:r>
          <a:r>
            <a:rPr lang="ar-EG" sz="2500" b="1" kern="1200" smtClean="0">
              <a:latin typeface="Arial"/>
              <a:ea typeface="+mn-ea"/>
              <a:cs typeface="Arial" pitchFamily="34" charset="0"/>
            </a:rPr>
            <a:t> سالم</a:t>
          </a:r>
          <a:r>
            <a:rPr lang="ar-SA" sz="2500" b="1" kern="1200" smtClean="0">
              <a:latin typeface="Arial"/>
              <a:ea typeface="+mn-ea"/>
              <a:cs typeface="Arial" pitchFamily="34" charset="0"/>
            </a:rPr>
            <a:t>اً</a:t>
          </a:r>
          <a:endParaRPr lang="ar-SA" sz="2500" b="1" kern="1200" dirty="0">
            <a:latin typeface="Arial"/>
            <a:ea typeface="+mn-ea"/>
            <a:cs typeface="Arial"/>
          </a:endParaRPr>
        </a:p>
      </dsp:txBody>
      <dsp:txXfrm>
        <a:off x="6390193" y="4959560"/>
        <a:ext cx="2251074" cy="1124805"/>
      </dsp:txXfrm>
    </dsp:sp>
    <dsp:sp modelId="{4F5DE1CA-BAA4-4E61-95D4-ECE66F12C7F9}">
      <dsp:nvSpPr>
        <dsp:cNvPr id="0" name=""/>
        <dsp:cNvSpPr/>
      </dsp:nvSpPr>
      <dsp:spPr>
        <a:xfrm>
          <a:off x="5527" y="288031"/>
          <a:ext cx="3748540" cy="125499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285750" lvl="1" indent="-285750" algn="r" defTabSz="12446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SA" sz="2800" kern="1200" smtClean="0">
              <a:cs typeface="Arial" pitchFamily="34" charset="0"/>
            </a:rPr>
            <a:t>مُ</a:t>
          </a:r>
          <a:r>
            <a:rPr lang="ar-EG" sz="2800" kern="1200" smtClean="0">
              <a:cs typeface="Arial" pitchFamily="34" charset="0"/>
            </a:rPr>
            <a:t>خ</a:t>
          </a:r>
          <a:r>
            <a:rPr lang="ar-SA" sz="2800" kern="1200" smtClean="0">
              <a:cs typeface="Arial" pitchFamily="34" charset="0"/>
            </a:rPr>
            <a:t>ْ</a:t>
          </a:r>
          <a:r>
            <a:rPr lang="ar-EG" sz="2800" kern="1200" smtClean="0">
              <a:cs typeface="Arial" pitchFamily="34" charset="0"/>
            </a:rPr>
            <a:t>ل</a:t>
          </a:r>
          <a:r>
            <a:rPr lang="ar-SA" sz="2800" kern="1200" smtClean="0">
              <a:cs typeface="Arial" pitchFamily="34" charset="0"/>
            </a:rPr>
            <a:t>ِ</a:t>
          </a:r>
          <a:r>
            <a:rPr lang="ar-EG" sz="2800" kern="1200" smtClean="0">
              <a:cs typeface="Arial" pitchFamily="34" charset="0"/>
            </a:rPr>
            <a:t>صة</a:t>
          </a:r>
          <a:endParaRPr lang="ar-SA" sz="2800" b="1" kern="1200" dirty="0">
            <a:latin typeface="Arial"/>
            <a:ea typeface="+mn-ea"/>
            <a:cs typeface="Arial"/>
          </a:endParaRPr>
        </a:p>
        <a:p>
          <a:pPr marL="285750" lvl="1" indent="-285750" algn="r" defTabSz="12446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SA" sz="2800" b="1" kern="1200" smtClean="0">
              <a:latin typeface="Arial"/>
              <a:ea typeface="+mn-ea"/>
              <a:cs typeface="Arial"/>
            </a:rPr>
            <a:t>نعم</a:t>
          </a:r>
          <a:endParaRPr lang="ar-SA" sz="2800" b="1" kern="1200" dirty="0">
            <a:latin typeface="Arial"/>
            <a:ea typeface="+mn-ea"/>
            <a:cs typeface="Arial"/>
          </a:endParaRPr>
        </a:p>
      </dsp:txBody>
      <dsp:txXfrm>
        <a:off x="33095" y="315599"/>
        <a:ext cx="2568842" cy="886107"/>
      </dsp:txXfrm>
    </dsp:sp>
    <dsp:sp modelId="{BD2A1C5C-7C40-4B07-A5F6-F18B04DA2A29}">
      <dsp:nvSpPr>
        <dsp:cNvPr id="0" name=""/>
        <dsp:cNvSpPr/>
      </dsp:nvSpPr>
      <dsp:spPr>
        <a:xfrm>
          <a:off x="5453194" y="515574"/>
          <a:ext cx="3130331" cy="99659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t" anchorCtr="0">
          <a:noAutofit/>
        </a:bodyPr>
        <a:lstStyle/>
        <a:p>
          <a:pPr marL="285750" lvl="1" indent="-285750" algn="r" defTabSz="16002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ar-SA" sz="3600" b="1" kern="1200" smtClean="0">
              <a:latin typeface="Arial"/>
              <a:ea typeface="+mn-ea"/>
              <a:cs typeface="Arial"/>
            </a:rPr>
            <a:t>مخلصات</a:t>
          </a:r>
          <a:endParaRPr lang="ar-SA" sz="3600" b="1" kern="1200" dirty="0">
            <a:latin typeface="Arial"/>
            <a:ea typeface="+mn-ea"/>
            <a:cs typeface="Arial"/>
          </a:endParaRPr>
        </a:p>
        <a:p>
          <a:pPr marL="285750" lvl="1" indent="-285750" algn="r" defTabSz="16002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ar-SA" sz="3600" kern="1200" dirty="0">
            <a:solidFill>
              <a:srgbClr val="000000">
                <a:hueOff val="0"/>
                <a:satOff val="0"/>
                <a:lumOff val="0"/>
                <a:alphaOff val="0"/>
              </a:srgbClr>
            </a:solidFill>
            <a:latin typeface="Arial"/>
            <a:ea typeface="+mn-ea"/>
            <a:cs typeface="Arial"/>
          </a:endParaRPr>
        </a:p>
      </dsp:txBody>
      <dsp:txXfrm>
        <a:off x="6414185" y="537466"/>
        <a:ext cx="2147448" cy="703663"/>
      </dsp:txXfrm>
    </dsp:sp>
    <dsp:sp modelId="{4A4E9338-9B8F-425F-BFEE-96EEEF42B88B}">
      <dsp:nvSpPr>
        <dsp:cNvPr id="0" name=""/>
        <dsp:cNvSpPr/>
      </dsp:nvSpPr>
      <dsp:spPr>
        <a:xfrm rot="5400000">
          <a:off x="4419851" y="361192"/>
          <a:ext cx="2743792" cy="2743792"/>
        </a:xfrm>
        <a:prstGeom prst="pieWedg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99136" rIns="199136" bIns="199136" numCol="1" spcCol="1270" anchor="ctr" anchorCtr="0">
          <a:noAutofit/>
        </a:bodyPr>
        <a:lstStyle/>
        <a:p>
          <a:pPr lvl="0" algn="ctr" defTabSz="12446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ar-SA" sz="2800" i="0" u="none" strike="noStrike" kern="1200" normalizeH="0" baseline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Times New Roman" pitchFamily="18" charset="0"/>
              <a:ea typeface="+mn-ea"/>
              <a:cs typeface="Traditional Arabic" pitchFamily="18" charset="-78"/>
            </a:rPr>
            <a:t>ما الجمع الذي يدل على الإناث من ( مخلصين )؟</a:t>
          </a:r>
          <a:endParaRPr lang="ar-SA" sz="2800" kern="1200" dirty="0">
            <a:latin typeface="Arial"/>
            <a:ea typeface="+mn-ea"/>
            <a:cs typeface="Arial"/>
          </a:endParaRPr>
        </a:p>
      </dsp:txBody>
      <dsp:txXfrm rot="-5400000">
        <a:off x="4419851" y="1164830"/>
        <a:ext cx="1940154" cy="1940154"/>
      </dsp:txXfrm>
    </dsp:sp>
    <dsp:sp modelId="{CE54CA68-142F-4E51-98B7-A12D309AD694}">
      <dsp:nvSpPr>
        <dsp:cNvPr id="0" name=""/>
        <dsp:cNvSpPr/>
      </dsp:nvSpPr>
      <dsp:spPr>
        <a:xfrm>
          <a:off x="1512173" y="361192"/>
          <a:ext cx="2818094" cy="2743792"/>
        </a:xfrm>
        <a:prstGeom prst="pieWedge">
          <a:avLst/>
        </a:prstGeom>
        <a:solidFill>
          <a:schemeClr val="accent4">
            <a:hueOff val="-2388731"/>
            <a:satOff val="-6896"/>
            <a:lumOff val="22941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400" b="1" kern="1200" dirty="0" smtClean="0">
              <a:latin typeface="Arial"/>
              <a:ea typeface="+mn-ea"/>
              <a:cs typeface="Arial"/>
            </a:rPr>
            <a:t>ما مفرد (مخلصات ) ؟</a:t>
          </a:r>
        </a:p>
        <a:p>
          <a:pPr lvl="0" algn="ctr" defTabSz="10668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400" b="1" kern="1200" dirty="0" smtClean="0">
              <a:latin typeface="Arial"/>
              <a:ea typeface="+mn-ea"/>
              <a:cs typeface="Arial"/>
            </a:rPr>
            <a:t>هل هناك فرق بينه وبين صورة الجمع ؟ </a:t>
          </a:r>
          <a:endParaRPr lang="ar-SA" sz="2400" b="1" kern="1200" dirty="0">
            <a:latin typeface="Arial"/>
            <a:ea typeface="+mn-ea"/>
            <a:cs typeface="Arial"/>
          </a:endParaRPr>
        </a:p>
      </dsp:txBody>
      <dsp:txXfrm>
        <a:off x="2337574" y="1164830"/>
        <a:ext cx="1992693" cy="1940154"/>
      </dsp:txXfrm>
    </dsp:sp>
    <dsp:sp modelId="{46DB1D4B-1894-4A69-A429-A07CD38F26F8}">
      <dsp:nvSpPr>
        <dsp:cNvPr id="0" name=""/>
        <dsp:cNvSpPr/>
      </dsp:nvSpPr>
      <dsp:spPr>
        <a:xfrm rot="16200000">
          <a:off x="1549324" y="3218274"/>
          <a:ext cx="2743792" cy="2770682"/>
        </a:xfrm>
        <a:prstGeom prst="pieWedge">
          <a:avLst/>
        </a:prstGeom>
        <a:solidFill>
          <a:schemeClr val="accent4">
            <a:hueOff val="-4777462"/>
            <a:satOff val="-13791"/>
            <a:lumOff val="45883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>
              <a:latin typeface="Tahoma" pitchFamily="34" charset="0"/>
              <a:ea typeface="Tahoma" pitchFamily="34" charset="0"/>
              <a:cs typeface="Tahoma" pitchFamily="34" charset="0"/>
            </a:rPr>
            <a:t>صورة الجمع هي صورة المفرد نفسها ، لكن بزيادة ، ماهي ؟</a:t>
          </a:r>
          <a:endParaRPr lang="ar-SA" sz="2000" b="1" kern="1200" dirty="0">
            <a:latin typeface="Tahoma" pitchFamily="34" charset="0"/>
            <a:ea typeface="Tahoma" pitchFamily="34" charset="0"/>
            <a:cs typeface="Tahoma" pitchFamily="34" charset="0"/>
          </a:endParaRPr>
        </a:p>
      </dsp:txBody>
      <dsp:txXfrm rot="5400000">
        <a:off x="2347393" y="3231719"/>
        <a:ext cx="1959168" cy="1940154"/>
      </dsp:txXfrm>
    </dsp:sp>
    <dsp:sp modelId="{408A4F18-22D9-4C7F-B65B-B87BCCD454B9}">
      <dsp:nvSpPr>
        <dsp:cNvPr id="0" name=""/>
        <dsp:cNvSpPr/>
      </dsp:nvSpPr>
      <dsp:spPr>
        <a:xfrm rot="10800000">
          <a:off x="4311320" y="3231719"/>
          <a:ext cx="2960854" cy="2743792"/>
        </a:xfrm>
        <a:prstGeom prst="pieWedge">
          <a:avLst/>
        </a:prstGeom>
        <a:solidFill>
          <a:schemeClr val="accent4">
            <a:hueOff val="-7166193"/>
            <a:satOff val="-20687"/>
            <a:lumOff val="68824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>
              <a:solidFill>
                <a:schemeClr val="accent1">
                  <a:lumMod val="10000"/>
                </a:schemeClr>
              </a:solidFill>
              <a:latin typeface="Arial"/>
              <a:ea typeface="+mn-ea"/>
              <a:cs typeface="Arial"/>
            </a:rPr>
            <a:t>ماذا نسمي هذا الجمع  الذي سلمت صورة مفردة من أي تغيير في الحروف و الحركات </a:t>
          </a:r>
        </a:p>
        <a:p>
          <a:pPr lvl="0" algn="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ar-SA" sz="2000" b="1" kern="1200" smtClean="0">
              <a:solidFill>
                <a:schemeClr val="accent1">
                  <a:lumMod val="10000"/>
                </a:schemeClr>
              </a:solidFill>
              <a:latin typeface="Arial"/>
              <a:ea typeface="+mn-ea"/>
              <a:cs typeface="Arial"/>
            </a:rPr>
            <a:t>( مواطنة _____مواطنات ) ؟</a:t>
          </a:r>
          <a:endParaRPr lang="ar-SA" sz="2000" b="1" kern="1200" dirty="0">
            <a:solidFill>
              <a:schemeClr val="accent1">
                <a:lumMod val="10000"/>
              </a:schemeClr>
            </a:solidFill>
            <a:latin typeface="Arial"/>
            <a:ea typeface="+mn-ea"/>
            <a:cs typeface="Arial"/>
          </a:endParaRPr>
        </a:p>
      </dsp:txBody>
      <dsp:txXfrm rot="10800000">
        <a:off x="4311320" y="3231719"/>
        <a:ext cx="2093640" cy="1940154"/>
      </dsp:txXfrm>
    </dsp:sp>
    <dsp:sp modelId="{89891A89-647A-4288-8E94-A0AF8A312E5E}">
      <dsp:nvSpPr>
        <dsp:cNvPr id="0" name=""/>
        <dsp:cNvSpPr/>
      </dsp:nvSpPr>
      <dsp:spPr>
        <a:xfrm rot="10800000">
          <a:off x="3882815" y="2598048"/>
          <a:ext cx="947337" cy="823771"/>
        </a:xfrm>
        <a:prstGeom prst="leftCircularArrow">
          <a:avLst/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9D14FF8-1B82-4922-BEAC-12E88DA61E82}">
      <dsp:nvSpPr>
        <dsp:cNvPr id="0" name=""/>
        <dsp:cNvSpPr/>
      </dsp:nvSpPr>
      <dsp:spPr>
        <a:xfrm>
          <a:off x="3882815" y="2914883"/>
          <a:ext cx="947337" cy="823771"/>
        </a:xfrm>
        <a:prstGeom prst="leftCircularArrow">
          <a:avLst/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4">
  <dgm:title val=""/>
  <dgm:desc val=""/>
  <dgm:catLst>
    <dgm:cat type="relationship" pri="26000"/>
    <dgm:cat type="cycle" pri="13000"/>
    <dgm:cat type="matrix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4">
  <dgm:title val=""/>
  <dgm:desc val=""/>
  <dgm:catLst>
    <dgm:cat type="relationship" pri="26000"/>
    <dgm:cat type="cycle" pri="13000"/>
    <dgm:cat type="matrix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600" units="cm"/>
          <inkml:channel name="Y" type="integer" max="900" units="cm"/>
        </inkml:traceFormat>
        <inkml:channelProperties>
          <inkml:channelProperty channel="X" name="resolution" value="28.36879" units="1/cm"/>
          <inkml:channelProperty channel="Y" name="resolution" value="28.30189" units="1/cm"/>
        </inkml:channelProperties>
      </inkml:inkSource>
      <inkml:timestamp xml:id="ts0" timeString="2011-12-04T13:20:55.931"/>
    </inkml:context>
    <inkml:brush xml:id="br0">
      <inkml:brushProperty name="width" value="0.15875" units="cm"/>
      <inkml:brushProperty name="height" value="0.15875" units="cm"/>
      <inkml:brushProperty name="color" value="#FFFF00"/>
      <inkml:brushProperty name="fitToCurve" value="1"/>
    </inkml:brush>
  </inkml:definitions>
  <inkml:traceGroup>
    <inkml:annotationXML>
      <emma:emma xmlns:emma="http://www.w3.org/2003/04/emma" version="1.0">
        <emma:interpretation id="{1D6EEFF3-8B35-4645-9271-3535FF9A9E76}" emma:medium="tactile" emma:mode="ink">
          <msink:context xmlns:msink="http://schemas.microsoft.com/ink/2010/main" type="inkDrawing" rotatedBoundingBox="13074,12329 18130,2791 22699,5213 17643,14750" semanticType="callout" shapeName="Other"/>
        </emma:interpretation>
      </emma:emma>
    </inkml:annotationXML>
    <inkml:trace contextRef="#ctx0" brushRef="#br0">3973 5113,'0'0,"-33"0,1 0,-1 0,-33 0,-33 0,-33 0,66 0,-66 0,33 0,0 0,0-33,0 33,0-33,99 33,-33 0,0 0,0 0,33 0,-66 0,0 0,-33 0,0 0,-33 33,33-33,0 0,-66 33,66 0,0-33,0 33,33-33,0 0,-33 0,1 66,65-66,0 0,-66 33,0-33,99 33,-66 0,-33-33,66 33,-33 33,0-66,0 66,33-33,-33 0,33 33,-33-33,33 0,-33 33,66-66,-66 66,66-33,-33 33,0-33,33 0,-33 33,0-33,0 66,33-33,-33-33,33 0,-33 33,33 33,0-33,-33 0,33 32,0-65,-33 66,33-66,0 33,0 0,0 0,0 0,0 0,0 33,0-33,0 33,0-33,0 0,0 0,0 33,0-66,33 33,-33 0,0 0,33 33,-33-66,33 66,-33-33,33-33,0 66,-33-33,66 0,-66-33,33 33,0-33,-33 0,33-33,0 66,-33-33,33 0,0 0,0 33,0-33,-33 0,33 0,0 33,33-66,-66 33,33-33,-33 0,66 33,-33-1,0-32,33 33,-33 0,33 0,0-33,33 66,0-66,0 66,65-33,-65-33,-33 33,33 0,-33 0,-33-33,33 0,-66 0,33 0,-33 0,66 0,-33 0,33 33,33-33,0 0,0 0,0 0,0 0,-66 0,0 33,33-33,-33 0,0 0,33 0,0 0,0 0,-33 0,33 0,0 0,-33 0,0 0,66-33,-66 33,33 0,0-33,-33 33,0-33,33 33,-66 0,33 0,-33 0,33-33,0 0,0 33,33-33,0 0,-34-33,34 33,-33 33,0-33,33 0,0 0,-66 1,66-1,-33 33,0-33,33 0,-66 33,33-66,0 66,-33-66,33 33,0 0,-33-33,33 33,0-33,-33 33,33 0,0 0,-33 0,33-33,0 33,-33 0,0-66,0 33,33 33,-33-33,0 0,0 33,0 0,0-33,0 0,0 33,0 0,0-33,0 0,0 0,0 0,0 0,0 0,0-33,0 99,0-66,0 33,0 0,-33-33,33 33,0 0,0 0,-33 0,33-33,0 33,0 33,0-66,-33 33,0-33,33 33,0 0,-33-32,33 32,0 0,-33 0,33 0,0 0,0-33,-33 33,0-33,0-33,33 99,0-66,-33 0,0 33,33-33,0 66,-33-33,0-33,33 66,0-66,-33 66,33-33,-33 33,33-66,-33 33,0 0,33 33,0-33,-33 0,33 33,0-33,-33 33,33-33,0 33,0-33,-33 0,0 0,33 0,0 33,-33-33,33 0,0 0,-33 33,33-33,0 33,-33-33,33 0,0 33,-33-33,33 33,0-33,0 33,-32-33,32-66,0 66,0 0,0-33,0 66,32-66,-32 66,33-66,0 33,-33 33,33-66,0 33,-33 0,33 0,0 0,0-33,-33 33,33 0,0 33,-33-33,0 0,66-33,-66 33,0 0,33 33,0-65,-33-1,66 33,-66-33,33 33,-33 0,33 0,-33 33,33-66,0 33,-33 0,33 0,0 0,-33-66,33 66,0 0,0-33,0 33,0-66,-33 66,33-33,0 0,0 0,0-33,33 33,-33-33,0 33,33 0,-66-33,33 66,66-66,-99 66,33-33,0 33,-33-33,0 33,33 0,0 0,-33 0,33-33,-33 66,33-66,0 0,0 33,-33-33,33 0,33 33,-66-33,33 33,0-32,0-1,0 33,0-66,-33 66,66 0,-33-66,-33 99,33-66,0 0,-33 33,66-33,-66 33,0 0,33-33,-33 33,33 0,0-33,-33 33,66-33,-33 33,-33 0,0 0,33 0,-33 0,0 33,33-33,-33 33,33-33,-33 0,0 33,33-33,0-33,-33 66,0-33,0 0,33 33,-33-33,0 0,0 0,33 33,-33-33,0 33,0 0,32 33,1 0,-33-33,0 33,0 0,0 0,0 0,0 33,0-66,0 33,0-33,0 33,0-33,0 33,0 0,-33-33,33 33,-32-33,32 33,-33-33,33 33,0-33,-33 33,0-33,33 33,-33-33,33 0,-33 33,0-33,33 33,0-33,-33 0,33-33,-33 33,33-33,0 0,0 0,0 0,0 0,0 0,0 33,0-33,0 0,0 0,33 33,-33-33,0 0,0 33,0-33,0 33,0-33,33 0,-33 33,33-33,-33 33,0-33,33 0,0 0,-33 33,33-33,-33 33,0 33,0-33,0 33,-33 0,33-33,0 33,-33-33,33 33,0 0,0-33,-33 33,0 0,33 0,0 0,-33-33,33 33,0 0,-33-33,33 33,-33-33,0 33,0 0,0-33,-33 0,66 33,-33-33,0 0,0 0,33 0,-33 0,33 33,-33-33,33 0,-33 33,33-66,0 33,0-33,33 33,-33-33,33 0,-33 33,33-33,-33 33,33-33,-33 0,0 33,66-33,-66 0,33 0,-33 33,33 0,-33-33,33 33,0 0,-33-33,33 33,-33 0,66-33,-66 33,33 0,-33 0,33 0,0 0,0 0,-33 0,66 0,-66 0,33 0,-33 0,65 0,-32 33,0 33,-33 0,33 0,-33 0,0-33,0 33,33-66,-33 33,0 33,0-66,0 33,0-33,0 33,0 0,0-33,0 33,33-33,-33 33,0 0,0-33,33 33,-33 0,-33-33,33 0,-33 0,33-33,-33 33,0-99,0 33,0 66,33-33,0 33,0-33,-33 0,33 0,0 33,0-33,-32 0,32 33,0-33,0-33,0 66,-33-33,33 33,0-33,0 0,0 33,33 0,-33 33,32-33,1 33,-33 33,0 0,0 0,0 33,0-66,0 0,0 0,0-33,0 33,0 0,0-33,0 33,-33-66,33-66,-32 33,32-33,0 66,0-33,-33 66,33-33,0 33,0-33,0 33,0 0,33 33,-33-33,0 33,0-33,0 33,0 0,0-66,-33 0,33-33,0 0,0 66,-33-33,33 0,0 0,0 33,0-33,0 33,0 0,0 0,-33 66,33-66,-33 66,33-33,-33 0,0 0,0 0,0 0,33 0,-33-33,33 33,-66 0,66-33,0 33,-33-33,33 33,-33-33,0 33,33 0,-33-33,0-33,0 0,0-66,33 33,33 33,0-33,-33 66,33-33,0 0,-33 0,0 33,0-33,33 33,-33 0,0 0,0 66,0-66,0 33,0 0,-33 0,33-33,0 33,-33-33,33 33,0 0,-33-66,66-33,0 33,33 0,0-33,0 66,-66-33,33 0,-33 33,0-33,33 33,-33 0,0 0,-33 33,0 33,0-66,-33 66,66-66,-66 33,66 0,0-33,-33 33,33-33,-33 33,33-33,-33 0,33 33,-33-33,33 0,0-66,33 33,0 0,33-33,-33 33,33 0,-33-33,0 66,-33 0,0-33,33 33,-33-33,33 0,-33 33,33-33,0 33,-33-33,33 33,-33 0,99 0,-67 66,1-33,-33 33,33-33,-33 33,33-66,-33 33,0 0,0 0,33-33,-33 33</inkml:trace>
  </inkml:traceGroup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600" units="cm"/>
          <inkml:channel name="Y" type="integer" max="900" units="cm"/>
        </inkml:traceFormat>
        <inkml:channelProperties>
          <inkml:channelProperty channel="X" name="resolution" value="28.36879" units="1/cm"/>
          <inkml:channelProperty channel="Y" name="resolution" value="28.30189" units="1/cm"/>
        </inkml:channelProperties>
      </inkml:inkSource>
      <inkml:timestamp xml:id="ts0" timeString="2011-12-04T13:21:35.394"/>
    </inkml:context>
    <inkml:brush xml:id="br0">
      <inkml:brushProperty name="width" value="0.15875" units="cm"/>
      <inkml:brushProperty name="height" value="0.15875" units="cm"/>
      <inkml:brushProperty name="color" value="#FF0000"/>
      <inkml:brushProperty name="fitToCurve" value="1"/>
    </inkml:brush>
  </inkml:definitions>
  <inkml:traceGroup>
    <inkml:annotationXML>
      <emma:emma xmlns:emma="http://www.w3.org/2003/04/emma" version="1.0">
        <emma:interpretation id="{E2C03643-4BCE-47D9-89A9-FC7B553D1E5A}" emma:medium="tactile" emma:mode="ink">
          <msink:context xmlns:msink="http://schemas.microsoft.com/ink/2010/main" type="inkDrawing" rotatedBoundingBox="8403,18714 10153,3603 17623,4468 15873,19579" semanticType="callout" shapeName="Other"/>
        </emma:interpretation>
      </emma:emma>
    </inkml:annotationXML>
    <inkml:trace contextRef="#ctx0" brushRef="#br0">2507 9698,'-99'0,"-66"0,-66 0,33 0,66 0,34 0,32 0,0 0,0 0,33 0,0 33,0-33,-66 66,0-33,0 0,-33-33,99 33,-33 0,33-33,33 0,-33 0,0 33,33-33,-33 33,33 0,-33-33,33 33,-33 0,33 0,-33 0,33-33,-33 33,33 0,-33 0,33 33,-33-66,33 33,-33-33,33 33,0 0,0 0,-33 0,33 0,-33 0,33 0,0 0,0-33,-33 66,33-33,0 33,-33-33,0 0,33 0,0 33,0-66,-33 33,0 0,33 0,0 0,0-33,0 66,0-66,0 33,-33 0,33 0,0 0,0 0,0 33,-33-33,0 0,33 33,0-33,0 0,0 0,-33-33,33 33,0 0,0 0,0 0,-33-1,33-32,0 66,0-66,0 33,0 0,0 0,0 0,0-33,0 66,0-33,0-33,0 66,0 0,0-66,0 33,0-33,0 33,33 0,-33 0,0 0,0 33,33-33,0 0,-33 33,33-66,0 66,-33 0,66-33,-66 33,0-66,33 33,0 0,-33-33,0 33,66-33,-66 33,0 0,33-33,-33 33,66 33,-66-33,0-33,33 33,0-33,-33 66,33-33,-33 0,33 0,0 0,0 33,0-33,0 33,0-33,33 33,-33 33,0-99,-33 66,66-33,-33 0,0 0,-33-33,33 66,0-33,-33 0,33-33,-33 33,33 0,0-33,-33 0,33 33,-33-33,0 0,33 33,0-33,-33 0,33 66,0-66,-33 33,33-33,-33 0,33 0,-33 0,33 0,0 33,0 0,33 65,-1-65,34 66,-66-99,33 33,-33 33,0-66,-33 0,33 0,0 0,0 0,-33 0,99 0,-33 33,0-33,-66 33,33-33,0 0,33 33,99 66,0 0,-33-66,0 33,-99-66,0 33,0-33,99 0,0 33,66 0,0 0,-66-33,-33 0,0 33,-66-33,0 33,32-33,100 0,66 33,-66-33,0 33,-33 0,-66-33,0 0,-66 0,66-33,33-33,0 33,-66 33,66-33,-99 33,66 0,-66-66,66 33,-33 33,66-33,-33 33,33-33,-66 33,33 0,-33-33,-33 33,33 0,-33-33,33 33,0-33,66 33,-33-33,-33 33,33-33,-66 0,33 33,-33 0,66 0,-66-33,33 33,-33 0,33-33,0 0,32 0,-65 0,33 0,0 0,0 33,-33-33,33 33,-33-33,0 0,33-33,0 66,-33-33,33 0,33-65,-33 65,0 0,-33 33,0-33,0 33,33-33,-33 33,0-66,33 66,0-66,-33 33,0 33,33-66,-33 66,0-33,0 0,33 0,0 33,-33-33,0 33,0-33,0 0,0 33,0-33,33 33,-33-33,0 0,0 33,0-33,0 33,0-33,0 33,0-66,0 66,0-66,0 33,0-33,-33 0,33 33,0 0,-66-33,66 33,-33 0,33 33,0-33,-66 0,66 0,-66-33,33 33,-33-33,-33 33,0-33,1-33,-1 99,-33-99,66 66,-66 0,66-33,0 33,0 33,0-33,0 0,0 0,-33 0,33-33,0 66,0-33,-33-33,66 33,-33 33,0-66,33 66,-66-33,33-33,0 34,-33-34,33 33,0 33,0-33,0-33,33 66,-33-33,33 0,0 0,-33 0,66 33,-66-33,0-33,33 33,0 0,-33 33,34-33,32 33,-66-33,33 0,0 0,33 33,-33-33,33 33,-33-33,0 0,0 33,33-33,-66 0,66 0,-66 0,66 0,-66 0,66 0,-33 0,0 0,33 0,-66 0,66 33,0-33,-33 33,33-66,-132-99,66 99,-33-33,66 66,0 0,33 33,-33-33,0 33,33-66,-99-99,66 99,0 33,0 33,33-33,0 0,-66-33,0 66,66-33,-33 0,33 33,-33-33,33 33,-66 0,66-33,-33 66,33 0,-33 0,33-33,-99 99,-132 66,198-165,33 0,0 0,0 0,0-33,0 33,0-33,33 0,-33 0,33 33,-33 0,0-33,33 0,-33 0,33 0,0 0,-33 33,0-33,0 0,0 0,33 33,-33-33,0 0,0-33,33 66,-33-33,33 0,-33 0,0 0,0 33,0-32,0-1,33 33,-33-33,0 0,0 0,0 33,0-33,0 33,33-66,-33 33,33 33,-33-66,0 33,0 0,0 0,33 0,0-33,-33 33,0 0,0-33,33 66,-33-66,0 33,33 0,-33-33,0 33,66-198,0 99,-33 99,0-66,-33 0,33 33,0 33,-33-33,0 33,33-66,-33 66,66 0,-66 0,0 33,0-66,33-33,33-99,0-33,-33 133,33-100,0 66,0-132,0 66,0-33,-33 0,33-33,-33 99,33-66,-33 165,0-66,-33-33,33 99,-33-33,33 1,0-1,-33 66,0-66,0 33,33 0,0 0,-33 33,0-33,33-33,-33 33,0 33,0 0,0-33,0 0,33-33,0 33,-33 0,33 33,-33-66,0 0,0 66,32-66,1 33,-33-33,33 33,-33 0,33 0,0 33,-33-33,0 33,0 0,33-33,-33 0,33 66,-33-33,0 0,0 0,0 33,33-66,-33 33,0 0,33-66,-33-32,33 98,0-66,-33 0,66-66,-33 33,0 33,33-33,-33 33,0 0,33-33,-33 66,0 0,-33-33,33 33,-33 66,33-33,-33 0,0 66,0 33,-66 0,66-33,-33 0,33 0,0-33,-33 33,0-33,33 33,0 0,0-33,0 33,0-33,-33 33,33 0,0-33,0 33,0-33,-33 33,0-33,33 33,0 0,0-33,-33 0,33 0,-33-33,33 0,0 33,0-33,0 0,0 33,0-33,0 0,0 0,0 33,33-33,-33 0,0 0,33 33,-33-33,33 33,-33-33,0 0,33 33,-33-33,0 33,33-33,-33 0,33 33,0 0,-33-33,33 33,-33 0,33 0,0-33,33 0,-66 33,0 33,-33-33,0 0,33 33,-33-33,0 0,-33 0,66 0,-33 0,33 0,-66 0,66 33,-33-33,33 0,-33 0,33 0,-66 0,66 0,-33 0,33 0,-66 0,66 0,-33 0,-33 0,33 0,0 0,33 0,-33 33,33 0,0-33,0 33,0 0,33 0,33 0,-66-33,33 0,-33 0,33 33,-33-33,33 0,0 0,-33 0,33 0,0 0,0 0,0 0,-33 0,33 0,0 0,33 0,-33 0,0 0,0 0,-33 0,33-33,0 33,-33 0,33-33,-33 33,33 0,-33-33,0 33,33-33,0 33,-33 66,0-33,0 0,0 33,-33-66,33 66,0-33,0-33,0 33,0 0,0-33,0 33,0-33,0 33,0-33,0 0,0 33,0 0,0-33,0 33,33-33,-33 33,0 0,0 0,0-33,0 33,0 0,0-33,0 33,0-33,0 0,-33-33,33 0,-33 33,33-33,0-33,0 66,0-33,-33 0,33 33,0-33,-33 33,33-66,0 33,0 33,0-33,-33 0,33-33,0 66,0-33,0 33,0-33,0 33,0-66,0 33,0 0,0 33,0-33,0 33,0-33,0 0,0 33,0-33,-33 33,33-33,0 33,0 0,33 0,-33 33,0 0,0-33,33 33,0-33,-33 33,0-33,0 33,0 0,0 0,0-33,33 33,-33 0,0 0,0-33,0 33,0 0,0 33,0-66,0 33,0-33,0 0,0-66,-33 66,0-66,33 66,0-33,0-33,0 66,0-33,0 0,0 0,0 33,0-33,0 33,0-33,0 0,0 33,0 0,0 0,0 0,33 33,0-33,-33 33,0 0,0 33,33 0,-33-66,33 33,-33-33,0 33,0 0,0 0,0-33,33 33,-33 0,0-33,0 0,0 0,0-33,-33 0,0 0,33-33,0 0,0 33,0-33,0 66,-33-33,33 33,-33 0,33 0,-33 0,33 0,-33 0,0 33,33-33,-33 33,33-33,-33 0,33 33,0-33,-33 0,0 0,0 0,33 0,-33 0,0 0,33 0,-33 0,33 0,0 0,-33 0,0-33,33 33,-33 0,33 0,-33 0,33 0,33 0,0 0,-33-33,33 33,0 0,0 0,-33 0,33 0,-33 0,33 0,-33 0,66 0,-66-33,33 33,-33 0,33-33,0 0,-33 33,0-33,0 33,0 0,-33 0,0 0,33 0,-33 33,33 0,-33-33,0 0,33 33,-33-33,33 33,-33-33,33 33,-33-33,0 0,33 33,-33-33,33 0,-33 0,0 0,33 33,0-33,-33 33,33-33,0 0,33 0,0 0,-33 0,33 0,-33 0,33 0,0 0,0-33,-33 33,33 0,0 0,0 0,0 0,33 0,-66-33,33 33,0 0,0 0,-33-33,0 33,33 0,-33 0,33 0,-33-33,33 33,0 0,-33-33,33 33,0 0,-33 33,0-33,0 66,0 0,0 0,0-33,0-33,0 33,0-33,0 33,0-33,33 33</inkml:trace>
  </inkml:traceGroup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600" units="cm"/>
          <inkml:channel name="Y" type="integer" max="900" units="cm"/>
        </inkml:traceFormat>
        <inkml:channelProperties>
          <inkml:channelProperty channel="X" name="resolution" value="28.36879" units="1/cm"/>
          <inkml:channelProperty channel="Y" name="resolution" value="28.30189" units="1/cm"/>
        </inkml:channelProperties>
      </inkml:inkSource>
      <inkml:timestamp xml:id="ts0" timeString="2011-12-04T13:21:48.338"/>
    </inkml:context>
    <inkml:brush xml:id="br0">
      <inkml:brushProperty name="width" value="0.15875" units="cm"/>
      <inkml:brushProperty name="height" value="0.15875" units="cm"/>
      <inkml:brushProperty name="color" value="#00B050"/>
      <inkml:brushProperty name="fitToCurve" value="1"/>
    </inkml:brush>
  </inkml:definitions>
  <inkml:traceGroup>
    <inkml:annotationXML>
      <emma:emma xmlns:emma="http://www.w3.org/2003/04/emma" version="1.0">
        <emma:interpretation id="{EA0EBDF0-56C6-48A0-A768-FFC4760ADBB0}" emma:medium="tactile" emma:mode="ink">
          <msink:context xmlns:msink="http://schemas.microsoft.com/ink/2010/main" type="inkDrawing" rotatedBoundingBox="6855,3133 12532,11214 5443,16194 -233,8113" hotPoints="1834,10086 5392,4625 11549,9626 10759,12561 6732,14724 2758,12493" semanticType="enclosure" shapeName="Hexagon"/>
        </emma:interpretation>
      </emma:emma>
    </inkml:annotationXML>
    <inkml:trace contextRef="#ctx0" brushRef="#br0">1997 3596,'0'0,"165"-66,66 0,-33 33,-66 33,99-33,0 0,-66 0,-132 33,65-33,-65 33,-33 0,33 0,33 0,-33-33,66 33,33 0,-33 0,0 0,33 0,-33 0,0-33,33 33,-33-33,0 33,-33 0,0 0,-33 0,66-33,-33 33,-33 0,33 0,0 0,0 0,0 0,-33 0,33 0,33 0,-33 0,0 0,33 33,-33 0,65 0,-65 0,0 0,0 0,33-33,-66 33,33-33,-33 33,-33-33,33 0,0 0,-33 0,99 66,0-33,0 0,0 33,66 0,-66-66,0 66,-33-33,33 0,-66-33,0 0,-33 0,33 0,-33 33,33-33,0 0,-33 0,33 33,0 0,0 0,0-33,0 33,-33-33,33 0,0 66,0-66,0 32,0-32,33 66,-66-66,33 33,0 0,0 0,0-33,0 33,33 0,33 0,-99 33,66-66,-33 33,0-33,-33 33,33-33,0 0,-1 0,-32 33,0-33,66 33,-33 0,33 33,-33-33,33 33,0 0,66 66,-99-99,33 33,0-33,-33 33,33-33,-33 0,0-33,-33 0,33 66,-33-66,33 66,0-66,-33 33,0-33,33 33,-33 0,33 0,-33 0,0 0,33-33,-33 66,0-33,33 0,-33 0,0-33,0 66,33 0,-33-33,0 33,0-33,33-33,-33 66,0-33,33 0,-33 33,0-66,0 33,0 0,0 0,0 0,0 0,0 0,0 33,0-66,0 66,0-33,0-33,0 66,0-1,-33-32,33 33,0-33,0 0,-33 66,0-66,0 33,33-33,-33 66,33-99,-33 66,0-33,0 0,33-33,-66 33,66 0,-33 33,-33 0,33 0,0 0,0-33,33 0,0-33,-66 66,66-66,0 33,0 0,0-33,0 33,0-33,-33 33,33-33,0 66,0-66,-33 33,0 0,33-33,-33 33,0 0,33 0,0-33,-33 33,33-33,-33 66,33-66,-66 66,33-33,0 0,0 33,-66-33,99 0,-65 0,-1 0,0 33,0-33,66 0,-66 0,33 0,0-33,33 66,-66-66,33 66,0-66,33 33,-33-33,0 33,-33 33,33-66,0 66,0-66,0 33,-33 0,33-1,-33 1,66 0,-33 0,33-33,-33 0,33 33,-33-33,0 66,-33-33,33 0,-33-33,33 66,0-33,-99 0,99 0,-33 0,0 0,33 0,-33 0,-33 0,99 0,-66-33,33 33,-33 0,-33 0,33 0,33 0,-66 0,33 0,-66 0,66 0,-32-33,32 66,0-66,0 33,33-33,-33 0,33 33,0-33,-33 33,33-33,0 0,-33 0,0 0,0 0,33 0,-66 0,33 0,-33 0,0 0,66 0,-132 0,132 0,-33-33,0 33,-33-33,66 33,0 0,-33 0,33 0,33-33,-66 33,33-33,-33 33,0 0,-33-33,0 0,66 33,-66-33,-66-66,67 99,-1-33,-33 0,33 33,66-33,-33 33,33 0,33-33,-66 0,66 33,-33 0,0-33,-33 0,33 0,0 0,-66 0,66 0,-33 0,-33-33,66 33,-66-33,66 33,-33-33,0 33,33 33,-33-66,0 34,33-34,-33 33,66 33,-66-33,33 0,0-33,-33 66,33-66,0 66,-33-66,66 66,-66-66,33 33,-33 0,0-33,0 0,33 66,0-33,-33-33,33 33,-33 0,66 0,0 0,-33 0,1 0,-1 0,0-66,0 66,0 0,33 0,-33 0,0 0,33 33,-66-99,66 66,-33 0,0-66,0 66,0-66,0 33,0-66,0 99,0-66,0 33,0 33,0 0,33-33,-33 0,33 33,-66-99,66 99,-33 0,33-98,-33 131,33-33,0-33,-33 0,33 33,-33-33,33 66,0-33,0-33,0 0,0 0,0 0,0 0,0 33,0 0,0-33,0 33,0 0,0 0,0-33,33 33,-33-33,33 0,0 33,-33 0,66-33,-66 33,66-66,0 0,-33 66,0-33,0 33,33-33,-33 33,0 0,0 0,33 0,-33 0,0-33,33 66,-33-66,33 33,-34-33,34 33,-33 0,33 0,-33-33,0 33,66-33,-99 33,66 33,-33-33,0 33,-33-33,33 0,0 0,0 33,-33-32,33 32,0-33,0 33,-33-33,33 0,-33 33,33 0,0-33,-33 33,33 0,-33 0,33-33,0 33,-33 0,33 0,0-33,0 0,33 0,-33 33,0 0,-33-33,33 33,0 0,33-66,-66 33,66-33,-66 66,66-66,-33 0,33 33,-66 0,66 0,-66 0,33 0,0 33,-33-66,33 66,0-66,33 0,-66 33,33 0,0-33,0 33,0-33,0 0,33 33,-66-33,66 0,-33 0,-33 0,66 0,-33 33,-33-66,33 66,0-33,0-33,-33 66,66-66,-66 33,33 0,0 0,-33 0,33-33,0 1,0 32,-33 0,33 0,-1-33,1 66,-33 0,0-66,33 33,-33 33,33-33,0 0,-33 33,0-33,33 33,-33 0,0 0,0 0,0 0,0 0,33 0,-33 0,0-33,0 66,0-33,33 0,-33-33,0 66,0-33,0 33,0-66,0 66,0-33,0 0,0 0,0 33,0-33,0 33,0-33,0 0,0 33,0 33,0 33,-33-33,-33 33,0-33,33 0,-32 0,65 0,-33-33,33 33,0-33,-33 33,0 33,0-66,0 33,33-33,-33 0,33 0,66-33,-33 0,66 0,-67 33,1-66,33 33,-33 33,0 0,-33 0,33-33,0 0,0 33,0-33,0 33,0 0,-33-33,66 33,-66 0,33-33,-33 33,66 0,-66-33,33 66,0-33,-33 33,33 33,-33-33,0 0,0-33,33 66,-33-66,33 33,-33 0,0 0,33-33,-33 33,0-33,0 33,0-33,33 33,-33 0,33-33,-33 33,0-33,0 0,0 33,0 0,33-33,-33 33,0 0,33 0,0-33,-33 0,33 33,-33-33</inkml:trace>
  </inkml:traceGroup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fld id="{BFD6301A-C048-4C83-AB90-58C6A373DB79}" type="datetimeFigureOut">
              <a:rPr lang="ar-SA" smtClean="0"/>
              <a:t>09/01/33</a:t>
            </a:fld>
            <a:endParaRPr lang="ar-SA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ar-SA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fld id="{C7745468-FE00-4D7D-BD3B-B24E71D21447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1323847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4EC362BB-AACE-426D-AF2F-7F40D53AC2B9}" type="slidenum">
              <a:rPr lang="ar-SA">
                <a:solidFill>
                  <a:srgbClr val="000000"/>
                </a:solidFill>
              </a:rPr>
              <a:pPr eaLnBrk="1" hangingPunct="1"/>
              <a:t>21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807490CD-89AC-4B46-B0B7-099D2E4646EC}" type="slidenum">
              <a:rPr lang="ar-SA">
                <a:solidFill>
                  <a:srgbClr val="000000"/>
                </a:solidFill>
              </a:rPr>
              <a:pPr eaLnBrk="1" hangingPunct="1"/>
              <a:t>23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10.jpeg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48A431-2170-444F-9FEF-5DCD161B3E4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204428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89DCBD-E623-4E5B-8108-87EB77B57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97943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1B021C-8B57-449B-A259-C543A54C79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73519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59D560-AA8A-4867-B73E-644EAEC6DAE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6579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6145EB-65D8-4A9A-939B-9A60F69B04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14975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484438"/>
            <a:ext cx="4038600" cy="35353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484438"/>
            <a:ext cx="4038600" cy="35353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9A37B7-45AD-4103-BEAB-8BECD884190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62449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0A0DA3-66AD-48F1-AC12-2ED1227FC6E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73376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3347A5-FCF2-4716-902D-607BDC4EBA7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3439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A5036A-B885-49C8-9B98-70936191D23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82544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F10E85-A1DB-4FF0-827E-B97A276D292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793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A4546F-C4B6-4726-A7CD-8516A832AE1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91704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F5BBA6-F5F5-4CE7-9BBF-09DAEBA02BF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81730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6D2BDB-C151-4BBB-8C9A-99C582438A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76898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1371600"/>
            <a:ext cx="2057400" cy="46482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1371600"/>
            <a:ext cx="6019800" cy="46482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6CBF3A-3FB2-4FC7-9B68-673A4C9BC99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893651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90" y="234"/>
              <a:ext cx="1857" cy="3625"/>
              <a:chOff x="3010" y="778"/>
              <a:chExt cx="1857" cy="3625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4" y="778"/>
                <a:ext cx="1333" cy="1485"/>
              </a:xfrm>
              <a:custGeom>
                <a:avLst/>
                <a:gdLst>
                  <a:gd name="T0" fmla="*/ 36 w 596"/>
                  <a:gd name="T1" fmla="*/ 825 h 666"/>
                  <a:gd name="T2" fmla="*/ 13 w 596"/>
                  <a:gd name="T3" fmla="*/ 760 h 666"/>
                  <a:gd name="T4" fmla="*/ 0 w 596"/>
                  <a:gd name="T5" fmla="*/ 644 h 666"/>
                  <a:gd name="T6" fmla="*/ 9 w 596"/>
                  <a:gd name="T7" fmla="*/ 495 h 666"/>
                  <a:gd name="T8" fmla="*/ 56 w 596"/>
                  <a:gd name="T9" fmla="*/ 337 h 666"/>
                  <a:gd name="T10" fmla="*/ 154 w 596"/>
                  <a:gd name="T11" fmla="*/ 187 h 666"/>
                  <a:gd name="T12" fmla="*/ 318 w 596"/>
                  <a:gd name="T13" fmla="*/ 69 h 666"/>
                  <a:gd name="T14" fmla="*/ 552 w 596"/>
                  <a:gd name="T15" fmla="*/ 4 h 666"/>
                  <a:gd name="T16" fmla="*/ 850 w 596"/>
                  <a:gd name="T17" fmla="*/ 20 h 666"/>
                  <a:gd name="T18" fmla="*/ 1083 w 596"/>
                  <a:gd name="T19" fmla="*/ 152 h 666"/>
                  <a:gd name="T20" fmla="*/ 1239 w 596"/>
                  <a:gd name="T21" fmla="*/ 368 h 666"/>
                  <a:gd name="T22" fmla="*/ 1322 w 596"/>
                  <a:gd name="T23" fmla="*/ 633 h 666"/>
                  <a:gd name="T24" fmla="*/ 1331 w 596"/>
                  <a:gd name="T25" fmla="*/ 912 h 666"/>
                  <a:gd name="T26" fmla="*/ 1266 w 596"/>
                  <a:gd name="T27" fmla="*/ 1171 h 666"/>
                  <a:gd name="T28" fmla="*/ 1134 w 596"/>
                  <a:gd name="T29" fmla="*/ 1371 h 666"/>
                  <a:gd name="T30" fmla="*/ 933 w 596"/>
                  <a:gd name="T31" fmla="*/ 1478 h 666"/>
                  <a:gd name="T32" fmla="*/ 870 w 596"/>
                  <a:gd name="T33" fmla="*/ 1469 h 666"/>
                  <a:gd name="T34" fmla="*/ 986 w 596"/>
                  <a:gd name="T35" fmla="*/ 1376 h 666"/>
                  <a:gd name="T36" fmla="*/ 1078 w 596"/>
                  <a:gd name="T37" fmla="*/ 1213 h 666"/>
                  <a:gd name="T38" fmla="*/ 1138 w 596"/>
                  <a:gd name="T39" fmla="*/ 1012 h 666"/>
                  <a:gd name="T40" fmla="*/ 1163 w 596"/>
                  <a:gd name="T41" fmla="*/ 792 h 666"/>
                  <a:gd name="T42" fmla="*/ 1150 w 596"/>
                  <a:gd name="T43" fmla="*/ 575 h 666"/>
                  <a:gd name="T44" fmla="*/ 1085 w 596"/>
                  <a:gd name="T45" fmla="*/ 388 h 666"/>
                  <a:gd name="T46" fmla="*/ 968 w 596"/>
                  <a:gd name="T47" fmla="*/ 250 h 666"/>
                  <a:gd name="T48" fmla="*/ 763 w 596"/>
                  <a:gd name="T49" fmla="*/ 167 h 666"/>
                  <a:gd name="T50" fmla="*/ 550 w 596"/>
                  <a:gd name="T51" fmla="*/ 136 h 666"/>
                  <a:gd name="T52" fmla="*/ 389 w 596"/>
                  <a:gd name="T53" fmla="*/ 158 h 666"/>
                  <a:gd name="T54" fmla="*/ 271 w 596"/>
                  <a:gd name="T55" fmla="*/ 225 h 666"/>
                  <a:gd name="T56" fmla="*/ 188 w 596"/>
                  <a:gd name="T57" fmla="*/ 332 h 666"/>
                  <a:gd name="T58" fmla="*/ 127 w 596"/>
                  <a:gd name="T59" fmla="*/ 459 h 666"/>
                  <a:gd name="T60" fmla="*/ 89 w 596"/>
                  <a:gd name="T61" fmla="*/ 606 h 666"/>
                  <a:gd name="T62" fmla="*/ 63 w 596"/>
                  <a:gd name="T63" fmla="*/ 756 h 6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9" y="1802"/>
                <a:ext cx="571" cy="531"/>
              </a:xfrm>
              <a:custGeom>
                <a:avLst/>
                <a:gdLst>
                  <a:gd name="T0" fmla="*/ 0 w 257"/>
                  <a:gd name="T1" fmla="*/ 0 h 237"/>
                  <a:gd name="T2" fmla="*/ 0 w 257"/>
                  <a:gd name="T3" fmla="*/ 56 h 237"/>
                  <a:gd name="T4" fmla="*/ 7 w 257"/>
                  <a:gd name="T5" fmla="*/ 112 h 237"/>
                  <a:gd name="T6" fmla="*/ 13 w 257"/>
                  <a:gd name="T7" fmla="*/ 168 h 237"/>
                  <a:gd name="T8" fmla="*/ 24 w 257"/>
                  <a:gd name="T9" fmla="*/ 220 h 237"/>
                  <a:gd name="T10" fmla="*/ 40 w 257"/>
                  <a:gd name="T11" fmla="*/ 267 h 237"/>
                  <a:gd name="T12" fmla="*/ 60 w 257"/>
                  <a:gd name="T13" fmla="*/ 316 h 237"/>
                  <a:gd name="T14" fmla="*/ 84 w 257"/>
                  <a:gd name="T15" fmla="*/ 361 h 237"/>
                  <a:gd name="T16" fmla="*/ 113 w 257"/>
                  <a:gd name="T17" fmla="*/ 399 h 237"/>
                  <a:gd name="T18" fmla="*/ 149 w 257"/>
                  <a:gd name="T19" fmla="*/ 435 h 237"/>
                  <a:gd name="T20" fmla="*/ 191 w 257"/>
                  <a:gd name="T21" fmla="*/ 466 h 237"/>
                  <a:gd name="T22" fmla="*/ 236 w 257"/>
                  <a:gd name="T23" fmla="*/ 491 h 237"/>
                  <a:gd name="T24" fmla="*/ 291 w 257"/>
                  <a:gd name="T25" fmla="*/ 511 h 237"/>
                  <a:gd name="T26" fmla="*/ 351 w 257"/>
                  <a:gd name="T27" fmla="*/ 524 h 237"/>
                  <a:gd name="T28" fmla="*/ 418 w 257"/>
                  <a:gd name="T29" fmla="*/ 531 h 237"/>
                  <a:gd name="T30" fmla="*/ 489 w 257"/>
                  <a:gd name="T31" fmla="*/ 529 h 237"/>
                  <a:gd name="T32" fmla="*/ 571 w 257"/>
                  <a:gd name="T33" fmla="*/ 520 h 237"/>
                  <a:gd name="T34" fmla="*/ 498 w 257"/>
                  <a:gd name="T35" fmla="*/ 509 h 237"/>
                  <a:gd name="T36" fmla="*/ 433 w 257"/>
                  <a:gd name="T37" fmla="*/ 493 h 237"/>
                  <a:gd name="T38" fmla="*/ 378 w 257"/>
                  <a:gd name="T39" fmla="*/ 475 h 237"/>
                  <a:gd name="T40" fmla="*/ 329 w 257"/>
                  <a:gd name="T41" fmla="*/ 457 h 237"/>
                  <a:gd name="T42" fmla="*/ 284 w 257"/>
                  <a:gd name="T43" fmla="*/ 432 h 237"/>
                  <a:gd name="T44" fmla="*/ 249 w 257"/>
                  <a:gd name="T45" fmla="*/ 408 h 237"/>
                  <a:gd name="T46" fmla="*/ 216 w 257"/>
                  <a:gd name="T47" fmla="*/ 379 h 237"/>
                  <a:gd name="T48" fmla="*/ 187 w 257"/>
                  <a:gd name="T49" fmla="*/ 347 h 237"/>
                  <a:gd name="T50" fmla="*/ 160 w 257"/>
                  <a:gd name="T51" fmla="*/ 316 h 237"/>
                  <a:gd name="T52" fmla="*/ 136 w 257"/>
                  <a:gd name="T53" fmla="*/ 280 h 237"/>
                  <a:gd name="T54" fmla="*/ 116 w 257"/>
                  <a:gd name="T55" fmla="*/ 240 h 237"/>
                  <a:gd name="T56" fmla="*/ 96 w 257"/>
                  <a:gd name="T57" fmla="*/ 197 h 237"/>
                  <a:gd name="T58" fmla="*/ 73 w 257"/>
                  <a:gd name="T59" fmla="*/ 155 h 237"/>
                  <a:gd name="T60" fmla="*/ 51 w 257"/>
                  <a:gd name="T61" fmla="*/ 105 h 237"/>
                  <a:gd name="T62" fmla="*/ 27 w 257"/>
                  <a:gd name="T63" fmla="*/ 54 h 237"/>
                  <a:gd name="T64" fmla="*/ 0 w 257"/>
                  <a:gd name="T65" fmla="*/ 0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9" y="2167"/>
                <a:ext cx="277" cy="249"/>
              </a:xfrm>
              <a:custGeom>
                <a:avLst/>
                <a:gdLst>
                  <a:gd name="T0" fmla="*/ 172 w 124"/>
                  <a:gd name="T1" fmla="*/ 0 h 110"/>
                  <a:gd name="T2" fmla="*/ 277 w 124"/>
                  <a:gd name="T3" fmla="*/ 244 h 110"/>
                  <a:gd name="T4" fmla="*/ 268 w 124"/>
                  <a:gd name="T5" fmla="*/ 242 h 110"/>
                  <a:gd name="T6" fmla="*/ 239 w 124"/>
                  <a:gd name="T7" fmla="*/ 238 h 110"/>
                  <a:gd name="T8" fmla="*/ 199 w 124"/>
                  <a:gd name="T9" fmla="*/ 229 h 110"/>
                  <a:gd name="T10" fmla="*/ 152 w 124"/>
                  <a:gd name="T11" fmla="*/ 224 h 110"/>
                  <a:gd name="T12" fmla="*/ 101 w 124"/>
                  <a:gd name="T13" fmla="*/ 220 h 110"/>
                  <a:gd name="T14" fmla="*/ 56 w 124"/>
                  <a:gd name="T15" fmla="*/ 222 h 110"/>
                  <a:gd name="T16" fmla="*/ 20 w 124"/>
                  <a:gd name="T17" fmla="*/ 231 h 110"/>
                  <a:gd name="T18" fmla="*/ 0 w 124"/>
                  <a:gd name="T19" fmla="*/ 249 h 110"/>
                  <a:gd name="T20" fmla="*/ 9 w 124"/>
                  <a:gd name="T21" fmla="*/ 222 h 110"/>
                  <a:gd name="T22" fmla="*/ 18 w 124"/>
                  <a:gd name="T23" fmla="*/ 201 h 110"/>
                  <a:gd name="T24" fmla="*/ 36 w 124"/>
                  <a:gd name="T25" fmla="*/ 186 h 110"/>
                  <a:gd name="T26" fmla="*/ 56 w 124"/>
                  <a:gd name="T27" fmla="*/ 172 h 110"/>
                  <a:gd name="T28" fmla="*/ 80 w 124"/>
                  <a:gd name="T29" fmla="*/ 163 h 110"/>
                  <a:gd name="T30" fmla="*/ 105 w 124"/>
                  <a:gd name="T31" fmla="*/ 161 h 110"/>
                  <a:gd name="T32" fmla="*/ 132 w 124"/>
                  <a:gd name="T33" fmla="*/ 161 h 110"/>
                  <a:gd name="T34" fmla="*/ 161 w 124"/>
                  <a:gd name="T35" fmla="*/ 168 h 110"/>
                  <a:gd name="T36" fmla="*/ 163 w 124"/>
                  <a:gd name="T37" fmla="*/ 161 h 110"/>
                  <a:gd name="T38" fmla="*/ 156 w 124"/>
                  <a:gd name="T39" fmla="*/ 127 h 110"/>
                  <a:gd name="T40" fmla="*/ 150 w 124"/>
                  <a:gd name="T41" fmla="*/ 86 h 110"/>
                  <a:gd name="T42" fmla="*/ 145 w 124"/>
                  <a:gd name="T43" fmla="*/ 68 h 110"/>
                  <a:gd name="T44" fmla="*/ 141 w 124"/>
                  <a:gd name="T45" fmla="*/ 68 h 110"/>
                  <a:gd name="T46" fmla="*/ 136 w 124"/>
                  <a:gd name="T47" fmla="*/ 66 h 110"/>
                  <a:gd name="T48" fmla="*/ 132 w 124"/>
                  <a:gd name="T49" fmla="*/ 59 h 110"/>
                  <a:gd name="T50" fmla="*/ 127 w 124"/>
                  <a:gd name="T51" fmla="*/ 52 h 110"/>
                  <a:gd name="T52" fmla="*/ 127 w 124"/>
                  <a:gd name="T53" fmla="*/ 43 h 110"/>
                  <a:gd name="T54" fmla="*/ 132 w 124"/>
                  <a:gd name="T55" fmla="*/ 32 h 110"/>
                  <a:gd name="T56" fmla="*/ 147 w 124"/>
                  <a:gd name="T57" fmla="*/ 18 h 110"/>
                  <a:gd name="T58" fmla="*/ 172 w 124"/>
                  <a:gd name="T59" fmla="*/ 0 h 11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9" y="977"/>
                <a:ext cx="245" cy="347"/>
              </a:xfrm>
              <a:custGeom>
                <a:avLst/>
                <a:gdLst>
                  <a:gd name="T0" fmla="*/ 0 w 109"/>
                  <a:gd name="T1" fmla="*/ 0 h 156"/>
                  <a:gd name="T2" fmla="*/ 11 w 109"/>
                  <a:gd name="T3" fmla="*/ 2 h 156"/>
                  <a:gd name="T4" fmla="*/ 40 w 109"/>
                  <a:gd name="T5" fmla="*/ 11 h 156"/>
                  <a:gd name="T6" fmla="*/ 83 w 109"/>
                  <a:gd name="T7" fmla="*/ 27 h 156"/>
                  <a:gd name="T8" fmla="*/ 130 w 109"/>
                  <a:gd name="T9" fmla="*/ 53 h 156"/>
                  <a:gd name="T10" fmla="*/ 175 w 109"/>
                  <a:gd name="T11" fmla="*/ 98 h 156"/>
                  <a:gd name="T12" fmla="*/ 216 w 109"/>
                  <a:gd name="T13" fmla="*/ 158 h 156"/>
                  <a:gd name="T14" fmla="*/ 241 w 109"/>
                  <a:gd name="T15" fmla="*/ 240 h 156"/>
                  <a:gd name="T16" fmla="*/ 245 w 109"/>
                  <a:gd name="T17" fmla="*/ 347 h 156"/>
                  <a:gd name="T18" fmla="*/ 236 w 109"/>
                  <a:gd name="T19" fmla="*/ 347 h 156"/>
                  <a:gd name="T20" fmla="*/ 223 w 109"/>
                  <a:gd name="T21" fmla="*/ 347 h 156"/>
                  <a:gd name="T22" fmla="*/ 209 w 109"/>
                  <a:gd name="T23" fmla="*/ 347 h 156"/>
                  <a:gd name="T24" fmla="*/ 196 w 109"/>
                  <a:gd name="T25" fmla="*/ 343 h 156"/>
                  <a:gd name="T26" fmla="*/ 182 w 109"/>
                  <a:gd name="T27" fmla="*/ 340 h 156"/>
                  <a:gd name="T28" fmla="*/ 166 w 109"/>
                  <a:gd name="T29" fmla="*/ 334 h 156"/>
                  <a:gd name="T30" fmla="*/ 148 w 109"/>
                  <a:gd name="T31" fmla="*/ 323 h 156"/>
                  <a:gd name="T32" fmla="*/ 130 w 109"/>
                  <a:gd name="T33" fmla="*/ 309 h 156"/>
                  <a:gd name="T34" fmla="*/ 119 w 109"/>
                  <a:gd name="T35" fmla="*/ 280 h 156"/>
                  <a:gd name="T36" fmla="*/ 119 w 109"/>
                  <a:gd name="T37" fmla="*/ 247 h 156"/>
                  <a:gd name="T38" fmla="*/ 126 w 109"/>
                  <a:gd name="T39" fmla="*/ 214 h 156"/>
                  <a:gd name="T40" fmla="*/ 133 w 109"/>
                  <a:gd name="T41" fmla="*/ 178 h 156"/>
                  <a:gd name="T42" fmla="*/ 126 w 109"/>
                  <a:gd name="T43" fmla="*/ 138 h 156"/>
                  <a:gd name="T44" fmla="*/ 108 w 109"/>
                  <a:gd name="T45" fmla="*/ 96 h 156"/>
                  <a:gd name="T46" fmla="*/ 70 w 109"/>
                  <a:gd name="T47" fmla="*/ 51 h 156"/>
                  <a:gd name="T48" fmla="*/ 0 w 109"/>
                  <a:gd name="T49" fmla="*/ 0 h 1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45" y="2207"/>
                <a:ext cx="103" cy="209"/>
              </a:xfrm>
              <a:custGeom>
                <a:avLst/>
                <a:gdLst>
                  <a:gd name="T0" fmla="*/ 69 w 46"/>
                  <a:gd name="T1" fmla="*/ 0 h 94"/>
                  <a:gd name="T2" fmla="*/ 45 w 46"/>
                  <a:gd name="T3" fmla="*/ 84 h 94"/>
                  <a:gd name="T4" fmla="*/ 34 w 46"/>
                  <a:gd name="T5" fmla="*/ 138 h 94"/>
                  <a:gd name="T6" fmla="*/ 25 w 46"/>
                  <a:gd name="T7" fmla="*/ 176 h 94"/>
                  <a:gd name="T8" fmla="*/ 0 w 46"/>
                  <a:gd name="T9" fmla="*/ 209 h 94"/>
                  <a:gd name="T10" fmla="*/ 27 w 46"/>
                  <a:gd name="T11" fmla="*/ 196 h 94"/>
                  <a:gd name="T12" fmla="*/ 52 w 46"/>
                  <a:gd name="T13" fmla="*/ 178 h 94"/>
                  <a:gd name="T14" fmla="*/ 72 w 46"/>
                  <a:gd name="T15" fmla="*/ 153 h 94"/>
                  <a:gd name="T16" fmla="*/ 90 w 46"/>
                  <a:gd name="T17" fmla="*/ 127 h 94"/>
                  <a:gd name="T18" fmla="*/ 101 w 46"/>
                  <a:gd name="T19" fmla="*/ 98 h 94"/>
                  <a:gd name="T20" fmla="*/ 103 w 46"/>
                  <a:gd name="T21" fmla="*/ 67 h 94"/>
                  <a:gd name="T22" fmla="*/ 94 w 46"/>
                  <a:gd name="T23" fmla="*/ 33 h 94"/>
                  <a:gd name="T24" fmla="*/ 69 w 46"/>
                  <a:gd name="T25" fmla="*/ 0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95" y="1325"/>
                <a:ext cx="120" cy="90"/>
              </a:xfrm>
              <a:custGeom>
                <a:avLst/>
                <a:gdLst>
                  <a:gd name="T0" fmla="*/ 0 w 54"/>
                  <a:gd name="T1" fmla="*/ 0 h 40"/>
                  <a:gd name="T2" fmla="*/ 2 w 54"/>
                  <a:gd name="T3" fmla="*/ 2 h 40"/>
                  <a:gd name="T4" fmla="*/ 13 w 54"/>
                  <a:gd name="T5" fmla="*/ 7 h 40"/>
                  <a:gd name="T6" fmla="*/ 29 w 54"/>
                  <a:gd name="T7" fmla="*/ 18 h 40"/>
                  <a:gd name="T8" fmla="*/ 47 w 54"/>
                  <a:gd name="T9" fmla="*/ 27 h 40"/>
                  <a:gd name="T10" fmla="*/ 64 w 54"/>
                  <a:gd name="T11" fmla="*/ 34 h 40"/>
                  <a:gd name="T12" fmla="*/ 84 w 54"/>
                  <a:gd name="T13" fmla="*/ 38 h 40"/>
                  <a:gd name="T14" fmla="*/ 102 w 54"/>
                  <a:gd name="T15" fmla="*/ 41 h 40"/>
                  <a:gd name="T16" fmla="*/ 120 w 54"/>
                  <a:gd name="T17" fmla="*/ 36 h 40"/>
                  <a:gd name="T18" fmla="*/ 118 w 54"/>
                  <a:gd name="T19" fmla="*/ 56 h 40"/>
                  <a:gd name="T20" fmla="*/ 111 w 54"/>
                  <a:gd name="T21" fmla="*/ 74 h 40"/>
                  <a:gd name="T22" fmla="*/ 98 w 54"/>
                  <a:gd name="T23" fmla="*/ 86 h 40"/>
                  <a:gd name="T24" fmla="*/ 82 w 54"/>
                  <a:gd name="T25" fmla="*/ 90 h 40"/>
                  <a:gd name="T26" fmla="*/ 62 w 54"/>
                  <a:gd name="T27" fmla="*/ 88 h 40"/>
                  <a:gd name="T28" fmla="*/ 42 w 54"/>
                  <a:gd name="T29" fmla="*/ 72 h 40"/>
                  <a:gd name="T30" fmla="*/ 22 w 54"/>
                  <a:gd name="T31" fmla="*/ 45 h 40"/>
                  <a:gd name="T32" fmla="*/ 0 w 54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3010" y="2344"/>
                <a:ext cx="330" cy="2059"/>
              </a:xfrm>
              <a:custGeom>
                <a:avLst/>
                <a:gdLst>
                  <a:gd name="T0" fmla="*/ 0 w 149"/>
                  <a:gd name="T1" fmla="*/ 0 h 704"/>
                  <a:gd name="T2" fmla="*/ 13 w 149"/>
                  <a:gd name="T3" fmla="*/ 18 h 704"/>
                  <a:gd name="T4" fmla="*/ 35 w 149"/>
                  <a:gd name="T5" fmla="*/ 41 h 704"/>
                  <a:gd name="T6" fmla="*/ 62 w 149"/>
                  <a:gd name="T7" fmla="*/ 70 h 704"/>
                  <a:gd name="T8" fmla="*/ 91 w 149"/>
                  <a:gd name="T9" fmla="*/ 108 h 704"/>
                  <a:gd name="T10" fmla="*/ 128 w 149"/>
                  <a:gd name="T11" fmla="*/ 155 h 704"/>
                  <a:gd name="T12" fmla="*/ 162 w 149"/>
                  <a:gd name="T13" fmla="*/ 205 h 704"/>
                  <a:gd name="T14" fmla="*/ 195 w 149"/>
                  <a:gd name="T15" fmla="*/ 263 h 704"/>
                  <a:gd name="T16" fmla="*/ 221 w 149"/>
                  <a:gd name="T17" fmla="*/ 330 h 704"/>
                  <a:gd name="T18" fmla="*/ 248 w 149"/>
                  <a:gd name="T19" fmla="*/ 401 h 704"/>
                  <a:gd name="T20" fmla="*/ 266 w 149"/>
                  <a:gd name="T21" fmla="*/ 483 h 704"/>
                  <a:gd name="T22" fmla="*/ 275 w 149"/>
                  <a:gd name="T23" fmla="*/ 573 h 704"/>
                  <a:gd name="T24" fmla="*/ 279 w 149"/>
                  <a:gd name="T25" fmla="*/ 667 h 704"/>
                  <a:gd name="T26" fmla="*/ 266 w 149"/>
                  <a:gd name="T27" fmla="*/ 772 h 704"/>
                  <a:gd name="T28" fmla="*/ 241 w 149"/>
                  <a:gd name="T29" fmla="*/ 883 h 704"/>
                  <a:gd name="T30" fmla="*/ 204 w 149"/>
                  <a:gd name="T31" fmla="*/ 1000 h 704"/>
                  <a:gd name="T32" fmla="*/ 148 w 149"/>
                  <a:gd name="T33" fmla="*/ 1129 h 704"/>
                  <a:gd name="T34" fmla="*/ 86 w 149"/>
                  <a:gd name="T35" fmla="*/ 1275 h 704"/>
                  <a:gd name="T36" fmla="*/ 47 w 149"/>
                  <a:gd name="T37" fmla="*/ 1410 h 704"/>
                  <a:gd name="T38" fmla="*/ 22 w 149"/>
                  <a:gd name="T39" fmla="*/ 1535 h 704"/>
                  <a:gd name="T40" fmla="*/ 13 w 149"/>
                  <a:gd name="T41" fmla="*/ 1655 h 704"/>
                  <a:gd name="T42" fmla="*/ 13 w 149"/>
                  <a:gd name="T43" fmla="*/ 1769 h 704"/>
                  <a:gd name="T44" fmla="*/ 18 w 149"/>
                  <a:gd name="T45" fmla="*/ 1875 h 704"/>
                  <a:gd name="T46" fmla="*/ 27 w 149"/>
                  <a:gd name="T47" fmla="*/ 1968 h 704"/>
                  <a:gd name="T48" fmla="*/ 31 w 149"/>
                  <a:gd name="T49" fmla="*/ 2059 h 704"/>
                  <a:gd name="T50" fmla="*/ 91 w 149"/>
                  <a:gd name="T51" fmla="*/ 2012 h 704"/>
                  <a:gd name="T52" fmla="*/ 86 w 149"/>
                  <a:gd name="T53" fmla="*/ 1989 h 704"/>
                  <a:gd name="T54" fmla="*/ 80 w 149"/>
                  <a:gd name="T55" fmla="*/ 1922 h 704"/>
                  <a:gd name="T56" fmla="*/ 73 w 149"/>
                  <a:gd name="T57" fmla="*/ 1819 h 704"/>
                  <a:gd name="T58" fmla="*/ 78 w 149"/>
                  <a:gd name="T59" fmla="*/ 1682 h 704"/>
                  <a:gd name="T60" fmla="*/ 91 w 149"/>
                  <a:gd name="T61" fmla="*/ 1518 h 704"/>
                  <a:gd name="T62" fmla="*/ 128 w 149"/>
                  <a:gd name="T63" fmla="*/ 1331 h 704"/>
                  <a:gd name="T64" fmla="*/ 190 w 149"/>
                  <a:gd name="T65" fmla="*/ 1129 h 704"/>
                  <a:gd name="T66" fmla="*/ 286 w 149"/>
                  <a:gd name="T67" fmla="*/ 915 h 704"/>
                  <a:gd name="T68" fmla="*/ 317 w 149"/>
                  <a:gd name="T69" fmla="*/ 816 h 704"/>
                  <a:gd name="T70" fmla="*/ 330 w 149"/>
                  <a:gd name="T71" fmla="*/ 687 h 704"/>
                  <a:gd name="T72" fmla="*/ 319 w 149"/>
                  <a:gd name="T73" fmla="*/ 538 h 704"/>
                  <a:gd name="T74" fmla="*/ 290 w 149"/>
                  <a:gd name="T75" fmla="*/ 392 h 704"/>
                  <a:gd name="T76" fmla="*/ 241 w 149"/>
                  <a:gd name="T77" fmla="*/ 249 h 704"/>
                  <a:gd name="T78" fmla="*/ 179 w 149"/>
                  <a:gd name="T79" fmla="*/ 129 h 704"/>
                  <a:gd name="T80" fmla="*/ 97 w 149"/>
                  <a:gd name="T81" fmla="*/ 41 h 704"/>
                  <a:gd name="T82" fmla="*/ 0 w 149"/>
                  <a:gd name="T83" fmla="*/ 0 h 7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>
                <a:gd name="T0" fmla="*/ 237 w 128"/>
                <a:gd name="T1" fmla="*/ 0 h 217"/>
                <a:gd name="T2" fmla="*/ 265 w 128"/>
                <a:gd name="T3" fmla="*/ 27 h 217"/>
                <a:gd name="T4" fmla="*/ 290 w 128"/>
                <a:gd name="T5" fmla="*/ 81 h 217"/>
                <a:gd name="T6" fmla="*/ 310 w 128"/>
                <a:gd name="T7" fmla="*/ 150 h 217"/>
                <a:gd name="T8" fmla="*/ 323 w 128"/>
                <a:gd name="T9" fmla="*/ 233 h 217"/>
                <a:gd name="T10" fmla="*/ 320 w 128"/>
                <a:gd name="T11" fmla="*/ 332 h 217"/>
                <a:gd name="T12" fmla="*/ 293 w 128"/>
                <a:gd name="T13" fmla="*/ 434 h 217"/>
                <a:gd name="T14" fmla="*/ 237 w 128"/>
                <a:gd name="T15" fmla="*/ 541 h 217"/>
                <a:gd name="T16" fmla="*/ 151 w 128"/>
                <a:gd name="T17" fmla="*/ 649 h 217"/>
                <a:gd name="T18" fmla="*/ 124 w 128"/>
                <a:gd name="T19" fmla="*/ 637 h 217"/>
                <a:gd name="T20" fmla="*/ 96 w 128"/>
                <a:gd name="T21" fmla="*/ 628 h 217"/>
                <a:gd name="T22" fmla="*/ 66 w 128"/>
                <a:gd name="T23" fmla="*/ 613 h 217"/>
                <a:gd name="T24" fmla="*/ 40 w 128"/>
                <a:gd name="T25" fmla="*/ 601 h 217"/>
                <a:gd name="T26" fmla="*/ 20 w 128"/>
                <a:gd name="T27" fmla="*/ 586 h 217"/>
                <a:gd name="T28" fmla="*/ 5 w 128"/>
                <a:gd name="T29" fmla="*/ 568 h 217"/>
                <a:gd name="T30" fmla="*/ 0 w 128"/>
                <a:gd name="T31" fmla="*/ 547 h 217"/>
                <a:gd name="T32" fmla="*/ 3 w 128"/>
                <a:gd name="T33" fmla="*/ 532 h 217"/>
                <a:gd name="T34" fmla="*/ 33 w 128"/>
                <a:gd name="T35" fmla="*/ 511 h 217"/>
                <a:gd name="T36" fmla="*/ 73 w 128"/>
                <a:gd name="T37" fmla="*/ 482 h 217"/>
                <a:gd name="T38" fmla="*/ 116 w 128"/>
                <a:gd name="T39" fmla="*/ 449 h 217"/>
                <a:gd name="T40" fmla="*/ 159 w 128"/>
                <a:gd name="T41" fmla="*/ 401 h 217"/>
                <a:gd name="T42" fmla="*/ 199 w 128"/>
                <a:gd name="T43" fmla="*/ 335 h 217"/>
                <a:gd name="T44" fmla="*/ 230 w 128"/>
                <a:gd name="T45" fmla="*/ 248 h 217"/>
                <a:gd name="T46" fmla="*/ 245 w 128"/>
                <a:gd name="T47" fmla="*/ 138 h 217"/>
                <a:gd name="T48" fmla="*/ 237 w 128"/>
                <a:gd name="T49" fmla="*/ 0 h 2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>
                <a:gd name="T0" fmla="*/ 891 w 1259"/>
                <a:gd name="T1" fmla="*/ 1532 h 1532"/>
                <a:gd name="T2" fmla="*/ 954 w 1259"/>
                <a:gd name="T3" fmla="*/ 1452 h 1532"/>
                <a:gd name="T4" fmla="*/ 1032 w 1259"/>
                <a:gd name="T5" fmla="*/ 1338 h 1532"/>
                <a:gd name="T6" fmla="*/ 1115 w 1259"/>
                <a:gd name="T7" fmla="*/ 1188 h 1532"/>
                <a:gd name="T8" fmla="*/ 1194 w 1259"/>
                <a:gd name="T9" fmla="*/ 1023 h 1532"/>
                <a:gd name="T10" fmla="*/ 1244 w 1259"/>
                <a:gd name="T11" fmla="*/ 841 h 1532"/>
                <a:gd name="T12" fmla="*/ 1259 w 1259"/>
                <a:gd name="T13" fmla="*/ 647 h 1532"/>
                <a:gd name="T14" fmla="*/ 1230 w 1259"/>
                <a:gd name="T15" fmla="*/ 463 h 1532"/>
                <a:gd name="T16" fmla="*/ 1140 w 1259"/>
                <a:gd name="T17" fmla="*/ 294 h 1532"/>
                <a:gd name="T18" fmla="*/ 1043 w 1259"/>
                <a:gd name="T19" fmla="*/ 190 h 1532"/>
                <a:gd name="T20" fmla="*/ 961 w 1259"/>
                <a:gd name="T21" fmla="*/ 109 h 1532"/>
                <a:gd name="T22" fmla="*/ 894 w 1259"/>
                <a:gd name="T23" fmla="*/ 65 h 1532"/>
                <a:gd name="T24" fmla="*/ 786 w 1259"/>
                <a:gd name="T25" fmla="*/ 18 h 1532"/>
                <a:gd name="T26" fmla="*/ 642 w 1259"/>
                <a:gd name="T27" fmla="*/ 0 h 1532"/>
                <a:gd name="T28" fmla="*/ 440 w 1259"/>
                <a:gd name="T29" fmla="*/ 23 h 1532"/>
                <a:gd name="T30" fmla="*/ 366 w 1259"/>
                <a:gd name="T31" fmla="*/ 44 h 1532"/>
                <a:gd name="T32" fmla="*/ 292 w 1259"/>
                <a:gd name="T33" fmla="*/ 58 h 1532"/>
                <a:gd name="T34" fmla="*/ 229 w 1259"/>
                <a:gd name="T35" fmla="*/ 79 h 1532"/>
                <a:gd name="T36" fmla="*/ 178 w 1259"/>
                <a:gd name="T37" fmla="*/ 103 h 1532"/>
                <a:gd name="T38" fmla="*/ 127 w 1259"/>
                <a:gd name="T39" fmla="*/ 127 h 1532"/>
                <a:gd name="T40" fmla="*/ 82 w 1259"/>
                <a:gd name="T41" fmla="*/ 158 h 1532"/>
                <a:gd name="T42" fmla="*/ 41 w 1259"/>
                <a:gd name="T43" fmla="*/ 197 h 1532"/>
                <a:gd name="T44" fmla="*/ 0 w 1259"/>
                <a:gd name="T45" fmla="*/ 243 h 1532"/>
                <a:gd name="T46" fmla="*/ 76 w 1259"/>
                <a:gd name="T47" fmla="*/ 215 h 1532"/>
                <a:gd name="T48" fmla="*/ 144 w 1259"/>
                <a:gd name="T49" fmla="*/ 194 h 1532"/>
                <a:gd name="T50" fmla="*/ 212 w 1259"/>
                <a:gd name="T51" fmla="*/ 179 h 1532"/>
                <a:gd name="T52" fmla="*/ 280 w 1259"/>
                <a:gd name="T53" fmla="*/ 164 h 1532"/>
                <a:gd name="T54" fmla="*/ 336 w 1259"/>
                <a:gd name="T55" fmla="*/ 149 h 1532"/>
                <a:gd name="T56" fmla="*/ 397 w 1259"/>
                <a:gd name="T57" fmla="*/ 149 h 1532"/>
                <a:gd name="T58" fmla="*/ 458 w 1259"/>
                <a:gd name="T59" fmla="*/ 141 h 1532"/>
                <a:gd name="T60" fmla="*/ 511 w 1259"/>
                <a:gd name="T61" fmla="*/ 146 h 1532"/>
                <a:gd name="T62" fmla="*/ 565 w 1259"/>
                <a:gd name="T63" fmla="*/ 152 h 1532"/>
                <a:gd name="T64" fmla="*/ 618 w 1259"/>
                <a:gd name="T65" fmla="*/ 166 h 1532"/>
                <a:gd name="T66" fmla="*/ 669 w 1259"/>
                <a:gd name="T67" fmla="*/ 186 h 1532"/>
                <a:gd name="T68" fmla="*/ 715 w 1259"/>
                <a:gd name="T69" fmla="*/ 205 h 1532"/>
                <a:gd name="T70" fmla="*/ 760 w 1259"/>
                <a:gd name="T71" fmla="*/ 239 h 1532"/>
                <a:gd name="T72" fmla="*/ 811 w 1259"/>
                <a:gd name="T73" fmla="*/ 267 h 1532"/>
                <a:gd name="T74" fmla="*/ 855 w 1259"/>
                <a:gd name="T75" fmla="*/ 307 h 1532"/>
                <a:gd name="T76" fmla="*/ 899 w 1259"/>
                <a:gd name="T77" fmla="*/ 348 h 1532"/>
                <a:gd name="T78" fmla="*/ 971 w 1259"/>
                <a:gd name="T79" fmla="*/ 464 h 1532"/>
                <a:gd name="T80" fmla="*/ 1016 w 1259"/>
                <a:gd name="T81" fmla="*/ 606 h 1532"/>
                <a:gd name="T82" fmla="*/ 1027 w 1259"/>
                <a:gd name="T83" fmla="*/ 774 h 1532"/>
                <a:gd name="T84" fmla="*/ 1022 w 1259"/>
                <a:gd name="T85" fmla="*/ 939 h 1532"/>
                <a:gd name="T86" fmla="*/ 1002 w 1259"/>
                <a:gd name="T87" fmla="*/ 1117 h 1532"/>
                <a:gd name="T88" fmla="*/ 966 w 1259"/>
                <a:gd name="T89" fmla="*/ 1279 h 1532"/>
                <a:gd name="T90" fmla="*/ 933 w 1259"/>
                <a:gd name="T91" fmla="*/ 1421 h 1532"/>
                <a:gd name="T92" fmla="*/ 891 w 1259"/>
                <a:gd name="T93" fmla="*/ 1532 h 15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>
                <a:gd name="T0" fmla="*/ 0 w 801"/>
                <a:gd name="T1" fmla="*/ 0 h 459"/>
                <a:gd name="T2" fmla="*/ 37 w 801"/>
                <a:gd name="T3" fmla="*/ 69 h 459"/>
                <a:gd name="T4" fmla="*/ 68 w 801"/>
                <a:gd name="T5" fmla="*/ 132 h 459"/>
                <a:gd name="T6" fmla="*/ 110 w 801"/>
                <a:gd name="T7" fmla="*/ 188 h 459"/>
                <a:gd name="T8" fmla="*/ 149 w 801"/>
                <a:gd name="T9" fmla="*/ 229 h 459"/>
                <a:gd name="T10" fmla="*/ 192 w 801"/>
                <a:gd name="T11" fmla="*/ 278 h 459"/>
                <a:gd name="T12" fmla="*/ 250 w 801"/>
                <a:gd name="T13" fmla="*/ 314 h 459"/>
                <a:gd name="T14" fmla="*/ 308 w 801"/>
                <a:gd name="T15" fmla="*/ 336 h 459"/>
                <a:gd name="T16" fmla="*/ 365 w 801"/>
                <a:gd name="T17" fmla="*/ 365 h 459"/>
                <a:gd name="T18" fmla="*/ 430 w 801"/>
                <a:gd name="T19" fmla="*/ 381 h 459"/>
                <a:gd name="T20" fmla="*/ 501 w 801"/>
                <a:gd name="T21" fmla="*/ 390 h 459"/>
                <a:gd name="T22" fmla="*/ 573 w 801"/>
                <a:gd name="T23" fmla="*/ 392 h 459"/>
                <a:gd name="T24" fmla="*/ 646 w 801"/>
                <a:gd name="T25" fmla="*/ 381 h 459"/>
                <a:gd name="T26" fmla="*/ 726 w 801"/>
                <a:gd name="T27" fmla="*/ 362 h 459"/>
                <a:gd name="T28" fmla="*/ 801 w 801"/>
                <a:gd name="T29" fmla="*/ 335 h 459"/>
                <a:gd name="T30" fmla="*/ 731 w 801"/>
                <a:gd name="T31" fmla="*/ 377 h 459"/>
                <a:gd name="T32" fmla="*/ 662 w 801"/>
                <a:gd name="T33" fmla="*/ 404 h 459"/>
                <a:gd name="T34" fmla="*/ 594 w 801"/>
                <a:gd name="T35" fmla="*/ 432 h 459"/>
                <a:gd name="T36" fmla="*/ 532 w 801"/>
                <a:gd name="T37" fmla="*/ 445 h 459"/>
                <a:gd name="T38" fmla="*/ 471 w 801"/>
                <a:gd name="T39" fmla="*/ 459 h 459"/>
                <a:gd name="T40" fmla="*/ 411 w 801"/>
                <a:gd name="T41" fmla="*/ 458 h 459"/>
                <a:gd name="T42" fmla="*/ 350 w 801"/>
                <a:gd name="T43" fmla="*/ 458 h 459"/>
                <a:gd name="T44" fmla="*/ 291 w 801"/>
                <a:gd name="T45" fmla="*/ 450 h 459"/>
                <a:gd name="T46" fmla="*/ 244 w 801"/>
                <a:gd name="T47" fmla="*/ 436 h 459"/>
                <a:gd name="T48" fmla="*/ 192 w 801"/>
                <a:gd name="T49" fmla="*/ 415 h 459"/>
                <a:gd name="T50" fmla="*/ 145 w 801"/>
                <a:gd name="T51" fmla="*/ 394 h 459"/>
                <a:gd name="T52" fmla="*/ 100 w 801"/>
                <a:gd name="T53" fmla="*/ 373 h 459"/>
                <a:gd name="T54" fmla="*/ 60 w 801"/>
                <a:gd name="T55" fmla="*/ 347 h 459"/>
                <a:gd name="T56" fmla="*/ 0 w 801"/>
                <a:gd name="T57" fmla="*/ 294 h 459"/>
                <a:gd name="T58" fmla="*/ 0 w 801"/>
                <a:gd name="T59" fmla="*/ 0 h 4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>
                <a:gd name="T0" fmla="*/ 227 w 117"/>
                <a:gd name="T1" fmla="*/ 0 h 132"/>
                <a:gd name="T2" fmla="*/ 0 w 117"/>
                <a:gd name="T3" fmla="*/ 88 h 132"/>
                <a:gd name="T4" fmla="*/ 9 w 117"/>
                <a:gd name="T5" fmla="*/ 91 h 132"/>
                <a:gd name="T6" fmla="*/ 42 w 117"/>
                <a:gd name="T7" fmla="*/ 102 h 132"/>
                <a:gd name="T8" fmla="*/ 88 w 117"/>
                <a:gd name="T9" fmla="*/ 127 h 132"/>
                <a:gd name="T10" fmla="*/ 139 w 117"/>
                <a:gd name="T11" fmla="*/ 165 h 132"/>
                <a:gd name="T12" fmla="*/ 200 w 117"/>
                <a:gd name="T13" fmla="*/ 218 h 132"/>
                <a:gd name="T14" fmla="*/ 254 w 117"/>
                <a:gd name="T15" fmla="*/ 281 h 132"/>
                <a:gd name="T16" fmla="*/ 309 w 117"/>
                <a:gd name="T17" fmla="*/ 362 h 132"/>
                <a:gd name="T18" fmla="*/ 351 w 117"/>
                <a:gd name="T19" fmla="*/ 464 h 132"/>
                <a:gd name="T20" fmla="*/ 354 w 117"/>
                <a:gd name="T21" fmla="*/ 422 h 132"/>
                <a:gd name="T22" fmla="*/ 348 w 117"/>
                <a:gd name="T23" fmla="*/ 376 h 132"/>
                <a:gd name="T24" fmla="*/ 327 w 117"/>
                <a:gd name="T25" fmla="*/ 316 h 132"/>
                <a:gd name="T26" fmla="*/ 300 w 117"/>
                <a:gd name="T27" fmla="*/ 260 h 132"/>
                <a:gd name="T28" fmla="*/ 269 w 117"/>
                <a:gd name="T29" fmla="*/ 204 h 132"/>
                <a:gd name="T30" fmla="*/ 236 w 117"/>
                <a:gd name="T31" fmla="*/ 158 h 132"/>
                <a:gd name="T32" fmla="*/ 203 w 117"/>
                <a:gd name="T33" fmla="*/ 127 h 132"/>
                <a:gd name="T34" fmla="*/ 175 w 117"/>
                <a:gd name="T35" fmla="*/ 112 h 132"/>
                <a:gd name="T36" fmla="*/ 209 w 117"/>
                <a:gd name="T37" fmla="*/ 102 h 132"/>
                <a:gd name="T38" fmla="*/ 239 w 117"/>
                <a:gd name="T39" fmla="*/ 98 h 132"/>
                <a:gd name="T40" fmla="*/ 269 w 117"/>
                <a:gd name="T41" fmla="*/ 91 h 132"/>
                <a:gd name="T42" fmla="*/ 297 w 117"/>
                <a:gd name="T43" fmla="*/ 88 h 132"/>
                <a:gd name="T44" fmla="*/ 318 w 117"/>
                <a:gd name="T45" fmla="*/ 84 h 132"/>
                <a:gd name="T46" fmla="*/ 330 w 117"/>
                <a:gd name="T47" fmla="*/ 77 h 132"/>
                <a:gd name="T48" fmla="*/ 342 w 117"/>
                <a:gd name="T49" fmla="*/ 74 h 132"/>
                <a:gd name="T50" fmla="*/ 345 w 117"/>
                <a:gd name="T51" fmla="*/ 74 h 132"/>
                <a:gd name="T52" fmla="*/ 227 w 117"/>
                <a:gd name="T53" fmla="*/ 0 h 1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>
                <a:gd name="T0" fmla="*/ 87 w 29"/>
                <a:gd name="T1" fmla="*/ 0 h 77"/>
                <a:gd name="T2" fmla="*/ 69 w 29"/>
                <a:gd name="T3" fmla="*/ 0 h 77"/>
                <a:gd name="T4" fmla="*/ 48 w 29"/>
                <a:gd name="T5" fmla="*/ 14 h 77"/>
                <a:gd name="T6" fmla="*/ 27 w 29"/>
                <a:gd name="T7" fmla="*/ 32 h 77"/>
                <a:gd name="T8" fmla="*/ 12 w 29"/>
                <a:gd name="T9" fmla="*/ 68 h 77"/>
                <a:gd name="T10" fmla="*/ 3 w 29"/>
                <a:gd name="T11" fmla="*/ 107 h 77"/>
                <a:gd name="T12" fmla="*/ 0 w 29"/>
                <a:gd name="T13" fmla="*/ 157 h 77"/>
                <a:gd name="T14" fmla="*/ 9 w 29"/>
                <a:gd name="T15" fmla="*/ 214 h 77"/>
                <a:gd name="T16" fmla="*/ 33 w 29"/>
                <a:gd name="T17" fmla="*/ 274 h 77"/>
                <a:gd name="T18" fmla="*/ 45 w 29"/>
                <a:gd name="T19" fmla="*/ 189 h 77"/>
                <a:gd name="T20" fmla="*/ 57 w 29"/>
                <a:gd name="T21" fmla="*/ 132 h 77"/>
                <a:gd name="T22" fmla="*/ 69 w 29"/>
                <a:gd name="T23" fmla="*/ 78 h 77"/>
                <a:gd name="T24" fmla="*/ 87 w 29"/>
                <a:gd name="T25" fmla="*/ 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>
                <a:gd name="T0" fmla="*/ 784 w 1108"/>
                <a:gd name="T1" fmla="*/ 1047 h 1047"/>
                <a:gd name="T2" fmla="*/ 692 w 1108"/>
                <a:gd name="T3" fmla="*/ 1011 h 1047"/>
                <a:gd name="T4" fmla="*/ 607 w 1108"/>
                <a:gd name="T5" fmla="*/ 945 h 1047"/>
                <a:gd name="T6" fmla="*/ 517 w 1108"/>
                <a:gd name="T7" fmla="*/ 861 h 1047"/>
                <a:gd name="T8" fmla="*/ 432 w 1108"/>
                <a:gd name="T9" fmla="*/ 776 h 1047"/>
                <a:gd name="T10" fmla="*/ 350 w 1108"/>
                <a:gd name="T11" fmla="*/ 677 h 1047"/>
                <a:gd name="T12" fmla="*/ 266 w 1108"/>
                <a:gd name="T13" fmla="*/ 563 h 1047"/>
                <a:gd name="T14" fmla="*/ 188 w 1108"/>
                <a:gd name="T15" fmla="*/ 447 h 1047"/>
                <a:gd name="T16" fmla="*/ 122 w 1108"/>
                <a:gd name="T17" fmla="*/ 325 h 1047"/>
                <a:gd name="T18" fmla="*/ 65 w 1108"/>
                <a:gd name="T19" fmla="*/ 211 h 1047"/>
                <a:gd name="T20" fmla="*/ 21 w 1108"/>
                <a:gd name="T21" fmla="*/ 101 h 1047"/>
                <a:gd name="T22" fmla="*/ 0 w 1108"/>
                <a:gd name="T23" fmla="*/ 0 h 1047"/>
                <a:gd name="T24" fmla="*/ 109 w 1108"/>
                <a:gd name="T25" fmla="*/ 217 h 1047"/>
                <a:gd name="T26" fmla="*/ 209 w 1108"/>
                <a:gd name="T27" fmla="*/ 378 h 1047"/>
                <a:gd name="T28" fmla="*/ 294 w 1108"/>
                <a:gd name="T29" fmla="*/ 500 h 1047"/>
                <a:gd name="T30" fmla="*/ 373 w 1108"/>
                <a:gd name="T31" fmla="*/ 590 h 1047"/>
                <a:gd name="T32" fmla="*/ 441 w 1108"/>
                <a:gd name="T33" fmla="*/ 661 h 1047"/>
                <a:gd name="T34" fmla="*/ 506 w 1108"/>
                <a:gd name="T35" fmla="*/ 713 h 1047"/>
                <a:gd name="T36" fmla="*/ 564 w 1108"/>
                <a:gd name="T37" fmla="*/ 754 h 1047"/>
                <a:gd name="T38" fmla="*/ 620 w 1108"/>
                <a:gd name="T39" fmla="*/ 801 h 1047"/>
                <a:gd name="T40" fmla="*/ 754 w 1108"/>
                <a:gd name="T41" fmla="*/ 899 h 1047"/>
                <a:gd name="T42" fmla="*/ 925 w 1108"/>
                <a:gd name="T43" fmla="*/ 977 h 1047"/>
                <a:gd name="T44" fmla="*/ 1108 w 1108"/>
                <a:gd name="T45" fmla="*/ 1047 h 1047"/>
                <a:gd name="T46" fmla="*/ 784 w 1108"/>
                <a:gd name="T47" fmla="*/ 1047 h 10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1" y="754"/>
              <a:ext cx="569" cy="637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37" y="132"/>
              <a:ext cx="356" cy="607"/>
              <a:chOff x="1727" y="866"/>
              <a:chExt cx="129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68" y="3321"/>
              <a:ext cx="501" cy="502"/>
              <a:chOff x="1727" y="866"/>
              <a:chExt cx="129" cy="157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393" y="262"/>
              <a:ext cx="709" cy="892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25" y="2382"/>
              <a:ext cx="709" cy="892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>
                <a:gd name="T0" fmla="*/ 0 w 862"/>
                <a:gd name="T1" fmla="*/ 0 h 886"/>
                <a:gd name="T2" fmla="*/ 6 w 862"/>
                <a:gd name="T3" fmla="*/ 107 h 886"/>
                <a:gd name="T4" fmla="*/ 37 w 862"/>
                <a:gd name="T5" fmla="*/ 262 h 886"/>
                <a:gd name="T6" fmla="*/ 83 w 862"/>
                <a:gd name="T7" fmla="*/ 410 h 886"/>
                <a:gd name="T8" fmla="*/ 149 w 862"/>
                <a:gd name="T9" fmla="*/ 546 h 886"/>
                <a:gd name="T10" fmla="*/ 237 w 862"/>
                <a:gd name="T11" fmla="*/ 666 h 886"/>
                <a:gd name="T12" fmla="*/ 338 w 862"/>
                <a:gd name="T13" fmla="*/ 764 h 886"/>
                <a:gd name="T14" fmla="*/ 450 w 862"/>
                <a:gd name="T15" fmla="*/ 838 h 886"/>
                <a:gd name="T16" fmla="*/ 579 w 862"/>
                <a:gd name="T17" fmla="*/ 879 h 886"/>
                <a:gd name="T18" fmla="*/ 714 w 862"/>
                <a:gd name="T19" fmla="*/ 886 h 886"/>
                <a:gd name="T20" fmla="*/ 862 w 862"/>
                <a:gd name="T21" fmla="*/ 851 h 886"/>
                <a:gd name="T22" fmla="*/ 784 w 862"/>
                <a:gd name="T23" fmla="*/ 856 h 886"/>
                <a:gd name="T24" fmla="*/ 700 w 862"/>
                <a:gd name="T25" fmla="*/ 835 h 886"/>
                <a:gd name="T26" fmla="*/ 621 w 862"/>
                <a:gd name="T27" fmla="*/ 794 h 886"/>
                <a:gd name="T28" fmla="*/ 542 w 862"/>
                <a:gd name="T29" fmla="*/ 728 h 886"/>
                <a:gd name="T30" fmla="*/ 466 w 862"/>
                <a:gd name="T31" fmla="*/ 649 h 886"/>
                <a:gd name="T32" fmla="*/ 397 w 862"/>
                <a:gd name="T33" fmla="*/ 557 h 886"/>
                <a:gd name="T34" fmla="*/ 334 w 862"/>
                <a:gd name="T35" fmla="*/ 454 h 886"/>
                <a:gd name="T36" fmla="*/ 279 w 862"/>
                <a:gd name="T37" fmla="*/ 339 h 886"/>
                <a:gd name="T38" fmla="*/ 238 w 862"/>
                <a:gd name="T39" fmla="*/ 225 h 886"/>
                <a:gd name="T40" fmla="*/ 205 w 862"/>
                <a:gd name="T41" fmla="*/ 105 h 886"/>
                <a:gd name="T42" fmla="*/ 184 w 862"/>
                <a:gd name="T43" fmla="*/ 3 h 88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>
                <a:gd name="T0" fmla="*/ 0 w 257"/>
                <a:gd name="T1" fmla="*/ 0 h 237"/>
                <a:gd name="T2" fmla="*/ 0 w 257"/>
                <a:gd name="T3" fmla="*/ 63 h 237"/>
                <a:gd name="T4" fmla="*/ 8 w 257"/>
                <a:gd name="T5" fmla="*/ 125 h 237"/>
                <a:gd name="T6" fmla="*/ 16 w 257"/>
                <a:gd name="T7" fmla="*/ 188 h 237"/>
                <a:gd name="T8" fmla="*/ 29 w 257"/>
                <a:gd name="T9" fmla="*/ 245 h 237"/>
                <a:gd name="T10" fmla="*/ 48 w 257"/>
                <a:gd name="T11" fmla="*/ 298 h 237"/>
                <a:gd name="T12" fmla="*/ 72 w 257"/>
                <a:gd name="T13" fmla="*/ 353 h 237"/>
                <a:gd name="T14" fmla="*/ 101 w 257"/>
                <a:gd name="T15" fmla="*/ 403 h 237"/>
                <a:gd name="T16" fmla="*/ 135 w 257"/>
                <a:gd name="T17" fmla="*/ 445 h 237"/>
                <a:gd name="T18" fmla="*/ 178 w 257"/>
                <a:gd name="T19" fmla="*/ 485 h 237"/>
                <a:gd name="T20" fmla="*/ 228 w 257"/>
                <a:gd name="T21" fmla="*/ 520 h 237"/>
                <a:gd name="T22" fmla="*/ 281 w 257"/>
                <a:gd name="T23" fmla="*/ 548 h 237"/>
                <a:gd name="T24" fmla="*/ 347 w 257"/>
                <a:gd name="T25" fmla="*/ 570 h 237"/>
                <a:gd name="T26" fmla="*/ 419 w 257"/>
                <a:gd name="T27" fmla="*/ 585 h 237"/>
                <a:gd name="T28" fmla="*/ 498 w 257"/>
                <a:gd name="T29" fmla="*/ 593 h 237"/>
                <a:gd name="T30" fmla="*/ 583 w 257"/>
                <a:gd name="T31" fmla="*/ 590 h 237"/>
                <a:gd name="T32" fmla="*/ 681 w 257"/>
                <a:gd name="T33" fmla="*/ 580 h 237"/>
                <a:gd name="T34" fmla="*/ 594 w 257"/>
                <a:gd name="T35" fmla="*/ 568 h 237"/>
                <a:gd name="T36" fmla="*/ 517 w 257"/>
                <a:gd name="T37" fmla="*/ 550 h 237"/>
                <a:gd name="T38" fmla="*/ 450 w 257"/>
                <a:gd name="T39" fmla="*/ 530 h 237"/>
                <a:gd name="T40" fmla="*/ 392 w 257"/>
                <a:gd name="T41" fmla="*/ 510 h 237"/>
                <a:gd name="T42" fmla="*/ 339 w 257"/>
                <a:gd name="T43" fmla="*/ 483 h 237"/>
                <a:gd name="T44" fmla="*/ 297 w 257"/>
                <a:gd name="T45" fmla="*/ 455 h 237"/>
                <a:gd name="T46" fmla="*/ 257 w 257"/>
                <a:gd name="T47" fmla="*/ 423 h 237"/>
                <a:gd name="T48" fmla="*/ 223 w 257"/>
                <a:gd name="T49" fmla="*/ 388 h 237"/>
                <a:gd name="T50" fmla="*/ 191 w 257"/>
                <a:gd name="T51" fmla="*/ 353 h 237"/>
                <a:gd name="T52" fmla="*/ 162 w 257"/>
                <a:gd name="T53" fmla="*/ 313 h 237"/>
                <a:gd name="T54" fmla="*/ 138 w 257"/>
                <a:gd name="T55" fmla="*/ 268 h 237"/>
                <a:gd name="T56" fmla="*/ 114 w 257"/>
                <a:gd name="T57" fmla="*/ 220 h 237"/>
                <a:gd name="T58" fmla="*/ 87 w 257"/>
                <a:gd name="T59" fmla="*/ 173 h 237"/>
                <a:gd name="T60" fmla="*/ 61 w 257"/>
                <a:gd name="T61" fmla="*/ 118 h 237"/>
                <a:gd name="T62" fmla="*/ 32 w 257"/>
                <a:gd name="T63" fmla="*/ 60 h 237"/>
                <a:gd name="T64" fmla="*/ 0 w 257"/>
                <a:gd name="T65" fmla="*/ 0 h 2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>
                <a:gd name="T0" fmla="*/ 205 w 124"/>
                <a:gd name="T1" fmla="*/ 0 h 110"/>
                <a:gd name="T2" fmla="*/ 330 w 124"/>
                <a:gd name="T3" fmla="*/ 273 h 110"/>
                <a:gd name="T4" fmla="*/ 319 w 124"/>
                <a:gd name="T5" fmla="*/ 270 h 110"/>
                <a:gd name="T6" fmla="*/ 285 w 124"/>
                <a:gd name="T7" fmla="*/ 265 h 110"/>
                <a:gd name="T8" fmla="*/ 237 w 124"/>
                <a:gd name="T9" fmla="*/ 255 h 110"/>
                <a:gd name="T10" fmla="*/ 181 w 124"/>
                <a:gd name="T11" fmla="*/ 250 h 110"/>
                <a:gd name="T12" fmla="*/ 120 w 124"/>
                <a:gd name="T13" fmla="*/ 245 h 110"/>
                <a:gd name="T14" fmla="*/ 67 w 124"/>
                <a:gd name="T15" fmla="*/ 248 h 110"/>
                <a:gd name="T16" fmla="*/ 24 w 124"/>
                <a:gd name="T17" fmla="*/ 258 h 110"/>
                <a:gd name="T18" fmla="*/ 0 w 124"/>
                <a:gd name="T19" fmla="*/ 278 h 110"/>
                <a:gd name="T20" fmla="*/ 11 w 124"/>
                <a:gd name="T21" fmla="*/ 248 h 110"/>
                <a:gd name="T22" fmla="*/ 21 w 124"/>
                <a:gd name="T23" fmla="*/ 225 h 110"/>
                <a:gd name="T24" fmla="*/ 43 w 124"/>
                <a:gd name="T25" fmla="*/ 207 h 110"/>
                <a:gd name="T26" fmla="*/ 67 w 124"/>
                <a:gd name="T27" fmla="*/ 192 h 110"/>
                <a:gd name="T28" fmla="*/ 96 w 124"/>
                <a:gd name="T29" fmla="*/ 182 h 110"/>
                <a:gd name="T30" fmla="*/ 125 w 124"/>
                <a:gd name="T31" fmla="*/ 179 h 110"/>
                <a:gd name="T32" fmla="*/ 157 w 124"/>
                <a:gd name="T33" fmla="*/ 179 h 110"/>
                <a:gd name="T34" fmla="*/ 192 w 124"/>
                <a:gd name="T35" fmla="*/ 187 h 110"/>
                <a:gd name="T36" fmla="*/ 194 w 124"/>
                <a:gd name="T37" fmla="*/ 179 h 110"/>
                <a:gd name="T38" fmla="*/ 186 w 124"/>
                <a:gd name="T39" fmla="*/ 142 h 110"/>
                <a:gd name="T40" fmla="*/ 178 w 124"/>
                <a:gd name="T41" fmla="*/ 96 h 110"/>
                <a:gd name="T42" fmla="*/ 173 w 124"/>
                <a:gd name="T43" fmla="*/ 76 h 110"/>
                <a:gd name="T44" fmla="*/ 168 w 124"/>
                <a:gd name="T45" fmla="*/ 76 h 110"/>
                <a:gd name="T46" fmla="*/ 162 w 124"/>
                <a:gd name="T47" fmla="*/ 73 h 110"/>
                <a:gd name="T48" fmla="*/ 157 w 124"/>
                <a:gd name="T49" fmla="*/ 66 h 110"/>
                <a:gd name="T50" fmla="*/ 152 w 124"/>
                <a:gd name="T51" fmla="*/ 58 h 110"/>
                <a:gd name="T52" fmla="*/ 152 w 124"/>
                <a:gd name="T53" fmla="*/ 48 h 110"/>
                <a:gd name="T54" fmla="*/ 157 w 124"/>
                <a:gd name="T55" fmla="*/ 35 h 110"/>
                <a:gd name="T56" fmla="*/ 176 w 124"/>
                <a:gd name="T57" fmla="*/ 20 h 110"/>
                <a:gd name="T58" fmla="*/ 205 w 124"/>
                <a:gd name="T59" fmla="*/ 0 h 1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>
                <a:gd name="T0" fmla="*/ 83 w 46"/>
                <a:gd name="T1" fmla="*/ 0 h 94"/>
                <a:gd name="T2" fmla="*/ 53 w 46"/>
                <a:gd name="T3" fmla="*/ 94 h 94"/>
                <a:gd name="T4" fmla="*/ 40 w 46"/>
                <a:gd name="T5" fmla="*/ 154 h 94"/>
                <a:gd name="T6" fmla="*/ 29 w 46"/>
                <a:gd name="T7" fmla="*/ 196 h 94"/>
                <a:gd name="T8" fmla="*/ 0 w 46"/>
                <a:gd name="T9" fmla="*/ 233 h 94"/>
                <a:gd name="T10" fmla="*/ 32 w 46"/>
                <a:gd name="T11" fmla="*/ 218 h 94"/>
                <a:gd name="T12" fmla="*/ 62 w 46"/>
                <a:gd name="T13" fmla="*/ 198 h 94"/>
                <a:gd name="T14" fmla="*/ 86 w 46"/>
                <a:gd name="T15" fmla="*/ 171 h 94"/>
                <a:gd name="T16" fmla="*/ 107 w 46"/>
                <a:gd name="T17" fmla="*/ 141 h 94"/>
                <a:gd name="T18" fmla="*/ 120 w 46"/>
                <a:gd name="T19" fmla="*/ 109 h 94"/>
                <a:gd name="T20" fmla="*/ 123 w 46"/>
                <a:gd name="T21" fmla="*/ 74 h 94"/>
                <a:gd name="T22" fmla="*/ 112 w 46"/>
                <a:gd name="T23" fmla="*/ 37 h 94"/>
                <a:gd name="T24" fmla="*/ 83 w 46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>
                <a:gd name="T0" fmla="*/ 124 w 124"/>
                <a:gd name="T1" fmla="*/ 0 h 121"/>
                <a:gd name="T2" fmla="*/ 113 w 124"/>
                <a:gd name="T3" fmla="*/ 9 h 121"/>
                <a:gd name="T4" fmla="*/ 99 w 124"/>
                <a:gd name="T5" fmla="*/ 25 h 121"/>
                <a:gd name="T6" fmla="*/ 81 w 124"/>
                <a:gd name="T7" fmla="*/ 41 h 121"/>
                <a:gd name="T8" fmla="*/ 63 w 124"/>
                <a:gd name="T9" fmla="*/ 54 h 121"/>
                <a:gd name="T10" fmla="*/ 41 w 124"/>
                <a:gd name="T11" fmla="*/ 66 h 121"/>
                <a:gd name="T12" fmla="*/ 22 w 124"/>
                <a:gd name="T13" fmla="*/ 74 h 121"/>
                <a:gd name="T14" fmla="*/ 0 w 124"/>
                <a:gd name="T15" fmla="*/ 75 h 121"/>
                <a:gd name="T16" fmla="*/ 10 w 124"/>
                <a:gd name="T17" fmla="*/ 96 h 121"/>
                <a:gd name="T18" fmla="*/ 23 w 124"/>
                <a:gd name="T19" fmla="*/ 113 h 121"/>
                <a:gd name="T20" fmla="*/ 41 w 124"/>
                <a:gd name="T21" fmla="*/ 121 h 121"/>
                <a:gd name="T22" fmla="*/ 60 w 124"/>
                <a:gd name="T23" fmla="*/ 121 h 121"/>
                <a:gd name="T24" fmla="*/ 83 w 124"/>
                <a:gd name="T25" fmla="*/ 111 h 121"/>
                <a:gd name="T26" fmla="*/ 101 w 124"/>
                <a:gd name="T27" fmla="*/ 88 h 121"/>
                <a:gd name="T28" fmla="*/ 116 w 124"/>
                <a:gd name="T29" fmla="*/ 53 h 121"/>
                <a:gd name="T30" fmla="*/ 124 w 124"/>
                <a:gd name="T31" fmla="*/ 0 h 1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>
                <a:gd name="T0" fmla="*/ 0 w 149"/>
                <a:gd name="T1" fmla="*/ 0 h 704"/>
                <a:gd name="T2" fmla="*/ 16 w 149"/>
                <a:gd name="T3" fmla="*/ 20 h 704"/>
                <a:gd name="T4" fmla="*/ 42 w 149"/>
                <a:gd name="T5" fmla="*/ 46 h 704"/>
                <a:gd name="T6" fmla="*/ 74 w 149"/>
                <a:gd name="T7" fmla="*/ 78 h 704"/>
                <a:gd name="T8" fmla="*/ 108 w 149"/>
                <a:gd name="T9" fmla="*/ 121 h 704"/>
                <a:gd name="T10" fmla="*/ 153 w 149"/>
                <a:gd name="T11" fmla="*/ 173 h 704"/>
                <a:gd name="T12" fmla="*/ 193 w 149"/>
                <a:gd name="T13" fmla="*/ 229 h 704"/>
                <a:gd name="T14" fmla="*/ 232 w 149"/>
                <a:gd name="T15" fmla="*/ 294 h 704"/>
                <a:gd name="T16" fmla="*/ 264 w 149"/>
                <a:gd name="T17" fmla="*/ 369 h 704"/>
                <a:gd name="T18" fmla="*/ 295 w 149"/>
                <a:gd name="T19" fmla="*/ 448 h 704"/>
                <a:gd name="T20" fmla="*/ 317 w 149"/>
                <a:gd name="T21" fmla="*/ 539 h 704"/>
                <a:gd name="T22" fmla="*/ 327 w 149"/>
                <a:gd name="T23" fmla="*/ 640 h 704"/>
                <a:gd name="T24" fmla="*/ 332 w 149"/>
                <a:gd name="T25" fmla="*/ 745 h 704"/>
                <a:gd name="T26" fmla="*/ 317 w 149"/>
                <a:gd name="T27" fmla="*/ 863 h 704"/>
                <a:gd name="T28" fmla="*/ 287 w 149"/>
                <a:gd name="T29" fmla="*/ 987 h 704"/>
                <a:gd name="T30" fmla="*/ 243 w 149"/>
                <a:gd name="T31" fmla="*/ 1117 h 704"/>
                <a:gd name="T32" fmla="*/ 177 w 149"/>
                <a:gd name="T33" fmla="*/ 1261 h 704"/>
                <a:gd name="T34" fmla="*/ 103 w 149"/>
                <a:gd name="T35" fmla="*/ 1424 h 704"/>
                <a:gd name="T36" fmla="*/ 55 w 149"/>
                <a:gd name="T37" fmla="*/ 1575 h 704"/>
                <a:gd name="T38" fmla="*/ 26 w 149"/>
                <a:gd name="T39" fmla="*/ 1715 h 704"/>
                <a:gd name="T40" fmla="*/ 16 w 149"/>
                <a:gd name="T41" fmla="*/ 1849 h 704"/>
                <a:gd name="T42" fmla="*/ 16 w 149"/>
                <a:gd name="T43" fmla="*/ 1977 h 704"/>
                <a:gd name="T44" fmla="*/ 21 w 149"/>
                <a:gd name="T45" fmla="*/ 2094 h 704"/>
                <a:gd name="T46" fmla="*/ 32 w 149"/>
                <a:gd name="T47" fmla="*/ 2199 h 704"/>
                <a:gd name="T48" fmla="*/ 37 w 149"/>
                <a:gd name="T49" fmla="*/ 2300 h 704"/>
                <a:gd name="T50" fmla="*/ 108 w 149"/>
                <a:gd name="T51" fmla="*/ 2248 h 704"/>
                <a:gd name="T52" fmla="*/ 103 w 149"/>
                <a:gd name="T53" fmla="*/ 2222 h 704"/>
                <a:gd name="T54" fmla="*/ 95 w 149"/>
                <a:gd name="T55" fmla="*/ 2146 h 704"/>
                <a:gd name="T56" fmla="*/ 87 w 149"/>
                <a:gd name="T57" fmla="*/ 2032 h 704"/>
                <a:gd name="T58" fmla="*/ 92 w 149"/>
                <a:gd name="T59" fmla="*/ 1879 h 704"/>
                <a:gd name="T60" fmla="*/ 108 w 149"/>
                <a:gd name="T61" fmla="*/ 1696 h 704"/>
                <a:gd name="T62" fmla="*/ 153 w 149"/>
                <a:gd name="T63" fmla="*/ 1487 h 704"/>
                <a:gd name="T64" fmla="*/ 227 w 149"/>
                <a:gd name="T65" fmla="*/ 1261 h 704"/>
                <a:gd name="T66" fmla="*/ 340 w 149"/>
                <a:gd name="T67" fmla="*/ 1023 h 704"/>
                <a:gd name="T68" fmla="*/ 377 w 149"/>
                <a:gd name="T69" fmla="*/ 912 h 704"/>
                <a:gd name="T70" fmla="*/ 393 w 149"/>
                <a:gd name="T71" fmla="*/ 768 h 704"/>
                <a:gd name="T72" fmla="*/ 380 w 149"/>
                <a:gd name="T73" fmla="*/ 601 h 704"/>
                <a:gd name="T74" fmla="*/ 346 w 149"/>
                <a:gd name="T75" fmla="*/ 438 h 704"/>
                <a:gd name="T76" fmla="*/ 287 w 149"/>
                <a:gd name="T77" fmla="*/ 278 h 704"/>
                <a:gd name="T78" fmla="*/ 214 w 149"/>
                <a:gd name="T79" fmla="*/ 144 h 704"/>
                <a:gd name="T80" fmla="*/ 116 w 149"/>
                <a:gd name="T81" fmla="*/ 46 h 704"/>
                <a:gd name="T82" fmla="*/ 0 w 149"/>
                <a:gd name="T83" fmla="*/ 0 h 7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>
                <a:gd name="T0" fmla="*/ 0 w 36"/>
                <a:gd name="T1" fmla="*/ 0 h 132"/>
                <a:gd name="T2" fmla="*/ 36 w 36"/>
                <a:gd name="T3" fmla="*/ 12 h 132"/>
                <a:gd name="T4" fmla="*/ 0 w 36"/>
                <a:gd name="T5" fmla="*/ 132 h 132"/>
                <a:gd name="T6" fmla="*/ 0 w 36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2447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rgbClr val="993366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5200" b="1"/>
            </a:lvl1pPr>
          </a:lstStyle>
          <a:p>
            <a:pPr lvl="0"/>
            <a:r>
              <a:rPr lang="ar-EG" noProof="0" smtClean="0"/>
              <a:t>انقر لتحرير نمط العنوان الرئيسي</a:t>
            </a:r>
          </a:p>
        </p:txBody>
      </p:sp>
      <p:sp>
        <p:nvSpPr>
          <p:cNvPr id="102448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ar-EG" noProof="0" smtClean="0"/>
              <a:t>انقر لتحرير نمط العنوان الثانوي الرئيسي</a:t>
            </a:r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604820E1-9F08-4506-A63A-D5DBBE4827A6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36879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5FA85-7A31-494C-8AF4-2CEBE2006A11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53214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853D5B-607A-40F1-9C10-E268AE025E02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90151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085B66-A966-44F2-98A8-1404AD25D916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46631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8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9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39001C-AA94-4056-82BF-04F227F4333D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96032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9DCF40-6D8D-4C0D-B50D-48E4A84E079B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610095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3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84F9AD-C7A5-416F-8A48-05385D509269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96443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94397E-114F-414C-8D28-A0DC7106CFFC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22565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 smtClean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11DB5-F0B3-40F0-833F-855960D43875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57498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2BDF5B-56C6-4B9F-8F08-19EE1E7D28F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88902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9FC1E7-AEE8-45AC-9664-BD29163B5688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4542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6818B-7BF3-4CAD-864C-0BF2ED4C2FA5}" type="slidenum">
              <a:rPr lang="ar-SA">
                <a:solidFill>
                  <a:srgbClr val="006699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05545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" name="Rectangle 51"/>
          <p:cNvSpPr>
            <a:spLocks noChangeArrowheads="1"/>
          </p:cNvSpPr>
          <p:nvPr/>
        </p:nvSpPr>
        <p:spPr bwMode="ltGray">
          <a:xfrm>
            <a:off x="0" y="476250"/>
            <a:ext cx="9147175" cy="638175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tint val="90980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ar-SA">
              <a:solidFill>
                <a:srgbClr val="0E3F96"/>
              </a:solidFill>
            </a:endParaRPr>
          </a:p>
        </p:txBody>
      </p:sp>
      <p:sp>
        <p:nvSpPr>
          <p:cNvPr id="3107" name="Rectangle 35"/>
          <p:cNvSpPr>
            <a:spLocks noChangeArrowheads="1"/>
          </p:cNvSpPr>
          <p:nvPr/>
        </p:nvSpPr>
        <p:spPr bwMode="gray">
          <a:xfrm>
            <a:off x="0" y="0"/>
            <a:ext cx="9144000" cy="609600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2353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ar-SA">
              <a:solidFill>
                <a:srgbClr val="0E3F96"/>
              </a:solidFill>
            </a:endParaRPr>
          </a:p>
        </p:txBody>
      </p:sp>
      <p:sp>
        <p:nvSpPr>
          <p:cNvPr id="3108" name="Rectangle 36"/>
          <p:cNvSpPr>
            <a:spLocks noChangeArrowheads="1"/>
          </p:cNvSpPr>
          <p:nvPr/>
        </p:nvSpPr>
        <p:spPr bwMode="ltGray">
          <a:xfrm flipV="1">
            <a:off x="304800" y="685800"/>
            <a:ext cx="5257800" cy="6019800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ar-SA">
              <a:solidFill>
                <a:srgbClr val="0E3F96"/>
              </a:solidFill>
            </a:endParaRPr>
          </a:p>
        </p:txBody>
      </p:sp>
      <p:sp>
        <p:nvSpPr>
          <p:cNvPr id="3109" name="Rectangle 37"/>
          <p:cNvSpPr>
            <a:spLocks noChangeArrowheads="1"/>
          </p:cNvSpPr>
          <p:nvPr/>
        </p:nvSpPr>
        <p:spPr bwMode="auto">
          <a:xfrm>
            <a:off x="1600200" y="0"/>
            <a:ext cx="716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ar-SA">
              <a:solidFill>
                <a:srgbClr val="0E3F96"/>
              </a:solidFill>
            </a:endParaRPr>
          </a:p>
        </p:txBody>
      </p:sp>
      <p:grpSp>
        <p:nvGrpSpPr>
          <p:cNvPr id="3110" name="Group 38"/>
          <p:cNvGrpSpPr>
            <a:grpSpLocks/>
          </p:cNvGrpSpPr>
          <p:nvPr/>
        </p:nvGrpSpPr>
        <p:grpSpPr bwMode="auto">
          <a:xfrm>
            <a:off x="1143000" y="2133600"/>
            <a:ext cx="8001000" cy="4724400"/>
            <a:chOff x="720" y="1344"/>
            <a:chExt cx="5040" cy="2976"/>
          </a:xfrm>
        </p:grpSpPr>
        <p:sp>
          <p:nvSpPr>
            <p:cNvPr id="3111" name="Rectangle 39"/>
            <p:cNvSpPr>
              <a:spLocks noChangeArrowheads="1"/>
            </p:cNvSpPr>
            <p:nvPr userDrawn="1"/>
          </p:nvSpPr>
          <p:spPr bwMode="gray">
            <a:xfrm>
              <a:off x="1032" y="1344"/>
              <a:ext cx="4728" cy="29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ar-SA">
                <a:solidFill>
                  <a:srgbClr val="0E3F96"/>
                </a:solidFill>
              </a:endParaRPr>
            </a:p>
          </p:txBody>
        </p:sp>
        <p:grpSp>
          <p:nvGrpSpPr>
            <p:cNvPr id="3112" name="Group 40"/>
            <p:cNvGrpSpPr>
              <a:grpSpLocks/>
            </p:cNvGrpSpPr>
            <p:nvPr userDrawn="1"/>
          </p:nvGrpSpPr>
          <p:grpSpPr bwMode="auto">
            <a:xfrm>
              <a:off x="720" y="1344"/>
              <a:ext cx="624" cy="2976"/>
              <a:chOff x="768" y="1104"/>
              <a:chExt cx="624" cy="3216"/>
            </a:xfrm>
          </p:grpSpPr>
          <p:sp>
            <p:nvSpPr>
              <p:cNvPr id="3113" name="Oval 41"/>
              <p:cNvSpPr>
                <a:spLocks noChangeArrowheads="1"/>
              </p:cNvSpPr>
              <p:nvPr userDrawn="1"/>
            </p:nvSpPr>
            <p:spPr bwMode="gray">
              <a:xfrm>
                <a:off x="768" y="1104"/>
                <a:ext cx="624" cy="62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ar-SA">
                  <a:solidFill>
                    <a:srgbClr val="0E3F96"/>
                  </a:solidFill>
                </a:endParaRPr>
              </a:p>
            </p:txBody>
          </p:sp>
          <p:sp>
            <p:nvSpPr>
              <p:cNvPr id="3114" name="Rectangle 42"/>
              <p:cNvSpPr>
                <a:spLocks noChangeArrowheads="1"/>
              </p:cNvSpPr>
              <p:nvPr userDrawn="1"/>
            </p:nvSpPr>
            <p:spPr bwMode="gray">
              <a:xfrm>
                <a:off x="768" y="1440"/>
                <a:ext cx="576" cy="28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ar-SA">
                  <a:solidFill>
                    <a:srgbClr val="0E3F96"/>
                  </a:solidFill>
                </a:endParaRPr>
              </a:p>
            </p:txBody>
          </p:sp>
        </p:grpSp>
      </p:grpSp>
      <p:sp>
        <p:nvSpPr>
          <p:cNvPr id="3115" name="Rectangle 43"/>
          <p:cNvSpPr>
            <a:spLocks noChangeArrowheads="1"/>
          </p:cNvSpPr>
          <p:nvPr/>
        </p:nvSpPr>
        <p:spPr bwMode="ltGray">
          <a:xfrm>
            <a:off x="533400" y="6553200"/>
            <a:ext cx="8610600" cy="3048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ar-SA">
              <a:solidFill>
                <a:srgbClr val="0E3F96"/>
              </a:solidFill>
            </a:endParaRPr>
          </a:p>
        </p:txBody>
      </p:sp>
      <p:sp>
        <p:nvSpPr>
          <p:cNvPr id="3116" name="Rectangle 44"/>
          <p:cNvSpPr>
            <a:spLocks noChangeArrowheads="1"/>
          </p:cNvSpPr>
          <p:nvPr/>
        </p:nvSpPr>
        <p:spPr bwMode="ltGray">
          <a:xfrm>
            <a:off x="2124075" y="1860550"/>
            <a:ext cx="6791325" cy="501650"/>
          </a:xfrm>
          <a:prstGeom prst="rect">
            <a:avLst/>
          </a:prstGeom>
          <a:solidFill>
            <a:schemeClr val="hlink"/>
          </a:solidFill>
          <a:ln w="2857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spcBef>
                <a:spcPct val="20000"/>
              </a:spcBef>
              <a:buFont typeface="Wingdings" pitchFamily="2" charset="2"/>
              <a:buNone/>
            </a:pPr>
            <a:endParaRPr lang="en-US" altLang="ko-KR" sz="2800">
              <a:solidFill>
                <a:srgbClr val="FFFFFF"/>
              </a:solidFill>
            </a:endParaRPr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600200" y="3200400"/>
            <a:ext cx="6858000" cy="685800"/>
          </a:xfrm>
          <a:extLst>
            <a:ext uri="{AF507438-7753-43E0-B8FC-AC1667EBCBE1}">
              <a14:hiddenEffects xmlns:a14="http://schemas.microsoft.com/office/drawing/2010/main">
                <a:effectLst>
                  <a:outerShdw dist="53882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/>
          <a:lstStyle>
            <a:lvl1pPr algn="ctr">
              <a:defRPr sz="44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ar-SA" noProof="0" smtClean="0"/>
              <a:t>انقر لتحرير نمط العنوان الرئيسي</a:t>
            </a:r>
            <a:endParaRPr lang="en-US" noProof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362200" y="1871663"/>
            <a:ext cx="6400800" cy="4572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2800">
                <a:solidFill>
                  <a:schemeClr val="bg1"/>
                </a:solidFill>
              </a:defRPr>
            </a:lvl1pPr>
          </a:lstStyle>
          <a:p>
            <a:pPr lvl="0"/>
            <a:r>
              <a:rPr lang="ar-SA" noProof="0" smtClean="0"/>
              <a:t>انقر لتحرير نمط العنوان الثانوي الرئيسي</a:t>
            </a:r>
            <a:endParaRPr lang="en-US" noProof="0" smtClean="0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400800"/>
            <a:ext cx="2133600" cy="3206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A9E203E-5A3B-4B3B-A9CC-73AA0C4FB9F9}" type="datetimeFigureOut">
              <a:rPr lang="ar-SA" smtClean="0">
                <a:solidFill>
                  <a:srgbClr val="FFFFFF"/>
                </a:solidFill>
              </a:rPr>
              <a:pPr/>
              <a:t>09/01/33</a:t>
            </a:fld>
            <a:endParaRPr lang="ar-SA">
              <a:solidFill>
                <a:srgbClr val="FFFFFF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400800"/>
            <a:ext cx="2895600" cy="3206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ar-SA">
              <a:solidFill>
                <a:srgbClr val="FFFFFF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400800"/>
            <a:ext cx="2133600" cy="3206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099E21-D78A-4655-B873-FA4365777E0B}" type="slidenum">
              <a:rPr lang="ar-SA" smtClean="0">
                <a:solidFill>
                  <a:srgbClr val="FFFFFF"/>
                </a:solidFill>
              </a:rPr>
              <a:pPr/>
              <a:t>‹#›</a:t>
            </a:fld>
            <a:endParaRPr lang="ar-SA">
              <a:solidFill>
                <a:srgbClr val="FFFFFF"/>
              </a:solidFill>
            </a:endParaRPr>
          </a:p>
        </p:txBody>
      </p:sp>
      <p:sp>
        <p:nvSpPr>
          <p:cNvPr id="3106" name="Text Box 34"/>
          <p:cNvSpPr txBox="1">
            <a:spLocks noChangeArrowheads="1"/>
          </p:cNvSpPr>
          <p:nvPr/>
        </p:nvSpPr>
        <p:spPr bwMode="auto">
          <a:xfrm>
            <a:off x="4379913" y="5257800"/>
            <a:ext cx="933450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1600" b="1">
                <a:solidFill>
                  <a:srgbClr val="0E3F96"/>
                </a:solidFill>
                <a:cs typeface="Arial" pitchFamily="34" charset="0"/>
              </a:rPr>
              <a:t>شعار</a:t>
            </a:r>
            <a:endParaRPr lang="en-US" sz="1600" b="1">
              <a:solidFill>
                <a:srgbClr val="0E3F96"/>
              </a:solidFill>
              <a:cs typeface="Arial" pitchFamily="34" charset="0"/>
            </a:endParaRPr>
          </a:p>
          <a:p>
            <a:pPr algn="ctr"/>
            <a:r>
              <a:rPr lang="ar-SA" sz="2600" b="1">
                <a:solidFill>
                  <a:srgbClr val="0E3F96"/>
                </a:solidFill>
                <a:cs typeface="Arial" pitchFamily="34" charset="0"/>
              </a:rPr>
              <a:t>الشركة</a:t>
            </a:r>
            <a:endParaRPr lang="en-US" sz="2600" b="1">
              <a:solidFill>
                <a:srgbClr val="0E3F96"/>
              </a:solidFill>
              <a:cs typeface="Arial" pitchFamily="34" charset="0"/>
            </a:endParaRPr>
          </a:p>
        </p:txBody>
      </p:sp>
      <p:pic>
        <p:nvPicPr>
          <p:cNvPr id="3120" name="Picture 4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692150"/>
            <a:ext cx="673100" cy="8128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21" name="Picture 4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8488" y="692150"/>
            <a:ext cx="708025" cy="8112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22" name="Picture 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2438" y="692150"/>
            <a:ext cx="676275" cy="8191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38135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19475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08113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371600"/>
            <a:ext cx="4038600" cy="5026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371600"/>
            <a:ext cx="4038600" cy="50260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41485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6639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95424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8016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37719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9DDE17F-C561-4B83-8649-C7B1DBBB2E6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3996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7778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27223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86550" y="457200"/>
            <a:ext cx="2076450" cy="59404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457200"/>
            <a:ext cx="6076950" cy="59404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84738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عنوان وجدو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905000" y="457200"/>
            <a:ext cx="6858000" cy="533400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جدول 2"/>
          <p:cNvSpPr>
            <a:spLocks noGrp="1"/>
          </p:cNvSpPr>
          <p:nvPr>
            <p:ph type="tbl" idx="1"/>
          </p:nvPr>
        </p:nvSpPr>
        <p:spPr>
          <a:xfrm>
            <a:off x="457200" y="1371600"/>
            <a:ext cx="8229600" cy="5026025"/>
          </a:xfrm>
        </p:spPr>
        <p:txBody>
          <a:bodyPr/>
          <a:lstStyle/>
          <a:p>
            <a:r>
              <a:rPr lang="ar-SA" smtClean="0"/>
              <a:t>انقر فوق الأيقونة لإضافة جدول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>
          <a:xfrm>
            <a:off x="457200" y="6521450"/>
            <a:ext cx="2133600" cy="244475"/>
          </a:xfrm>
        </p:spPr>
        <p:txBody>
          <a:bodyPr/>
          <a:lstStyle>
            <a:lvl1pPr>
              <a:defRPr/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>
          <a:xfrm>
            <a:off x="3124200" y="6521450"/>
            <a:ext cx="2895600" cy="244475"/>
          </a:xfrm>
        </p:spPr>
        <p:txBody>
          <a:bodyPr/>
          <a:lstStyle>
            <a:lvl1pPr>
              <a:defRPr/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>
          <a:xfrm>
            <a:off x="6553200" y="6521450"/>
            <a:ext cx="2133600" cy="244475"/>
          </a:xfrm>
        </p:spPr>
        <p:txBody>
          <a:bodyPr/>
          <a:lstStyle>
            <a:lvl1pPr>
              <a:defRPr/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53977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7FE8E1-A444-4960-A6C2-AD1641004A10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4338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BBD63B-91B3-4666-82DD-061B8185DF7B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67788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F45ECA-74DE-43FC-8735-21C0931E3C8E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401654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B27B1D-1EDC-497B-B42E-B5F6B7830299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6253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F32CCB-C6F5-4ADE-AFEF-6645FBE2974F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3956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BCF39A-DCA5-43F6-A4BE-363C9DB6AE31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132106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048CEF-BE98-48B3-9FE8-6583BC0A51A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9219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63B839-E0FB-4B88-913D-259F3911E522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77983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C8FF0-193E-47D0-967B-D61168514CA6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524453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D422E3-8F8F-4942-BC0A-112B57FC89B9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66119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8E7BAA-55C8-4E63-8E19-D147DED3AF1D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32587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BE62F3-5335-4BD1-B9AD-576F3521E487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41682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6A197-DB37-46FA-9A88-F83565CD91F1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1381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A3F0B2-0B36-4CB5-B2E8-D05616A2226B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5551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0AAF8E-3CCC-4026-B829-E6CDA9138A7A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123528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6C96C5-7044-42E0-B57A-299E97218ACE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507481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6F4BB5-6683-4A76-A4A3-36B20E482E8A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0335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484438"/>
            <a:ext cx="4038600" cy="35353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484438"/>
            <a:ext cx="4038600" cy="35353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D8AC6BF-77C8-4F5C-A88D-6A9E9C99A44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8720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B2DFBD-9AF8-4426-8955-B2D0CD77C531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603914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BA2709-9A44-42F2-BB1E-8A03673235D7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54841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7B765D-6FDE-4D63-9003-037A6BA142CC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33083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A60F38-85F9-417E-87F1-78629B06F347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77627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B55A9-AEC4-4FE3-8E7A-12B651E309C6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89490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5D860D-48B3-4914-BB06-6C0DE2106B67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16455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D296B7-C910-4905-8053-EFD90D5E02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07451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CC478F-585F-4B9B-A65E-9812A1FC9D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40253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6FC2C3-3773-4C64-8DB6-1271817466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52099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EE312C-B45D-4428-AEA7-1029A6BD5A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12338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0A793-DA45-4578-8885-6CF8FF07F20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4058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DDCDEC-F6F7-41D3-A7B8-937AC10A23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96403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BC5F71-6C66-4E98-8443-C1E04A5275F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05534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F16641-35C3-4823-82BF-D5DB6217B64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354539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C2B429-612B-4529-B2A5-7D5837D9545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83303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2E282A-8E88-4E2E-A15B-630EE3F98E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29666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C436FB-8D26-4C52-AFEA-F7AC2EB5AB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493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2D6E9E-E455-4E18-AAB8-2EE7E3F7F0C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66841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8E528-BD98-478C-9CD1-9B0E3413014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81193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A763A5-5423-4880-9D4B-C25D1EC104E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3941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0B0814-296F-46A5-A7E0-E3D1E7ECDA1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08673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1377FB-F692-4A78-A1CA-076AFE1707B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76934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A52144-4DCF-47A7-8B13-B675025586E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59506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52DFE-A33C-44C1-A929-CCC149D4C5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4823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64F831-13CA-40C0-AA3C-70C882949B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70014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1D80F-DAA8-4105-A2A7-E5E297CCDEA8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90066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8BC242-DF8F-4BCB-91B5-1FCED17DC79F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72769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3126C2-1C1C-4A21-994F-F98F23A3ACD7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87147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8D76DF-3666-4B26-BF84-39F563DE8E7E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94688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E6B73E-4421-465C-937E-A46E9C404C8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12999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محتوى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B68D8B-297C-42C1-ACD2-C80D7838BF76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54135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E2685E-B1D1-4EE7-A6D4-88E99F43EAD6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096265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9AAE1BA-1502-49FA-8DC7-D5068BF56CE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9041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90709B-7244-4389-97F0-5DA4DCB92437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82086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ED89BC-327D-4DC1-84C0-BC974B33932A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688698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8E57EF-FC1A-48FB-BFD6-ECFEBB913CF5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97926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0403BB-FE9E-4C42-9BDE-475CCCDA3CD2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7201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A75B8F-AE04-4159-AD89-E2649FFD632C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72524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72A5DA-F12F-4530-921E-7490C1B49BC4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938416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B19155-9916-47E5-A939-D61238E8C630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933325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4EC787-3A6D-4FC0-97A5-113028A5FC03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97508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70135B-164E-4B81-8C64-43BAF36E1D3E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0281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28998-5518-447D-8EF7-3AA2753DF75B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111772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52D5A-D05A-4C1E-B1E3-0A0FFF38FCE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1924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8E528-BD98-478C-9CD1-9B0E3413014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9586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A763A5-5423-4880-9D4B-C25D1EC104E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51432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0B0814-296F-46A5-A7E0-E3D1E7ECDA1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51276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A52144-4DCF-47A7-8B13-B675025586E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73548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52DFE-A33C-44C1-A929-CCC149D4C5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05935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64F831-13CA-40C0-AA3C-70C882949B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51995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1D80F-DAA8-4105-A2A7-E5E297CCDEA8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80910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8BC242-DF8F-4BCB-91B5-1FCED17DC79F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25671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3126C2-1C1C-4A21-994F-F98F23A3ACD7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8705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8D76DF-3666-4B26-BF84-39F563DE8E7E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3831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B6AAE-917E-47DA-BFDF-D98D541DCC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29620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0CAD23-5059-42C5-AB6D-6B28C70CD61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62777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E6B73E-4421-465C-937E-A46E9C404C8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23299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محتوى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B68D8B-297C-42C1-ACD2-C80D7838BF76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02866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E89E51-1624-4025-A008-0EA257FDFE64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221612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616B05-9062-4C1A-ACCF-7E23BED33C0A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66031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D7E6A6-1B3B-4E7D-92EA-A075E1524DDC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15865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BA76AD-77B2-4C3A-8186-67C865AC64DC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56279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C3A345-7A45-44AA-9BA5-F2E220161876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034757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2A8CB3-8A7D-4CB9-A637-FCF2FECC6681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29470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8032BA-6E68-428F-9F87-1D2D83B06556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005101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BB1EB6-26CB-4B6D-B9AE-FA1F542F763A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9632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8D7267-1908-46C7-B392-620FDC6FA18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7818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1B9876-0B1E-4409-9730-C43422FDA265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685065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EBF3E3-50CA-4323-BA6E-2BA414FD5E18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50338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91E3F6-3C8D-477B-9328-A1B042591250}" type="slidenum">
              <a:rPr lang="ar-SA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916942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/>
          <p:cNvSpPr>
            <a:spLocks noChangeArrowheads="1"/>
          </p:cNvSpPr>
          <p:nvPr/>
        </p:nvSpPr>
        <p:spPr bwMode="auto">
          <a:xfrm>
            <a:off x="-2514600" y="1371600"/>
            <a:ext cx="3657600" cy="3657600"/>
          </a:xfrm>
          <a:custGeom>
            <a:avLst/>
            <a:gdLst>
              <a:gd name="G0" fmla="+- 12083 0 0"/>
              <a:gd name="G1" fmla="+- -32000 0 0"/>
              <a:gd name="G2" fmla="+- 32000 0 0"/>
              <a:gd name="T0" fmla="*/ 32000 32000  1"/>
              <a:gd name="T1" fmla="*/ G0 G0  1"/>
              <a:gd name="T2" fmla="+- 0 T0 T1"/>
              <a:gd name="T3" fmla="sqrt T2"/>
              <a:gd name="G3" fmla="*/ 32000 T3 32000"/>
              <a:gd name="T4" fmla="*/ 32000 32000  1"/>
              <a:gd name="T5" fmla="*/ G1 G1  1"/>
              <a:gd name="T6" fmla="+- 0 T4 T5"/>
              <a:gd name="T7" fmla="sqrt T6"/>
              <a:gd name="G4" fmla="*/ 32000 T7 32000"/>
              <a:gd name="T8" fmla="*/ 32000 32000  1"/>
              <a:gd name="T9" fmla="*/ G2 G2  1"/>
              <a:gd name="T10" fmla="+- 0 T8 T9"/>
              <a:gd name="T11" fmla="sqrt T10"/>
              <a:gd name="G5" fmla="*/ 32000 T11 32000"/>
              <a:gd name="G6" fmla="+- 0 0 G3"/>
              <a:gd name="G7" fmla="+- 0 0 G4"/>
              <a:gd name="G8" fmla="+- 0 0 G5"/>
              <a:gd name="G9" fmla="+- 0 G4 G0"/>
              <a:gd name="G10" fmla="?: G9 G4 G0"/>
              <a:gd name="G11" fmla="?: G9 G1 G6"/>
              <a:gd name="G12" fmla="+- 0 G5 G0"/>
              <a:gd name="G13" fmla="?: G12 G5 G0"/>
              <a:gd name="G14" fmla="?: G12 G2 G3"/>
              <a:gd name="G15" fmla="+- G11 0 1"/>
              <a:gd name="G16" fmla="+- G14 1 0"/>
              <a:gd name="G17" fmla="+- 0 G14 G3"/>
              <a:gd name="G18" fmla="?: G17 G8 G13"/>
              <a:gd name="G19" fmla="?: G17 G0 G13"/>
              <a:gd name="G20" fmla="?: G17 G3 G16"/>
              <a:gd name="G21" fmla="+- 0 G6 G11"/>
              <a:gd name="G22" fmla="?: G21 G7 G10"/>
              <a:gd name="G23" fmla="?: G21 G0 G10"/>
              <a:gd name="G24" fmla="?: G21 G6 G15"/>
              <a:gd name="G25" fmla="min G10 G13"/>
              <a:gd name="G26" fmla="max G8 G7"/>
              <a:gd name="G27" fmla="max G26 G0"/>
              <a:gd name="T12" fmla="+- 0 G27 -32000"/>
              <a:gd name="T13" fmla="*/ T12 w 64000"/>
              <a:gd name="T14" fmla="+- 0 G11 -32000"/>
              <a:gd name="T15" fmla="*/ G11 h 64000"/>
              <a:gd name="T16" fmla="+- 0 G25 -32000"/>
              <a:gd name="T17" fmla="*/ T16 w 64000"/>
              <a:gd name="T18" fmla="+- 0 G14 -32000"/>
              <a:gd name="T19" fmla="*/ G14 h 64000"/>
            </a:gdLst>
            <a:ahLst/>
            <a:cxnLst>
              <a:cxn ang="0">
                <a:pos x="44083" y="2368"/>
              </a:cxn>
              <a:cxn ang="0">
                <a:pos x="64000" y="32000"/>
              </a:cxn>
              <a:cxn ang="0">
                <a:pos x="44083" y="61631"/>
              </a:cxn>
              <a:cxn ang="0">
                <a:pos x="44083" y="61631"/>
              </a:cxn>
              <a:cxn ang="0">
                <a:pos x="44082" y="61631"/>
              </a:cxn>
              <a:cxn ang="0">
                <a:pos x="44083" y="61632"/>
              </a:cxn>
              <a:cxn ang="0">
                <a:pos x="44083" y="2368"/>
              </a:cxn>
              <a:cxn ang="0">
                <a:pos x="44082" y="2368"/>
              </a:cxn>
              <a:cxn ang="0">
                <a:pos x="44083" y="2368"/>
              </a:cxn>
            </a:cxnLst>
            <a:rect l="T13" t="T15" r="T17" b="T19"/>
            <a:pathLst>
              <a:path w="64000" h="64000">
                <a:moveTo>
                  <a:pt x="44083" y="2368"/>
                </a:moveTo>
                <a:cubicBezTo>
                  <a:pt x="56127" y="7280"/>
                  <a:pt x="64000" y="18993"/>
                  <a:pt x="64000" y="32000"/>
                </a:cubicBezTo>
                <a:cubicBezTo>
                  <a:pt x="64000" y="45006"/>
                  <a:pt x="56127" y="56719"/>
                  <a:pt x="44083" y="61631"/>
                </a:cubicBezTo>
                <a:cubicBezTo>
                  <a:pt x="44082" y="61631"/>
                  <a:pt x="44082" y="61631"/>
                  <a:pt x="44082" y="61631"/>
                </a:cubicBezTo>
                <a:lnTo>
                  <a:pt x="44083" y="61632"/>
                </a:lnTo>
                <a:lnTo>
                  <a:pt x="44083" y="2368"/>
                </a:lnTo>
                <a:lnTo>
                  <a:pt x="44082" y="2368"/>
                </a:lnTo>
                <a:cubicBezTo>
                  <a:pt x="44082" y="2368"/>
                  <a:pt x="44082" y="2368"/>
                  <a:pt x="44083" y="2368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auto">
          <a:xfrm>
            <a:off x="-3222625" y="304800"/>
            <a:ext cx="4038600" cy="4038600"/>
          </a:xfrm>
          <a:custGeom>
            <a:avLst/>
            <a:gdLst>
              <a:gd name="G0" fmla="+- 18994 0 0"/>
              <a:gd name="G1" fmla="+- -30013 0 0"/>
              <a:gd name="G2" fmla="+- 32000 0 0"/>
              <a:gd name="T0" fmla="*/ 32000 32000  1"/>
              <a:gd name="T1" fmla="*/ G0 G0  1"/>
              <a:gd name="T2" fmla="+- 0 T0 T1"/>
              <a:gd name="T3" fmla="sqrt T2"/>
              <a:gd name="G3" fmla="*/ 32000 T3 32000"/>
              <a:gd name="T4" fmla="*/ 32000 32000  1"/>
              <a:gd name="T5" fmla="*/ G1 G1  1"/>
              <a:gd name="T6" fmla="+- 0 T4 T5"/>
              <a:gd name="T7" fmla="sqrt T6"/>
              <a:gd name="G4" fmla="*/ 32000 T7 32000"/>
              <a:gd name="T8" fmla="*/ 32000 32000  1"/>
              <a:gd name="T9" fmla="*/ G2 G2  1"/>
              <a:gd name="T10" fmla="+- 0 T8 T9"/>
              <a:gd name="T11" fmla="sqrt T10"/>
              <a:gd name="G5" fmla="*/ 32000 T11 32000"/>
              <a:gd name="G6" fmla="+- 0 0 G3"/>
              <a:gd name="G7" fmla="+- 0 0 G4"/>
              <a:gd name="G8" fmla="+- 0 0 G5"/>
              <a:gd name="G9" fmla="+- 0 G4 G0"/>
              <a:gd name="G10" fmla="?: G9 G4 G0"/>
              <a:gd name="G11" fmla="?: G9 G1 G6"/>
              <a:gd name="G12" fmla="+- 0 G5 G0"/>
              <a:gd name="G13" fmla="?: G12 G5 G0"/>
              <a:gd name="G14" fmla="?: G12 G2 G3"/>
              <a:gd name="G15" fmla="+- G11 0 1"/>
              <a:gd name="G16" fmla="+- G14 1 0"/>
              <a:gd name="G17" fmla="+- 0 G14 G3"/>
              <a:gd name="G18" fmla="?: G17 G8 G13"/>
              <a:gd name="G19" fmla="?: G17 G0 G13"/>
              <a:gd name="G20" fmla="?: G17 G3 G16"/>
              <a:gd name="G21" fmla="+- 0 G6 G11"/>
              <a:gd name="G22" fmla="?: G21 G7 G10"/>
              <a:gd name="G23" fmla="?: G21 G0 G10"/>
              <a:gd name="G24" fmla="?: G21 G6 G15"/>
              <a:gd name="G25" fmla="min G10 G13"/>
              <a:gd name="G26" fmla="max G8 G7"/>
              <a:gd name="G27" fmla="max G26 G0"/>
              <a:gd name="T12" fmla="+- 0 G27 -32000"/>
              <a:gd name="T13" fmla="*/ T12 w 64000"/>
              <a:gd name="T14" fmla="+- 0 G11 -32000"/>
              <a:gd name="T15" fmla="*/ G11 h 64000"/>
              <a:gd name="T16" fmla="+- 0 G25 -32000"/>
              <a:gd name="T17" fmla="*/ T16 w 64000"/>
              <a:gd name="T18" fmla="+- 0 G14 -32000"/>
              <a:gd name="T19" fmla="*/ G14 h 64000"/>
            </a:gdLst>
            <a:ahLst/>
            <a:cxnLst>
              <a:cxn ang="0">
                <a:pos x="50994" y="6246"/>
              </a:cxn>
              <a:cxn ang="0">
                <a:pos x="64000" y="32000"/>
              </a:cxn>
              <a:cxn ang="0">
                <a:pos x="50994" y="57753"/>
              </a:cxn>
              <a:cxn ang="0">
                <a:pos x="50994" y="57753"/>
              </a:cxn>
              <a:cxn ang="0">
                <a:pos x="50993" y="57753"/>
              </a:cxn>
              <a:cxn ang="0">
                <a:pos x="50994" y="57754"/>
              </a:cxn>
              <a:cxn ang="0">
                <a:pos x="50994" y="6246"/>
              </a:cxn>
              <a:cxn ang="0">
                <a:pos x="50993" y="6246"/>
              </a:cxn>
              <a:cxn ang="0">
                <a:pos x="50994" y="6246"/>
              </a:cxn>
            </a:cxnLst>
            <a:rect l="T13" t="T15" r="T17" b="T19"/>
            <a:pathLst>
              <a:path w="64000" h="64000">
                <a:moveTo>
                  <a:pt x="50994" y="6246"/>
                </a:moveTo>
                <a:cubicBezTo>
                  <a:pt x="59172" y="12279"/>
                  <a:pt x="64000" y="21837"/>
                  <a:pt x="64000" y="32000"/>
                </a:cubicBezTo>
                <a:cubicBezTo>
                  <a:pt x="64000" y="42162"/>
                  <a:pt x="59172" y="51720"/>
                  <a:pt x="50994" y="57753"/>
                </a:cubicBezTo>
                <a:cubicBezTo>
                  <a:pt x="50993" y="57753"/>
                  <a:pt x="50993" y="57753"/>
                  <a:pt x="50993" y="57753"/>
                </a:cubicBezTo>
                <a:lnTo>
                  <a:pt x="50994" y="57754"/>
                </a:lnTo>
                <a:lnTo>
                  <a:pt x="50994" y="6246"/>
                </a:lnTo>
                <a:lnTo>
                  <a:pt x="50993" y="6246"/>
                </a:lnTo>
                <a:cubicBezTo>
                  <a:pt x="50993" y="6246"/>
                  <a:pt x="50993" y="6246"/>
                  <a:pt x="50994" y="6246"/>
                </a:cubicBezTo>
                <a:close/>
              </a:path>
            </a:pathLst>
          </a:custGeom>
          <a:solidFill>
            <a:schemeClr val="hlink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ctrTitle"/>
          </p:nvPr>
        </p:nvSpPr>
        <p:spPr>
          <a:xfrm>
            <a:off x="1371600" y="2286000"/>
            <a:ext cx="7239000" cy="1444625"/>
          </a:xfrm>
        </p:spPr>
        <p:txBody>
          <a:bodyPr/>
          <a:lstStyle>
            <a:lvl1pPr>
              <a:defRPr sz="4000"/>
            </a:lvl1pPr>
          </a:lstStyle>
          <a:p>
            <a:r>
              <a:rPr lang="en-US"/>
              <a:t>Click to type vocabulary word</a:t>
            </a:r>
          </a:p>
        </p:txBody>
      </p:sp>
    </p:spTree>
    <p:extLst>
      <p:ext uri="{BB962C8B-B14F-4D97-AF65-F5344CB8AC3E}">
        <p14:creationId xmlns:p14="http://schemas.microsoft.com/office/powerpoint/2010/main" val="398662324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1A94AD-4E66-4A61-859C-31EA405E9D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43444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1C0834-CE00-4AA4-A799-BBFEBF945C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369293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0013" y="1827213"/>
            <a:ext cx="3579812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2225" y="1827213"/>
            <a:ext cx="35814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A08197-5669-42D3-98FE-F33B5C4A90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05540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BC13F5-E536-468A-8242-0CC65F090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2698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B2593C-1CC1-4D1C-887C-DC4232C504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78066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A6A8DD-39A7-4230-B017-55036525DF8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05749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1371600"/>
            <a:ext cx="2057400" cy="46482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1371600"/>
            <a:ext cx="6019800" cy="46482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746874-515C-4B77-A815-6CE82D69BE1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20101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5908EC-3391-4D51-83F8-2D382A6A73F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71120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894B5A-7A01-4682-9C68-4BE0846AC5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96438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7BE36-B1C4-49BE-A5BB-E1796EBE00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35974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6413" y="301625"/>
            <a:ext cx="1827212" cy="564038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0013" y="301625"/>
            <a:ext cx="5334000" cy="564038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542A19-4552-4FDA-9FD5-FD36D10130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8120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4940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76182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70209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30640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38632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80913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38C214-7823-4D0C-B5C3-EC6A8AC57D88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025465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4187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64354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23065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95310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5113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283F99-7189-4572-BC36-5F3274236D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2465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851B2F-F5AA-4CA8-B336-F7664A2D26C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3936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6B2F6-2497-44D5-B4DB-8A828BAEBE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8766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CE1093-EA0D-4C14-B0ED-D2F45720AD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21643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D5E770-F06E-4C5D-9B88-5138F4D4C9F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7152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728B0D-D3D6-4808-BB3E-754615CB9C4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18530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9D55A6-CC5E-42C1-9EC3-3C57C99E02D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05811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8BCE18-17EE-4537-B778-4161662AEE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45558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3E5C14-876E-4867-80DE-89CDF964AC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3059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BC54D-1969-4FAA-BECE-DB3F582F3AF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47592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2134BC-8826-4509-8313-34553B0BEC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95821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C1997D-5EBC-458F-B135-08BEA982587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82383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1314C0-19C7-4761-98F3-7B697B86ACF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63508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3234BD-95B2-4734-840C-BBCB5A96201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3080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03C7AE-AEEC-45AB-BBCD-0E64C78B451A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97511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B1680-CF31-4778-BCFD-EA2911785403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8613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720AA0-65CB-40AB-810A-54C1CD3A1B8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6520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0FC6C2-813D-48F0-977B-C8DBD5CF89AF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323224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84CCEB-1674-4B8E-8165-F83828D88AB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59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8F9D5F-9C7B-4AF7-A706-1456374EB4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39890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5B790-FE25-4CE3-A759-CDB0346A0401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69250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 smtClean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8D3C11-DDDF-4837-B996-01F4C875E21E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05704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FAF1C6-F8EB-4474-BF26-D2E0D9687C98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23670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119E9-46FB-472C-91D7-113C31620CA7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50717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محتوى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CB3AF-29D0-46BF-9DBA-E6FFE87F5FA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85044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1314C0-19C7-4761-98F3-7B697B86ACF0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47611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3234BD-95B2-4734-840C-BBCB5A96201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4582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A63D561-37A7-400A-AD71-3A0A49602F8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12961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03C7AE-AEEC-45AB-BBCD-0E64C78B451A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52257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B1680-CF31-4778-BCFD-EA2911785403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95876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0FC6C2-813D-48F0-977B-C8DBD5CF89AF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5801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84CCEB-1674-4B8E-8165-F83828D88AB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63679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8F9D5F-9C7B-4AF7-A706-1456374EB45C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45229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5B790-FE25-4CE3-A759-CDB0346A0401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40149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ar-SA" noProof="0" smtClean="0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8D3C11-DDDF-4837-B996-01F4C875E21E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57951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FAF1C6-F8EB-4474-BF26-D2E0D9687C98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72703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119E9-46FB-472C-91D7-113C31620CA7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935808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محتوى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CB3AF-29D0-46BF-9DBA-E6FFE87F5FA5}" type="slidenum">
              <a:rPr lang="ar-SA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49538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11A2CA-F86F-4DEE-AF59-829DFF0E474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27893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F2A879B-9448-4BD5-B116-F181BD0FB6D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09494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87079B-4595-4321-98CE-0FBFAA69A04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23778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D38A32-F486-4C20-A5CD-73BFA35C779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67377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F0A9AB-8A50-44F9-92A1-AB14F13CCFA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27517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163272-F291-4A5D-8A0A-5A5DFD21073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80340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3E1557-665E-4D34-9CFD-574F8C44792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2255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BFA79A-E6CF-4747-8E33-2D40C77483B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43869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AF11AA-E5AD-4E53-94EA-E505B6CD110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810501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D13D4B-A290-4A1B-8254-7A35A4C8704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76050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8781AA-98D2-4884-8084-C923DB4060B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72058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9510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9510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DBCBA5-F574-42E7-8776-A56DE69451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41612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8F23CA-E68F-4C20-AF4E-9594F2B5792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63399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2E9F38-8A9D-4385-9BE3-73D778D30A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8459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49AF81-0456-4D39-9DAD-14B4B56BD7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66107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AB035B-B580-4611-B759-AEBB5805BF9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09788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B7140F-8079-4BE8-8D31-B017F4586BD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86730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6B3EEC-A963-4D72-AB83-C0E2B9CFD20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4988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8D7BFA-D9EE-4032-8085-CF189623C16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80746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8382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8382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2A8105-1BF4-4B8E-8E4C-F0E30A52852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02481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0F031F-DAFB-4D4E-A6A6-77391A904E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1942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FB469A-EDDB-4B4A-8E67-405A473BB5C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46332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EEBE9D-0785-4793-B276-7A9617734F9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28457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23F258-9762-4DFE-8C18-6A9BBDCE709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52188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748047-F637-4CA8-8C50-3D4834FB95D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81372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0A763C-FD84-465E-8D7B-596CDDDEEA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55775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57D5F0-A3DF-4D27-8734-FDD71CB6644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7163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38A38B-FEB0-477D-8F1B-081C5BBF2F7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34413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766DDB-D1B3-446A-920E-D81E1FBF373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0837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1BF885-E566-42DA-B383-19D92453185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67481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E35106-E422-4F8B-977C-2D31DFEC317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33259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B23B89-9FB3-4D85-8F1A-0B9D8948311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0129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48A431-2170-444F-9FEF-5DCD161B3E4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7199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B6AAE-917E-47DA-BFDF-D98D541DCC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10413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D38A32-F486-4C20-A5CD-73BFA35C779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14360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49AF81-0456-4D39-9DAD-14B4B56BD7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99600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B623E7-AED0-4884-A7E6-C9C71D859E7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19381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0A763C-FD84-465E-8D7B-596CDDDEEA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8112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B623E7-AED0-4884-A7E6-C9C71D859E7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67814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E21C3-CE46-467E-BA12-DC3C1EFCF2F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42793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608E6-8A4B-4018-88D3-04C60A1EAFE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92167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3A2E1-C36B-44FA-9935-7365BCE7D7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68528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89DCBD-E623-4E5B-8108-87EB77B57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94586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6D2BDB-C151-4BBB-8C9A-99C582438A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87257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48A431-2170-444F-9FEF-5DCD161B3E4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25683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B6AAE-917E-47DA-BFDF-D98D541DCC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201399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D38A32-F486-4C20-A5CD-73BFA35C779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32846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E21C3-CE46-467E-BA12-DC3C1EFCF2F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26429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49AF81-0456-4D39-9DAD-14B4B56BD7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2816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0A763C-FD84-465E-8D7B-596CDDDEEA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59555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B623E7-AED0-4884-A7E6-C9C71D859E7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46038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E21C3-CE46-467E-BA12-DC3C1EFCF2F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76310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608E6-8A4B-4018-88D3-04C60A1EAFE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31002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3A2E1-C36B-44FA-9935-7365BCE7D7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28997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89DCBD-E623-4E5B-8108-87EB77B57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66241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6D2BDB-C151-4BBB-8C9A-99C582438A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10371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48A431-2170-444F-9FEF-5DCD161B3E4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8578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B6AAE-917E-47DA-BFDF-D98D541DCC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76760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608E6-8A4B-4018-88D3-04C60A1EAFE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74460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D38A32-F486-4C20-A5CD-73BFA35C779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89216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49AF81-0456-4D39-9DAD-14B4B56BD7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47344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0A763C-FD84-465E-8D7B-596CDDDEEA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03311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B623E7-AED0-4884-A7E6-C9C71D859E7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50900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E21C3-CE46-467E-BA12-DC3C1EFCF2F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00042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608E6-8A4B-4018-88D3-04C60A1EAFE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733966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3A2E1-C36B-44FA-9935-7365BCE7D7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41702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89DCBD-E623-4E5B-8108-87EB77B57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99468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6D2BDB-C151-4BBB-8C9A-99C582438A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79687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48A431-2170-444F-9FEF-5DCD161B3E4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531382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3A2E1-C36B-44FA-9935-7365BCE7D7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631587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B6AAE-917E-47DA-BFDF-D98D541DCC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16190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r">
              <a:defRPr sz="4000" b="1" cap="all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2D38A32-F486-4C20-A5CD-73BFA35C779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808040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457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648200" y="2103438"/>
            <a:ext cx="4038600" cy="45259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49AF81-0456-4D39-9DAD-14B4B56BD7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360386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0A763C-FD84-465E-8D7B-596CDDDEEAA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840648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B623E7-AED0-4884-A7E6-C9C71D859E7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41174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عنصر نائب للتذييل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7E21C3-CE46-467E-BA12-DC3C1EFCF2F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45152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8608E6-8A4B-4018-88D3-04C60A1EAFE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54039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r">
              <a:defRPr sz="2000" b="1"/>
            </a:lvl1pPr>
          </a:lstStyle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صورة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ar-SA" smtClean="0"/>
              <a:t>انقر فوق الأيقونة لإضافة صورة</a:t>
            </a:r>
            <a:endParaRPr lang="ar-SA"/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ar-SA" smtClean="0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03A2E1-C36B-44FA-9935-7365BCE7D7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69523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89DCBD-E623-4E5B-8108-87EB77B57F1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95155"/>
      </p:ext>
    </p:extLst>
  </p:cSld>
  <p:clrMapOvr>
    <a:masterClrMapping/>
  </p:clrMapOvr>
  <p:transition>
    <p:split orient="vert"/>
    <p:sndAc>
      <p:endSnd/>
    </p:sndAc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>
            <a:off x="6629400" y="990600"/>
            <a:ext cx="2057400" cy="5638800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عنوان العمودي 2"/>
          <p:cNvSpPr>
            <a:spLocks noGrp="1"/>
          </p:cNvSpPr>
          <p:nvPr>
            <p:ph type="body" orient="vert" idx="1"/>
          </p:nvPr>
        </p:nvSpPr>
        <p:spPr>
          <a:xfrm>
            <a:off x="457200" y="990600"/>
            <a:ext cx="6019800" cy="5638800"/>
          </a:xfrm>
        </p:spPr>
        <p:txBody>
          <a:bodyPr vert="eaVert"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6D2BDB-C151-4BBB-8C9A-99C582438A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809410"/>
      </p:ext>
    </p:extLst>
  </p:cSld>
  <p:clrMapOvr>
    <a:masterClrMapping/>
  </p:clrMapOvr>
  <p:transition>
    <p:split orient="vert"/>
    <p:sndAc>
      <p:endSnd/>
    </p:sndAc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image" Target="../media/image6.jpeg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78.xml"/><Relationship Id="rId2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85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79.xml"/><Relationship Id="rId6" Type="http://schemas.openxmlformats.org/officeDocument/2006/relationships/slideLayout" Target="../slideLayouts/slideLayout184.xml"/><Relationship Id="rId11" Type="http://schemas.openxmlformats.org/officeDocument/2006/relationships/slideLayout" Target="../slideLayouts/slideLayout189.xml"/><Relationship Id="rId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88.xml"/><Relationship Id="rId4" Type="http://schemas.openxmlformats.org/officeDocument/2006/relationships/slideLayout" Target="../slideLayouts/slideLayout182.xml"/><Relationship Id="rId9" Type="http://schemas.openxmlformats.org/officeDocument/2006/relationships/slideLayout" Target="../slideLayouts/slideLayout18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191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0" Type="http://schemas.openxmlformats.org/officeDocument/2006/relationships/slideLayout" Target="../slideLayouts/slideLayout199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.xml"/><Relationship Id="rId3" Type="http://schemas.openxmlformats.org/officeDocument/2006/relationships/slideLayout" Target="../slideLayouts/slideLayout204.xml"/><Relationship Id="rId7" Type="http://schemas.openxmlformats.org/officeDocument/2006/relationships/slideLayout" Target="../slideLayouts/slideLayout208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3.xml"/><Relationship Id="rId1" Type="http://schemas.openxmlformats.org/officeDocument/2006/relationships/slideLayout" Target="../slideLayouts/slideLayout202.xml"/><Relationship Id="rId6" Type="http://schemas.openxmlformats.org/officeDocument/2006/relationships/slideLayout" Target="../slideLayouts/slideLayout207.xml"/><Relationship Id="rId11" Type="http://schemas.openxmlformats.org/officeDocument/2006/relationships/slideLayout" Target="../slideLayouts/slideLayout212.xml"/><Relationship Id="rId5" Type="http://schemas.openxmlformats.org/officeDocument/2006/relationships/slideLayout" Target="../slideLayouts/slideLayout206.xml"/><Relationship Id="rId10" Type="http://schemas.openxmlformats.org/officeDocument/2006/relationships/slideLayout" Target="../slideLayouts/slideLayout211.xml"/><Relationship Id="rId4" Type="http://schemas.openxmlformats.org/officeDocument/2006/relationships/slideLayout" Target="../slideLayouts/slideLayout205.xml"/><Relationship Id="rId9" Type="http://schemas.openxmlformats.org/officeDocument/2006/relationships/slideLayout" Target="../slideLayouts/slideLayout2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.xml"/><Relationship Id="rId3" Type="http://schemas.openxmlformats.org/officeDocument/2006/relationships/slideLayout" Target="../slideLayouts/slideLayout215.xml"/><Relationship Id="rId7" Type="http://schemas.openxmlformats.org/officeDocument/2006/relationships/slideLayout" Target="../slideLayouts/slideLayout219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4.xml"/><Relationship Id="rId1" Type="http://schemas.openxmlformats.org/officeDocument/2006/relationships/slideLayout" Target="../slideLayouts/slideLayout213.xml"/><Relationship Id="rId6" Type="http://schemas.openxmlformats.org/officeDocument/2006/relationships/slideLayout" Target="../slideLayouts/slideLayout218.xml"/><Relationship Id="rId11" Type="http://schemas.openxmlformats.org/officeDocument/2006/relationships/slideLayout" Target="../slideLayouts/slideLayout223.xml"/><Relationship Id="rId5" Type="http://schemas.openxmlformats.org/officeDocument/2006/relationships/slideLayout" Target="../slideLayouts/slideLayout217.xml"/><Relationship Id="rId10" Type="http://schemas.openxmlformats.org/officeDocument/2006/relationships/slideLayout" Target="../slideLayouts/slideLayout222.xml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.xml"/><Relationship Id="rId3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30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24.xml"/><Relationship Id="rId6" Type="http://schemas.openxmlformats.org/officeDocument/2006/relationships/slideLayout" Target="../slideLayouts/slideLayout229.xml"/><Relationship Id="rId11" Type="http://schemas.openxmlformats.org/officeDocument/2006/relationships/slideLayout" Target="../slideLayouts/slideLayout234.xml"/><Relationship Id="rId5" Type="http://schemas.openxmlformats.org/officeDocument/2006/relationships/slideLayout" Target="../slideLayouts/slideLayout228.xml"/><Relationship Id="rId10" Type="http://schemas.openxmlformats.org/officeDocument/2006/relationships/slideLayout" Target="../slideLayouts/slideLayout233.xml"/><Relationship Id="rId4" Type="http://schemas.openxmlformats.org/officeDocument/2006/relationships/slideLayout" Target="../slideLayouts/slideLayout227.xml"/><Relationship Id="rId9" Type="http://schemas.openxmlformats.org/officeDocument/2006/relationships/slideLayout" Target="../slideLayouts/slideLayout232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.xml"/><Relationship Id="rId3" Type="http://schemas.openxmlformats.org/officeDocument/2006/relationships/slideLayout" Target="../slideLayouts/slideLayout237.xml"/><Relationship Id="rId7" Type="http://schemas.openxmlformats.org/officeDocument/2006/relationships/slideLayout" Target="../slideLayouts/slideLayout241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6.xml"/><Relationship Id="rId1" Type="http://schemas.openxmlformats.org/officeDocument/2006/relationships/slideLayout" Target="../slideLayouts/slideLayout235.xml"/><Relationship Id="rId6" Type="http://schemas.openxmlformats.org/officeDocument/2006/relationships/slideLayout" Target="../slideLayouts/slideLayout240.xml"/><Relationship Id="rId11" Type="http://schemas.openxmlformats.org/officeDocument/2006/relationships/slideLayout" Target="../slideLayouts/slideLayout245.xml"/><Relationship Id="rId5" Type="http://schemas.openxmlformats.org/officeDocument/2006/relationships/slideLayout" Target="../slideLayouts/slideLayout239.xml"/><Relationship Id="rId10" Type="http://schemas.openxmlformats.org/officeDocument/2006/relationships/slideLayout" Target="../slideLayouts/slideLayout244.xml"/><Relationship Id="rId4" Type="http://schemas.openxmlformats.org/officeDocument/2006/relationships/slideLayout" Target="../slideLayouts/slideLayout238.xml"/><Relationship Id="rId9" Type="http://schemas.openxmlformats.org/officeDocument/2006/relationships/slideLayout" Target="../slideLayouts/slideLayout243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3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248.xml"/><Relationship Id="rId7" Type="http://schemas.openxmlformats.org/officeDocument/2006/relationships/slideLayout" Target="../slideLayouts/slideLayout252.xml"/><Relationship Id="rId12" Type="http://schemas.openxmlformats.org/officeDocument/2006/relationships/slideLayout" Target="../slideLayouts/slideLayout257.xml"/><Relationship Id="rId2" Type="http://schemas.openxmlformats.org/officeDocument/2006/relationships/slideLayout" Target="../slideLayouts/slideLayout247.xml"/><Relationship Id="rId1" Type="http://schemas.openxmlformats.org/officeDocument/2006/relationships/slideLayout" Target="../slideLayouts/slideLayout246.xml"/><Relationship Id="rId6" Type="http://schemas.openxmlformats.org/officeDocument/2006/relationships/slideLayout" Target="../slideLayouts/slideLayout251.xml"/><Relationship Id="rId11" Type="http://schemas.openxmlformats.org/officeDocument/2006/relationships/slideLayout" Target="../slideLayouts/slideLayout256.xml"/><Relationship Id="rId5" Type="http://schemas.openxmlformats.org/officeDocument/2006/relationships/slideLayout" Target="../slideLayouts/slideLayout250.xml"/><Relationship Id="rId10" Type="http://schemas.openxmlformats.org/officeDocument/2006/relationships/slideLayout" Target="../slideLayouts/slideLayout255.xml"/><Relationship Id="rId4" Type="http://schemas.openxmlformats.org/officeDocument/2006/relationships/slideLayout" Target="../slideLayouts/slideLayout249.xml"/><Relationship Id="rId9" Type="http://schemas.openxmlformats.org/officeDocument/2006/relationships/slideLayout" Target="../slideLayouts/slideLayout254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260.xml"/><Relationship Id="rId7" Type="http://schemas.openxmlformats.org/officeDocument/2006/relationships/slideLayout" Target="../slideLayouts/slideLayout264.xml"/><Relationship Id="rId12" Type="http://schemas.openxmlformats.org/officeDocument/2006/relationships/slideLayout" Target="../slideLayouts/slideLayout269.xml"/><Relationship Id="rId2" Type="http://schemas.openxmlformats.org/officeDocument/2006/relationships/slideLayout" Target="../slideLayouts/slideLayout259.xml"/><Relationship Id="rId1" Type="http://schemas.openxmlformats.org/officeDocument/2006/relationships/slideLayout" Target="../slideLayouts/slideLayout258.xml"/><Relationship Id="rId6" Type="http://schemas.openxmlformats.org/officeDocument/2006/relationships/slideLayout" Target="../slideLayouts/slideLayout263.xml"/><Relationship Id="rId11" Type="http://schemas.openxmlformats.org/officeDocument/2006/relationships/slideLayout" Target="../slideLayouts/slideLayout268.xml"/><Relationship Id="rId5" Type="http://schemas.openxmlformats.org/officeDocument/2006/relationships/slideLayout" Target="../slideLayouts/slideLayout262.xml"/><Relationship Id="rId10" Type="http://schemas.openxmlformats.org/officeDocument/2006/relationships/slideLayout" Target="../slideLayouts/slideLayout267.xml"/><Relationship Id="rId4" Type="http://schemas.openxmlformats.org/officeDocument/2006/relationships/slideLayout" Target="../slideLayouts/slideLayout261.xml"/><Relationship Id="rId9" Type="http://schemas.openxmlformats.org/officeDocument/2006/relationships/slideLayout" Target="../slideLayouts/slideLayout26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27A665BB-6CDF-4AF7-9DF6-2783C30B6F7C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1861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371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484438"/>
            <a:ext cx="8229600" cy="3535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DD7BE7FD-8ECB-4624-8D50-39745BAD4526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129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1032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>
                <a:gd name="T0" fmla="*/ 5 w 472"/>
                <a:gd name="T1" fmla="*/ 32 h 802"/>
                <a:gd name="T2" fmla="*/ 189 w 472"/>
                <a:gd name="T3" fmla="*/ 26 h 802"/>
                <a:gd name="T4" fmla="*/ 309 w 472"/>
                <a:gd name="T5" fmla="*/ 66 h 802"/>
                <a:gd name="T6" fmla="*/ 357 w 472"/>
                <a:gd name="T7" fmla="*/ 98 h 802"/>
                <a:gd name="T8" fmla="*/ 413 w 472"/>
                <a:gd name="T9" fmla="*/ 162 h 802"/>
                <a:gd name="T10" fmla="*/ 437 w 472"/>
                <a:gd name="T11" fmla="*/ 250 h 802"/>
                <a:gd name="T12" fmla="*/ 397 w 472"/>
                <a:gd name="T13" fmla="*/ 530 h 802"/>
                <a:gd name="T14" fmla="*/ 341 w 472"/>
                <a:gd name="T15" fmla="*/ 634 h 802"/>
                <a:gd name="T16" fmla="*/ 173 w 472"/>
                <a:gd name="T17" fmla="*/ 714 h 802"/>
                <a:gd name="T18" fmla="*/ 77 w 472"/>
                <a:gd name="T19" fmla="*/ 730 h 802"/>
                <a:gd name="T20" fmla="*/ 69 w 472"/>
                <a:gd name="T21" fmla="*/ 802 h 802"/>
                <a:gd name="T22" fmla="*/ 7 w 472"/>
                <a:gd name="T23" fmla="*/ 788 h 802"/>
                <a:gd name="T24" fmla="*/ 5 w 472"/>
                <a:gd name="T25" fmla="*/ 751 h 802"/>
                <a:gd name="T26" fmla="*/ 37 w 472"/>
                <a:gd name="T27" fmla="*/ 722 h 802"/>
                <a:gd name="T28" fmla="*/ 5 w 472"/>
                <a:gd name="T29" fmla="*/ 670 h 802"/>
                <a:gd name="T30" fmla="*/ 5 w 472"/>
                <a:gd name="T31" fmla="*/ 32 h 8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195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1071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72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73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034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>
                <a:gd name="T0" fmla="*/ 14 w 710"/>
                <a:gd name="T1" fmla="*/ 416 h 768"/>
                <a:gd name="T2" fmla="*/ 14 w 710"/>
                <a:gd name="T3" fmla="*/ 272 h 768"/>
                <a:gd name="T4" fmla="*/ 102 w 710"/>
                <a:gd name="T5" fmla="*/ 144 h 768"/>
                <a:gd name="T6" fmla="*/ 150 w 710"/>
                <a:gd name="T7" fmla="*/ 96 h 768"/>
                <a:gd name="T8" fmla="*/ 198 w 710"/>
                <a:gd name="T9" fmla="*/ 64 h 768"/>
                <a:gd name="T10" fmla="*/ 350 w 710"/>
                <a:gd name="T11" fmla="*/ 0 h 768"/>
                <a:gd name="T12" fmla="*/ 534 w 710"/>
                <a:gd name="T13" fmla="*/ 8 h 768"/>
                <a:gd name="T14" fmla="*/ 662 w 710"/>
                <a:gd name="T15" fmla="*/ 96 h 768"/>
                <a:gd name="T16" fmla="*/ 710 w 710"/>
                <a:gd name="T17" fmla="*/ 200 h 768"/>
                <a:gd name="T18" fmla="*/ 702 w 710"/>
                <a:gd name="T19" fmla="*/ 400 h 768"/>
                <a:gd name="T20" fmla="*/ 678 w 710"/>
                <a:gd name="T21" fmla="*/ 448 h 768"/>
                <a:gd name="T22" fmla="*/ 550 w 710"/>
                <a:gd name="T23" fmla="*/ 632 h 768"/>
                <a:gd name="T24" fmla="*/ 518 w 710"/>
                <a:gd name="T25" fmla="*/ 656 h 768"/>
                <a:gd name="T26" fmla="*/ 470 w 710"/>
                <a:gd name="T27" fmla="*/ 664 h 768"/>
                <a:gd name="T28" fmla="*/ 518 w 710"/>
                <a:gd name="T29" fmla="*/ 680 h 768"/>
                <a:gd name="T30" fmla="*/ 566 w 710"/>
                <a:gd name="T31" fmla="*/ 696 h 768"/>
                <a:gd name="T32" fmla="*/ 574 w 710"/>
                <a:gd name="T33" fmla="*/ 720 h 768"/>
                <a:gd name="T34" fmla="*/ 526 w 710"/>
                <a:gd name="T35" fmla="*/ 736 h 768"/>
                <a:gd name="T36" fmla="*/ 502 w 710"/>
                <a:gd name="T37" fmla="*/ 752 h 768"/>
                <a:gd name="T38" fmla="*/ 454 w 710"/>
                <a:gd name="T39" fmla="*/ 768 h 768"/>
                <a:gd name="T40" fmla="*/ 438 w 710"/>
                <a:gd name="T41" fmla="*/ 712 h 768"/>
                <a:gd name="T42" fmla="*/ 246 w 710"/>
                <a:gd name="T43" fmla="*/ 688 h 768"/>
                <a:gd name="T44" fmla="*/ 134 w 710"/>
                <a:gd name="T45" fmla="*/ 648 h 768"/>
                <a:gd name="T46" fmla="*/ 110 w 710"/>
                <a:gd name="T47" fmla="*/ 624 h 768"/>
                <a:gd name="T48" fmla="*/ 78 w 710"/>
                <a:gd name="T49" fmla="*/ 576 h 768"/>
                <a:gd name="T50" fmla="*/ 54 w 710"/>
                <a:gd name="T51" fmla="*/ 464 h 768"/>
                <a:gd name="T52" fmla="*/ 30 w 710"/>
                <a:gd name="T53" fmla="*/ 408 h 768"/>
                <a:gd name="T54" fmla="*/ 22 w 710"/>
                <a:gd name="T55" fmla="*/ 384 h 768"/>
                <a:gd name="T56" fmla="*/ 14 w 710"/>
                <a:gd name="T57" fmla="*/ 416 h 7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195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1062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>
                  <a:gd name="T0" fmla="*/ 66 w 217"/>
                  <a:gd name="T1" fmla="*/ 303 h 210"/>
                  <a:gd name="T2" fmla="*/ 53 w 217"/>
                  <a:gd name="T3" fmla="*/ 286 h 210"/>
                  <a:gd name="T4" fmla="*/ 38 w 217"/>
                  <a:gd name="T5" fmla="*/ 261 h 210"/>
                  <a:gd name="T6" fmla="*/ 22 w 217"/>
                  <a:gd name="T7" fmla="*/ 229 h 210"/>
                  <a:gd name="T8" fmla="*/ 7 w 217"/>
                  <a:gd name="T9" fmla="*/ 195 h 210"/>
                  <a:gd name="T10" fmla="*/ 0 w 217"/>
                  <a:gd name="T11" fmla="*/ 157 h 210"/>
                  <a:gd name="T12" fmla="*/ 1 w 217"/>
                  <a:gd name="T13" fmla="*/ 118 h 210"/>
                  <a:gd name="T14" fmla="*/ 13 w 217"/>
                  <a:gd name="T15" fmla="*/ 82 h 210"/>
                  <a:gd name="T16" fmla="*/ 39 w 217"/>
                  <a:gd name="T17" fmla="*/ 51 h 210"/>
                  <a:gd name="T18" fmla="*/ 65 w 217"/>
                  <a:gd name="T19" fmla="*/ 32 h 210"/>
                  <a:gd name="T20" fmla="*/ 87 w 217"/>
                  <a:gd name="T21" fmla="*/ 17 h 210"/>
                  <a:gd name="T22" fmla="*/ 104 w 217"/>
                  <a:gd name="T23" fmla="*/ 10 h 210"/>
                  <a:gd name="T24" fmla="*/ 117 w 217"/>
                  <a:gd name="T25" fmla="*/ 7 h 210"/>
                  <a:gd name="T26" fmla="*/ 127 w 217"/>
                  <a:gd name="T27" fmla="*/ 7 h 210"/>
                  <a:gd name="T28" fmla="*/ 150 w 217"/>
                  <a:gd name="T29" fmla="*/ 0 h 210"/>
                  <a:gd name="T30" fmla="*/ 213 w 217"/>
                  <a:gd name="T31" fmla="*/ 12 h 210"/>
                  <a:gd name="T32" fmla="*/ 231 w 217"/>
                  <a:gd name="T33" fmla="*/ 17 h 210"/>
                  <a:gd name="T34" fmla="*/ 248 w 217"/>
                  <a:gd name="T35" fmla="*/ 22 h 210"/>
                  <a:gd name="T36" fmla="*/ 263 w 217"/>
                  <a:gd name="T37" fmla="*/ 27 h 210"/>
                  <a:gd name="T38" fmla="*/ 274 w 217"/>
                  <a:gd name="T39" fmla="*/ 33 h 210"/>
                  <a:gd name="T40" fmla="*/ 286 w 217"/>
                  <a:gd name="T41" fmla="*/ 39 h 210"/>
                  <a:gd name="T42" fmla="*/ 296 w 217"/>
                  <a:gd name="T43" fmla="*/ 46 h 210"/>
                  <a:gd name="T44" fmla="*/ 304 w 217"/>
                  <a:gd name="T45" fmla="*/ 55 h 210"/>
                  <a:gd name="T46" fmla="*/ 313 w 217"/>
                  <a:gd name="T47" fmla="*/ 65 h 210"/>
                  <a:gd name="T48" fmla="*/ 296 w 217"/>
                  <a:gd name="T49" fmla="*/ 58 h 210"/>
                  <a:gd name="T50" fmla="*/ 280 w 217"/>
                  <a:gd name="T51" fmla="*/ 52 h 210"/>
                  <a:gd name="T52" fmla="*/ 264 w 217"/>
                  <a:gd name="T53" fmla="*/ 48 h 210"/>
                  <a:gd name="T54" fmla="*/ 248 w 217"/>
                  <a:gd name="T55" fmla="*/ 43 h 210"/>
                  <a:gd name="T56" fmla="*/ 235 w 217"/>
                  <a:gd name="T57" fmla="*/ 39 h 210"/>
                  <a:gd name="T58" fmla="*/ 221 w 217"/>
                  <a:gd name="T59" fmla="*/ 38 h 210"/>
                  <a:gd name="T60" fmla="*/ 206 w 217"/>
                  <a:gd name="T61" fmla="*/ 35 h 210"/>
                  <a:gd name="T62" fmla="*/ 193 w 217"/>
                  <a:gd name="T63" fmla="*/ 35 h 210"/>
                  <a:gd name="T64" fmla="*/ 180 w 217"/>
                  <a:gd name="T65" fmla="*/ 35 h 210"/>
                  <a:gd name="T66" fmla="*/ 167 w 217"/>
                  <a:gd name="T67" fmla="*/ 36 h 210"/>
                  <a:gd name="T68" fmla="*/ 154 w 217"/>
                  <a:gd name="T69" fmla="*/ 39 h 210"/>
                  <a:gd name="T70" fmla="*/ 143 w 217"/>
                  <a:gd name="T71" fmla="*/ 42 h 210"/>
                  <a:gd name="T72" fmla="*/ 131 w 217"/>
                  <a:gd name="T73" fmla="*/ 48 h 210"/>
                  <a:gd name="T74" fmla="*/ 118 w 217"/>
                  <a:gd name="T75" fmla="*/ 52 h 210"/>
                  <a:gd name="T76" fmla="*/ 107 w 217"/>
                  <a:gd name="T77" fmla="*/ 59 h 210"/>
                  <a:gd name="T78" fmla="*/ 95 w 217"/>
                  <a:gd name="T79" fmla="*/ 66 h 210"/>
                  <a:gd name="T80" fmla="*/ 75 w 217"/>
                  <a:gd name="T81" fmla="*/ 88 h 210"/>
                  <a:gd name="T82" fmla="*/ 61 w 217"/>
                  <a:gd name="T83" fmla="*/ 115 h 210"/>
                  <a:gd name="T84" fmla="*/ 53 w 217"/>
                  <a:gd name="T85" fmla="*/ 149 h 210"/>
                  <a:gd name="T86" fmla="*/ 50 w 217"/>
                  <a:gd name="T87" fmla="*/ 182 h 210"/>
                  <a:gd name="T88" fmla="*/ 50 w 217"/>
                  <a:gd name="T89" fmla="*/ 218 h 210"/>
                  <a:gd name="T90" fmla="*/ 55 w 217"/>
                  <a:gd name="T91" fmla="*/ 251 h 210"/>
                  <a:gd name="T92" fmla="*/ 59 w 217"/>
                  <a:gd name="T93" fmla="*/ 280 h 210"/>
                  <a:gd name="T94" fmla="*/ 66 w 217"/>
                  <a:gd name="T95" fmla="*/ 303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3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>
                  <a:gd name="T0" fmla="*/ 157 w 182"/>
                  <a:gd name="T1" fmla="*/ 0 h 213"/>
                  <a:gd name="T2" fmla="*/ 161 w 182"/>
                  <a:gd name="T3" fmla="*/ 3 h 213"/>
                  <a:gd name="T4" fmla="*/ 170 w 182"/>
                  <a:gd name="T5" fmla="*/ 12 h 213"/>
                  <a:gd name="T6" fmla="*/ 183 w 182"/>
                  <a:gd name="T7" fmla="*/ 26 h 213"/>
                  <a:gd name="T8" fmla="*/ 197 w 182"/>
                  <a:gd name="T9" fmla="*/ 48 h 213"/>
                  <a:gd name="T10" fmla="*/ 209 w 182"/>
                  <a:gd name="T11" fmla="*/ 75 h 213"/>
                  <a:gd name="T12" fmla="*/ 216 w 182"/>
                  <a:gd name="T13" fmla="*/ 110 h 213"/>
                  <a:gd name="T14" fmla="*/ 216 w 182"/>
                  <a:gd name="T15" fmla="*/ 152 h 213"/>
                  <a:gd name="T16" fmla="*/ 207 w 182"/>
                  <a:gd name="T17" fmla="*/ 201 h 213"/>
                  <a:gd name="T18" fmla="*/ 202 w 182"/>
                  <a:gd name="T19" fmla="*/ 215 h 213"/>
                  <a:gd name="T20" fmla="*/ 196 w 182"/>
                  <a:gd name="T21" fmla="*/ 227 h 213"/>
                  <a:gd name="T22" fmla="*/ 189 w 182"/>
                  <a:gd name="T23" fmla="*/ 239 h 213"/>
                  <a:gd name="T24" fmla="*/ 180 w 182"/>
                  <a:gd name="T25" fmla="*/ 250 h 213"/>
                  <a:gd name="T26" fmla="*/ 168 w 182"/>
                  <a:gd name="T27" fmla="*/ 260 h 213"/>
                  <a:gd name="T28" fmla="*/ 158 w 182"/>
                  <a:gd name="T29" fmla="*/ 268 h 213"/>
                  <a:gd name="T30" fmla="*/ 147 w 182"/>
                  <a:gd name="T31" fmla="*/ 276 h 213"/>
                  <a:gd name="T32" fmla="*/ 132 w 182"/>
                  <a:gd name="T33" fmla="*/ 282 h 213"/>
                  <a:gd name="T34" fmla="*/ 118 w 182"/>
                  <a:gd name="T35" fmla="*/ 285 h 213"/>
                  <a:gd name="T36" fmla="*/ 104 w 182"/>
                  <a:gd name="T37" fmla="*/ 289 h 213"/>
                  <a:gd name="T38" fmla="*/ 88 w 182"/>
                  <a:gd name="T39" fmla="*/ 291 h 213"/>
                  <a:gd name="T40" fmla="*/ 71 w 182"/>
                  <a:gd name="T41" fmla="*/ 291 h 213"/>
                  <a:gd name="T42" fmla="*/ 53 w 182"/>
                  <a:gd name="T43" fmla="*/ 289 h 213"/>
                  <a:gd name="T44" fmla="*/ 36 w 182"/>
                  <a:gd name="T45" fmla="*/ 285 h 213"/>
                  <a:gd name="T46" fmla="*/ 17 w 182"/>
                  <a:gd name="T47" fmla="*/ 279 h 213"/>
                  <a:gd name="T48" fmla="*/ 0 w 182"/>
                  <a:gd name="T49" fmla="*/ 272 h 213"/>
                  <a:gd name="T50" fmla="*/ 16 w 182"/>
                  <a:gd name="T51" fmla="*/ 282 h 213"/>
                  <a:gd name="T52" fmla="*/ 32 w 182"/>
                  <a:gd name="T53" fmla="*/ 289 h 213"/>
                  <a:gd name="T54" fmla="*/ 48 w 182"/>
                  <a:gd name="T55" fmla="*/ 296 h 213"/>
                  <a:gd name="T56" fmla="*/ 62 w 182"/>
                  <a:gd name="T57" fmla="*/ 301 h 213"/>
                  <a:gd name="T58" fmla="*/ 76 w 182"/>
                  <a:gd name="T59" fmla="*/ 305 h 213"/>
                  <a:gd name="T60" fmla="*/ 91 w 182"/>
                  <a:gd name="T61" fmla="*/ 307 h 213"/>
                  <a:gd name="T62" fmla="*/ 105 w 182"/>
                  <a:gd name="T63" fmla="*/ 308 h 213"/>
                  <a:gd name="T64" fmla="*/ 119 w 182"/>
                  <a:gd name="T65" fmla="*/ 308 h 213"/>
                  <a:gd name="T66" fmla="*/ 131 w 182"/>
                  <a:gd name="T67" fmla="*/ 307 h 213"/>
                  <a:gd name="T68" fmla="*/ 144 w 182"/>
                  <a:gd name="T69" fmla="*/ 304 h 213"/>
                  <a:gd name="T70" fmla="*/ 155 w 182"/>
                  <a:gd name="T71" fmla="*/ 301 h 213"/>
                  <a:gd name="T72" fmla="*/ 167 w 182"/>
                  <a:gd name="T73" fmla="*/ 298 h 213"/>
                  <a:gd name="T74" fmla="*/ 177 w 182"/>
                  <a:gd name="T75" fmla="*/ 294 h 213"/>
                  <a:gd name="T76" fmla="*/ 187 w 182"/>
                  <a:gd name="T77" fmla="*/ 288 h 213"/>
                  <a:gd name="T78" fmla="*/ 196 w 182"/>
                  <a:gd name="T79" fmla="*/ 282 h 213"/>
                  <a:gd name="T80" fmla="*/ 204 w 182"/>
                  <a:gd name="T81" fmla="*/ 276 h 213"/>
                  <a:gd name="T82" fmla="*/ 227 w 182"/>
                  <a:gd name="T83" fmla="*/ 254 h 213"/>
                  <a:gd name="T84" fmla="*/ 243 w 182"/>
                  <a:gd name="T85" fmla="*/ 233 h 213"/>
                  <a:gd name="T86" fmla="*/ 253 w 182"/>
                  <a:gd name="T87" fmla="*/ 208 h 213"/>
                  <a:gd name="T88" fmla="*/ 258 w 182"/>
                  <a:gd name="T89" fmla="*/ 185 h 213"/>
                  <a:gd name="T90" fmla="*/ 261 w 182"/>
                  <a:gd name="T91" fmla="*/ 161 h 213"/>
                  <a:gd name="T92" fmla="*/ 261 w 182"/>
                  <a:gd name="T93" fmla="*/ 137 h 213"/>
                  <a:gd name="T94" fmla="*/ 262 w 182"/>
                  <a:gd name="T95" fmla="*/ 114 h 213"/>
                  <a:gd name="T96" fmla="*/ 249 w 182"/>
                  <a:gd name="T97" fmla="*/ 67 h 213"/>
                  <a:gd name="T98" fmla="*/ 225 w 182"/>
                  <a:gd name="T99" fmla="*/ 30 h 213"/>
                  <a:gd name="T100" fmla="*/ 217 w 182"/>
                  <a:gd name="T101" fmla="*/ 26 h 213"/>
                  <a:gd name="T102" fmla="*/ 212 w 182"/>
                  <a:gd name="T103" fmla="*/ 22 h 213"/>
                  <a:gd name="T104" fmla="*/ 204 w 182"/>
                  <a:gd name="T105" fmla="*/ 19 h 213"/>
                  <a:gd name="T106" fmla="*/ 199 w 182"/>
                  <a:gd name="T107" fmla="*/ 16 h 213"/>
                  <a:gd name="T108" fmla="*/ 190 w 182"/>
                  <a:gd name="T109" fmla="*/ 13 h 213"/>
                  <a:gd name="T110" fmla="*/ 181 w 182"/>
                  <a:gd name="T111" fmla="*/ 9 h 213"/>
                  <a:gd name="T112" fmla="*/ 171 w 182"/>
                  <a:gd name="T113" fmla="*/ 4 h 213"/>
                  <a:gd name="T114" fmla="*/ 157 w 182"/>
                  <a:gd name="T115" fmla="*/ 0 h 2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4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>
                  <a:gd name="T0" fmla="*/ 68 w 128"/>
                  <a:gd name="T1" fmla="*/ 0 h 217"/>
                  <a:gd name="T2" fmla="*/ 76 w 128"/>
                  <a:gd name="T3" fmla="*/ 6 h 217"/>
                  <a:gd name="T4" fmla="*/ 84 w 128"/>
                  <a:gd name="T5" fmla="*/ 19 h 217"/>
                  <a:gd name="T6" fmla="*/ 89 w 128"/>
                  <a:gd name="T7" fmla="*/ 36 h 217"/>
                  <a:gd name="T8" fmla="*/ 93 w 128"/>
                  <a:gd name="T9" fmla="*/ 56 h 217"/>
                  <a:gd name="T10" fmla="*/ 92 w 128"/>
                  <a:gd name="T11" fmla="*/ 80 h 217"/>
                  <a:gd name="T12" fmla="*/ 84 w 128"/>
                  <a:gd name="T13" fmla="*/ 104 h 217"/>
                  <a:gd name="T14" fmla="*/ 68 w 128"/>
                  <a:gd name="T15" fmla="*/ 130 h 217"/>
                  <a:gd name="T16" fmla="*/ 44 w 128"/>
                  <a:gd name="T17" fmla="*/ 156 h 217"/>
                  <a:gd name="T18" fmla="*/ 36 w 128"/>
                  <a:gd name="T19" fmla="*/ 153 h 217"/>
                  <a:gd name="T20" fmla="*/ 28 w 128"/>
                  <a:gd name="T21" fmla="*/ 151 h 217"/>
                  <a:gd name="T22" fmla="*/ 19 w 128"/>
                  <a:gd name="T23" fmla="*/ 147 h 217"/>
                  <a:gd name="T24" fmla="*/ 12 w 128"/>
                  <a:gd name="T25" fmla="*/ 144 h 217"/>
                  <a:gd name="T26" fmla="*/ 6 w 128"/>
                  <a:gd name="T27" fmla="*/ 141 h 217"/>
                  <a:gd name="T28" fmla="*/ 1 w 128"/>
                  <a:gd name="T29" fmla="*/ 137 h 217"/>
                  <a:gd name="T30" fmla="*/ 0 w 128"/>
                  <a:gd name="T31" fmla="*/ 132 h 217"/>
                  <a:gd name="T32" fmla="*/ 1 w 128"/>
                  <a:gd name="T33" fmla="*/ 128 h 217"/>
                  <a:gd name="T34" fmla="*/ 9 w 128"/>
                  <a:gd name="T35" fmla="*/ 123 h 217"/>
                  <a:gd name="T36" fmla="*/ 21 w 128"/>
                  <a:gd name="T37" fmla="*/ 116 h 217"/>
                  <a:gd name="T38" fmla="*/ 33 w 128"/>
                  <a:gd name="T39" fmla="*/ 108 h 217"/>
                  <a:gd name="T40" fmla="*/ 46 w 128"/>
                  <a:gd name="T41" fmla="*/ 96 h 217"/>
                  <a:gd name="T42" fmla="*/ 57 w 128"/>
                  <a:gd name="T43" fmla="*/ 81 h 217"/>
                  <a:gd name="T44" fmla="*/ 66 w 128"/>
                  <a:gd name="T45" fmla="*/ 60 h 217"/>
                  <a:gd name="T46" fmla="*/ 70 w 128"/>
                  <a:gd name="T47" fmla="*/ 33 h 217"/>
                  <a:gd name="T48" fmla="*/ 68 w 128"/>
                  <a:gd name="T49" fmla="*/ 0 h 2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5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>
                  <a:gd name="T0" fmla="*/ 54 w 117"/>
                  <a:gd name="T1" fmla="*/ 0 h 132"/>
                  <a:gd name="T2" fmla="*/ 0 w 117"/>
                  <a:gd name="T3" fmla="*/ 18 h 132"/>
                  <a:gd name="T4" fmla="*/ 2 w 117"/>
                  <a:gd name="T5" fmla="*/ 18 h 132"/>
                  <a:gd name="T6" fmla="*/ 10 w 117"/>
                  <a:gd name="T7" fmla="*/ 20 h 132"/>
                  <a:gd name="T8" fmla="*/ 21 w 117"/>
                  <a:gd name="T9" fmla="*/ 25 h 132"/>
                  <a:gd name="T10" fmla="*/ 33 w 117"/>
                  <a:gd name="T11" fmla="*/ 33 h 132"/>
                  <a:gd name="T12" fmla="*/ 48 w 117"/>
                  <a:gd name="T13" fmla="*/ 44 h 132"/>
                  <a:gd name="T14" fmla="*/ 61 w 117"/>
                  <a:gd name="T15" fmla="*/ 56 h 132"/>
                  <a:gd name="T16" fmla="*/ 74 w 117"/>
                  <a:gd name="T17" fmla="*/ 73 h 132"/>
                  <a:gd name="T18" fmla="*/ 84 w 117"/>
                  <a:gd name="T19" fmla="*/ 93 h 132"/>
                  <a:gd name="T20" fmla="*/ 85 w 117"/>
                  <a:gd name="T21" fmla="*/ 85 h 132"/>
                  <a:gd name="T22" fmla="*/ 84 w 117"/>
                  <a:gd name="T23" fmla="*/ 75 h 132"/>
                  <a:gd name="T24" fmla="*/ 78 w 117"/>
                  <a:gd name="T25" fmla="*/ 63 h 132"/>
                  <a:gd name="T26" fmla="*/ 72 w 117"/>
                  <a:gd name="T27" fmla="*/ 52 h 132"/>
                  <a:gd name="T28" fmla="*/ 65 w 117"/>
                  <a:gd name="T29" fmla="*/ 41 h 132"/>
                  <a:gd name="T30" fmla="*/ 57 w 117"/>
                  <a:gd name="T31" fmla="*/ 32 h 132"/>
                  <a:gd name="T32" fmla="*/ 49 w 117"/>
                  <a:gd name="T33" fmla="*/ 25 h 132"/>
                  <a:gd name="T34" fmla="*/ 42 w 117"/>
                  <a:gd name="T35" fmla="*/ 23 h 132"/>
                  <a:gd name="T36" fmla="*/ 50 w 117"/>
                  <a:gd name="T37" fmla="*/ 20 h 132"/>
                  <a:gd name="T38" fmla="*/ 57 w 117"/>
                  <a:gd name="T39" fmla="*/ 20 h 132"/>
                  <a:gd name="T40" fmla="*/ 65 w 117"/>
                  <a:gd name="T41" fmla="*/ 18 h 132"/>
                  <a:gd name="T42" fmla="*/ 71 w 117"/>
                  <a:gd name="T43" fmla="*/ 18 h 132"/>
                  <a:gd name="T44" fmla="*/ 76 w 117"/>
                  <a:gd name="T45" fmla="*/ 17 h 132"/>
                  <a:gd name="T46" fmla="*/ 79 w 117"/>
                  <a:gd name="T47" fmla="*/ 16 h 132"/>
                  <a:gd name="T48" fmla="*/ 82 w 117"/>
                  <a:gd name="T49" fmla="*/ 15 h 132"/>
                  <a:gd name="T50" fmla="*/ 83 w 117"/>
                  <a:gd name="T51" fmla="*/ 15 h 132"/>
                  <a:gd name="T52" fmla="*/ 54 w 117"/>
                  <a:gd name="T53" fmla="*/ 0 h 1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6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5"/>
                <a:ext cx="21" cy="55"/>
              </a:xfrm>
              <a:custGeom>
                <a:avLst/>
                <a:gdLst>
                  <a:gd name="T0" fmla="*/ 21 w 29"/>
                  <a:gd name="T1" fmla="*/ 0 h 77"/>
                  <a:gd name="T2" fmla="*/ 17 w 29"/>
                  <a:gd name="T3" fmla="*/ 0 h 77"/>
                  <a:gd name="T4" fmla="*/ 12 w 29"/>
                  <a:gd name="T5" fmla="*/ 3 h 77"/>
                  <a:gd name="T6" fmla="*/ 7 w 29"/>
                  <a:gd name="T7" fmla="*/ 6 h 77"/>
                  <a:gd name="T8" fmla="*/ 3 w 29"/>
                  <a:gd name="T9" fmla="*/ 14 h 77"/>
                  <a:gd name="T10" fmla="*/ 1 w 29"/>
                  <a:gd name="T11" fmla="*/ 21 h 77"/>
                  <a:gd name="T12" fmla="*/ 0 w 29"/>
                  <a:gd name="T13" fmla="*/ 31 h 77"/>
                  <a:gd name="T14" fmla="*/ 2 w 29"/>
                  <a:gd name="T15" fmla="*/ 43 h 77"/>
                  <a:gd name="T16" fmla="*/ 8 w 29"/>
                  <a:gd name="T17" fmla="*/ 55 h 77"/>
                  <a:gd name="T18" fmla="*/ 11 w 29"/>
                  <a:gd name="T19" fmla="*/ 38 h 77"/>
                  <a:gd name="T20" fmla="*/ 14 w 29"/>
                  <a:gd name="T21" fmla="*/ 26 h 77"/>
                  <a:gd name="T22" fmla="*/ 17 w 29"/>
                  <a:gd name="T23" fmla="*/ 16 h 77"/>
                  <a:gd name="T24" fmla="*/ 21 w 29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1068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>
                    <a:gd name="T0" fmla="*/ 8 w 207"/>
                    <a:gd name="T1" fmla="*/ 30 h 564"/>
                    <a:gd name="T2" fmla="*/ 4 w 207"/>
                    <a:gd name="T3" fmla="*/ 50 h 564"/>
                    <a:gd name="T4" fmla="*/ 2 w 207"/>
                    <a:gd name="T5" fmla="*/ 68 h 564"/>
                    <a:gd name="T6" fmla="*/ 0 w 207"/>
                    <a:gd name="T7" fmla="*/ 86 h 564"/>
                    <a:gd name="T8" fmla="*/ 0 w 207"/>
                    <a:gd name="T9" fmla="*/ 104 h 564"/>
                    <a:gd name="T10" fmla="*/ 2 w 207"/>
                    <a:gd name="T11" fmla="*/ 124 h 564"/>
                    <a:gd name="T12" fmla="*/ 5 w 207"/>
                    <a:gd name="T13" fmla="*/ 146 h 564"/>
                    <a:gd name="T14" fmla="*/ 11 w 207"/>
                    <a:gd name="T15" fmla="*/ 171 h 564"/>
                    <a:gd name="T16" fmla="*/ 20 w 207"/>
                    <a:gd name="T17" fmla="*/ 198 h 564"/>
                    <a:gd name="T18" fmla="*/ 30 w 207"/>
                    <a:gd name="T19" fmla="*/ 225 h 564"/>
                    <a:gd name="T20" fmla="*/ 42 w 207"/>
                    <a:gd name="T21" fmla="*/ 252 h 564"/>
                    <a:gd name="T22" fmla="*/ 57 w 207"/>
                    <a:gd name="T23" fmla="*/ 281 h 564"/>
                    <a:gd name="T24" fmla="*/ 73 w 207"/>
                    <a:gd name="T25" fmla="*/ 308 h 564"/>
                    <a:gd name="T26" fmla="*/ 91 w 207"/>
                    <a:gd name="T27" fmla="*/ 334 h 564"/>
                    <a:gd name="T28" fmla="*/ 108 w 207"/>
                    <a:gd name="T29" fmla="*/ 357 h 564"/>
                    <a:gd name="T30" fmla="*/ 126 w 207"/>
                    <a:gd name="T31" fmla="*/ 376 h 564"/>
                    <a:gd name="T32" fmla="*/ 143 w 207"/>
                    <a:gd name="T33" fmla="*/ 390 h 564"/>
                    <a:gd name="T34" fmla="*/ 111 w 207"/>
                    <a:gd name="T35" fmla="*/ 346 h 564"/>
                    <a:gd name="T36" fmla="*/ 88 w 207"/>
                    <a:gd name="T37" fmla="*/ 310 h 564"/>
                    <a:gd name="T38" fmla="*/ 71 w 207"/>
                    <a:gd name="T39" fmla="*/ 280 h 564"/>
                    <a:gd name="T40" fmla="*/ 60 w 207"/>
                    <a:gd name="T41" fmla="*/ 254 h 564"/>
                    <a:gd name="T42" fmla="*/ 52 w 207"/>
                    <a:gd name="T43" fmla="*/ 233 h 564"/>
                    <a:gd name="T44" fmla="*/ 47 w 207"/>
                    <a:gd name="T45" fmla="*/ 214 h 564"/>
                    <a:gd name="T46" fmla="*/ 44 w 207"/>
                    <a:gd name="T47" fmla="*/ 197 h 564"/>
                    <a:gd name="T48" fmla="*/ 39 w 207"/>
                    <a:gd name="T49" fmla="*/ 180 h 564"/>
                    <a:gd name="T50" fmla="*/ 30 w 207"/>
                    <a:gd name="T51" fmla="*/ 142 h 564"/>
                    <a:gd name="T52" fmla="*/ 28 w 207"/>
                    <a:gd name="T53" fmla="*/ 97 h 564"/>
                    <a:gd name="T54" fmla="*/ 30 w 207"/>
                    <a:gd name="T55" fmla="*/ 47 h 564"/>
                    <a:gd name="T56" fmla="*/ 35 w 207"/>
                    <a:gd name="T57" fmla="*/ 0 h 564"/>
                    <a:gd name="T58" fmla="*/ 8 w 207"/>
                    <a:gd name="T59" fmla="*/ 30 h 56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Low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ar-SA" sz="5400" b="1" smtClean="0">
                    <a:solidFill>
                      <a:srgbClr val="80008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069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>
                    <a:gd name="T0" fmla="*/ 0 w 47"/>
                    <a:gd name="T1" fmla="*/ 13 h 232"/>
                    <a:gd name="T2" fmla="*/ 10 w 47"/>
                    <a:gd name="T3" fmla="*/ 38 h 232"/>
                    <a:gd name="T4" fmla="*/ 15 w 47"/>
                    <a:gd name="T5" fmla="*/ 70 h 232"/>
                    <a:gd name="T6" fmla="*/ 17 w 47"/>
                    <a:gd name="T7" fmla="*/ 110 h 232"/>
                    <a:gd name="T8" fmla="*/ 13 w 47"/>
                    <a:gd name="T9" fmla="*/ 160 h 232"/>
                    <a:gd name="T10" fmla="*/ 32 w 47"/>
                    <a:gd name="T11" fmla="*/ 150 h 232"/>
                    <a:gd name="T12" fmla="*/ 33 w 47"/>
                    <a:gd name="T13" fmla="*/ 123 h 232"/>
                    <a:gd name="T14" fmla="*/ 33 w 47"/>
                    <a:gd name="T15" fmla="*/ 97 h 232"/>
                    <a:gd name="T16" fmla="*/ 32 w 47"/>
                    <a:gd name="T17" fmla="*/ 71 h 232"/>
                    <a:gd name="T18" fmla="*/ 29 w 47"/>
                    <a:gd name="T19" fmla="*/ 49 h 232"/>
                    <a:gd name="T20" fmla="*/ 25 w 47"/>
                    <a:gd name="T21" fmla="*/ 36 h 232"/>
                    <a:gd name="T22" fmla="*/ 20 w 47"/>
                    <a:gd name="T23" fmla="*/ 23 h 232"/>
                    <a:gd name="T24" fmla="*/ 15 w 47"/>
                    <a:gd name="T25" fmla="*/ 12 h 232"/>
                    <a:gd name="T26" fmla="*/ 9 w 47"/>
                    <a:gd name="T27" fmla="*/ 0 h 232"/>
                    <a:gd name="T28" fmla="*/ 0 w 47"/>
                    <a:gd name="T29" fmla="*/ 13 h 2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Low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ar-SA" sz="5400" b="1" smtClean="0">
                    <a:solidFill>
                      <a:srgbClr val="80008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070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99" y="1720"/>
                  <a:ext cx="60" cy="27"/>
                </a:xfrm>
                <a:custGeom>
                  <a:avLst/>
                  <a:gdLst>
                    <a:gd name="T0" fmla="*/ 60 w 87"/>
                    <a:gd name="T1" fmla="*/ 15 h 40"/>
                    <a:gd name="T2" fmla="*/ 53 w 87"/>
                    <a:gd name="T3" fmla="*/ 11 h 40"/>
                    <a:gd name="T4" fmla="*/ 47 w 87"/>
                    <a:gd name="T5" fmla="*/ 8 h 40"/>
                    <a:gd name="T6" fmla="*/ 40 w 87"/>
                    <a:gd name="T7" fmla="*/ 5 h 40"/>
                    <a:gd name="T8" fmla="*/ 32 w 87"/>
                    <a:gd name="T9" fmla="*/ 3 h 40"/>
                    <a:gd name="T10" fmla="*/ 26 w 87"/>
                    <a:gd name="T11" fmla="*/ 2 h 40"/>
                    <a:gd name="T12" fmla="*/ 18 w 87"/>
                    <a:gd name="T13" fmla="*/ 1 h 40"/>
                    <a:gd name="T14" fmla="*/ 9 w 87"/>
                    <a:gd name="T15" fmla="*/ 0 h 40"/>
                    <a:gd name="T16" fmla="*/ 0 w 87"/>
                    <a:gd name="T17" fmla="*/ 1 h 40"/>
                    <a:gd name="T18" fmla="*/ 4 w 87"/>
                    <a:gd name="T19" fmla="*/ 4 h 40"/>
                    <a:gd name="T20" fmla="*/ 10 w 87"/>
                    <a:gd name="T21" fmla="*/ 7 h 40"/>
                    <a:gd name="T22" fmla="*/ 15 w 87"/>
                    <a:gd name="T23" fmla="*/ 9 h 40"/>
                    <a:gd name="T24" fmla="*/ 23 w 87"/>
                    <a:gd name="T25" fmla="*/ 12 h 40"/>
                    <a:gd name="T26" fmla="*/ 29 w 87"/>
                    <a:gd name="T27" fmla="*/ 15 h 40"/>
                    <a:gd name="T28" fmla="*/ 36 w 87"/>
                    <a:gd name="T29" fmla="*/ 18 h 40"/>
                    <a:gd name="T30" fmla="*/ 44 w 87"/>
                    <a:gd name="T31" fmla="*/ 22 h 40"/>
                    <a:gd name="T32" fmla="*/ 51 w 87"/>
                    <a:gd name="T33" fmla="*/ 27 h 40"/>
                    <a:gd name="T34" fmla="*/ 60 w 87"/>
                    <a:gd name="T35" fmla="*/ 15 h 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Low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ar-SA" sz="5400" b="1" smtClean="0">
                    <a:solidFill>
                      <a:srgbClr val="80008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1059" name="Freeform 2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0" name="Freeform 2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1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1056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57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58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1053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>
                  <a:gd name="T0" fmla="*/ 41 w 83"/>
                  <a:gd name="T1" fmla="*/ 14 h 117"/>
                  <a:gd name="T2" fmla="*/ 13 w 83"/>
                  <a:gd name="T3" fmla="*/ 0 h 117"/>
                  <a:gd name="T4" fmla="*/ 0 w 83"/>
                  <a:gd name="T5" fmla="*/ 59 h 117"/>
                  <a:gd name="T6" fmla="*/ 41 w 83"/>
                  <a:gd name="T7" fmla="*/ 14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54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>
                  <a:gd name="T0" fmla="*/ 0 w 140"/>
                  <a:gd name="T1" fmla="*/ 49 h 98"/>
                  <a:gd name="T2" fmla="*/ 59 w 140"/>
                  <a:gd name="T3" fmla="*/ 0 h 98"/>
                  <a:gd name="T4" fmla="*/ 70 w 140"/>
                  <a:gd name="T5" fmla="*/ 25 h 98"/>
                  <a:gd name="T6" fmla="*/ 0 w 140"/>
                  <a:gd name="T7" fmla="*/ 49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55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>
                  <a:gd name="T0" fmla="*/ 0 w 145"/>
                  <a:gd name="T1" fmla="*/ 4 h 49"/>
                  <a:gd name="T2" fmla="*/ 73 w 145"/>
                  <a:gd name="T3" fmla="*/ 0 h 49"/>
                  <a:gd name="T4" fmla="*/ 66 w 145"/>
                  <a:gd name="T5" fmla="*/ 25 h 49"/>
                  <a:gd name="T6" fmla="*/ 0 w 145"/>
                  <a:gd name="T7" fmla="*/ 4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Low"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z="5400" b="1" smtClean="0">
                  <a:solidFill>
                    <a:srgbClr val="80008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039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>
                <a:gd name="T0" fmla="*/ 1 w 699"/>
                <a:gd name="T1" fmla="*/ 392 h 756"/>
                <a:gd name="T2" fmla="*/ 3 w 699"/>
                <a:gd name="T3" fmla="*/ 252 h 756"/>
                <a:gd name="T4" fmla="*/ 21 w 699"/>
                <a:gd name="T5" fmla="*/ 210 h 756"/>
                <a:gd name="T6" fmla="*/ 29 w 699"/>
                <a:gd name="T7" fmla="*/ 182 h 756"/>
                <a:gd name="T8" fmla="*/ 39 w 699"/>
                <a:gd name="T9" fmla="*/ 154 h 756"/>
                <a:gd name="T10" fmla="*/ 51 w 699"/>
                <a:gd name="T11" fmla="*/ 138 h 756"/>
                <a:gd name="T12" fmla="*/ 111 w 699"/>
                <a:gd name="T13" fmla="*/ 74 h 756"/>
                <a:gd name="T14" fmla="*/ 169 w 699"/>
                <a:gd name="T15" fmla="*/ 30 h 756"/>
                <a:gd name="T16" fmla="*/ 225 w 699"/>
                <a:gd name="T17" fmla="*/ 10 h 756"/>
                <a:gd name="T18" fmla="*/ 249 w 699"/>
                <a:gd name="T19" fmla="*/ 4 h 756"/>
                <a:gd name="T20" fmla="*/ 265 w 699"/>
                <a:gd name="T21" fmla="*/ 0 h 756"/>
                <a:gd name="T22" fmla="*/ 357 w 699"/>
                <a:gd name="T23" fmla="*/ 2 h 756"/>
                <a:gd name="T24" fmla="*/ 385 w 699"/>
                <a:gd name="T25" fmla="*/ 6 h 756"/>
                <a:gd name="T26" fmla="*/ 489 w 699"/>
                <a:gd name="T27" fmla="*/ 40 h 756"/>
                <a:gd name="T28" fmla="*/ 619 w 699"/>
                <a:gd name="T29" fmla="*/ 128 h 756"/>
                <a:gd name="T30" fmla="*/ 653 w 699"/>
                <a:gd name="T31" fmla="*/ 178 h 756"/>
                <a:gd name="T32" fmla="*/ 693 w 699"/>
                <a:gd name="T33" fmla="*/ 322 h 756"/>
                <a:gd name="T34" fmla="*/ 687 w 699"/>
                <a:gd name="T35" fmla="*/ 434 h 756"/>
                <a:gd name="T36" fmla="*/ 665 w 699"/>
                <a:gd name="T37" fmla="*/ 538 h 756"/>
                <a:gd name="T38" fmla="*/ 639 w 699"/>
                <a:gd name="T39" fmla="*/ 564 h 756"/>
                <a:gd name="T40" fmla="*/ 631 w 699"/>
                <a:gd name="T41" fmla="*/ 580 h 756"/>
                <a:gd name="T42" fmla="*/ 607 w 699"/>
                <a:gd name="T43" fmla="*/ 588 h 756"/>
                <a:gd name="T44" fmla="*/ 473 w 699"/>
                <a:gd name="T45" fmla="*/ 664 h 756"/>
                <a:gd name="T46" fmla="*/ 449 w 699"/>
                <a:gd name="T47" fmla="*/ 678 h 756"/>
                <a:gd name="T48" fmla="*/ 405 w 699"/>
                <a:gd name="T49" fmla="*/ 684 h 756"/>
                <a:gd name="T50" fmla="*/ 375 w 699"/>
                <a:gd name="T51" fmla="*/ 690 h 756"/>
                <a:gd name="T52" fmla="*/ 267 w 699"/>
                <a:gd name="T53" fmla="*/ 684 h 756"/>
                <a:gd name="T54" fmla="*/ 259 w 699"/>
                <a:gd name="T55" fmla="*/ 722 h 756"/>
                <a:gd name="T56" fmla="*/ 241 w 699"/>
                <a:gd name="T57" fmla="*/ 756 h 756"/>
                <a:gd name="T58" fmla="*/ 185 w 699"/>
                <a:gd name="T59" fmla="*/ 728 h 756"/>
                <a:gd name="T60" fmla="*/ 163 w 699"/>
                <a:gd name="T61" fmla="*/ 720 h 756"/>
                <a:gd name="T62" fmla="*/ 151 w 699"/>
                <a:gd name="T63" fmla="*/ 716 h 756"/>
                <a:gd name="T64" fmla="*/ 195 w 699"/>
                <a:gd name="T65" fmla="*/ 674 h 756"/>
                <a:gd name="T66" fmla="*/ 211 w 699"/>
                <a:gd name="T67" fmla="*/ 644 h 756"/>
                <a:gd name="T68" fmla="*/ 209 w 699"/>
                <a:gd name="T69" fmla="*/ 626 h 756"/>
                <a:gd name="T70" fmla="*/ 195 w 699"/>
                <a:gd name="T71" fmla="*/ 620 h 756"/>
                <a:gd name="T72" fmla="*/ 165 w 699"/>
                <a:gd name="T73" fmla="*/ 596 h 756"/>
                <a:gd name="T74" fmla="*/ 99 w 699"/>
                <a:gd name="T75" fmla="*/ 534 h 756"/>
                <a:gd name="T76" fmla="*/ 61 w 699"/>
                <a:gd name="T77" fmla="*/ 506 h 756"/>
                <a:gd name="T78" fmla="*/ 23 w 699"/>
                <a:gd name="T79" fmla="*/ 470 h 756"/>
                <a:gd name="T80" fmla="*/ 7 w 699"/>
                <a:gd name="T81" fmla="*/ 434 h 756"/>
                <a:gd name="T82" fmla="*/ 5 w 699"/>
                <a:gd name="T83" fmla="*/ 396 h 756"/>
                <a:gd name="T84" fmla="*/ 1 w 699"/>
                <a:gd name="T85" fmla="*/ 392 h 75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195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0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>
                <a:gd name="T0" fmla="*/ 0 w 109"/>
                <a:gd name="T1" fmla="*/ 0 h 156"/>
                <a:gd name="T2" fmla="*/ 6 w 109"/>
                <a:gd name="T3" fmla="*/ 1 h 156"/>
                <a:gd name="T4" fmla="*/ 22 w 109"/>
                <a:gd name="T5" fmla="*/ 5 h 156"/>
                <a:gd name="T6" fmla="*/ 45 w 109"/>
                <a:gd name="T7" fmla="*/ 13 h 156"/>
                <a:gd name="T8" fmla="*/ 70 w 109"/>
                <a:gd name="T9" fmla="*/ 26 h 156"/>
                <a:gd name="T10" fmla="*/ 94 w 109"/>
                <a:gd name="T11" fmla="*/ 47 h 156"/>
                <a:gd name="T12" fmla="*/ 116 w 109"/>
                <a:gd name="T13" fmla="*/ 76 h 156"/>
                <a:gd name="T14" fmla="*/ 130 w 109"/>
                <a:gd name="T15" fmla="*/ 116 h 156"/>
                <a:gd name="T16" fmla="*/ 132 w 109"/>
                <a:gd name="T17" fmla="*/ 167 h 156"/>
                <a:gd name="T18" fmla="*/ 127 w 109"/>
                <a:gd name="T19" fmla="*/ 167 h 156"/>
                <a:gd name="T20" fmla="*/ 120 w 109"/>
                <a:gd name="T21" fmla="*/ 167 h 156"/>
                <a:gd name="T22" fmla="*/ 113 w 109"/>
                <a:gd name="T23" fmla="*/ 167 h 156"/>
                <a:gd name="T24" fmla="*/ 105 w 109"/>
                <a:gd name="T25" fmla="*/ 165 h 156"/>
                <a:gd name="T26" fmla="*/ 98 w 109"/>
                <a:gd name="T27" fmla="*/ 164 h 156"/>
                <a:gd name="T28" fmla="*/ 90 w 109"/>
                <a:gd name="T29" fmla="*/ 161 h 156"/>
                <a:gd name="T30" fmla="*/ 80 w 109"/>
                <a:gd name="T31" fmla="*/ 155 h 156"/>
                <a:gd name="T32" fmla="*/ 70 w 109"/>
                <a:gd name="T33" fmla="*/ 149 h 156"/>
                <a:gd name="T34" fmla="*/ 64 w 109"/>
                <a:gd name="T35" fmla="*/ 135 h 156"/>
                <a:gd name="T36" fmla="*/ 64 w 109"/>
                <a:gd name="T37" fmla="*/ 119 h 156"/>
                <a:gd name="T38" fmla="*/ 68 w 109"/>
                <a:gd name="T39" fmla="*/ 103 h 156"/>
                <a:gd name="T40" fmla="*/ 71 w 109"/>
                <a:gd name="T41" fmla="*/ 86 h 156"/>
                <a:gd name="T42" fmla="*/ 68 w 109"/>
                <a:gd name="T43" fmla="*/ 66 h 156"/>
                <a:gd name="T44" fmla="*/ 58 w 109"/>
                <a:gd name="T45" fmla="*/ 46 h 156"/>
                <a:gd name="T46" fmla="*/ 38 w 109"/>
                <a:gd name="T47" fmla="*/ 25 h 156"/>
                <a:gd name="T48" fmla="*/ 0 w 109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1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>
                <a:gd name="T0" fmla="*/ 0 w 54"/>
                <a:gd name="T1" fmla="*/ 0 h 40"/>
                <a:gd name="T2" fmla="*/ 1 w 54"/>
                <a:gd name="T3" fmla="*/ 1 h 40"/>
                <a:gd name="T4" fmla="*/ 7 w 54"/>
                <a:gd name="T5" fmla="*/ 3 h 40"/>
                <a:gd name="T6" fmla="*/ 16 w 54"/>
                <a:gd name="T7" fmla="*/ 9 h 40"/>
                <a:gd name="T8" fmla="*/ 26 w 54"/>
                <a:gd name="T9" fmla="*/ 13 h 40"/>
                <a:gd name="T10" fmla="*/ 35 w 54"/>
                <a:gd name="T11" fmla="*/ 16 h 40"/>
                <a:gd name="T12" fmla="*/ 46 w 54"/>
                <a:gd name="T13" fmla="*/ 18 h 40"/>
                <a:gd name="T14" fmla="*/ 56 w 54"/>
                <a:gd name="T15" fmla="*/ 19 h 40"/>
                <a:gd name="T16" fmla="*/ 66 w 54"/>
                <a:gd name="T17" fmla="*/ 17 h 40"/>
                <a:gd name="T18" fmla="*/ 65 w 54"/>
                <a:gd name="T19" fmla="*/ 27 h 40"/>
                <a:gd name="T20" fmla="*/ 61 w 54"/>
                <a:gd name="T21" fmla="*/ 35 h 40"/>
                <a:gd name="T22" fmla="*/ 54 w 54"/>
                <a:gd name="T23" fmla="*/ 41 h 40"/>
                <a:gd name="T24" fmla="*/ 45 w 54"/>
                <a:gd name="T25" fmla="*/ 43 h 40"/>
                <a:gd name="T26" fmla="*/ 34 w 54"/>
                <a:gd name="T27" fmla="*/ 42 h 40"/>
                <a:gd name="T28" fmla="*/ 23 w 54"/>
                <a:gd name="T29" fmla="*/ 34 h 40"/>
                <a:gd name="T30" fmla="*/ 12 w 54"/>
                <a:gd name="T31" fmla="*/ 22 h 40"/>
                <a:gd name="T32" fmla="*/ 0 w 54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2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>
                <a:gd name="T0" fmla="*/ 0 w 118"/>
                <a:gd name="T1" fmla="*/ 0 h 209"/>
                <a:gd name="T2" fmla="*/ 6 w 118"/>
                <a:gd name="T3" fmla="*/ 8 h 209"/>
                <a:gd name="T4" fmla="*/ 15 w 118"/>
                <a:gd name="T5" fmla="*/ 19 h 209"/>
                <a:gd name="T6" fmla="*/ 26 w 118"/>
                <a:gd name="T7" fmla="*/ 33 h 209"/>
                <a:gd name="T8" fmla="*/ 38 w 118"/>
                <a:gd name="T9" fmla="*/ 51 h 209"/>
                <a:gd name="T10" fmla="*/ 54 w 118"/>
                <a:gd name="T11" fmla="*/ 72 h 209"/>
                <a:gd name="T12" fmla="*/ 67 w 118"/>
                <a:gd name="T13" fmla="*/ 94 h 209"/>
                <a:gd name="T14" fmla="*/ 79 w 118"/>
                <a:gd name="T15" fmla="*/ 119 h 209"/>
                <a:gd name="T16" fmla="*/ 87 w 118"/>
                <a:gd name="T17" fmla="*/ 146 h 209"/>
                <a:gd name="T18" fmla="*/ 94 w 118"/>
                <a:gd name="T19" fmla="*/ 175 h 209"/>
                <a:gd name="T20" fmla="*/ 91 w 118"/>
                <a:gd name="T21" fmla="*/ 209 h 209"/>
                <a:gd name="T22" fmla="*/ 118 w 118"/>
                <a:gd name="T23" fmla="*/ 209 h 209"/>
                <a:gd name="T24" fmla="*/ 117 w 118"/>
                <a:gd name="T25" fmla="*/ 177 h 209"/>
                <a:gd name="T26" fmla="*/ 104 w 118"/>
                <a:gd name="T27" fmla="*/ 119 h 209"/>
                <a:gd name="T28" fmla="*/ 82 w 118"/>
                <a:gd name="T29" fmla="*/ 69 h 209"/>
                <a:gd name="T30" fmla="*/ 47 w 118"/>
                <a:gd name="T31" fmla="*/ 27 h 209"/>
                <a:gd name="T32" fmla="*/ 0 w 118"/>
                <a:gd name="T33" fmla="*/ 0 h 2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3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>
                <a:gd name="T0" fmla="*/ 103 w 130"/>
                <a:gd name="T1" fmla="*/ 0 h 128"/>
                <a:gd name="T2" fmla="*/ 130 w 130"/>
                <a:gd name="T3" fmla="*/ 128 h 128"/>
                <a:gd name="T4" fmla="*/ 125 w 130"/>
                <a:gd name="T5" fmla="*/ 126 h 128"/>
                <a:gd name="T6" fmla="*/ 111 w 130"/>
                <a:gd name="T7" fmla="*/ 121 h 128"/>
                <a:gd name="T8" fmla="*/ 92 w 130"/>
                <a:gd name="T9" fmla="*/ 111 h 128"/>
                <a:gd name="T10" fmla="*/ 68 w 130"/>
                <a:gd name="T11" fmla="*/ 103 h 128"/>
                <a:gd name="T12" fmla="*/ 41 w 130"/>
                <a:gd name="T13" fmla="*/ 94 h 128"/>
                <a:gd name="T14" fmla="*/ 19 w 130"/>
                <a:gd name="T15" fmla="*/ 90 h 128"/>
                <a:gd name="T16" fmla="*/ 0 w 130"/>
                <a:gd name="T17" fmla="*/ 93 h 128"/>
                <a:gd name="T18" fmla="*/ 0 w 130"/>
                <a:gd name="T19" fmla="*/ 72 h 128"/>
                <a:gd name="T20" fmla="*/ 12 w 130"/>
                <a:gd name="T21" fmla="*/ 70 h 128"/>
                <a:gd name="T22" fmla="*/ 24 w 130"/>
                <a:gd name="T23" fmla="*/ 66 h 128"/>
                <a:gd name="T24" fmla="*/ 38 w 130"/>
                <a:gd name="T25" fmla="*/ 66 h 128"/>
                <a:gd name="T26" fmla="*/ 51 w 130"/>
                <a:gd name="T27" fmla="*/ 67 h 128"/>
                <a:gd name="T28" fmla="*/ 65 w 130"/>
                <a:gd name="T29" fmla="*/ 70 h 128"/>
                <a:gd name="T30" fmla="*/ 78 w 130"/>
                <a:gd name="T31" fmla="*/ 78 h 128"/>
                <a:gd name="T32" fmla="*/ 81 w 130"/>
                <a:gd name="T33" fmla="*/ 74 h 128"/>
                <a:gd name="T34" fmla="*/ 81 w 130"/>
                <a:gd name="T35" fmla="*/ 58 h 128"/>
                <a:gd name="T36" fmla="*/ 82 w 130"/>
                <a:gd name="T37" fmla="*/ 37 h 128"/>
                <a:gd name="T38" fmla="*/ 82 w 130"/>
                <a:gd name="T39" fmla="*/ 29 h 128"/>
                <a:gd name="T40" fmla="*/ 80 w 130"/>
                <a:gd name="T41" fmla="*/ 29 h 128"/>
                <a:gd name="T42" fmla="*/ 77 w 130"/>
                <a:gd name="T43" fmla="*/ 27 h 128"/>
                <a:gd name="T44" fmla="*/ 76 w 130"/>
                <a:gd name="T45" fmla="*/ 22 h 128"/>
                <a:gd name="T46" fmla="*/ 75 w 130"/>
                <a:gd name="T47" fmla="*/ 19 h 128"/>
                <a:gd name="T48" fmla="*/ 76 w 130"/>
                <a:gd name="T49" fmla="*/ 15 h 128"/>
                <a:gd name="T50" fmla="*/ 79 w 130"/>
                <a:gd name="T51" fmla="*/ 10 h 128"/>
                <a:gd name="T52" fmla="*/ 89 w 130"/>
                <a:gd name="T53" fmla="*/ 6 h 128"/>
                <a:gd name="T54" fmla="*/ 103 w 130"/>
                <a:gd name="T55" fmla="*/ 0 h 1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4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>
                <a:gd name="T0" fmla="*/ 37 w 47"/>
                <a:gd name="T1" fmla="*/ 0 h 86"/>
                <a:gd name="T2" fmla="*/ 15 w 47"/>
                <a:gd name="T3" fmla="*/ 37 h 86"/>
                <a:gd name="T4" fmla="*/ 0 w 47"/>
                <a:gd name="T5" fmla="*/ 59 h 86"/>
                <a:gd name="T6" fmla="*/ 0 w 47"/>
                <a:gd name="T7" fmla="*/ 86 h 86"/>
                <a:gd name="T8" fmla="*/ 8 w 47"/>
                <a:gd name="T9" fmla="*/ 82 h 86"/>
                <a:gd name="T10" fmla="*/ 20 w 47"/>
                <a:gd name="T11" fmla="*/ 73 h 86"/>
                <a:gd name="T12" fmla="*/ 33 w 47"/>
                <a:gd name="T13" fmla="*/ 63 h 86"/>
                <a:gd name="T14" fmla="*/ 42 w 47"/>
                <a:gd name="T15" fmla="*/ 51 h 86"/>
                <a:gd name="T16" fmla="*/ 47 w 47"/>
                <a:gd name="T17" fmla="*/ 36 h 86"/>
                <a:gd name="T18" fmla="*/ 46 w 47"/>
                <a:gd name="T19" fmla="*/ 19 h 86"/>
                <a:gd name="T20" fmla="*/ 37 w 47"/>
                <a:gd name="T21" fmla="*/ 0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5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>
                <a:gd name="T0" fmla="*/ 0 w 497"/>
                <a:gd name="T1" fmla="*/ 13 h 740"/>
                <a:gd name="T2" fmla="*/ 41 w 497"/>
                <a:gd name="T3" fmla="*/ 4 h 740"/>
                <a:gd name="T4" fmla="*/ 101 w 497"/>
                <a:gd name="T5" fmla="*/ 0 h 740"/>
                <a:gd name="T6" fmla="*/ 170 w 497"/>
                <a:gd name="T7" fmla="*/ 4 h 740"/>
                <a:gd name="T8" fmla="*/ 248 w 497"/>
                <a:gd name="T9" fmla="*/ 21 h 740"/>
                <a:gd name="T10" fmla="*/ 323 w 497"/>
                <a:gd name="T11" fmla="*/ 50 h 740"/>
                <a:gd name="T12" fmla="*/ 382 w 497"/>
                <a:gd name="T13" fmla="*/ 90 h 740"/>
                <a:gd name="T14" fmla="*/ 428 w 497"/>
                <a:gd name="T15" fmla="*/ 141 h 740"/>
                <a:gd name="T16" fmla="*/ 463 w 497"/>
                <a:gd name="T17" fmla="*/ 199 h 740"/>
                <a:gd name="T18" fmla="*/ 485 w 497"/>
                <a:gd name="T19" fmla="*/ 262 h 740"/>
                <a:gd name="T20" fmla="*/ 496 w 497"/>
                <a:gd name="T21" fmla="*/ 327 h 740"/>
                <a:gd name="T22" fmla="*/ 497 w 497"/>
                <a:gd name="T23" fmla="*/ 396 h 740"/>
                <a:gd name="T24" fmla="*/ 487 w 497"/>
                <a:gd name="T25" fmla="*/ 462 h 740"/>
                <a:gd name="T26" fmla="*/ 470 w 497"/>
                <a:gd name="T27" fmla="*/ 527 h 740"/>
                <a:gd name="T28" fmla="*/ 443 w 497"/>
                <a:gd name="T29" fmla="*/ 586 h 740"/>
                <a:gd name="T30" fmla="*/ 406 w 497"/>
                <a:gd name="T31" fmla="*/ 639 h 740"/>
                <a:gd name="T32" fmla="*/ 364 w 497"/>
                <a:gd name="T33" fmla="*/ 683 h 740"/>
                <a:gd name="T34" fmla="*/ 315 w 497"/>
                <a:gd name="T35" fmla="*/ 715 h 740"/>
                <a:gd name="T36" fmla="*/ 259 w 497"/>
                <a:gd name="T37" fmla="*/ 736 h 740"/>
                <a:gd name="T38" fmla="*/ 198 w 497"/>
                <a:gd name="T39" fmla="*/ 740 h 740"/>
                <a:gd name="T40" fmla="*/ 131 w 497"/>
                <a:gd name="T41" fmla="*/ 727 h 740"/>
                <a:gd name="T42" fmla="*/ 167 w 497"/>
                <a:gd name="T43" fmla="*/ 728 h 740"/>
                <a:gd name="T44" fmla="*/ 204 w 497"/>
                <a:gd name="T45" fmla="*/ 718 h 740"/>
                <a:gd name="T46" fmla="*/ 238 w 497"/>
                <a:gd name="T47" fmla="*/ 700 h 740"/>
                <a:gd name="T48" fmla="*/ 272 w 497"/>
                <a:gd name="T49" fmla="*/ 670 h 740"/>
                <a:gd name="T50" fmla="*/ 304 w 497"/>
                <a:gd name="T51" fmla="*/ 635 h 740"/>
                <a:gd name="T52" fmla="*/ 333 w 497"/>
                <a:gd name="T53" fmla="*/ 594 h 740"/>
                <a:gd name="T54" fmla="*/ 358 w 497"/>
                <a:gd name="T55" fmla="*/ 549 h 740"/>
                <a:gd name="T56" fmla="*/ 381 w 497"/>
                <a:gd name="T57" fmla="*/ 500 h 740"/>
                <a:gd name="T58" fmla="*/ 396 w 497"/>
                <a:gd name="T59" fmla="*/ 449 h 740"/>
                <a:gd name="T60" fmla="*/ 408 w 497"/>
                <a:gd name="T61" fmla="*/ 397 h 740"/>
                <a:gd name="T62" fmla="*/ 414 w 497"/>
                <a:gd name="T63" fmla="*/ 346 h 740"/>
                <a:gd name="T64" fmla="*/ 412 w 497"/>
                <a:gd name="T65" fmla="*/ 296 h 740"/>
                <a:gd name="T66" fmla="*/ 402 w 497"/>
                <a:gd name="T67" fmla="*/ 251 h 740"/>
                <a:gd name="T68" fmla="*/ 384 w 497"/>
                <a:gd name="T69" fmla="*/ 208 h 740"/>
                <a:gd name="T70" fmla="*/ 357 w 497"/>
                <a:gd name="T71" fmla="*/ 172 h 740"/>
                <a:gd name="T72" fmla="*/ 320 w 497"/>
                <a:gd name="T73" fmla="*/ 142 h 740"/>
                <a:gd name="T74" fmla="*/ 260 w 497"/>
                <a:gd name="T75" fmla="*/ 107 h 740"/>
                <a:gd name="T76" fmla="*/ 203 w 497"/>
                <a:gd name="T77" fmla="*/ 82 h 740"/>
                <a:gd name="T78" fmla="*/ 154 w 497"/>
                <a:gd name="T79" fmla="*/ 65 h 740"/>
                <a:gd name="T80" fmla="*/ 108 w 497"/>
                <a:gd name="T81" fmla="*/ 56 h 740"/>
                <a:gd name="T82" fmla="*/ 68 w 497"/>
                <a:gd name="T83" fmla="*/ 55 h 740"/>
                <a:gd name="T84" fmla="*/ 32 w 497"/>
                <a:gd name="T85" fmla="*/ 61 h 740"/>
                <a:gd name="T86" fmla="*/ 0 w 497"/>
                <a:gd name="T87" fmla="*/ 70 h 740"/>
                <a:gd name="T88" fmla="*/ 0 w 497"/>
                <a:gd name="T89" fmla="*/ 13 h 7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6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>
                <a:gd name="T0" fmla="*/ 0 w 257"/>
                <a:gd name="T1" fmla="*/ 0 h 237"/>
                <a:gd name="T2" fmla="*/ 0 w 257"/>
                <a:gd name="T3" fmla="*/ 26 h 237"/>
                <a:gd name="T4" fmla="*/ 4 w 257"/>
                <a:gd name="T5" fmla="*/ 52 h 237"/>
                <a:gd name="T6" fmla="*/ 8 w 257"/>
                <a:gd name="T7" fmla="*/ 78 h 237"/>
                <a:gd name="T8" fmla="*/ 15 w 257"/>
                <a:gd name="T9" fmla="*/ 101 h 237"/>
                <a:gd name="T10" fmla="*/ 24 w 257"/>
                <a:gd name="T11" fmla="*/ 123 h 237"/>
                <a:gd name="T12" fmla="*/ 36 w 257"/>
                <a:gd name="T13" fmla="*/ 146 h 237"/>
                <a:gd name="T14" fmla="*/ 51 w 257"/>
                <a:gd name="T15" fmla="*/ 166 h 237"/>
                <a:gd name="T16" fmla="*/ 68 w 257"/>
                <a:gd name="T17" fmla="*/ 184 h 237"/>
                <a:gd name="T18" fmla="*/ 90 w 257"/>
                <a:gd name="T19" fmla="*/ 201 h 237"/>
                <a:gd name="T20" fmla="*/ 115 w 257"/>
                <a:gd name="T21" fmla="*/ 215 h 237"/>
                <a:gd name="T22" fmla="*/ 142 w 257"/>
                <a:gd name="T23" fmla="*/ 226 h 237"/>
                <a:gd name="T24" fmla="*/ 175 w 257"/>
                <a:gd name="T25" fmla="*/ 236 h 237"/>
                <a:gd name="T26" fmla="*/ 211 w 257"/>
                <a:gd name="T27" fmla="*/ 242 h 237"/>
                <a:gd name="T28" fmla="*/ 252 w 257"/>
                <a:gd name="T29" fmla="*/ 245 h 237"/>
                <a:gd name="T30" fmla="*/ 294 w 257"/>
                <a:gd name="T31" fmla="*/ 244 h 237"/>
                <a:gd name="T32" fmla="*/ 344 w 257"/>
                <a:gd name="T33" fmla="*/ 240 h 237"/>
                <a:gd name="T34" fmla="*/ 300 w 257"/>
                <a:gd name="T35" fmla="*/ 235 h 237"/>
                <a:gd name="T36" fmla="*/ 261 w 257"/>
                <a:gd name="T37" fmla="*/ 227 h 237"/>
                <a:gd name="T38" fmla="*/ 228 w 257"/>
                <a:gd name="T39" fmla="*/ 219 h 237"/>
                <a:gd name="T40" fmla="*/ 198 w 257"/>
                <a:gd name="T41" fmla="*/ 211 h 237"/>
                <a:gd name="T42" fmla="*/ 171 w 257"/>
                <a:gd name="T43" fmla="*/ 200 h 237"/>
                <a:gd name="T44" fmla="*/ 150 w 257"/>
                <a:gd name="T45" fmla="*/ 188 h 237"/>
                <a:gd name="T46" fmla="*/ 130 w 257"/>
                <a:gd name="T47" fmla="*/ 175 h 237"/>
                <a:gd name="T48" fmla="*/ 112 w 257"/>
                <a:gd name="T49" fmla="*/ 160 h 237"/>
                <a:gd name="T50" fmla="*/ 96 w 257"/>
                <a:gd name="T51" fmla="*/ 146 h 237"/>
                <a:gd name="T52" fmla="*/ 82 w 257"/>
                <a:gd name="T53" fmla="*/ 129 h 237"/>
                <a:gd name="T54" fmla="*/ 70 w 257"/>
                <a:gd name="T55" fmla="*/ 111 h 237"/>
                <a:gd name="T56" fmla="*/ 58 w 257"/>
                <a:gd name="T57" fmla="*/ 91 h 237"/>
                <a:gd name="T58" fmla="*/ 44 w 257"/>
                <a:gd name="T59" fmla="*/ 71 h 237"/>
                <a:gd name="T60" fmla="*/ 31 w 257"/>
                <a:gd name="T61" fmla="*/ 49 h 237"/>
                <a:gd name="T62" fmla="*/ 16 w 257"/>
                <a:gd name="T63" fmla="*/ 25 h 237"/>
                <a:gd name="T64" fmla="*/ 0 w 257"/>
                <a:gd name="T65" fmla="*/ 0 h 2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7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>
                <a:gd name="T0" fmla="*/ 104 w 124"/>
                <a:gd name="T1" fmla="*/ 0 h 110"/>
                <a:gd name="T2" fmla="*/ 167 w 124"/>
                <a:gd name="T3" fmla="*/ 113 h 110"/>
                <a:gd name="T4" fmla="*/ 162 w 124"/>
                <a:gd name="T5" fmla="*/ 112 h 110"/>
                <a:gd name="T6" fmla="*/ 144 w 124"/>
                <a:gd name="T7" fmla="*/ 110 h 110"/>
                <a:gd name="T8" fmla="*/ 120 w 124"/>
                <a:gd name="T9" fmla="*/ 106 h 110"/>
                <a:gd name="T10" fmla="*/ 92 w 124"/>
                <a:gd name="T11" fmla="*/ 104 h 110"/>
                <a:gd name="T12" fmla="*/ 61 w 124"/>
                <a:gd name="T13" fmla="*/ 101 h 110"/>
                <a:gd name="T14" fmla="*/ 34 w 124"/>
                <a:gd name="T15" fmla="*/ 102 h 110"/>
                <a:gd name="T16" fmla="*/ 12 w 124"/>
                <a:gd name="T17" fmla="*/ 107 h 110"/>
                <a:gd name="T18" fmla="*/ 0 w 124"/>
                <a:gd name="T19" fmla="*/ 115 h 110"/>
                <a:gd name="T20" fmla="*/ 5 w 124"/>
                <a:gd name="T21" fmla="*/ 102 h 110"/>
                <a:gd name="T22" fmla="*/ 11 w 124"/>
                <a:gd name="T23" fmla="*/ 93 h 110"/>
                <a:gd name="T24" fmla="*/ 22 w 124"/>
                <a:gd name="T25" fmla="*/ 86 h 110"/>
                <a:gd name="T26" fmla="*/ 34 w 124"/>
                <a:gd name="T27" fmla="*/ 79 h 110"/>
                <a:gd name="T28" fmla="*/ 48 w 124"/>
                <a:gd name="T29" fmla="*/ 75 h 110"/>
                <a:gd name="T30" fmla="*/ 63 w 124"/>
                <a:gd name="T31" fmla="*/ 74 h 110"/>
                <a:gd name="T32" fmla="*/ 79 w 124"/>
                <a:gd name="T33" fmla="*/ 74 h 110"/>
                <a:gd name="T34" fmla="*/ 97 w 124"/>
                <a:gd name="T35" fmla="*/ 77 h 110"/>
                <a:gd name="T36" fmla="*/ 98 w 124"/>
                <a:gd name="T37" fmla="*/ 74 h 110"/>
                <a:gd name="T38" fmla="*/ 94 w 124"/>
                <a:gd name="T39" fmla="*/ 59 h 110"/>
                <a:gd name="T40" fmla="*/ 90 w 124"/>
                <a:gd name="T41" fmla="*/ 40 h 110"/>
                <a:gd name="T42" fmla="*/ 88 w 124"/>
                <a:gd name="T43" fmla="*/ 31 h 110"/>
                <a:gd name="T44" fmla="*/ 85 w 124"/>
                <a:gd name="T45" fmla="*/ 31 h 110"/>
                <a:gd name="T46" fmla="*/ 82 w 124"/>
                <a:gd name="T47" fmla="*/ 30 h 110"/>
                <a:gd name="T48" fmla="*/ 79 w 124"/>
                <a:gd name="T49" fmla="*/ 27 h 110"/>
                <a:gd name="T50" fmla="*/ 77 w 124"/>
                <a:gd name="T51" fmla="*/ 24 h 110"/>
                <a:gd name="T52" fmla="*/ 77 w 124"/>
                <a:gd name="T53" fmla="*/ 20 h 110"/>
                <a:gd name="T54" fmla="*/ 79 w 124"/>
                <a:gd name="T55" fmla="*/ 15 h 110"/>
                <a:gd name="T56" fmla="*/ 89 w 124"/>
                <a:gd name="T57" fmla="*/ 8 h 110"/>
                <a:gd name="T58" fmla="*/ 104 w 124"/>
                <a:gd name="T59" fmla="*/ 0 h 1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8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>
                <a:gd name="T0" fmla="*/ 0 w 109"/>
                <a:gd name="T1" fmla="*/ 0 h 156"/>
                <a:gd name="T2" fmla="*/ 7 w 109"/>
                <a:gd name="T3" fmla="*/ 1 h 156"/>
                <a:gd name="T4" fmla="*/ 24 w 109"/>
                <a:gd name="T5" fmla="*/ 5 h 156"/>
                <a:gd name="T6" fmla="*/ 50 w 109"/>
                <a:gd name="T7" fmla="*/ 12 h 156"/>
                <a:gd name="T8" fmla="*/ 78 w 109"/>
                <a:gd name="T9" fmla="*/ 25 h 156"/>
                <a:gd name="T10" fmla="*/ 105 w 109"/>
                <a:gd name="T11" fmla="*/ 45 h 156"/>
                <a:gd name="T12" fmla="*/ 129 w 109"/>
                <a:gd name="T13" fmla="*/ 73 h 156"/>
                <a:gd name="T14" fmla="*/ 144 w 109"/>
                <a:gd name="T15" fmla="*/ 111 h 156"/>
                <a:gd name="T16" fmla="*/ 147 w 109"/>
                <a:gd name="T17" fmla="*/ 160 h 156"/>
                <a:gd name="T18" fmla="*/ 142 w 109"/>
                <a:gd name="T19" fmla="*/ 160 h 156"/>
                <a:gd name="T20" fmla="*/ 134 w 109"/>
                <a:gd name="T21" fmla="*/ 160 h 156"/>
                <a:gd name="T22" fmla="*/ 125 w 109"/>
                <a:gd name="T23" fmla="*/ 160 h 156"/>
                <a:gd name="T24" fmla="*/ 117 w 109"/>
                <a:gd name="T25" fmla="*/ 158 h 156"/>
                <a:gd name="T26" fmla="*/ 109 w 109"/>
                <a:gd name="T27" fmla="*/ 157 h 156"/>
                <a:gd name="T28" fmla="*/ 100 w 109"/>
                <a:gd name="T29" fmla="*/ 154 h 156"/>
                <a:gd name="T30" fmla="*/ 89 w 109"/>
                <a:gd name="T31" fmla="*/ 149 h 156"/>
                <a:gd name="T32" fmla="*/ 78 w 109"/>
                <a:gd name="T33" fmla="*/ 143 h 156"/>
                <a:gd name="T34" fmla="*/ 71 w 109"/>
                <a:gd name="T35" fmla="*/ 129 h 156"/>
                <a:gd name="T36" fmla="*/ 71 w 109"/>
                <a:gd name="T37" fmla="*/ 114 h 156"/>
                <a:gd name="T38" fmla="*/ 76 w 109"/>
                <a:gd name="T39" fmla="*/ 98 h 156"/>
                <a:gd name="T40" fmla="*/ 80 w 109"/>
                <a:gd name="T41" fmla="*/ 82 h 156"/>
                <a:gd name="T42" fmla="*/ 76 w 109"/>
                <a:gd name="T43" fmla="*/ 64 h 156"/>
                <a:gd name="T44" fmla="*/ 65 w 109"/>
                <a:gd name="T45" fmla="*/ 44 h 156"/>
                <a:gd name="T46" fmla="*/ 42 w 109"/>
                <a:gd name="T47" fmla="*/ 24 h 156"/>
                <a:gd name="T48" fmla="*/ 0 w 109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49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>
                <a:gd name="T0" fmla="*/ 42 w 46"/>
                <a:gd name="T1" fmla="*/ 0 h 94"/>
                <a:gd name="T2" fmla="*/ 27 w 46"/>
                <a:gd name="T3" fmla="*/ 39 h 94"/>
                <a:gd name="T4" fmla="*/ 20 w 46"/>
                <a:gd name="T5" fmla="*/ 64 h 94"/>
                <a:gd name="T6" fmla="*/ 15 w 46"/>
                <a:gd name="T7" fmla="*/ 82 h 94"/>
                <a:gd name="T8" fmla="*/ 0 w 46"/>
                <a:gd name="T9" fmla="*/ 97 h 94"/>
                <a:gd name="T10" fmla="*/ 16 w 46"/>
                <a:gd name="T11" fmla="*/ 91 h 94"/>
                <a:gd name="T12" fmla="*/ 31 w 46"/>
                <a:gd name="T13" fmla="*/ 83 h 94"/>
                <a:gd name="T14" fmla="*/ 43 w 46"/>
                <a:gd name="T15" fmla="*/ 71 h 94"/>
                <a:gd name="T16" fmla="*/ 54 w 46"/>
                <a:gd name="T17" fmla="*/ 59 h 94"/>
                <a:gd name="T18" fmla="*/ 61 w 46"/>
                <a:gd name="T19" fmla="*/ 45 h 94"/>
                <a:gd name="T20" fmla="*/ 62 w 46"/>
                <a:gd name="T21" fmla="*/ 31 h 94"/>
                <a:gd name="T22" fmla="*/ 57 w 46"/>
                <a:gd name="T23" fmla="*/ 15 h 94"/>
                <a:gd name="T24" fmla="*/ 42 w 46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50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>
                <a:gd name="T0" fmla="*/ 0 w 54"/>
                <a:gd name="T1" fmla="*/ 0 h 40"/>
                <a:gd name="T2" fmla="*/ 1 w 54"/>
                <a:gd name="T3" fmla="*/ 1 h 40"/>
                <a:gd name="T4" fmla="*/ 8 w 54"/>
                <a:gd name="T5" fmla="*/ 3 h 40"/>
                <a:gd name="T6" fmla="*/ 17 w 54"/>
                <a:gd name="T7" fmla="*/ 8 h 40"/>
                <a:gd name="T8" fmla="*/ 28 w 54"/>
                <a:gd name="T9" fmla="*/ 12 h 40"/>
                <a:gd name="T10" fmla="*/ 39 w 54"/>
                <a:gd name="T11" fmla="*/ 15 h 40"/>
                <a:gd name="T12" fmla="*/ 51 w 54"/>
                <a:gd name="T13" fmla="*/ 17 h 40"/>
                <a:gd name="T14" fmla="*/ 61 w 54"/>
                <a:gd name="T15" fmla="*/ 18 h 40"/>
                <a:gd name="T16" fmla="*/ 72 w 54"/>
                <a:gd name="T17" fmla="*/ 16 h 40"/>
                <a:gd name="T18" fmla="*/ 71 w 54"/>
                <a:gd name="T19" fmla="*/ 26 h 40"/>
                <a:gd name="T20" fmla="*/ 67 w 54"/>
                <a:gd name="T21" fmla="*/ 34 h 40"/>
                <a:gd name="T22" fmla="*/ 59 w 54"/>
                <a:gd name="T23" fmla="*/ 39 h 40"/>
                <a:gd name="T24" fmla="*/ 49 w 54"/>
                <a:gd name="T25" fmla="*/ 41 h 40"/>
                <a:gd name="T26" fmla="*/ 37 w 54"/>
                <a:gd name="T27" fmla="*/ 40 h 40"/>
                <a:gd name="T28" fmla="*/ 25 w 54"/>
                <a:gd name="T29" fmla="*/ 33 h 40"/>
                <a:gd name="T30" fmla="*/ 13 w 54"/>
                <a:gd name="T31" fmla="*/ 21 h 40"/>
                <a:gd name="T32" fmla="*/ 0 w 54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51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>
                <a:gd name="T0" fmla="*/ 264 w 360"/>
                <a:gd name="T1" fmla="*/ 0 h 650"/>
                <a:gd name="T2" fmla="*/ 269 w 360"/>
                <a:gd name="T3" fmla="*/ 9 h 650"/>
                <a:gd name="T4" fmla="*/ 277 w 360"/>
                <a:gd name="T5" fmla="*/ 22 h 650"/>
                <a:gd name="T6" fmla="*/ 286 w 360"/>
                <a:gd name="T7" fmla="*/ 39 h 650"/>
                <a:gd name="T8" fmla="*/ 297 w 360"/>
                <a:gd name="T9" fmla="*/ 58 h 650"/>
                <a:gd name="T10" fmla="*/ 309 w 360"/>
                <a:gd name="T11" fmla="*/ 83 h 650"/>
                <a:gd name="T12" fmla="*/ 319 w 360"/>
                <a:gd name="T13" fmla="*/ 108 h 650"/>
                <a:gd name="T14" fmla="*/ 329 w 360"/>
                <a:gd name="T15" fmla="*/ 136 h 650"/>
                <a:gd name="T16" fmla="*/ 333 w 360"/>
                <a:gd name="T17" fmla="*/ 163 h 650"/>
                <a:gd name="T18" fmla="*/ 336 w 360"/>
                <a:gd name="T19" fmla="*/ 193 h 650"/>
                <a:gd name="T20" fmla="*/ 332 w 360"/>
                <a:gd name="T21" fmla="*/ 223 h 650"/>
                <a:gd name="T22" fmla="*/ 323 w 360"/>
                <a:gd name="T23" fmla="*/ 255 h 650"/>
                <a:gd name="T24" fmla="*/ 310 w 360"/>
                <a:gd name="T25" fmla="*/ 285 h 650"/>
                <a:gd name="T26" fmla="*/ 287 w 360"/>
                <a:gd name="T27" fmla="*/ 315 h 650"/>
                <a:gd name="T28" fmla="*/ 257 w 360"/>
                <a:gd name="T29" fmla="*/ 343 h 650"/>
                <a:gd name="T30" fmla="*/ 218 w 360"/>
                <a:gd name="T31" fmla="*/ 370 h 650"/>
                <a:gd name="T32" fmla="*/ 167 w 360"/>
                <a:gd name="T33" fmla="*/ 396 h 650"/>
                <a:gd name="T34" fmla="*/ 111 w 360"/>
                <a:gd name="T35" fmla="*/ 425 h 650"/>
                <a:gd name="T36" fmla="*/ 69 w 360"/>
                <a:gd name="T37" fmla="*/ 457 h 650"/>
                <a:gd name="T38" fmla="*/ 35 w 360"/>
                <a:gd name="T39" fmla="*/ 490 h 650"/>
                <a:gd name="T40" fmla="*/ 12 w 360"/>
                <a:gd name="T41" fmla="*/ 526 h 650"/>
                <a:gd name="T42" fmla="*/ 0 w 360"/>
                <a:gd name="T43" fmla="*/ 553 h 650"/>
                <a:gd name="T44" fmla="*/ 0 w 360"/>
                <a:gd name="T45" fmla="*/ 650 h 650"/>
                <a:gd name="T46" fmla="*/ 6 w 360"/>
                <a:gd name="T47" fmla="*/ 628 h 650"/>
                <a:gd name="T48" fmla="*/ 19 w 360"/>
                <a:gd name="T49" fmla="*/ 594 h 650"/>
                <a:gd name="T50" fmla="*/ 43 w 360"/>
                <a:gd name="T51" fmla="*/ 551 h 650"/>
                <a:gd name="T52" fmla="*/ 76 w 360"/>
                <a:gd name="T53" fmla="*/ 503 h 650"/>
                <a:gd name="T54" fmla="*/ 125 w 360"/>
                <a:gd name="T55" fmla="*/ 454 h 650"/>
                <a:gd name="T56" fmla="*/ 190 w 360"/>
                <a:gd name="T57" fmla="*/ 408 h 650"/>
                <a:gd name="T58" fmla="*/ 275 w 360"/>
                <a:gd name="T59" fmla="*/ 365 h 650"/>
                <a:gd name="T60" fmla="*/ 308 w 360"/>
                <a:gd name="T61" fmla="*/ 342 h 650"/>
                <a:gd name="T62" fmla="*/ 335 w 360"/>
                <a:gd name="T63" fmla="*/ 305 h 650"/>
                <a:gd name="T64" fmla="*/ 352 w 360"/>
                <a:gd name="T65" fmla="*/ 255 h 650"/>
                <a:gd name="T66" fmla="*/ 360 w 360"/>
                <a:gd name="T67" fmla="*/ 201 h 650"/>
                <a:gd name="T68" fmla="*/ 356 w 360"/>
                <a:gd name="T69" fmla="*/ 144 h 650"/>
                <a:gd name="T70" fmla="*/ 341 w 360"/>
                <a:gd name="T71" fmla="*/ 88 h 650"/>
                <a:gd name="T72" fmla="*/ 311 w 360"/>
                <a:gd name="T73" fmla="*/ 39 h 650"/>
                <a:gd name="T74" fmla="*/ 264 w 360"/>
                <a:gd name="T75" fmla="*/ 0 h 6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52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>
                <a:gd name="T0" fmla="*/ 22 w 596"/>
                <a:gd name="T1" fmla="*/ 381 h 666"/>
                <a:gd name="T2" fmla="*/ 8 w 596"/>
                <a:gd name="T3" fmla="*/ 351 h 666"/>
                <a:gd name="T4" fmla="*/ 0 w 596"/>
                <a:gd name="T5" fmla="*/ 298 h 666"/>
                <a:gd name="T6" fmla="*/ 5 w 596"/>
                <a:gd name="T7" fmla="*/ 229 h 666"/>
                <a:gd name="T8" fmla="*/ 34 w 596"/>
                <a:gd name="T9" fmla="*/ 156 h 666"/>
                <a:gd name="T10" fmla="*/ 93 w 596"/>
                <a:gd name="T11" fmla="*/ 87 h 666"/>
                <a:gd name="T12" fmla="*/ 192 w 596"/>
                <a:gd name="T13" fmla="*/ 32 h 666"/>
                <a:gd name="T14" fmla="*/ 333 w 596"/>
                <a:gd name="T15" fmla="*/ 2 h 666"/>
                <a:gd name="T16" fmla="*/ 513 w 596"/>
                <a:gd name="T17" fmla="*/ 9 h 666"/>
                <a:gd name="T18" fmla="*/ 653 w 596"/>
                <a:gd name="T19" fmla="*/ 70 h 666"/>
                <a:gd name="T20" fmla="*/ 747 w 596"/>
                <a:gd name="T21" fmla="*/ 170 h 666"/>
                <a:gd name="T22" fmla="*/ 797 w 596"/>
                <a:gd name="T23" fmla="*/ 293 h 666"/>
                <a:gd name="T24" fmla="*/ 803 w 596"/>
                <a:gd name="T25" fmla="*/ 421 h 666"/>
                <a:gd name="T26" fmla="*/ 764 w 596"/>
                <a:gd name="T27" fmla="*/ 541 h 666"/>
                <a:gd name="T28" fmla="*/ 684 w 596"/>
                <a:gd name="T29" fmla="*/ 633 h 666"/>
                <a:gd name="T30" fmla="*/ 563 w 596"/>
                <a:gd name="T31" fmla="*/ 683 h 666"/>
                <a:gd name="T32" fmla="*/ 525 w 596"/>
                <a:gd name="T33" fmla="*/ 679 h 666"/>
                <a:gd name="T34" fmla="*/ 595 w 596"/>
                <a:gd name="T35" fmla="*/ 636 h 666"/>
                <a:gd name="T36" fmla="*/ 650 w 596"/>
                <a:gd name="T37" fmla="*/ 560 h 666"/>
                <a:gd name="T38" fmla="*/ 687 w 596"/>
                <a:gd name="T39" fmla="*/ 468 h 666"/>
                <a:gd name="T40" fmla="*/ 701 w 596"/>
                <a:gd name="T41" fmla="*/ 366 h 666"/>
                <a:gd name="T42" fmla="*/ 693 w 596"/>
                <a:gd name="T43" fmla="*/ 266 h 666"/>
                <a:gd name="T44" fmla="*/ 654 w 596"/>
                <a:gd name="T45" fmla="*/ 179 h 666"/>
                <a:gd name="T46" fmla="*/ 584 w 596"/>
                <a:gd name="T47" fmla="*/ 115 h 666"/>
                <a:gd name="T48" fmla="*/ 460 w 596"/>
                <a:gd name="T49" fmla="*/ 77 h 666"/>
                <a:gd name="T50" fmla="*/ 332 w 596"/>
                <a:gd name="T51" fmla="*/ 63 h 666"/>
                <a:gd name="T52" fmla="*/ 235 w 596"/>
                <a:gd name="T53" fmla="*/ 73 h 666"/>
                <a:gd name="T54" fmla="*/ 163 w 596"/>
                <a:gd name="T55" fmla="*/ 104 h 666"/>
                <a:gd name="T56" fmla="*/ 113 w 596"/>
                <a:gd name="T57" fmla="*/ 153 h 666"/>
                <a:gd name="T58" fmla="*/ 77 w 596"/>
                <a:gd name="T59" fmla="*/ 212 h 666"/>
                <a:gd name="T60" fmla="*/ 54 w 596"/>
                <a:gd name="T61" fmla="*/ 280 h 666"/>
                <a:gd name="T62" fmla="*/ 38 w 596"/>
                <a:gd name="T63" fmla="*/ 349 h 6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justLow" fontAlgn="base">
                <a:spcBef>
                  <a:spcPct val="0"/>
                </a:spcBef>
                <a:spcAft>
                  <a:spcPct val="0"/>
                </a:spcAft>
              </a:pPr>
              <a:endParaRPr lang="ar-SA" sz="5400" b="1" smtClean="0">
                <a:solidFill>
                  <a:srgbClr val="80008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1421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ar-EG" smtClean="0"/>
              <a:t>انقر لتحرير نمط العنوان الرئيسي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EG" smtClean="0"/>
              <a:t>انقر لتحرير أنماط النص الرئيسي</a:t>
            </a:r>
          </a:p>
          <a:p>
            <a:pPr lvl="1"/>
            <a:r>
              <a:rPr lang="ar-EG" smtClean="0"/>
              <a:t>المستوى الثاني</a:t>
            </a:r>
          </a:p>
          <a:p>
            <a:pPr lvl="2"/>
            <a:r>
              <a:rPr lang="ar-EG" smtClean="0"/>
              <a:t>المستوى الثالث</a:t>
            </a:r>
          </a:p>
          <a:p>
            <a:pPr lvl="3"/>
            <a:r>
              <a:rPr lang="ar-EG" smtClean="0"/>
              <a:t>المستوى الرابع</a:t>
            </a:r>
          </a:p>
          <a:p>
            <a:pPr lvl="4"/>
            <a:r>
              <a:rPr lang="ar-EG" smtClean="0"/>
              <a:t>المستوى الخامس</a:t>
            </a:r>
          </a:p>
        </p:txBody>
      </p:sp>
      <p:sp>
        <p:nvSpPr>
          <p:cNvPr id="101423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>
              <a:defRPr sz="1400" b="0"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101424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>
              <a:defRPr sz="1400" b="0"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101425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rtl="0">
              <a:defRPr sz="1400" b="0"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C23CB5C-69AD-4910-A69F-792E089438AB}" type="slidenum">
              <a:rPr lang="ar-SA">
                <a:solidFill>
                  <a:srgbClr val="006699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360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ransition>
    <p:split orient="vert"/>
    <p:sndAc>
      <p:endSnd/>
    </p:sndAc>
  </p:transition>
  <p:txStyles>
    <p:titleStyle>
      <a:lvl1pPr algn="ctr" rtl="1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1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2pPr>
      <a:lvl3pPr algn="ctr" rtl="1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3pPr>
      <a:lvl4pPr algn="ctr" rtl="1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4pPr>
      <a:lvl5pPr algn="ctr" rtl="1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5pPr>
      <a:lvl6pPr marL="457200" algn="ctr" rtl="1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6pPr>
      <a:lvl7pPr marL="914400" algn="ctr" rtl="1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7pPr>
      <a:lvl8pPr marL="1371600" algn="ctr" rtl="1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8pPr>
      <a:lvl9pPr marL="1828800" algn="ctr" rtl="1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" name="Group 30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1047" name="Rectangle 23"/>
            <p:cNvSpPr>
              <a:spLocks noChangeArrowheads="1"/>
            </p:cNvSpPr>
            <p:nvPr userDrawn="1"/>
          </p:nvSpPr>
          <p:spPr bwMode="gray">
            <a:xfrm>
              <a:off x="0" y="0"/>
              <a:ext cx="5760" cy="624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ar-SA">
                <a:solidFill>
                  <a:srgbClr val="0E3F96"/>
                </a:solidFill>
              </a:endParaRPr>
            </a:p>
          </p:txBody>
        </p:sp>
        <p:sp>
          <p:nvSpPr>
            <p:cNvPr id="1048" name="Rectangle 24"/>
            <p:cNvSpPr>
              <a:spLocks noChangeArrowheads="1"/>
            </p:cNvSpPr>
            <p:nvPr userDrawn="1"/>
          </p:nvSpPr>
          <p:spPr bwMode="gray">
            <a:xfrm>
              <a:off x="0" y="4080"/>
              <a:ext cx="5760" cy="2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ar-SA">
                <a:solidFill>
                  <a:srgbClr val="0E3F96"/>
                </a:solidFill>
              </a:endParaRPr>
            </a:p>
          </p:txBody>
        </p:sp>
        <p:sp>
          <p:nvSpPr>
            <p:cNvPr id="1049" name="Rectangle 25"/>
            <p:cNvSpPr>
              <a:spLocks noChangeArrowheads="1"/>
            </p:cNvSpPr>
            <p:nvPr userDrawn="1"/>
          </p:nvSpPr>
          <p:spPr bwMode="gray">
            <a:xfrm>
              <a:off x="5568" y="144"/>
              <a:ext cx="192" cy="40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ar-SA">
                <a:solidFill>
                  <a:srgbClr val="0E3F96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 userDrawn="1"/>
          </p:nvSpPr>
          <p:spPr bwMode="gray">
            <a:xfrm>
              <a:off x="1104" y="240"/>
              <a:ext cx="4464" cy="4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ar-SA">
                <a:solidFill>
                  <a:srgbClr val="0E3F96"/>
                </a:solidFill>
              </a:endParaRPr>
            </a:p>
          </p:txBody>
        </p:sp>
        <p:grpSp>
          <p:nvGrpSpPr>
            <p:cNvPr id="1050" name="Group 26"/>
            <p:cNvGrpSpPr>
              <a:grpSpLocks/>
            </p:cNvGrpSpPr>
            <p:nvPr userDrawn="1"/>
          </p:nvGrpSpPr>
          <p:grpSpPr bwMode="auto">
            <a:xfrm>
              <a:off x="0" y="656"/>
              <a:ext cx="5760" cy="96"/>
              <a:chOff x="0" y="672"/>
              <a:chExt cx="5760" cy="96"/>
            </a:xfrm>
          </p:grpSpPr>
          <p:sp>
            <p:nvSpPr>
              <p:cNvPr id="1051" name="Line 27"/>
              <p:cNvSpPr>
                <a:spLocks noChangeShapeType="1"/>
              </p:cNvSpPr>
              <p:nvPr userDrawn="1"/>
            </p:nvSpPr>
            <p:spPr bwMode="gray">
              <a:xfrm>
                <a:off x="0" y="672"/>
                <a:ext cx="5760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ar-SA">
                  <a:solidFill>
                    <a:srgbClr val="0E3F96"/>
                  </a:solidFill>
                </a:endParaRPr>
              </a:p>
            </p:txBody>
          </p:sp>
          <p:sp>
            <p:nvSpPr>
              <p:cNvPr id="1052" name="Rectangle 28"/>
              <p:cNvSpPr>
                <a:spLocks noChangeArrowheads="1"/>
              </p:cNvSpPr>
              <p:nvPr/>
            </p:nvSpPr>
            <p:spPr bwMode="gray">
              <a:xfrm>
                <a:off x="0" y="672"/>
                <a:ext cx="1104" cy="96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ar-SA">
                  <a:solidFill>
                    <a:srgbClr val="0E3F96"/>
                  </a:solidFill>
                </a:endParaRPr>
              </a:p>
            </p:txBody>
          </p:sp>
        </p:grpSp>
      </p:grp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905000" y="457200"/>
            <a:ext cx="6858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18900000" algn="ctr" rotWithShape="0">
                    <a:srgbClr val="00000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371600"/>
            <a:ext cx="8229600" cy="5026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521450"/>
            <a:ext cx="21336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accent1"/>
                </a:solidFill>
              </a:defRPr>
            </a:lvl1pPr>
          </a:lstStyle>
          <a:p>
            <a:fld id="{CA9E203E-5A3B-4B3B-A9CC-73AA0C4FB9F9}" type="datetimeFigureOut">
              <a:rPr lang="ar-SA" smtClean="0">
                <a:solidFill>
                  <a:srgbClr val="306FCC"/>
                </a:solidFill>
              </a:rPr>
              <a:pPr/>
              <a:t>09/01/33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521450"/>
            <a:ext cx="28956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accent1"/>
                </a:solidFill>
              </a:defRPr>
            </a:lvl1pPr>
          </a:lstStyle>
          <a:p>
            <a:endParaRPr lang="ar-SA">
              <a:solidFill>
                <a:srgbClr val="306FCC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521450"/>
            <a:ext cx="21336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accent1"/>
                </a:solidFill>
                <a:cs typeface="Arial" pitchFamily="34" charset="0"/>
              </a:defRPr>
            </a:lvl1pPr>
          </a:lstStyle>
          <a:p>
            <a:fld id="{0F099E21-D78A-4655-B873-FA4365777E0B}" type="slidenum">
              <a:rPr lang="ar-SA" smtClean="0">
                <a:solidFill>
                  <a:srgbClr val="306FCC"/>
                </a:solidFill>
              </a:rPr>
              <a:pPr/>
              <a:t>‹#›</a:t>
            </a:fld>
            <a:endParaRPr lang="ar-SA">
              <a:solidFill>
                <a:srgbClr val="306FCC"/>
              </a:solidFill>
            </a:endParaRPr>
          </a:p>
        </p:txBody>
      </p:sp>
      <p:sp>
        <p:nvSpPr>
          <p:cNvPr id="1055" name="Text Box 31"/>
          <p:cNvSpPr txBox="1">
            <a:spLocks noChangeArrowheads="1"/>
          </p:cNvSpPr>
          <p:nvPr/>
        </p:nvSpPr>
        <p:spPr bwMode="white">
          <a:xfrm>
            <a:off x="417513" y="257175"/>
            <a:ext cx="933450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ar-SA" sz="1600" b="1">
                <a:solidFill>
                  <a:srgbClr val="FFFFFF"/>
                </a:solidFill>
                <a:cs typeface="Arial" pitchFamily="34" charset="0"/>
              </a:rPr>
              <a:t>شعار</a:t>
            </a:r>
            <a:endParaRPr lang="en-US" sz="1600" b="1">
              <a:solidFill>
                <a:srgbClr val="FFFFFF"/>
              </a:solidFill>
              <a:cs typeface="Arial" pitchFamily="34" charset="0"/>
            </a:endParaRPr>
          </a:p>
          <a:p>
            <a:pPr algn="ctr"/>
            <a:r>
              <a:rPr lang="ar-SA" sz="2600" b="1">
                <a:solidFill>
                  <a:srgbClr val="FFFFFF"/>
                </a:solidFill>
                <a:cs typeface="Arial" pitchFamily="34" charset="0"/>
              </a:rPr>
              <a:t>الشركة</a:t>
            </a:r>
            <a:endParaRPr lang="en-US" sz="2600" b="1">
              <a:solidFill>
                <a:srgbClr val="FFFFFF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321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</p:sldLayoutIdLst>
  <p:transition>
    <p:split orient="vert"/>
    <p:sndAc>
      <p:endSnd/>
    </p:sndAc>
  </p:transition>
  <p:txStyles>
    <p:titleStyle>
      <a:lvl1pPr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+mj-lt"/>
          <a:ea typeface="+mj-ea"/>
          <a:cs typeface="+mj-cs"/>
        </a:defRPr>
      </a:lvl1pPr>
      <a:lvl2pPr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2pPr>
      <a:lvl3pPr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3pPr>
      <a:lvl4pPr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4pPr>
      <a:lvl5pPr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5pPr>
      <a:lvl6pPr marL="457200"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6pPr>
      <a:lvl7pPr marL="914400"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7pPr>
      <a:lvl8pPr marL="1371600"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8pPr>
      <a:lvl9pPr marL="1828800" algn="l" rtl="1" eaLnBrk="1" fontAlgn="base" hangingPunct="1">
        <a:spcBef>
          <a:spcPct val="0"/>
        </a:spcBef>
        <a:spcAft>
          <a:spcPct val="0"/>
        </a:spcAft>
        <a:defRPr sz="4000">
          <a:solidFill>
            <a:schemeClr val="accent1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SzPct val="50000"/>
        <a:buFont typeface="Wingdings 2" pitchFamily="18" charset="2"/>
        <a:buChar char="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SzPct val="60000"/>
        <a:buFont typeface="Wingdings 2" pitchFamily="18" charset="2"/>
        <a:buChar char="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F98C774-4A05-4E23-983F-7C71AACC10D6}" type="slidenum">
              <a:rPr lang="ar-SA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898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A2A0501-3EB2-4D26-8F07-91F0F8AF420B}" type="slidenum">
              <a:rPr lang="ar-SA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483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  <p:sldLayoutId id="2147483861" r:id="rId2"/>
    <p:sldLayoutId id="2147483862" r:id="rId3"/>
    <p:sldLayoutId id="2147483863" r:id="rId4"/>
    <p:sldLayoutId id="2147483864" r:id="rId5"/>
    <p:sldLayoutId id="2147483865" r:id="rId6"/>
    <p:sldLayoutId id="2147483866" r:id="rId7"/>
    <p:sldLayoutId id="2147483867" r:id="rId8"/>
    <p:sldLayoutId id="2147483868" r:id="rId9"/>
    <p:sldLayoutId id="2147483869" r:id="rId10"/>
    <p:sldLayoutId id="2147483870" r:id="rId11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fld id="{4F2D9E98-6879-469D-AA70-0EBF218F2A4D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058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</p:sldLayoutIdLst>
  <p:transition>
    <p:split orient="vert"/>
    <p:sndAc>
      <p:endSnd/>
    </p:sndAc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AAB4B67-6DC8-4410-9E9A-6D1C94B263A1}" type="slidenum">
              <a:rPr lang="ar-SA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273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D9C48E2-4A0A-485D-8CFB-2E06C3DDA5FC}" type="slidenum">
              <a:rPr lang="ar-SA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01269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7" r:id="rId1"/>
    <p:sldLayoutId id="2147483898" r:id="rId2"/>
    <p:sldLayoutId id="2147483899" r:id="rId3"/>
    <p:sldLayoutId id="2147483900" r:id="rId4"/>
    <p:sldLayoutId id="2147483901" r:id="rId5"/>
    <p:sldLayoutId id="2147483902" r:id="rId6"/>
    <p:sldLayoutId id="2147483903" r:id="rId7"/>
    <p:sldLayoutId id="2147483904" r:id="rId8"/>
    <p:sldLayoutId id="2147483905" r:id="rId9"/>
    <p:sldLayoutId id="2147483906" r:id="rId10"/>
    <p:sldLayoutId id="2147483907" r:id="rId11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AAB4B67-6DC8-4410-9E9A-6D1C94B263A1}" type="slidenum">
              <a:rPr lang="ar-SA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0313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9" r:id="rId1"/>
    <p:sldLayoutId id="2147483910" r:id="rId2"/>
    <p:sldLayoutId id="2147483911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  <p:sldLayoutId id="2147483920" r:id="rId12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A2B8D05-E865-4B07-A36F-CE1B8CD4975D}" type="slidenum">
              <a:rPr lang="ar-SA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312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371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484438"/>
            <a:ext cx="8229600" cy="3535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48E28282-806A-4CD9-BEC0-DC1716332CAE}" type="slidenum">
              <a:rPr lang="en-US">
                <a:solidFill>
                  <a:srgbClr val="FFFFFF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11023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3238500" y="0"/>
            <a:ext cx="11925300" cy="3810000"/>
            <a:chOff x="-2040" y="0"/>
            <a:chExt cx="7512" cy="2400"/>
          </a:xfrm>
        </p:grpSpPr>
        <p:sp>
          <p:nvSpPr>
            <p:cNvPr id="20483" name="AutoShape 3"/>
            <p:cNvSpPr>
              <a:spLocks noChangeArrowheads="1"/>
            </p:cNvSpPr>
            <p:nvPr/>
          </p:nvSpPr>
          <p:spPr bwMode="auto">
            <a:xfrm>
              <a:off x="-2040" y="432"/>
              <a:ext cx="2592" cy="1968"/>
            </a:xfrm>
            <a:custGeom>
              <a:avLst/>
              <a:gdLst>
                <a:gd name="G0" fmla="+- 18296 0 0"/>
                <a:gd name="G1" fmla="+- -30880 0 0"/>
                <a:gd name="G2" fmla="+- 31512 0 0"/>
                <a:gd name="T0" fmla="*/ 32000 32000  1"/>
                <a:gd name="T1" fmla="*/ G0 G0  1"/>
                <a:gd name="T2" fmla="+- 0 T0 T1"/>
                <a:gd name="T3" fmla="sqrt T2"/>
                <a:gd name="G3" fmla="*/ 32000 T3 32000"/>
                <a:gd name="T4" fmla="*/ 32000 32000  1"/>
                <a:gd name="T5" fmla="*/ G1 G1  1"/>
                <a:gd name="T6" fmla="+- 0 T4 T5"/>
                <a:gd name="T7" fmla="sqrt T6"/>
                <a:gd name="G4" fmla="*/ 32000 T7 32000"/>
                <a:gd name="T8" fmla="*/ 32000 32000  1"/>
                <a:gd name="T9" fmla="*/ G2 G2  1"/>
                <a:gd name="T10" fmla="+- 0 T8 T9"/>
                <a:gd name="T11" fmla="sqrt T10"/>
                <a:gd name="G5" fmla="*/ 32000 T11 32000"/>
                <a:gd name="G6" fmla="+- 0 0 G3"/>
                <a:gd name="G7" fmla="+- 0 0 G4"/>
                <a:gd name="G8" fmla="+- 0 0 G5"/>
                <a:gd name="G9" fmla="+- 0 G4 G0"/>
                <a:gd name="G10" fmla="?: G9 G4 G0"/>
                <a:gd name="G11" fmla="?: G9 G1 G6"/>
                <a:gd name="G12" fmla="+- 0 G5 G0"/>
                <a:gd name="G13" fmla="?: G12 G5 G0"/>
                <a:gd name="G14" fmla="?: G12 G2 G3"/>
                <a:gd name="G15" fmla="+- G11 0 1"/>
                <a:gd name="G16" fmla="+- G14 1 0"/>
                <a:gd name="G17" fmla="+- 0 G14 G3"/>
                <a:gd name="G18" fmla="?: G17 G8 G13"/>
                <a:gd name="G19" fmla="?: G17 G0 G13"/>
                <a:gd name="G20" fmla="?: G17 G3 G16"/>
                <a:gd name="G21" fmla="+- 0 G6 G11"/>
                <a:gd name="G22" fmla="?: G21 G7 G10"/>
                <a:gd name="G23" fmla="?: G21 G0 G10"/>
                <a:gd name="G24" fmla="?: G21 G6 G15"/>
                <a:gd name="G25" fmla="min G10 G13"/>
                <a:gd name="G26" fmla="max G8 G7"/>
                <a:gd name="G27" fmla="max G26 G0"/>
                <a:gd name="T12" fmla="+- 0 G27 -32000"/>
                <a:gd name="T13" fmla="*/ T12 w 64000"/>
                <a:gd name="T14" fmla="+- 0 G11 -32000"/>
                <a:gd name="T15" fmla="*/ G11 h 64000"/>
                <a:gd name="T16" fmla="+- 0 G25 -32000"/>
                <a:gd name="T17" fmla="*/ T16 w 64000"/>
                <a:gd name="T18" fmla="+- 0 G14 -32000"/>
                <a:gd name="T19" fmla="*/ G14 h 64000"/>
              </a:gdLst>
              <a:ahLst/>
              <a:cxnLst>
                <a:cxn ang="0">
                  <a:pos x="50296" y="5746"/>
                </a:cxn>
                <a:cxn ang="0">
                  <a:pos x="64000" y="32000"/>
                </a:cxn>
                <a:cxn ang="0">
                  <a:pos x="50296" y="58253"/>
                </a:cxn>
                <a:cxn ang="0">
                  <a:pos x="50296" y="58253"/>
                </a:cxn>
                <a:cxn ang="0">
                  <a:pos x="50295" y="58253"/>
                </a:cxn>
                <a:cxn ang="0">
                  <a:pos x="50296" y="58254"/>
                </a:cxn>
                <a:cxn ang="0">
                  <a:pos x="50296" y="5746"/>
                </a:cxn>
                <a:cxn ang="0">
                  <a:pos x="50295" y="5746"/>
                </a:cxn>
                <a:cxn ang="0">
                  <a:pos x="50296" y="5746"/>
                </a:cxn>
              </a:cxnLst>
              <a:rect l="T13" t="T15" r="T17" b="T19"/>
              <a:pathLst>
                <a:path w="64000" h="64000">
                  <a:moveTo>
                    <a:pt x="50296" y="5746"/>
                  </a:moveTo>
                  <a:cubicBezTo>
                    <a:pt x="58882" y="11730"/>
                    <a:pt x="64000" y="21534"/>
                    <a:pt x="64000" y="32000"/>
                  </a:cubicBezTo>
                  <a:cubicBezTo>
                    <a:pt x="64000" y="42465"/>
                    <a:pt x="58882" y="52269"/>
                    <a:pt x="50296" y="58253"/>
                  </a:cubicBezTo>
                  <a:cubicBezTo>
                    <a:pt x="50296" y="58253"/>
                    <a:pt x="50296" y="58253"/>
                    <a:pt x="50295" y="58253"/>
                  </a:cubicBezTo>
                  <a:lnTo>
                    <a:pt x="50296" y="58254"/>
                  </a:lnTo>
                  <a:lnTo>
                    <a:pt x="50296" y="5746"/>
                  </a:lnTo>
                  <a:lnTo>
                    <a:pt x="50295" y="5746"/>
                  </a:lnTo>
                  <a:cubicBezTo>
                    <a:pt x="50296" y="5746"/>
                    <a:pt x="50296" y="5746"/>
                    <a:pt x="50296" y="574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0484" name="AutoShape 4"/>
            <p:cNvSpPr>
              <a:spLocks noChangeArrowheads="1"/>
            </p:cNvSpPr>
            <p:nvPr/>
          </p:nvSpPr>
          <p:spPr bwMode="auto">
            <a:xfrm>
              <a:off x="-1528" y="0"/>
              <a:ext cx="1949" cy="1987"/>
            </a:xfrm>
            <a:custGeom>
              <a:avLst/>
              <a:gdLst>
                <a:gd name="G0" fmla="+- 18077 0 0"/>
                <a:gd name="G1" fmla="+- -30880 0 0"/>
                <a:gd name="G2" fmla="+- 32000 0 0"/>
                <a:gd name="T0" fmla="*/ 32000 32000  1"/>
                <a:gd name="T1" fmla="*/ G0 G0  1"/>
                <a:gd name="T2" fmla="+- 0 T0 T1"/>
                <a:gd name="T3" fmla="sqrt T2"/>
                <a:gd name="G3" fmla="*/ 32000 T3 32000"/>
                <a:gd name="T4" fmla="*/ 32000 32000  1"/>
                <a:gd name="T5" fmla="*/ G1 G1  1"/>
                <a:gd name="T6" fmla="+- 0 T4 T5"/>
                <a:gd name="T7" fmla="sqrt T6"/>
                <a:gd name="G4" fmla="*/ 32000 T7 32000"/>
                <a:gd name="T8" fmla="*/ 32000 32000  1"/>
                <a:gd name="T9" fmla="*/ G2 G2  1"/>
                <a:gd name="T10" fmla="+- 0 T8 T9"/>
                <a:gd name="T11" fmla="sqrt T10"/>
                <a:gd name="G5" fmla="*/ 32000 T11 32000"/>
                <a:gd name="G6" fmla="+- 0 0 G3"/>
                <a:gd name="G7" fmla="+- 0 0 G4"/>
                <a:gd name="G8" fmla="+- 0 0 G5"/>
                <a:gd name="G9" fmla="+- 0 G4 G0"/>
                <a:gd name="G10" fmla="?: G9 G4 G0"/>
                <a:gd name="G11" fmla="?: G9 G1 G6"/>
                <a:gd name="G12" fmla="+- 0 G5 G0"/>
                <a:gd name="G13" fmla="?: G12 G5 G0"/>
                <a:gd name="G14" fmla="?: G12 G2 G3"/>
                <a:gd name="G15" fmla="+- G11 0 1"/>
                <a:gd name="G16" fmla="+- G14 1 0"/>
                <a:gd name="G17" fmla="+- 0 G14 G3"/>
                <a:gd name="G18" fmla="?: G17 G8 G13"/>
                <a:gd name="G19" fmla="?: G17 G0 G13"/>
                <a:gd name="G20" fmla="?: G17 G3 G16"/>
                <a:gd name="G21" fmla="+- 0 G6 G11"/>
                <a:gd name="G22" fmla="?: G21 G7 G10"/>
                <a:gd name="G23" fmla="?: G21 G0 G10"/>
                <a:gd name="G24" fmla="?: G21 G6 G15"/>
                <a:gd name="G25" fmla="min G10 G13"/>
                <a:gd name="G26" fmla="max G8 G7"/>
                <a:gd name="G27" fmla="max G26 G0"/>
                <a:gd name="T12" fmla="+- 0 G27 -32000"/>
                <a:gd name="T13" fmla="*/ T12 w 64000"/>
                <a:gd name="T14" fmla="+- 0 G11 -32000"/>
                <a:gd name="T15" fmla="*/ G11 h 64000"/>
                <a:gd name="T16" fmla="+- 0 G25 -32000"/>
                <a:gd name="T17" fmla="*/ T16 w 64000"/>
                <a:gd name="T18" fmla="+- 0 G14 -32000"/>
                <a:gd name="T19" fmla="*/ G14 h 64000"/>
              </a:gdLst>
              <a:ahLst/>
              <a:cxnLst>
                <a:cxn ang="0">
                  <a:pos x="50077" y="5595"/>
                </a:cxn>
                <a:cxn ang="0">
                  <a:pos x="64000" y="32000"/>
                </a:cxn>
                <a:cxn ang="0">
                  <a:pos x="50077" y="58404"/>
                </a:cxn>
                <a:cxn ang="0">
                  <a:pos x="50077" y="58404"/>
                </a:cxn>
                <a:cxn ang="0">
                  <a:pos x="50076" y="58404"/>
                </a:cxn>
                <a:cxn ang="0">
                  <a:pos x="50077" y="58405"/>
                </a:cxn>
                <a:cxn ang="0">
                  <a:pos x="50077" y="5595"/>
                </a:cxn>
                <a:cxn ang="0">
                  <a:pos x="50076" y="5595"/>
                </a:cxn>
                <a:cxn ang="0">
                  <a:pos x="50077" y="5595"/>
                </a:cxn>
              </a:cxnLst>
              <a:rect l="T13" t="T15" r="T17" b="T19"/>
              <a:pathLst>
                <a:path w="64000" h="64000">
                  <a:moveTo>
                    <a:pt x="50077" y="5595"/>
                  </a:moveTo>
                  <a:cubicBezTo>
                    <a:pt x="58790" y="11560"/>
                    <a:pt x="64000" y="21440"/>
                    <a:pt x="64000" y="32000"/>
                  </a:cubicBezTo>
                  <a:cubicBezTo>
                    <a:pt x="64000" y="42559"/>
                    <a:pt x="58790" y="52439"/>
                    <a:pt x="50077" y="58404"/>
                  </a:cubicBezTo>
                  <a:cubicBezTo>
                    <a:pt x="50077" y="58404"/>
                    <a:pt x="50077" y="58404"/>
                    <a:pt x="50076" y="58404"/>
                  </a:cubicBezTo>
                  <a:lnTo>
                    <a:pt x="50077" y="58405"/>
                  </a:lnTo>
                  <a:lnTo>
                    <a:pt x="50077" y="5595"/>
                  </a:lnTo>
                  <a:lnTo>
                    <a:pt x="50076" y="5595"/>
                  </a:lnTo>
                  <a:cubicBezTo>
                    <a:pt x="50077" y="5595"/>
                    <a:pt x="50077" y="5595"/>
                    <a:pt x="50077" y="5595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85" name="Line 5"/>
            <p:cNvSpPr>
              <a:spLocks noChangeShapeType="1"/>
            </p:cNvSpPr>
            <p:nvPr/>
          </p:nvSpPr>
          <p:spPr bwMode="auto">
            <a:xfrm>
              <a:off x="864" y="960"/>
              <a:ext cx="460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4000">
                <a:solidFill>
                  <a:srgbClr val="0000CC"/>
                </a:solidFill>
                <a:latin typeface="Arial" charset="0"/>
              </a:endParaRPr>
            </a:p>
          </p:txBody>
        </p:sp>
      </p:grpSp>
      <p:sp>
        <p:nvSpPr>
          <p:cNvPr id="1027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1370013" y="301625"/>
            <a:ext cx="731361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1370013" y="1827213"/>
            <a:ext cx="7313612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0488" name="Rectangle 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489" name="Rectangle 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490" name="Rectangle 1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fld id="{25F79324-9DFA-4EE3-A31C-197EA638E1F0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654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</p:sldLayoutIdLst>
  <p:transition>
    <p:split orient="vert"/>
    <p:sndAc>
      <p:endSnd/>
    </p:sndAc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¡"/>
        <a:defRPr sz="29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l"/>
        <a:defRPr sz="25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5000"/>
        <a:buFont typeface="Wingdings" pitchFamily="2" charset="2"/>
        <a:buChar char="¡"/>
        <a:defRPr sz="22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l"/>
        <a:defRPr sz="19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¡"/>
        <a:defRPr sz="19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¡"/>
        <a:defRPr sz="19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¡"/>
        <a:defRPr sz="19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¡"/>
        <a:defRPr sz="19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¡"/>
        <a:defRPr sz="19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AAF009-93DC-409C-ADAF-C85A1CF84E54}" type="datetimeFigureOut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09/01/33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4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DBFFDC-4360-4DCE-8BA9-228068428049}" type="slidenum">
              <a:rPr lang="ar-S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ar-S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893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</p:sldLayoutIdLst>
  <p:transition>
    <p:split orient="vert"/>
    <p:sndAc>
      <p:endSnd/>
    </p:sndAc>
  </p:transition>
  <p:txStyles>
    <p:titleStyle>
      <a:lvl1pPr algn="ctr" defTabSz="914400" rtl="1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r" defTabSz="914400" rtl="1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defTabSz="914400" rtl="1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FF00"/>
            </a:gs>
            <a:gs pos="100000">
              <a:srgbClr val="FF3300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fld id="{FD72C8D5-93BE-4C70-9973-815909DA529B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7901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5" r:id="rId1"/>
    <p:sldLayoutId id="2147483996" r:id="rId2"/>
    <p:sldLayoutId id="2147483997" r:id="rId3"/>
    <p:sldLayoutId id="2147483998" r:id="rId4"/>
    <p:sldLayoutId id="2147483999" r:id="rId5"/>
    <p:sldLayoutId id="2147484000" r:id="rId6"/>
    <p:sldLayoutId id="2147484001" r:id="rId7"/>
    <p:sldLayoutId id="2147484002" r:id="rId8"/>
    <p:sldLayoutId id="2147484003" r:id="rId9"/>
    <p:sldLayoutId id="2147484004" r:id="rId10"/>
    <p:sldLayoutId id="2147484005" r:id="rId11"/>
  </p:sldLayoutIdLst>
  <p:transition>
    <p:split orient="vert"/>
    <p:sndAc>
      <p:endSnd/>
    </p:sndAc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FF"/>
            </a:gs>
            <a:gs pos="100000">
              <a:srgbClr val="FF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A35FE24-08DC-42C4-96EF-225FCDF0CDC4}" type="slidenum">
              <a:rPr lang="ar-SA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692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7" r:id="rId1"/>
    <p:sldLayoutId id="2147484008" r:id="rId2"/>
    <p:sldLayoutId id="2147484009" r:id="rId3"/>
    <p:sldLayoutId id="2147484010" r:id="rId4"/>
    <p:sldLayoutId id="2147484011" r:id="rId5"/>
    <p:sldLayoutId id="2147484012" r:id="rId6"/>
    <p:sldLayoutId id="2147484013" r:id="rId7"/>
    <p:sldLayoutId id="2147484014" r:id="rId8"/>
    <p:sldLayoutId id="2147484015" r:id="rId9"/>
    <p:sldLayoutId id="2147484016" r:id="rId10"/>
    <p:sldLayoutId id="2147484017" r:id="rId11"/>
    <p:sldLayoutId id="2147484018" r:id="rId12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FF"/>
            </a:gs>
            <a:gs pos="100000">
              <a:srgbClr val="FF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A35FE24-08DC-42C4-96EF-225FCDF0CDC4}" type="slidenum">
              <a:rPr lang="ar-SA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73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0" r:id="rId1"/>
    <p:sldLayoutId id="2147484021" r:id="rId2"/>
    <p:sldLayoutId id="2147484022" r:id="rId3"/>
    <p:sldLayoutId id="2147484023" r:id="rId4"/>
    <p:sldLayoutId id="2147484024" r:id="rId5"/>
    <p:sldLayoutId id="2147484025" r:id="rId6"/>
    <p:sldLayoutId id="2147484026" r:id="rId7"/>
    <p:sldLayoutId id="2147484027" r:id="rId8"/>
    <p:sldLayoutId id="2147484028" r:id="rId9"/>
    <p:sldLayoutId id="2147484029" r:id="rId10"/>
    <p:sldLayoutId id="2147484030" r:id="rId11"/>
    <p:sldLayoutId id="2147484031" r:id="rId12"/>
  </p:sldLayoutIdLst>
  <p:transition>
    <p:split orient="vert"/>
    <p:sndAc>
      <p:endSnd/>
    </p:sndAc>
  </p:transition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195B2586-53A5-476C-8A74-22C8E3DEC025}" type="slidenum">
              <a:rPr lang="en-US">
                <a:solidFill>
                  <a:srgbClr val="FFFFFF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57101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8382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510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4BDD0016-514C-4174-9966-541BE0AFCA54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8292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C9F92C2E-B18E-4DBE-906B-54717407A04F}" type="slidenum">
              <a:rPr lang="en-US">
                <a:solidFill>
                  <a:srgbClr val="FFFFFF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21800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27A665BB-6CDF-4AF7-9DF6-2783C30B6F7C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06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27A665BB-6CDF-4AF7-9DF6-2783C30B6F7C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2611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27A665BB-6CDF-4AF7-9DF6-2783C30B6F7C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50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9906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نمط العنوان الرئيسي</a:t>
            </a:r>
            <a:endParaRPr lang="en-US" smtClean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10343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smtClean="0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</a:pPr>
            <a:fld id="{27A665BB-6CDF-4AF7-9DF6-2783C30B6F7C}" type="slidenum">
              <a:rPr lang="en-US">
                <a:solidFill>
                  <a:srgbClr val="000000"/>
                </a:solidFill>
              </a:rPr>
              <a:pPr rtl="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354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ransition>
    <p:split orient="vert"/>
    <p:sndAc>
      <p:endSnd/>
    </p:sndAc>
  </p:transition>
  <p:txStyles>
    <p:titleStyle>
      <a:lvl1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2pPr>
      <a:lvl3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3pPr>
      <a:lvl4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4pPr>
      <a:lvl5pPr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5pPr>
      <a:lvl6pPr marL="4572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6pPr>
      <a:lvl7pPr marL="9144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7pPr>
      <a:lvl8pPr marL="13716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8pPr>
      <a:lvl9pPr marL="1828800" algn="ctr" rtl="1" eaLnBrk="1" fontAlgn="base" hangingPunct="1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0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2.png"/><Relationship Id="rId5" Type="http://schemas.openxmlformats.org/officeDocument/2006/relationships/slide" Target="slide10.xml"/><Relationship Id="rId4" Type="http://schemas.openxmlformats.org/officeDocument/2006/relationships/image" Target="../media/image11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4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4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185.xml"/><Relationship Id="rId4" Type="http://schemas.openxmlformats.org/officeDocument/2006/relationships/slide" Target="slide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8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85.xml"/><Relationship Id="rId4" Type="http://schemas.openxmlformats.org/officeDocument/2006/relationships/slide" Target="slide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5.xml"/><Relationship Id="rId1" Type="http://schemas.openxmlformats.org/officeDocument/2006/relationships/slideLayout" Target="../slideLayouts/slideLayout10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5.xml"/><Relationship Id="rId1" Type="http://schemas.openxmlformats.org/officeDocument/2006/relationships/slideLayout" Target="../slideLayouts/slideLayout3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4.wdp"/><Relationship Id="rId3" Type="http://schemas.microsoft.com/office/2007/relationships/hdphoto" Target="../media/hdphoto1.wdp"/><Relationship Id="rId7" Type="http://schemas.openxmlformats.org/officeDocument/2006/relationships/image" Target="../media/image40.jpeg"/><Relationship Id="rId12" Type="http://schemas.openxmlformats.org/officeDocument/2006/relationships/image" Target="../media/image44.png"/><Relationship Id="rId2" Type="http://schemas.openxmlformats.org/officeDocument/2006/relationships/image" Target="../media/image37.png"/><Relationship Id="rId16" Type="http://schemas.openxmlformats.org/officeDocument/2006/relationships/slide" Target="slide5.xml"/><Relationship Id="rId1" Type="http://schemas.openxmlformats.org/officeDocument/2006/relationships/slideLayout" Target="../slideLayouts/slideLayout50.xml"/><Relationship Id="rId6" Type="http://schemas.microsoft.com/office/2007/relationships/hdphoto" Target="../media/hdphoto2.wdp"/><Relationship Id="rId11" Type="http://schemas.microsoft.com/office/2007/relationships/hdphoto" Target="../media/hdphoto3.wdp"/><Relationship Id="rId5" Type="http://schemas.openxmlformats.org/officeDocument/2006/relationships/image" Target="../media/image39.png"/><Relationship Id="rId15" Type="http://schemas.openxmlformats.org/officeDocument/2006/relationships/image" Target="../media/image46.png"/><Relationship Id="rId10" Type="http://schemas.openxmlformats.org/officeDocument/2006/relationships/image" Target="../media/image43.jpeg"/><Relationship Id="rId4" Type="http://schemas.openxmlformats.org/officeDocument/2006/relationships/image" Target="../media/image38.png"/><Relationship Id="rId9" Type="http://schemas.openxmlformats.org/officeDocument/2006/relationships/image" Target="../media/image42.png"/><Relationship Id="rId14" Type="http://schemas.openxmlformats.org/officeDocument/2006/relationships/image" Target="../media/image4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127.xml"/><Relationship Id="rId6" Type="http://schemas.openxmlformats.org/officeDocument/2006/relationships/slide" Target="slide5.xml"/><Relationship Id="rId5" Type="http://schemas.openxmlformats.org/officeDocument/2006/relationships/image" Target="../media/image49.png"/><Relationship Id="rId4" Type="http://schemas.openxmlformats.org/officeDocument/2006/relationships/slide" Target="slide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3" Type="http://schemas.openxmlformats.org/officeDocument/2006/relationships/image" Target="../media/image13.png"/><Relationship Id="rId7" Type="http://schemas.openxmlformats.org/officeDocument/2006/relationships/image" Target="../media/image15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01.xml"/><Relationship Id="rId6" Type="http://schemas.openxmlformats.org/officeDocument/2006/relationships/customXml" Target="../ink/ink2.xml"/><Relationship Id="rId5" Type="http://schemas.openxmlformats.org/officeDocument/2006/relationships/image" Target="../media/image14.emf"/><Relationship Id="rId4" Type="http://schemas.openxmlformats.org/officeDocument/2006/relationships/customXml" Target="../ink/ink1.xml"/><Relationship Id="rId9" Type="http://schemas.openxmlformats.org/officeDocument/2006/relationships/image" Target="../media/image16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7.xml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slide" Target="slide5.xml"/><Relationship Id="rId5" Type="http://schemas.openxmlformats.org/officeDocument/2006/relationships/image" Target="../media/image51.png"/><Relationship Id="rId4" Type="http://schemas.openxmlformats.org/officeDocument/2006/relationships/image" Target="../media/image50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1.xml"/><Relationship Id="rId5" Type="http://schemas.openxmlformats.org/officeDocument/2006/relationships/slide" Target="slide5.xml"/><Relationship Id="rId4" Type="http://schemas.openxmlformats.org/officeDocument/2006/relationships/image" Target="../media/image53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gif"/><Relationship Id="rId1" Type="http://schemas.openxmlformats.org/officeDocument/2006/relationships/slideLayout" Target="../slideLayouts/slideLayout25.xml"/><Relationship Id="rId5" Type="http://schemas.openxmlformats.org/officeDocument/2006/relationships/slide" Target="slide5.xml"/><Relationship Id="rId4" Type="http://schemas.microsoft.com/office/2007/relationships/hdphoto" Target="../media/hdphoto5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8.xml"/><Relationship Id="rId6" Type="http://schemas.openxmlformats.org/officeDocument/2006/relationships/slide" Target="slide30.xml"/><Relationship Id="rId5" Type="http://schemas.openxmlformats.org/officeDocument/2006/relationships/slide" Target="slide5.xml"/><Relationship Id="rId4" Type="http://schemas.openxmlformats.org/officeDocument/2006/relationships/image" Target="../media/image5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23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23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3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g"/><Relationship Id="rId1" Type="http://schemas.openxmlformats.org/officeDocument/2006/relationships/slideLayout" Target="../slideLayouts/slideLayout23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23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23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5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2" Type="http://schemas.openxmlformats.org/officeDocument/2006/relationships/image" Target="../media/image69.jpg"/><Relationship Id="rId1" Type="http://schemas.openxmlformats.org/officeDocument/2006/relationships/slideLayout" Target="../slideLayouts/slideLayout236.xml"/><Relationship Id="rId4" Type="http://schemas.openxmlformats.org/officeDocument/2006/relationships/slide" Target="slide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" Target="slide5.xml"/><Relationship Id="rId1" Type="http://schemas.openxmlformats.org/officeDocument/2006/relationships/slideLayout" Target="../slideLayouts/slideLayout10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5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13" Type="http://schemas.openxmlformats.org/officeDocument/2006/relationships/image" Target="../media/image79.jpeg"/><Relationship Id="rId18" Type="http://schemas.openxmlformats.org/officeDocument/2006/relationships/slide" Target="slide38.xml"/><Relationship Id="rId3" Type="http://schemas.openxmlformats.org/officeDocument/2006/relationships/audio" Target="../media/audio4.wav"/><Relationship Id="rId21" Type="http://schemas.openxmlformats.org/officeDocument/2006/relationships/slide" Target="slide39.xml"/><Relationship Id="rId7" Type="http://schemas.openxmlformats.org/officeDocument/2006/relationships/image" Target="../media/image74.jpeg"/><Relationship Id="rId12" Type="http://schemas.microsoft.com/office/2007/relationships/hdphoto" Target="../media/hdphoto6.wdp"/><Relationship Id="rId17" Type="http://schemas.openxmlformats.org/officeDocument/2006/relationships/slide" Target="slide40.xml"/><Relationship Id="rId2" Type="http://schemas.openxmlformats.org/officeDocument/2006/relationships/audio" Target="../media/audio3.wav"/><Relationship Id="rId16" Type="http://schemas.openxmlformats.org/officeDocument/2006/relationships/image" Target="../media/image82.jpeg"/><Relationship Id="rId20" Type="http://schemas.openxmlformats.org/officeDocument/2006/relationships/slide" Target="slide36.xml"/><Relationship Id="rId1" Type="http://schemas.openxmlformats.org/officeDocument/2006/relationships/slideLayout" Target="../slideLayouts/slideLayout162.xml"/><Relationship Id="rId6" Type="http://schemas.openxmlformats.org/officeDocument/2006/relationships/image" Target="../media/image73.jpeg"/><Relationship Id="rId11" Type="http://schemas.openxmlformats.org/officeDocument/2006/relationships/image" Target="../media/image78.jpeg"/><Relationship Id="rId5" Type="http://schemas.openxmlformats.org/officeDocument/2006/relationships/image" Target="../media/image72.jpeg"/><Relationship Id="rId15" Type="http://schemas.openxmlformats.org/officeDocument/2006/relationships/image" Target="../media/image81.jpeg"/><Relationship Id="rId23" Type="http://schemas.openxmlformats.org/officeDocument/2006/relationships/slide" Target="slide34.xml"/><Relationship Id="rId10" Type="http://schemas.openxmlformats.org/officeDocument/2006/relationships/image" Target="../media/image77.jpeg"/><Relationship Id="rId19" Type="http://schemas.openxmlformats.org/officeDocument/2006/relationships/slide" Target="slide37.xml"/><Relationship Id="rId4" Type="http://schemas.openxmlformats.org/officeDocument/2006/relationships/audio" Target="../media/audio5.wav"/><Relationship Id="rId9" Type="http://schemas.openxmlformats.org/officeDocument/2006/relationships/image" Target="../media/image76.jpeg"/><Relationship Id="rId14" Type="http://schemas.openxmlformats.org/officeDocument/2006/relationships/image" Target="../media/image80.jpeg"/><Relationship Id="rId22" Type="http://schemas.openxmlformats.org/officeDocument/2006/relationships/slide" Target="slide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gif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30.xml"/><Relationship Id="rId4" Type="http://schemas.openxmlformats.org/officeDocument/2006/relationships/slide" Target="slide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8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3" Type="http://schemas.openxmlformats.org/officeDocument/2006/relationships/image" Target="../media/image85.jp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2" Type="http://schemas.openxmlformats.org/officeDocument/2006/relationships/audio" Target="../media/audio6.wav"/><Relationship Id="rId16" Type="http://schemas.openxmlformats.org/officeDocument/2006/relationships/slide" Target="slide33.xml"/><Relationship Id="rId1" Type="http://schemas.openxmlformats.org/officeDocument/2006/relationships/slideLayout" Target="../slideLayouts/slideLayout213.x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5" Type="http://schemas.openxmlformats.org/officeDocument/2006/relationships/image" Target="../media/image87.png"/><Relationship Id="rId15" Type="http://schemas.openxmlformats.org/officeDocument/2006/relationships/image" Target="../media/image97.png"/><Relationship Id="rId10" Type="http://schemas.openxmlformats.org/officeDocument/2006/relationships/image" Target="../media/image92.png"/><Relationship Id="rId4" Type="http://schemas.openxmlformats.org/officeDocument/2006/relationships/image" Target="../media/image86.png"/><Relationship Id="rId9" Type="http://schemas.openxmlformats.org/officeDocument/2006/relationships/image" Target="../media/image91.png"/><Relationship Id="rId14" Type="http://schemas.openxmlformats.org/officeDocument/2006/relationships/image" Target="../media/image96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3" Type="http://schemas.openxmlformats.org/officeDocument/2006/relationships/image" Target="../media/image98.pn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17" Type="http://schemas.openxmlformats.org/officeDocument/2006/relationships/image" Target="../media/image99.png"/><Relationship Id="rId2" Type="http://schemas.openxmlformats.org/officeDocument/2006/relationships/audio" Target="../media/audio6.wav"/><Relationship Id="rId16" Type="http://schemas.openxmlformats.org/officeDocument/2006/relationships/slide" Target="slide33.xml"/><Relationship Id="rId1" Type="http://schemas.openxmlformats.org/officeDocument/2006/relationships/slideLayout" Target="../slideLayouts/slideLayout213.x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5" Type="http://schemas.openxmlformats.org/officeDocument/2006/relationships/image" Target="../media/image87.png"/><Relationship Id="rId15" Type="http://schemas.openxmlformats.org/officeDocument/2006/relationships/image" Target="../media/image97.png"/><Relationship Id="rId10" Type="http://schemas.openxmlformats.org/officeDocument/2006/relationships/image" Target="../media/image92.png"/><Relationship Id="rId4" Type="http://schemas.openxmlformats.org/officeDocument/2006/relationships/image" Target="../media/image86.png"/><Relationship Id="rId9" Type="http://schemas.openxmlformats.org/officeDocument/2006/relationships/image" Target="../media/image91.png"/><Relationship Id="rId14" Type="http://schemas.openxmlformats.org/officeDocument/2006/relationships/image" Target="../media/image96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3" Type="http://schemas.openxmlformats.org/officeDocument/2006/relationships/image" Target="../media/image98.pn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2" Type="http://schemas.openxmlformats.org/officeDocument/2006/relationships/audio" Target="../media/audio6.wav"/><Relationship Id="rId16" Type="http://schemas.openxmlformats.org/officeDocument/2006/relationships/slide" Target="slide33.xml"/><Relationship Id="rId1" Type="http://schemas.openxmlformats.org/officeDocument/2006/relationships/slideLayout" Target="../slideLayouts/slideLayout213.x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5" Type="http://schemas.openxmlformats.org/officeDocument/2006/relationships/image" Target="../media/image87.png"/><Relationship Id="rId15" Type="http://schemas.openxmlformats.org/officeDocument/2006/relationships/image" Target="../media/image97.png"/><Relationship Id="rId10" Type="http://schemas.openxmlformats.org/officeDocument/2006/relationships/image" Target="../media/image92.png"/><Relationship Id="rId4" Type="http://schemas.openxmlformats.org/officeDocument/2006/relationships/image" Target="../media/image86.png"/><Relationship Id="rId9" Type="http://schemas.openxmlformats.org/officeDocument/2006/relationships/image" Target="../media/image91.png"/><Relationship Id="rId14" Type="http://schemas.openxmlformats.org/officeDocument/2006/relationships/image" Target="../media/image96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3" Type="http://schemas.openxmlformats.org/officeDocument/2006/relationships/image" Target="../media/image98.pn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2" Type="http://schemas.openxmlformats.org/officeDocument/2006/relationships/audio" Target="../media/audio6.wav"/><Relationship Id="rId16" Type="http://schemas.openxmlformats.org/officeDocument/2006/relationships/slide" Target="slide33.xml"/><Relationship Id="rId1" Type="http://schemas.openxmlformats.org/officeDocument/2006/relationships/slideLayout" Target="../slideLayouts/slideLayout213.x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5" Type="http://schemas.openxmlformats.org/officeDocument/2006/relationships/image" Target="../media/image87.png"/><Relationship Id="rId15" Type="http://schemas.openxmlformats.org/officeDocument/2006/relationships/image" Target="../media/image97.png"/><Relationship Id="rId10" Type="http://schemas.openxmlformats.org/officeDocument/2006/relationships/image" Target="../media/image92.png"/><Relationship Id="rId4" Type="http://schemas.openxmlformats.org/officeDocument/2006/relationships/image" Target="../media/image86.png"/><Relationship Id="rId9" Type="http://schemas.openxmlformats.org/officeDocument/2006/relationships/image" Target="../media/image91.png"/><Relationship Id="rId14" Type="http://schemas.openxmlformats.org/officeDocument/2006/relationships/image" Target="../media/image9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image" Target="../media/image16.png"/><Relationship Id="rId18" Type="http://schemas.openxmlformats.org/officeDocument/2006/relationships/image" Target="../media/image18.png"/><Relationship Id="rId3" Type="http://schemas.openxmlformats.org/officeDocument/2006/relationships/slide" Target="slide11.xml"/><Relationship Id="rId7" Type="http://schemas.openxmlformats.org/officeDocument/2006/relationships/slide" Target="slide32.xml"/><Relationship Id="rId12" Type="http://schemas.openxmlformats.org/officeDocument/2006/relationships/image" Target="../media/image15.gif"/><Relationship Id="rId17" Type="http://schemas.openxmlformats.org/officeDocument/2006/relationships/slide" Target="slide17.xml"/><Relationship Id="rId2" Type="http://schemas.openxmlformats.org/officeDocument/2006/relationships/image" Target="../media/image14.jpeg"/><Relationship Id="rId16" Type="http://schemas.openxmlformats.org/officeDocument/2006/relationships/slide" Target="slide10.xml"/><Relationship Id="rId1" Type="http://schemas.openxmlformats.org/officeDocument/2006/relationships/slideLayout" Target="../slideLayouts/slideLayout259.xml"/><Relationship Id="rId6" Type="http://schemas.openxmlformats.org/officeDocument/2006/relationships/slide" Target="slide6.xml"/><Relationship Id="rId11" Type="http://schemas.openxmlformats.org/officeDocument/2006/relationships/hyperlink" Target="file:///E:\&#1583;&#1585;&#1608;&#1587;%20&#1576;&#1608;&#1585;&#1576;&#1608;&#1610;&#1606;&#1578;\&#1575;&#1582;&#1578;&#1585;%20&#1575;&#1604;&#1583;&#1585;&#1587;.ppt" TargetMode="External"/><Relationship Id="rId5" Type="http://schemas.openxmlformats.org/officeDocument/2006/relationships/slide" Target="slide22.xml"/><Relationship Id="rId15" Type="http://schemas.openxmlformats.org/officeDocument/2006/relationships/image" Target="../media/image17.jpeg"/><Relationship Id="rId10" Type="http://schemas.openxmlformats.org/officeDocument/2006/relationships/slide" Target="slide23.xml"/><Relationship Id="rId19" Type="http://schemas.openxmlformats.org/officeDocument/2006/relationships/image" Target="../media/image19.png"/><Relationship Id="rId4" Type="http://schemas.openxmlformats.org/officeDocument/2006/relationships/slide" Target="slide3.xml"/><Relationship Id="rId9" Type="http://schemas.openxmlformats.org/officeDocument/2006/relationships/slide" Target="slide18.xml"/><Relationship Id="rId14" Type="http://schemas.openxmlformats.org/officeDocument/2006/relationships/slide" Target="slide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3" Type="http://schemas.openxmlformats.org/officeDocument/2006/relationships/image" Target="../media/image85.jp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2" Type="http://schemas.openxmlformats.org/officeDocument/2006/relationships/audio" Target="../media/audio6.wav"/><Relationship Id="rId16" Type="http://schemas.openxmlformats.org/officeDocument/2006/relationships/slide" Target="slide33.xml"/><Relationship Id="rId1" Type="http://schemas.openxmlformats.org/officeDocument/2006/relationships/slideLayout" Target="../slideLayouts/slideLayout213.x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5" Type="http://schemas.openxmlformats.org/officeDocument/2006/relationships/image" Target="../media/image87.png"/><Relationship Id="rId15" Type="http://schemas.openxmlformats.org/officeDocument/2006/relationships/image" Target="../media/image97.png"/><Relationship Id="rId10" Type="http://schemas.openxmlformats.org/officeDocument/2006/relationships/image" Target="../media/image92.png"/><Relationship Id="rId4" Type="http://schemas.openxmlformats.org/officeDocument/2006/relationships/image" Target="../media/image86.png"/><Relationship Id="rId9" Type="http://schemas.openxmlformats.org/officeDocument/2006/relationships/image" Target="../media/image91.png"/><Relationship Id="rId14" Type="http://schemas.openxmlformats.org/officeDocument/2006/relationships/image" Target="../media/image9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13.xml"/><Relationship Id="rId3" Type="http://schemas.openxmlformats.org/officeDocument/2006/relationships/slide" Target="slide22.xml"/><Relationship Id="rId7" Type="http://schemas.openxmlformats.org/officeDocument/2006/relationships/slide" Target="slide20.xml"/><Relationship Id="rId12" Type="http://schemas.openxmlformats.org/officeDocument/2006/relationships/slide" Target="slide23.xml"/><Relationship Id="rId17" Type="http://schemas.openxmlformats.org/officeDocument/2006/relationships/slide" Target="slide19.xml"/><Relationship Id="rId2" Type="http://schemas.openxmlformats.org/officeDocument/2006/relationships/image" Target="../media/image20.png"/><Relationship Id="rId16" Type="http://schemas.openxmlformats.org/officeDocument/2006/relationships/slide" Target="slide11.xml"/><Relationship Id="rId1" Type="http://schemas.openxmlformats.org/officeDocument/2006/relationships/slideLayout" Target="../slideLayouts/slideLayout91.xml"/><Relationship Id="rId6" Type="http://schemas.openxmlformats.org/officeDocument/2006/relationships/slide" Target="slide6.xml"/><Relationship Id="rId11" Type="http://schemas.openxmlformats.org/officeDocument/2006/relationships/slide" Target="slide7.xml"/><Relationship Id="rId5" Type="http://schemas.openxmlformats.org/officeDocument/2006/relationships/slide" Target="slide9.xml"/><Relationship Id="rId15" Type="http://schemas.openxmlformats.org/officeDocument/2006/relationships/slide" Target="slide12.xml"/><Relationship Id="rId10" Type="http://schemas.openxmlformats.org/officeDocument/2006/relationships/slide" Target="slide21.xml"/><Relationship Id="rId4" Type="http://schemas.openxmlformats.org/officeDocument/2006/relationships/slide" Target="slide18.xml"/><Relationship Id="rId9" Type="http://schemas.openxmlformats.org/officeDocument/2006/relationships/slide" Target="slide17.xml"/><Relationship Id="rId14" Type="http://schemas.openxmlformats.org/officeDocument/2006/relationships/slide" Target="slide3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21.wmf"/><Relationship Id="rId1" Type="http://schemas.openxmlformats.org/officeDocument/2006/relationships/slideLayout" Target="../slideLayouts/slideLayout14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0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12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gif"/><Relationship Id="rId7" Type="http://schemas.openxmlformats.org/officeDocument/2006/relationships/slide" Target="slide5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4" name="صورة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468" y="-747465"/>
            <a:ext cx="7992888" cy="6696743"/>
          </a:xfrm>
          <a:prstGeom prst="rect">
            <a:avLst/>
          </a:prstGeom>
        </p:spPr>
      </p:pic>
      <p:sp>
        <p:nvSpPr>
          <p:cNvPr id="2" name="مستطيل 1"/>
          <p:cNvSpPr/>
          <p:nvPr/>
        </p:nvSpPr>
        <p:spPr bwMode="auto">
          <a:xfrm>
            <a:off x="5868144" y="1772816"/>
            <a:ext cx="2124236" cy="432048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dirty="0" smtClean="0">
                <a:solidFill>
                  <a:srgbClr val="B0AC00"/>
                </a:solidFill>
              </a:rPr>
              <a:t>لغتي الخالدة</a:t>
            </a:r>
          </a:p>
        </p:txBody>
      </p:sp>
      <p:sp>
        <p:nvSpPr>
          <p:cNvPr id="3" name="شكل بيضاوي 2">
            <a:hlinkClick r:id="rId5" action="ppaction://hlinksldjump"/>
          </p:cNvPr>
          <p:cNvSpPr/>
          <p:nvPr/>
        </p:nvSpPr>
        <p:spPr bwMode="auto">
          <a:xfrm>
            <a:off x="6804248" y="2386534"/>
            <a:ext cx="936104" cy="720080"/>
          </a:xfrm>
          <a:prstGeom prst="ellipse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1600" b="1" dirty="0" smtClean="0">
                <a:solidFill>
                  <a:srgbClr val="000000"/>
                </a:solidFill>
              </a:rPr>
              <a:t>برامج اليوم</a:t>
            </a:r>
          </a:p>
        </p:txBody>
      </p:sp>
      <p:sp>
        <p:nvSpPr>
          <p:cNvPr id="7" name="شكل بيضاوي 6">
            <a:hlinkClick r:id="" action="ppaction://hlinkshowjump?jump=nextslide"/>
          </p:cNvPr>
          <p:cNvSpPr/>
          <p:nvPr/>
        </p:nvSpPr>
        <p:spPr bwMode="auto">
          <a:xfrm>
            <a:off x="6842371" y="3428112"/>
            <a:ext cx="936104" cy="711696"/>
          </a:xfrm>
          <a:prstGeom prst="ellipse">
            <a:avLst/>
          </a:prstGeom>
          <a:solidFill>
            <a:schemeClr val="accent3">
              <a:lumMod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1200" b="1" dirty="0" smtClean="0">
                <a:solidFill>
                  <a:srgbClr val="000000"/>
                </a:solidFill>
                <a:latin typeface="Segoe UI" pitchFamily="34" charset="0"/>
                <a:ea typeface="Segoe UI" pitchFamily="34" charset="0"/>
                <a:cs typeface="Segoe UI" pitchFamily="34" charset="0"/>
              </a:rPr>
              <a:t>القنوات</a:t>
            </a:r>
          </a:p>
        </p:txBody>
      </p:sp>
      <p:pic>
        <p:nvPicPr>
          <p:cNvPr id="5" name="مقدمة الوحدة الثالثة العرض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403648" y="2289428"/>
            <a:ext cx="4968552" cy="2880066"/>
          </a:xfrm>
          <a:prstGeom prst="roundRect">
            <a:avLst>
              <a:gd name="adj" fmla="val 5439"/>
            </a:avLst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3917676512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32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1" y="116632"/>
            <a:ext cx="8640960" cy="6624736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024403" y="548680"/>
            <a:ext cx="4563821" cy="792089"/>
          </a:xfr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/>
          <a:lstStyle/>
          <a:p>
            <a:r>
              <a:rPr lang="ar-SA" sz="2800" dirty="0" smtClean="0">
                <a:solidFill>
                  <a:schemeClr val="tx1"/>
                </a:solidFill>
              </a:rPr>
              <a:t>كيف تعملين طبق ( كلمات بالجمع)</a:t>
            </a:r>
            <a:endParaRPr lang="ar-SA" sz="2800" dirty="0">
              <a:solidFill>
                <a:schemeClr val="tx1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999325" y="1700808"/>
            <a:ext cx="2755447" cy="1873256"/>
          </a:xfrm>
          <a:solidFill>
            <a:schemeClr val="accent1">
              <a:lumMod val="20000"/>
              <a:lumOff val="80000"/>
            </a:schemeClr>
          </a:solidFill>
          <a:scene3d>
            <a:camera prst="perspectiveRight"/>
            <a:lightRig rig="threePt" dir="t"/>
          </a:scene3d>
          <a:sp3d>
            <a:bevelT w="152400" h="50800" prst="softRound"/>
          </a:sp3d>
        </p:spPr>
        <p:txBody>
          <a:bodyPr/>
          <a:lstStyle/>
          <a:p>
            <a:r>
              <a:rPr lang="ar-SA" sz="2000" b="1" dirty="0" smtClean="0"/>
              <a:t>المقادير </a:t>
            </a:r>
          </a:p>
          <a:p>
            <a:r>
              <a:rPr lang="ar-SA" sz="2000" b="1" dirty="0" smtClean="0"/>
              <a:t>1-خمس أو ست كلمات</a:t>
            </a:r>
          </a:p>
          <a:p>
            <a:r>
              <a:rPr lang="ar-SA" sz="2000" b="1" dirty="0" smtClean="0"/>
              <a:t>2-حرفي ( ا-ت)</a:t>
            </a:r>
          </a:p>
          <a:p>
            <a:r>
              <a:rPr lang="ar-SA" sz="2000" b="1" dirty="0" smtClean="0"/>
              <a:t>3-علامة الإعراب (و-ي )</a:t>
            </a:r>
          </a:p>
          <a:p>
            <a:r>
              <a:rPr lang="ar-SA" sz="2000" b="1" dirty="0"/>
              <a:t>4</a:t>
            </a:r>
            <a:r>
              <a:rPr lang="ar-SA" sz="2000" b="1" dirty="0" smtClean="0"/>
              <a:t> - نون الجمع</a:t>
            </a:r>
          </a:p>
          <a:p>
            <a:endParaRPr lang="ar-SA" sz="2000" b="1" dirty="0" smtClean="0"/>
          </a:p>
          <a:p>
            <a:endParaRPr lang="ar-SA" sz="2000" b="1" dirty="0" smtClean="0"/>
          </a:p>
        </p:txBody>
      </p:sp>
      <p:sp>
        <p:nvSpPr>
          <p:cNvPr id="2" name="مربع نص 1"/>
          <p:cNvSpPr txBox="1"/>
          <p:nvPr/>
        </p:nvSpPr>
        <p:spPr>
          <a:xfrm>
            <a:off x="2627784" y="4845295"/>
            <a:ext cx="4293163" cy="101566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1">
            <a:spAutoFit/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>
                <a:solidFill>
                  <a:srgbClr val="000000"/>
                </a:solidFill>
              </a:rPr>
              <a:t>1- نأتي بالكلمة المراد جمعها  ونحدد نوع جنسها </a:t>
            </a:r>
          </a:p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>
                <a:solidFill>
                  <a:srgbClr val="000000"/>
                </a:solidFill>
              </a:rPr>
              <a:t>2- اذا كانت مؤنث </a:t>
            </a:r>
            <a:r>
              <a:rPr lang="ar-SA" sz="2000" b="1" dirty="0" smtClean="0">
                <a:solidFill>
                  <a:srgbClr val="000000"/>
                </a:solidFill>
              </a:rPr>
              <a:t>نضيف  </a:t>
            </a:r>
            <a:r>
              <a:rPr lang="ar-SA" sz="2000" b="1" dirty="0">
                <a:solidFill>
                  <a:srgbClr val="000000"/>
                </a:solidFill>
              </a:rPr>
              <a:t>في أخرها ( ا-ت)</a:t>
            </a:r>
          </a:p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>
                <a:solidFill>
                  <a:srgbClr val="000000"/>
                </a:solidFill>
              </a:rPr>
              <a:t>أو(و- ن)</a:t>
            </a:r>
            <a:r>
              <a:rPr lang="en-US" sz="2000" b="1" dirty="0">
                <a:solidFill>
                  <a:srgbClr val="000000"/>
                </a:solidFill>
              </a:rPr>
              <a:t> </a:t>
            </a:r>
            <a:r>
              <a:rPr lang="ar-SA" sz="2000" b="1" dirty="0">
                <a:solidFill>
                  <a:srgbClr val="000000"/>
                </a:solidFill>
              </a:rPr>
              <a:t>اذا كانت مذكر </a:t>
            </a:r>
            <a:r>
              <a:rPr lang="ar-SA" sz="2000" b="1" dirty="0" smtClean="0">
                <a:solidFill>
                  <a:srgbClr val="000000"/>
                </a:solidFill>
              </a:rPr>
              <a:t>نضيف في </a:t>
            </a:r>
            <a:r>
              <a:rPr lang="ar-SA" sz="2000" b="1" dirty="0">
                <a:solidFill>
                  <a:srgbClr val="000000"/>
                </a:solidFill>
              </a:rPr>
              <a:t>أخرها ( ي-ن)</a:t>
            </a:r>
          </a:p>
        </p:txBody>
      </p:sp>
      <p:sp>
        <p:nvSpPr>
          <p:cNvPr id="3" name="مستطيل 2"/>
          <p:cNvSpPr/>
          <p:nvPr/>
        </p:nvSpPr>
        <p:spPr>
          <a:xfrm>
            <a:off x="3408060" y="5860958"/>
            <a:ext cx="2327881" cy="40011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>
                <a:solidFill>
                  <a:srgbClr val="000000"/>
                </a:solidFill>
              </a:rPr>
              <a:t>حسب مكانها من الإعراب </a:t>
            </a:r>
          </a:p>
        </p:txBody>
      </p:sp>
      <p:sp>
        <p:nvSpPr>
          <p:cNvPr id="6" name="مستطيل 5"/>
          <p:cNvSpPr/>
          <p:nvPr/>
        </p:nvSpPr>
        <p:spPr>
          <a:xfrm>
            <a:off x="3754772" y="4260520"/>
            <a:ext cx="1802096" cy="584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</a:pPr>
            <a:r>
              <a:rPr lang="ar-SA" sz="3200" kern="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طريقة العمل</a:t>
            </a:r>
          </a:p>
        </p:txBody>
      </p:sp>
      <p:sp>
        <p:nvSpPr>
          <p:cNvPr id="5" name="شكل بيضاوي 4"/>
          <p:cNvSpPr/>
          <p:nvPr/>
        </p:nvSpPr>
        <p:spPr bwMode="auto">
          <a:xfrm>
            <a:off x="106839" y="188640"/>
            <a:ext cx="1058416" cy="9144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أداة </a:t>
            </a:r>
            <a:r>
              <a:rPr kumimoji="0" lang="ar-SA" sz="18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سكامبر</a:t>
            </a:r>
            <a:endParaRPr kumimoji="0" lang="ar-SA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sp>
        <p:nvSpPr>
          <p:cNvPr id="10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49536011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rganization Chart 4"/>
          <p:cNvGrpSpPr>
            <a:grpSpLocks/>
          </p:cNvGrpSpPr>
          <p:nvPr/>
        </p:nvGrpSpPr>
        <p:grpSpPr bwMode="auto">
          <a:xfrm>
            <a:off x="322825" y="332721"/>
            <a:ext cx="8102170" cy="2160099"/>
            <a:chOff x="79" y="124"/>
            <a:chExt cx="3101" cy="809"/>
          </a:xfrm>
        </p:grpSpPr>
        <p:cxnSp>
          <p:nvCxnSpPr>
            <p:cNvPr id="1028" name="_s1028"/>
            <p:cNvCxnSpPr>
              <a:cxnSpLocks noChangeShapeType="1"/>
              <a:stCxn id="6" idx="0"/>
              <a:endCxn id="3" idx="2"/>
            </p:cNvCxnSpPr>
            <p:nvPr/>
          </p:nvCxnSpPr>
          <p:spPr bwMode="auto">
            <a:xfrm rot="16200000" flipV="1">
              <a:off x="2140" y="-25"/>
              <a:ext cx="144" cy="1072"/>
            </a:xfrm>
            <a:prstGeom prst="bentConnector3">
              <a:avLst>
                <a:gd name="adj1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9" name="_s1029"/>
            <p:cNvCxnSpPr>
              <a:cxnSpLocks noChangeShapeType="1"/>
              <a:endCxn id="3" idx="2"/>
            </p:cNvCxnSpPr>
            <p:nvPr/>
          </p:nvCxnSpPr>
          <p:spPr bwMode="auto">
            <a:xfrm flipV="1">
              <a:off x="1668" y="439"/>
              <a:ext cx="8" cy="144"/>
            </a:xfrm>
            <a:prstGeom prst="straightConnector1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0" name="_s1030"/>
            <p:cNvCxnSpPr>
              <a:cxnSpLocks noChangeShapeType="1"/>
              <a:stCxn id="4" idx="0"/>
              <a:endCxn id="3" idx="2"/>
            </p:cNvCxnSpPr>
            <p:nvPr/>
          </p:nvCxnSpPr>
          <p:spPr bwMode="auto">
            <a:xfrm rot="5400000" flipH="1" flipV="1">
              <a:off x="1080" y="-14"/>
              <a:ext cx="144" cy="1050"/>
            </a:xfrm>
            <a:prstGeom prst="bentConnector3">
              <a:avLst>
                <a:gd name="adj1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" name="_s1031"/>
            <p:cNvSpPr>
              <a:spLocks noChangeArrowheads="1"/>
            </p:cNvSpPr>
            <p:nvPr/>
          </p:nvSpPr>
          <p:spPr bwMode="auto">
            <a:xfrm>
              <a:off x="1209" y="124"/>
              <a:ext cx="935" cy="3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DDEBCF"/>
                </a:gs>
                <a:gs pos="25000">
                  <a:srgbClr val="9CB86E"/>
                </a:gs>
                <a:gs pos="50000">
                  <a:srgbClr val="156B13"/>
                </a:gs>
                <a:gs pos="75000">
                  <a:srgbClr val="9CB86E"/>
                </a:gs>
                <a:gs pos="100000">
                  <a:srgbClr val="DDEBCF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200" b="1" i="0" u="none" strike="noStrike" cap="none" normalizeH="0" baseline="0" dirty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" pitchFamily="34" charset="0"/>
                  <a:cs typeface="Arial" pitchFamily="34" charset="0"/>
                </a:rPr>
                <a:t>الاسم </a:t>
              </a:r>
            </a:p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200" i="0" u="none" strike="noStrike" normalizeH="0" baseline="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من</a:t>
              </a:r>
              <a:r>
                <a:rPr kumimoji="0" lang="ar-SA" sz="3200" b="1" i="0" u="none" strike="noStrike" cap="none" normalizeH="0" baseline="0" dirty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" pitchFamily="34" charset="0"/>
                  <a:cs typeface="Arial" pitchFamily="34" charset="0"/>
                </a:rPr>
                <a:t> حيث العدد</a:t>
              </a:r>
              <a:endParaRPr kumimoji="0" lang="en-US" sz="19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_s1032"/>
            <p:cNvSpPr>
              <a:spLocks noChangeArrowheads="1"/>
            </p:cNvSpPr>
            <p:nvPr/>
          </p:nvSpPr>
          <p:spPr bwMode="auto">
            <a:xfrm>
              <a:off x="79" y="583"/>
              <a:ext cx="1095" cy="35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600" b="1" i="0" u="none" strike="noStrike" cap="none" normalizeH="0" baseline="0" dirty="0" smtClean="0">
                  <a:ln>
                    <a:noFill/>
                  </a:ln>
                  <a:solidFill>
                    <a:srgbClr val="663300"/>
                  </a:solidFill>
                  <a:effectLst/>
                  <a:latin typeface="Arial" pitchFamily="34" charset="0"/>
                  <a:cs typeface="Arial" pitchFamily="34" charset="0"/>
                </a:rPr>
                <a:t>جمع </a:t>
              </a:r>
            </a:p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600" b="1" i="0" u="none" strike="noStrike" cap="none" normalizeH="0" baseline="0" dirty="0" smtClean="0">
                  <a:ln>
                    <a:noFill/>
                  </a:ln>
                  <a:solidFill>
                    <a:srgbClr val="663300"/>
                  </a:solidFill>
                  <a:effectLst/>
                  <a:latin typeface="Arial" pitchFamily="34" charset="0"/>
                  <a:cs typeface="Arial" pitchFamily="34" charset="0"/>
                </a:rPr>
                <a:t>من حيث النوع</a:t>
              </a:r>
              <a:endParaRPr kumimoji="0" lang="en-US" sz="3600" b="1" i="0" u="none" strike="noStrike" cap="none" normalizeH="0" baseline="0" dirty="0" smtClean="0">
                <a:ln>
                  <a:noFill/>
                </a:ln>
                <a:solidFill>
                  <a:srgbClr val="663300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" name="_s1033"/>
            <p:cNvSpPr>
              <a:spLocks noChangeArrowheads="1"/>
            </p:cNvSpPr>
            <p:nvPr/>
          </p:nvSpPr>
          <p:spPr bwMode="auto">
            <a:xfrm>
              <a:off x="1280" y="583"/>
              <a:ext cx="864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E9EFF"/>
                </a:gs>
                <a:gs pos="20000">
                  <a:srgbClr val="85C2FF"/>
                </a:gs>
                <a:gs pos="35000">
                  <a:srgbClr val="C4D6EB"/>
                </a:gs>
                <a:gs pos="50000">
                  <a:srgbClr val="FFEBFA"/>
                </a:gs>
                <a:gs pos="65000">
                  <a:srgbClr val="C4D6EB"/>
                </a:gs>
                <a:gs pos="80001">
                  <a:srgbClr val="85C2FF"/>
                </a:gs>
                <a:gs pos="100000">
                  <a:srgbClr val="5E9EFF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200" b="1" i="0" u="none" strike="noStrike" cap="none" normalizeH="0" baseline="0" dirty="0" smtClean="0">
                  <a:ln>
                    <a:noFill/>
                  </a:ln>
                  <a:solidFill>
                    <a:srgbClr val="0000CC"/>
                  </a:solidFill>
                  <a:effectLst/>
                  <a:latin typeface="Arial" pitchFamily="34" charset="0"/>
                  <a:cs typeface="Arial" pitchFamily="34" charset="0"/>
                </a:rPr>
                <a:t>مثنى</a:t>
              </a:r>
              <a:endParaRPr kumimoji="0" lang="en-US" sz="3200" b="1" i="0" u="none" strike="noStrike" cap="none" normalizeH="0" baseline="0" dirty="0" smtClean="0">
                <a:ln>
                  <a:noFill/>
                </a:ln>
                <a:solidFill>
                  <a:srgbClr val="0000CC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" name="_s1034"/>
            <p:cNvSpPr>
              <a:spLocks noChangeArrowheads="1"/>
            </p:cNvSpPr>
            <p:nvPr/>
          </p:nvSpPr>
          <p:spPr bwMode="auto">
            <a:xfrm>
              <a:off x="2316" y="583"/>
              <a:ext cx="864" cy="28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EE7F2"/>
                </a:gs>
                <a:gs pos="17999">
                  <a:srgbClr val="FBD49C"/>
                </a:gs>
                <a:gs pos="39000">
                  <a:srgbClr val="FBA97D"/>
                </a:gs>
                <a:gs pos="64000">
                  <a:srgbClr val="FAC77D"/>
                </a:gs>
                <a:gs pos="82001">
                  <a:srgbClr val="FEE7F2"/>
                </a:gs>
                <a:gs pos="100000">
                  <a:srgbClr val="FBEAC7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1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ar-SA" sz="3600" b="1" i="0" u="none" strike="noStrike" cap="none" normalizeH="0" baseline="0" dirty="0" smtClean="0">
                  <a:ln>
                    <a:noFill/>
                  </a:ln>
                  <a:solidFill>
                    <a:srgbClr val="800000"/>
                  </a:solidFill>
                  <a:effectLst/>
                  <a:latin typeface="Arial" pitchFamily="34" charset="0"/>
                  <a:cs typeface="Arial" pitchFamily="34" charset="0"/>
                </a:rPr>
                <a:t>مفرد</a:t>
              </a:r>
              <a:endParaRPr kumimoji="0" lang="en-US" sz="3600" b="1" i="0" u="none" strike="noStrike" cap="none" normalizeH="0" baseline="0" dirty="0" smtClean="0">
                <a:ln>
                  <a:noFill/>
                </a:ln>
                <a:solidFill>
                  <a:srgbClr val="800000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040" name="Text Box 17"/>
          <p:cNvSpPr txBox="1">
            <a:spLocks noChangeArrowheads="1"/>
          </p:cNvSpPr>
          <p:nvPr/>
        </p:nvSpPr>
        <p:spPr bwMode="auto">
          <a:xfrm>
            <a:off x="4474501" y="3461112"/>
            <a:ext cx="2582115" cy="1077218"/>
          </a:xfrm>
          <a:prstGeom prst="rect">
            <a:avLst/>
          </a:prstGeom>
          <a:gradFill flip="none" rotWithShape="1">
            <a:gsLst>
              <a:gs pos="0">
                <a:srgbClr val="7030A0">
                  <a:shade val="30000"/>
                  <a:satMod val="115000"/>
                </a:srgbClr>
              </a:gs>
              <a:gs pos="50000">
                <a:srgbClr val="7030A0">
                  <a:shade val="67500"/>
                  <a:satMod val="115000"/>
                </a:srgbClr>
              </a:gs>
              <a:gs pos="100000">
                <a:srgbClr val="7030A0">
                  <a:shade val="100000"/>
                  <a:satMod val="11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9525">
            <a:noFill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سالم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من حيث جنسه </a:t>
            </a:r>
            <a:endParaRPr lang="en-US" sz="3200" dirty="0" smtClean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041" name="Text Box 18"/>
          <p:cNvSpPr txBox="1">
            <a:spLocks noChangeArrowheads="1"/>
          </p:cNvSpPr>
          <p:nvPr/>
        </p:nvSpPr>
        <p:spPr bwMode="auto">
          <a:xfrm>
            <a:off x="1017371" y="3477427"/>
            <a:ext cx="1876857" cy="707886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40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تكسير</a:t>
            </a:r>
            <a:endParaRPr lang="en-US" sz="4000" dirty="0" smtClean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042" name="Text Box 19"/>
          <p:cNvSpPr txBox="1">
            <a:spLocks noChangeArrowheads="1"/>
          </p:cNvSpPr>
          <p:nvPr/>
        </p:nvSpPr>
        <p:spPr bwMode="auto">
          <a:xfrm>
            <a:off x="5231738" y="5445224"/>
            <a:ext cx="1871663" cy="1077218"/>
          </a:xfrm>
          <a:prstGeom prst="rect">
            <a:avLst/>
          </a:prstGeom>
          <a:gradFill flip="none" rotWithShape="1">
            <a:gsLst>
              <a:gs pos="0">
                <a:srgbClr val="FFCC99">
                  <a:shade val="30000"/>
                  <a:satMod val="115000"/>
                </a:srgbClr>
              </a:gs>
              <a:gs pos="50000">
                <a:srgbClr val="FFCC99">
                  <a:shade val="67500"/>
                  <a:satMod val="115000"/>
                </a:srgbClr>
              </a:gs>
              <a:gs pos="100000">
                <a:srgbClr val="FFCC99"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sz="3200" b="1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3200" b="1" dirty="0" smtClean="0">
                <a:solidFill>
                  <a:srgbClr val="990000"/>
                </a:solidFill>
              </a:rPr>
              <a:t>مؤنث</a:t>
            </a:r>
            <a:endParaRPr lang="en-US" sz="3200" b="1" dirty="0" smtClean="0">
              <a:solidFill>
                <a:srgbClr val="990000"/>
              </a:solidFill>
            </a:endParaRPr>
          </a:p>
        </p:txBody>
      </p:sp>
      <p:sp>
        <p:nvSpPr>
          <p:cNvPr id="1043" name="Text Box 20"/>
          <p:cNvSpPr txBox="1">
            <a:spLocks noChangeArrowheads="1"/>
          </p:cNvSpPr>
          <p:nvPr/>
        </p:nvSpPr>
        <p:spPr bwMode="auto">
          <a:xfrm>
            <a:off x="2773718" y="5445224"/>
            <a:ext cx="1374063" cy="954107"/>
          </a:xfrm>
          <a:prstGeom prst="rect">
            <a:avLst/>
          </a:prstGeom>
          <a:gradFill flip="none" rotWithShape="1">
            <a:gsLst>
              <a:gs pos="0">
                <a:srgbClr val="CCECFF">
                  <a:shade val="30000"/>
                  <a:satMod val="115000"/>
                </a:srgbClr>
              </a:gs>
              <a:gs pos="50000">
                <a:srgbClr val="CCECFF">
                  <a:shade val="67500"/>
                  <a:satMod val="115000"/>
                </a:srgbClr>
              </a:gs>
              <a:gs pos="100000">
                <a:srgbClr val="CCECFF"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sz="2800" b="1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333399"/>
                </a:solidFill>
              </a:rPr>
              <a:t>مذكر</a:t>
            </a:r>
            <a:endParaRPr lang="en-US" sz="2800" b="1" dirty="0" smtClean="0">
              <a:solidFill>
                <a:srgbClr val="333399"/>
              </a:solidFill>
            </a:endParaRPr>
          </a:p>
        </p:txBody>
      </p:sp>
      <p:cxnSp>
        <p:nvCxnSpPr>
          <p:cNvPr id="23" name="رابط مستقيم 22"/>
          <p:cNvCxnSpPr/>
          <p:nvPr/>
        </p:nvCxnSpPr>
        <p:spPr>
          <a:xfrm>
            <a:off x="1955799" y="2492820"/>
            <a:ext cx="0" cy="432124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25" name="رابط مستقيم 24"/>
          <p:cNvCxnSpPr/>
          <p:nvPr/>
        </p:nvCxnSpPr>
        <p:spPr>
          <a:xfrm>
            <a:off x="1955799" y="2919764"/>
            <a:ext cx="3408289" cy="0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30" name="رابط مستقيم 29"/>
          <p:cNvCxnSpPr/>
          <p:nvPr/>
        </p:nvCxnSpPr>
        <p:spPr>
          <a:xfrm flipH="1" flipV="1">
            <a:off x="1187624" y="2919764"/>
            <a:ext cx="768176" cy="5180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45" name="رابط مستقيم 44"/>
          <p:cNvCxnSpPr/>
          <p:nvPr/>
        </p:nvCxnSpPr>
        <p:spPr>
          <a:xfrm>
            <a:off x="1207745" y="2941259"/>
            <a:ext cx="0" cy="536168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48" name="رابط مستقيم 47"/>
          <p:cNvCxnSpPr/>
          <p:nvPr/>
        </p:nvCxnSpPr>
        <p:spPr>
          <a:xfrm>
            <a:off x="5364088" y="2919764"/>
            <a:ext cx="0" cy="541348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0" name="رابط مستقيم 49"/>
          <p:cNvCxnSpPr/>
          <p:nvPr/>
        </p:nvCxnSpPr>
        <p:spPr>
          <a:xfrm>
            <a:off x="2987824" y="4941168"/>
            <a:ext cx="3408289" cy="0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1" name="رابط مستقيم 50"/>
          <p:cNvCxnSpPr/>
          <p:nvPr/>
        </p:nvCxnSpPr>
        <p:spPr>
          <a:xfrm>
            <a:off x="5364088" y="4538330"/>
            <a:ext cx="0" cy="432124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2" name="رابط مستقيم 51"/>
          <p:cNvCxnSpPr/>
          <p:nvPr/>
        </p:nvCxnSpPr>
        <p:spPr>
          <a:xfrm>
            <a:off x="6396113" y="4970454"/>
            <a:ext cx="0" cy="474770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4" name="رابط مستقيم 53"/>
          <p:cNvCxnSpPr/>
          <p:nvPr/>
        </p:nvCxnSpPr>
        <p:spPr>
          <a:xfrm>
            <a:off x="3029717" y="4970454"/>
            <a:ext cx="0" cy="432124"/>
          </a:xfrm>
          <a:prstGeom prst="lin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24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03270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مستدير الزوايا 1"/>
          <p:cNvSpPr/>
          <p:nvPr/>
        </p:nvSpPr>
        <p:spPr>
          <a:xfrm>
            <a:off x="214282" y="1628800"/>
            <a:ext cx="8286776" cy="4729158"/>
          </a:xfrm>
          <a:prstGeom prst="roundRect">
            <a:avLst/>
          </a:prstGeom>
          <a:solidFill>
            <a:srgbClr val="FFC000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</a:effectLst>
        </p:spPr>
        <p:txBody>
          <a:bodyPr rtlCol="1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sng" strike="noStrike" kern="0" cap="none" spc="0" normalizeH="0" baseline="0" noProof="0" dirty="0" smtClean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الاسم ينقسم من حيث دلالته العددية إلى: </a:t>
            </a: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مفرد ومثنى وجمع.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sng" strike="noStrike" kern="0" cap="none" spc="0" normalizeH="0" baseline="0" noProof="0" dirty="0" smtClean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الجمع قسمان: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1)سالم     2) تكسير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sng" strike="noStrike" kern="0" cap="none" spc="0" normalizeH="0" baseline="0" noProof="0" dirty="0" smtClean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جمع السالم نوعان: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sng" strike="noStrike" kern="0" cap="none" spc="0" normalizeH="0" baseline="0" noProof="0" dirty="0" smtClean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1)جمع مذكر سالم:</a:t>
            </a: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ما دل على أكثر من اثنين بزيادة واو ونون على آخر مفرده في حالة الرفع،أو ياء ونون في حالتي النصب والجر.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sng" strike="noStrike" kern="0" cap="none" spc="0" normalizeH="0" baseline="0" noProof="0" dirty="0" smtClean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2) جمع مؤنث سالم:</a:t>
            </a: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ما دل على أكثر من اثنتين بزيادة ألف وتاء على آخر الاسم المفرد.</a:t>
            </a:r>
            <a:endParaRPr kumimoji="0" lang="ar-SA" sz="2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3" name="مستطيل مستدير الزوايا 2"/>
          <p:cNvSpPr/>
          <p:nvPr/>
        </p:nvSpPr>
        <p:spPr>
          <a:xfrm>
            <a:off x="3779912" y="1628800"/>
            <a:ext cx="1346448" cy="79208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800" b="1" dirty="0" smtClean="0">
                <a:solidFill>
                  <a:sysClr val="windowText" lastClr="000000"/>
                </a:solidFill>
              </a:rPr>
              <a:t>أعلم أن</a:t>
            </a:r>
            <a:endParaRPr lang="ar-SA" sz="2800" b="1" dirty="0">
              <a:solidFill>
                <a:sysClr val="windowText" lastClr="000000"/>
              </a:solidFill>
            </a:endParaRPr>
          </a:p>
        </p:txBody>
      </p:sp>
      <p:sp>
        <p:nvSpPr>
          <p:cNvPr id="6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355608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ChangeArrowheads="1"/>
          </p:cNvSpPr>
          <p:nvPr/>
        </p:nvSpPr>
        <p:spPr bwMode="auto">
          <a:xfrm>
            <a:off x="8101013" y="-1206500"/>
            <a:ext cx="539750" cy="8064500"/>
          </a:xfrm>
          <a:prstGeom prst="rect">
            <a:avLst/>
          </a:prstGeom>
          <a:solidFill>
            <a:srgbClr val="FFCC0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8820150" y="-747713"/>
            <a:ext cx="539750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6" name="Rectangle 4"/>
          <p:cNvSpPr>
            <a:spLocks noChangeArrowheads="1"/>
          </p:cNvSpPr>
          <p:nvPr/>
        </p:nvSpPr>
        <p:spPr bwMode="auto">
          <a:xfrm>
            <a:off x="215900" y="-458788"/>
            <a:ext cx="1258888" cy="8064501"/>
          </a:xfrm>
          <a:prstGeom prst="rect">
            <a:avLst/>
          </a:prstGeom>
          <a:solidFill>
            <a:srgbClr val="FFFF00">
              <a:alpha val="2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57" name="Rectangle 5"/>
          <p:cNvSpPr>
            <a:spLocks noChangeArrowheads="1"/>
          </p:cNvSpPr>
          <p:nvPr/>
        </p:nvSpPr>
        <p:spPr bwMode="auto">
          <a:xfrm>
            <a:off x="8604250" y="-963613"/>
            <a:ext cx="539750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58" name="Rectangle 6"/>
          <p:cNvSpPr>
            <a:spLocks noChangeArrowheads="1"/>
          </p:cNvSpPr>
          <p:nvPr/>
        </p:nvSpPr>
        <p:spPr bwMode="auto">
          <a:xfrm>
            <a:off x="684213" y="-674688"/>
            <a:ext cx="1258887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59" name="Rectangle 7"/>
          <p:cNvSpPr>
            <a:spLocks noChangeArrowheads="1"/>
          </p:cNvSpPr>
          <p:nvPr/>
        </p:nvSpPr>
        <p:spPr bwMode="auto">
          <a:xfrm>
            <a:off x="0" y="-674688"/>
            <a:ext cx="1258888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898525" y="4508500"/>
            <a:ext cx="792163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8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4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8 w 9210"/>
              <a:gd name="T21" fmla="*/ 127044 h 8610"/>
              <a:gd name="T22" fmla="*/ 459300 w 9210"/>
              <a:gd name="T23" fmla="*/ 173043 h 8610"/>
              <a:gd name="T24" fmla="*/ 500585 w 9210"/>
              <a:gd name="T25" fmla="*/ 181805 h 8610"/>
              <a:gd name="T26" fmla="*/ 557352 w 9210"/>
              <a:gd name="T27" fmla="*/ 164281 h 8610"/>
              <a:gd name="T28" fmla="*/ 645084 w 9210"/>
              <a:gd name="T29" fmla="*/ 159901 h 8610"/>
              <a:gd name="T30" fmla="*/ 748297 w 9210"/>
              <a:gd name="T31" fmla="*/ 173043 h 8610"/>
              <a:gd name="T32" fmla="*/ 776681 w 9210"/>
              <a:gd name="T33" fmla="*/ 216851 h 8610"/>
              <a:gd name="T34" fmla="*/ 732815 w 9210"/>
              <a:gd name="T35" fmla="*/ 271612 h 8610"/>
              <a:gd name="T36" fmla="*/ 670887 w 9210"/>
              <a:gd name="T37" fmla="*/ 306659 h 8610"/>
              <a:gd name="T38" fmla="*/ 606379 w 9210"/>
              <a:gd name="T39" fmla="*/ 328563 h 8610"/>
              <a:gd name="T40" fmla="*/ 608959 w 9210"/>
              <a:gd name="T41" fmla="*/ 354848 h 8610"/>
              <a:gd name="T42" fmla="*/ 655405 w 9210"/>
              <a:gd name="T43" fmla="*/ 392085 h 8610"/>
              <a:gd name="T44" fmla="*/ 683789 w 9210"/>
              <a:gd name="T45" fmla="*/ 453417 h 8610"/>
              <a:gd name="T46" fmla="*/ 683789 w 9210"/>
              <a:gd name="T47" fmla="*/ 545414 h 8610"/>
              <a:gd name="T48" fmla="*/ 637343 w 9210"/>
              <a:gd name="T49" fmla="*/ 584842 h 8610"/>
              <a:gd name="T50" fmla="*/ 575415 w 9210"/>
              <a:gd name="T51" fmla="*/ 567318 h 8610"/>
              <a:gd name="T52" fmla="*/ 523808 w 9210"/>
              <a:gd name="T53" fmla="*/ 536652 h 8610"/>
              <a:gd name="T54" fmla="*/ 472115 w 9210"/>
              <a:gd name="T55" fmla="*/ 495034 h 8610"/>
              <a:gd name="T56" fmla="*/ 436077 w 9210"/>
              <a:gd name="T57" fmla="*/ 492844 h 8610"/>
              <a:gd name="T58" fmla="*/ 407693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8 w 9210"/>
              <a:gd name="T65" fmla="*/ 593603 h 8610"/>
              <a:gd name="T66" fmla="*/ 206341 w 9210"/>
              <a:gd name="T67" fmla="*/ 519129 h 8610"/>
              <a:gd name="T68" fmla="*/ 219329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99CC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62" name="Oval 12"/>
          <p:cNvSpPr>
            <a:spLocks noChangeArrowheads="1"/>
          </p:cNvSpPr>
          <p:nvPr/>
        </p:nvSpPr>
        <p:spPr bwMode="auto">
          <a:xfrm>
            <a:off x="1258888" y="4797425"/>
            <a:ext cx="157162" cy="98425"/>
          </a:xfrm>
          <a:prstGeom prst="ellipse">
            <a:avLst/>
          </a:prstGeom>
          <a:solidFill>
            <a:srgbClr val="FFFF66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9164" name="Group 16"/>
          <p:cNvGrpSpPr>
            <a:grpSpLocks/>
          </p:cNvGrpSpPr>
          <p:nvPr/>
        </p:nvGrpSpPr>
        <p:grpSpPr bwMode="auto">
          <a:xfrm rot="-3044318">
            <a:off x="791369" y="2024857"/>
            <a:ext cx="936625" cy="865187"/>
            <a:chOff x="1653" y="1515"/>
            <a:chExt cx="1842" cy="1722"/>
          </a:xfrm>
        </p:grpSpPr>
        <p:sp>
          <p:nvSpPr>
            <p:cNvPr id="50188" name="Freeform 17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89" name="Oval 18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65" name="Group 19"/>
          <p:cNvGrpSpPr>
            <a:grpSpLocks/>
          </p:cNvGrpSpPr>
          <p:nvPr/>
        </p:nvGrpSpPr>
        <p:grpSpPr bwMode="auto">
          <a:xfrm rot="-3044318">
            <a:off x="215106" y="2888457"/>
            <a:ext cx="936625" cy="865188"/>
            <a:chOff x="1653" y="1515"/>
            <a:chExt cx="1842" cy="1722"/>
          </a:xfrm>
        </p:grpSpPr>
        <p:sp>
          <p:nvSpPr>
            <p:cNvPr id="50186" name="Freeform 20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87" name="Oval 21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094" name="Freeform 22"/>
          <p:cNvSpPr>
            <a:spLocks/>
          </p:cNvSpPr>
          <p:nvPr/>
        </p:nvSpPr>
        <p:spPr bwMode="auto">
          <a:xfrm rot="-3044318">
            <a:off x="288131" y="2169319"/>
            <a:ext cx="936625" cy="865188"/>
          </a:xfrm>
          <a:custGeom>
            <a:avLst/>
            <a:gdLst>
              <a:gd name="T0" fmla="*/ 33560 w 9210"/>
              <a:gd name="T1" fmla="*/ 412999 h 8610"/>
              <a:gd name="T2" fmla="*/ 128138 w 9210"/>
              <a:gd name="T3" fmla="*/ 343764 h 8610"/>
              <a:gd name="T4" fmla="*/ 219664 w 9210"/>
              <a:gd name="T5" fmla="*/ 322561 h 8610"/>
              <a:gd name="T6" fmla="*/ 286886 w 9210"/>
              <a:gd name="T7" fmla="*/ 331605 h 8610"/>
              <a:gd name="T8" fmla="*/ 302039 w 9210"/>
              <a:gd name="T9" fmla="*/ 298445 h 8610"/>
              <a:gd name="T10" fmla="*/ 292886 w 9210"/>
              <a:gd name="T11" fmla="*/ 213936 h 8610"/>
              <a:gd name="T12" fmla="*/ 305090 w 9210"/>
              <a:gd name="T13" fmla="*/ 114555 h 8610"/>
              <a:gd name="T14" fmla="*/ 344751 w 9210"/>
              <a:gd name="T15" fmla="*/ 33161 h 8610"/>
              <a:gd name="T16" fmla="*/ 430176 w 9210"/>
              <a:gd name="T17" fmla="*/ 27131 h 8610"/>
              <a:gd name="T18" fmla="*/ 494245 w 9210"/>
              <a:gd name="T19" fmla="*/ 99482 h 8610"/>
              <a:gd name="T20" fmla="*/ 524754 w 9210"/>
              <a:gd name="T21" fmla="*/ 174846 h 8610"/>
              <a:gd name="T22" fmla="*/ 543059 w 9210"/>
              <a:gd name="T23" fmla="*/ 238153 h 8610"/>
              <a:gd name="T24" fmla="*/ 591874 w 9210"/>
              <a:gd name="T25" fmla="*/ 250211 h 8610"/>
              <a:gd name="T26" fmla="*/ 658993 w 9210"/>
              <a:gd name="T27" fmla="*/ 226094 h 8610"/>
              <a:gd name="T28" fmla="*/ 762724 w 9210"/>
              <a:gd name="T29" fmla="*/ 220065 h 8610"/>
              <a:gd name="T30" fmla="*/ 884760 w 9210"/>
              <a:gd name="T31" fmla="*/ 238153 h 8610"/>
              <a:gd name="T32" fmla="*/ 918320 w 9210"/>
              <a:gd name="T33" fmla="*/ 298445 h 8610"/>
              <a:gd name="T34" fmla="*/ 866454 w 9210"/>
              <a:gd name="T35" fmla="*/ 373809 h 8610"/>
              <a:gd name="T36" fmla="*/ 793233 w 9210"/>
              <a:gd name="T37" fmla="*/ 422043 h 8610"/>
              <a:gd name="T38" fmla="*/ 716961 w 9210"/>
              <a:gd name="T39" fmla="*/ 452189 h 8610"/>
              <a:gd name="T40" fmla="*/ 720011 w 9210"/>
              <a:gd name="T41" fmla="*/ 488364 h 8610"/>
              <a:gd name="T42" fmla="*/ 774928 w 9210"/>
              <a:gd name="T43" fmla="*/ 539612 h 8610"/>
              <a:gd name="T44" fmla="*/ 808487 w 9210"/>
              <a:gd name="T45" fmla="*/ 624021 h 8610"/>
              <a:gd name="T46" fmla="*/ 808487 w 9210"/>
              <a:gd name="T47" fmla="*/ 750633 h 8610"/>
              <a:gd name="T48" fmla="*/ 753571 w 9210"/>
              <a:gd name="T49" fmla="*/ 804896 h 8610"/>
              <a:gd name="T50" fmla="*/ 680350 w 9210"/>
              <a:gd name="T51" fmla="*/ 780779 h 8610"/>
              <a:gd name="T52" fmla="*/ 619332 w 9210"/>
              <a:gd name="T53" fmla="*/ 738575 h 8610"/>
              <a:gd name="T54" fmla="*/ 558212 w 9210"/>
              <a:gd name="T55" fmla="*/ 681298 h 8610"/>
              <a:gd name="T56" fmla="*/ 515601 w 9210"/>
              <a:gd name="T57" fmla="*/ 678283 h 8610"/>
              <a:gd name="T58" fmla="*/ 482042 w 9210"/>
              <a:gd name="T59" fmla="*/ 729531 h 8610"/>
              <a:gd name="T60" fmla="*/ 427125 w 9210"/>
              <a:gd name="T61" fmla="*/ 792838 h 8610"/>
              <a:gd name="T62" fmla="*/ 329497 w 9210"/>
              <a:gd name="T63" fmla="*/ 850115 h 8610"/>
              <a:gd name="T64" fmla="*/ 250173 w 9210"/>
              <a:gd name="T65" fmla="*/ 816955 h 8610"/>
              <a:gd name="T66" fmla="*/ 243970 w 9210"/>
              <a:gd name="T67" fmla="*/ 714458 h 8610"/>
              <a:gd name="T68" fmla="*/ 259326 w 9210"/>
              <a:gd name="T69" fmla="*/ 633064 h 8610"/>
              <a:gd name="T70" fmla="*/ 283733 w 9210"/>
              <a:gd name="T71" fmla="*/ 572773 h 8610"/>
              <a:gd name="T72" fmla="*/ 274581 w 9210"/>
              <a:gd name="T73" fmla="*/ 530568 h 8610"/>
              <a:gd name="T74" fmla="*/ 210512 w 9210"/>
              <a:gd name="T75" fmla="*/ 536597 h 8610"/>
              <a:gd name="T76" fmla="*/ 131189 w 9210"/>
              <a:gd name="T77" fmla="*/ 524439 h 8610"/>
              <a:gd name="T78" fmla="*/ 36611 w 9210"/>
              <a:gd name="T79" fmla="*/ 485349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3399"/>
          </a:solidFill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FFFF66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67" name="Oval 23"/>
          <p:cNvSpPr>
            <a:spLocks noChangeArrowheads="1"/>
          </p:cNvSpPr>
          <p:nvPr/>
        </p:nvSpPr>
        <p:spPr bwMode="auto">
          <a:xfrm rot="-3044318">
            <a:off x="719138" y="2516187"/>
            <a:ext cx="184150" cy="136525"/>
          </a:xfrm>
          <a:prstGeom prst="ellipse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68" name="Freeform 24"/>
          <p:cNvSpPr>
            <a:spLocks/>
          </p:cNvSpPr>
          <p:nvPr/>
        </p:nvSpPr>
        <p:spPr bwMode="auto">
          <a:xfrm>
            <a:off x="1116013" y="260350"/>
            <a:ext cx="792162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7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3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7 w 9210"/>
              <a:gd name="T21" fmla="*/ 127044 h 8610"/>
              <a:gd name="T22" fmla="*/ 459299 w 9210"/>
              <a:gd name="T23" fmla="*/ 173043 h 8610"/>
              <a:gd name="T24" fmla="*/ 500584 w 9210"/>
              <a:gd name="T25" fmla="*/ 181805 h 8610"/>
              <a:gd name="T26" fmla="*/ 557352 w 9210"/>
              <a:gd name="T27" fmla="*/ 164281 h 8610"/>
              <a:gd name="T28" fmla="*/ 645083 w 9210"/>
              <a:gd name="T29" fmla="*/ 159901 h 8610"/>
              <a:gd name="T30" fmla="*/ 748296 w 9210"/>
              <a:gd name="T31" fmla="*/ 173043 h 8610"/>
              <a:gd name="T32" fmla="*/ 776680 w 9210"/>
              <a:gd name="T33" fmla="*/ 216851 h 8610"/>
              <a:gd name="T34" fmla="*/ 732814 w 9210"/>
              <a:gd name="T35" fmla="*/ 271612 h 8610"/>
              <a:gd name="T36" fmla="*/ 670886 w 9210"/>
              <a:gd name="T37" fmla="*/ 306659 h 8610"/>
              <a:gd name="T38" fmla="*/ 606378 w 9210"/>
              <a:gd name="T39" fmla="*/ 328563 h 8610"/>
              <a:gd name="T40" fmla="*/ 608958 w 9210"/>
              <a:gd name="T41" fmla="*/ 354848 h 8610"/>
              <a:gd name="T42" fmla="*/ 655404 w 9210"/>
              <a:gd name="T43" fmla="*/ 392085 h 8610"/>
              <a:gd name="T44" fmla="*/ 683788 w 9210"/>
              <a:gd name="T45" fmla="*/ 453417 h 8610"/>
              <a:gd name="T46" fmla="*/ 683788 w 9210"/>
              <a:gd name="T47" fmla="*/ 545414 h 8610"/>
              <a:gd name="T48" fmla="*/ 637342 w 9210"/>
              <a:gd name="T49" fmla="*/ 584842 h 8610"/>
              <a:gd name="T50" fmla="*/ 575414 w 9210"/>
              <a:gd name="T51" fmla="*/ 567318 h 8610"/>
              <a:gd name="T52" fmla="*/ 523807 w 9210"/>
              <a:gd name="T53" fmla="*/ 536652 h 8610"/>
              <a:gd name="T54" fmla="*/ 472115 w 9210"/>
              <a:gd name="T55" fmla="*/ 495034 h 8610"/>
              <a:gd name="T56" fmla="*/ 436076 w 9210"/>
              <a:gd name="T57" fmla="*/ 492844 h 8610"/>
              <a:gd name="T58" fmla="*/ 407692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7 w 9210"/>
              <a:gd name="T65" fmla="*/ 593603 h 8610"/>
              <a:gd name="T66" fmla="*/ 206341 w 9210"/>
              <a:gd name="T67" fmla="*/ 519129 h 8610"/>
              <a:gd name="T68" fmla="*/ 219328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00CCFF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69" name="Oval 25"/>
          <p:cNvSpPr>
            <a:spLocks noChangeArrowheads="1"/>
          </p:cNvSpPr>
          <p:nvPr/>
        </p:nvSpPr>
        <p:spPr bwMode="auto">
          <a:xfrm>
            <a:off x="1447800" y="546100"/>
            <a:ext cx="157163" cy="98425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70" name="Freeform 26"/>
          <p:cNvSpPr>
            <a:spLocks/>
          </p:cNvSpPr>
          <p:nvPr/>
        </p:nvSpPr>
        <p:spPr bwMode="auto">
          <a:xfrm>
            <a:off x="468313" y="908050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71" name="Oval 27"/>
          <p:cNvSpPr>
            <a:spLocks noChangeArrowheads="1"/>
          </p:cNvSpPr>
          <p:nvPr/>
        </p:nvSpPr>
        <p:spPr bwMode="auto">
          <a:xfrm>
            <a:off x="649288" y="1062038"/>
            <a:ext cx="85725" cy="53975"/>
          </a:xfrm>
          <a:prstGeom prst="ellipse">
            <a:avLst/>
          </a:prstGeom>
          <a:solidFill>
            <a:srgbClr val="D600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9172" name="Group 28"/>
          <p:cNvGrpSpPr>
            <a:grpSpLocks/>
          </p:cNvGrpSpPr>
          <p:nvPr/>
        </p:nvGrpSpPr>
        <p:grpSpPr bwMode="auto">
          <a:xfrm>
            <a:off x="900113" y="2565400"/>
            <a:ext cx="431800" cy="339725"/>
            <a:chOff x="1653" y="1515"/>
            <a:chExt cx="1842" cy="1722"/>
          </a:xfrm>
        </p:grpSpPr>
        <p:sp>
          <p:nvSpPr>
            <p:cNvPr id="50184" name="Freeform 29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85" name="Oval 30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103" name="Freeform 31"/>
          <p:cNvSpPr>
            <a:spLocks/>
          </p:cNvSpPr>
          <p:nvPr/>
        </p:nvSpPr>
        <p:spPr bwMode="auto">
          <a:xfrm>
            <a:off x="1260475" y="765175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74" name="Oval 32"/>
          <p:cNvSpPr>
            <a:spLocks noChangeArrowheads="1"/>
          </p:cNvSpPr>
          <p:nvPr/>
        </p:nvSpPr>
        <p:spPr bwMode="auto">
          <a:xfrm>
            <a:off x="1476375" y="908050"/>
            <a:ext cx="85725" cy="53975"/>
          </a:xfrm>
          <a:prstGeom prst="ellipse">
            <a:avLst/>
          </a:pr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9175" name="Group 33"/>
          <p:cNvGrpSpPr>
            <a:grpSpLocks/>
          </p:cNvGrpSpPr>
          <p:nvPr/>
        </p:nvGrpSpPr>
        <p:grpSpPr bwMode="auto">
          <a:xfrm>
            <a:off x="539750" y="1700213"/>
            <a:ext cx="431800" cy="339725"/>
            <a:chOff x="1653" y="1515"/>
            <a:chExt cx="1842" cy="1722"/>
          </a:xfrm>
        </p:grpSpPr>
        <p:sp>
          <p:nvSpPr>
            <p:cNvPr id="50182" name="Freeform 34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83" name="Oval 35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76" name="Group 36"/>
          <p:cNvGrpSpPr>
            <a:grpSpLocks/>
          </p:cNvGrpSpPr>
          <p:nvPr/>
        </p:nvGrpSpPr>
        <p:grpSpPr bwMode="auto">
          <a:xfrm>
            <a:off x="1116013" y="2924175"/>
            <a:ext cx="431800" cy="339725"/>
            <a:chOff x="1653" y="1515"/>
            <a:chExt cx="1842" cy="1722"/>
          </a:xfrm>
        </p:grpSpPr>
        <p:sp>
          <p:nvSpPr>
            <p:cNvPr id="50180" name="Freeform 37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81" name="Oval 38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111" name="Group 39"/>
          <p:cNvGrpSpPr>
            <a:grpSpLocks/>
          </p:cNvGrpSpPr>
          <p:nvPr/>
        </p:nvGrpSpPr>
        <p:grpSpPr bwMode="auto">
          <a:xfrm rot="-952247">
            <a:off x="7667625" y="1484313"/>
            <a:ext cx="1209675" cy="1295400"/>
            <a:chOff x="1435" y="696"/>
            <a:chExt cx="2344" cy="2305"/>
          </a:xfrm>
        </p:grpSpPr>
        <p:sp>
          <p:nvSpPr>
            <p:cNvPr id="50177" name="Freeform 40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8" name="Freeform 41"/>
            <p:cNvSpPr>
              <a:spLocks/>
            </p:cNvSpPr>
            <p:nvPr/>
          </p:nvSpPr>
          <p:spPr bwMode="auto">
            <a:xfrm>
              <a:off x="1483" y="743"/>
              <a:ext cx="2250" cy="2162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9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9" name="Freeform 42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115" name="Group 43"/>
          <p:cNvGrpSpPr>
            <a:grpSpLocks/>
          </p:cNvGrpSpPr>
          <p:nvPr/>
        </p:nvGrpSpPr>
        <p:grpSpPr bwMode="auto">
          <a:xfrm rot="1190796">
            <a:off x="7740650" y="3357563"/>
            <a:ext cx="936625" cy="1079500"/>
            <a:chOff x="1435" y="696"/>
            <a:chExt cx="2344" cy="2305"/>
          </a:xfrm>
        </p:grpSpPr>
        <p:sp>
          <p:nvSpPr>
            <p:cNvPr id="50174" name="Freeform 44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5" name="Freeform 45"/>
            <p:cNvSpPr>
              <a:spLocks/>
            </p:cNvSpPr>
            <p:nvPr/>
          </p:nvSpPr>
          <p:spPr bwMode="auto">
            <a:xfrm>
              <a:off x="1483" y="743"/>
              <a:ext cx="2250" cy="2162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9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6" name="Freeform 46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119" name="Group 47"/>
          <p:cNvGrpSpPr>
            <a:grpSpLocks/>
          </p:cNvGrpSpPr>
          <p:nvPr/>
        </p:nvGrpSpPr>
        <p:grpSpPr bwMode="auto">
          <a:xfrm rot="-1428536">
            <a:off x="7885113" y="5127625"/>
            <a:ext cx="868362" cy="989013"/>
            <a:chOff x="1435" y="696"/>
            <a:chExt cx="2344" cy="2305"/>
          </a:xfrm>
        </p:grpSpPr>
        <p:sp>
          <p:nvSpPr>
            <p:cNvPr id="50171" name="Freeform 48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2" name="Freeform 49"/>
            <p:cNvSpPr>
              <a:spLocks/>
            </p:cNvSpPr>
            <p:nvPr/>
          </p:nvSpPr>
          <p:spPr bwMode="auto">
            <a:xfrm>
              <a:off x="1483" y="743"/>
              <a:ext cx="2250" cy="2162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9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3" name="Freeform 50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80" name="Group 51"/>
          <p:cNvGrpSpPr>
            <a:grpSpLocks/>
          </p:cNvGrpSpPr>
          <p:nvPr/>
        </p:nvGrpSpPr>
        <p:grpSpPr bwMode="auto">
          <a:xfrm>
            <a:off x="1403350" y="1628775"/>
            <a:ext cx="792163" cy="628650"/>
            <a:chOff x="1653" y="1515"/>
            <a:chExt cx="1842" cy="1722"/>
          </a:xfrm>
        </p:grpSpPr>
        <p:sp>
          <p:nvSpPr>
            <p:cNvPr id="50169" name="Freeform 52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70" name="Oval 53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49181" name="Freeform 54"/>
          <p:cNvSpPr>
            <a:spLocks/>
          </p:cNvSpPr>
          <p:nvPr/>
        </p:nvSpPr>
        <p:spPr bwMode="auto">
          <a:xfrm>
            <a:off x="468313" y="3644900"/>
            <a:ext cx="792162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7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3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7 w 9210"/>
              <a:gd name="T21" fmla="*/ 127044 h 8610"/>
              <a:gd name="T22" fmla="*/ 459299 w 9210"/>
              <a:gd name="T23" fmla="*/ 173043 h 8610"/>
              <a:gd name="T24" fmla="*/ 500584 w 9210"/>
              <a:gd name="T25" fmla="*/ 181805 h 8610"/>
              <a:gd name="T26" fmla="*/ 557352 w 9210"/>
              <a:gd name="T27" fmla="*/ 164281 h 8610"/>
              <a:gd name="T28" fmla="*/ 645083 w 9210"/>
              <a:gd name="T29" fmla="*/ 159901 h 8610"/>
              <a:gd name="T30" fmla="*/ 748296 w 9210"/>
              <a:gd name="T31" fmla="*/ 173043 h 8610"/>
              <a:gd name="T32" fmla="*/ 776680 w 9210"/>
              <a:gd name="T33" fmla="*/ 216851 h 8610"/>
              <a:gd name="T34" fmla="*/ 732814 w 9210"/>
              <a:gd name="T35" fmla="*/ 271612 h 8610"/>
              <a:gd name="T36" fmla="*/ 670886 w 9210"/>
              <a:gd name="T37" fmla="*/ 306659 h 8610"/>
              <a:gd name="T38" fmla="*/ 606378 w 9210"/>
              <a:gd name="T39" fmla="*/ 328563 h 8610"/>
              <a:gd name="T40" fmla="*/ 608958 w 9210"/>
              <a:gd name="T41" fmla="*/ 354848 h 8610"/>
              <a:gd name="T42" fmla="*/ 655404 w 9210"/>
              <a:gd name="T43" fmla="*/ 392085 h 8610"/>
              <a:gd name="T44" fmla="*/ 683788 w 9210"/>
              <a:gd name="T45" fmla="*/ 453417 h 8610"/>
              <a:gd name="T46" fmla="*/ 683788 w 9210"/>
              <a:gd name="T47" fmla="*/ 545414 h 8610"/>
              <a:gd name="T48" fmla="*/ 637342 w 9210"/>
              <a:gd name="T49" fmla="*/ 584842 h 8610"/>
              <a:gd name="T50" fmla="*/ 575414 w 9210"/>
              <a:gd name="T51" fmla="*/ 567318 h 8610"/>
              <a:gd name="T52" fmla="*/ 523807 w 9210"/>
              <a:gd name="T53" fmla="*/ 536652 h 8610"/>
              <a:gd name="T54" fmla="*/ 472115 w 9210"/>
              <a:gd name="T55" fmla="*/ 495034 h 8610"/>
              <a:gd name="T56" fmla="*/ 436076 w 9210"/>
              <a:gd name="T57" fmla="*/ 492844 h 8610"/>
              <a:gd name="T58" fmla="*/ 407692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7 w 9210"/>
              <a:gd name="T65" fmla="*/ 593603 h 8610"/>
              <a:gd name="T66" fmla="*/ 206341 w 9210"/>
              <a:gd name="T67" fmla="*/ 519129 h 8610"/>
              <a:gd name="T68" fmla="*/ 219328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00CCFF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82" name="Oval 55"/>
          <p:cNvSpPr>
            <a:spLocks noChangeArrowheads="1"/>
          </p:cNvSpPr>
          <p:nvPr/>
        </p:nvSpPr>
        <p:spPr bwMode="auto">
          <a:xfrm>
            <a:off x="800100" y="3930650"/>
            <a:ext cx="157163" cy="98425"/>
          </a:xfrm>
          <a:prstGeom prst="ellipse">
            <a:avLst/>
          </a:prstGeom>
          <a:solidFill>
            <a:srgbClr val="FFFF00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9183" name="Group 56"/>
          <p:cNvGrpSpPr>
            <a:grpSpLocks/>
          </p:cNvGrpSpPr>
          <p:nvPr/>
        </p:nvGrpSpPr>
        <p:grpSpPr bwMode="auto">
          <a:xfrm>
            <a:off x="971550" y="3213100"/>
            <a:ext cx="792163" cy="628650"/>
            <a:chOff x="1653" y="1515"/>
            <a:chExt cx="1842" cy="1722"/>
          </a:xfrm>
        </p:grpSpPr>
        <p:sp>
          <p:nvSpPr>
            <p:cNvPr id="50167" name="Freeform 57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68" name="Oval 58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84" name="Group 59"/>
          <p:cNvGrpSpPr>
            <a:grpSpLocks/>
          </p:cNvGrpSpPr>
          <p:nvPr/>
        </p:nvGrpSpPr>
        <p:grpSpPr bwMode="auto">
          <a:xfrm rot="-3044318">
            <a:off x="864394" y="3825082"/>
            <a:ext cx="936625" cy="865187"/>
            <a:chOff x="1653" y="1515"/>
            <a:chExt cx="1842" cy="1722"/>
          </a:xfrm>
        </p:grpSpPr>
        <p:sp>
          <p:nvSpPr>
            <p:cNvPr id="50165" name="Freeform 60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66" name="Oval 61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49185" name="Freeform 62"/>
          <p:cNvSpPr>
            <a:spLocks/>
          </p:cNvSpPr>
          <p:nvPr/>
        </p:nvSpPr>
        <p:spPr bwMode="auto">
          <a:xfrm>
            <a:off x="755650" y="4221163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9186" name="Oval 63"/>
          <p:cNvSpPr>
            <a:spLocks noChangeArrowheads="1"/>
          </p:cNvSpPr>
          <p:nvPr/>
        </p:nvSpPr>
        <p:spPr bwMode="auto">
          <a:xfrm>
            <a:off x="941388" y="4365625"/>
            <a:ext cx="85725" cy="53975"/>
          </a:xfrm>
          <a:prstGeom prst="ellipse">
            <a:avLst/>
          </a:prstGeom>
          <a:solidFill>
            <a:srgbClr val="D600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9187" name="Group 64"/>
          <p:cNvGrpSpPr>
            <a:grpSpLocks/>
          </p:cNvGrpSpPr>
          <p:nvPr/>
        </p:nvGrpSpPr>
        <p:grpSpPr bwMode="auto">
          <a:xfrm>
            <a:off x="1619250" y="4724400"/>
            <a:ext cx="431800" cy="339725"/>
            <a:chOff x="1653" y="1515"/>
            <a:chExt cx="1842" cy="1722"/>
          </a:xfrm>
        </p:grpSpPr>
        <p:sp>
          <p:nvSpPr>
            <p:cNvPr id="50163" name="Freeform 65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64" name="Oval 66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88" name="Group 67"/>
          <p:cNvGrpSpPr>
            <a:grpSpLocks/>
          </p:cNvGrpSpPr>
          <p:nvPr/>
        </p:nvGrpSpPr>
        <p:grpSpPr bwMode="auto">
          <a:xfrm>
            <a:off x="1258888" y="5013325"/>
            <a:ext cx="431800" cy="339725"/>
            <a:chOff x="1653" y="1515"/>
            <a:chExt cx="1842" cy="1722"/>
          </a:xfrm>
        </p:grpSpPr>
        <p:sp>
          <p:nvSpPr>
            <p:cNvPr id="50161" name="Freeform 68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62" name="Oval 69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89" name="Group 70"/>
          <p:cNvGrpSpPr>
            <a:grpSpLocks/>
          </p:cNvGrpSpPr>
          <p:nvPr/>
        </p:nvGrpSpPr>
        <p:grpSpPr bwMode="auto">
          <a:xfrm>
            <a:off x="1403350" y="5013325"/>
            <a:ext cx="792163" cy="628650"/>
            <a:chOff x="1653" y="1515"/>
            <a:chExt cx="1842" cy="1722"/>
          </a:xfrm>
        </p:grpSpPr>
        <p:sp>
          <p:nvSpPr>
            <p:cNvPr id="50159" name="Freeform 71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60" name="Oval 72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90" name="Group 73"/>
          <p:cNvGrpSpPr>
            <a:grpSpLocks/>
          </p:cNvGrpSpPr>
          <p:nvPr/>
        </p:nvGrpSpPr>
        <p:grpSpPr bwMode="auto">
          <a:xfrm>
            <a:off x="7019925" y="692150"/>
            <a:ext cx="792163" cy="720725"/>
            <a:chOff x="4422" y="436"/>
            <a:chExt cx="499" cy="454"/>
          </a:xfrm>
        </p:grpSpPr>
        <p:grpSp>
          <p:nvGrpSpPr>
            <p:cNvPr id="49919" name="Group 7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50080" name="Freeform 7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1" name="Freeform 7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2" name="Freeform 7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3" name="Freeform 7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4" name="Freeform 7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5" name="Freeform 8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6" name="Freeform 8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7" name="Freeform 8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8" name="Freeform 8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89" name="Freeform 8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0" name="Freeform 8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1" name="Freeform 8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2" name="Freeform 8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3" name="Freeform 8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4" name="Freeform 8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5" name="Freeform 9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6" name="Freeform 9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7" name="Freeform 9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8" name="Freeform 9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99" name="Freeform 9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0" name="Freeform 9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1" name="Freeform 9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2" name="Freeform 9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3" name="Freeform 9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4" name="Freeform 9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5" name="Freeform 10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6" name="Freeform 10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7" name="Freeform 10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8" name="Freeform 10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09" name="Freeform 10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0" name="Freeform 10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1" name="Freeform 10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2" name="Freeform 10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3" name="Freeform 10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4" name="Freeform 10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5" name="Freeform 11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6" name="Freeform 11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7" name="Freeform 11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8" name="Freeform 11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19" name="Freeform 11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0" name="Freeform 11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1" name="Freeform 11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2" name="Freeform 11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3" name="Freeform 11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4" name="Freeform 11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5" name="Freeform 12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6" name="Freeform 12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7" name="Freeform 12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8" name="Freeform 12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29" name="Freeform 12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0" name="Freeform 12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1" name="Freeform 12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2" name="Freeform 12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3" name="Freeform 12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4" name="Freeform 12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5" name="Freeform 13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6" name="Freeform 13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7" name="Freeform 13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8" name="Freeform 13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39" name="Freeform 13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0" name="Freeform 13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1" name="Freeform 13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2" name="Freeform 13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3" name="Freeform 13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4" name="Freeform 13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5" name="Freeform 14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6" name="Freeform 14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7" name="Freeform 14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8" name="Freeform 14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49" name="Freeform 14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0" name="Freeform 14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1" name="Freeform 14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2" name="Freeform 14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3" name="Freeform 14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4" name="Freeform 14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5" name="Freeform 15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6" name="Freeform 15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7" name="Freeform 15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158" name="Freeform 15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920" name="Group 15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50001" name="Freeform 15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2" name="Freeform 15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3" name="Freeform 15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4" name="Freeform 15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5" name="Freeform 15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6" name="Freeform 16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7" name="Freeform 16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8" name="Freeform 16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9" name="Freeform 16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0" name="Freeform 16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1" name="Freeform 16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2" name="Freeform 16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3" name="Freeform 16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4" name="Freeform 16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5" name="Freeform 16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6" name="Freeform 17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7" name="Freeform 17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8" name="Freeform 17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19" name="Freeform 17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0" name="Freeform 17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1" name="Freeform 17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2" name="Freeform 17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3" name="Freeform 17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4" name="Freeform 17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5" name="Freeform 17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6" name="Freeform 18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7" name="Freeform 18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8" name="Freeform 18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29" name="Freeform 18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0" name="Freeform 18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1" name="Freeform 18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2" name="Freeform 18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3" name="Freeform 18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4" name="Freeform 18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5" name="Freeform 18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6" name="Freeform 19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7" name="Freeform 19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8" name="Freeform 19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39" name="Freeform 19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0" name="Freeform 19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1" name="Freeform 19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2" name="Freeform 19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3" name="Freeform 19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4" name="Freeform 19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5" name="Freeform 19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6" name="Freeform 20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7" name="Freeform 20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8" name="Freeform 20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49" name="Freeform 20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0" name="Freeform 20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1" name="Freeform 20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2" name="Freeform 20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3" name="Freeform 20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4" name="Freeform 20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5" name="Freeform 20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6" name="Freeform 21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7" name="Freeform 21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8" name="Freeform 21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59" name="Freeform 21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0" name="Freeform 21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1" name="Freeform 21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2" name="Freeform 21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3" name="Freeform 21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4" name="Freeform 21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5" name="Freeform 21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6" name="Freeform 22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7" name="Freeform 22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8" name="Freeform 22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69" name="Freeform 22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0" name="Freeform 22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1" name="Freeform 22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2" name="Freeform 22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3" name="Freeform 22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4" name="Freeform 22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5" name="Freeform 22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6" name="Freeform 23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7" name="Freeform 23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8" name="Freeform 23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79" name="Freeform 23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921" name="Group 23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922" name="Freeform 23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3" name="Freeform 23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4" name="Freeform 23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5" name="Freeform 23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6" name="Freeform 23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7" name="Freeform 24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8" name="Freeform 24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29" name="Freeform 24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0" name="Freeform 24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1" name="Freeform 24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2" name="Freeform 24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3" name="Freeform 24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4" name="Freeform 24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5" name="Freeform 24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6" name="Freeform 24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7" name="Freeform 25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8" name="Freeform 25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39" name="Freeform 25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0" name="Freeform 25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1" name="Freeform 25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2" name="Freeform 25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3" name="Freeform 25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4" name="Freeform 25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5" name="Freeform 25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6" name="Freeform 25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7" name="Freeform 26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8" name="Freeform 26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49" name="Freeform 26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0" name="Freeform 26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1" name="Freeform 26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2" name="Freeform 26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3" name="Freeform 26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4" name="Freeform 26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5" name="Freeform 26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6" name="Freeform 26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7" name="Freeform 27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8" name="Freeform 27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59" name="Freeform 27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0" name="Freeform 27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1" name="Freeform 27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2" name="Freeform 27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3" name="Freeform 27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4" name="Freeform 27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5" name="Freeform 27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6" name="Freeform 27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7" name="Freeform 28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8" name="Freeform 28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69" name="Freeform 28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0" name="Freeform 28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1" name="Freeform 28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2" name="Freeform 28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3" name="Freeform 28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4" name="Freeform 28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5" name="Freeform 28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6" name="Freeform 28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7" name="Freeform 29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8" name="Freeform 29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79" name="Freeform 29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0" name="Freeform 29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1" name="Freeform 29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2" name="Freeform 29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3" name="Freeform 29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4" name="Freeform 29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5" name="Freeform 29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6" name="Freeform 29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7" name="Freeform 30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8" name="Freeform 30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89" name="Freeform 30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0" name="Freeform 30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1" name="Freeform 30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2" name="Freeform 30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3" name="Freeform 30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4" name="Freeform 30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5" name="Freeform 30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6" name="Freeform 30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7" name="Freeform 31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8" name="Freeform 31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99" name="Freeform 31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0000" name="Freeform 31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9191" name="Group 314"/>
          <p:cNvGrpSpPr>
            <a:grpSpLocks/>
          </p:cNvGrpSpPr>
          <p:nvPr/>
        </p:nvGrpSpPr>
        <p:grpSpPr bwMode="auto">
          <a:xfrm>
            <a:off x="3132138" y="476250"/>
            <a:ext cx="792162" cy="720725"/>
            <a:chOff x="4422" y="436"/>
            <a:chExt cx="499" cy="454"/>
          </a:xfrm>
        </p:grpSpPr>
        <p:grpSp>
          <p:nvGrpSpPr>
            <p:cNvPr id="49679" name="Group 315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840" name="Freeform 316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1" name="Freeform 317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2" name="Freeform 318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3" name="Freeform 319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4" name="Freeform 320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5" name="Freeform 321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6" name="Freeform 322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7" name="Freeform 323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8" name="Freeform 324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49" name="Freeform 325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0" name="Freeform 326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1" name="Freeform 327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2" name="Freeform 328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3" name="Freeform 329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4" name="Freeform 330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5" name="Freeform 331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6" name="Freeform 332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7" name="Freeform 333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8" name="Freeform 334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59" name="Freeform 335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0" name="Freeform 336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1" name="Freeform 337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2" name="Freeform 338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3" name="Freeform 339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4" name="Freeform 340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5" name="Freeform 341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6" name="Freeform 342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7" name="Freeform 343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8" name="Freeform 344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69" name="Freeform 345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0" name="Freeform 346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1" name="Freeform 347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2" name="Freeform 348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3" name="Freeform 349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4" name="Freeform 350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5" name="Freeform 351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6" name="Freeform 352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7" name="Freeform 353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8" name="Freeform 354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79" name="Freeform 355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0" name="Freeform 356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1" name="Freeform 357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2" name="Freeform 358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3" name="Freeform 359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4" name="Freeform 360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5" name="Freeform 361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6" name="Freeform 362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7" name="Freeform 363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8" name="Freeform 364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89" name="Freeform 365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0" name="Freeform 366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1" name="Freeform 367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2" name="Freeform 368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3" name="Freeform 369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4" name="Freeform 370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5" name="Freeform 371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6" name="Freeform 372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7" name="Freeform 373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8" name="Freeform 374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99" name="Freeform 375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0" name="Freeform 376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1" name="Freeform 377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2" name="Freeform 378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3" name="Freeform 379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4" name="Freeform 380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5" name="Freeform 381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6" name="Freeform 382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7" name="Freeform 383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8" name="Freeform 384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09" name="Freeform 385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0" name="Freeform 386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1" name="Freeform 387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2" name="Freeform 388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3" name="Freeform 389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4" name="Freeform 390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5" name="Freeform 391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6" name="Freeform 392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7" name="Freeform 393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918" name="Freeform 394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680" name="Group 395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761" name="Freeform 396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2" name="Freeform 397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3" name="Freeform 398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4" name="Freeform 399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5" name="Freeform 400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6" name="Freeform 401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7" name="Freeform 402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8" name="Freeform 403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9" name="Freeform 404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0" name="Freeform 405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1" name="Freeform 406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2" name="Freeform 407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3" name="Freeform 408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4" name="Freeform 409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5" name="Freeform 410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6" name="Freeform 411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7" name="Freeform 412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8" name="Freeform 413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79" name="Freeform 414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0" name="Freeform 415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1" name="Freeform 416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2" name="Freeform 417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3" name="Freeform 418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4" name="Freeform 419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5" name="Freeform 420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6" name="Freeform 421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7" name="Freeform 422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8" name="Freeform 423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89" name="Freeform 424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0" name="Freeform 425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1" name="Freeform 426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2" name="Freeform 427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3" name="Freeform 428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4" name="Freeform 429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5" name="Freeform 430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6" name="Freeform 431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7" name="Freeform 432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8" name="Freeform 433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99" name="Freeform 434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0" name="Freeform 435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1" name="Freeform 436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2" name="Freeform 437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3" name="Freeform 438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4" name="Freeform 439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5" name="Freeform 440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6" name="Freeform 441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7" name="Freeform 442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8" name="Freeform 443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09" name="Freeform 444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0" name="Freeform 445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1" name="Freeform 446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2" name="Freeform 447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3" name="Freeform 448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4" name="Freeform 449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5" name="Freeform 450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6" name="Freeform 451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7" name="Freeform 452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8" name="Freeform 453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19" name="Freeform 454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0" name="Freeform 455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1" name="Freeform 456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2" name="Freeform 457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3" name="Freeform 458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4" name="Freeform 459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5" name="Freeform 460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6" name="Freeform 461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7" name="Freeform 462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8" name="Freeform 463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29" name="Freeform 464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0" name="Freeform 465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1" name="Freeform 466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2" name="Freeform 467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3" name="Freeform 468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4" name="Freeform 469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5" name="Freeform 470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6" name="Freeform 471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7" name="Freeform 472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8" name="Freeform 473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39" name="Freeform 474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681" name="Group 475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682" name="Freeform 476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3" name="Freeform 477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4" name="Freeform 478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5" name="Freeform 479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6" name="Freeform 480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7" name="Freeform 481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8" name="Freeform 482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89" name="Freeform 483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0" name="Freeform 484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1" name="Freeform 485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2" name="Freeform 486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3" name="Freeform 487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4" name="Freeform 488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5" name="Freeform 489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6" name="Freeform 490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7" name="Freeform 491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8" name="Freeform 492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99" name="Freeform 493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0" name="Freeform 494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1" name="Freeform 495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2" name="Freeform 496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3" name="Freeform 497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4" name="Freeform 498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5" name="Freeform 499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6" name="Freeform 500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7" name="Freeform 501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8" name="Freeform 502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09" name="Freeform 503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0" name="Freeform 504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1" name="Freeform 505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2" name="Freeform 506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3" name="Freeform 507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4" name="Freeform 508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5" name="Freeform 509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6" name="Freeform 510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7" name="Freeform 511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8" name="Freeform 512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19" name="Freeform 513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0" name="Freeform 514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1" name="Freeform 515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2" name="Freeform 516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3" name="Freeform 517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4" name="Freeform 518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5" name="Freeform 519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6" name="Freeform 520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7" name="Freeform 521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8" name="Freeform 522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29" name="Freeform 523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0" name="Freeform 524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1" name="Freeform 525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2" name="Freeform 526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3" name="Freeform 527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4" name="Freeform 528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5" name="Freeform 529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6" name="Freeform 530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7" name="Freeform 531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8" name="Freeform 532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39" name="Freeform 533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0" name="Freeform 534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1" name="Freeform 535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2" name="Freeform 536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3" name="Freeform 537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4" name="Freeform 538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5" name="Freeform 539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6" name="Freeform 540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7" name="Freeform 541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8" name="Freeform 542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49" name="Freeform 543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0" name="Freeform 544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1" name="Freeform 545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2" name="Freeform 546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3" name="Freeform 547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4" name="Freeform 548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5" name="Freeform 549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6" name="Freeform 550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7" name="Freeform 551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8" name="Freeform 552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59" name="Freeform 553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760" name="Freeform 554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9192" name="Group 555"/>
          <p:cNvGrpSpPr>
            <a:grpSpLocks/>
          </p:cNvGrpSpPr>
          <p:nvPr/>
        </p:nvGrpSpPr>
        <p:grpSpPr bwMode="auto">
          <a:xfrm>
            <a:off x="3059113" y="5084763"/>
            <a:ext cx="792162" cy="720725"/>
            <a:chOff x="4422" y="436"/>
            <a:chExt cx="499" cy="454"/>
          </a:xfrm>
        </p:grpSpPr>
        <p:grpSp>
          <p:nvGrpSpPr>
            <p:cNvPr id="49439" name="Group 556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600" name="Freeform 557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1" name="Freeform 558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2" name="Freeform 559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3" name="Freeform 560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4" name="Freeform 561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5" name="Freeform 562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6" name="Freeform 563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7" name="Freeform 564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8" name="Freeform 565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09" name="Freeform 566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0" name="Freeform 567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1" name="Freeform 568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2" name="Freeform 569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3" name="Freeform 570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4" name="Freeform 571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5" name="Freeform 572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6" name="Freeform 573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7" name="Freeform 574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8" name="Freeform 575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19" name="Freeform 576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0" name="Freeform 577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1" name="Freeform 578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2" name="Freeform 579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3" name="Freeform 580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4" name="Freeform 581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5" name="Freeform 582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6" name="Freeform 583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7" name="Freeform 584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8" name="Freeform 585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29" name="Freeform 586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0" name="Freeform 587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1" name="Freeform 588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2" name="Freeform 589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3" name="Freeform 590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4" name="Freeform 591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5" name="Freeform 592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6" name="Freeform 593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7" name="Freeform 594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8" name="Freeform 595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39" name="Freeform 596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0" name="Freeform 597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1" name="Freeform 598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2" name="Freeform 599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3" name="Freeform 600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4" name="Freeform 601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5" name="Freeform 602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6" name="Freeform 603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7" name="Freeform 604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8" name="Freeform 605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49" name="Freeform 606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0" name="Freeform 607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1" name="Freeform 608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2" name="Freeform 609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3" name="Freeform 610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4" name="Freeform 611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5" name="Freeform 612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6" name="Freeform 613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7" name="Freeform 614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8" name="Freeform 615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59" name="Freeform 616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0" name="Freeform 617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1" name="Freeform 618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2" name="Freeform 619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3" name="Freeform 620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4" name="Freeform 621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5" name="Freeform 622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6" name="Freeform 623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7" name="Freeform 624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8" name="Freeform 625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69" name="Freeform 626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0" name="Freeform 627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1" name="Freeform 628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2" name="Freeform 629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3" name="Freeform 630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4" name="Freeform 631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5" name="Freeform 632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6" name="Freeform 633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7" name="Freeform 634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678" name="Freeform 635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440" name="Group 636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521" name="Freeform 637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2" name="Freeform 638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3" name="Freeform 639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4" name="Freeform 640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5" name="Freeform 641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6" name="Freeform 642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7" name="Freeform 643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8" name="Freeform 644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9" name="Freeform 645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0" name="Freeform 646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1" name="Freeform 647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2" name="Freeform 648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3" name="Freeform 649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4" name="Freeform 650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5" name="Freeform 651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6" name="Freeform 652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7" name="Freeform 653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8" name="Freeform 654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39" name="Freeform 655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0" name="Freeform 656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1" name="Freeform 657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2" name="Freeform 658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3" name="Freeform 659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4" name="Freeform 660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5" name="Freeform 661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6" name="Freeform 662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7" name="Freeform 663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8" name="Freeform 664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49" name="Freeform 665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0" name="Freeform 666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1" name="Freeform 667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2" name="Freeform 668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3" name="Freeform 669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4" name="Freeform 670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5" name="Freeform 671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6" name="Freeform 672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7" name="Freeform 673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8" name="Freeform 674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59" name="Freeform 675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0" name="Freeform 676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1" name="Freeform 677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2" name="Freeform 678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3" name="Freeform 679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4" name="Freeform 680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5" name="Freeform 681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6" name="Freeform 682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7" name="Freeform 683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8" name="Freeform 684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69" name="Freeform 685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0" name="Freeform 686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1" name="Freeform 687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2" name="Freeform 688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3" name="Freeform 689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4" name="Freeform 690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5" name="Freeform 691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6" name="Freeform 692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7" name="Freeform 693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8" name="Freeform 694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79" name="Freeform 695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0" name="Freeform 696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1" name="Freeform 697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2" name="Freeform 698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3" name="Freeform 699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4" name="Freeform 700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5" name="Freeform 701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6" name="Freeform 702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7" name="Freeform 703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8" name="Freeform 704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89" name="Freeform 705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0" name="Freeform 706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1" name="Freeform 707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2" name="Freeform 708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3" name="Freeform 709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4" name="Freeform 710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5" name="Freeform 711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6" name="Freeform 712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7" name="Freeform 713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8" name="Freeform 714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99" name="Freeform 715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441" name="Group 716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442" name="Freeform 717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3" name="Freeform 718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4" name="Freeform 719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5" name="Freeform 720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6" name="Freeform 721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7" name="Freeform 722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8" name="Freeform 723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49" name="Freeform 724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0" name="Freeform 725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1" name="Freeform 726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2" name="Freeform 727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3" name="Freeform 728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4" name="Freeform 729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5" name="Freeform 730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6" name="Freeform 731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7" name="Freeform 732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8" name="Freeform 733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59" name="Freeform 734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0" name="Freeform 735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1" name="Freeform 736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2" name="Freeform 737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3" name="Freeform 738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4" name="Freeform 739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5" name="Freeform 740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6" name="Freeform 741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7" name="Freeform 742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8" name="Freeform 743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69" name="Freeform 744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0" name="Freeform 745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1" name="Freeform 746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2" name="Freeform 747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3" name="Freeform 748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4" name="Freeform 749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5" name="Freeform 750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6" name="Freeform 751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7" name="Freeform 752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8" name="Freeform 753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79" name="Freeform 754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0" name="Freeform 755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1" name="Freeform 756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2" name="Freeform 757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3" name="Freeform 758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4" name="Freeform 759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5" name="Freeform 760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6" name="Freeform 761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7" name="Freeform 762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8" name="Freeform 763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89" name="Freeform 764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0" name="Freeform 765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1" name="Freeform 766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2" name="Freeform 767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3" name="Freeform 768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4" name="Freeform 769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5" name="Freeform 770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6" name="Freeform 771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7" name="Freeform 772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8" name="Freeform 773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99" name="Freeform 774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0" name="Freeform 775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1" name="Freeform 776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2" name="Freeform 777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3" name="Freeform 778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4" name="Freeform 779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5" name="Freeform 780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6" name="Freeform 781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7" name="Freeform 782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8" name="Freeform 783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09" name="Freeform 784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0" name="Freeform 785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1" name="Freeform 786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2" name="Freeform 787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3" name="Freeform 788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4" name="Freeform 789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5" name="Freeform 790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6" name="Freeform 791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7" name="Freeform 792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8" name="Freeform 793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19" name="Freeform 794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520" name="Freeform 795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9193" name="Group 796"/>
          <p:cNvGrpSpPr>
            <a:grpSpLocks/>
          </p:cNvGrpSpPr>
          <p:nvPr/>
        </p:nvGrpSpPr>
        <p:grpSpPr bwMode="auto">
          <a:xfrm>
            <a:off x="5795963" y="4868863"/>
            <a:ext cx="792162" cy="720725"/>
            <a:chOff x="4422" y="436"/>
            <a:chExt cx="499" cy="454"/>
          </a:xfrm>
        </p:grpSpPr>
        <p:grpSp>
          <p:nvGrpSpPr>
            <p:cNvPr id="49199" name="Group 797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360" name="Freeform 798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1" name="Freeform 799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2" name="Freeform 800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3" name="Freeform 801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4" name="Freeform 802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5" name="Freeform 803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6" name="Freeform 804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7" name="Freeform 805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8" name="Freeform 806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69" name="Freeform 807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0" name="Freeform 808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1" name="Freeform 809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2" name="Freeform 810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3" name="Freeform 811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4" name="Freeform 812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5" name="Freeform 813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6" name="Freeform 814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7" name="Freeform 815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8" name="Freeform 816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79" name="Freeform 817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0" name="Freeform 818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1" name="Freeform 819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2" name="Freeform 820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3" name="Freeform 821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4" name="Freeform 822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5" name="Freeform 823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6" name="Freeform 824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7" name="Freeform 825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8" name="Freeform 826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89" name="Freeform 827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0" name="Freeform 828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1" name="Freeform 829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2" name="Freeform 830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3" name="Freeform 831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4" name="Freeform 832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5" name="Freeform 833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6" name="Freeform 834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7" name="Freeform 835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8" name="Freeform 836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99" name="Freeform 837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0" name="Freeform 838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1" name="Freeform 839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2" name="Freeform 840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3" name="Freeform 841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4" name="Freeform 842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5" name="Freeform 843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6" name="Freeform 844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7" name="Freeform 845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8" name="Freeform 846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09" name="Freeform 847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0" name="Freeform 848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1" name="Freeform 849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2" name="Freeform 850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3" name="Freeform 851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4" name="Freeform 852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5" name="Freeform 853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6" name="Freeform 854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7" name="Freeform 855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8" name="Freeform 856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19" name="Freeform 857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0" name="Freeform 858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1" name="Freeform 859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2" name="Freeform 860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3" name="Freeform 861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4" name="Freeform 862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5" name="Freeform 863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6" name="Freeform 864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7" name="Freeform 865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8" name="Freeform 866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29" name="Freeform 867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0" name="Freeform 868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1" name="Freeform 869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2" name="Freeform 870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3" name="Freeform 871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4" name="Freeform 872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5" name="Freeform 873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6" name="Freeform 874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7" name="Freeform 875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438" name="Freeform 876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200" name="Group 877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281" name="Freeform 878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2" name="Freeform 879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3" name="Freeform 880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4" name="Freeform 881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5" name="Freeform 882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6" name="Freeform 883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7" name="Freeform 884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8" name="Freeform 885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9" name="Freeform 886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0" name="Freeform 887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1" name="Freeform 888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2" name="Freeform 889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3" name="Freeform 890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4" name="Freeform 891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5" name="Freeform 892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6" name="Freeform 893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7" name="Freeform 894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8" name="Freeform 895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99" name="Freeform 896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0" name="Freeform 897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1" name="Freeform 898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2" name="Freeform 899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3" name="Freeform 900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4" name="Freeform 901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5" name="Freeform 902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6" name="Freeform 903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7" name="Freeform 904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8" name="Freeform 905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09" name="Freeform 906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0" name="Freeform 907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1" name="Freeform 908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2" name="Freeform 909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3" name="Freeform 910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4" name="Freeform 911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5" name="Freeform 912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6" name="Freeform 913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7" name="Freeform 914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8" name="Freeform 915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19" name="Freeform 916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0" name="Freeform 917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1" name="Freeform 918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2" name="Freeform 919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3" name="Freeform 920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4" name="Freeform 921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5" name="Freeform 922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6" name="Freeform 923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7" name="Freeform 924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8" name="Freeform 925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29" name="Freeform 926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0" name="Freeform 927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1" name="Freeform 928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2" name="Freeform 929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3" name="Freeform 930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4" name="Freeform 931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5" name="Freeform 932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6" name="Freeform 933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7" name="Freeform 934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8" name="Freeform 935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39" name="Freeform 936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0" name="Freeform 937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1" name="Freeform 938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2" name="Freeform 939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3" name="Freeform 940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4" name="Freeform 941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5" name="Freeform 942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6" name="Freeform 943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7" name="Freeform 944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8" name="Freeform 945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49" name="Freeform 946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0" name="Freeform 947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1" name="Freeform 948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2" name="Freeform 949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3" name="Freeform 950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4" name="Freeform 951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5" name="Freeform 952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6" name="Freeform 953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7" name="Freeform 954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8" name="Freeform 955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59" name="Freeform 956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9201" name="Group 957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9202" name="Freeform 958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3" name="Freeform 959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4" name="Freeform 960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5" name="Freeform 961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6" name="Freeform 962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7" name="Freeform 963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8" name="Freeform 964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09" name="Freeform 965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0" name="Freeform 966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1" name="Freeform 967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2" name="Freeform 968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3" name="Freeform 969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4" name="Freeform 970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5" name="Freeform 971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6" name="Freeform 972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7" name="Freeform 973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8" name="Freeform 974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19" name="Freeform 975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0" name="Freeform 976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1" name="Freeform 977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2" name="Freeform 978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3" name="Freeform 979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4" name="Freeform 980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5" name="Freeform 981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6" name="Freeform 982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7" name="Freeform 983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8" name="Freeform 984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29" name="Freeform 985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0" name="Freeform 986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1" name="Freeform 987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2" name="Freeform 988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3" name="Freeform 989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4" name="Freeform 990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5" name="Freeform 991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6" name="Freeform 992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7" name="Freeform 993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8" name="Freeform 994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39" name="Freeform 995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0" name="Freeform 996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1" name="Freeform 997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2" name="Freeform 998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3" name="Freeform 999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4" name="Freeform 1000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5" name="Freeform 1001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6" name="Freeform 1002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7" name="Freeform 1003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8" name="Freeform 1004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49" name="Freeform 1005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0" name="Freeform 1006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1" name="Freeform 1007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2" name="Freeform 1008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3" name="Freeform 1009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4" name="Freeform 1010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5" name="Freeform 1011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6" name="Freeform 1012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7" name="Freeform 1013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8" name="Freeform 1014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59" name="Freeform 1015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0" name="Freeform 1016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1" name="Freeform 1017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2" name="Freeform 1018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3" name="Freeform 1019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4" name="Freeform 1020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5" name="Freeform 1021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6" name="Freeform 1022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7" name="Freeform 1023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8" name="Freeform 1024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69" name="Freeform 1025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0" name="Freeform 1026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1" name="Freeform 1027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2" name="Freeform 1028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3" name="Freeform 1029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4" name="Freeform 1030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5" name="Freeform 1031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6" name="Freeform 1032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7" name="Freeform 1033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8" name="Freeform 1034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79" name="Freeform 1035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280" name="Freeform 1036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49194" name="Text Box 1037"/>
          <p:cNvSpPr txBox="1">
            <a:spLocks noChangeArrowheads="1"/>
          </p:cNvSpPr>
          <p:nvPr/>
        </p:nvSpPr>
        <p:spPr bwMode="auto">
          <a:xfrm>
            <a:off x="2051050" y="1524000"/>
            <a:ext cx="4537075" cy="13112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500037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endParaRPr lang="en-US" sz="8000" smtClean="0">
              <a:solidFill>
                <a:srgbClr val="FF3399"/>
              </a:solidFill>
              <a:cs typeface="Monotype Koufi" pitchFamily="2" charset="-78"/>
            </a:endParaRPr>
          </a:p>
        </p:txBody>
      </p:sp>
      <p:pic>
        <p:nvPicPr>
          <p:cNvPr id="49196" name="Picture 1039" descr="4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850" y="2636838"/>
            <a:ext cx="38100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97" name="Picture 1040" descr="4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850" y="3573463"/>
            <a:ext cx="38100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98" name="Picture 1041" descr="4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288" y="4292600"/>
            <a:ext cx="38100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" r="1994"/>
          <a:stretch/>
        </p:blipFill>
        <p:spPr bwMode="auto">
          <a:xfrm>
            <a:off x="522287" y="1664477"/>
            <a:ext cx="8351838" cy="357326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نجمة مكونة من 12 نقطة 1"/>
          <p:cNvSpPr/>
          <p:nvPr/>
        </p:nvSpPr>
        <p:spPr>
          <a:xfrm>
            <a:off x="6012160" y="3440885"/>
            <a:ext cx="313085" cy="387994"/>
          </a:xfrm>
          <a:prstGeom prst="star12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44" name="نجمة مكونة من 12 نقطة 1043"/>
          <p:cNvSpPr/>
          <p:nvPr/>
        </p:nvSpPr>
        <p:spPr>
          <a:xfrm>
            <a:off x="4009931" y="3403521"/>
            <a:ext cx="313085" cy="387994"/>
          </a:xfrm>
          <a:prstGeom prst="star12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45" name="Text Box 7"/>
          <p:cNvSpPr txBox="1">
            <a:spLocks noChangeArrowheads="1"/>
          </p:cNvSpPr>
          <p:nvPr/>
        </p:nvSpPr>
        <p:spPr bwMode="auto">
          <a:xfrm>
            <a:off x="6443663" y="4074494"/>
            <a:ext cx="869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400" dirty="0" smtClean="0">
                <a:solidFill>
                  <a:srgbClr val="FF0000"/>
                </a:solidFill>
                <a:cs typeface="Arial" pitchFamily="34" charset="0"/>
              </a:rPr>
              <a:t>فاطمة</a:t>
            </a:r>
            <a:endParaRPr lang="en-US" sz="2400" dirty="0" smtClean="0">
              <a:solidFill>
                <a:srgbClr val="FF0000"/>
              </a:solidFill>
              <a:cs typeface="Arial" pitchFamily="34" charset="0"/>
            </a:endParaRPr>
          </a:p>
        </p:txBody>
      </p:sp>
      <p:sp>
        <p:nvSpPr>
          <p:cNvPr id="1046" name="نجمة مكونة من 12 نقطة 1045"/>
          <p:cNvSpPr/>
          <p:nvPr/>
        </p:nvSpPr>
        <p:spPr>
          <a:xfrm>
            <a:off x="5076056" y="4014646"/>
            <a:ext cx="313085" cy="387994"/>
          </a:xfrm>
          <a:prstGeom prst="star12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47" name="نجمة مكونة من 12 نقطة 1046"/>
          <p:cNvSpPr/>
          <p:nvPr/>
        </p:nvSpPr>
        <p:spPr>
          <a:xfrm>
            <a:off x="3203848" y="4700049"/>
            <a:ext cx="313085" cy="387994"/>
          </a:xfrm>
          <a:prstGeom prst="star12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48" name="نجمة مكونة من 12 نقطة 1047"/>
          <p:cNvSpPr/>
          <p:nvPr/>
        </p:nvSpPr>
        <p:spPr>
          <a:xfrm>
            <a:off x="6012160" y="4618198"/>
            <a:ext cx="313085" cy="387994"/>
          </a:xfrm>
          <a:prstGeom prst="star12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49" name="نجمة مكونة من 12 نقطة 1048"/>
          <p:cNvSpPr/>
          <p:nvPr/>
        </p:nvSpPr>
        <p:spPr>
          <a:xfrm>
            <a:off x="4019126" y="4004618"/>
            <a:ext cx="313085" cy="387994"/>
          </a:xfrm>
          <a:prstGeom prst="star12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50" name="Text Box 6"/>
          <p:cNvSpPr txBox="1">
            <a:spLocks noChangeArrowheads="1"/>
          </p:cNvSpPr>
          <p:nvPr/>
        </p:nvSpPr>
        <p:spPr bwMode="auto">
          <a:xfrm>
            <a:off x="413543" y="4074494"/>
            <a:ext cx="1908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000" dirty="0" smtClean="0">
                <a:solidFill>
                  <a:srgbClr val="FF0000"/>
                </a:solidFill>
                <a:cs typeface="Arial" pitchFamily="34" charset="0"/>
              </a:rPr>
              <a:t>تاء التأنيث المربوطة</a:t>
            </a:r>
            <a:endParaRPr lang="en-US" sz="2000" dirty="0" smtClean="0">
              <a:solidFill>
                <a:srgbClr val="FF0000"/>
              </a:solidFill>
              <a:cs typeface="Arial" pitchFamily="34" charset="0"/>
            </a:endParaRPr>
          </a:p>
        </p:txBody>
      </p:sp>
      <p:sp>
        <p:nvSpPr>
          <p:cNvPr id="1051" name="Text Box 5"/>
          <p:cNvSpPr txBox="1">
            <a:spLocks noChangeArrowheads="1"/>
          </p:cNvSpPr>
          <p:nvPr/>
        </p:nvSpPr>
        <p:spPr bwMode="auto">
          <a:xfrm>
            <a:off x="1127125" y="3403521"/>
            <a:ext cx="869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400" smtClean="0">
                <a:solidFill>
                  <a:srgbClr val="0000FF"/>
                </a:solidFill>
                <a:cs typeface="Arial" pitchFamily="34" charset="0"/>
              </a:rPr>
              <a:t>___</a:t>
            </a:r>
            <a:endParaRPr lang="en-US" sz="240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1052" name="Text Box 5"/>
          <p:cNvSpPr txBox="1">
            <a:spLocks noChangeArrowheads="1"/>
          </p:cNvSpPr>
          <p:nvPr/>
        </p:nvSpPr>
        <p:spPr bwMode="auto">
          <a:xfrm>
            <a:off x="1253959" y="4590519"/>
            <a:ext cx="869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400" dirty="0" smtClean="0">
                <a:solidFill>
                  <a:srgbClr val="0000FF"/>
                </a:solidFill>
                <a:cs typeface="Arial" pitchFamily="34" charset="0"/>
              </a:rPr>
              <a:t>___</a:t>
            </a:r>
            <a:endParaRPr lang="en-US" sz="2400" dirty="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3" name="مربع نص 2"/>
          <p:cNvSpPr txBox="1"/>
          <p:nvPr/>
        </p:nvSpPr>
        <p:spPr>
          <a:xfrm>
            <a:off x="6497477" y="4678387"/>
            <a:ext cx="686406" cy="46166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400" b="1" dirty="0" smtClean="0"/>
              <a:t>مجال</a:t>
            </a:r>
            <a:endParaRPr lang="ar-SA" sz="2400" b="1" dirty="0"/>
          </a:p>
        </p:txBody>
      </p:sp>
      <p:grpSp>
        <p:nvGrpSpPr>
          <p:cNvPr id="49163" name="Group 13"/>
          <p:cNvGrpSpPr>
            <a:grpSpLocks/>
          </p:cNvGrpSpPr>
          <p:nvPr/>
        </p:nvGrpSpPr>
        <p:grpSpPr bwMode="auto">
          <a:xfrm rot="-3044318">
            <a:off x="826294" y="621507"/>
            <a:ext cx="1800225" cy="1366837"/>
            <a:chOff x="1653" y="1515"/>
            <a:chExt cx="1842" cy="1722"/>
          </a:xfrm>
        </p:grpSpPr>
        <p:sp>
          <p:nvSpPr>
            <p:cNvPr id="50190" name="Freeform 14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ffectLst>
              <a:outerShdw dist="35921" dir="2700000" algn="ctr" rotWithShape="0">
                <a:srgbClr val="8A005F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91" name="Oval 15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9160" name="Group 8"/>
          <p:cNvGrpSpPr>
            <a:grpSpLocks/>
          </p:cNvGrpSpPr>
          <p:nvPr/>
        </p:nvGrpSpPr>
        <p:grpSpPr bwMode="auto">
          <a:xfrm rot="-3044318">
            <a:off x="-216694" y="837407"/>
            <a:ext cx="1800225" cy="1366838"/>
            <a:chOff x="1653" y="1515"/>
            <a:chExt cx="1842" cy="1722"/>
          </a:xfrm>
        </p:grpSpPr>
        <p:sp>
          <p:nvSpPr>
            <p:cNvPr id="50192" name="Freeform 9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66"/>
            </a:solidFill>
            <a:ln w="0">
              <a:solidFill>
                <a:srgbClr val="FFFF66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/>
              </a:out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0193" name="Oval 10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66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1054" name="Rectangle 8"/>
          <p:cNvSpPr>
            <a:spLocks noChangeArrowheads="1"/>
          </p:cNvSpPr>
          <p:nvPr/>
        </p:nvSpPr>
        <p:spPr bwMode="auto">
          <a:xfrm>
            <a:off x="4140200" y="73690"/>
            <a:ext cx="863600" cy="431800"/>
          </a:xfrm>
          <a:prstGeom prst="rect">
            <a:avLst/>
          </a:prstGeom>
          <a:solidFill>
            <a:srgbClr val="FF99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أحلل</a:t>
            </a:r>
          </a:p>
        </p:txBody>
      </p:sp>
      <p:sp>
        <p:nvSpPr>
          <p:cNvPr id="1055" name="Document">
            <a:hlinkClick r:id="rId4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745728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31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3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3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30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30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xit" presetSubtype="8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3000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3000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ntr" presetSubtype="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3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3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xit" presetSubtype="2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3000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3000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250" autoRev="1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9" dur="250" autoRev="1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0" dur="250" autoRev="1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autoRev="1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3" dur="25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4" dur="25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5" dur="25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25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9" dur="25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" dur="25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25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5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2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9" dur="500" autoRev="1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animClr clrSpc="rgb" dir="cw">
                                      <p:cBhvr>
                                        <p:cTn id="140" dur="500" autoRev="1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set>
                                      <p:cBhvr>
                                        <p:cTn id="141" dur="500" autoRev="1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2" dur="500" autoRev="1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 animBg="1"/>
      <p:bldP spid="3075" grpId="1" animBg="1"/>
      <p:bldP spid="3076" grpId="0" animBg="1"/>
      <p:bldP spid="3076" grpId="1" animBg="1"/>
      <p:bldP spid="3083" grpId="0" animBg="1"/>
      <p:bldP spid="3094" grpId="0" animBg="1"/>
      <p:bldP spid="3103" grpId="0" animBg="1"/>
      <p:bldP spid="2" grpId="0" animBg="1"/>
      <p:bldP spid="1044" grpId="0" animBg="1"/>
      <p:bldP spid="1045" grpId="0"/>
      <p:bldP spid="1046" grpId="0" animBg="1"/>
      <p:bldP spid="1047" grpId="0" animBg="1"/>
      <p:bldP spid="1048" grpId="0" animBg="1"/>
      <p:bldP spid="1049" grpId="0" animBg="1"/>
      <p:bldP spid="1050" grpId="0"/>
      <p:bldP spid="1051" grpId="0"/>
      <p:bldP spid="1052" grpId="0"/>
      <p:bldP spid="3" grpId="0"/>
      <p:bldP spid="105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2"/>
          <p:cNvGrpSpPr>
            <a:grpSpLocks/>
          </p:cNvGrpSpPr>
          <p:nvPr/>
        </p:nvGrpSpPr>
        <p:grpSpPr bwMode="auto">
          <a:xfrm>
            <a:off x="-6624638" y="-1466850"/>
            <a:ext cx="15768638" cy="14403388"/>
            <a:chOff x="-3107" y="-289"/>
            <a:chExt cx="8017" cy="8438"/>
          </a:xfrm>
        </p:grpSpPr>
        <p:grpSp>
          <p:nvGrpSpPr>
            <p:cNvPr id="51227" name="Group 3"/>
            <p:cNvGrpSpPr>
              <a:grpSpLocks/>
            </p:cNvGrpSpPr>
            <p:nvPr/>
          </p:nvGrpSpPr>
          <p:grpSpPr bwMode="auto">
            <a:xfrm>
              <a:off x="-3107" y="-289"/>
              <a:ext cx="8017" cy="8245"/>
              <a:chOff x="-3107" y="-289"/>
              <a:chExt cx="8017" cy="8245"/>
            </a:xfrm>
          </p:grpSpPr>
          <p:sp>
            <p:nvSpPr>
              <p:cNvPr id="51229" name="Freeform 4"/>
              <p:cNvSpPr>
                <a:spLocks/>
              </p:cNvSpPr>
              <p:nvPr/>
            </p:nvSpPr>
            <p:spPr bwMode="auto">
              <a:xfrm>
                <a:off x="3401" y="327"/>
                <a:ext cx="1468" cy="6455"/>
              </a:xfrm>
              <a:custGeom>
                <a:avLst/>
                <a:gdLst>
                  <a:gd name="T0" fmla="*/ 843 w 1468"/>
                  <a:gd name="T1" fmla="*/ 380 h 6455"/>
                  <a:gd name="T2" fmla="*/ 797 w 1468"/>
                  <a:gd name="T3" fmla="*/ 176 h 6455"/>
                  <a:gd name="T4" fmla="*/ 704 w 1468"/>
                  <a:gd name="T5" fmla="*/ 190 h 6455"/>
                  <a:gd name="T6" fmla="*/ 553 w 1468"/>
                  <a:gd name="T7" fmla="*/ 353 h 6455"/>
                  <a:gd name="T8" fmla="*/ 396 w 1468"/>
                  <a:gd name="T9" fmla="*/ 606 h 6455"/>
                  <a:gd name="T10" fmla="*/ 378 w 1468"/>
                  <a:gd name="T11" fmla="*/ 855 h 6455"/>
                  <a:gd name="T12" fmla="*/ 326 w 1468"/>
                  <a:gd name="T13" fmla="*/ 1115 h 6455"/>
                  <a:gd name="T14" fmla="*/ 550 w 1468"/>
                  <a:gd name="T15" fmla="*/ 1146 h 6455"/>
                  <a:gd name="T16" fmla="*/ 765 w 1468"/>
                  <a:gd name="T17" fmla="*/ 1110 h 6455"/>
                  <a:gd name="T18" fmla="*/ 1140 w 1468"/>
                  <a:gd name="T19" fmla="*/ 1018 h 6455"/>
                  <a:gd name="T20" fmla="*/ 1137 w 1468"/>
                  <a:gd name="T21" fmla="*/ 1174 h 6455"/>
                  <a:gd name="T22" fmla="*/ 759 w 1468"/>
                  <a:gd name="T23" fmla="*/ 1372 h 6455"/>
                  <a:gd name="T24" fmla="*/ 596 w 1468"/>
                  <a:gd name="T25" fmla="*/ 1442 h 6455"/>
                  <a:gd name="T26" fmla="*/ 422 w 1468"/>
                  <a:gd name="T27" fmla="*/ 1406 h 6455"/>
                  <a:gd name="T28" fmla="*/ 245 w 1468"/>
                  <a:gd name="T29" fmla="*/ 1556 h 6455"/>
                  <a:gd name="T30" fmla="*/ 184 w 1468"/>
                  <a:gd name="T31" fmla="*/ 1853 h 6455"/>
                  <a:gd name="T32" fmla="*/ 311 w 1468"/>
                  <a:gd name="T33" fmla="*/ 2176 h 6455"/>
                  <a:gd name="T34" fmla="*/ 358 w 1468"/>
                  <a:gd name="T35" fmla="*/ 2425 h 6455"/>
                  <a:gd name="T36" fmla="*/ 323 w 1468"/>
                  <a:gd name="T37" fmla="*/ 2670 h 6455"/>
                  <a:gd name="T38" fmla="*/ 128 w 1468"/>
                  <a:gd name="T39" fmla="*/ 2773 h 6455"/>
                  <a:gd name="T40" fmla="*/ 250 w 1468"/>
                  <a:gd name="T41" fmla="*/ 3611 h 6455"/>
                  <a:gd name="T42" fmla="*/ 242 w 1468"/>
                  <a:gd name="T43" fmla="*/ 3797 h 6455"/>
                  <a:gd name="T44" fmla="*/ 245 w 1468"/>
                  <a:gd name="T45" fmla="*/ 3989 h 6455"/>
                  <a:gd name="T46" fmla="*/ 268 w 1468"/>
                  <a:gd name="T47" fmla="*/ 4179 h 6455"/>
                  <a:gd name="T48" fmla="*/ 300 w 1468"/>
                  <a:gd name="T49" fmla="*/ 4388 h 6455"/>
                  <a:gd name="T50" fmla="*/ 117 w 1468"/>
                  <a:gd name="T51" fmla="*/ 4641 h 6455"/>
                  <a:gd name="T52" fmla="*/ 56 w 1468"/>
                  <a:gd name="T53" fmla="*/ 4829 h 6455"/>
                  <a:gd name="T54" fmla="*/ 15 w 1468"/>
                  <a:gd name="T55" fmla="*/ 5031 h 6455"/>
                  <a:gd name="T56" fmla="*/ 111 w 1468"/>
                  <a:gd name="T57" fmla="*/ 5265 h 6455"/>
                  <a:gd name="T58" fmla="*/ 352 w 1468"/>
                  <a:gd name="T59" fmla="*/ 5373 h 6455"/>
                  <a:gd name="T60" fmla="*/ 288 w 1468"/>
                  <a:gd name="T61" fmla="*/ 5571 h 6455"/>
                  <a:gd name="T62" fmla="*/ 221 w 1468"/>
                  <a:gd name="T63" fmla="*/ 5808 h 6455"/>
                  <a:gd name="T64" fmla="*/ 140 w 1468"/>
                  <a:gd name="T65" fmla="*/ 6048 h 6455"/>
                  <a:gd name="T66" fmla="*/ 259 w 1468"/>
                  <a:gd name="T67" fmla="*/ 6139 h 6455"/>
                  <a:gd name="T68" fmla="*/ 297 w 1468"/>
                  <a:gd name="T69" fmla="*/ 6358 h 6455"/>
                  <a:gd name="T70" fmla="*/ 413 w 1468"/>
                  <a:gd name="T71" fmla="*/ 6337 h 6455"/>
                  <a:gd name="T72" fmla="*/ 442 w 1468"/>
                  <a:gd name="T73" fmla="*/ 6154 h 6455"/>
                  <a:gd name="T74" fmla="*/ 483 w 1468"/>
                  <a:gd name="T75" fmla="*/ 5998 h 6455"/>
                  <a:gd name="T76" fmla="*/ 867 w 1468"/>
                  <a:gd name="T77" fmla="*/ 5791 h 6455"/>
                  <a:gd name="T78" fmla="*/ 919 w 1468"/>
                  <a:gd name="T79" fmla="*/ 5624 h 6455"/>
                  <a:gd name="T80" fmla="*/ 1213 w 1468"/>
                  <a:gd name="T81" fmla="*/ 5426 h 6455"/>
                  <a:gd name="T82" fmla="*/ 1195 w 1468"/>
                  <a:gd name="T83" fmla="*/ 5398 h 6455"/>
                  <a:gd name="T84" fmla="*/ 1227 w 1468"/>
                  <a:gd name="T85" fmla="*/ 5221 h 6455"/>
                  <a:gd name="T86" fmla="*/ 1239 w 1468"/>
                  <a:gd name="T87" fmla="*/ 5016 h 6455"/>
                  <a:gd name="T88" fmla="*/ 1387 w 1468"/>
                  <a:gd name="T89" fmla="*/ 4782 h 6455"/>
                  <a:gd name="T90" fmla="*/ 1311 w 1468"/>
                  <a:gd name="T91" fmla="*/ 4653 h 6455"/>
                  <a:gd name="T92" fmla="*/ 1335 w 1468"/>
                  <a:gd name="T93" fmla="*/ 4086 h 6455"/>
                  <a:gd name="T94" fmla="*/ 1329 w 1468"/>
                  <a:gd name="T95" fmla="*/ 3809 h 6455"/>
                  <a:gd name="T96" fmla="*/ 1378 w 1468"/>
                  <a:gd name="T97" fmla="*/ 3533 h 6455"/>
                  <a:gd name="T98" fmla="*/ 1393 w 1468"/>
                  <a:gd name="T99" fmla="*/ 3269 h 6455"/>
                  <a:gd name="T100" fmla="*/ 1407 w 1468"/>
                  <a:gd name="T101" fmla="*/ 3014 h 6455"/>
                  <a:gd name="T102" fmla="*/ 1428 w 1468"/>
                  <a:gd name="T103" fmla="*/ 2701 h 6455"/>
                  <a:gd name="T104" fmla="*/ 1431 w 1468"/>
                  <a:gd name="T105" fmla="*/ 2410 h 6455"/>
                  <a:gd name="T106" fmla="*/ 1431 w 1468"/>
                  <a:gd name="T107" fmla="*/ 2165 h 6455"/>
                  <a:gd name="T108" fmla="*/ 1425 w 1468"/>
                  <a:gd name="T109" fmla="*/ 1921 h 6455"/>
                  <a:gd name="T110" fmla="*/ 1433 w 1468"/>
                  <a:gd name="T111" fmla="*/ 1676 h 6455"/>
                  <a:gd name="T112" fmla="*/ 1436 w 1468"/>
                  <a:gd name="T113" fmla="*/ 1421 h 6455"/>
                  <a:gd name="T114" fmla="*/ 1445 w 1468"/>
                  <a:gd name="T115" fmla="*/ 946 h 6455"/>
                  <a:gd name="T116" fmla="*/ 1152 w 1468"/>
                  <a:gd name="T117" fmla="*/ 452 h 6455"/>
                  <a:gd name="T118" fmla="*/ 1233 w 1468"/>
                  <a:gd name="T119" fmla="*/ 194 h 645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68" h="6455">
                    <a:moveTo>
                      <a:pt x="1291" y="0"/>
                    </a:moveTo>
                    <a:lnTo>
                      <a:pt x="1186" y="173"/>
                    </a:lnTo>
                    <a:lnTo>
                      <a:pt x="1172" y="173"/>
                    </a:lnTo>
                    <a:lnTo>
                      <a:pt x="1160" y="175"/>
                    </a:lnTo>
                    <a:lnTo>
                      <a:pt x="1157" y="99"/>
                    </a:lnTo>
                    <a:lnTo>
                      <a:pt x="1079" y="133"/>
                    </a:lnTo>
                    <a:lnTo>
                      <a:pt x="1053" y="129"/>
                    </a:lnTo>
                    <a:lnTo>
                      <a:pt x="1047" y="121"/>
                    </a:lnTo>
                    <a:lnTo>
                      <a:pt x="913" y="425"/>
                    </a:lnTo>
                    <a:lnTo>
                      <a:pt x="899" y="425"/>
                    </a:lnTo>
                    <a:lnTo>
                      <a:pt x="884" y="427"/>
                    </a:lnTo>
                    <a:lnTo>
                      <a:pt x="867" y="418"/>
                    </a:lnTo>
                    <a:lnTo>
                      <a:pt x="858" y="408"/>
                    </a:lnTo>
                    <a:lnTo>
                      <a:pt x="849" y="399"/>
                    </a:lnTo>
                    <a:lnTo>
                      <a:pt x="846" y="391"/>
                    </a:lnTo>
                    <a:lnTo>
                      <a:pt x="843" y="380"/>
                    </a:lnTo>
                    <a:lnTo>
                      <a:pt x="843" y="370"/>
                    </a:lnTo>
                    <a:lnTo>
                      <a:pt x="843" y="359"/>
                    </a:lnTo>
                    <a:lnTo>
                      <a:pt x="846" y="349"/>
                    </a:lnTo>
                    <a:lnTo>
                      <a:pt x="846" y="338"/>
                    </a:lnTo>
                    <a:lnTo>
                      <a:pt x="846" y="329"/>
                    </a:lnTo>
                    <a:lnTo>
                      <a:pt x="846" y="317"/>
                    </a:lnTo>
                    <a:lnTo>
                      <a:pt x="846" y="308"/>
                    </a:lnTo>
                    <a:lnTo>
                      <a:pt x="838" y="289"/>
                    </a:lnTo>
                    <a:lnTo>
                      <a:pt x="820" y="273"/>
                    </a:lnTo>
                    <a:lnTo>
                      <a:pt x="811" y="262"/>
                    </a:lnTo>
                    <a:lnTo>
                      <a:pt x="809" y="251"/>
                    </a:lnTo>
                    <a:lnTo>
                      <a:pt x="803" y="239"/>
                    </a:lnTo>
                    <a:lnTo>
                      <a:pt x="800" y="228"/>
                    </a:lnTo>
                    <a:lnTo>
                      <a:pt x="797" y="207"/>
                    </a:lnTo>
                    <a:lnTo>
                      <a:pt x="797" y="188"/>
                    </a:lnTo>
                    <a:lnTo>
                      <a:pt x="797" y="176"/>
                    </a:lnTo>
                    <a:lnTo>
                      <a:pt x="797" y="165"/>
                    </a:lnTo>
                    <a:lnTo>
                      <a:pt x="797" y="156"/>
                    </a:lnTo>
                    <a:lnTo>
                      <a:pt x="800" y="146"/>
                    </a:lnTo>
                    <a:lnTo>
                      <a:pt x="800" y="125"/>
                    </a:lnTo>
                    <a:lnTo>
                      <a:pt x="803" y="106"/>
                    </a:lnTo>
                    <a:lnTo>
                      <a:pt x="797" y="99"/>
                    </a:lnTo>
                    <a:lnTo>
                      <a:pt x="785" y="99"/>
                    </a:lnTo>
                    <a:lnTo>
                      <a:pt x="774" y="102"/>
                    </a:lnTo>
                    <a:lnTo>
                      <a:pt x="774" y="106"/>
                    </a:lnTo>
                    <a:lnTo>
                      <a:pt x="762" y="118"/>
                    </a:lnTo>
                    <a:lnTo>
                      <a:pt x="750" y="129"/>
                    </a:lnTo>
                    <a:lnTo>
                      <a:pt x="739" y="140"/>
                    </a:lnTo>
                    <a:lnTo>
                      <a:pt x="730" y="154"/>
                    </a:lnTo>
                    <a:lnTo>
                      <a:pt x="721" y="165"/>
                    </a:lnTo>
                    <a:lnTo>
                      <a:pt x="713" y="178"/>
                    </a:lnTo>
                    <a:lnTo>
                      <a:pt x="704" y="190"/>
                    </a:lnTo>
                    <a:lnTo>
                      <a:pt x="695" y="203"/>
                    </a:lnTo>
                    <a:lnTo>
                      <a:pt x="686" y="214"/>
                    </a:lnTo>
                    <a:lnTo>
                      <a:pt x="678" y="226"/>
                    </a:lnTo>
                    <a:lnTo>
                      <a:pt x="672" y="237"/>
                    </a:lnTo>
                    <a:lnTo>
                      <a:pt x="666" y="251"/>
                    </a:lnTo>
                    <a:lnTo>
                      <a:pt x="657" y="262"/>
                    </a:lnTo>
                    <a:lnTo>
                      <a:pt x="652" y="275"/>
                    </a:lnTo>
                    <a:lnTo>
                      <a:pt x="646" y="287"/>
                    </a:lnTo>
                    <a:lnTo>
                      <a:pt x="643" y="300"/>
                    </a:lnTo>
                    <a:lnTo>
                      <a:pt x="634" y="300"/>
                    </a:lnTo>
                    <a:lnTo>
                      <a:pt x="625" y="300"/>
                    </a:lnTo>
                    <a:lnTo>
                      <a:pt x="617" y="273"/>
                    </a:lnTo>
                    <a:lnTo>
                      <a:pt x="608" y="268"/>
                    </a:lnTo>
                    <a:lnTo>
                      <a:pt x="591" y="270"/>
                    </a:lnTo>
                    <a:lnTo>
                      <a:pt x="561" y="348"/>
                    </a:lnTo>
                    <a:lnTo>
                      <a:pt x="553" y="353"/>
                    </a:lnTo>
                    <a:lnTo>
                      <a:pt x="532" y="353"/>
                    </a:lnTo>
                    <a:lnTo>
                      <a:pt x="553" y="216"/>
                    </a:lnTo>
                    <a:lnTo>
                      <a:pt x="457" y="456"/>
                    </a:lnTo>
                    <a:lnTo>
                      <a:pt x="442" y="456"/>
                    </a:lnTo>
                    <a:lnTo>
                      <a:pt x="425" y="456"/>
                    </a:lnTo>
                    <a:lnTo>
                      <a:pt x="390" y="441"/>
                    </a:lnTo>
                    <a:lnTo>
                      <a:pt x="378" y="456"/>
                    </a:lnTo>
                    <a:lnTo>
                      <a:pt x="375" y="471"/>
                    </a:lnTo>
                    <a:lnTo>
                      <a:pt x="373" y="486"/>
                    </a:lnTo>
                    <a:lnTo>
                      <a:pt x="373" y="503"/>
                    </a:lnTo>
                    <a:lnTo>
                      <a:pt x="373" y="521"/>
                    </a:lnTo>
                    <a:lnTo>
                      <a:pt x="375" y="538"/>
                    </a:lnTo>
                    <a:lnTo>
                      <a:pt x="378" y="555"/>
                    </a:lnTo>
                    <a:lnTo>
                      <a:pt x="387" y="572"/>
                    </a:lnTo>
                    <a:lnTo>
                      <a:pt x="390" y="589"/>
                    </a:lnTo>
                    <a:lnTo>
                      <a:pt x="396" y="606"/>
                    </a:lnTo>
                    <a:lnTo>
                      <a:pt x="399" y="623"/>
                    </a:lnTo>
                    <a:lnTo>
                      <a:pt x="404" y="640"/>
                    </a:lnTo>
                    <a:lnTo>
                      <a:pt x="404" y="657"/>
                    </a:lnTo>
                    <a:lnTo>
                      <a:pt x="404" y="676"/>
                    </a:lnTo>
                    <a:lnTo>
                      <a:pt x="402" y="693"/>
                    </a:lnTo>
                    <a:lnTo>
                      <a:pt x="402" y="712"/>
                    </a:lnTo>
                    <a:lnTo>
                      <a:pt x="422" y="728"/>
                    </a:lnTo>
                    <a:lnTo>
                      <a:pt x="434" y="743"/>
                    </a:lnTo>
                    <a:lnTo>
                      <a:pt x="434" y="758"/>
                    </a:lnTo>
                    <a:lnTo>
                      <a:pt x="416" y="775"/>
                    </a:lnTo>
                    <a:lnTo>
                      <a:pt x="390" y="785"/>
                    </a:lnTo>
                    <a:lnTo>
                      <a:pt x="375" y="798"/>
                    </a:lnTo>
                    <a:lnTo>
                      <a:pt x="370" y="811"/>
                    </a:lnTo>
                    <a:lnTo>
                      <a:pt x="373" y="827"/>
                    </a:lnTo>
                    <a:lnTo>
                      <a:pt x="373" y="840"/>
                    </a:lnTo>
                    <a:lnTo>
                      <a:pt x="378" y="855"/>
                    </a:lnTo>
                    <a:lnTo>
                      <a:pt x="375" y="870"/>
                    </a:lnTo>
                    <a:lnTo>
                      <a:pt x="375" y="885"/>
                    </a:lnTo>
                    <a:lnTo>
                      <a:pt x="367" y="891"/>
                    </a:lnTo>
                    <a:lnTo>
                      <a:pt x="352" y="891"/>
                    </a:lnTo>
                    <a:lnTo>
                      <a:pt x="329" y="827"/>
                    </a:lnTo>
                    <a:lnTo>
                      <a:pt x="282" y="811"/>
                    </a:lnTo>
                    <a:lnTo>
                      <a:pt x="262" y="828"/>
                    </a:lnTo>
                    <a:lnTo>
                      <a:pt x="250" y="846"/>
                    </a:lnTo>
                    <a:lnTo>
                      <a:pt x="248" y="865"/>
                    </a:lnTo>
                    <a:lnTo>
                      <a:pt x="253" y="884"/>
                    </a:lnTo>
                    <a:lnTo>
                      <a:pt x="256" y="901"/>
                    </a:lnTo>
                    <a:lnTo>
                      <a:pt x="262" y="922"/>
                    </a:lnTo>
                    <a:lnTo>
                      <a:pt x="262" y="939"/>
                    </a:lnTo>
                    <a:lnTo>
                      <a:pt x="259" y="960"/>
                    </a:lnTo>
                    <a:lnTo>
                      <a:pt x="320" y="1115"/>
                    </a:lnTo>
                    <a:lnTo>
                      <a:pt x="326" y="1115"/>
                    </a:lnTo>
                    <a:lnTo>
                      <a:pt x="341" y="1117"/>
                    </a:lnTo>
                    <a:lnTo>
                      <a:pt x="355" y="1117"/>
                    </a:lnTo>
                    <a:lnTo>
                      <a:pt x="373" y="1115"/>
                    </a:lnTo>
                    <a:lnTo>
                      <a:pt x="434" y="1068"/>
                    </a:lnTo>
                    <a:lnTo>
                      <a:pt x="451" y="1068"/>
                    </a:lnTo>
                    <a:lnTo>
                      <a:pt x="477" y="1070"/>
                    </a:lnTo>
                    <a:lnTo>
                      <a:pt x="486" y="1062"/>
                    </a:lnTo>
                    <a:lnTo>
                      <a:pt x="489" y="1057"/>
                    </a:lnTo>
                    <a:lnTo>
                      <a:pt x="486" y="1049"/>
                    </a:lnTo>
                    <a:lnTo>
                      <a:pt x="492" y="1043"/>
                    </a:lnTo>
                    <a:lnTo>
                      <a:pt x="495" y="1038"/>
                    </a:lnTo>
                    <a:lnTo>
                      <a:pt x="498" y="1038"/>
                    </a:lnTo>
                    <a:lnTo>
                      <a:pt x="506" y="1036"/>
                    </a:lnTo>
                    <a:lnTo>
                      <a:pt x="524" y="1038"/>
                    </a:lnTo>
                    <a:lnTo>
                      <a:pt x="541" y="1142"/>
                    </a:lnTo>
                    <a:lnTo>
                      <a:pt x="550" y="1146"/>
                    </a:lnTo>
                    <a:lnTo>
                      <a:pt x="573" y="1150"/>
                    </a:lnTo>
                    <a:lnTo>
                      <a:pt x="637" y="1102"/>
                    </a:lnTo>
                    <a:lnTo>
                      <a:pt x="646" y="1100"/>
                    </a:lnTo>
                    <a:lnTo>
                      <a:pt x="649" y="1098"/>
                    </a:lnTo>
                    <a:lnTo>
                      <a:pt x="663" y="1102"/>
                    </a:lnTo>
                    <a:lnTo>
                      <a:pt x="678" y="1106"/>
                    </a:lnTo>
                    <a:lnTo>
                      <a:pt x="686" y="1114"/>
                    </a:lnTo>
                    <a:lnTo>
                      <a:pt x="689" y="1123"/>
                    </a:lnTo>
                    <a:lnTo>
                      <a:pt x="695" y="1134"/>
                    </a:lnTo>
                    <a:lnTo>
                      <a:pt x="701" y="1138"/>
                    </a:lnTo>
                    <a:lnTo>
                      <a:pt x="721" y="1142"/>
                    </a:lnTo>
                    <a:lnTo>
                      <a:pt x="733" y="1136"/>
                    </a:lnTo>
                    <a:lnTo>
                      <a:pt x="745" y="1133"/>
                    </a:lnTo>
                    <a:lnTo>
                      <a:pt x="750" y="1127"/>
                    </a:lnTo>
                    <a:lnTo>
                      <a:pt x="759" y="1123"/>
                    </a:lnTo>
                    <a:lnTo>
                      <a:pt x="765" y="1110"/>
                    </a:lnTo>
                    <a:lnTo>
                      <a:pt x="774" y="1098"/>
                    </a:lnTo>
                    <a:lnTo>
                      <a:pt x="841" y="1083"/>
                    </a:lnTo>
                    <a:lnTo>
                      <a:pt x="916" y="1032"/>
                    </a:lnTo>
                    <a:lnTo>
                      <a:pt x="928" y="1030"/>
                    </a:lnTo>
                    <a:lnTo>
                      <a:pt x="948" y="1032"/>
                    </a:lnTo>
                    <a:lnTo>
                      <a:pt x="980" y="1062"/>
                    </a:lnTo>
                    <a:lnTo>
                      <a:pt x="980" y="1026"/>
                    </a:lnTo>
                    <a:lnTo>
                      <a:pt x="989" y="1018"/>
                    </a:lnTo>
                    <a:lnTo>
                      <a:pt x="1003" y="1020"/>
                    </a:lnTo>
                    <a:lnTo>
                      <a:pt x="1021" y="1024"/>
                    </a:lnTo>
                    <a:lnTo>
                      <a:pt x="1038" y="1028"/>
                    </a:lnTo>
                    <a:lnTo>
                      <a:pt x="1061" y="1024"/>
                    </a:lnTo>
                    <a:lnTo>
                      <a:pt x="1085" y="1026"/>
                    </a:lnTo>
                    <a:lnTo>
                      <a:pt x="1105" y="1026"/>
                    </a:lnTo>
                    <a:lnTo>
                      <a:pt x="1131" y="1026"/>
                    </a:lnTo>
                    <a:lnTo>
                      <a:pt x="1140" y="1018"/>
                    </a:lnTo>
                    <a:lnTo>
                      <a:pt x="1157" y="1013"/>
                    </a:lnTo>
                    <a:lnTo>
                      <a:pt x="1175" y="1007"/>
                    </a:lnTo>
                    <a:lnTo>
                      <a:pt x="1198" y="1003"/>
                    </a:lnTo>
                    <a:lnTo>
                      <a:pt x="1204" y="996"/>
                    </a:lnTo>
                    <a:lnTo>
                      <a:pt x="1210" y="990"/>
                    </a:lnTo>
                    <a:lnTo>
                      <a:pt x="1215" y="988"/>
                    </a:lnTo>
                    <a:lnTo>
                      <a:pt x="1230" y="988"/>
                    </a:lnTo>
                    <a:lnTo>
                      <a:pt x="1215" y="1079"/>
                    </a:lnTo>
                    <a:lnTo>
                      <a:pt x="1242" y="1038"/>
                    </a:lnTo>
                    <a:lnTo>
                      <a:pt x="1250" y="1038"/>
                    </a:lnTo>
                    <a:lnTo>
                      <a:pt x="1265" y="1038"/>
                    </a:lnTo>
                    <a:lnTo>
                      <a:pt x="1239" y="1161"/>
                    </a:lnTo>
                    <a:lnTo>
                      <a:pt x="1183" y="1178"/>
                    </a:lnTo>
                    <a:lnTo>
                      <a:pt x="1169" y="1176"/>
                    </a:lnTo>
                    <a:lnTo>
                      <a:pt x="1154" y="1174"/>
                    </a:lnTo>
                    <a:lnTo>
                      <a:pt x="1137" y="1174"/>
                    </a:lnTo>
                    <a:lnTo>
                      <a:pt x="1122" y="1178"/>
                    </a:lnTo>
                    <a:lnTo>
                      <a:pt x="1064" y="1212"/>
                    </a:lnTo>
                    <a:lnTo>
                      <a:pt x="1044" y="1209"/>
                    </a:lnTo>
                    <a:lnTo>
                      <a:pt x="1024" y="1205"/>
                    </a:lnTo>
                    <a:lnTo>
                      <a:pt x="963" y="1286"/>
                    </a:lnTo>
                    <a:lnTo>
                      <a:pt x="954" y="1292"/>
                    </a:lnTo>
                    <a:lnTo>
                      <a:pt x="939" y="1292"/>
                    </a:lnTo>
                    <a:lnTo>
                      <a:pt x="928" y="1260"/>
                    </a:lnTo>
                    <a:lnTo>
                      <a:pt x="916" y="1256"/>
                    </a:lnTo>
                    <a:lnTo>
                      <a:pt x="902" y="1258"/>
                    </a:lnTo>
                    <a:lnTo>
                      <a:pt x="829" y="1353"/>
                    </a:lnTo>
                    <a:lnTo>
                      <a:pt x="809" y="1355"/>
                    </a:lnTo>
                    <a:lnTo>
                      <a:pt x="800" y="1361"/>
                    </a:lnTo>
                    <a:lnTo>
                      <a:pt x="791" y="1366"/>
                    </a:lnTo>
                    <a:lnTo>
                      <a:pt x="785" y="1372"/>
                    </a:lnTo>
                    <a:lnTo>
                      <a:pt x="759" y="1372"/>
                    </a:lnTo>
                    <a:lnTo>
                      <a:pt x="739" y="1376"/>
                    </a:lnTo>
                    <a:lnTo>
                      <a:pt x="718" y="1382"/>
                    </a:lnTo>
                    <a:lnTo>
                      <a:pt x="701" y="1387"/>
                    </a:lnTo>
                    <a:lnTo>
                      <a:pt x="698" y="1389"/>
                    </a:lnTo>
                    <a:lnTo>
                      <a:pt x="698" y="1393"/>
                    </a:lnTo>
                    <a:lnTo>
                      <a:pt x="689" y="1395"/>
                    </a:lnTo>
                    <a:lnTo>
                      <a:pt x="678" y="1401"/>
                    </a:lnTo>
                    <a:lnTo>
                      <a:pt x="663" y="1395"/>
                    </a:lnTo>
                    <a:lnTo>
                      <a:pt x="660" y="1391"/>
                    </a:lnTo>
                    <a:lnTo>
                      <a:pt x="663" y="1385"/>
                    </a:lnTo>
                    <a:lnTo>
                      <a:pt x="663" y="1382"/>
                    </a:lnTo>
                    <a:lnTo>
                      <a:pt x="652" y="1376"/>
                    </a:lnTo>
                    <a:lnTo>
                      <a:pt x="637" y="1382"/>
                    </a:lnTo>
                    <a:lnTo>
                      <a:pt x="620" y="1437"/>
                    </a:lnTo>
                    <a:lnTo>
                      <a:pt x="611" y="1442"/>
                    </a:lnTo>
                    <a:lnTo>
                      <a:pt x="596" y="1442"/>
                    </a:lnTo>
                    <a:lnTo>
                      <a:pt x="573" y="1383"/>
                    </a:lnTo>
                    <a:lnTo>
                      <a:pt x="559" y="1376"/>
                    </a:lnTo>
                    <a:lnTo>
                      <a:pt x="541" y="1380"/>
                    </a:lnTo>
                    <a:lnTo>
                      <a:pt x="544" y="1401"/>
                    </a:lnTo>
                    <a:lnTo>
                      <a:pt x="529" y="1404"/>
                    </a:lnTo>
                    <a:lnTo>
                      <a:pt x="521" y="1406"/>
                    </a:lnTo>
                    <a:lnTo>
                      <a:pt x="506" y="1402"/>
                    </a:lnTo>
                    <a:lnTo>
                      <a:pt x="495" y="1401"/>
                    </a:lnTo>
                    <a:lnTo>
                      <a:pt x="474" y="1408"/>
                    </a:lnTo>
                    <a:lnTo>
                      <a:pt x="466" y="1418"/>
                    </a:lnTo>
                    <a:lnTo>
                      <a:pt x="463" y="1429"/>
                    </a:lnTo>
                    <a:lnTo>
                      <a:pt x="466" y="1440"/>
                    </a:lnTo>
                    <a:lnTo>
                      <a:pt x="457" y="1446"/>
                    </a:lnTo>
                    <a:lnTo>
                      <a:pt x="442" y="1446"/>
                    </a:lnTo>
                    <a:lnTo>
                      <a:pt x="436" y="1408"/>
                    </a:lnTo>
                    <a:lnTo>
                      <a:pt x="422" y="1406"/>
                    </a:lnTo>
                    <a:lnTo>
                      <a:pt x="410" y="1408"/>
                    </a:lnTo>
                    <a:lnTo>
                      <a:pt x="404" y="1427"/>
                    </a:lnTo>
                    <a:lnTo>
                      <a:pt x="399" y="1431"/>
                    </a:lnTo>
                    <a:lnTo>
                      <a:pt x="384" y="1433"/>
                    </a:lnTo>
                    <a:lnTo>
                      <a:pt x="367" y="1431"/>
                    </a:lnTo>
                    <a:lnTo>
                      <a:pt x="349" y="1435"/>
                    </a:lnTo>
                    <a:lnTo>
                      <a:pt x="346" y="1452"/>
                    </a:lnTo>
                    <a:lnTo>
                      <a:pt x="338" y="1456"/>
                    </a:lnTo>
                    <a:lnTo>
                      <a:pt x="329" y="1459"/>
                    </a:lnTo>
                    <a:lnTo>
                      <a:pt x="317" y="1461"/>
                    </a:lnTo>
                    <a:lnTo>
                      <a:pt x="303" y="1465"/>
                    </a:lnTo>
                    <a:lnTo>
                      <a:pt x="288" y="1482"/>
                    </a:lnTo>
                    <a:lnTo>
                      <a:pt x="277" y="1501"/>
                    </a:lnTo>
                    <a:lnTo>
                      <a:pt x="262" y="1520"/>
                    </a:lnTo>
                    <a:lnTo>
                      <a:pt x="253" y="1539"/>
                    </a:lnTo>
                    <a:lnTo>
                      <a:pt x="245" y="1556"/>
                    </a:lnTo>
                    <a:lnTo>
                      <a:pt x="236" y="1575"/>
                    </a:lnTo>
                    <a:lnTo>
                      <a:pt x="227" y="1594"/>
                    </a:lnTo>
                    <a:lnTo>
                      <a:pt x="221" y="1613"/>
                    </a:lnTo>
                    <a:lnTo>
                      <a:pt x="213" y="1631"/>
                    </a:lnTo>
                    <a:lnTo>
                      <a:pt x="204" y="1650"/>
                    </a:lnTo>
                    <a:lnTo>
                      <a:pt x="198" y="1669"/>
                    </a:lnTo>
                    <a:lnTo>
                      <a:pt x="195" y="1688"/>
                    </a:lnTo>
                    <a:lnTo>
                      <a:pt x="189" y="1705"/>
                    </a:lnTo>
                    <a:lnTo>
                      <a:pt x="186" y="1724"/>
                    </a:lnTo>
                    <a:lnTo>
                      <a:pt x="186" y="1743"/>
                    </a:lnTo>
                    <a:lnTo>
                      <a:pt x="186" y="1762"/>
                    </a:lnTo>
                    <a:lnTo>
                      <a:pt x="184" y="1779"/>
                    </a:lnTo>
                    <a:lnTo>
                      <a:pt x="181" y="1798"/>
                    </a:lnTo>
                    <a:lnTo>
                      <a:pt x="181" y="1817"/>
                    </a:lnTo>
                    <a:lnTo>
                      <a:pt x="184" y="1836"/>
                    </a:lnTo>
                    <a:lnTo>
                      <a:pt x="184" y="1853"/>
                    </a:lnTo>
                    <a:lnTo>
                      <a:pt x="184" y="1872"/>
                    </a:lnTo>
                    <a:lnTo>
                      <a:pt x="186" y="1891"/>
                    </a:lnTo>
                    <a:lnTo>
                      <a:pt x="192" y="1910"/>
                    </a:lnTo>
                    <a:lnTo>
                      <a:pt x="192" y="1927"/>
                    </a:lnTo>
                    <a:lnTo>
                      <a:pt x="198" y="1946"/>
                    </a:lnTo>
                    <a:lnTo>
                      <a:pt x="201" y="1965"/>
                    </a:lnTo>
                    <a:lnTo>
                      <a:pt x="210" y="1984"/>
                    </a:lnTo>
                    <a:lnTo>
                      <a:pt x="213" y="2003"/>
                    </a:lnTo>
                    <a:lnTo>
                      <a:pt x="221" y="2022"/>
                    </a:lnTo>
                    <a:lnTo>
                      <a:pt x="230" y="2041"/>
                    </a:lnTo>
                    <a:lnTo>
                      <a:pt x="239" y="2060"/>
                    </a:lnTo>
                    <a:lnTo>
                      <a:pt x="256" y="2174"/>
                    </a:lnTo>
                    <a:lnTo>
                      <a:pt x="262" y="2174"/>
                    </a:lnTo>
                    <a:lnTo>
                      <a:pt x="282" y="2176"/>
                    </a:lnTo>
                    <a:lnTo>
                      <a:pt x="311" y="2163"/>
                    </a:lnTo>
                    <a:lnTo>
                      <a:pt x="311" y="2176"/>
                    </a:lnTo>
                    <a:lnTo>
                      <a:pt x="317" y="2191"/>
                    </a:lnTo>
                    <a:lnTo>
                      <a:pt x="317" y="2206"/>
                    </a:lnTo>
                    <a:lnTo>
                      <a:pt x="323" y="2222"/>
                    </a:lnTo>
                    <a:lnTo>
                      <a:pt x="326" y="2237"/>
                    </a:lnTo>
                    <a:lnTo>
                      <a:pt x="329" y="2252"/>
                    </a:lnTo>
                    <a:lnTo>
                      <a:pt x="332" y="2267"/>
                    </a:lnTo>
                    <a:lnTo>
                      <a:pt x="338" y="2284"/>
                    </a:lnTo>
                    <a:lnTo>
                      <a:pt x="338" y="2300"/>
                    </a:lnTo>
                    <a:lnTo>
                      <a:pt x="343" y="2315"/>
                    </a:lnTo>
                    <a:lnTo>
                      <a:pt x="343" y="2330"/>
                    </a:lnTo>
                    <a:lnTo>
                      <a:pt x="349" y="2347"/>
                    </a:lnTo>
                    <a:lnTo>
                      <a:pt x="349" y="2362"/>
                    </a:lnTo>
                    <a:lnTo>
                      <a:pt x="352" y="2378"/>
                    </a:lnTo>
                    <a:lnTo>
                      <a:pt x="355" y="2393"/>
                    </a:lnTo>
                    <a:lnTo>
                      <a:pt x="358" y="2410"/>
                    </a:lnTo>
                    <a:lnTo>
                      <a:pt x="358" y="2425"/>
                    </a:lnTo>
                    <a:lnTo>
                      <a:pt x="358" y="2440"/>
                    </a:lnTo>
                    <a:lnTo>
                      <a:pt x="358" y="2455"/>
                    </a:lnTo>
                    <a:lnTo>
                      <a:pt x="358" y="2473"/>
                    </a:lnTo>
                    <a:lnTo>
                      <a:pt x="358" y="2488"/>
                    </a:lnTo>
                    <a:lnTo>
                      <a:pt x="358" y="2503"/>
                    </a:lnTo>
                    <a:lnTo>
                      <a:pt x="358" y="2518"/>
                    </a:lnTo>
                    <a:lnTo>
                      <a:pt x="358" y="2535"/>
                    </a:lnTo>
                    <a:lnTo>
                      <a:pt x="355" y="2550"/>
                    </a:lnTo>
                    <a:lnTo>
                      <a:pt x="352" y="2566"/>
                    </a:lnTo>
                    <a:lnTo>
                      <a:pt x="349" y="2581"/>
                    </a:lnTo>
                    <a:lnTo>
                      <a:pt x="349" y="2598"/>
                    </a:lnTo>
                    <a:lnTo>
                      <a:pt x="343" y="2613"/>
                    </a:lnTo>
                    <a:lnTo>
                      <a:pt x="341" y="2630"/>
                    </a:lnTo>
                    <a:lnTo>
                      <a:pt x="338" y="2646"/>
                    </a:lnTo>
                    <a:lnTo>
                      <a:pt x="335" y="2663"/>
                    </a:lnTo>
                    <a:lnTo>
                      <a:pt x="323" y="2670"/>
                    </a:lnTo>
                    <a:lnTo>
                      <a:pt x="320" y="2674"/>
                    </a:lnTo>
                    <a:lnTo>
                      <a:pt x="309" y="2674"/>
                    </a:lnTo>
                    <a:lnTo>
                      <a:pt x="309" y="2676"/>
                    </a:lnTo>
                    <a:lnTo>
                      <a:pt x="303" y="2674"/>
                    </a:lnTo>
                    <a:lnTo>
                      <a:pt x="291" y="2674"/>
                    </a:lnTo>
                    <a:lnTo>
                      <a:pt x="248" y="2621"/>
                    </a:lnTo>
                    <a:lnTo>
                      <a:pt x="233" y="2619"/>
                    </a:lnTo>
                    <a:lnTo>
                      <a:pt x="216" y="2619"/>
                    </a:lnTo>
                    <a:lnTo>
                      <a:pt x="201" y="2636"/>
                    </a:lnTo>
                    <a:lnTo>
                      <a:pt x="189" y="2655"/>
                    </a:lnTo>
                    <a:lnTo>
                      <a:pt x="175" y="2674"/>
                    </a:lnTo>
                    <a:lnTo>
                      <a:pt x="163" y="2695"/>
                    </a:lnTo>
                    <a:lnTo>
                      <a:pt x="152" y="2712"/>
                    </a:lnTo>
                    <a:lnTo>
                      <a:pt x="143" y="2733"/>
                    </a:lnTo>
                    <a:lnTo>
                      <a:pt x="134" y="2752"/>
                    </a:lnTo>
                    <a:lnTo>
                      <a:pt x="128" y="2773"/>
                    </a:lnTo>
                    <a:lnTo>
                      <a:pt x="120" y="2792"/>
                    </a:lnTo>
                    <a:lnTo>
                      <a:pt x="117" y="2811"/>
                    </a:lnTo>
                    <a:lnTo>
                      <a:pt x="114" y="2830"/>
                    </a:lnTo>
                    <a:lnTo>
                      <a:pt x="117" y="2851"/>
                    </a:lnTo>
                    <a:lnTo>
                      <a:pt x="117" y="2868"/>
                    </a:lnTo>
                    <a:lnTo>
                      <a:pt x="125" y="2887"/>
                    </a:lnTo>
                    <a:lnTo>
                      <a:pt x="134" y="2906"/>
                    </a:lnTo>
                    <a:lnTo>
                      <a:pt x="149" y="2925"/>
                    </a:lnTo>
                    <a:lnTo>
                      <a:pt x="201" y="3560"/>
                    </a:lnTo>
                    <a:lnTo>
                      <a:pt x="210" y="3564"/>
                    </a:lnTo>
                    <a:lnTo>
                      <a:pt x="218" y="3569"/>
                    </a:lnTo>
                    <a:lnTo>
                      <a:pt x="230" y="3573"/>
                    </a:lnTo>
                    <a:lnTo>
                      <a:pt x="253" y="3577"/>
                    </a:lnTo>
                    <a:lnTo>
                      <a:pt x="250" y="3588"/>
                    </a:lnTo>
                    <a:lnTo>
                      <a:pt x="250" y="3600"/>
                    </a:lnTo>
                    <a:lnTo>
                      <a:pt x="250" y="3611"/>
                    </a:lnTo>
                    <a:lnTo>
                      <a:pt x="250" y="3622"/>
                    </a:lnTo>
                    <a:lnTo>
                      <a:pt x="248" y="3634"/>
                    </a:lnTo>
                    <a:lnTo>
                      <a:pt x="248" y="3645"/>
                    </a:lnTo>
                    <a:lnTo>
                      <a:pt x="248" y="3657"/>
                    </a:lnTo>
                    <a:lnTo>
                      <a:pt x="248" y="3668"/>
                    </a:lnTo>
                    <a:lnTo>
                      <a:pt x="245" y="3680"/>
                    </a:lnTo>
                    <a:lnTo>
                      <a:pt x="245" y="3691"/>
                    </a:lnTo>
                    <a:lnTo>
                      <a:pt x="245" y="3702"/>
                    </a:lnTo>
                    <a:lnTo>
                      <a:pt x="245" y="3716"/>
                    </a:lnTo>
                    <a:lnTo>
                      <a:pt x="245" y="3727"/>
                    </a:lnTo>
                    <a:lnTo>
                      <a:pt x="245" y="3738"/>
                    </a:lnTo>
                    <a:lnTo>
                      <a:pt x="245" y="3750"/>
                    </a:lnTo>
                    <a:lnTo>
                      <a:pt x="245" y="3763"/>
                    </a:lnTo>
                    <a:lnTo>
                      <a:pt x="242" y="3775"/>
                    </a:lnTo>
                    <a:lnTo>
                      <a:pt x="242" y="3786"/>
                    </a:lnTo>
                    <a:lnTo>
                      <a:pt x="242" y="3797"/>
                    </a:lnTo>
                    <a:lnTo>
                      <a:pt x="242" y="3811"/>
                    </a:lnTo>
                    <a:lnTo>
                      <a:pt x="242" y="3822"/>
                    </a:lnTo>
                    <a:lnTo>
                      <a:pt x="242" y="3833"/>
                    </a:lnTo>
                    <a:lnTo>
                      <a:pt x="242" y="3845"/>
                    </a:lnTo>
                    <a:lnTo>
                      <a:pt x="242" y="3858"/>
                    </a:lnTo>
                    <a:lnTo>
                      <a:pt x="242" y="3870"/>
                    </a:lnTo>
                    <a:lnTo>
                      <a:pt x="242" y="3881"/>
                    </a:lnTo>
                    <a:lnTo>
                      <a:pt x="242" y="3892"/>
                    </a:lnTo>
                    <a:lnTo>
                      <a:pt x="242" y="3906"/>
                    </a:lnTo>
                    <a:lnTo>
                      <a:pt x="242" y="3917"/>
                    </a:lnTo>
                    <a:lnTo>
                      <a:pt x="242" y="3930"/>
                    </a:lnTo>
                    <a:lnTo>
                      <a:pt x="242" y="3942"/>
                    </a:lnTo>
                    <a:lnTo>
                      <a:pt x="245" y="3955"/>
                    </a:lnTo>
                    <a:lnTo>
                      <a:pt x="245" y="3967"/>
                    </a:lnTo>
                    <a:lnTo>
                      <a:pt x="245" y="3978"/>
                    </a:lnTo>
                    <a:lnTo>
                      <a:pt x="245" y="3989"/>
                    </a:lnTo>
                    <a:lnTo>
                      <a:pt x="245" y="4001"/>
                    </a:lnTo>
                    <a:lnTo>
                      <a:pt x="245" y="4012"/>
                    </a:lnTo>
                    <a:lnTo>
                      <a:pt x="248" y="4025"/>
                    </a:lnTo>
                    <a:lnTo>
                      <a:pt x="248" y="4037"/>
                    </a:lnTo>
                    <a:lnTo>
                      <a:pt x="250" y="4050"/>
                    </a:lnTo>
                    <a:lnTo>
                      <a:pt x="250" y="4062"/>
                    </a:lnTo>
                    <a:lnTo>
                      <a:pt x="250" y="4073"/>
                    </a:lnTo>
                    <a:lnTo>
                      <a:pt x="250" y="4084"/>
                    </a:lnTo>
                    <a:lnTo>
                      <a:pt x="253" y="4096"/>
                    </a:lnTo>
                    <a:lnTo>
                      <a:pt x="253" y="4107"/>
                    </a:lnTo>
                    <a:lnTo>
                      <a:pt x="256" y="4120"/>
                    </a:lnTo>
                    <a:lnTo>
                      <a:pt x="259" y="4132"/>
                    </a:lnTo>
                    <a:lnTo>
                      <a:pt x="262" y="4145"/>
                    </a:lnTo>
                    <a:lnTo>
                      <a:pt x="262" y="4157"/>
                    </a:lnTo>
                    <a:lnTo>
                      <a:pt x="265" y="4168"/>
                    </a:lnTo>
                    <a:lnTo>
                      <a:pt x="268" y="4179"/>
                    </a:lnTo>
                    <a:lnTo>
                      <a:pt x="271" y="4193"/>
                    </a:lnTo>
                    <a:lnTo>
                      <a:pt x="271" y="4204"/>
                    </a:lnTo>
                    <a:lnTo>
                      <a:pt x="274" y="4216"/>
                    </a:lnTo>
                    <a:lnTo>
                      <a:pt x="277" y="4227"/>
                    </a:lnTo>
                    <a:lnTo>
                      <a:pt x="279" y="4240"/>
                    </a:lnTo>
                    <a:lnTo>
                      <a:pt x="279" y="4252"/>
                    </a:lnTo>
                    <a:lnTo>
                      <a:pt x="285" y="4263"/>
                    </a:lnTo>
                    <a:lnTo>
                      <a:pt x="285" y="4274"/>
                    </a:lnTo>
                    <a:lnTo>
                      <a:pt x="291" y="4288"/>
                    </a:lnTo>
                    <a:lnTo>
                      <a:pt x="294" y="4299"/>
                    </a:lnTo>
                    <a:lnTo>
                      <a:pt x="300" y="4312"/>
                    </a:lnTo>
                    <a:lnTo>
                      <a:pt x="303" y="4324"/>
                    </a:lnTo>
                    <a:lnTo>
                      <a:pt x="309" y="4337"/>
                    </a:lnTo>
                    <a:lnTo>
                      <a:pt x="306" y="4354"/>
                    </a:lnTo>
                    <a:lnTo>
                      <a:pt x="303" y="4371"/>
                    </a:lnTo>
                    <a:lnTo>
                      <a:pt x="300" y="4388"/>
                    </a:lnTo>
                    <a:lnTo>
                      <a:pt x="300" y="4407"/>
                    </a:lnTo>
                    <a:lnTo>
                      <a:pt x="294" y="4425"/>
                    </a:lnTo>
                    <a:lnTo>
                      <a:pt x="291" y="4442"/>
                    </a:lnTo>
                    <a:lnTo>
                      <a:pt x="285" y="4459"/>
                    </a:lnTo>
                    <a:lnTo>
                      <a:pt x="282" y="4478"/>
                    </a:lnTo>
                    <a:lnTo>
                      <a:pt x="271" y="4493"/>
                    </a:lnTo>
                    <a:lnTo>
                      <a:pt x="262" y="4510"/>
                    </a:lnTo>
                    <a:lnTo>
                      <a:pt x="248" y="4525"/>
                    </a:lnTo>
                    <a:lnTo>
                      <a:pt x="236" y="4542"/>
                    </a:lnTo>
                    <a:lnTo>
                      <a:pt x="216" y="4558"/>
                    </a:lnTo>
                    <a:lnTo>
                      <a:pt x="195" y="4575"/>
                    </a:lnTo>
                    <a:lnTo>
                      <a:pt x="172" y="4590"/>
                    </a:lnTo>
                    <a:lnTo>
                      <a:pt x="149" y="4607"/>
                    </a:lnTo>
                    <a:lnTo>
                      <a:pt x="134" y="4618"/>
                    </a:lnTo>
                    <a:lnTo>
                      <a:pt x="125" y="4630"/>
                    </a:lnTo>
                    <a:lnTo>
                      <a:pt x="117" y="4641"/>
                    </a:lnTo>
                    <a:lnTo>
                      <a:pt x="108" y="4653"/>
                    </a:lnTo>
                    <a:lnTo>
                      <a:pt x="99" y="4664"/>
                    </a:lnTo>
                    <a:lnTo>
                      <a:pt x="93" y="4676"/>
                    </a:lnTo>
                    <a:lnTo>
                      <a:pt x="88" y="4687"/>
                    </a:lnTo>
                    <a:lnTo>
                      <a:pt x="85" y="4700"/>
                    </a:lnTo>
                    <a:lnTo>
                      <a:pt x="79" y="4712"/>
                    </a:lnTo>
                    <a:lnTo>
                      <a:pt x="76" y="4723"/>
                    </a:lnTo>
                    <a:lnTo>
                      <a:pt x="70" y="4734"/>
                    </a:lnTo>
                    <a:lnTo>
                      <a:pt x="70" y="4748"/>
                    </a:lnTo>
                    <a:lnTo>
                      <a:pt x="67" y="4759"/>
                    </a:lnTo>
                    <a:lnTo>
                      <a:pt x="64" y="4771"/>
                    </a:lnTo>
                    <a:lnTo>
                      <a:pt x="64" y="4782"/>
                    </a:lnTo>
                    <a:lnTo>
                      <a:pt x="64" y="4795"/>
                    </a:lnTo>
                    <a:lnTo>
                      <a:pt x="61" y="4807"/>
                    </a:lnTo>
                    <a:lnTo>
                      <a:pt x="59" y="4818"/>
                    </a:lnTo>
                    <a:lnTo>
                      <a:pt x="56" y="4829"/>
                    </a:lnTo>
                    <a:lnTo>
                      <a:pt x="53" y="4841"/>
                    </a:lnTo>
                    <a:lnTo>
                      <a:pt x="50" y="4852"/>
                    </a:lnTo>
                    <a:lnTo>
                      <a:pt x="47" y="4864"/>
                    </a:lnTo>
                    <a:lnTo>
                      <a:pt x="44" y="4875"/>
                    </a:lnTo>
                    <a:lnTo>
                      <a:pt x="44" y="4888"/>
                    </a:lnTo>
                    <a:lnTo>
                      <a:pt x="38" y="4900"/>
                    </a:lnTo>
                    <a:lnTo>
                      <a:pt x="35" y="4911"/>
                    </a:lnTo>
                    <a:lnTo>
                      <a:pt x="30" y="4923"/>
                    </a:lnTo>
                    <a:lnTo>
                      <a:pt x="27" y="4936"/>
                    </a:lnTo>
                    <a:lnTo>
                      <a:pt x="21" y="4947"/>
                    </a:lnTo>
                    <a:lnTo>
                      <a:pt x="15" y="4959"/>
                    </a:lnTo>
                    <a:lnTo>
                      <a:pt x="6" y="4970"/>
                    </a:lnTo>
                    <a:lnTo>
                      <a:pt x="0" y="4983"/>
                    </a:lnTo>
                    <a:lnTo>
                      <a:pt x="12" y="5002"/>
                    </a:lnTo>
                    <a:lnTo>
                      <a:pt x="15" y="5023"/>
                    </a:lnTo>
                    <a:lnTo>
                      <a:pt x="15" y="5031"/>
                    </a:lnTo>
                    <a:lnTo>
                      <a:pt x="24" y="5040"/>
                    </a:lnTo>
                    <a:lnTo>
                      <a:pt x="38" y="5050"/>
                    </a:lnTo>
                    <a:lnTo>
                      <a:pt x="61" y="5059"/>
                    </a:lnTo>
                    <a:lnTo>
                      <a:pt x="70" y="5073"/>
                    </a:lnTo>
                    <a:lnTo>
                      <a:pt x="79" y="5088"/>
                    </a:lnTo>
                    <a:lnTo>
                      <a:pt x="82" y="5105"/>
                    </a:lnTo>
                    <a:lnTo>
                      <a:pt x="88" y="5122"/>
                    </a:lnTo>
                    <a:lnTo>
                      <a:pt x="88" y="5137"/>
                    </a:lnTo>
                    <a:lnTo>
                      <a:pt x="88" y="5154"/>
                    </a:lnTo>
                    <a:lnTo>
                      <a:pt x="88" y="5172"/>
                    </a:lnTo>
                    <a:lnTo>
                      <a:pt x="91" y="5189"/>
                    </a:lnTo>
                    <a:lnTo>
                      <a:pt x="91" y="5204"/>
                    </a:lnTo>
                    <a:lnTo>
                      <a:pt x="91" y="5219"/>
                    </a:lnTo>
                    <a:lnTo>
                      <a:pt x="93" y="5234"/>
                    </a:lnTo>
                    <a:lnTo>
                      <a:pt x="102" y="5251"/>
                    </a:lnTo>
                    <a:lnTo>
                      <a:pt x="111" y="5265"/>
                    </a:lnTo>
                    <a:lnTo>
                      <a:pt x="125" y="5280"/>
                    </a:lnTo>
                    <a:lnTo>
                      <a:pt x="140" y="5293"/>
                    </a:lnTo>
                    <a:lnTo>
                      <a:pt x="166" y="5308"/>
                    </a:lnTo>
                    <a:lnTo>
                      <a:pt x="221" y="5185"/>
                    </a:lnTo>
                    <a:lnTo>
                      <a:pt x="236" y="5185"/>
                    </a:lnTo>
                    <a:lnTo>
                      <a:pt x="250" y="5187"/>
                    </a:lnTo>
                    <a:lnTo>
                      <a:pt x="239" y="5255"/>
                    </a:lnTo>
                    <a:lnTo>
                      <a:pt x="248" y="5261"/>
                    </a:lnTo>
                    <a:lnTo>
                      <a:pt x="271" y="5263"/>
                    </a:lnTo>
                    <a:lnTo>
                      <a:pt x="291" y="5263"/>
                    </a:lnTo>
                    <a:lnTo>
                      <a:pt x="311" y="5269"/>
                    </a:lnTo>
                    <a:lnTo>
                      <a:pt x="230" y="5565"/>
                    </a:lnTo>
                    <a:lnTo>
                      <a:pt x="236" y="5569"/>
                    </a:lnTo>
                    <a:lnTo>
                      <a:pt x="256" y="5569"/>
                    </a:lnTo>
                    <a:lnTo>
                      <a:pt x="338" y="5373"/>
                    </a:lnTo>
                    <a:lnTo>
                      <a:pt x="352" y="5373"/>
                    </a:lnTo>
                    <a:lnTo>
                      <a:pt x="361" y="5375"/>
                    </a:lnTo>
                    <a:lnTo>
                      <a:pt x="355" y="5386"/>
                    </a:lnTo>
                    <a:lnTo>
                      <a:pt x="352" y="5400"/>
                    </a:lnTo>
                    <a:lnTo>
                      <a:pt x="346" y="5413"/>
                    </a:lnTo>
                    <a:lnTo>
                      <a:pt x="343" y="5426"/>
                    </a:lnTo>
                    <a:lnTo>
                      <a:pt x="338" y="5438"/>
                    </a:lnTo>
                    <a:lnTo>
                      <a:pt x="335" y="5451"/>
                    </a:lnTo>
                    <a:lnTo>
                      <a:pt x="332" y="5464"/>
                    </a:lnTo>
                    <a:lnTo>
                      <a:pt x="329" y="5480"/>
                    </a:lnTo>
                    <a:lnTo>
                      <a:pt x="323" y="5491"/>
                    </a:lnTo>
                    <a:lnTo>
                      <a:pt x="317" y="5504"/>
                    </a:lnTo>
                    <a:lnTo>
                      <a:pt x="311" y="5518"/>
                    </a:lnTo>
                    <a:lnTo>
                      <a:pt x="309" y="5531"/>
                    </a:lnTo>
                    <a:lnTo>
                      <a:pt x="300" y="5544"/>
                    </a:lnTo>
                    <a:lnTo>
                      <a:pt x="294" y="5557"/>
                    </a:lnTo>
                    <a:lnTo>
                      <a:pt x="288" y="5571"/>
                    </a:lnTo>
                    <a:lnTo>
                      <a:pt x="282" y="5586"/>
                    </a:lnTo>
                    <a:lnTo>
                      <a:pt x="271" y="5599"/>
                    </a:lnTo>
                    <a:lnTo>
                      <a:pt x="262" y="5614"/>
                    </a:lnTo>
                    <a:lnTo>
                      <a:pt x="253" y="5630"/>
                    </a:lnTo>
                    <a:lnTo>
                      <a:pt x="248" y="5645"/>
                    </a:lnTo>
                    <a:lnTo>
                      <a:pt x="239" y="5658"/>
                    </a:lnTo>
                    <a:lnTo>
                      <a:pt x="236" y="5675"/>
                    </a:lnTo>
                    <a:lnTo>
                      <a:pt x="233" y="5689"/>
                    </a:lnTo>
                    <a:lnTo>
                      <a:pt x="233" y="5706"/>
                    </a:lnTo>
                    <a:lnTo>
                      <a:pt x="227" y="5719"/>
                    </a:lnTo>
                    <a:lnTo>
                      <a:pt x="224" y="5734"/>
                    </a:lnTo>
                    <a:lnTo>
                      <a:pt x="224" y="5749"/>
                    </a:lnTo>
                    <a:lnTo>
                      <a:pt x="224" y="5765"/>
                    </a:lnTo>
                    <a:lnTo>
                      <a:pt x="221" y="5778"/>
                    </a:lnTo>
                    <a:lnTo>
                      <a:pt x="221" y="5795"/>
                    </a:lnTo>
                    <a:lnTo>
                      <a:pt x="221" y="5808"/>
                    </a:lnTo>
                    <a:lnTo>
                      <a:pt x="221" y="5825"/>
                    </a:lnTo>
                    <a:lnTo>
                      <a:pt x="218" y="5839"/>
                    </a:lnTo>
                    <a:lnTo>
                      <a:pt x="216" y="5854"/>
                    </a:lnTo>
                    <a:lnTo>
                      <a:pt x="213" y="5867"/>
                    </a:lnTo>
                    <a:lnTo>
                      <a:pt x="213" y="5884"/>
                    </a:lnTo>
                    <a:lnTo>
                      <a:pt x="210" y="5898"/>
                    </a:lnTo>
                    <a:lnTo>
                      <a:pt x="207" y="5913"/>
                    </a:lnTo>
                    <a:lnTo>
                      <a:pt x="204" y="5926"/>
                    </a:lnTo>
                    <a:lnTo>
                      <a:pt x="201" y="5943"/>
                    </a:lnTo>
                    <a:lnTo>
                      <a:pt x="192" y="5957"/>
                    </a:lnTo>
                    <a:lnTo>
                      <a:pt x="186" y="5972"/>
                    </a:lnTo>
                    <a:lnTo>
                      <a:pt x="178" y="5987"/>
                    </a:lnTo>
                    <a:lnTo>
                      <a:pt x="172" y="6002"/>
                    </a:lnTo>
                    <a:lnTo>
                      <a:pt x="160" y="6017"/>
                    </a:lnTo>
                    <a:lnTo>
                      <a:pt x="152" y="6033"/>
                    </a:lnTo>
                    <a:lnTo>
                      <a:pt x="140" y="6048"/>
                    </a:lnTo>
                    <a:lnTo>
                      <a:pt x="128" y="6065"/>
                    </a:lnTo>
                    <a:lnTo>
                      <a:pt x="67" y="6217"/>
                    </a:lnTo>
                    <a:lnTo>
                      <a:pt x="123" y="6234"/>
                    </a:lnTo>
                    <a:lnTo>
                      <a:pt x="120" y="6238"/>
                    </a:lnTo>
                    <a:lnTo>
                      <a:pt x="128" y="6246"/>
                    </a:lnTo>
                    <a:lnTo>
                      <a:pt x="143" y="6244"/>
                    </a:lnTo>
                    <a:lnTo>
                      <a:pt x="169" y="6246"/>
                    </a:lnTo>
                    <a:lnTo>
                      <a:pt x="216" y="6415"/>
                    </a:lnTo>
                    <a:lnTo>
                      <a:pt x="221" y="6417"/>
                    </a:lnTo>
                    <a:lnTo>
                      <a:pt x="230" y="6417"/>
                    </a:lnTo>
                    <a:lnTo>
                      <a:pt x="248" y="6418"/>
                    </a:lnTo>
                    <a:lnTo>
                      <a:pt x="250" y="6417"/>
                    </a:lnTo>
                    <a:lnTo>
                      <a:pt x="262" y="6413"/>
                    </a:lnTo>
                    <a:lnTo>
                      <a:pt x="204" y="6268"/>
                    </a:lnTo>
                    <a:lnTo>
                      <a:pt x="250" y="6139"/>
                    </a:lnTo>
                    <a:lnTo>
                      <a:pt x="259" y="6139"/>
                    </a:lnTo>
                    <a:lnTo>
                      <a:pt x="271" y="6139"/>
                    </a:lnTo>
                    <a:lnTo>
                      <a:pt x="279" y="6156"/>
                    </a:lnTo>
                    <a:lnTo>
                      <a:pt x="288" y="6175"/>
                    </a:lnTo>
                    <a:lnTo>
                      <a:pt x="291" y="6194"/>
                    </a:lnTo>
                    <a:lnTo>
                      <a:pt x="297" y="6215"/>
                    </a:lnTo>
                    <a:lnTo>
                      <a:pt x="297" y="6225"/>
                    </a:lnTo>
                    <a:lnTo>
                      <a:pt x="297" y="6234"/>
                    </a:lnTo>
                    <a:lnTo>
                      <a:pt x="297" y="6246"/>
                    </a:lnTo>
                    <a:lnTo>
                      <a:pt x="300" y="6257"/>
                    </a:lnTo>
                    <a:lnTo>
                      <a:pt x="300" y="6266"/>
                    </a:lnTo>
                    <a:lnTo>
                      <a:pt x="300" y="6276"/>
                    </a:lnTo>
                    <a:lnTo>
                      <a:pt x="300" y="6287"/>
                    </a:lnTo>
                    <a:lnTo>
                      <a:pt x="300" y="6299"/>
                    </a:lnTo>
                    <a:lnTo>
                      <a:pt x="297" y="6318"/>
                    </a:lnTo>
                    <a:lnTo>
                      <a:pt x="297" y="6339"/>
                    </a:lnTo>
                    <a:lnTo>
                      <a:pt x="297" y="6358"/>
                    </a:lnTo>
                    <a:lnTo>
                      <a:pt x="303" y="6379"/>
                    </a:lnTo>
                    <a:lnTo>
                      <a:pt x="303" y="6398"/>
                    </a:lnTo>
                    <a:lnTo>
                      <a:pt x="311" y="6417"/>
                    </a:lnTo>
                    <a:lnTo>
                      <a:pt x="320" y="6436"/>
                    </a:lnTo>
                    <a:lnTo>
                      <a:pt x="338" y="6455"/>
                    </a:lnTo>
                    <a:lnTo>
                      <a:pt x="361" y="6447"/>
                    </a:lnTo>
                    <a:lnTo>
                      <a:pt x="375" y="6437"/>
                    </a:lnTo>
                    <a:lnTo>
                      <a:pt x="378" y="6426"/>
                    </a:lnTo>
                    <a:lnTo>
                      <a:pt x="381" y="6417"/>
                    </a:lnTo>
                    <a:lnTo>
                      <a:pt x="375" y="6403"/>
                    </a:lnTo>
                    <a:lnTo>
                      <a:pt x="378" y="6392"/>
                    </a:lnTo>
                    <a:lnTo>
                      <a:pt x="387" y="6380"/>
                    </a:lnTo>
                    <a:lnTo>
                      <a:pt x="407" y="6373"/>
                    </a:lnTo>
                    <a:lnTo>
                      <a:pt x="407" y="6360"/>
                    </a:lnTo>
                    <a:lnTo>
                      <a:pt x="413" y="6348"/>
                    </a:lnTo>
                    <a:lnTo>
                      <a:pt x="413" y="6337"/>
                    </a:lnTo>
                    <a:lnTo>
                      <a:pt x="419" y="6325"/>
                    </a:lnTo>
                    <a:lnTo>
                      <a:pt x="419" y="6314"/>
                    </a:lnTo>
                    <a:lnTo>
                      <a:pt x="422" y="6303"/>
                    </a:lnTo>
                    <a:lnTo>
                      <a:pt x="425" y="6291"/>
                    </a:lnTo>
                    <a:lnTo>
                      <a:pt x="428" y="6280"/>
                    </a:lnTo>
                    <a:lnTo>
                      <a:pt x="428" y="6268"/>
                    </a:lnTo>
                    <a:lnTo>
                      <a:pt x="431" y="6257"/>
                    </a:lnTo>
                    <a:lnTo>
                      <a:pt x="431" y="6246"/>
                    </a:lnTo>
                    <a:lnTo>
                      <a:pt x="434" y="6234"/>
                    </a:lnTo>
                    <a:lnTo>
                      <a:pt x="434" y="6223"/>
                    </a:lnTo>
                    <a:lnTo>
                      <a:pt x="436" y="6211"/>
                    </a:lnTo>
                    <a:lnTo>
                      <a:pt x="439" y="6200"/>
                    </a:lnTo>
                    <a:lnTo>
                      <a:pt x="442" y="6188"/>
                    </a:lnTo>
                    <a:lnTo>
                      <a:pt x="442" y="6177"/>
                    </a:lnTo>
                    <a:lnTo>
                      <a:pt x="442" y="6166"/>
                    </a:lnTo>
                    <a:lnTo>
                      <a:pt x="442" y="6154"/>
                    </a:lnTo>
                    <a:lnTo>
                      <a:pt x="442" y="6143"/>
                    </a:lnTo>
                    <a:lnTo>
                      <a:pt x="442" y="6131"/>
                    </a:lnTo>
                    <a:lnTo>
                      <a:pt x="442" y="6120"/>
                    </a:lnTo>
                    <a:lnTo>
                      <a:pt x="442" y="6109"/>
                    </a:lnTo>
                    <a:lnTo>
                      <a:pt x="445" y="6099"/>
                    </a:lnTo>
                    <a:lnTo>
                      <a:pt x="445" y="6088"/>
                    </a:lnTo>
                    <a:lnTo>
                      <a:pt x="445" y="6076"/>
                    </a:lnTo>
                    <a:lnTo>
                      <a:pt x="445" y="6065"/>
                    </a:lnTo>
                    <a:lnTo>
                      <a:pt x="448" y="6055"/>
                    </a:lnTo>
                    <a:lnTo>
                      <a:pt x="448" y="6044"/>
                    </a:lnTo>
                    <a:lnTo>
                      <a:pt x="448" y="6033"/>
                    </a:lnTo>
                    <a:lnTo>
                      <a:pt x="448" y="6021"/>
                    </a:lnTo>
                    <a:lnTo>
                      <a:pt x="451" y="6012"/>
                    </a:lnTo>
                    <a:lnTo>
                      <a:pt x="454" y="6004"/>
                    </a:lnTo>
                    <a:lnTo>
                      <a:pt x="468" y="6000"/>
                    </a:lnTo>
                    <a:lnTo>
                      <a:pt x="483" y="5998"/>
                    </a:lnTo>
                    <a:lnTo>
                      <a:pt x="509" y="5998"/>
                    </a:lnTo>
                    <a:lnTo>
                      <a:pt x="527" y="6073"/>
                    </a:lnTo>
                    <a:lnTo>
                      <a:pt x="617" y="6084"/>
                    </a:lnTo>
                    <a:lnTo>
                      <a:pt x="663" y="6188"/>
                    </a:lnTo>
                    <a:lnTo>
                      <a:pt x="678" y="5987"/>
                    </a:lnTo>
                    <a:lnTo>
                      <a:pt x="652" y="5970"/>
                    </a:lnTo>
                    <a:lnTo>
                      <a:pt x="681" y="5920"/>
                    </a:lnTo>
                    <a:lnTo>
                      <a:pt x="669" y="5913"/>
                    </a:lnTo>
                    <a:lnTo>
                      <a:pt x="657" y="5907"/>
                    </a:lnTo>
                    <a:lnTo>
                      <a:pt x="707" y="5730"/>
                    </a:lnTo>
                    <a:lnTo>
                      <a:pt x="814" y="5710"/>
                    </a:lnTo>
                    <a:lnTo>
                      <a:pt x="835" y="5787"/>
                    </a:lnTo>
                    <a:lnTo>
                      <a:pt x="835" y="5789"/>
                    </a:lnTo>
                    <a:lnTo>
                      <a:pt x="841" y="5791"/>
                    </a:lnTo>
                    <a:lnTo>
                      <a:pt x="849" y="5791"/>
                    </a:lnTo>
                    <a:lnTo>
                      <a:pt x="867" y="5791"/>
                    </a:lnTo>
                    <a:lnTo>
                      <a:pt x="887" y="5772"/>
                    </a:lnTo>
                    <a:lnTo>
                      <a:pt x="904" y="5753"/>
                    </a:lnTo>
                    <a:lnTo>
                      <a:pt x="913" y="5734"/>
                    </a:lnTo>
                    <a:lnTo>
                      <a:pt x="925" y="5717"/>
                    </a:lnTo>
                    <a:lnTo>
                      <a:pt x="925" y="5698"/>
                    </a:lnTo>
                    <a:lnTo>
                      <a:pt x="928" y="5681"/>
                    </a:lnTo>
                    <a:lnTo>
                      <a:pt x="928" y="5662"/>
                    </a:lnTo>
                    <a:lnTo>
                      <a:pt x="931" y="5645"/>
                    </a:lnTo>
                    <a:lnTo>
                      <a:pt x="922" y="5641"/>
                    </a:lnTo>
                    <a:lnTo>
                      <a:pt x="910" y="5639"/>
                    </a:lnTo>
                    <a:lnTo>
                      <a:pt x="899" y="5637"/>
                    </a:lnTo>
                    <a:lnTo>
                      <a:pt x="890" y="5635"/>
                    </a:lnTo>
                    <a:lnTo>
                      <a:pt x="890" y="5632"/>
                    </a:lnTo>
                    <a:lnTo>
                      <a:pt x="899" y="5628"/>
                    </a:lnTo>
                    <a:lnTo>
                      <a:pt x="907" y="5626"/>
                    </a:lnTo>
                    <a:lnTo>
                      <a:pt x="919" y="5624"/>
                    </a:lnTo>
                    <a:lnTo>
                      <a:pt x="931" y="5624"/>
                    </a:lnTo>
                    <a:lnTo>
                      <a:pt x="948" y="5626"/>
                    </a:lnTo>
                    <a:lnTo>
                      <a:pt x="960" y="5622"/>
                    </a:lnTo>
                    <a:lnTo>
                      <a:pt x="971" y="5620"/>
                    </a:lnTo>
                    <a:lnTo>
                      <a:pt x="1032" y="5478"/>
                    </a:lnTo>
                    <a:lnTo>
                      <a:pt x="1050" y="5476"/>
                    </a:lnTo>
                    <a:lnTo>
                      <a:pt x="1076" y="5478"/>
                    </a:lnTo>
                    <a:lnTo>
                      <a:pt x="1088" y="5474"/>
                    </a:lnTo>
                    <a:lnTo>
                      <a:pt x="1099" y="5472"/>
                    </a:lnTo>
                    <a:lnTo>
                      <a:pt x="1099" y="5464"/>
                    </a:lnTo>
                    <a:lnTo>
                      <a:pt x="1102" y="5459"/>
                    </a:lnTo>
                    <a:lnTo>
                      <a:pt x="1114" y="5449"/>
                    </a:lnTo>
                    <a:lnTo>
                      <a:pt x="1134" y="5443"/>
                    </a:lnTo>
                    <a:lnTo>
                      <a:pt x="1154" y="5441"/>
                    </a:lnTo>
                    <a:lnTo>
                      <a:pt x="1181" y="5440"/>
                    </a:lnTo>
                    <a:lnTo>
                      <a:pt x="1213" y="5426"/>
                    </a:lnTo>
                    <a:lnTo>
                      <a:pt x="1221" y="5428"/>
                    </a:lnTo>
                    <a:lnTo>
                      <a:pt x="1230" y="5438"/>
                    </a:lnTo>
                    <a:lnTo>
                      <a:pt x="1245" y="5438"/>
                    </a:lnTo>
                    <a:lnTo>
                      <a:pt x="1268" y="5438"/>
                    </a:lnTo>
                    <a:lnTo>
                      <a:pt x="1419" y="5090"/>
                    </a:lnTo>
                    <a:lnTo>
                      <a:pt x="1407" y="5084"/>
                    </a:lnTo>
                    <a:lnTo>
                      <a:pt x="1387" y="5082"/>
                    </a:lnTo>
                    <a:lnTo>
                      <a:pt x="1372" y="5082"/>
                    </a:lnTo>
                    <a:lnTo>
                      <a:pt x="1364" y="5088"/>
                    </a:lnTo>
                    <a:lnTo>
                      <a:pt x="1236" y="5419"/>
                    </a:lnTo>
                    <a:lnTo>
                      <a:pt x="1224" y="5419"/>
                    </a:lnTo>
                    <a:lnTo>
                      <a:pt x="1221" y="5421"/>
                    </a:lnTo>
                    <a:lnTo>
                      <a:pt x="1218" y="5421"/>
                    </a:lnTo>
                    <a:lnTo>
                      <a:pt x="1210" y="5421"/>
                    </a:lnTo>
                    <a:lnTo>
                      <a:pt x="1201" y="5409"/>
                    </a:lnTo>
                    <a:lnTo>
                      <a:pt x="1195" y="5398"/>
                    </a:lnTo>
                    <a:lnTo>
                      <a:pt x="1189" y="5386"/>
                    </a:lnTo>
                    <a:lnTo>
                      <a:pt x="1189" y="5377"/>
                    </a:lnTo>
                    <a:lnTo>
                      <a:pt x="1186" y="5365"/>
                    </a:lnTo>
                    <a:lnTo>
                      <a:pt x="1186" y="5354"/>
                    </a:lnTo>
                    <a:lnTo>
                      <a:pt x="1189" y="5343"/>
                    </a:lnTo>
                    <a:lnTo>
                      <a:pt x="1192" y="5333"/>
                    </a:lnTo>
                    <a:lnTo>
                      <a:pt x="1192" y="5322"/>
                    </a:lnTo>
                    <a:lnTo>
                      <a:pt x="1195" y="5310"/>
                    </a:lnTo>
                    <a:lnTo>
                      <a:pt x="1195" y="5299"/>
                    </a:lnTo>
                    <a:lnTo>
                      <a:pt x="1201" y="5288"/>
                    </a:lnTo>
                    <a:lnTo>
                      <a:pt x="1204" y="5276"/>
                    </a:lnTo>
                    <a:lnTo>
                      <a:pt x="1210" y="5265"/>
                    </a:lnTo>
                    <a:lnTo>
                      <a:pt x="1215" y="5253"/>
                    </a:lnTo>
                    <a:lnTo>
                      <a:pt x="1221" y="5244"/>
                    </a:lnTo>
                    <a:lnTo>
                      <a:pt x="1224" y="5232"/>
                    </a:lnTo>
                    <a:lnTo>
                      <a:pt x="1227" y="5221"/>
                    </a:lnTo>
                    <a:lnTo>
                      <a:pt x="1230" y="5210"/>
                    </a:lnTo>
                    <a:lnTo>
                      <a:pt x="1236" y="5198"/>
                    </a:lnTo>
                    <a:lnTo>
                      <a:pt x="1236" y="5187"/>
                    </a:lnTo>
                    <a:lnTo>
                      <a:pt x="1239" y="5175"/>
                    </a:lnTo>
                    <a:lnTo>
                      <a:pt x="1242" y="5164"/>
                    </a:lnTo>
                    <a:lnTo>
                      <a:pt x="1245" y="5154"/>
                    </a:lnTo>
                    <a:lnTo>
                      <a:pt x="1242" y="5143"/>
                    </a:lnTo>
                    <a:lnTo>
                      <a:pt x="1242" y="5132"/>
                    </a:lnTo>
                    <a:lnTo>
                      <a:pt x="1239" y="5122"/>
                    </a:lnTo>
                    <a:lnTo>
                      <a:pt x="1239" y="5113"/>
                    </a:lnTo>
                    <a:lnTo>
                      <a:pt x="1227" y="5092"/>
                    </a:lnTo>
                    <a:lnTo>
                      <a:pt x="1215" y="5073"/>
                    </a:lnTo>
                    <a:lnTo>
                      <a:pt x="1213" y="5058"/>
                    </a:lnTo>
                    <a:lnTo>
                      <a:pt x="1218" y="5044"/>
                    </a:lnTo>
                    <a:lnTo>
                      <a:pt x="1227" y="5029"/>
                    </a:lnTo>
                    <a:lnTo>
                      <a:pt x="1239" y="5016"/>
                    </a:lnTo>
                    <a:lnTo>
                      <a:pt x="1247" y="5001"/>
                    </a:lnTo>
                    <a:lnTo>
                      <a:pt x="1262" y="4987"/>
                    </a:lnTo>
                    <a:lnTo>
                      <a:pt x="1274" y="4974"/>
                    </a:lnTo>
                    <a:lnTo>
                      <a:pt x="1285" y="4961"/>
                    </a:lnTo>
                    <a:lnTo>
                      <a:pt x="1291" y="4955"/>
                    </a:lnTo>
                    <a:lnTo>
                      <a:pt x="1297" y="4949"/>
                    </a:lnTo>
                    <a:lnTo>
                      <a:pt x="1303" y="4945"/>
                    </a:lnTo>
                    <a:lnTo>
                      <a:pt x="1317" y="4945"/>
                    </a:lnTo>
                    <a:lnTo>
                      <a:pt x="1308" y="5061"/>
                    </a:lnTo>
                    <a:lnTo>
                      <a:pt x="1311" y="5063"/>
                    </a:lnTo>
                    <a:lnTo>
                      <a:pt x="1323" y="5063"/>
                    </a:lnTo>
                    <a:lnTo>
                      <a:pt x="1338" y="5061"/>
                    </a:lnTo>
                    <a:lnTo>
                      <a:pt x="1349" y="5059"/>
                    </a:lnTo>
                    <a:lnTo>
                      <a:pt x="1419" y="4790"/>
                    </a:lnTo>
                    <a:lnTo>
                      <a:pt x="1404" y="4784"/>
                    </a:lnTo>
                    <a:lnTo>
                      <a:pt x="1387" y="4782"/>
                    </a:lnTo>
                    <a:lnTo>
                      <a:pt x="1364" y="4782"/>
                    </a:lnTo>
                    <a:lnTo>
                      <a:pt x="1340" y="4784"/>
                    </a:lnTo>
                    <a:lnTo>
                      <a:pt x="1308" y="4788"/>
                    </a:lnTo>
                    <a:lnTo>
                      <a:pt x="1282" y="4791"/>
                    </a:lnTo>
                    <a:lnTo>
                      <a:pt x="1259" y="4788"/>
                    </a:lnTo>
                    <a:lnTo>
                      <a:pt x="1256" y="4780"/>
                    </a:lnTo>
                    <a:lnTo>
                      <a:pt x="1265" y="4776"/>
                    </a:lnTo>
                    <a:lnTo>
                      <a:pt x="1291" y="4774"/>
                    </a:lnTo>
                    <a:lnTo>
                      <a:pt x="1294" y="4763"/>
                    </a:lnTo>
                    <a:lnTo>
                      <a:pt x="1300" y="4753"/>
                    </a:lnTo>
                    <a:lnTo>
                      <a:pt x="1300" y="4742"/>
                    </a:lnTo>
                    <a:lnTo>
                      <a:pt x="1303" y="4733"/>
                    </a:lnTo>
                    <a:lnTo>
                      <a:pt x="1303" y="4712"/>
                    </a:lnTo>
                    <a:lnTo>
                      <a:pt x="1303" y="4693"/>
                    </a:lnTo>
                    <a:lnTo>
                      <a:pt x="1303" y="4672"/>
                    </a:lnTo>
                    <a:lnTo>
                      <a:pt x="1311" y="4653"/>
                    </a:lnTo>
                    <a:lnTo>
                      <a:pt x="1317" y="4641"/>
                    </a:lnTo>
                    <a:lnTo>
                      <a:pt x="1329" y="4632"/>
                    </a:lnTo>
                    <a:lnTo>
                      <a:pt x="1343" y="4622"/>
                    </a:lnTo>
                    <a:lnTo>
                      <a:pt x="1364" y="4613"/>
                    </a:lnTo>
                    <a:lnTo>
                      <a:pt x="1279" y="4255"/>
                    </a:lnTo>
                    <a:lnTo>
                      <a:pt x="1300" y="4227"/>
                    </a:lnTo>
                    <a:lnTo>
                      <a:pt x="1317" y="4225"/>
                    </a:lnTo>
                    <a:lnTo>
                      <a:pt x="1340" y="4225"/>
                    </a:lnTo>
                    <a:lnTo>
                      <a:pt x="1338" y="4206"/>
                    </a:lnTo>
                    <a:lnTo>
                      <a:pt x="1338" y="4189"/>
                    </a:lnTo>
                    <a:lnTo>
                      <a:pt x="1338" y="4172"/>
                    </a:lnTo>
                    <a:lnTo>
                      <a:pt x="1338" y="4155"/>
                    </a:lnTo>
                    <a:lnTo>
                      <a:pt x="1335" y="4138"/>
                    </a:lnTo>
                    <a:lnTo>
                      <a:pt x="1335" y="4120"/>
                    </a:lnTo>
                    <a:lnTo>
                      <a:pt x="1335" y="4103"/>
                    </a:lnTo>
                    <a:lnTo>
                      <a:pt x="1335" y="4086"/>
                    </a:lnTo>
                    <a:lnTo>
                      <a:pt x="1332" y="4067"/>
                    </a:lnTo>
                    <a:lnTo>
                      <a:pt x="1332" y="4050"/>
                    </a:lnTo>
                    <a:lnTo>
                      <a:pt x="1329" y="4033"/>
                    </a:lnTo>
                    <a:lnTo>
                      <a:pt x="1329" y="4016"/>
                    </a:lnTo>
                    <a:lnTo>
                      <a:pt x="1329" y="3999"/>
                    </a:lnTo>
                    <a:lnTo>
                      <a:pt x="1329" y="3982"/>
                    </a:lnTo>
                    <a:lnTo>
                      <a:pt x="1329" y="3965"/>
                    </a:lnTo>
                    <a:lnTo>
                      <a:pt x="1329" y="3948"/>
                    </a:lnTo>
                    <a:lnTo>
                      <a:pt x="1326" y="3929"/>
                    </a:lnTo>
                    <a:lnTo>
                      <a:pt x="1326" y="3911"/>
                    </a:lnTo>
                    <a:lnTo>
                      <a:pt x="1326" y="3894"/>
                    </a:lnTo>
                    <a:lnTo>
                      <a:pt x="1326" y="3877"/>
                    </a:lnTo>
                    <a:lnTo>
                      <a:pt x="1326" y="3860"/>
                    </a:lnTo>
                    <a:lnTo>
                      <a:pt x="1326" y="3843"/>
                    </a:lnTo>
                    <a:lnTo>
                      <a:pt x="1326" y="3826"/>
                    </a:lnTo>
                    <a:lnTo>
                      <a:pt x="1329" y="3809"/>
                    </a:lnTo>
                    <a:lnTo>
                      <a:pt x="1329" y="3790"/>
                    </a:lnTo>
                    <a:lnTo>
                      <a:pt x="1332" y="3773"/>
                    </a:lnTo>
                    <a:lnTo>
                      <a:pt x="1335" y="3756"/>
                    </a:lnTo>
                    <a:lnTo>
                      <a:pt x="1338" y="3738"/>
                    </a:lnTo>
                    <a:lnTo>
                      <a:pt x="1340" y="3721"/>
                    </a:lnTo>
                    <a:lnTo>
                      <a:pt x="1346" y="3704"/>
                    </a:lnTo>
                    <a:lnTo>
                      <a:pt x="1349" y="3687"/>
                    </a:lnTo>
                    <a:lnTo>
                      <a:pt x="1358" y="3670"/>
                    </a:lnTo>
                    <a:lnTo>
                      <a:pt x="1361" y="3653"/>
                    </a:lnTo>
                    <a:lnTo>
                      <a:pt x="1364" y="3636"/>
                    </a:lnTo>
                    <a:lnTo>
                      <a:pt x="1367" y="3619"/>
                    </a:lnTo>
                    <a:lnTo>
                      <a:pt x="1370" y="3602"/>
                    </a:lnTo>
                    <a:lnTo>
                      <a:pt x="1370" y="3584"/>
                    </a:lnTo>
                    <a:lnTo>
                      <a:pt x="1372" y="3567"/>
                    </a:lnTo>
                    <a:lnTo>
                      <a:pt x="1375" y="3550"/>
                    </a:lnTo>
                    <a:lnTo>
                      <a:pt x="1378" y="3533"/>
                    </a:lnTo>
                    <a:lnTo>
                      <a:pt x="1378" y="3516"/>
                    </a:lnTo>
                    <a:lnTo>
                      <a:pt x="1378" y="3499"/>
                    </a:lnTo>
                    <a:lnTo>
                      <a:pt x="1378" y="3482"/>
                    </a:lnTo>
                    <a:lnTo>
                      <a:pt x="1378" y="3467"/>
                    </a:lnTo>
                    <a:lnTo>
                      <a:pt x="1378" y="3450"/>
                    </a:lnTo>
                    <a:lnTo>
                      <a:pt x="1378" y="3432"/>
                    </a:lnTo>
                    <a:lnTo>
                      <a:pt x="1378" y="3415"/>
                    </a:lnTo>
                    <a:lnTo>
                      <a:pt x="1381" y="3400"/>
                    </a:lnTo>
                    <a:lnTo>
                      <a:pt x="1381" y="3383"/>
                    </a:lnTo>
                    <a:lnTo>
                      <a:pt x="1381" y="3366"/>
                    </a:lnTo>
                    <a:lnTo>
                      <a:pt x="1381" y="3349"/>
                    </a:lnTo>
                    <a:lnTo>
                      <a:pt x="1381" y="3334"/>
                    </a:lnTo>
                    <a:lnTo>
                      <a:pt x="1381" y="3316"/>
                    </a:lnTo>
                    <a:lnTo>
                      <a:pt x="1384" y="3301"/>
                    </a:lnTo>
                    <a:lnTo>
                      <a:pt x="1387" y="3284"/>
                    </a:lnTo>
                    <a:lnTo>
                      <a:pt x="1393" y="3269"/>
                    </a:lnTo>
                    <a:lnTo>
                      <a:pt x="1393" y="3252"/>
                    </a:lnTo>
                    <a:lnTo>
                      <a:pt x="1396" y="3235"/>
                    </a:lnTo>
                    <a:lnTo>
                      <a:pt x="1399" y="3218"/>
                    </a:lnTo>
                    <a:lnTo>
                      <a:pt x="1407" y="3202"/>
                    </a:lnTo>
                    <a:lnTo>
                      <a:pt x="1413" y="3185"/>
                    </a:lnTo>
                    <a:lnTo>
                      <a:pt x="1419" y="3170"/>
                    </a:lnTo>
                    <a:lnTo>
                      <a:pt x="1428" y="3153"/>
                    </a:lnTo>
                    <a:lnTo>
                      <a:pt x="1439" y="3138"/>
                    </a:lnTo>
                    <a:lnTo>
                      <a:pt x="1445" y="3134"/>
                    </a:lnTo>
                    <a:lnTo>
                      <a:pt x="1463" y="3130"/>
                    </a:lnTo>
                    <a:lnTo>
                      <a:pt x="1445" y="3109"/>
                    </a:lnTo>
                    <a:lnTo>
                      <a:pt x="1436" y="3090"/>
                    </a:lnTo>
                    <a:lnTo>
                      <a:pt x="1425" y="3071"/>
                    </a:lnTo>
                    <a:lnTo>
                      <a:pt x="1419" y="3052"/>
                    </a:lnTo>
                    <a:lnTo>
                      <a:pt x="1410" y="3031"/>
                    </a:lnTo>
                    <a:lnTo>
                      <a:pt x="1407" y="3014"/>
                    </a:lnTo>
                    <a:lnTo>
                      <a:pt x="1402" y="2993"/>
                    </a:lnTo>
                    <a:lnTo>
                      <a:pt x="1402" y="2976"/>
                    </a:lnTo>
                    <a:lnTo>
                      <a:pt x="1399" y="2955"/>
                    </a:lnTo>
                    <a:lnTo>
                      <a:pt x="1399" y="2936"/>
                    </a:lnTo>
                    <a:lnTo>
                      <a:pt x="1399" y="2915"/>
                    </a:lnTo>
                    <a:lnTo>
                      <a:pt x="1399" y="2898"/>
                    </a:lnTo>
                    <a:lnTo>
                      <a:pt x="1399" y="2877"/>
                    </a:lnTo>
                    <a:lnTo>
                      <a:pt x="1402" y="2858"/>
                    </a:lnTo>
                    <a:lnTo>
                      <a:pt x="1404" y="2837"/>
                    </a:lnTo>
                    <a:lnTo>
                      <a:pt x="1410" y="2820"/>
                    </a:lnTo>
                    <a:lnTo>
                      <a:pt x="1410" y="2799"/>
                    </a:lnTo>
                    <a:lnTo>
                      <a:pt x="1413" y="2780"/>
                    </a:lnTo>
                    <a:lnTo>
                      <a:pt x="1416" y="2760"/>
                    </a:lnTo>
                    <a:lnTo>
                      <a:pt x="1422" y="2741"/>
                    </a:lnTo>
                    <a:lnTo>
                      <a:pt x="1422" y="2720"/>
                    </a:lnTo>
                    <a:lnTo>
                      <a:pt x="1428" y="2701"/>
                    </a:lnTo>
                    <a:lnTo>
                      <a:pt x="1428" y="2680"/>
                    </a:lnTo>
                    <a:lnTo>
                      <a:pt x="1433" y="2663"/>
                    </a:lnTo>
                    <a:lnTo>
                      <a:pt x="1433" y="2642"/>
                    </a:lnTo>
                    <a:lnTo>
                      <a:pt x="1433" y="2623"/>
                    </a:lnTo>
                    <a:lnTo>
                      <a:pt x="1433" y="2602"/>
                    </a:lnTo>
                    <a:lnTo>
                      <a:pt x="1436" y="2583"/>
                    </a:lnTo>
                    <a:lnTo>
                      <a:pt x="1433" y="2562"/>
                    </a:lnTo>
                    <a:lnTo>
                      <a:pt x="1433" y="2543"/>
                    </a:lnTo>
                    <a:lnTo>
                      <a:pt x="1431" y="2522"/>
                    </a:lnTo>
                    <a:lnTo>
                      <a:pt x="1431" y="2505"/>
                    </a:lnTo>
                    <a:lnTo>
                      <a:pt x="1431" y="2488"/>
                    </a:lnTo>
                    <a:lnTo>
                      <a:pt x="1431" y="2473"/>
                    </a:lnTo>
                    <a:lnTo>
                      <a:pt x="1431" y="2457"/>
                    </a:lnTo>
                    <a:lnTo>
                      <a:pt x="1431" y="2442"/>
                    </a:lnTo>
                    <a:lnTo>
                      <a:pt x="1431" y="2425"/>
                    </a:lnTo>
                    <a:lnTo>
                      <a:pt x="1431" y="2410"/>
                    </a:lnTo>
                    <a:lnTo>
                      <a:pt x="1431" y="2395"/>
                    </a:lnTo>
                    <a:lnTo>
                      <a:pt x="1433" y="2379"/>
                    </a:lnTo>
                    <a:lnTo>
                      <a:pt x="1433" y="2362"/>
                    </a:lnTo>
                    <a:lnTo>
                      <a:pt x="1433" y="2347"/>
                    </a:lnTo>
                    <a:lnTo>
                      <a:pt x="1433" y="2332"/>
                    </a:lnTo>
                    <a:lnTo>
                      <a:pt x="1433" y="2319"/>
                    </a:lnTo>
                    <a:lnTo>
                      <a:pt x="1433" y="2301"/>
                    </a:lnTo>
                    <a:lnTo>
                      <a:pt x="1433" y="2286"/>
                    </a:lnTo>
                    <a:lnTo>
                      <a:pt x="1433" y="2271"/>
                    </a:lnTo>
                    <a:lnTo>
                      <a:pt x="1436" y="2258"/>
                    </a:lnTo>
                    <a:lnTo>
                      <a:pt x="1433" y="2241"/>
                    </a:lnTo>
                    <a:lnTo>
                      <a:pt x="1433" y="2225"/>
                    </a:lnTo>
                    <a:lnTo>
                      <a:pt x="1433" y="2210"/>
                    </a:lnTo>
                    <a:lnTo>
                      <a:pt x="1433" y="2195"/>
                    </a:lnTo>
                    <a:lnTo>
                      <a:pt x="1431" y="2178"/>
                    </a:lnTo>
                    <a:lnTo>
                      <a:pt x="1431" y="2165"/>
                    </a:lnTo>
                    <a:lnTo>
                      <a:pt x="1431" y="2148"/>
                    </a:lnTo>
                    <a:lnTo>
                      <a:pt x="1431" y="2134"/>
                    </a:lnTo>
                    <a:lnTo>
                      <a:pt x="1431" y="2117"/>
                    </a:lnTo>
                    <a:lnTo>
                      <a:pt x="1431" y="2104"/>
                    </a:lnTo>
                    <a:lnTo>
                      <a:pt x="1431" y="2087"/>
                    </a:lnTo>
                    <a:lnTo>
                      <a:pt x="1431" y="2073"/>
                    </a:lnTo>
                    <a:lnTo>
                      <a:pt x="1431" y="2058"/>
                    </a:lnTo>
                    <a:lnTo>
                      <a:pt x="1431" y="2043"/>
                    </a:lnTo>
                    <a:lnTo>
                      <a:pt x="1431" y="2028"/>
                    </a:lnTo>
                    <a:lnTo>
                      <a:pt x="1431" y="2014"/>
                    </a:lnTo>
                    <a:lnTo>
                      <a:pt x="1428" y="1997"/>
                    </a:lnTo>
                    <a:lnTo>
                      <a:pt x="1428" y="1982"/>
                    </a:lnTo>
                    <a:lnTo>
                      <a:pt x="1428" y="1967"/>
                    </a:lnTo>
                    <a:lnTo>
                      <a:pt x="1428" y="1952"/>
                    </a:lnTo>
                    <a:lnTo>
                      <a:pt x="1425" y="1935"/>
                    </a:lnTo>
                    <a:lnTo>
                      <a:pt x="1425" y="1921"/>
                    </a:lnTo>
                    <a:lnTo>
                      <a:pt x="1425" y="1904"/>
                    </a:lnTo>
                    <a:lnTo>
                      <a:pt x="1425" y="1891"/>
                    </a:lnTo>
                    <a:lnTo>
                      <a:pt x="1425" y="1874"/>
                    </a:lnTo>
                    <a:lnTo>
                      <a:pt x="1425" y="1859"/>
                    </a:lnTo>
                    <a:lnTo>
                      <a:pt x="1425" y="1843"/>
                    </a:lnTo>
                    <a:lnTo>
                      <a:pt x="1425" y="1830"/>
                    </a:lnTo>
                    <a:lnTo>
                      <a:pt x="1425" y="1813"/>
                    </a:lnTo>
                    <a:lnTo>
                      <a:pt x="1428" y="1798"/>
                    </a:lnTo>
                    <a:lnTo>
                      <a:pt x="1428" y="1783"/>
                    </a:lnTo>
                    <a:lnTo>
                      <a:pt x="1431" y="1769"/>
                    </a:lnTo>
                    <a:lnTo>
                      <a:pt x="1431" y="1752"/>
                    </a:lnTo>
                    <a:lnTo>
                      <a:pt x="1431" y="1737"/>
                    </a:lnTo>
                    <a:lnTo>
                      <a:pt x="1431" y="1722"/>
                    </a:lnTo>
                    <a:lnTo>
                      <a:pt x="1431" y="1707"/>
                    </a:lnTo>
                    <a:lnTo>
                      <a:pt x="1431" y="1691"/>
                    </a:lnTo>
                    <a:lnTo>
                      <a:pt x="1433" y="1676"/>
                    </a:lnTo>
                    <a:lnTo>
                      <a:pt x="1436" y="1661"/>
                    </a:lnTo>
                    <a:lnTo>
                      <a:pt x="1439" y="1648"/>
                    </a:lnTo>
                    <a:lnTo>
                      <a:pt x="1439" y="1631"/>
                    </a:lnTo>
                    <a:lnTo>
                      <a:pt x="1442" y="1615"/>
                    </a:lnTo>
                    <a:lnTo>
                      <a:pt x="1445" y="1600"/>
                    </a:lnTo>
                    <a:lnTo>
                      <a:pt x="1448" y="1585"/>
                    </a:lnTo>
                    <a:lnTo>
                      <a:pt x="1451" y="1570"/>
                    </a:lnTo>
                    <a:lnTo>
                      <a:pt x="1454" y="1554"/>
                    </a:lnTo>
                    <a:lnTo>
                      <a:pt x="1457" y="1539"/>
                    </a:lnTo>
                    <a:lnTo>
                      <a:pt x="1463" y="1526"/>
                    </a:lnTo>
                    <a:lnTo>
                      <a:pt x="1448" y="1507"/>
                    </a:lnTo>
                    <a:lnTo>
                      <a:pt x="1442" y="1490"/>
                    </a:lnTo>
                    <a:lnTo>
                      <a:pt x="1436" y="1473"/>
                    </a:lnTo>
                    <a:lnTo>
                      <a:pt x="1436" y="1456"/>
                    </a:lnTo>
                    <a:lnTo>
                      <a:pt x="1433" y="1439"/>
                    </a:lnTo>
                    <a:lnTo>
                      <a:pt x="1436" y="1421"/>
                    </a:lnTo>
                    <a:lnTo>
                      <a:pt x="1436" y="1404"/>
                    </a:lnTo>
                    <a:lnTo>
                      <a:pt x="1442" y="1387"/>
                    </a:lnTo>
                    <a:lnTo>
                      <a:pt x="1442" y="1370"/>
                    </a:lnTo>
                    <a:lnTo>
                      <a:pt x="1445" y="1353"/>
                    </a:lnTo>
                    <a:lnTo>
                      <a:pt x="1445" y="1336"/>
                    </a:lnTo>
                    <a:lnTo>
                      <a:pt x="1445" y="1319"/>
                    </a:lnTo>
                    <a:lnTo>
                      <a:pt x="1439" y="1302"/>
                    </a:lnTo>
                    <a:lnTo>
                      <a:pt x="1433" y="1286"/>
                    </a:lnTo>
                    <a:lnTo>
                      <a:pt x="1425" y="1271"/>
                    </a:lnTo>
                    <a:lnTo>
                      <a:pt x="1416" y="1258"/>
                    </a:lnTo>
                    <a:lnTo>
                      <a:pt x="1468" y="1106"/>
                    </a:lnTo>
                    <a:lnTo>
                      <a:pt x="1454" y="1102"/>
                    </a:lnTo>
                    <a:lnTo>
                      <a:pt x="1442" y="1110"/>
                    </a:lnTo>
                    <a:lnTo>
                      <a:pt x="1425" y="1108"/>
                    </a:lnTo>
                    <a:lnTo>
                      <a:pt x="1416" y="1106"/>
                    </a:lnTo>
                    <a:lnTo>
                      <a:pt x="1445" y="946"/>
                    </a:lnTo>
                    <a:lnTo>
                      <a:pt x="1436" y="941"/>
                    </a:lnTo>
                    <a:lnTo>
                      <a:pt x="1419" y="937"/>
                    </a:lnTo>
                    <a:lnTo>
                      <a:pt x="1390" y="498"/>
                    </a:lnTo>
                    <a:lnTo>
                      <a:pt x="1245" y="515"/>
                    </a:lnTo>
                    <a:lnTo>
                      <a:pt x="1239" y="511"/>
                    </a:lnTo>
                    <a:lnTo>
                      <a:pt x="1236" y="509"/>
                    </a:lnTo>
                    <a:lnTo>
                      <a:pt x="1233" y="505"/>
                    </a:lnTo>
                    <a:lnTo>
                      <a:pt x="1221" y="505"/>
                    </a:lnTo>
                    <a:lnTo>
                      <a:pt x="1210" y="505"/>
                    </a:lnTo>
                    <a:lnTo>
                      <a:pt x="1210" y="509"/>
                    </a:lnTo>
                    <a:lnTo>
                      <a:pt x="1204" y="513"/>
                    </a:lnTo>
                    <a:lnTo>
                      <a:pt x="1192" y="517"/>
                    </a:lnTo>
                    <a:lnTo>
                      <a:pt x="1175" y="500"/>
                    </a:lnTo>
                    <a:lnTo>
                      <a:pt x="1166" y="484"/>
                    </a:lnTo>
                    <a:lnTo>
                      <a:pt x="1157" y="467"/>
                    </a:lnTo>
                    <a:lnTo>
                      <a:pt x="1152" y="452"/>
                    </a:lnTo>
                    <a:lnTo>
                      <a:pt x="1146" y="435"/>
                    </a:lnTo>
                    <a:lnTo>
                      <a:pt x="1143" y="420"/>
                    </a:lnTo>
                    <a:lnTo>
                      <a:pt x="1143" y="405"/>
                    </a:lnTo>
                    <a:lnTo>
                      <a:pt x="1146" y="389"/>
                    </a:lnTo>
                    <a:lnTo>
                      <a:pt x="1146" y="372"/>
                    </a:lnTo>
                    <a:lnTo>
                      <a:pt x="1152" y="355"/>
                    </a:lnTo>
                    <a:lnTo>
                      <a:pt x="1154" y="340"/>
                    </a:lnTo>
                    <a:lnTo>
                      <a:pt x="1163" y="325"/>
                    </a:lnTo>
                    <a:lnTo>
                      <a:pt x="1169" y="308"/>
                    </a:lnTo>
                    <a:lnTo>
                      <a:pt x="1178" y="291"/>
                    </a:lnTo>
                    <a:lnTo>
                      <a:pt x="1186" y="275"/>
                    </a:lnTo>
                    <a:lnTo>
                      <a:pt x="1198" y="260"/>
                    </a:lnTo>
                    <a:lnTo>
                      <a:pt x="1207" y="243"/>
                    </a:lnTo>
                    <a:lnTo>
                      <a:pt x="1215" y="226"/>
                    </a:lnTo>
                    <a:lnTo>
                      <a:pt x="1224" y="209"/>
                    </a:lnTo>
                    <a:lnTo>
                      <a:pt x="1233" y="194"/>
                    </a:lnTo>
                    <a:lnTo>
                      <a:pt x="1242" y="176"/>
                    </a:lnTo>
                    <a:lnTo>
                      <a:pt x="1250" y="161"/>
                    </a:lnTo>
                    <a:lnTo>
                      <a:pt x="1259" y="144"/>
                    </a:lnTo>
                    <a:lnTo>
                      <a:pt x="1271" y="129"/>
                    </a:lnTo>
                    <a:lnTo>
                      <a:pt x="1277" y="112"/>
                    </a:lnTo>
                    <a:lnTo>
                      <a:pt x="1282" y="95"/>
                    </a:lnTo>
                    <a:lnTo>
                      <a:pt x="1288" y="78"/>
                    </a:lnTo>
                    <a:lnTo>
                      <a:pt x="1294" y="62"/>
                    </a:lnTo>
                    <a:lnTo>
                      <a:pt x="1297" y="45"/>
                    </a:lnTo>
                    <a:lnTo>
                      <a:pt x="1300" y="30"/>
                    </a:lnTo>
                    <a:lnTo>
                      <a:pt x="1300" y="15"/>
                    </a:lnTo>
                    <a:lnTo>
                      <a:pt x="1300" y="0"/>
                    </a:lnTo>
                    <a:lnTo>
                      <a:pt x="1294" y="0"/>
                    </a:lnTo>
                    <a:lnTo>
                      <a:pt x="1291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0" name="Freeform 5"/>
              <p:cNvSpPr>
                <a:spLocks/>
              </p:cNvSpPr>
              <p:nvPr/>
            </p:nvSpPr>
            <p:spPr bwMode="auto">
              <a:xfrm>
                <a:off x="4099" y="676"/>
                <a:ext cx="20" cy="84"/>
              </a:xfrm>
              <a:custGeom>
                <a:avLst/>
                <a:gdLst>
                  <a:gd name="T0" fmla="*/ 3 w 20"/>
                  <a:gd name="T1" fmla="*/ 4 h 84"/>
                  <a:gd name="T2" fmla="*/ 0 w 20"/>
                  <a:gd name="T3" fmla="*/ 84 h 84"/>
                  <a:gd name="T4" fmla="*/ 20 w 20"/>
                  <a:gd name="T5" fmla="*/ 0 h 84"/>
                  <a:gd name="T6" fmla="*/ 12 w 20"/>
                  <a:gd name="T7" fmla="*/ 2 h 84"/>
                  <a:gd name="T8" fmla="*/ 3 w 20"/>
                  <a:gd name="T9" fmla="*/ 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4">
                    <a:moveTo>
                      <a:pt x="3" y="4"/>
                    </a:moveTo>
                    <a:lnTo>
                      <a:pt x="0" y="84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1" name="Freeform 6"/>
              <p:cNvSpPr>
                <a:spLocks/>
              </p:cNvSpPr>
              <p:nvPr/>
            </p:nvSpPr>
            <p:spPr bwMode="auto">
              <a:xfrm>
                <a:off x="3945" y="821"/>
                <a:ext cx="70" cy="42"/>
              </a:xfrm>
              <a:custGeom>
                <a:avLst/>
                <a:gdLst>
                  <a:gd name="T0" fmla="*/ 38 w 70"/>
                  <a:gd name="T1" fmla="*/ 0 h 42"/>
                  <a:gd name="T2" fmla="*/ 0 w 70"/>
                  <a:gd name="T3" fmla="*/ 19 h 42"/>
                  <a:gd name="T4" fmla="*/ 6 w 70"/>
                  <a:gd name="T5" fmla="*/ 21 h 42"/>
                  <a:gd name="T6" fmla="*/ 26 w 70"/>
                  <a:gd name="T7" fmla="*/ 23 h 42"/>
                  <a:gd name="T8" fmla="*/ 38 w 70"/>
                  <a:gd name="T9" fmla="*/ 30 h 42"/>
                  <a:gd name="T10" fmla="*/ 41 w 70"/>
                  <a:gd name="T11" fmla="*/ 42 h 42"/>
                  <a:gd name="T12" fmla="*/ 70 w 70"/>
                  <a:gd name="T13" fmla="*/ 17 h 42"/>
                  <a:gd name="T14" fmla="*/ 38 w 70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42">
                    <a:moveTo>
                      <a:pt x="38" y="0"/>
                    </a:moveTo>
                    <a:lnTo>
                      <a:pt x="0" y="19"/>
                    </a:lnTo>
                    <a:lnTo>
                      <a:pt x="6" y="21"/>
                    </a:lnTo>
                    <a:lnTo>
                      <a:pt x="26" y="23"/>
                    </a:lnTo>
                    <a:lnTo>
                      <a:pt x="38" y="30"/>
                    </a:lnTo>
                    <a:lnTo>
                      <a:pt x="41" y="42"/>
                    </a:lnTo>
                    <a:lnTo>
                      <a:pt x="70" y="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2" name="Freeform 7"/>
              <p:cNvSpPr>
                <a:spLocks/>
              </p:cNvSpPr>
              <p:nvPr/>
            </p:nvSpPr>
            <p:spPr bwMode="auto">
              <a:xfrm>
                <a:off x="4215" y="827"/>
                <a:ext cx="27" cy="19"/>
              </a:xfrm>
              <a:custGeom>
                <a:avLst/>
                <a:gdLst>
                  <a:gd name="T0" fmla="*/ 12 w 27"/>
                  <a:gd name="T1" fmla="*/ 0 h 19"/>
                  <a:gd name="T2" fmla="*/ 0 w 27"/>
                  <a:gd name="T3" fmla="*/ 3 h 19"/>
                  <a:gd name="T4" fmla="*/ 6 w 27"/>
                  <a:gd name="T5" fmla="*/ 9 h 19"/>
                  <a:gd name="T6" fmla="*/ 15 w 27"/>
                  <a:gd name="T7" fmla="*/ 13 h 19"/>
                  <a:gd name="T8" fmla="*/ 24 w 27"/>
                  <a:gd name="T9" fmla="*/ 19 h 19"/>
                  <a:gd name="T10" fmla="*/ 27 w 27"/>
                  <a:gd name="T11" fmla="*/ 3 h 19"/>
                  <a:gd name="T12" fmla="*/ 18 w 27"/>
                  <a:gd name="T13" fmla="*/ 1 h 19"/>
                  <a:gd name="T14" fmla="*/ 12 w 27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12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15" y="13"/>
                    </a:lnTo>
                    <a:lnTo>
                      <a:pt x="24" y="19"/>
                    </a:lnTo>
                    <a:lnTo>
                      <a:pt x="27" y="3"/>
                    </a:lnTo>
                    <a:lnTo>
                      <a:pt x="1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3" name="Freeform 8"/>
              <p:cNvSpPr>
                <a:spLocks/>
              </p:cNvSpPr>
              <p:nvPr/>
            </p:nvSpPr>
            <p:spPr bwMode="auto">
              <a:xfrm>
                <a:off x="3837" y="992"/>
                <a:ext cx="15" cy="42"/>
              </a:xfrm>
              <a:custGeom>
                <a:avLst/>
                <a:gdLst>
                  <a:gd name="T0" fmla="*/ 0 w 15"/>
                  <a:gd name="T1" fmla="*/ 0 h 42"/>
                  <a:gd name="T2" fmla="*/ 3 w 15"/>
                  <a:gd name="T3" fmla="*/ 42 h 42"/>
                  <a:gd name="T4" fmla="*/ 12 w 15"/>
                  <a:gd name="T5" fmla="*/ 30 h 42"/>
                  <a:gd name="T6" fmla="*/ 15 w 15"/>
                  <a:gd name="T7" fmla="*/ 17 h 42"/>
                  <a:gd name="T8" fmla="*/ 9 w 15"/>
                  <a:gd name="T9" fmla="*/ 4 h 42"/>
                  <a:gd name="T10" fmla="*/ 0 w 15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3" y="42"/>
                    </a:lnTo>
                    <a:lnTo>
                      <a:pt x="12" y="30"/>
                    </a:lnTo>
                    <a:lnTo>
                      <a:pt x="15" y="17"/>
                    </a:lnTo>
                    <a:lnTo>
                      <a:pt x="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4" name="Freeform 9"/>
              <p:cNvSpPr>
                <a:spLocks/>
              </p:cNvSpPr>
              <p:nvPr/>
            </p:nvSpPr>
            <p:spPr bwMode="auto">
              <a:xfrm>
                <a:off x="3727" y="1382"/>
                <a:ext cx="67" cy="51"/>
              </a:xfrm>
              <a:custGeom>
                <a:avLst/>
                <a:gdLst>
                  <a:gd name="T0" fmla="*/ 58 w 67"/>
                  <a:gd name="T1" fmla="*/ 0 h 51"/>
                  <a:gd name="T2" fmla="*/ 3 w 67"/>
                  <a:gd name="T3" fmla="*/ 5 h 51"/>
                  <a:gd name="T4" fmla="*/ 0 w 67"/>
                  <a:gd name="T5" fmla="*/ 15 h 51"/>
                  <a:gd name="T6" fmla="*/ 0 w 67"/>
                  <a:gd name="T7" fmla="*/ 28 h 51"/>
                  <a:gd name="T8" fmla="*/ 6 w 67"/>
                  <a:gd name="T9" fmla="*/ 40 h 51"/>
                  <a:gd name="T10" fmla="*/ 20 w 67"/>
                  <a:gd name="T11" fmla="*/ 51 h 51"/>
                  <a:gd name="T12" fmla="*/ 67 w 67"/>
                  <a:gd name="T13" fmla="*/ 0 h 51"/>
                  <a:gd name="T14" fmla="*/ 61 w 67"/>
                  <a:gd name="T15" fmla="*/ 0 h 51"/>
                  <a:gd name="T16" fmla="*/ 58 w 67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1">
                    <a:moveTo>
                      <a:pt x="58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0" y="28"/>
                    </a:lnTo>
                    <a:lnTo>
                      <a:pt x="6" y="40"/>
                    </a:lnTo>
                    <a:lnTo>
                      <a:pt x="20" y="5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5" name="Freeform 10"/>
              <p:cNvSpPr>
                <a:spLocks/>
              </p:cNvSpPr>
              <p:nvPr/>
            </p:nvSpPr>
            <p:spPr bwMode="auto">
              <a:xfrm>
                <a:off x="4122" y="1399"/>
                <a:ext cx="12" cy="57"/>
              </a:xfrm>
              <a:custGeom>
                <a:avLst/>
                <a:gdLst>
                  <a:gd name="T0" fmla="*/ 12 w 12"/>
                  <a:gd name="T1" fmla="*/ 0 h 57"/>
                  <a:gd name="T2" fmla="*/ 0 w 12"/>
                  <a:gd name="T3" fmla="*/ 57 h 57"/>
                  <a:gd name="T4" fmla="*/ 12 w 12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7">
                    <a:moveTo>
                      <a:pt x="12" y="0"/>
                    </a:moveTo>
                    <a:lnTo>
                      <a:pt x="0" y="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6" name="Freeform 11"/>
              <p:cNvSpPr>
                <a:spLocks/>
              </p:cNvSpPr>
              <p:nvPr/>
            </p:nvSpPr>
            <p:spPr bwMode="auto">
              <a:xfrm>
                <a:off x="3971" y="1414"/>
                <a:ext cx="32" cy="49"/>
              </a:xfrm>
              <a:custGeom>
                <a:avLst/>
                <a:gdLst>
                  <a:gd name="T0" fmla="*/ 0 w 32"/>
                  <a:gd name="T1" fmla="*/ 4 h 49"/>
                  <a:gd name="T2" fmla="*/ 3 w 32"/>
                  <a:gd name="T3" fmla="*/ 49 h 49"/>
                  <a:gd name="T4" fmla="*/ 32 w 32"/>
                  <a:gd name="T5" fmla="*/ 6 h 49"/>
                  <a:gd name="T6" fmla="*/ 21 w 32"/>
                  <a:gd name="T7" fmla="*/ 2 h 49"/>
                  <a:gd name="T8" fmla="*/ 6 w 32"/>
                  <a:gd name="T9" fmla="*/ 0 h 49"/>
                  <a:gd name="T10" fmla="*/ 3 w 32"/>
                  <a:gd name="T11" fmla="*/ 2 h 49"/>
                  <a:gd name="T12" fmla="*/ 0 w 32"/>
                  <a:gd name="T13" fmla="*/ 4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0" y="4"/>
                    </a:moveTo>
                    <a:lnTo>
                      <a:pt x="3" y="49"/>
                    </a:lnTo>
                    <a:lnTo>
                      <a:pt x="32" y="6"/>
                    </a:lnTo>
                    <a:lnTo>
                      <a:pt x="21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7" name="Freeform 12"/>
              <p:cNvSpPr>
                <a:spLocks/>
              </p:cNvSpPr>
              <p:nvPr/>
            </p:nvSpPr>
            <p:spPr bwMode="auto">
              <a:xfrm>
                <a:off x="4474" y="1566"/>
                <a:ext cx="20" cy="110"/>
              </a:xfrm>
              <a:custGeom>
                <a:avLst/>
                <a:gdLst>
                  <a:gd name="T0" fmla="*/ 20 w 20"/>
                  <a:gd name="T1" fmla="*/ 0 h 110"/>
                  <a:gd name="T2" fmla="*/ 0 w 20"/>
                  <a:gd name="T3" fmla="*/ 110 h 110"/>
                  <a:gd name="T4" fmla="*/ 20 w 20"/>
                  <a:gd name="T5" fmla="*/ 0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0">
                    <a:moveTo>
                      <a:pt x="20" y="0"/>
                    </a:moveTo>
                    <a:lnTo>
                      <a:pt x="0" y="11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8" name="Freeform 13"/>
              <p:cNvSpPr>
                <a:spLocks/>
              </p:cNvSpPr>
              <p:nvPr/>
            </p:nvSpPr>
            <p:spPr bwMode="auto">
              <a:xfrm>
                <a:off x="4332" y="1623"/>
                <a:ext cx="49" cy="57"/>
              </a:xfrm>
              <a:custGeom>
                <a:avLst/>
                <a:gdLst>
                  <a:gd name="T0" fmla="*/ 49 w 49"/>
                  <a:gd name="T1" fmla="*/ 0 h 57"/>
                  <a:gd name="T2" fmla="*/ 32 w 49"/>
                  <a:gd name="T3" fmla="*/ 21 h 57"/>
                  <a:gd name="T4" fmla="*/ 20 w 49"/>
                  <a:gd name="T5" fmla="*/ 23 h 57"/>
                  <a:gd name="T6" fmla="*/ 8 w 49"/>
                  <a:gd name="T7" fmla="*/ 23 h 57"/>
                  <a:gd name="T8" fmla="*/ 3 w 49"/>
                  <a:gd name="T9" fmla="*/ 15 h 57"/>
                  <a:gd name="T10" fmla="*/ 0 w 49"/>
                  <a:gd name="T11" fmla="*/ 10 h 57"/>
                  <a:gd name="T12" fmla="*/ 5 w 49"/>
                  <a:gd name="T13" fmla="*/ 51 h 57"/>
                  <a:gd name="T14" fmla="*/ 8 w 49"/>
                  <a:gd name="T15" fmla="*/ 53 h 57"/>
                  <a:gd name="T16" fmla="*/ 14 w 49"/>
                  <a:gd name="T17" fmla="*/ 55 h 57"/>
                  <a:gd name="T18" fmla="*/ 20 w 49"/>
                  <a:gd name="T19" fmla="*/ 55 h 57"/>
                  <a:gd name="T20" fmla="*/ 37 w 49"/>
                  <a:gd name="T21" fmla="*/ 57 h 57"/>
                  <a:gd name="T22" fmla="*/ 49 w 49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lnTo>
                      <a:pt x="32" y="21"/>
                    </a:lnTo>
                    <a:lnTo>
                      <a:pt x="20" y="23"/>
                    </a:lnTo>
                    <a:lnTo>
                      <a:pt x="8" y="23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5" y="51"/>
                    </a:lnTo>
                    <a:lnTo>
                      <a:pt x="8" y="53"/>
                    </a:lnTo>
                    <a:lnTo>
                      <a:pt x="14" y="55"/>
                    </a:lnTo>
                    <a:lnTo>
                      <a:pt x="20" y="55"/>
                    </a:lnTo>
                    <a:lnTo>
                      <a:pt x="37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39" name="Freeform 14"/>
              <p:cNvSpPr>
                <a:spLocks/>
              </p:cNvSpPr>
              <p:nvPr/>
            </p:nvSpPr>
            <p:spPr bwMode="auto">
              <a:xfrm>
                <a:off x="3875" y="2340"/>
                <a:ext cx="55" cy="15"/>
              </a:xfrm>
              <a:custGeom>
                <a:avLst/>
                <a:gdLst>
                  <a:gd name="T0" fmla="*/ 38 w 55"/>
                  <a:gd name="T1" fmla="*/ 0 h 15"/>
                  <a:gd name="T2" fmla="*/ 21 w 55"/>
                  <a:gd name="T3" fmla="*/ 0 h 15"/>
                  <a:gd name="T4" fmla="*/ 0 w 55"/>
                  <a:gd name="T5" fmla="*/ 1 h 15"/>
                  <a:gd name="T6" fmla="*/ 0 w 55"/>
                  <a:gd name="T7" fmla="*/ 9 h 15"/>
                  <a:gd name="T8" fmla="*/ 24 w 55"/>
                  <a:gd name="T9" fmla="*/ 15 h 15"/>
                  <a:gd name="T10" fmla="*/ 44 w 55"/>
                  <a:gd name="T11" fmla="*/ 11 h 15"/>
                  <a:gd name="T12" fmla="*/ 55 w 55"/>
                  <a:gd name="T13" fmla="*/ 3 h 15"/>
                  <a:gd name="T14" fmla="*/ 53 w 55"/>
                  <a:gd name="T15" fmla="*/ 1 h 15"/>
                  <a:gd name="T16" fmla="*/ 38 w 5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5">
                    <a:moveTo>
                      <a:pt x="38" y="0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9"/>
                    </a:lnTo>
                    <a:lnTo>
                      <a:pt x="24" y="15"/>
                    </a:lnTo>
                    <a:lnTo>
                      <a:pt x="44" y="11"/>
                    </a:lnTo>
                    <a:lnTo>
                      <a:pt x="55" y="3"/>
                    </a:lnTo>
                    <a:lnTo>
                      <a:pt x="5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0" name="Freeform 15"/>
              <p:cNvSpPr>
                <a:spLocks/>
              </p:cNvSpPr>
              <p:nvPr/>
            </p:nvSpPr>
            <p:spPr bwMode="auto">
              <a:xfrm>
                <a:off x="3768" y="2376"/>
                <a:ext cx="14" cy="40"/>
              </a:xfrm>
              <a:custGeom>
                <a:avLst/>
                <a:gdLst>
                  <a:gd name="T0" fmla="*/ 6 w 14"/>
                  <a:gd name="T1" fmla="*/ 3 h 40"/>
                  <a:gd name="T2" fmla="*/ 0 w 14"/>
                  <a:gd name="T3" fmla="*/ 40 h 40"/>
                  <a:gd name="T4" fmla="*/ 14 w 14"/>
                  <a:gd name="T5" fmla="*/ 0 h 40"/>
                  <a:gd name="T6" fmla="*/ 8 w 14"/>
                  <a:gd name="T7" fmla="*/ 2 h 40"/>
                  <a:gd name="T8" fmla="*/ 6 w 14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0">
                    <a:moveTo>
                      <a:pt x="6" y="3"/>
                    </a:moveTo>
                    <a:lnTo>
                      <a:pt x="0" y="4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1" name="Freeform 16"/>
              <p:cNvSpPr>
                <a:spLocks/>
              </p:cNvSpPr>
              <p:nvPr/>
            </p:nvSpPr>
            <p:spPr bwMode="auto">
              <a:xfrm>
                <a:off x="3692" y="2423"/>
                <a:ext cx="15" cy="50"/>
              </a:xfrm>
              <a:custGeom>
                <a:avLst/>
                <a:gdLst>
                  <a:gd name="T0" fmla="*/ 0 w 15"/>
                  <a:gd name="T1" fmla="*/ 0 h 50"/>
                  <a:gd name="T2" fmla="*/ 15 w 15"/>
                  <a:gd name="T3" fmla="*/ 50 h 50"/>
                  <a:gd name="T4" fmla="*/ 0 w 1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0">
                    <a:moveTo>
                      <a:pt x="0" y="0"/>
                    </a:moveTo>
                    <a:lnTo>
                      <a:pt x="15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2" name="Freeform 17"/>
              <p:cNvSpPr>
                <a:spLocks/>
              </p:cNvSpPr>
              <p:nvPr/>
            </p:nvSpPr>
            <p:spPr bwMode="auto">
              <a:xfrm>
                <a:off x="3919" y="2463"/>
                <a:ext cx="6" cy="72"/>
              </a:xfrm>
              <a:custGeom>
                <a:avLst/>
                <a:gdLst>
                  <a:gd name="T0" fmla="*/ 0 w 6"/>
                  <a:gd name="T1" fmla="*/ 0 h 72"/>
                  <a:gd name="T2" fmla="*/ 6 w 6"/>
                  <a:gd name="T3" fmla="*/ 72 h 72"/>
                  <a:gd name="T4" fmla="*/ 0 w 6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2">
                    <a:moveTo>
                      <a:pt x="0" y="0"/>
                    </a:moveTo>
                    <a:lnTo>
                      <a:pt x="6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3" name="Freeform 18"/>
              <p:cNvSpPr>
                <a:spLocks/>
              </p:cNvSpPr>
              <p:nvPr/>
            </p:nvSpPr>
            <p:spPr bwMode="auto">
              <a:xfrm>
                <a:off x="4756" y="2520"/>
                <a:ext cx="41" cy="219"/>
              </a:xfrm>
              <a:custGeom>
                <a:avLst/>
                <a:gdLst>
                  <a:gd name="T0" fmla="*/ 26 w 41"/>
                  <a:gd name="T1" fmla="*/ 0 h 219"/>
                  <a:gd name="T2" fmla="*/ 12 w 41"/>
                  <a:gd name="T3" fmla="*/ 0 h 219"/>
                  <a:gd name="T4" fmla="*/ 0 w 41"/>
                  <a:gd name="T5" fmla="*/ 2 h 219"/>
                  <a:gd name="T6" fmla="*/ 35 w 41"/>
                  <a:gd name="T7" fmla="*/ 219 h 219"/>
                  <a:gd name="T8" fmla="*/ 41 w 41"/>
                  <a:gd name="T9" fmla="*/ 2 h 219"/>
                  <a:gd name="T10" fmla="*/ 32 w 41"/>
                  <a:gd name="T11" fmla="*/ 0 h 219"/>
                  <a:gd name="T12" fmla="*/ 26 w 41"/>
                  <a:gd name="T13" fmla="*/ 0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19">
                    <a:moveTo>
                      <a:pt x="26" y="0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35" y="219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4" name="Freeform 19"/>
              <p:cNvSpPr>
                <a:spLocks/>
              </p:cNvSpPr>
              <p:nvPr/>
            </p:nvSpPr>
            <p:spPr bwMode="auto">
              <a:xfrm>
                <a:off x="3916" y="2564"/>
                <a:ext cx="26" cy="30"/>
              </a:xfrm>
              <a:custGeom>
                <a:avLst/>
                <a:gdLst>
                  <a:gd name="T0" fmla="*/ 0 w 26"/>
                  <a:gd name="T1" fmla="*/ 4 h 30"/>
                  <a:gd name="T2" fmla="*/ 0 w 26"/>
                  <a:gd name="T3" fmla="*/ 17 h 30"/>
                  <a:gd name="T4" fmla="*/ 12 w 26"/>
                  <a:gd name="T5" fmla="*/ 30 h 30"/>
                  <a:gd name="T6" fmla="*/ 23 w 26"/>
                  <a:gd name="T7" fmla="*/ 23 h 30"/>
                  <a:gd name="T8" fmla="*/ 26 w 26"/>
                  <a:gd name="T9" fmla="*/ 15 h 30"/>
                  <a:gd name="T10" fmla="*/ 23 w 26"/>
                  <a:gd name="T11" fmla="*/ 6 h 30"/>
                  <a:gd name="T12" fmla="*/ 17 w 26"/>
                  <a:gd name="T13" fmla="*/ 0 h 30"/>
                  <a:gd name="T14" fmla="*/ 9 w 26"/>
                  <a:gd name="T15" fmla="*/ 2 h 30"/>
                  <a:gd name="T16" fmla="*/ 0 w 26"/>
                  <a:gd name="T17" fmla="*/ 4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0">
                    <a:moveTo>
                      <a:pt x="0" y="4"/>
                    </a:moveTo>
                    <a:lnTo>
                      <a:pt x="0" y="17"/>
                    </a:lnTo>
                    <a:lnTo>
                      <a:pt x="12" y="30"/>
                    </a:lnTo>
                    <a:lnTo>
                      <a:pt x="23" y="23"/>
                    </a:lnTo>
                    <a:lnTo>
                      <a:pt x="26" y="15"/>
                    </a:lnTo>
                    <a:lnTo>
                      <a:pt x="23" y="6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5" name="Freeform 20"/>
              <p:cNvSpPr>
                <a:spLocks/>
              </p:cNvSpPr>
              <p:nvPr/>
            </p:nvSpPr>
            <p:spPr bwMode="auto">
              <a:xfrm>
                <a:off x="3800" y="2577"/>
                <a:ext cx="101" cy="331"/>
              </a:xfrm>
              <a:custGeom>
                <a:avLst/>
                <a:gdLst>
                  <a:gd name="T0" fmla="*/ 23 w 101"/>
                  <a:gd name="T1" fmla="*/ 2 h 331"/>
                  <a:gd name="T2" fmla="*/ 11 w 101"/>
                  <a:gd name="T3" fmla="*/ 21 h 331"/>
                  <a:gd name="T4" fmla="*/ 3 w 101"/>
                  <a:gd name="T5" fmla="*/ 42 h 331"/>
                  <a:gd name="T6" fmla="*/ 0 w 101"/>
                  <a:gd name="T7" fmla="*/ 61 h 331"/>
                  <a:gd name="T8" fmla="*/ 0 w 101"/>
                  <a:gd name="T9" fmla="*/ 82 h 331"/>
                  <a:gd name="T10" fmla="*/ 0 w 101"/>
                  <a:gd name="T11" fmla="*/ 91 h 331"/>
                  <a:gd name="T12" fmla="*/ 0 w 101"/>
                  <a:gd name="T13" fmla="*/ 101 h 331"/>
                  <a:gd name="T14" fmla="*/ 0 w 101"/>
                  <a:gd name="T15" fmla="*/ 112 h 331"/>
                  <a:gd name="T16" fmla="*/ 3 w 101"/>
                  <a:gd name="T17" fmla="*/ 124 h 331"/>
                  <a:gd name="T18" fmla="*/ 3 w 101"/>
                  <a:gd name="T19" fmla="*/ 133 h 331"/>
                  <a:gd name="T20" fmla="*/ 5 w 101"/>
                  <a:gd name="T21" fmla="*/ 143 h 331"/>
                  <a:gd name="T22" fmla="*/ 8 w 101"/>
                  <a:gd name="T23" fmla="*/ 154 h 331"/>
                  <a:gd name="T24" fmla="*/ 14 w 101"/>
                  <a:gd name="T25" fmla="*/ 166 h 331"/>
                  <a:gd name="T26" fmla="*/ 17 w 101"/>
                  <a:gd name="T27" fmla="*/ 185 h 331"/>
                  <a:gd name="T28" fmla="*/ 23 w 101"/>
                  <a:gd name="T29" fmla="*/ 205 h 331"/>
                  <a:gd name="T30" fmla="*/ 23 w 101"/>
                  <a:gd name="T31" fmla="*/ 215 h 331"/>
                  <a:gd name="T32" fmla="*/ 26 w 101"/>
                  <a:gd name="T33" fmla="*/ 226 h 331"/>
                  <a:gd name="T34" fmla="*/ 29 w 101"/>
                  <a:gd name="T35" fmla="*/ 236 h 331"/>
                  <a:gd name="T36" fmla="*/ 32 w 101"/>
                  <a:gd name="T37" fmla="*/ 247 h 331"/>
                  <a:gd name="T38" fmla="*/ 32 w 101"/>
                  <a:gd name="T39" fmla="*/ 257 h 331"/>
                  <a:gd name="T40" fmla="*/ 32 w 101"/>
                  <a:gd name="T41" fmla="*/ 266 h 331"/>
                  <a:gd name="T42" fmla="*/ 32 w 101"/>
                  <a:gd name="T43" fmla="*/ 278 h 331"/>
                  <a:gd name="T44" fmla="*/ 35 w 101"/>
                  <a:gd name="T45" fmla="*/ 289 h 331"/>
                  <a:gd name="T46" fmla="*/ 32 w 101"/>
                  <a:gd name="T47" fmla="*/ 299 h 331"/>
                  <a:gd name="T48" fmla="*/ 32 w 101"/>
                  <a:gd name="T49" fmla="*/ 308 h 331"/>
                  <a:gd name="T50" fmla="*/ 29 w 101"/>
                  <a:gd name="T51" fmla="*/ 319 h 331"/>
                  <a:gd name="T52" fmla="*/ 29 w 101"/>
                  <a:gd name="T53" fmla="*/ 331 h 331"/>
                  <a:gd name="T54" fmla="*/ 29 w 101"/>
                  <a:gd name="T55" fmla="*/ 314 h 331"/>
                  <a:gd name="T56" fmla="*/ 37 w 101"/>
                  <a:gd name="T57" fmla="*/ 299 h 331"/>
                  <a:gd name="T58" fmla="*/ 46 w 101"/>
                  <a:gd name="T59" fmla="*/ 283 h 331"/>
                  <a:gd name="T60" fmla="*/ 55 w 101"/>
                  <a:gd name="T61" fmla="*/ 270 h 331"/>
                  <a:gd name="T62" fmla="*/ 64 w 101"/>
                  <a:gd name="T63" fmla="*/ 253 h 331"/>
                  <a:gd name="T64" fmla="*/ 72 w 101"/>
                  <a:gd name="T65" fmla="*/ 238 h 331"/>
                  <a:gd name="T66" fmla="*/ 81 w 101"/>
                  <a:gd name="T67" fmla="*/ 223 h 331"/>
                  <a:gd name="T68" fmla="*/ 90 w 101"/>
                  <a:gd name="T69" fmla="*/ 209 h 331"/>
                  <a:gd name="T70" fmla="*/ 93 w 101"/>
                  <a:gd name="T71" fmla="*/ 192 h 331"/>
                  <a:gd name="T72" fmla="*/ 99 w 101"/>
                  <a:gd name="T73" fmla="*/ 177 h 331"/>
                  <a:gd name="T74" fmla="*/ 99 w 101"/>
                  <a:gd name="T75" fmla="*/ 162 h 331"/>
                  <a:gd name="T76" fmla="*/ 101 w 101"/>
                  <a:gd name="T77" fmla="*/ 147 h 331"/>
                  <a:gd name="T78" fmla="*/ 96 w 101"/>
                  <a:gd name="T79" fmla="*/ 131 h 331"/>
                  <a:gd name="T80" fmla="*/ 90 w 101"/>
                  <a:gd name="T81" fmla="*/ 118 h 331"/>
                  <a:gd name="T82" fmla="*/ 78 w 101"/>
                  <a:gd name="T83" fmla="*/ 103 h 331"/>
                  <a:gd name="T84" fmla="*/ 64 w 101"/>
                  <a:gd name="T85" fmla="*/ 91 h 331"/>
                  <a:gd name="T86" fmla="*/ 37 w 101"/>
                  <a:gd name="T87" fmla="*/ 0 h 331"/>
                  <a:gd name="T88" fmla="*/ 29 w 101"/>
                  <a:gd name="T89" fmla="*/ 0 h 331"/>
                  <a:gd name="T90" fmla="*/ 23 w 101"/>
                  <a:gd name="T91" fmla="*/ 2 h 33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1" h="331">
                    <a:moveTo>
                      <a:pt x="23" y="2"/>
                    </a:moveTo>
                    <a:lnTo>
                      <a:pt x="11" y="21"/>
                    </a:lnTo>
                    <a:lnTo>
                      <a:pt x="3" y="42"/>
                    </a:lnTo>
                    <a:lnTo>
                      <a:pt x="0" y="61"/>
                    </a:lnTo>
                    <a:lnTo>
                      <a:pt x="0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4"/>
                    </a:lnTo>
                    <a:lnTo>
                      <a:pt x="3" y="133"/>
                    </a:lnTo>
                    <a:lnTo>
                      <a:pt x="5" y="143"/>
                    </a:lnTo>
                    <a:lnTo>
                      <a:pt x="8" y="154"/>
                    </a:lnTo>
                    <a:lnTo>
                      <a:pt x="14" y="166"/>
                    </a:lnTo>
                    <a:lnTo>
                      <a:pt x="17" y="185"/>
                    </a:lnTo>
                    <a:lnTo>
                      <a:pt x="23" y="205"/>
                    </a:lnTo>
                    <a:lnTo>
                      <a:pt x="23" y="215"/>
                    </a:lnTo>
                    <a:lnTo>
                      <a:pt x="26" y="226"/>
                    </a:lnTo>
                    <a:lnTo>
                      <a:pt x="29" y="236"/>
                    </a:lnTo>
                    <a:lnTo>
                      <a:pt x="32" y="247"/>
                    </a:lnTo>
                    <a:lnTo>
                      <a:pt x="32" y="257"/>
                    </a:lnTo>
                    <a:lnTo>
                      <a:pt x="32" y="266"/>
                    </a:lnTo>
                    <a:lnTo>
                      <a:pt x="32" y="278"/>
                    </a:lnTo>
                    <a:lnTo>
                      <a:pt x="35" y="289"/>
                    </a:lnTo>
                    <a:lnTo>
                      <a:pt x="32" y="299"/>
                    </a:lnTo>
                    <a:lnTo>
                      <a:pt x="32" y="308"/>
                    </a:lnTo>
                    <a:lnTo>
                      <a:pt x="29" y="319"/>
                    </a:lnTo>
                    <a:lnTo>
                      <a:pt x="29" y="331"/>
                    </a:lnTo>
                    <a:lnTo>
                      <a:pt x="29" y="314"/>
                    </a:lnTo>
                    <a:lnTo>
                      <a:pt x="37" y="299"/>
                    </a:lnTo>
                    <a:lnTo>
                      <a:pt x="46" y="283"/>
                    </a:lnTo>
                    <a:lnTo>
                      <a:pt x="55" y="270"/>
                    </a:lnTo>
                    <a:lnTo>
                      <a:pt x="64" y="253"/>
                    </a:lnTo>
                    <a:lnTo>
                      <a:pt x="72" y="238"/>
                    </a:lnTo>
                    <a:lnTo>
                      <a:pt x="81" y="223"/>
                    </a:lnTo>
                    <a:lnTo>
                      <a:pt x="90" y="209"/>
                    </a:lnTo>
                    <a:lnTo>
                      <a:pt x="93" y="192"/>
                    </a:lnTo>
                    <a:lnTo>
                      <a:pt x="99" y="177"/>
                    </a:lnTo>
                    <a:lnTo>
                      <a:pt x="99" y="162"/>
                    </a:lnTo>
                    <a:lnTo>
                      <a:pt x="101" y="147"/>
                    </a:lnTo>
                    <a:lnTo>
                      <a:pt x="96" y="131"/>
                    </a:lnTo>
                    <a:lnTo>
                      <a:pt x="90" y="118"/>
                    </a:lnTo>
                    <a:lnTo>
                      <a:pt x="78" y="103"/>
                    </a:lnTo>
                    <a:lnTo>
                      <a:pt x="64" y="91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6" name="Freeform 21"/>
              <p:cNvSpPr>
                <a:spLocks/>
              </p:cNvSpPr>
              <p:nvPr/>
            </p:nvSpPr>
            <p:spPr bwMode="auto">
              <a:xfrm>
                <a:off x="3814" y="2872"/>
                <a:ext cx="114" cy="332"/>
              </a:xfrm>
              <a:custGeom>
                <a:avLst/>
                <a:gdLst>
                  <a:gd name="T0" fmla="*/ 114 w 114"/>
                  <a:gd name="T1" fmla="*/ 0 h 332"/>
                  <a:gd name="T2" fmla="*/ 93 w 114"/>
                  <a:gd name="T3" fmla="*/ 19 h 332"/>
                  <a:gd name="T4" fmla="*/ 79 w 114"/>
                  <a:gd name="T5" fmla="*/ 40 h 332"/>
                  <a:gd name="T6" fmla="*/ 70 w 114"/>
                  <a:gd name="T7" fmla="*/ 49 h 332"/>
                  <a:gd name="T8" fmla="*/ 67 w 114"/>
                  <a:gd name="T9" fmla="*/ 61 h 332"/>
                  <a:gd name="T10" fmla="*/ 61 w 114"/>
                  <a:gd name="T11" fmla="*/ 70 h 332"/>
                  <a:gd name="T12" fmla="*/ 58 w 114"/>
                  <a:gd name="T13" fmla="*/ 82 h 332"/>
                  <a:gd name="T14" fmla="*/ 53 w 114"/>
                  <a:gd name="T15" fmla="*/ 91 h 332"/>
                  <a:gd name="T16" fmla="*/ 50 w 114"/>
                  <a:gd name="T17" fmla="*/ 101 h 332"/>
                  <a:gd name="T18" fmla="*/ 44 w 114"/>
                  <a:gd name="T19" fmla="*/ 112 h 332"/>
                  <a:gd name="T20" fmla="*/ 44 w 114"/>
                  <a:gd name="T21" fmla="*/ 123 h 332"/>
                  <a:gd name="T22" fmla="*/ 41 w 114"/>
                  <a:gd name="T23" fmla="*/ 133 h 332"/>
                  <a:gd name="T24" fmla="*/ 38 w 114"/>
                  <a:gd name="T25" fmla="*/ 142 h 332"/>
                  <a:gd name="T26" fmla="*/ 35 w 114"/>
                  <a:gd name="T27" fmla="*/ 154 h 332"/>
                  <a:gd name="T28" fmla="*/ 35 w 114"/>
                  <a:gd name="T29" fmla="*/ 165 h 332"/>
                  <a:gd name="T30" fmla="*/ 29 w 114"/>
                  <a:gd name="T31" fmla="*/ 184 h 332"/>
                  <a:gd name="T32" fmla="*/ 26 w 114"/>
                  <a:gd name="T33" fmla="*/ 205 h 332"/>
                  <a:gd name="T34" fmla="*/ 23 w 114"/>
                  <a:gd name="T35" fmla="*/ 215 h 332"/>
                  <a:gd name="T36" fmla="*/ 23 w 114"/>
                  <a:gd name="T37" fmla="*/ 226 h 332"/>
                  <a:gd name="T38" fmla="*/ 21 w 114"/>
                  <a:gd name="T39" fmla="*/ 237 h 332"/>
                  <a:gd name="T40" fmla="*/ 21 w 114"/>
                  <a:gd name="T41" fmla="*/ 249 h 332"/>
                  <a:gd name="T42" fmla="*/ 15 w 114"/>
                  <a:gd name="T43" fmla="*/ 268 h 332"/>
                  <a:gd name="T44" fmla="*/ 12 w 114"/>
                  <a:gd name="T45" fmla="*/ 289 h 332"/>
                  <a:gd name="T46" fmla="*/ 9 w 114"/>
                  <a:gd name="T47" fmla="*/ 298 h 332"/>
                  <a:gd name="T48" fmla="*/ 6 w 114"/>
                  <a:gd name="T49" fmla="*/ 310 h 332"/>
                  <a:gd name="T50" fmla="*/ 3 w 114"/>
                  <a:gd name="T51" fmla="*/ 321 h 332"/>
                  <a:gd name="T52" fmla="*/ 0 w 114"/>
                  <a:gd name="T53" fmla="*/ 332 h 332"/>
                  <a:gd name="T54" fmla="*/ 6 w 114"/>
                  <a:gd name="T55" fmla="*/ 321 h 332"/>
                  <a:gd name="T56" fmla="*/ 15 w 114"/>
                  <a:gd name="T57" fmla="*/ 312 h 332"/>
                  <a:gd name="T58" fmla="*/ 21 w 114"/>
                  <a:gd name="T59" fmla="*/ 300 h 332"/>
                  <a:gd name="T60" fmla="*/ 29 w 114"/>
                  <a:gd name="T61" fmla="*/ 291 h 332"/>
                  <a:gd name="T62" fmla="*/ 41 w 114"/>
                  <a:gd name="T63" fmla="*/ 270 h 332"/>
                  <a:gd name="T64" fmla="*/ 53 w 114"/>
                  <a:gd name="T65" fmla="*/ 251 h 332"/>
                  <a:gd name="T66" fmla="*/ 55 w 114"/>
                  <a:gd name="T67" fmla="*/ 239 h 332"/>
                  <a:gd name="T68" fmla="*/ 58 w 114"/>
                  <a:gd name="T69" fmla="*/ 228 h 332"/>
                  <a:gd name="T70" fmla="*/ 61 w 114"/>
                  <a:gd name="T71" fmla="*/ 218 h 332"/>
                  <a:gd name="T72" fmla="*/ 67 w 114"/>
                  <a:gd name="T73" fmla="*/ 209 h 332"/>
                  <a:gd name="T74" fmla="*/ 67 w 114"/>
                  <a:gd name="T75" fmla="*/ 197 h 332"/>
                  <a:gd name="T76" fmla="*/ 73 w 114"/>
                  <a:gd name="T77" fmla="*/ 186 h 332"/>
                  <a:gd name="T78" fmla="*/ 73 w 114"/>
                  <a:gd name="T79" fmla="*/ 177 h 332"/>
                  <a:gd name="T80" fmla="*/ 79 w 114"/>
                  <a:gd name="T81" fmla="*/ 167 h 332"/>
                  <a:gd name="T82" fmla="*/ 79 w 114"/>
                  <a:gd name="T83" fmla="*/ 156 h 332"/>
                  <a:gd name="T84" fmla="*/ 79 w 114"/>
                  <a:gd name="T85" fmla="*/ 144 h 332"/>
                  <a:gd name="T86" fmla="*/ 79 w 114"/>
                  <a:gd name="T87" fmla="*/ 133 h 332"/>
                  <a:gd name="T88" fmla="*/ 82 w 114"/>
                  <a:gd name="T89" fmla="*/ 123 h 332"/>
                  <a:gd name="T90" fmla="*/ 85 w 114"/>
                  <a:gd name="T91" fmla="*/ 102 h 332"/>
                  <a:gd name="T92" fmla="*/ 90 w 114"/>
                  <a:gd name="T93" fmla="*/ 83 h 332"/>
                  <a:gd name="T94" fmla="*/ 90 w 114"/>
                  <a:gd name="T95" fmla="*/ 72 h 332"/>
                  <a:gd name="T96" fmla="*/ 90 w 114"/>
                  <a:gd name="T97" fmla="*/ 61 h 332"/>
                  <a:gd name="T98" fmla="*/ 93 w 114"/>
                  <a:gd name="T99" fmla="*/ 49 h 332"/>
                  <a:gd name="T100" fmla="*/ 96 w 114"/>
                  <a:gd name="T101" fmla="*/ 40 h 332"/>
                  <a:gd name="T102" fmla="*/ 105 w 114"/>
                  <a:gd name="T103" fmla="*/ 19 h 332"/>
                  <a:gd name="T104" fmla="*/ 114 w 114"/>
                  <a:gd name="T105" fmla="*/ 0 h 3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4" h="332">
                    <a:moveTo>
                      <a:pt x="114" y="0"/>
                    </a:moveTo>
                    <a:lnTo>
                      <a:pt x="93" y="19"/>
                    </a:lnTo>
                    <a:lnTo>
                      <a:pt x="79" y="40"/>
                    </a:lnTo>
                    <a:lnTo>
                      <a:pt x="70" y="49"/>
                    </a:lnTo>
                    <a:lnTo>
                      <a:pt x="67" y="61"/>
                    </a:lnTo>
                    <a:lnTo>
                      <a:pt x="61" y="70"/>
                    </a:lnTo>
                    <a:lnTo>
                      <a:pt x="58" y="82"/>
                    </a:lnTo>
                    <a:lnTo>
                      <a:pt x="53" y="91"/>
                    </a:lnTo>
                    <a:lnTo>
                      <a:pt x="50" y="101"/>
                    </a:lnTo>
                    <a:lnTo>
                      <a:pt x="44" y="112"/>
                    </a:lnTo>
                    <a:lnTo>
                      <a:pt x="44" y="123"/>
                    </a:lnTo>
                    <a:lnTo>
                      <a:pt x="41" y="133"/>
                    </a:lnTo>
                    <a:lnTo>
                      <a:pt x="38" y="142"/>
                    </a:lnTo>
                    <a:lnTo>
                      <a:pt x="35" y="154"/>
                    </a:lnTo>
                    <a:lnTo>
                      <a:pt x="35" y="165"/>
                    </a:lnTo>
                    <a:lnTo>
                      <a:pt x="29" y="184"/>
                    </a:lnTo>
                    <a:lnTo>
                      <a:pt x="26" y="205"/>
                    </a:lnTo>
                    <a:lnTo>
                      <a:pt x="23" y="215"/>
                    </a:lnTo>
                    <a:lnTo>
                      <a:pt x="23" y="226"/>
                    </a:lnTo>
                    <a:lnTo>
                      <a:pt x="21" y="237"/>
                    </a:lnTo>
                    <a:lnTo>
                      <a:pt x="21" y="249"/>
                    </a:lnTo>
                    <a:lnTo>
                      <a:pt x="15" y="268"/>
                    </a:lnTo>
                    <a:lnTo>
                      <a:pt x="12" y="289"/>
                    </a:lnTo>
                    <a:lnTo>
                      <a:pt x="9" y="298"/>
                    </a:lnTo>
                    <a:lnTo>
                      <a:pt x="6" y="310"/>
                    </a:lnTo>
                    <a:lnTo>
                      <a:pt x="3" y="321"/>
                    </a:lnTo>
                    <a:lnTo>
                      <a:pt x="0" y="332"/>
                    </a:lnTo>
                    <a:lnTo>
                      <a:pt x="6" y="321"/>
                    </a:lnTo>
                    <a:lnTo>
                      <a:pt x="15" y="312"/>
                    </a:lnTo>
                    <a:lnTo>
                      <a:pt x="21" y="300"/>
                    </a:lnTo>
                    <a:lnTo>
                      <a:pt x="29" y="291"/>
                    </a:lnTo>
                    <a:lnTo>
                      <a:pt x="41" y="270"/>
                    </a:lnTo>
                    <a:lnTo>
                      <a:pt x="53" y="251"/>
                    </a:lnTo>
                    <a:lnTo>
                      <a:pt x="55" y="239"/>
                    </a:lnTo>
                    <a:lnTo>
                      <a:pt x="58" y="228"/>
                    </a:lnTo>
                    <a:lnTo>
                      <a:pt x="61" y="218"/>
                    </a:lnTo>
                    <a:lnTo>
                      <a:pt x="67" y="209"/>
                    </a:lnTo>
                    <a:lnTo>
                      <a:pt x="67" y="197"/>
                    </a:lnTo>
                    <a:lnTo>
                      <a:pt x="73" y="186"/>
                    </a:lnTo>
                    <a:lnTo>
                      <a:pt x="73" y="177"/>
                    </a:lnTo>
                    <a:lnTo>
                      <a:pt x="79" y="167"/>
                    </a:lnTo>
                    <a:lnTo>
                      <a:pt x="79" y="156"/>
                    </a:lnTo>
                    <a:lnTo>
                      <a:pt x="79" y="144"/>
                    </a:lnTo>
                    <a:lnTo>
                      <a:pt x="79" y="133"/>
                    </a:lnTo>
                    <a:lnTo>
                      <a:pt x="82" y="123"/>
                    </a:lnTo>
                    <a:lnTo>
                      <a:pt x="85" y="102"/>
                    </a:lnTo>
                    <a:lnTo>
                      <a:pt x="90" y="83"/>
                    </a:lnTo>
                    <a:lnTo>
                      <a:pt x="90" y="72"/>
                    </a:lnTo>
                    <a:lnTo>
                      <a:pt x="90" y="61"/>
                    </a:lnTo>
                    <a:lnTo>
                      <a:pt x="93" y="49"/>
                    </a:lnTo>
                    <a:lnTo>
                      <a:pt x="96" y="40"/>
                    </a:lnTo>
                    <a:lnTo>
                      <a:pt x="105" y="1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7" name="Freeform 22"/>
              <p:cNvSpPr>
                <a:spLocks/>
              </p:cNvSpPr>
              <p:nvPr/>
            </p:nvSpPr>
            <p:spPr bwMode="auto">
              <a:xfrm>
                <a:off x="4721" y="2967"/>
                <a:ext cx="50" cy="264"/>
              </a:xfrm>
              <a:custGeom>
                <a:avLst/>
                <a:gdLst>
                  <a:gd name="T0" fmla="*/ 35 w 50"/>
                  <a:gd name="T1" fmla="*/ 0 h 264"/>
                  <a:gd name="T2" fmla="*/ 0 w 50"/>
                  <a:gd name="T3" fmla="*/ 264 h 264"/>
                  <a:gd name="T4" fmla="*/ 9 w 50"/>
                  <a:gd name="T5" fmla="*/ 253 h 264"/>
                  <a:gd name="T6" fmla="*/ 12 w 50"/>
                  <a:gd name="T7" fmla="*/ 241 h 264"/>
                  <a:gd name="T8" fmla="*/ 15 w 50"/>
                  <a:gd name="T9" fmla="*/ 230 h 264"/>
                  <a:gd name="T10" fmla="*/ 18 w 50"/>
                  <a:gd name="T11" fmla="*/ 220 h 264"/>
                  <a:gd name="T12" fmla="*/ 18 w 50"/>
                  <a:gd name="T13" fmla="*/ 209 h 264"/>
                  <a:gd name="T14" fmla="*/ 20 w 50"/>
                  <a:gd name="T15" fmla="*/ 199 h 264"/>
                  <a:gd name="T16" fmla="*/ 29 w 50"/>
                  <a:gd name="T17" fmla="*/ 188 h 264"/>
                  <a:gd name="T18" fmla="*/ 47 w 50"/>
                  <a:gd name="T19" fmla="*/ 178 h 264"/>
                  <a:gd name="T20" fmla="*/ 41 w 50"/>
                  <a:gd name="T21" fmla="*/ 165 h 264"/>
                  <a:gd name="T22" fmla="*/ 38 w 50"/>
                  <a:gd name="T23" fmla="*/ 154 h 264"/>
                  <a:gd name="T24" fmla="*/ 38 w 50"/>
                  <a:gd name="T25" fmla="*/ 142 h 264"/>
                  <a:gd name="T26" fmla="*/ 41 w 50"/>
                  <a:gd name="T27" fmla="*/ 131 h 264"/>
                  <a:gd name="T28" fmla="*/ 41 w 50"/>
                  <a:gd name="T29" fmla="*/ 120 h 264"/>
                  <a:gd name="T30" fmla="*/ 44 w 50"/>
                  <a:gd name="T31" fmla="*/ 108 h 264"/>
                  <a:gd name="T32" fmla="*/ 44 w 50"/>
                  <a:gd name="T33" fmla="*/ 97 h 264"/>
                  <a:gd name="T34" fmla="*/ 50 w 50"/>
                  <a:gd name="T35" fmla="*/ 85 h 264"/>
                  <a:gd name="T36" fmla="*/ 50 w 50"/>
                  <a:gd name="T37" fmla="*/ 74 h 264"/>
                  <a:gd name="T38" fmla="*/ 50 w 50"/>
                  <a:gd name="T39" fmla="*/ 63 h 264"/>
                  <a:gd name="T40" fmla="*/ 50 w 50"/>
                  <a:gd name="T41" fmla="*/ 51 h 264"/>
                  <a:gd name="T42" fmla="*/ 50 w 50"/>
                  <a:gd name="T43" fmla="*/ 42 h 264"/>
                  <a:gd name="T44" fmla="*/ 47 w 50"/>
                  <a:gd name="T45" fmla="*/ 30 h 264"/>
                  <a:gd name="T46" fmla="*/ 44 w 50"/>
                  <a:gd name="T47" fmla="*/ 19 h 264"/>
                  <a:gd name="T48" fmla="*/ 38 w 50"/>
                  <a:gd name="T49" fmla="*/ 9 h 264"/>
                  <a:gd name="T50" fmla="*/ 35 w 50"/>
                  <a:gd name="T51" fmla="*/ 0 h 2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0" h="264">
                    <a:moveTo>
                      <a:pt x="35" y="0"/>
                    </a:moveTo>
                    <a:lnTo>
                      <a:pt x="0" y="264"/>
                    </a:lnTo>
                    <a:lnTo>
                      <a:pt x="9" y="253"/>
                    </a:lnTo>
                    <a:lnTo>
                      <a:pt x="12" y="241"/>
                    </a:lnTo>
                    <a:lnTo>
                      <a:pt x="15" y="230"/>
                    </a:lnTo>
                    <a:lnTo>
                      <a:pt x="18" y="220"/>
                    </a:lnTo>
                    <a:lnTo>
                      <a:pt x="18" y="209"/>
                    </a:lnTo>
                    <a:lnTo>
                      <a:pt x="20" y="199"/>
                    </a:lnTo>
                    <a:lnTo>
                      <a:pt x="29" y="188"/>
                    </a:lnTo>
                    <a:lnTo>
                      <a:pt x="47" y="178"/>
                    </a:lnTo>
                    <a:lnTo>
                      <a:pt x="41" y="165"/>
                    </a:lnTo>
                    <a:lnTo>
                      <a:pt x="38" y="154"/>
                    </a:lnTo>
                    <a:lnTo>
                      <a:pt x="38" y="142"/>
                    </a:lnTo>
                    <a:lnTo>
                      <a:pt x="41" y="131"/>
                    </a:lnTo>
                    <a:lnTo>
                      <a:pt x="41" y="120"/>
                    </a:lnTo>
                    <a:lnTo>
                      <a:pt x="44" y="108"/>
                    </a:lnTo>
                    <a:lnTo>
                      <a:pt x="44" y="97"/>
                    </a:lnTo>
                    <a:lnTo>
                      <a:pt x="50" y="85"/>
                    </a:lnTo>
                    <a:lnTo>
                      <a:pt x="50" y="74"/>
                    </a:lnTo>
                    <a:lnTo>
                      <a:pt x="50" y="63"/>
                    </a:lnTo>
                    <a:lnTo>
                      <a:pt x="50" y="51"/>
                    </a:lnTo>
                    <a:lnTo>
                      <a:pt x="50" y="42"/>
                    </a:lnTo>
                    <a:lnTo>
                      <a:pt x="47" y="30"/>
                    </a:lnTo>
                    <a:lnTo>
                      <a:pt x="44" y="19"/>
                    </a:lnTo>
                    <a:lnTo>
                      <a:pt x="3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8" name="Freeform 23"/>
              <p:cNvSpPr>
                <a:spLocks/>
              </p:cNvSpPr>
              <p:nvPr/>
            </p:nvSpPr>
            <p:spPr bwMode="auto">
              <a:xfrm>
                <a:off x="3596" y="3062"/>
                <a:ext cx="41" cy="114"/>
              </a:xfrm>
              <a:custGeom>
                <a:avLst/>
                <a:gdLst>
                  <a:gd name="T0" fmla="*/ 41 w 41"/>
                  <a:gd name="T1" fmla="*/ 0 h 114"/>
                  <a:gd name="T2" fmla="*/ 0 w 41"/>
                  <a:gd name="T3" fmla="*/ 114 h 114"/>
                  <a:gd name="T4" fmla="*/ 23 w 41"/>
                  <a:gd name="T5" fmla="*/ 114 h 114"/>
                  <a:gd name="T6" fmla="*/ 41 w 41"/>
                  <a:gd name="T7" fmla="*/ 104 h 114"/>
                  <a:gd name="T8" fmla="*/ 38 w 41"/>
                  <a:gd name="T9" fmla="*/ 97 h 114"/>
                  <a:gd name="T10" fmla="*/ 29 w 41"/>
                  <a:gd name="T11" fmla="*/ 91 h 114"/>
                  <a:gd name="T12" fmla="*/ 41 w 41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14">
                    <a:moveTo>
                      <a:pt x="41" y="0"/>
                    </a:moveTo>
                    <a:lnTo>
                      <a:pt x="0" y="114"/>
                    </a:lnTo>
                    <a:lnTo>
                      <a:pt x="23" y="114"/>
                    </a:lnTo>
                    <a:lnTo>
                      <a:pt x="41" y="104"/>
                    </a:lnTo>
                    <a:lnTo>
                      <a:pt x="38" y="97"/>
                    </a:lnTo>
                    <a:lnTo>
                      <a:pt x="29" y="9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49" name="Freeform 24"/>
              <p:cNvSpPr>
                <a:spLocks/>
              </p:cNvSpPr>
              <p:nvPr/>
            </p:nvSpPr>
            <p:spPr bwMode="auto">
              <a:xfrm>
                <a:off x="3704" y="3161"/>
                <a:ext cx="1" cy="26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0 w 1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0" name="Freeform 25"/>
              <p:cNvSpPr>
                <a:spLocks/>
              </p:cNvSpPr>
              <p:nvPr/>
            </p:nvSpPr>
            <p:spPr bwMode="auto">
              <a:xfrm>
                <a:off x="3710" y="3225"/>
                <a:ext cx="43" cy="82"/>
              </a:xfrm>
              <a:custGeom>
                <a:avLst/>
                <a:gdLst>
                  <a:gd name="T0" fmla="*/ 29 w 43"/>
                  <a:gd name="T1" fmla="*/ 0 h 82"/>
                  <a:gd name="T2" fmla="*/ 23 w 43"/>
                  <a:gd name="T3" fmla="*/ 0 h 82"/>
                  <a:gd name="T4" fmla="*/ 17 w 43"/>
                  <a:gd name="T5" fmla="*/ 2 h 82"/>
                  <a:gd name="T6" fmla="*/ 0 w 43"/>
                  <a:gd name="T7" fmla="*/ 82 h 82"/>
                  <a:gd name="T8" fmla="*/ 43 w 43"/>
                  <a:gd name="T9" fmla="*/ 0 h 82"/>
                  <a:gd name="T10" fmla="*/ 34 w 43"/>
                  <a:gd name="T11" fmla="*/ 0 h 82"/>
                  <a:gd name="T12" fmla="*/ 29 w 43"/>
                  <a:gd name="T13" fmla="*/ 0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82">
                    <a:moveTo>
                      <a:pt x="29" y="0"/>
                    </a:moveTo>
                    <a:lnTo>
                      <a:pt x="23" y="0"/>
                    </a:lnTo>
                    <a:lnTo>
                      <a:pt x="17" y="2"/>
                    </a:lnTo>
                    <a:lnTo>
                      <a:pt x="0" y="82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1" name="Freeform 26"/>
              <p:cNvSpPr>
                <a:spLocks/>
              </p:cNvSpPr>
              <p:nvPr/>
            </p:nvSpPr>
            <p:spPr bwMode="auto">
              <a:xfrm>
                <a:off x="3837" y="3286"/>
                <a:ext cx="12" cy="17"/>
              </a:xfrm>
              <a:custGeom>
                <a:avLst/>
                <a:gdLst>
                  <a:gd name="T0" fmla="*/ 0 w 12"/>
                  <a:gd name="T1" fmla="*/ 0 h 17"/>
                  <a:gd name="T2" fmla="*/ 0 w 12"/>
                  <a:gd name="T3" fmla="*/ 17 h 17"/>
                  <a:gd name="T4" fmla="*/ 9 w 12"/>
                  <a:gd name="T5" fmla="*/ 10 h 17"/>
                  <a:gd name="T6" fmla="*/ 12 w 12"/>
                  <a:gd name="T7" fmla="*/ 0 h 17"/>
                  <a:gd name="T8" fmla="*/ 6 w 12"/>
                  <a:gd name="T9" fmla="*/ 0 h 17"/>
                  <a:gd name="T10" fmla="*/ 0 w 12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lnTo>
                      <a:pt x="0" y="17"/>
                    </a:lnTo>
                    <a:lnTo>
                      <a:pt x="9" y="1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2" name="Freeform 27"/>
              <p:cNvSpPr>
                <a:spLocks/>
              </p:cNvSpPr>
              <p:nvPr/>
            </p:nvSpPr>
            <p:spPr bwMode="auto">
              <a:xfrm>
                <a:off x="3637" y="3303"/>
                <a:ext cx="3" cy="80"/>
              </a:xfrm>
              <a:custGeom>
                <a:avLst/>
                <a:gdLst>
                  <a:gd name="T0" fmla="*/ 0 w 3"/>
                  <a:gd name="T1" fmla="*/ 0 h 80"/>
                  <a:gd name="T2" fmla="*/ 3 w 3"/>
                  <a:gd name="T3" fmla="*/ 80 h 80"/>
                  <a:gd name="T4" fmla="*/ 0 w 3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3" name="Freeform 28"/>
              <p:cNvSpPr>
                <a:spLocks/>
              </p:cNvSpPr>
              <p:nvPr/>
            </p:nvSpPr>
            <p:spPr bwMode="auto">
              <a:xfrm>
                <a:off x="3805" y="3318"/>
                <a:ext cx="32" cy="65"/>
              </a:xfrm>
              <a:custGeom>
                <a:avLst/>
                <a:gdLst>
                  <a:gd name="T0" fmla="*/ 24 w 32"/>
                  <a:gd name="T1" fmla="*/ 2 h 65"/>
                  <a:gd name="T2" fmla="*/ 0 w 32"/>
                  <a:gd name="T3" fmla="*/ 63 h 65"/>
                  <a:gd name="T4" fmla="*/ 12 w 32"/>
                  <a:gd name="T5" fmla="*/ 65 h 65"/>
                  <a:gd name="T6" fmla="*/ 32 w 32"/>
                  <a:gd name="T7" fmla="*/ 65 h 65"/>
                  <a:gd name="T8" fmla="*/ 32 w 32"/>
                  <a:gd name="T9" fmla="*/ 0 h 65"/>
                  <a:gd name="T10" fmla="*/ 27 w 32"/>
                  <a:gd name="T11" fmla="*/ 0 h 65"/>
                  <a:gd name="T12" fmla="*/ 24 w 32"/>
                  <a:gd name="T13" fmla="*/ 2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65">
                    <a:moveTo>
                      <a:pt x="24" y="2"/>
                    </a:moveTo>
                    <a:lnTo>
                      <a:pt x="0" y="63"/>
                    </a:lnTo>
                    <a:lnTo>
                      <a:pt x="12" y="65"/>
                    </a:lnTo>
                    <a:lnTo>
                      <a:pt x="32" y="65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4" name="Freeform 29"/>
              <p:cNvSpPr>
                <a:spLocks/>
              </p:cNvSpPr>
              <p:nvPr/>
            </p:nvSpPr>
            <p:spPr bwMode="auto">
              <a:xfrm>
                <a:off x="3643" y="3440"/>
                <a:ext cx="3" cy="42"/>
              </a:xfrm>
              <a:custGeom>
                <a:avLst/>
                <a:gdLst>
                  <a:gd name="T0" fmla="*/ 0 w 3"/>
                  <a:gd name="T1" fmla="*/ 0 h 42"/>
                  <a:gd name="T2" fmla="*/ 3 w 3"/>
                  <a:gd name="T3" fmla="*/ 42 h 42"/>
                  <a:gd name="T4" fmla="*/ 0 w 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2">
                    <a:moveTo>
                      <a:pt x="0" y="0"/>
                    </a:moveTo>
                    <a:lnTo>
                      <a:pt x="3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5" name="Freeform 30"/>
              <p:cNvSpPr>
                <a:spLocks/>
              </p:cNvSpPr>
              <p:nvPr/>
            </p:nvSpPr>
            <p:spPr bwMode="auto">
              <a:xfrm>
                <a:off x="3718" y="3467"/>
                <a:ext cx="15" cy="15"/>
              </a:xfrm>
              <a:custGeom>
                <a:avLst/>
                <a:gdLst>
                  <a:gd name="T0" fmla="*/ 3 w 15"/>
                  <a:gd name="T1" fmla="*/ 4 h 15"/>
                  <a:gd name="T2" fmla="*/ 0 w 15"/>
                  <a:gd name="T3" fmla="*/ 7 h 15"/>
                  <a:gd name="T4" fmla="*/ 9 w 15"/>
                  <a:gd name="T5" fmla="*/ 15 h 15"/>
                  <a:gd name="T6" fmla="*/ 15 w 15"/>
                  <a:gd name="T7" fmla="*/ 7 h 15"/>
                  <a:gd name="T8" fmla="*/ 9 w 15"/>
                  <a:gd name="T9" fmla="*/ 0 h 15"/>
                  <a:gd name="T10" fmla="*/ 6 w 15"/>
                  <a:gd name="T11" fmla="*/ 2 h 15"/>
                  <a:gd name="T12" fmla="*/ 3 w 15"/>
                  <a:gd name="T13" fmla="*/ 4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3" y="4"/>
                    </a:moveTo>
                    <a:lnTo>
                      <a:pt x="0" y="7"/>
                    </a:lnTo>
                    <a:lnTo>
                      <a:pt x="9" y="15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6" name="Freeform 31"/>
              <p:cNvSpPr>
                <a:spLocks/>
              </p:cNvSpPr>
              <p:nvPr/>
            </p:nvSpPr>
            <p:spPr bwMode="auto">
              <a:xfrm>
                <a:off x="3797" y="3518"/>
                <a:ext cx="3" cy="19"/>
              </a:xfrm>
              <a:custGeom>
                <a:avLst/>
                <a:gdLst>
                  <a:gd name="T0" fmla="*/ 0 w 3"/>
                  <a:gd name="T1" fmla="*/ 0 h 19"/>
                  <a:gd name="T2" fmla="*/ 3 w 3"/>
                  <a:gd name="T3" fmla="*/ 19 h 19"/>
                  <a:gd name="T4" fmla="*/ 0 w 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7" name="Freeform 32"/>
              <p:cNvSpPr>
                <a:spLocks/>
              </p:cNvSpPr>
              <p:nvPr/>
            </p:nvSpPr>
            <p:spPr bwMode="auto">
              <a:xfrm>
                <a:off x="3666" y="3531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8" name="Freeform 33"/>
              <p:cNvSpPr>
                <a:spLocks/>
              </p:cNvSpPr>
              <p:nvPr/>
            </p:nvSpPr>
            <p:spPr bwMode="auto">
              <a:xfrm>
                <a:off x="3683" y="3573"/>
                <a:ext cx="125" cy="207"/>
              </a:xfrm>
              <a:custGeom>
                <a:avLst/>
                <a:gdLst>
                  <a:gd name="T0" fmla="*/ 0 w 125"/>
                  <a:gd name="T1" fmla="*/ 2 h 207"/>
                  <a:gd name="T2" fmla="*/ 12 w 125"/>
                  <a:gd name="T3" fmla="*/ 207 h 207"/>
                  <a:gd name="T4" fmla="*/ 27 w 125"/>
                  <a:gd name="T5" fmla="*/ 198 h 207"/>
                  <a:gd name="T6" fmla="*/ 44 w 125"/>
                  <a:gd name="T7" fmla="*/ 190 h 207"/>
                  <a:gd name="T8" fmla="*/ 53 w 125"/>
                  <a:gd name="T9" fmla="*/ 186 h 207"/>
                  <a:gd name="T10" fmla="*/ 67 w 125"/>
                  <a:gd name="T11" fmla="*/ 183 h 207"/>
                  <a:gd name="T12" fmla="*/ 79 w 125"/>
                  <a:gd name="T13" fmla="*/ 179 h 207"/>
                  <a:gd name="T14" fmla="*/ 99 w 125"/>
                  <a:gd name="T15" fmla="*/ 179 h 207"/>
                  <a:gd name="T16" fmla="*/ 117 w 125"/>
                  <a:gd name="T17" fmla="*/ 173 h 207"/>
                  <a:gd name="T18" fmla="*/ 117 w 125"/>
                  <a:gd name="T19" fmla="*/ 164 h 207"/>
                  <a:gd name="T20" fmla="*/ 114 w 125"/>
                  <a:gd name="T21" fmla="*/ 150 h 207"/>
                  <a:gd name="T22" fmla="*/ 125 w 125"/>
                  <a:gd name="T23" fmla="*/ 141 h 207"/>
                  <a:gd name="T24" fmla="*/ 114 w 125"/>
                  <a:gd name="T25" fmla="*/ 124 h 207"/>
                  <a:gd name="T26" fmla="*/ 102 w 125"/>
                  <a:gd name="T27" fmla="*/ 107 h 207"/>
                  <a:gd name="T28" fmla="*/ 85 w 125"/>
                  <a:gd name="T29" fmla="*/ 91 h 207"/>
                  <a:gd name="T30" fmla="*/ 70 w 125"/>
                  <a:gd name="T31" fmla="*/ 76 h 207"/>
                  <a:gd name="T32" fmla="*/ 53 w 125"/>
                  <a:gd name="T33" fmla="*/ 59 h 207"/>
                  <a:gd name="T34" fmla="*/ 44 w 125"/>
                  <a:gd name="T35" fmla="*/ 44 h 207"/>
                  <a:gd name="T36" fmla="*/ 38 w 125"/>
                  <a:gd name="T37" fmla="*/ 27 h 207"/>
                  <a:gd name="T38" fmla="*/ 44 w 125"/>
                  <a:gd name="T39" fmla="*/ 12 h 207"/>
                  <a:gd name="T40" fmla="*/ 35 w 125"/>
                  <a:gd name="T41" fmla="*/ 6 h 207"/>
                  <a:gd name="T42" fmla="*/ 27 w 125"/>
                  <a:gd name="T43" fmla="*/ 4 h 207"/>
                  <a:gd name="T44" fmla="*/ 12 w 125"/>
                  <a:gd name="T45" fmla="*/ 2 h 207"/>
                  <a:gd name="T46" fmla="*/ 3 w 125"/>
                  <a:gd name="T47" fmla="*/ 0 h 207"/>
                  <a:gd name="T48" fmla="*/ 0 w 125"/>
                  <a:gd name="T49" fmla="*/ 0 h 207"/>
                  <a:gd name="T50" fmla="*/ 0 w 125"/>
                  <a:gd name="T51" fmla="*/ 2 h 2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207">
                    <a:moveTo>
                      <a:pt x="0" y="2"/>
                    </a:moveTo>
                    <a:lnTo>
                      <a:pt x="12" y="207"/>
                    </a:lnTo>
                    <a:lnTo>
                      <a:pt x="27" y="198"/>
                    </a:lnTo>
                    <a:lnTo>
                      <a:pt x="44" y="190"/>
                    </a:lnTo>
                    <a:lnTo>
                      <a:pt x="53" y="186"/>
                    </a:lnTo>
                    <a:lnTo>
                      <a:pt x="67" y="183"/>
                    </a:lnTo>
                    <a:lnTo>
                      <a:pt x="79" y="179"/>
                    </a:lnTo>
                    <a:lnTo>
                      <a:pt x="99" y="179"/>
                    </a:lnTo>
                    <a:lnTo>
                      <a:pt x="117" y="173"/>
                    </a:lnTo>
                    <a:lnTo>
                      <a:pt x="117" y="164"/>
                    </a:lnTo>
                    <a:lnTo>
                      <a:pt x="114" y="150"/>
                    </a:lnTo>
                    <a:lnTo>
                      <a:pt x="125" y="141"/>
                    </a:lnTo>
                    <a:lnTo>
                      <a:pt x="114" y="124"/>
                    </a:lnTo>
                    <a:lnTo>
                      <a:pt x="102" y="107"/>
                    </a:lnTo>
                    <a:lnTo>
                      <a:pt x="85" y="91"/>
                    </a:lnTo>
                    <a:lnTo>
                      <a:pt x="70" y="76"/>
                    </a:lnTo>
                    <a:lnTo>
                      <a:pt x="53" y="59"/>
                    </a:lnTo>
                    <a:lnTo>
                      <a:pt x="44" y="44"/>
                    </a:lnTo>
                    <a:lnTo>
                      <a:pt x="38" y="27"/>
                    </a:lnTo>
                    <a:lnTo>
                      <a:pt x="44" y="12"/>
                    </a:lnTo>
                    <a:lnTo>
                      <a:pt x="35" y="6"/>
                    </a:lnTo>
                    <a:lnTo>
                      <a:pt x="27" y="4"/>
                    </a:lnTo>
                    <a:lnTo>
                      <a:pt x="12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59" name="Freeform 34"/>
              <p:cNvSpPr>
                <a:spLocks/>
              </p:cNvSpPr>
              <p:nvPr/>
            </p:nvSpPr>
            <p:spPr bwMode="auto">
              <a:xfrm>
                <a:off x="4672" y="3607"/>
                <a:ext cx="64" cy="145"/>
              </a:xfrm>
              <a:custGeom>
                <a:avLst/>
                <a:gdLst>
                  <a:gd name="T0" fmla="*/ 46 w 64"/>
                  <a:gd name="T1" fmla="*/ 0 h 145"/>
                  <a:gd name="T2" fmla="*/ 43 w 64"/>
                  <a:gd name="T3" fmla="*/ 48 h 145"/>
                  <a:gd name="T4" fmla="*/ 29 w 64"/>
                  <a:gd name="T5" fmla="*/ 50 h 145"/>
                  <a:gd name="T6" fmla="*/ 29 w 64"/>
                  <a:gd name="T7" fmla="*/ 55 h 145"/>
                  <a:gd name="T8" fmla="*/ 29 w 64"/>
                  <a:gd name="T9" fmla="*/ 61 h 145"/>
                  <a:gd name="T10" fmla="*/ 20 w 64"/>
                  <a:gd name="T11" fmla="*/ 67 h 145"/>
                  <a:gd name="T12" fmla="*/ 32 w 64"/>
                  <a:gd name="T13" fmla="*/ 69 h 145"/>
                  <a:gd name="T14" fmla="*/ 46 w 64"/>
                  <a:gd name="T15" fmla="*/ 74 h 145"/>
                  <a:gd name="T16" fmla="*/ 0 w 64"/>
                  <a:gd name="T17" fmla="*/ 95 h 145"/>
                  <a:gd name="T18" fmla="*/ 17 w 64"/>
                  <a:gd name="T19" fmla="*/ 94 h 145"/>
                  <a:gd name="T20" fmla="*/ 35 w 64"/>
                  <a:gd name="T21" fmla="*/ 95 h 145"/>
                  <a:gd name="T22" fmla="*/ 55 w 64"/>
                  <a:gd name="T23" fmla="*/ 145 h 145"/>
                  <a:gd name="T24" fmla="*/ 64 w 64"/>
                  <a:gd name="T25" fmla="*/ 0 h 145"/>
                  <a:gd name="T26" fmla="*/ 55 w 64"/>
                  <a:gd name="T27" fmla="*/ 0 h 145"/>
                  <a:gd name="T28" fmla="*/ 46 w 64"/>
                  <a:gd name="T29" fmla="*/ 0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145">
                    <a:moveTo>
                      <a:pt x="46" y="0"/>
                    </a:moveTo>
                    <a:lnTo>
                      <a:pt x="43" y="48"/>
                    </a:lnTo>
                    <a:lnTo>
                      <a:pt x="29" y="50"/>
                    </a:lnTo>
                    <a:lnTo>
                      <a:pt x="29" y="55"/>
                    </a:lnTo>
                    <a:lnTo>
                      <a:pt x="29" y="61"/>
                    </a:lnTo>
                    <a:lnTo>
                      <a:pt x="20" y="67"/>
                    </a:lnTo>
                    <a:lnTo>
                      <a:pt x="32" y="69"/>
                    </a:lnTo>
                    <a:lnTo>
                      <a:pt x="46" y="74"/>
                    </a:lnTo>
                    <a:lnTo>
                      <a:pt x="0" y="95"/>
                    </a:lnTo>
                    <a:lnTo>
                      <a:pt x="17" y="94"/>
                    </a:lnTo>
                    <a:lnTo>
                      <a:pt x="35" y="95"/>
                    </a:lnTo>
                    <a:lnTo>
                      <a:pt x="55" y="145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0" name="Freeform 35"/>
              <p:cNvSpPr>
                <a:spLocks/>
              </p:cNvSpPr>
              <p:nvPr/>
            </p:nvSpPr>
            <p:spPr bwMode="auto">
              <a:xfrm>
                <a:off x="3730" y="3801"/>
                <a:ext cx="84" cy="124"/>
              </a:xfrm>
              <a:custGeom>
                <a:avLst/>
                <a:gdLst>
                  <a:gd name="T0" fmla="*/ 73 w 84"/>
                  <a:gd name="T1" fmla="*/ 4 h 124"/>
                  <a:gd name="T2" fmla="*/ 64 w 84"/>
                  <a:gd name="T3" fmla="*/ 14 h 124"/>
                  <a:gd name="T4" fmla="*/ 55 w 84"/>
                  <a:gd name="T5" fmla="*/ 25 h 124"/>
                  <a:gd name="T6" fmla="*/ 41 w 84"/>
                  <a:gd name="T7" fmla="*/ 36 h 124"/>
                  <a:gd name="T8" fmla="*/ 32 w 84"/>
                  <a:gd name="T9" fmla="*/ 48 h 124"/>
                  <a:gd name="T10" fmla="*/ 17 w 84"/>
                  <a:gd name="T11" fmla="*/ 57 h 124"/>
                  <a:gd name="T12" fmla="*/ 14 w 84"/>
                  <a:gd name="T13" fmla="*/ 69 h 124"/>
                  <a:gd name="T14" fmla="*/ 14 w 84"/>
                  <a:gd name="T15" fmla="*/ 80 h 124"/>
                  <a:gd name="T16" fmla="*/ 29 w 84"/>
                  <a:gd name="T17" fmla="*/ 91 h 124"/>
                  <a:gd name="T18" fmla="*/ 0 w 84"/>
                  <a:gd name="T19" fmla="*/ 110 h 124"/>
                  <a:gd name="T20" fmla="*/ 6 w 84"/>
                  <a:gd name="T21" fmla="*/ 116 h 124"/>
                  <a:gd name="T22" fmla="*/ 14 w 84"/>
                  <a:gd name="T23" fmla="*/ 124 h 124"/>
                  <a:gd name="T24" fmla="*/ 23 w 84"/>
                  <a:gd name="T25" fmla="*/ 107 h 124"/>
                  <a:gd name="T26" fmla="*/ 38 w 84"/>
                  <a:gd name="T27" fmla="*/ 90 h 124"/>
                  <a:gd name="T28" fmla="*/ 52 w 84"/>
                  <a:gd name="T29" fmla="*/ 74 h 124"/>
                  <a:gd name="T30" fmla="*/ 70 w 84"/>
                  <a:gd name="T31" fmla="*/ 61 h 124"/>
                  <a:gd name="T32" fmla="*/ 78 w 84"/>
                  <a:gd name="T33" fmla="*/ 44 h 124"/>
                  <a:gd name="T34" fmla="*/ 84 w 84"/>
                  <a:gd name="T35" fmla="*/ 31 h 124"/>
                  <a:gd name="T36" fmla="*/ 84 w 84"/>
                  <a:gd name="T37" fmla="*/ 14 h 124"/>
                  <a:gd name="T38" fmla="*/ 75 w 84"/>
                  <a:gd name="T39" fmla="*/ 0 h 124"/>
                  <a:gd name="T40" fmla="*/ 73 w 84"/>
                  <a:gd name="T41" fmla="*/ 2 h 124"/>
                  <a:gd name="T42" fmla="*/ 73 w 84"/>
                  <a:gd name="T43" fmla="*/ 4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4" h="124">
                    <a:moveTo>
                      <a:pt x="73" y="4"/>
                    </a:moveTo>
                    <a:lnTo>
                      <a:pt x="64" y="14"/>
                    </a:lnTo>
                    <a:lnTo>
                      <a:pt x="55" y="25"/>
                    </a:lnTo>
                    <a:lnTo>
                      <a:pt x="41" y="36"/>
                    </a:lnTo>
                    <a:lnTo>
                      <a:pt x="32" y="48"/>
                    </a:lnTo>
                    <a:lnTo>
                      <a:pt x="17" y="57"/>
                    </a:lnTo>
                    <a:lnTo>
                      <a:pt x="14" y="69"/>
                    </a:lnTo>
                    <a:lnTo>
                      <a:pt x="14" y="80"/>
                    </a:lnTo>
                    <a:lnTo>
                      <a:pt x="29" y="91"/>
                    </a:lnTo>
                    <a:lnTo>
                      <a:pt x="0" y="110"/>
                    </a:lnTo>
                    <a:lnTo>
                      <a:pt x="6" y="116"/>
                    </a:lnTo>
                    <a:lnTo>
                      <a:pt x="14" y="124"/>
                    </a:lnTo>
                    <a:lnTo>
                      <a:pt x="23" y="107"/>
                    </a:lnTo>
                    <a:lnTo>
                      <a:pt x="38" y="90"/>
                    </a:lnTo>
                    <a:lnTo>
                      <a:pt x="52" y="74"/>
                    </a:lnTo>
                    <a:lnTo>
                      <a:pt x="70" y="61"/>
                    </a:lnTo>
                    <a:lnTo>
                      <a:pt x="78" y="44"/>
                    </a:lnTo>
                    <a:lnTo>
                      <a:pt x="84" y="31"/>
                    </a:lnTo>
                    <a:lnTo>
                      <a:pt x="84" y="14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1" name="Freeform 36"/>
              <p:cNvSpPr>
                <a:spLocks/>
              </p:cNvSpPr>
              <p:nvPr/>
            </p:nvSpPr>
            <p:spPr bwMode="auto">
              <a:xfrm>
                <a:off x="4672" y="4045"/>
                <a:ext cx="8" cy="13"/>
              </a:xfrm>
              <a:custGeom>
                <a:avLst/>
                <a:gdLst>
                  <a:gd name="T0" fmla="*/ 3 w 8"/>
                  <a:gd name="T1" fmla="*/ 0 h 13"/>
                  <a:gd name="T2" fmla="*/ 3 w 8"/>
                  <a:gd name="T3" fmla="*/ 5 h 13"/>
                  <a:gd name="T4" fmla="*/ 3 w 8"/>
                  <a:gd name="T5" fmla="*/ 13 h 13"/>
                  <a:gd name="T6" fmla="*/ 0 w 8"/>
                  <a:gd name="T7" fmla="*/ 9 h 13"/>
                  <a:gd name="T8" fmla="*/ 6 w 8"/>
                  <a:gd name="T9" fmla="*/ 5 h 13"/>
                  <a:gd name="T10" fmla="*/ 8 w 8"/>
                  <a:gd name="T11" fmla="*/ 0 h 13"/>
                  <a:gd name="T12" fmla="*/ 3 w 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lnTo>
                      <a:pt x="3" y="5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2" name="Freeform 37"/>
              <p:cNvSpPr>
                <a:spLocks/>
              </p:cNvSpPr>
              <p:nvPr/>
            </p:nvSpPr>
            <p:spPr bwMode="auto">
              <a:xfrm>
                <a:off x="4651" y="4166"/>
                <a:ext cx="15" cy="51"/>
              </a:xfrm>
              <a:custGeom>
                <a:avLst/>
                <a:gdLst>
                  <a:gd name="T0" fmla="*/ 12 w 15"/>
                  <a:gd name="T1" fmla="*/ 0 h 51"/>
                  <a:gd name="T2" fmla="*/ 6 w 15"/>
                  <a:gd name="T3" fmla="*/ 0 h 51"/>
                  <a:gd name="T4" fmla="*/ 3 w 15"/>
                  <a:gd name="T5" fmla="*/ 2 h 51"/>
                  <a:gd name="T6" fmla="*/ 0 w 15"/>
                  <a:gd name="T7" fmla="*/ 51 h 51"/>
                  <a:gd name="T8" fmla="*/ 12 w 15"/>
                  <a:gd name="T9" fmla="*/ 38 h 51"/>
                  <a:gd name="T10" fmla="*/ 15 w 15"/>
                  <a:gd name="T11" fmla="*/ 25 h 51"/>
                  <a:gd name="T12" fmla="*/ 15 w 15"/>
                  <a:gd name="T13" fmla="*/ 12 h 51"/>
                  <a:gd name="T14" fmla="*/ 12 w 15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51"/>
                    </a:lnTo>
                    <a:lnTo>
                      <a:pt x="12" y="38"/>
                    </a:lnTo>
                    <a:lnTo>
                      <a:pt x="15" y="25"/>
                    </a:lnTo>
                    <a:lnTo>
                      <a:pt x="15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3" name="Freeform 38"/>
              <p:cNvSpPr>
                <a:spLocks/>
              </p:cNvSpPr>
              <p:nvPr/>
            </p:nvSpPr>
            <p:spPr bwMode="auto">
              <a:xfrm>
                <a:off x="4657" y="4235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2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4" name="Freeform 39"/>
              <p:cNvSpPr>
                <a:spLocks/>
              </p:cNvSpPr>
              <p:nvPr/>
            </p:nvSpPr>
            <p:spPr bwMode="auto">
              <a:xfrm>
                <a:off x="4657" y="4273"/>
                <a:ext cx="6" cy="64"/>
              </a:xfrm>
              <a:custGeom>
                <a:avLst/>
                <a:gdLst>
                  <a:gd name="T0" fmla="*/ 6 w 6"/>
                  <a:gd name="T1" fmla="*/ 0 h 64"/>
                  <a:gd name="T2" fmla="*/ 0 w 6"/>
                  <a:gd name="T3" fmla="*/ 64 h 64"/>
                  <a:gd name="T4" fmla="*/ 6 w 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4">
                    <a:moveTo>
                      <a:pt x="6" y="0"/>
                    </a:moveTo>
                    <a:lnTo>
                      <a:pt x="0" y="6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5" name="Freeform 40"/>
              <p:cNvSpPr>
                <a:spLocks/>
              </p:cNvSpPr>
              <p:nvPr/>
            </p:nvSpPr>
            <p:spPr bwMode="auto">
              <a:xfrm>
                <a:off x="4666" y="4351"/>
                <a:ext cx="3" cy="26"/>
              </a:xfrm>
              <a:custGeom>
                <a:avLst/>
                <a:gdLst>
                  <a:gd name="T0" fmla="*/ 0 w 3"/>
                  <a:gd name="T1" fmla="*/ 0 h 26"/>
                  <a:gd name="T2" fmla="*/ 3 w 3"/>
                  <a:gd name="T3" fmla="*/ 26 h 26"/>
                  <a:gd name="T4" fmla="*/ 0 w 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6" name="Freeform 41"/>
              <p:cNvSpPr>
                <a:spLocks/>
              </p:cNvSpPr>
              <p:nvPr/>
            </p:nvSpPr>
            <p:spPr bwMode="auto">
              <a:xfrm>
                <a:off x="3771" y="4852"/>
                <a:ext cx="11" cy="35"/>
              </a:xfrm>
              <a:custGeom>
                <a:avLst/>
                <a:gdLst>
                  <a:gd name="T0" fmla="*/ 0 w 11"/>
                  <a:gd name="T1" fmla="*/ 0 h 35"/>
                  <a:gd name="T2" fmla="*/ 0 w 11"/>
                  <a:gd name="T3" fmla="*/ 35 h 35"/>
                  <a:gd name="T4" fmla="*/ 11 w 11"/>
                  <a:gd name="T5" fmla="*/ 0 h 35"/>
                  <a:gd name="T6" fmla="*/ 5 w 11"/>
                  <a:gd name="T7" fmla="*/ 0 h 35"/>
                  <a:gd name="T8" fmla="*/ 0 w 1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lnTo>
                      <a:pt x="0" y="35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7" name="Freeform 42"/>
              <p:cNvSpPr>
                <a:spLocks/>
              </p:cNvSpPr>
              <p:nvPr/>
            </p:nvSpPr>
            <p:spPr bwMode="auto">
              <a:xfrm>
                <a:off x="3742" y="4934"/>
                <a:ext cx="1" cy="8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2 h 8"/>
                  <a:gd name="T4" fmla="*/ 0 w 1"/>
                  <a:gd name="T5" fmla="*/ 8 h 8"/>
                  <a:gd name="T6" fmla="*/ 0 w 1"/>
                  <a:gd name="T7" fmla="*/ 4 h 8"/>
                  <a:gd name="T8" fmla="*/ 0 w 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8" name="Freeform 43"/>
              <p:cNvSpPr>
                <a:spLocks/>
              </p:cNvSpPr>
              <p:nvPr/>
            </p:nvSpPr>
            <p:spPr bwMode="auto">
              <a:xfrm>
                <a:off x="3515" y="5003"/>
                <a:ext cx="229" cy="345"/>
              </a:xfrm>
              <a:custGeom>
                <a:avLst/>
                <a:gdLst>
                  <a:gd name="T0" fmla="*/ 200 w 229"/>
                  <a:gd name="T1" fmla="*/ 0 h 345"/>
                  <a:gd name="T2" fmla="*/ 189 w 229"/>
                  <a:gd name="T3" fmla="*/ 0 h 345"/>
                  <a:gd name="T4" fmla="*/ 174 w 229"/>
                  <a:gd name="T5" fmla="*/ 0 h 345"/>
                  <a:gd name="T6" fmla="*/ 151 w 229"/>
                  <a:gd name="T7" fmla="*/ 41 h 345"/>
                  <a:gd name="T8" fmla="*/ 134 w 229"/>
                  <a:gd name="T9" fmla="*/ 45 h 345"/>
                  <a:gd name="T10" fmla="*/ 119 w 229"/>
                  <a:gd name="T11" fmla="*/ 51 h 345"/>
                  <a:gd name="T12" fmla="*/ 102 w 229"/>
                  <a:gd name="T13" fmla="*/ 58 h 345"/>
                  <a:gd name="T14" fmla="*/ 87 w 229"/>
                  <a:gd name="T15" fmla="*/ 68 h 345"/>
                  <a:gd name="T16" fmla="*/ 75 w 229"/>
                  <a:gd name="T17" fmla="*/ 76 h 345"/>
                  <a:gd name="T18" fmla="*/ 67 w 229"/>
                  <a:gd name="T19" fmla="*/ 87 h 345"/>
                  <a:gd name="T20" fmla="*/ 55 w 229"/>
                  <a:gd name="T21" fmla="*/ 96 h 345"/>
                  <a:gd name="T22" fmla="*/ 46 w 229"/>
                  <a:gd name="T23" fmla="*/ 106 h 345"/>
                  <a:gd name="T24" fmla="*/ 41 w 229"/>
                  <a:gd name="T25" fmla="*/ 117 h 345"/>
                  <a:gd name="T26" fmla="*/ 35 w 229"/>
                  <a:gd name="T27" fmla="*/ 129 h 345"/>
                  <a:gd name="T28" fmla="*/ 26 w 229"/>
                  <a:gd name="T29" fmla="*/ 138 h 345"/>
                  <a:gd name="T30" fmla="*/ 23 w 229"/>
                  <a:gd name="T31" fmla="*/ 148 h 345"/>
                  <a:gd name="T32" fmla="*/ 17 w 229"/>
                  <a:gd name="T33" fmla="*/ 159 h 345"/>
                  <a:gd name="T34" fmla="*/ 14 w 229"/>
                  <a:gd name="T35" fmla="*/ 171 h 345"/>
                  <a:gd name="T36" fmla="*/ 9 w 229"/>
                  <a:gd name="T37" fmla="*/ 180 h 345"/>
                  <a:gd name="T38" fmla="*/ 6 w 229"/>
                  <a:gd name="T39" fmla="*/ 191 h 345"/>
                  <a:gd name="T40" fmla="*/ 3 w 229"/>
                  <a:gd name="T41" fmla="*/ 203 h 345"/>
                  <a:gd name="T42" fmla="*/ 0 w 229"/>
                  <a:gd name="T43" fmla="*/ 214 h 345"/>
                  <a:gd name="T44" fmla="*/ 6 w 229"/>
                  <a:gd name="T45" fmla="*/ 216 h 345"/>
                  <a:gd name="T46" fmla="*/ 20 w 229"/>
                  <a:gd name="T47" fmla="*/ 218 h 345"/>
                  <a:gd name="T48" fmla="*/ 32 w 229"/>
                  <a:gd name="T49" fmla="*/ 218 h 345"/>
                  <a:gd name="T50" fmla="*/ 46 w 229"/>
                  <a:gd name="T51" fmla="*/ 222 h 345"/>
                  <a:gd name="T52" fmla="*/ 38 w 229"/>
                  <a:gd name="T53" fmla="*/ 345 h 345"/>
                  <a:gd name="T54" fmla="*/ 163 w 229"/>
                  <a:gd name="T55" fmla="*/ 83 h 345"/>
                  <a:gd name="T56" fmla="*/ 212 w 229"/>
                  <a:gd name="T57" fmla="*/ 72 h 345"/>
                  <a:gd name="T58" fmla="*/ 229 w 229"/>
                  <a:gd name="T59" fmla="*/ 11 h 345"/>
                  <a:gd name="T60" fmla="*/ 227 w 229"/>
                  <a:gd name="T61" fmla="*/ 5 h 345"/>
                  <a:gd name="T62" fmla="*/ 224 w 229"/>
                  <a:gd name="T63" fmla="*/ 0 h 345"/>
                  <a:gd name="T64" fmla="*/ 212 w 229"/>
                  <a:gd name="T65" fmla="*/ 0 h 345"/>
                  <a:gd name="T66" fmla="*/ 200 w 229"/>
                  <a:gd name="T67" fmla="*/ 0 h 3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9" h="345">
                    <a:moveTo>
                      <a:pt x="200" y="0"/>
                    </a:moveTo>
                    <a:lnTo>
                      <a:pt x="189" y="0"/>
                    </a:lnTo>
                    <a:lnTo>
                      <a:pt x="174" y="0"/>
                    </a:lnTo>
                    <a:lnTo>
                      <a:pt x="151" y="41"/>
                    </a:lnTo>
                    <a:lnTo>
                      <a:pt x="134" y="45"/>
                    </a:lnTo>
                    <a:lnTo>
                      <a:pt x="119" y="51"/>
                    </a:lnTo>
                    <a:lnTo>
                      <a:pt x="102" y="58"/>
                    </a:lnTo>
                    <a:lnTo>
                      <a:pt x="87" y="68"/>
                    </a:lnTo>
                    <a:lnTo>
                      <a:pt x="75" y="76"/>
                    </a:lnTo>
                    <a:lnTo>
                      <a:pt x="67" y="87"/>
                    </a:lnTo>
                    <a:lnTo>
                      <a:pt x="55" y="96"/>
                    </a:lnTo>
                    <a:lnTo>
                      <a:pt x="46" y="106"/>
                    </a:lnTo>
                    <a:lnTo>
                      <a:pt x="41" y="117"/>
                    </a:lnTo>
                    <a:lnTo>
                      <a:pt x="35" y="129"/>
                    </a:lnTo>
                    <a:lnTo>
                      <a:pt x="26" y="138"/>
                    </a:lnTo>
                    <a:lnTo>
                      <a:pt x="23" y="148"/>
                    </a:lnTo>
                    <a:lnTo>
                      <a:pt x="17" y="159"/>
                    </a:lnTo>
                    <a:lnTo>
                      <a:pt x="14" y="171"/>
                    </a:lnTo>
                    <a:lnTo>
                      <a:pt x="9" y="180"/>
                    </a:lnTo>
                    <a:lnTo>
                      <a:pt x="6" y="191"/>
                    </a:lnTo>
                    <a:lnTo>
                      <a:pt x="3" y="203"/>
                    </a:lnTo>
                    <a:lnTo>
                      <a:pt x="0" y="214"/>
                    </a:lnTo>
                    <a:lnTo>
                      <a:pt x="6" y="216"/>
                    </a:lnTo>
                    <a:lnTo>
                      <a:pt x="20" y="218"/>
                    </a:lnTo>
                    <a:lnTo>
                      <a:pt x="32" y="218"/>
                    </a:lnTo>
                    <a:lnTo>
                      <a:pt x="46" y="222"/>
                    </a:lnTo>
                    <a:lnTo>
                      <a:pt x="38" y="345"/>
                    </a:lnTo>
                    <a:lnTo>
                      <a:pt x="163" y="83"/>
                    </a:lnTo>
                    <a:lnTo>
                      <a:pt x="212" y="72"/>
                    </a:lnTo>
                    <a:lnTo>
                      <a:pt x="229" y="11"/>
                    </a:lnTo>
                    <a:lnTo>
                      <a:pt x="227" y="5"/>
                    </a:lnTo>
                    <a:lnTo>
                      <a:pt x="224" y="0"/>
                    </a:lnTo>
                    <a:lnTo>
                      <a:pt x="212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69" name="Freeform 44"/>
              <p:cNvSpPr>
                <a:spLocks/>
              </p:cNvSpPr>
              <p:nvPr/>
            </p:nvSpPr>
            <p:spPr bwMode="auto">
              <a:xfrm>
                <a:off x="3867" y="5145"/>
                <a:ext cx="23" cy="127"/>
              </a:xfrm>
              <a:custGeom>
                <a:avLst/>
                <a:gdLst>
                  <a:gd name="T0" fmla="*/ 8 w 23"/>
                  <a:gd name="T1" fmla="*/ 0 h 127"/>
                  <a:gd name="T2" fmla="*/ 0 w 23"/>
                  <a:gd name="T3" fmla="*/ 127 h 127"/>
                  <a:gd name="T4" fmla="*/ 14 w 23"/>
                  <a:gd name="T5" fmla="*/ 110 h 127"/>
                  <a:gd name="T6" fmla="*/ 23 w 23"/>
                  <a:gd name="T7" fmla="*/ 95 h 127"/>
                  <a:gd name="T8" fmla="*/ 23 w 23"/>
                  <a:gd name="T9" fmla="*/ 80 h 127"/>
                  <a:gd name="T10" fmla="*/ 17 w 23"/>
                  <a:gd name="T11" fmla="*/ 65 h 127"/>
                  <a:gd name="T12" fmla="*/ 8 w 23"/>
                  <a:gd name="T13" fmla="*/ 48 h 127"/>
                  <a:gd name="T14" fmla="*/ 2 w 23"/>
                  <a:gd name="T15" fmla="*/ 32 h 127"/>
                  <a:gd name="T16" fmla="*/ 0 w 23"/>
                  <a:gd name="T17" fmla="*/ 15 h 127"/>
                  <a:gd name="T18" fmla="*/ 8 w 23"/>
                  <a:gd name="T19" fmla="*/ 0 h 1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27">
                    <a:moveTo>
                      <a:pt x="8" y="0"/>
                    </a:moveTo>
                    <a:lnTo>
                      <a:pt x="0" y="127"/>
                    </a:lnTo>
                    <a:lnTo>
                      <a:pt x="14" y="110"/>
                    </a:lnTo>
                    <a:lnTo>
                      <a:pt x="23" y="95"/>
                    </a:lnTo>
                    <a:lnTo>
                      <a:pt x="23" y="80"/>
                    </a:lnTo>
                    <a:lnTo>
                      <a:pt x="17" y="65"/>
                    </a:lnTo>
                    <a:lnTo>
                      <a:pt x="8" y="48"/>
                    </a:lnTo>
                    <a:lnTo>
                      <a:pt x="2" y="32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0" name="Freeform 45"/>
              <p:cNvSpPr>
                <a:spLocks/>
              </p:cNvSpPr>
              <p:nvPr/>
            </p:nvSpPr>
            <p:spPr bwMode="auto">
              <a:xfrm>
                <a:off x="3736" y="5160"/>
                <a:ext cx="64" cy="183"/>
              </a:xfrm>
              <a:custGeom>
                <a:avLst/>
                <a:gdLst>
                  <a:gd name="T0" fmla="*/ 52 w 64"/>
                  <a:gd name="T1" fmla="*/ 4 h 183"/>
                  <a:gd name="T2" fmla="*/ 0 w 64"/>
                  <a:gd name="T3" fmla="*/ 183 h 183"/>
                  <a:gd name="T4" fmla="*/ 52 w 64"/>
                  <a:gd name="T5" fmla="*/ 164 h 183"/>
                  <a:gd name="T6" fmla="*/ 64 w 64"/>
                  <a:gd name="T7" fmla="*/ 0 h 183"/>
                  <a:gd name="T8" fmla="*/ 58 w 64"/>
                  <a:gd name="T9" fmla="*/ 2 h 183"/>
                  <a:gd name="T10" fmla="*/ 52 w 64"/>
                  <a:gd name="T11" fmla="*/ 4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183">
                    <a:moveTo>
                      <a:pt x="52" y="4"/>
                    </a:moveTo>
                    <a:lnTo>
                      <a:pt x="0" y="183"/>
                    </a:lnTo>
                    <a:lnTo>
                      <a:pt x="52" y="16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1" name="Freeform 46"/>
              <p:cNvSpPr>
                <a:spLocks/>
              </p:cNvSpPr>
              <p:nvPr/>
            </p:nvSpPr>
            <p:spPr bwMode="auto">
              <a:xfrm>
                <a:off x="4846" y="5147"/>
                <a:ext cx="64" cy="441"/>
              </a:xfrm>
              <a:custGeom>
                <a:avLst/>
                <a:gdLst>
                  <a:gd name="T0" fmla="*/ 50 w 64"/>
                  <a:gd name="T1" fmla="*/ 0 h 441"/>
                  <a:gd name="T2" fmla="*/ 38 w 64"/>
                  <a:gd name="T3" fmla="*/ 0 h 441"/>
                  <a:gd name="T4" fmla="*/ 26 w 64"/>
                  <a:gd name="T5" fmla="*/ 2 h 441"/>
                  <a:gd name="T6" fmla="*/ 0 w 64"/>
                  <a:gd name="T7" fmla="*/ 439 h 441"/>
                  <a:gd name="T8" fmla="*/ 6 w 64"/>
                  <a:gd name="T9" fmla="*/ 441 h 441"/>
                  <a:gd name="T10" fmla="*/ 18 w 64"/>
                  <a:gd name="T11" fmla="*/ 441 h 441"/>
                  <a:gd name="T12" fmla="*/ 29 w 64"/>
                  <a:gd name="T13" fmla="*/ 439 h 441"/>
                  <a:gd name="T14" fmla="*/ 41 w 64"/>
                  <a:gd name="T15" fmla="*/ 439 h 441"/>
                  <a:gd name="T16" fmla="*/ 64 w 64"/>
                  <a:gd name="T17" fmla="*/ 2 h 441"/>
                  <a:gd name="T18" fmla="*/ 55 w 64"/>
                  <a:gd name="T19" fmla="*/ 0 h 441"/>
                  <a:gd name="T20" fmla="*/ 50 w 64"/>
                  <a:gd name="T21" fmla="*/ 0 h 4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441">
                    <a:moveTo>
                      <a:pt x="50" y="0"/>
                    </a:moveTo>
                    <a:lnTo>
                      <a:pt x="38" y="0"/>
                    </a:lnTo>
                    <a:lnTo>
                      <a:pt x="26" y="2"/>
                    </a:lnTo>
                    <a:lnTo>
                      <a:pt x="0" y="439"/>
                    </a:lnTo>
                    <a:lnTo>
                      <a:pt x="6" y="441"/>
                    </a:lnTo>
                    <a:lnTo>
                      <a:pt x="18" y="441"/>
                    </a:lnTo>
                    <a:lnTo>
                      <a:pt x="29" y="439"/>
                    </a:lnTo>
                    <a:lnTo>
                      <a:pt x="41" y="439"/>
                    </a:lnTo>
                    <a:lnTo>
                      <a:pt x="64" y="2"/>
                    </a:lnTo>
                    <a:lnTo>
                      <a:pt x="55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2" name="Freeform 47"/>
              <p:cNvSpPr>
                <a:spLocks/>
              </p:cNvSpPr>
              <p:nvPr/>
            </p:nvSpPr>
            <p:spPr bwMode="auto">
              <a:xfrm>
                <a:off x="4462" y="5497"/>
                <a:ext cx="32" cy="80"/>
              </a:xfrm>
              <a:custGeom>
                <a:avLst/>
                <a:gdLst>
                  <a:gd name="T0" fmla="*/ 18 w 32"/>
                  <a:gd name="T1" fmla="*/ 2 h 80"/>
                  <a:gd name="T2" fmla="*/ 0 w 32"/>
                  <a:gd name="T3" fmla="*/ 80 h 80"/>
                  <a:gd name="T4" fmla="*/ 32 w 32"/>
                  <a:gd name="T5" fmla="*/ 0 h 80"/>
                  <a:gd name="T6" fmla="*/ 24 w 32"/>
                  <a:gd name="T7" fmla="*/ 0 h 80"/>
                  <a:gd name="T8" fmla="*/ 18 w 32"/>
                  <a:gd name="T9" fmla="*/ 2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0">
                    <a:moveTo>
                      <a:pt x="18" y="2"/>
                    </a:moveTo>
                    <a:lnTo>
                      <a:pt x="0" y="8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3" name="Freeform 48"/>
              <p:cNvSpPr>
                <a:spLocks/>
              </p:cNvSpPr>
              <p:nvPr/>
            </p:nvSpPr>
            <p:spPr bwMode="auto">
              <a:xfrm>
                <a:off x="3884" y="5820"/>
                <a:ext cx="58" cy="13"/>
              </a:xfrm>
              <a:custGeom>
                <a:avLst/>
                <a:gdLst>
                  <a:gd name="T0" fmla="*/ 44 w 58"/>
                  <a:gd name="T1" fmla="*/ 2 h 13"/>
                  <a:gd name="T2" fmla="*/ 23 w 58"/>
                  <a:gd name="T3" fmla="*/ 0 h 13"/>
                  <a:gd name="T4" fmla="*/ 3 w 58"/>
                  <a:gd name="T5" fmla="*/ 4 h 13"/>
                  <a:gd name="T6" fmla="*/ 0 w 58"/>
                  <a:gd name="T7" fmla="*/ 7 h 13"/>
                  <a:gd name="T8" fmla="*/ 15 w 58"/>
                  <a:gd name="T9" fmla="*/ 9 h 13"/>
                  <a:gd name="T10" fmla="*/ 29 w 58"/>
                  <a:gd name="T11" fmla="*/ 11 h 13"/>
                  <a:gd name="T12" fmla="*/ 44 w 58"/>
                  <a:gd name="T13" fmla="*/ 13 h 13"/>
                  <a:gd name="T14" fmla="*/ 55 w 58"/>
                  <a:gd name="T15" fmla="*/ 11 h 13"/>
                  <a:gd name="T16" fmla="*/ 58 w 58"/>
                  <a:gd name="T17" fmla="*/ 7 h 13"/>
                  <a:gd name="T18" fmla="*/ 58 w 58"/>
                  <a:gd name="T19" fmla="*/ 4 h 13"/>
                  <a:gd name="T20" fmla="*/ 55 w 58"/>
                  <a:gd name="T21" fmla="*/ 2 h 13"/>
                  <a:gd name="T22" fmla="*/ 49 w 58"/>
                  <a:gd name="T23" fmla="*/ 2 h 13"/>
                  <a:gd name="T24" fmla="*/ 44 w 58"/>
                  <a:gd name="T25" fmla="*/ 2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13">
                    <a:moveTo>
                      <a:pt x="44" y="2"/>
                    </a:moveTo>
                    <a:lnTo>
                      <a:pt x="23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4" y="13"/>
                    </a:lnTo>
                    <a:lnTo>
                      <a:pt x="55" y="11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5" y="2"/>
                    </a:lnTo>
                    <a:lnTo>
                      <a:pt x="49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4" name="Freeform 49"/>
              <p:cNvSpPr>
                <a:spLocks/>
              </p:cNvSpPr>
              <p:nvPr/>
            </p:nvSpPr>
            <p:spPr bwMode="auto">
              <a:xfrm>
                <a:off x="3727" y="5962"/>
                <a:ext cx="154" cy="52"/>
              </a:xfrm>
              <a:custGeom>
                <a:avLst/>
                <a:gdLst>
                  <a:gd name="T0" fmla="*/ 73 w 154"/>
                  <a:gd name="T1" fmla="*/ 4 h 52"/>
                  <a:gd name="T2" fmla="*/ 0 w 154"/>
                  <a:gd name="T3" fmla="*/ 19 h 52"/>
                  <a:gd name="T4" fmla="*/ 0 w 154"/>
                  <a:gd name="T5" fmla="*/ 25 h 52"/>
                  <a:gd name="T6" fmla="*/ 23 w 154"/>
                  <a:gd name="T7" fmla="*/ 27 h 52"/>
                  <a:gd name="T8" fmla="*/ 49 w 154"/>
                  <a:gd name="T9" fmla="*/ 29 h 52"/>
                  <a:gd name="T10" fmla="*/ 67 w 154"/>
                  <a:gd name="T11" fmla="*/ 36 h 52"/>
                  <a:gd name="T12" fmla="*/ 73 w 154"/>
                  <a:gd name="T13" fmla="*/ 40 h 52"/>
                  <a:gd name="T14" fmla="*/ 78 w 154"/>
                  <a:gd name="T15" fmla="*/ 48 h 52"/>
                  <a:gd name="T16" fmla="*/ 99 w 154"/>
                  <a:gd name="T17" fmla="*/ 48 h 52"/>
                  <a:gd name="T18" fmla="*/ 119 w 154"/>
                  <a:gd name="T19" fmla="*/ 52 h 52"/>
                  <a:gd name="T20" fmla="*/ 137 w 154"/>
                  <a:gd name="T21" fmla="*/ 40 h 52"/>
                  <a:gd name="T22" fmla="*/ 154 w 154"/>
                  <a:gd name="T23" fmla="*/ 23 h 52"/>
                  <a:gd name="T24" fmla="*/ 148 w 154"/>
                  <a:gd name="T25" fmla="*/ 14 h 52"/>
                  <a:gd name="T26" fmla="*/ 137 w 154"/>
                  <a:gd name="T27" fmla="*/ 8 h 52"/>
                  <a:gd name="T28" fmla="*/ 116 w 154"/>
                  <a:gd name="T29" fmla="*/ 2 h 52"/>
                  <a:gd name="T30" fmla="*/ 90 w 154"/>
                  <a:gd name="T31" fmla="*/ 0 h 52"/>
                  <a:gd name="T32" fmla="*/ 81 w 154"/>
                  <a:gd name="T33" fmla="*/ 2 h 52"/>
                  <a:gd name="T34" fmla="*/ 73 w 154"/>
                  <a:gd name="T35" fmla="*/ 4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4" h="52">
                    <a:moveTo>
                      <a:pt x="73" y="4"/>
                    </a:moveTo>
                    <a:lnTo>
                      <a:pt x="0" y="19"/>
                    </a:lnTo>
                    <a:lnTo>
                      <a:pt x="0" y="25"/>
                    </a:lnTo>
                    <a:lnTo>
                      <a:pt x="23" y="27"/>
                    </a:lnTo>
                    <a:lnTo>
                      <a:pt x="49" y="29"/>
                    </a:lnTo>
                    <a:lnTo>
                      <a:pt x="67" y="36"/>
                    </a:lnTo>
                    <a:lnTo>
                      <a:pt x="73" y="40"/>
                    </a:lnTo>
                    <a:lnTo>
                      <a:pt x="78" y="48"/>
                    </a:lnTo>
                    <a:lnTo>
                      <a:pt x="99" y="48"/>
                    </a:lnTo>
                    <a:lnTo>
                      <a:pt x="119" y="52"/>
                    </a:lnTo>
                    <a:lnTo>
                      <a:pt x="137" y="40"/>
                    </a:lnTo>
                    <a:lnTo>
                      <a:pt x="154" y="23"/>
                    </a:lnTo>
                    <a:lnTo>
                      <a:pt x="148" y="14"/>
                    </a:lnTo>
                    <a:lnTo>
                      <a:pt x="137" y="8"/>
                    </a:lnTo>
                    <a:lnTo>
                      <a:pt x="116" y="2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5" name="Freeform 50"/>
              <p:cNvSpPr>
                <a:spLocks/>
              </p:cNvSpPr>
              <p:nvPr/>
            </p:nvSpPr>
            <p:spPr bwMode="auto">
              <a:xfrm>
                <a:off x="3925" y="6282"/>
                <a:ext cx="11" cy="9"/>
              </a:xfrm>
              <a:custGeom>
                <a:avLst/>
                <a:gdLst>
                  <a:gd name="T0" fmla="*/ 11 w 11"/>
                  <a:gd name="T1" fmla="*/ 0 h 9"/>
                  <a:gd name="T2" fmla="*/ 5 w 11"/>
                  <a:gd name="T3" fmla="*/ 3 h 9"/>
                  <a:gd name="T4" fmla="*/ 0 w 11"/>
                  <a:gd name="T5" fmla="*/ 9 h 9"/>
                  <a:gd name="T6" fmla="*/ 0 w 11"/>
                  <a:gd name="T7" fmla="*/ 5 h 9"/>
                  <a:gd name="T8" fmla="*/ 5 w 11"/>
                  <a:gd name="T9" fmla="*/ 3 h 9"/>
                  <a:gd name="T10" fmla="*/ 11 w 1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5" y="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6" name="Freeform 51"/>
              <p:cNvSpPr>
                <a:spLocks/>
              </p:cNvSpPr>
              <p:nvPr/>
            </p:nvSpPr>
            <p:spPr bwMode="auto">
              <a:xfrm>
                <a:off x="3771" y="6514"/>
                <a:ext cx="3" cy="41"/>
              </a:xfrm>
              <a:custGeom>
                <a:avLst/>
                <a:gdLst>
                  <a:gd name="T0" fmla="*/ 0 w 3"/>
                  <a:gd name="T1" fmla="*/ 0 h 41"/>
                  <a:gd name="T2" fmla="*/ 3 w 3"/>
                  <a:gd name="T3" fmla="*/ 41 h 41"/>
                  <a:gd name="T4" fmla="*/ 0 w 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1">
                    <a:moveTo>
                      <a:pt x="0" y="0"/>
                    </a:moveTo>
                    <a:lnTo>
                      <a:pt x="3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7" name="Freeform 52"/>
              <p:cNvSpPr>
                <a:spLocks/>
              </p:cNvSpPr>
              <p:nvPr/>
            </p:nvSpPr>
            <p:spPr bwMode="auto">
              <a:xfrm>
                <a:off x="2593" y="7916"/>
                <a:ext cx="82" cy="40"/>
              </a:xfrm>
              <a:custGeom>
                <a:avLst/>
                <a:gdLst>
                  <a:gd name="T0" fmla="*/ 29 w 82"/>
                  <a:gd name="T1" fmla="*/ 40 h 40"/>
                  <a:gd name="T2" fmla="*/ 35 w 82"/>
                  <a:gd name="T3" fmla="*/ 38 h 40"/>
                  <a:gd name="T4" fmla="*/ 41 w 82"/>
                  <a:gd name="T5" fmla="*/ 38 h 40"/>
                  <a:gd name="T6" fmla="*/ 64 w 82"/>
                  <a:gd name="T7" fmla="*/ 29 h 40"/>
                  <a:gd name="T8" fmla="*/ 82 w 82"/>
                  <a:gd name="T9" fmla="*/ 16 h 40"/>
                  <a:gd name="T10" fmla="*/ 79 w 82"/>
                  <a:gd name="T11" fmla="*/ 10 h 40"/>
                  <a:gd name="T12" fmla="*/ 76 w 82"/>
                  <a:gd name="T13" fmla="*/ 6 h 40"/>
                  <a:gd name="T14" fmla="*/ 64 w 82"/>
                  <a:gd name="T15" fmla="*/ 0 h 40"/>
                  <a:gd name="T16" fmla="*/ 53 w 82"/>
                  <a:gd name="T17" fmla="*/ 0 h 40"/>
                  <a:gd name="T18" fmla="*/ 35 w 82"/>
                  <a:gd name="T19" fmla="*/ 0 h 40"/>
                  <a:gd name="T20" fmla="*/ 21 w 82"/>
                  <a:gd name="T21" fmla="*/ 6 h 40"/>
                  <a:gd name="T22" fmla="*/ 6 w 82"/>
                  <a:gd name="T23" fmla="*/ 12 h 40"/>
                  <a:gd name="T24" fmla="*/ 0 w 82"/>
                  <a:gd name="T25" fmla="*/ 21 h 40"/>
                  <a:gd name="T26" fmla="*/ 9 w 82"/>
                  <a:gd name="T27" fmla="*/ 40 h 40"/>
                  <a:gd name="T28" fmla="*/ 15 w 82"/>
                  <a:gd name="T29" fmla="*/ 40 h 40"/>
                  <a:gd name="T30" fmla="*/ 29 w 82"/>
                  <a:gd name="T31" fmla="*/ 4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40">
                    <a:moveTo>
                      <a:pt x="29" y="40"/>
                    </a:moveTo>
                    <a:lnTo>
                      <a:pt x="35" y="38"/>
                    </a:lnTo>
                    <a:lnTo>
                      <a:pt x="41" y="38"/>
                    </a:lnTo>
                    <a:lnTo>
                      <a:pt x="64" y="29"/>
                    </a:lnTo>
                    <a:lnTo>
                      <a:pt x="82" y="16"/>
                    </a:lnTo>
                    <a:lnTo>
                      <a:pt x="79" y="10"/>
                    </a:lnTo>
                    <a:lnTo>
                      <a:pt x="76" y="6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21" y="6"/>
                    </a:lnTo>
                    <a:lnTo>
                      <a:pt x="6" y="12"/>
                    </a:lnTo>
                    <a:lnTo>
                      <a:pt x="0" y="21"/>
                    </a:lnTo>
                    <a:lnTo>
                      <a:pt x="9" y="40"/>
                    </a:lnTo>
                    <a:lnTo>
                      <a:pt x="15" y="4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8" name="Freeform 53"/>
              <p:cNvSpPr>
                <a:spLocks/>
              </p:cNvSpPr>
              <p:nvPr/>
            </p:nvSpPr>
            <p:spPr bwMode="auto">
              <a:xfrm>
                <a:off x="3195" y="7637"/>
                <a:ext cx="128" cy="238"/>
              </a:xfrm>
              <a:custGeom>
                <a:avLst/>
                <a:gdLst>
                  <a:gd name="T0" fmla="*/ 38 w 128"/>
                  <a:gd name="T1" fmla="*/ 238 h 238"/>
                  <a:gd name="T2" fmla="*/ 49 w 128"/>
                  <a:gd name="T3" fmla="*/ 236 h 238"/>
                  <a:gd name="T4" fmla="*/ 64 w 128"/>
                  <a:gd name="T5" fmla="*/ 232 h 238"/>
                  <a:gd name="T6" fmla="*/ 79 w 128"/>
                  <a:gd name="T7" fmla="*/ 220 h 238"/>
                  <a:gd name="T8" fmla="*/ 93 w 128"/>
                  <a:gd name="T9" fmla="*/ 209 h 238"/>
                  <a:gd name="T10" fmla="*/ 105 w 128"/>
                  <a:gd name="T11" fmla="*/ 196 h 238"/>
                  <a:gd name="T12" fmla="*/ 116 w 128"/>
                  <a:gd name="T13" fmla="*/ 182 h 238"/>
                  <a:gd name="T14" fmla="*/ 122 w 128"/>
                  <a:gd name="T15" fmla="*/ 167 h 238"/>
                  <a:gd name="T16" fmla="*/ 128 w 128"/>
                  <a:gd name="T17" fmla="*/ 154 h 238"/>
                  <a:gd name="T18" fmla="*/ 128 w 128"/>
                  <a:gd name="T19" fmla="*/ 141 h 238"/>
                  <a:gd name="T20" fmla="*/ 128 w 128"/>
                  <a:gd name="T21" fmla="*/ 129 h 238"/>
                  <a:gd name="T22" fmla="*/ 111 w 128"/>
                  <a:gd name="T23" fmla="*/ 114 h 238"/>
                  <a:gd name="T24" fmla="*/ 102 w 128"/>
                  <a:gd name="T25" fmla="*/ 99 h 238"/>
                  <a:gd name="T26" fmla="*/ 96 w 128"/>
                  <a:gd name="T27" fmla="*/ 84 h 238"/>
                  <a:gd name="T28" fmla="*/ 99 w 128"/>
                  <a:gd name="T29" fmla="*/ 68 h 238"/>
                  <a:gd name="T30" fmla="*/ 99 w 128"/>
                  <a:gd name="T31" fmla="*/ 51 h 238"/>
                  <a:gd name="T32" fmla="*/ 99 w 128"/>
                  <a:gd name="T33" fmla="*/ 34 h 238"/>
                  <a:gd name="T34" fmla="*/ 99 w 128"/>
                  <a:gd name="T35" fmla="*/ 17 h 238"/>
                  <a:gd name="T36" fmla="*/ 99 w 128"/>
                  <a:gd name="T37" fmla="*/ 2 h 238"/>
                  <a:gd name="T38" fmla="*/ 79 w 128"/>
                  <a:gd name="T39" fmla="*/ 0 h 238"/>
                  <a:gd name="T40" fmla="*/ 61 w 128"/>
                  <a:gd name="T41" fmla="*/ 6 h 238"/>
                  <a:gd name="T42" fmla="*/ 41 w 128"/>
                  <a:gd name="T43" fmla="*/ 165 h 238"/>
                  <a:gd name="T44" fmla="*/ 0 w 128"/>
                  <a:gd name="T45" fmla="*/ 228 h 238"/>
                  <a:gd name="T46" fmla="*/ 3 w 128"/>
                  <a:gd name="T47" fmla="*/ 230 h 238"/>
                  <a:gd name="T48" fmla="*/ 12 w 128"/>
                  <a:gd name="T49" fmla="*/ 234 h 238"/>
                  <a:gd name="T50" fmla="*/ 20 w 128"/>
                  <a:gd name="T51" fmla="*/ 236 h 238"/>
                  <a:gd name="T52" fmla="*/ 38 w 128"/>
                  <a:gd name="T53" fmla="*/ 238 h 23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238">
                    <a:moveTo>
                      <a:pt x="38" y="238"/>
                    </a:moveTo>
                    <a:lnTo>
                      <a:pt x="49" y="236"/>
                    </a:lnTo>
                    <a:lnTo>
                      <a:pt x="64" y="232"/>
                    </a:lnTo>
                    <a:lnTo>
                      <a:pt x="79" y="220"/>
                    </a:lnTo>
                    <a:lnTo>
                      <a:pt x="93" y="209"/>
                    </a:lnTo>
                    <a:lnTo>
                      <a:pt x="105" y="196"/>
                    </a:lnTo>
                    <a:lnTo>
                      <a:pt x="116" y="182"/>
                    </a:lnTo>
                    <a:lnTo>
                      <a:pt x="122" y="167"/>
                    </a:lnTo>
                    <a:lnTo>
                      <a:pt x="128" y="154"/>
                    </a:lnTo>
                    <a:lnTo>
                      <a:pt x="128" y="141"/>
                    </a:lnTo>
                    <a:lnTo>
                      <a:pt x="128" y="129"/>
                    </a:lnTo>
                    <a:lnTo>
                      <a:pt x="111" y="114"/>
                    </a:lnTo>
                    <a:lnTo>
                      <a:pt x="102" y="99"/>
                    </a:lnTo>
                    <a:lnTo>
                      <a:pt x="96" y="84"/>
                    </a:lnTo>
                    <a:lnTo>
                      <a:pt x="99" y="68"/>
                    </a:lnTo>
                    <a:lnTo>
                      <a:pt x="99" y="51"/>
                    </a:lnTo>
                    <a:lnTo>
                      <a:pt x="99" y="34"/>
                    </a:lnTo>
                    <a:lnTo>
                      <a:pt x="99" y="17"/>
                    </a:lnTo>
                    <a:lnTo>
                      <a:pt x="99" y="2"/>
                    </a:lnTo>
                    <a:lnTo>
                      <a:pt x="79" y="0"/>
                    </a:lnTo>
                    <a:lnTo>
                      <a:pt x="61" y="6"/>
                    </a:lnTo>
                    <a:lnTo>
                      <a:pt x="41" y="165"/>
                    </a:lnTo>
                    <a:lnTo>
                      <a:pt x="0" y="228"/>
                    </a:lnTo>
                    <a:lnTo>
                      <a:pt x="3" y="230"/>
                    </a:lnTo>
                    <a:lnTo>
                      <a:pt x="12" y="234"/>
                    </a:lnTo>
                    <a:lnTo>
                      <a:pt x="20" y="236"/>
                    </a:lnTo>
                    <a:lnTo>
                      <a:pt x="38" y="23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79" name="Freeform 54"/>
              <p:cNvSpPr>
                <a:spLocks/>
              </p:cNvSpPr>
              <p:nvPr/>
            </p:nvSpPr>
            <p:spPr bwMode="auto">
              <a:xfrm>
                <a:off x="3242" y="7553"/>
                <a:ext cx="69" cy="29"/>
              </a:xfrm>
              <a:custGeom>
                <a:avLst/>
                <a:gdLst>
                  <a:gd name="T0" fmla="*/ 14 w 69"/>
                  <a:gd name="T1" fmla="*/ 29 h 29"/>
                  <a:gd name="T2" fmla="*/ 26 w 69"/>
                  <a:gd name="T3" fmla="*/ 27 h 29"/>
                  <a:gd name="T4" fmla="*/ 40 w 69"/>
                  <a:gd name="T5" fmla="*/ 27 h 29"/>
                  <a:gd name="T6" fmla="*/ 55 w 69"/>
                  <a:gd name="T7" fmla="*/ 17 h 29"/>
                  <a:gd name="T8" fmla="*/ 69 w 69"/>
                  <a:gd name="T9" fmla="*/ 8 h 29"/>
                  <a:gd name="T10" fmla="*/ 52 w 69"/>
                  <a:gd name="T11" fmla="*/ 0 h 29"/>
                  <a:gd name="T12" fmla="*/ 29 w 69"/>
                  <a:gd name="T13" fmla="*/ 0 h 29"/>
                  <a:gd name="T14" fmla="*/ 11 w 69"/>
                  <a:gd name="T15" fmla="*/ 2 h 29"/>
                  <a:gd name="T16" fmla="*/ 2 w 69"/>
                  <a:gd name="T17" fmla="*/ 10 h 29"/>
                  <a:gd name="T18" fmla="*/ 0 w 69"/>
                  <a:gd name="T19" fmla="*/ 17 h 29"/>
                  <a:gd name="T20" fmla="*/ 0 w 69"/>
                  <a:gd name="T21" fmla="*/ 27 h 29"/>
                  <a:gd name="T22" fmla="*/ 5 w 69"/>
                  <a:gd name="T23" fmla="*/ 27 h 29"/>
                  <a:gd name="T24" fmla="*/ 14 w 69"/>
                  <a:gd name="T25" fmla="*/ 29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29">
                    <a:moveTo>
                      <a:pt x="14" y="29"/>
                    </a:moveTo>
                    <a:lnTo>
                      <a:pt x="26" y="27"/>
                    </a:lnTo>
                    <a:lnTo>
                      <a:pt x="40" y="27"/>
                    </a:lnTo>
                    <a:lnTo>
                      <a:pt x="55" y="17"/>
                    </a:lnTo>
                    <a:lnTo>
                      <a:pt x="69" y="8"/>
                    </a:lnTo>
                    <a:lnTo>
                      <a:pt x="52" y="0"/>
                    </a:lnTo>
                    <a:lnTo>
                      <a:pt x="29" y="0"/>
                    </a:lnTo>
                    <a:lnTo>
                      <a:pt x="11" y="2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5" y="27"/>
                    </a:lnTo>
                    <a:lnTo>
                      <a:pt x="14" y="2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0" name="Freeform 55"/>
              <p:cNvSpPr>
                <a:spLocks/>
              </p:cNvSpPr>
              <p:nvPr/>
            </p:nvSpPr>
            <p:spPr bwMode="auto">
              <a:xfrm>
                <a:off x="3227" y="7485"/>
                <a:ext cx="29" cy="13"/>
              </a:xfrm>
              <a:custGeom>
                <a:avLst/>
                <a:gdLst>
                  <a:gd name="T0" fmla="*/ 26 w 29"/>
                  <a:gd name="T1" fmla="*/ 9 h 13"/>
                  <a:gd name="T2" fmla="*/ 29 w 29"/>
                  <a:gd name="T3" fmla="*/ 6 h 13"/>
                  <a:gd name="T4" fmla="*/ 26 w 29"/>
                  <a:gd name="T5" fmla="*/ 2 h 13"/>
                  <a:gd name="T6" fmla="*/ 17 w 29"/>
                  <a:gd name="T7" fmla="*/ 0 h 13"/>
                  <a:gd name="T8" fmla="*/ 6 w 29"/>
                  <a:gd name="T9" fmla="*/ 2 h 13"/>
                  <a:gd name="T10" fmla="*/ 0 w 29"/>
                  <a:gd name="T11" fmla="*/ 6 h 13"/>
                  <a:gd name="T12" fmla="*/ 9 w 29"/>
                  <a:gd name="T13" fmla="*/ 13 h 13"/>
                  <a:gd name="T14" fmla="*/ 17 w 29"/>
                  <a:gd name="T15" fmla="*/ 11 h 13"/>
                  <a:gd name="T16" fmla="*/ 26 w 29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">
                    <a:moveTo>
                      <a:pt x="26" y="9"/>
                    </a:moveTo>
                    <a:lnTo>
                      <a:pt x="29" y="6"/>
                    </a:lnTo>
                    <a:lnTo>
                      <a:pt x="26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9" y="13"/>
                    </a:lnTo>
                    <a:lnTo>
                      <a:pt x="17" y="11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1" name="Freeform 56"/>
              <p:cNvSpPr>
                <a:spLocks/>
              </p:cNvSpPr>
              <p:nvPr/>
            </p:nvSpPr>
            <p:spPr bwMode="auto">
              <a:xfrm>
                <a:off x="3282" y="7434"/>
                <a:ext cx="64" cy="34"/>
              </a:xfrm>
              <a:custGeom>
                <a:avLst/>
                <a:gdLst>
                  <a:gd name="T0" fmla="*/ 15 w 64"/>
                  <a:gd name="T1" fmla="*/ 34 h 34"/>
                  <a:gd name="T2" fmla="*/ 26 w 64"/>
                  <a:gd name="T3" fmla="*/ 32 h 34"/>
                  <a:gd name="T4" fmla="*/ 41 w 64"/>
                  <a:gd name="T5" fmla="*/ 28 h 34"/>
                  <a:gd name="T6" fmla="*/ 64 w 64"/>
                  <a:gd name="T7" fmla="*/ 3 h 34"/>
                  <a:gd name="T8" fmla="*/ 56 w 64"/>
                  <a:gd name="T9" fmla="*/ 0 h 34"/>
                  <a:gd name="T10" fmla="*/ 38 w 64"/>
                  <a:gd name="T11" fmla="*/ 0 h 34"/>
                  <a:gd name="T12" fmla="*/ 21 w 64"/>
                  <a:gd name="T13" fmla="*/ 3 h 34"/>
                  <a:gd name="T14" fmla="*/ 9 w 64"/>
                  <a:gd name="T15" fmla="*/ 13 h 34"/>
                  <a:gd name="T16" fmla="*/ 0 w 64"/>
                  <a:gd name="T17" fmla="*/ 22 h 34"/>
                  <a:gd name="T18" fmla="*/ 6 w 64"/>
                  <a:gd name="T19" fmla="*/ 34 h 34"/>
                  <a:gd name="T20" fmla="*/ 9 w 64"/>
                  <a:gd name="T21" fmla="*/ 34 h 34"/>
                  <a:gd name="T22" fmla="*/ 15 w 64"/>
                  <a:gd name="T23" fmla="*/ 3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34">
                    <a:moveTo>
                      <a:pt x="15" y="34"/>
                    </a:moveTo>
                    <a:lnTo>
                      <a:pt x="26" y="32"/>
                    </a:lnTo>
                    <a:lnTo>
                      <a:pt x="41" y="28"/>
                    </a:lnTo>
                    <a:lnTo>
                      <a:pt x="64" y="3"/>
                    </a:lnTo>
                    <a:lnTo>
                      <a:pt x="56" y="0"/>
                    </a:lnTo>
                    <a:lnTo>
                      <a:pt x="38" y="0"/>
                    </a:lnTo>
                    <a:lnTo>
                      <a:pt x="21" y="3"/>
                    </a:lnTo>
                    <a:lnTo>
                      <a:pt x="9" y="13"/>
                    </a:lnTo>
                    <a:lnTo>
                      <a:pt x="0" y="22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5" y="3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2" name="Freeform 57"/>
              <p:cNvSpPr>
                <a:spLocks/>
              </p:cNvSpPr>
              <p:nvPr/>
            </p:nvSpPr>
            <p:spPr bwMode="auto">
              <a:xfrm>
                <a:off x="3413" y="7403"/>
                <a:ext cx="38" cy="12"/>
              </a:xfrm>
              <a:custGeom>
                <a:avLst/>
                <a:gdLst>
                  <a:gd name="T0" fmla="*/ 18 w 38"/>
                  <a:gd name="T1" fmla="*/ 12 h 12"/>
                  <a:gd name="T2" fmla="*/ 29 w 38"/>
                  <a:gd name="T3" fmla="*/ 10 h 12"/>
                  <a:gd name="T4" fmla="*/ 38 w 38"/>
                  <a:gd name="T5" fmla="*/ 6 h 12"/>
                  <a:gd name="T6" fmla="*/ 32 w 38"/>
                  <a:gd name="T7" fmla="*/ 0 h 12"/>
                  <a:gd name="T8" fmla="*/ 18 w 38"/>
                  <a:gd name="T9" fmla="*/ 0 h 12"/>
                  <a:gd name="T10" fmla="*/ 3 w 38"/>
                  <a:gd name="T11" fmla="*/ 2 h 12"/>
                  <a:gd name="T12" fmla="*/ 0 w 38"/>
                  <a:gd name="T13" fmla="*/ 8 h 12"/>
                  <a:gd name="T14" fmla="*/ 3 w 38"/>
                  <a:gd name="T15" fmla="*/ 10 h 12"/>
                  <a:gd name="T16" fmla="*/ 18 w 3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">
                    <a:moveTo>
                      <a:pt x="18" y="12"/>
                    </a:moveTo>
                    <a:lnTo>
                      <a:pt x="29" y="10"/>
                    </a:lnTo>
                    <a:lnTo>
                      <a:pt x="38" y="6"/>
                    </a:lnTo>
                    <a:lnTo>
                      <a:pt x="32" y="0"/>
                    </a:lnTo>
                    <a:lnTo>
                      <a:pt x="18" y="0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3" name="Freeform 58"/>
              <p:cNvSpPr>
                <a:spLocks/>
              </p:cNvSpPr>
              <p:nvPr/>
            </p:nvSpPr>
            <p:spPr bwMode="auto">
              <a:xfrm>
                <a:off x="3224" y="6871"/>
                <a:ext cx="238" cy="540"/>
              </a:xfrm>
              <a:custGeom>
                <a:avLst/>
                <a:gdLst>
                  <a:gd name="T0" fmla="*/ 76 w 238"/>
                  <a:gd name="T1" fmla="*/ 536 h 540"/>
                  <a:gd name="T2" fmla="*/ 87 w 238"/>
                  <a:gd name="T3" fmla="*/ 515 h 540"/>
                  <a:gd name="T4" fmla="*/ 122 w 238"/>
                  <a:gd name="T5" fmla="*/ 504 h 540"/>
                  <a:gd name="T6" fmla="*/ 238 w 238"/>
                  <a:gd name="T7" fmla="*/ 340 h 540"/>
                  <a:gd name="T8" fmla="*/ 204 w 238"/>
                  <a:gd name="T9" fmla="*/ 319 h 540"/>
                  <a:gd name="T10" fmla="*/ 224 w 238"/>
                  <a:gd name="T11" fmla="*/ 306 h 540"/>
                  <a:gd name="T12" fmla="*/ 207 w 238"/>
                  <a:gd name="T13" fmla="*/ 293 h 540"/>
                  <a:gd name="T14" fmla="*/ 175 w 238"/>
                  <a:gd name="T15" fmla="*/ 285 h 540"/>
                  <a:gd name="T16" fmla="*/ 64 w 238"/>
                  <a:gd name="T17" fmla="*/ 270 h 540"/>
                  <a:gd name="T18" fmla="*/ 84 w 238"/>
                  <a:gd name="T19" fmla="*/ 249 h 540"/>
                  <a:gd name="T20" fmla="*/ 128 w 238"/>
                  <a:gd name="T21" fmla="*/ 245 h 540"/>
                  <a:gd name="T22" fmla="*/ 157 w 238"/>
                  <a:gd name="T23" fmla="*/ 245 h 540"/>
                  <a:gd name="T24" fmla="*/ 186 w 238"/>
                  <a:gd name="T25" fmla="*/ 249 h 540"/>
                  <a:gd name="T26" fmla="*/ 218 w 238"/>
                  <a:gd name="T27" fmla="*/ 247 h 540"/>
                  <a:gd name="T28" fmla="*/ 218 w 238"/>
                  <a:gd name="T29" fmla="*/ 232 h 540"/>
                  <a:gd name="T30" fmla="*/ 221 w 238"/>
                  <a:gd name="T31" fmla="*/ 220 h 540"/>
                  <a:gd name="T32" fmla="*/ 163 w 238"/>
                  <a:gd name="T33" fmla="*/ 217 h 540"/>
                  <a:gd name="T34" fmla="*/ 122 w 238"/>
                  <a:gd name="T35" fmla="*/ 152 h 540"/>
                  <a:gd name="T36" fmla="*/ 145 w 238"/>
                  <a:gd name="T37" fmla="*/ 141 h 540"/>
                  <a:gd name="T38" fmla="*/ 151 w 238"/>
                  <a:gd name="T39" fmla="*/ 114 h 540"/>
                  <a:gd name="T40" fmla="*/ 163 w 238"/>
                  <a:gd name="T41" fmla="*/ 104 h 540"/>
                  <a:gd name="T42" fmla="*/ 151 w 238"/>
                  <a:gd name="T43" fmla="*/ 97 h 540"/>
                  <a:gd name="T44" fmla="*/ 96 w 238"/>
                  <a:gd name="T45" fmla="*/ 0 h 540"/>
                  <a:gd name="T46" fmla="*/ 61 w 238"/>
                  <a:gd name="T47" fmla="*/ 2 h 540"/>
                  <a:gd name="T48" fmla="*/ 58 w 238"/>
                  <a:gd name="T49" fmla="*/ 25 h 540"/>
                  <a:gd name="T50" fmla="*/ 70 w 238"/>
                  <a:gd name="T51" fmla="*/ 55 h 540"/>
                  <a:gd name="T52" fmla="*/ 73 w 238"/>
                  <a:gd name="T53" fmla="*/ 85 h 540"/>
                  <a:gd name="T54" fmla="*/ 70 w 238"/>
                  <a:gd name="T55" fmla="*/ 116 h 540"/>
                  <a:gd name="T56" fmla="*/ 64 w 238"/>
                  <a:gd name="T57" fmla="*/ 148 h 540"/>
                  <a:gd name="T58" fmla="*/ 55 w 238"/>
                  <a:gd name="T59" fmla="*/ 179 h 540"/>
                  <a:gd name="T60" fmla="*/ 47 w 238"/>
                  <a:gd name="T61" fmla="*/ 211 h 540"/>
                  <a:gd name="T62" fmla="*/ 41 w 238"/>
                  <a:gd name="T63" fmla="*/ 243 h 540"/>
                  <a:gd name="T64" fmla="*/ 55 w 238"/>
                  <a:gd name="T65" fmla="*/ 266 h 540"/>
                  <a:gd name="T66" fmla="*/ 29 w 238"/>
                  <a:gd name="T67" fmla="*/ 321 h 540"/>
                  <a:gd name="T68" fmla="*/ 3 w 238"/>
                  <a:gd name="T69" fmla="*/ 329 h 540"/>
                  <a:gd name="T70" fmla="*/ 0 w 238"/>
                  <a:gd name="T71" fmla="*/ 342 h 540"/>
                  <a:gd name="T72" fmla="*/ 6 w 238"/>
                  <a:gd name="T73" fmla="*/ 372 h 540"/>
                  <a:gd name="T74" fmla="*/ 15 w 238"/>
                  <a:gd name="T75" fmla="*/ 393 h 540"/>
                  <a:gd name="T76" fmla="*/ 41 w 238"/>
                  <a:gd name="T77" fmla="*/ 403 h 540"/>
                  <a:gd name="T78" fmla="*/ 67 w 238"/>
                  <a:gd name="T79" fmla="*/ 538 h 5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8" h="540">
                    <a:moveTo>
                      <a:pt x="73" y="538"/>
                    </a:moveTo>
                    <a:lnTo>
                      <a:pt x="76" y="536"/>
                    </a:lnTo>
                    <a:lnTo>
                      <a:pt x="82" y="536"/>
                    </a:lnTo>
                    <a:lnTo>
                      <a:pt x="87" y="515"/>
                    </a:lnTo>
                    <a:lnTo>
                      <a:pt x="102" y="509"/>
                    </a:lnTo>
                    <a:lnTo>
                      <a:pt x="122" y="504"/>
                    </a:lnTo>
                    <a:lnTo>
                      <a:pt x="189" y="353"/>
                    </a:lnTo>
                    <a:lnTo>
                      <a:pt x="238" y="340"/>
                    </a:lnTo>
                    <a:lnTo>
                      <a:pt x="218" y="329"/>
                    </a:lnTo>
                    <a:lnTo>
                      <a:pt x="204" y="319"/>
                    </a:lnTo>
                    <a:lnTo>
                      <a:pt x="209" y="312"/>
                    </a:lnTo>
                    <a:lnTo>
                      <a:pt x="224" y="306"/>
                    </a:lnTo>
                    <a:lnTo>
                      <a:pt x="215" y="298"/>
                    </a:lnTo>
                    <a:lnTo>
                      <a:pt x="207" y="293"/>
                    </a:lnTo>
                    <a:lnTo>
                      <a:pt x="189" y="287"/>
                    </a:lnTo>
                    <a:lnTo>
                      <a:pt x="175" y="285"/>
                    </a:lnTo>
                    <a:lnTo>
                      <a:pt x="70" y="285"/>
                    </a:lnTo>
                    <a:lnTo>
                      <a:pt x="64" y="270"/>
                    </a:lnTo>
                    <a:lnTo>
                      <a:pt x="70" y="255"/>
                    </a:lnTo>
                    <a:lnTo>
                      <a:pt x="84" y="249"/>
                    </a:lnTo>
                    <a:lnTo>
                      <a:pt x="105" y="247"/>
                    </a:lnTo>
                    <a:lnTo>
                      <a:pt x="128" y="245"/>
                    </a:lnTo>
                    <a:lnTo>
                      <a:pt x="151" y="243"/>
                    </a:lnTo>
                    <a:lnTo>
                      <a:pt x="157" y="245"/>
                    </a:lnTo>
                    <a:lnTo>
                      <a:pt x="172" y="249"/>
                    </a:lnTo>
                    <a:lnTo>
                      <a:pt x="186" y="249"/>
                    </a:lnTo>
                    <a:lnTo>
                      <a:pt x="204" y="253"/>
                    </a:lnTo>
                    <a:lnTo>
                      <a:pt x="218" y="247"/>
                    </a:lnTo>
                    <a:lnTo>
                      <a:pt x="227" y="241"/>
                    </a:lnTo>
                    <a:lnTo>
                      <a:pt x="218" y="232"/>
                    </a:lnTo>
                    <a:lnTo>
                      <a:pt x="209" y="224"/>
                    </a:lnTo>
                    <a:lnTo>
                      <a:pt x="221" y="220"/>
                    </a:lnTo>
                    <a:lnTo>
                      <a:pt x="218" y="215"/>
                    </a:lnTo>
                    <a:lnTo>
                      <a:pt x="163" y="217"/>
                    </a:lnTo>
                    <a:lnTo>
                      <a:pt x="122" y="161"/>
                    </a:lnTo>
                    <a:lnTo>
                      <a:pt x="122" y="152"/>
                    </a:lnTo>
                    <a:lnTo>
                      <a:pt x="134" y="146"/>
                    </a:lnTo>
                    <a:lnTo>
                      <a:pt x="145" y="141"/>
                    </a:lnTo>
                    <a:lnTo>
                      <a:pt x="163" y="137"/>
                    </a:lnTo>
                    <a:lnTo>
                      <a:pt x="151" y="114"/>
                    </a:lnTo>
                    <a:lnTo>
                      <a:pt x="157" y="108"/>
                    </a:lnTo>
                    <a:lnTo>
                      <a:pt x="163" y="104"/>
                    </a:lnTo>
                    <a:lnTo>
                      <a:pt x="157" y="101"/>
                    </a:lnTo>
                    <a:lnTo>
                      <a:pt x="151" y="97"/>
                    </a:lnTo>
                    <a:lnTo>
                      <a:pt x="105" y="0"/>
                    </a:lnTo>
                    <a:lnTo>
                      <a:pt x="96" y="0"/>
                    </a:lnTo>
                    <a:lnTo>
                      <a:pt x="82" y="0"/>
                    </a:lnTo>
                    <a:lnTo>
                      <a:pt x="61" y="2"/>
                    </a:lnTo>
                    <a:lnTo>
                      <a:pt x="52" y="11"/>
                    </a:lnTo>
                    <a:lnTo>
                      <a:pt x="58" y="25"/>
                    </a:lnTo>
                    <a:lnTo>
                      <a:pt x="67" y="40"/>
                    </a:lnTo>
                    <a:lnTo>
                      <a:pt x="70" y="55"/>
                    </a:lnTo>
                    <a:lnTo>
                      <a:pt x="73" y="70"/>
                    </a:lnTo>
                    <a:lnTo>
                      <a:pt x="73" y="85"/>
                    </a:lnTo>
                    <a:lnTo>
                      <a:pt x="73" y="101"/>
                    </a:lnTo>
                    <a:lnTo>
                      <a:pt x="70" y="116"/>
                    </a:lnTo>
                    <a:lnTo>
                      <a:pt x="70" y="133"/>
                    </a:lnTo>
                    <a:lnTo>
                      <a:pt x="64" y="148"/>
                    </a:lnTo>
                    <a:lnTo>
                      <a:pt x="61" y="163"/>
                    </a:lnTo>
                    <a:lnTo>
                      <a:pt x="55" y="179"/>
                    </a:lnTo>
                    <a:lnTo>
                      <a:pt x="52" y="196"/>
                    </a:lnTo>
                    <a:lnTo>
                      <a:pt x="47" y="211"/>
                    </a:lnTo>
                    <a:lnTo>
                      <a:pt x="44" y="228"/>
                    </a:lnTo>
                    <a:lnTo>
                      <a:pt x="41" y="243"/>
                    </a:lnTo>
                    <a:lnTo>
                      <a:pt x="41" y="260"/>
                    </a:lnTo>
                    <a:lnTo>
                      <a:pt x="55" y="266"/>
                    </a:lnTo>
                    <a:lnTo>
                      <a:pt x="70" y="274"/>
                    </a:lnTo>
                    <a:lnTo>
                      <a:pt x="29" y="321"/>
                    </a:lnTo>
                    <a:lnTo>
                      <a:pt x="12" y="323"/>
                    </a:lnTo>
                    <a:lnTo>
                      <a:pt x="3" y="329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3" y="357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15" y="393"/>
                    </a:lnTo>
                    <a:lnTo>
                      <a:pt x="23" y="397"/>
                    </a:lnTo>
                    <a:lnTo>
                      <a:pt x="41" y="403"/>
                    </a:lnTo>
                    <a:lnTo>
                      <a:pt x="64" y="540"/>
                    </a:lnTo>
                    <a:lnTo>
                      <a:pt x="67" y="538"/>
                    </a:lnTo>
                    <a:lnTo>
                      <a:pt x="73" y="53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4" name="Freeform 59"/>
              <p:cNvSpPr>
                <a:spLocks/>
              </p:cNvSpPr>
              <p:nvPr/>
            </p:nvSpPr>
            <p:spPr bwMode="auto">
              <a:xfrm>
                <a:off x="3497" y="6274"/>
                <a:ext cx="317" cy="968"/>
              </a:xfrm>
              <a:custGeom>
                <a:avLst/>
                <a:gdLst>
                  <a:gd name="T0" fmla="*/ 50 w 317"/>
                  <a:gd name="T1" fmla="*/ 928 h 968"/>
                  <a:gd name="T2" fmla="*/ 61 w 317"/>
                  <a:gd name="T3" fmla="*/ 876 h 968"/>
                  <a:gd name="T4" fmla="*/ 67 w 317"/>
                  <a:gd name="T5" fmla="*/ 844 h 968"/>
                  <a:gd name="T6" fmla="*/ 90 w 317"/>
                  <a:gd name="T7" fmla="*/ 793 h 968"/>
                  <a:gd name="T8" fmla="*/ 93 w 317"/>
                  <a:gd name="T9" fmla="*/ 758 h 968"/>
                  <a:gd name="T10" fmla="*/ 96 w 317"/>
                  <a:gd name="T11" fmla="*/ 724 h 968"/>
                  <a:gd name="T12" fmla="*/ 108 w 317"/>
                  <a:gd name="T13" fmla="*/ 692 h 968"/>
                  <a:gd name="T14" fmla="*/ 122 w 317"/>
                  <a:gd name="T15" fmla="*/ 660 h 968"/>
                  <a:gd name="T16" fmla="*/ 143 w 317"/>
                  <a:gd name="T17" fmla="*/ 629 h 968"/>
                  <a:gd name="T18" fmla="*/ 157 w 317"/>
                  <a:gd name="T19" fmla="*/ 595 h 968"/>
                  <a:gd name="T20" fmla="*/ 201 w 317"/>
                  <a:gd name="T21" fmla="*/ 546 h 968"/>
                  <a:gd name="T22" fmla="*/ 256 w 317"/>
                  <a:gd name="T23" fmla="*/ 489 h 968"/>
                  <a:gd name="T24" fmla="*/ 262 w 317"/>
                  <a:gd name="T25" fmla="*/ 439 h 968"/>
                  <a:gd name="T26" fmla="*/ 250 w 317"/>
                  <a:gd name="T27" fmla="*/ 394 h 968"/>
                  <a:gd name="T28" fmla="*/ 250 w 317"/>
                  <a:gd name="T29" fmla="*/ 352 h 968"/>
                  <a:gd name="T30" fmla="*/ 253 w 317"/>
                  <a:gd name="T31" fmla="*/ 304 h 968"/>
                  <a:gd name="T32" fmla="*/ 265 w 317"/>
                  <a:gd name="T33" fmla="*/ 260 h 968"/>
                  <a:gd name="T34" fmla="*/ 265 w 317"/>
                  <a:gd name="T35" fmla="*/ 226 h 968"/>
                  <a:gd name="T36" fmla="*/ 306 w 317"/>
                  <a:gd name="T37" fmla="*/ 0 h 968"/>
                  <a:gd name="T38" fmla="*/ 271 w 317"/>
                  <a:gd name="T39" fmla="*/ 6 h 968"/>
                  <a:gd name="T40" fmla="*/ 242 w 317"/>
                  <a:gd name="T41" fmla="*/ 44 h 968"/>
                  <a:gd name="T42" fmla="*/ 233 w 317"/>
                  <a:gd name="T43" fmla="*/ 86 h 968"/>
                  <a:gd name="T44" fmla="*/ 230 w 317"/>
                  <a:gd name="T45" fmla="*/ 126 h 968"/>
                  <a:gd name="T46" fmla="*/ 224 w 317"/>
                  <a:gd name="T47" fmla="*/ 167 h 968"/>
                  <a:gd name="T48" fmla="*/ 204 w 317"/>
                  <a:gd name="T49" fmla="*/ 207 h 968"/>
                  <a:gd name="T50" fmla="*/ 195 w 317"/>
                  <a:gd name="T51" fmla="*/ 253 h 968"/>
                  <a:gd name="T52" fmla="*/ 195 w 317"/>
                  <a:gd name="T53" fmla="*/ 299 h 968"/>
                  <a:gd name="T54" fmla="*/ 213 w 317"/>
                  <a:gd name="T55" fmla="*/ 344 h 968"/>
                  <a:gd name="T56" fmla="*/ 178 w 317"/>
                  <a:gd name="T57" fmla="*/ 365 h 968"/>
                  <a:gd name="T58" fmla="*/ 172 w 317"/>
                  <a:gd name="T59" fmla="*/ 394 h 968"/>
                  <a:gd name="T60" fmla="*/ 181 w 317"/>
                  <a:gd name="T61" fmla="*/ 428 h 968"/>
                  <a:gd name="T62" fmla="*/ 183 w 317"/>
                  <a:gd name="T63" fmla="*/ 462 h 968"/>
                  <a:gd name="T64" fmla="*/ 175 w 317"/>
                  <a:gd name="T65" fmla="*/ 494 h 968"/>
                  <a:gd name="T66" fmla="*/ 163 w 317"/>
                  <a:gd name="T67" fmla="*/ 528 h 968"/>
                  <a:gd name="T68" fmla="*/ 146 w 317"/>
                  <a:gd name="T69" fmla="*/ 561 h 968"/>
                  <a:gd name="T70" fmla="*/ 131 w 317"/>
                  <a:gd name="T71" fmla="*/ 595 h 968"/>
                  <a:gd name="T72" fmla="*/ 111 w 317"/>
                  <a:gd name="T73" fmla="*/ 627 h 968"/>
                  <a:gd name="T74" fmla="*/ 96 w 317"/>
                  <a:gd name="T75" fmla="*/ 662 h 968"/>
                  <a:gd name="T76" fmla="*/ 82 w 317"/>
                  <a:gd name="T77" fmla="*/ 696 h 968"/>
                  <a:gd name="T78" fmla="*/ 79 w 317"/>
                  <a:gd name="T79" fmla="*/ 732 h 968"/>
                  <a:gd name="T80" fmla="*/ 59 w 317"/>
                  <a:gd name="T81" fmla="*/ 774 h 968"/>
                  <a:gd name="T82" fmla="*/ 44 w 317"/>
                  <a:gd name="T83" fmla="*/ 817 h 968"/>
                  <a:gd name="T84" fmla="*/ 29 w 317"/>
                  <a:gd name="T85" fmla="*/ 861 h 968"/>
                  <a:gd name="T86" fmla="*/ 18 w 317"/>
                  <a:gd name="T87" fmla="*/ 907 h 968"/>
                  <a:gd name="T88" fmla="*/ 3 w 317"/>
                  <a:gd name="T89" fmla="*/ 950 h 968"/>
                  <a:gd name="T90" fmla="*/ 29 w 317"/>
                  <a:gd name="T91" fmla="*/ 968 h 9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7" h="968">
                    <a:moveTo>
                      <a:pt x="29" y="968"/>
                    </a:moveTo>
                    <a:lnTo>
                      <a:pt x="41" y="947"/>
                    </a:lnTo>
                    <a:lnTo>
                      <a:pt x="50" y="928"/>
                    </a:lnTo>
                    <a:lnTo>
                      <a:pt x="56" y="907"/>
                    </a:lnTo>
                    <a:lnTo>
                      <a:pt x="61" y="888"/>
                    </a:lnTo>
                    <a:lnTo>
                      <a:pt x="61" y="876"/>
                    </a:lnTo>
                    <a:lnTo>
                      <a:pt x="61" y="865"/>
                    </a:lnTo>
                    <a:lnTo>
                      <a:pt x="64" y="854"/>
                    </a:lnTo>
                    <a:lnTo>
                      <a:pt x="67" y="844"/>
                    </a:lnTo>
                    <a:lnTo>
                      <a:pt x="76" y="823"/>
                    </a:lnTo>
                    <a:lnTo>
                      <a:pt x="93" y="804"/>
                    </a:lnTo>
                    <a:lnTo>
                      <a:pt x="90" y="793"/>
                    </a:lnTo>
                    <a:lnTo>
                      <a:pt x="90" y="781"/>
                    </a:lnTo>
                    <a:lnTo>
                      <a:pt x="90" y="770"/>
                    </a:lnTo>
                    <a:lnTo>
                      <a:pt x="93" y="758"/>
                    </a:lnTo>
                    <a:lnTo>
                      <a:pt x="93" y="747"/>
                    </a:lnTo>
                    <a:lnTo>
                      <a:pt x="93" y="736"/>
                    </a:lnTo>
                    <a:lnTo>
                      <a:pt x="96" y="724"/>
                    </a:lnTo>
                    <a:lnTo>
                      <a:pt x="102" y="715"/>
                    </a:lnTo>
                    <a:lnTo>
                      <a:pt x="102" y="703"/>
                    </a:lnTo>
                    <a:lnTo>
                      <a:pt x="108" y="692"/>
                    </a:lnTo>
                    <a:lnTo>
                      <a:pt x="111" y="681"/>
                    </a:lnTo>
                    <a:lnTo>
                      <a:pt x="117" y="671"/>
                    </a:lnTo>
                    <a:lnTo>
                      <a:pt x="122" y="660"/>
                    </a:lnTo>
                    <a:lnTo>
                      <a:pt x="128" y="650"/>
                    </a:lnTo>
                    <a:lnTo>
                      <a:pt x="134" y="639"/>
                    </a:lnTo>
                    <a:lnTo>
                      <a:pt x="143" y="629"/>
                    </a:lnTo>
                    <a:lnTo>
                      <a:pt x="146" y="618"/>
                    </a:lnTo>
                    <a:lnTo>
                      <a:pt x="152" y="606"/>
                    </a:lnTo>
                    <a:lnTo>
                      <a:pt x="157" y="595"/>
                    </a:lnTo>
                    <a:lnTo>
                      <a:pt x="166" y="586"/>
                    </a:lnTo>
                    <a:lnTo>
                      <a:pt x="183" y="565"/>
                    </a:lnTo>
                    <a:lnTo>
                      <a:pt x="201" y="546"/>
                    </a:lnTo>
                    <a:lnTo>
                      <a:pt x="218" y="525"/>
                    </a:lnTo>
                    <a:lnTo>
                      <a:pt x="236" y="506"/>
                    </a:lnTo>
                    <a:lnTo>
                      <a:pt x="256" y="489"/>
                    </a:lnTo>
                    <a:lnTo>
                      <a:pt x="277" y="471"/>
                    </a:lnTo>
                    <a:lnTo>
                      <a:pt x="268" y="454"/>
                    </a:lnTo>
                    <a:lnTo>
                      <a:pt x="262" y="439"/>
                    </a:lnTo>
                    <a:lnTo>
                      <a:pt x="256" y="424"/>
                    </a:lnTo>
                    <a:lnTo>
                      <a:pt x="256" y="409"/>
                    </a:lnTo>
                    <a:lnTo>
                      <a:pt x="250" y="394"/>
                    </a:lnTo>
                    <a:lnTo>
                      <a:pt x="250" y="380"/>
                    </a:lnTo>
                    <a:lnTo>
                      <a:pt x="250" y="365"/>
                    </a:lnTo>
                    <a:lnTo>
                      <a:pt x="250" y="352"/>
                    </a:lnTo>
                    <a:lnTo>
                      <a:pt x="250" y="335"/>
                    </a:lnTo>
                    <a:lnTo>
                      <a:pt x="250" y="321"/>
                    </a:lnTo>
                    <a:lnTo>
                      <a:pt x="253" y="304"/>
                    </a:lnTo>
                    <a:lnTo>
                      <a:pt x="259" y="291"/>
                    </a:lnTo>
                    <a:lnTo>
                      <a:pt x="259" y="276"/>
                    </a:lnTo>
                    <a:lnTo>
                      <a:pt x="265" y="260"/>
                    </a:lnTo>
                    <a:lnTo>
                      <a:pt x="268" y="245"/>
                    </a:lnTo>
                    <a:lnTo>
                      <a:pt x="277" y="232"/>
                    </a:lnTo>
                    <a:lnTo>
                      <a:pt x="265" y="226"/>
                    </a:lnTo>
                    <a:lnTo>
                      <a:pt x="256" y="222"/>
                    </a:lnTo>
                    <a:lnTo>
                      <a:pt x="317" y="6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79" y="2"/>
                    </a:lnTo>
                    <a:lnTo>
                      <a:pt x="271" y="6"/>
                    </a:lnTo>
                    <a:lnTo>
                      <a:pt x="256" y="17"/>
                    </a:lnTo>
                    <a:lnTo>
                      <a:pt x="250" y="32"/>
                    </a:lnTo>
                    <a:lnTo>
                      <a:pt x="242" y="44"/>
                    </a:lnTo>
                    <a:lnTo>
                      <a:pt x="239" y="59"/>
                    </a:lnTo>
                    <a:lnTo>
                      <a:pt x="236" y="72"/>
                    </a:lnTo>
                    <a:lnTo>
                      <a:pt x="233" y="86"/>
                    </a:lnTo>
                    <a:lnTo>
                      <a:pt x="233" y="99"/>
                    </a:lnTo>
                    <a:lnTo>
                      <a:pt x="233" y="114"/>
                    </a:lnTo>
                    <a:lnTo>
                      <a:pt x="230" y="126"/>
                    </a:lnTo>
                    <a:lnTo>
                      <a:pt x="227" y="141"/>
                    </a:lnTo>
                    <a:lnTo>
                      <a:pt x="224" y="152"/>
                    </a:lnTo>
                    <a:lnTo>
                      <a:pt x="224" y="167"/>
                    </a:lnTo>
                    <a:lnTo>
                      <a:pt x="218" y="181"/>
                    </a:lnTo>
                    <a:lnTo>
                      <a:pt x="213" y="194"/>
                    </a:lnTo>
                    <a:lnTo>
                      <a:pt x="204" y="207"/>
                    </a:lnTo>
                    <a:lnTo>
                      <a:pt x="198" y="222"/>
                    </a:lnTo>
                    <a:lnTo>
                      <a:pt x="195" y="238"/>
                    </a:lnTo>
                    <a:lnTo>
                      <a:pt x="195" y="253"/>
                    </a:lnTo>
                    <a:lnTo>
                      <a:pt x="195" y="268"/>
                    </a:lnTo>
                    <a:lnTo>
                      <a:pt x="195" y="285"/>
                    </a:lnTo>
                    <a:lnTo>
                      <a:pt x="195" y="299"/>
                    </a:lnTo>
                    <a:lnTo>
                      <a:pt x="198" y="314"/>
                    </a:lnTo>
                    <a:lnTo>
                      <a:pt x="201" y="329"/>
                    </a:lnTo>
                    <a:lnTo>
                      <a:pt x="213" y="344"/>
                    </a:lnTo>
                    <a:lnTo>
                      <a:pt x="207" y="352"/>
                    </a:lnTo>
                    <a:lnTo>
                      <a:pt x="195" y="359"/>
                    </a:lnTo>
                    <a:lnTo>
                      <a:pt x="178" y="365"/>
                    </a:lnTo>
                    <a:lnTo>
                      <a:pt x="163" y="373"/>
                    </a:lnTo>
                    <a:lnTo>
                      <a:pt x="166" y="382"/>
                    </a:lnTo>
                    <a:lnTo>
                      <a:pt x="172" y="394"/>
                    </a:lnTo>
                    <a:lnTo>
                      <a:pt x="175" y="405"/>
                    </a:lnTo>
                    <a:lnTo>
                      <a:pt x="181" y="416"/>
                    </a:lnTo>
                    <a:lnTo>
                      <a:pt x="181" y="428"/>
                    </a:lnTo>
                    <a:lnTo>
                      <a:pt x="183" y="439"/>
                    </a:lnTo>
                    <a:lnTo>
                      <a:pt x="183" y="451"/>
                    </a:lnTo>
                    <a:lnTo>
                      <a:pt x="183" y="462"/>
                    </a:lnTo>
                    <a:lnTo>
                      <a:pt x="181" y="471"/>
                    </a:lnTo>
                    <a:lnTo>
                      <a:pt x="178" y="483"/>
                    </a:lnTo>
                    <a:lnTo>
                      <a:pt x="175" y="494"/>
                    </a:lnTo>
                    <a:lnTo>
                      <a:pt x="172" y="506"/>
                    </a:lnTo>
                    <a:lnTo>
                      <a:pt x="166" y="517"/>
                    </a:lnTo>
                    <a:lnTo>
                      <a:pt x="163" y="528"/>
                    </a:lnTo>
                    <a:lnTo>
                      <a:pt x="157" y="540"/>
                    </a:lnTo>
                    <a:lnTo>
                      <a:pt x="154" y="551"/>
                    </a:lnTo>
                    <a:lnTo>
                      <a:pt x="146" y="561"/>
                    </a:lnTo>
                    <a:lnTo>
                      <a:pt x="140" y="572"/>
                    </a:lnTo>
                    <a:lnTo>
                      <a:pt x="134" y="584"/>
                    </a:lnTo>
                    <a:lnTo>
                      <a:pt x="131" y="595"/>
                    </a:lnTo>
                    <a:lnTo>
                      <a:pt x="122" y="605"/>
                    </a:lnTo>
                    <a:lnTo>
                      <a:pt x="117" y="616"/>
                    </a:lnTo>
                    <a:lnTo>
                      <a:pt x="111" y="627"/>
                    </a:lnTo>
                    <a:lnTo>
                      <a:pt x="108" y="639"/>
                    </a:lnTo>
                    <a:lnTo>
                      <a:pt x="99" y="650"/>
                    </a:lnTo>
                    <a:lnTo>
                      <a:pt x="96" y="662"/>
                    </a:lnTo>
                    <a:lnTo>
                      <a:pt x="90" y="673"/>
                    </a:lnTo>
                    <a:lnTo>
                      <a:pt x="88" y="684"/>
                    </a:lnTo>
                    <a:lnTo>
                      <a:pt x="82" y="696"/>
                    </a:lnTo>
                    <a:lnTo>
                      <a:pt x="79" y="707"/>
                    </a:lnTo>
                    <a:lnTo>
                      <a:pt x="79" y="719"/>
                    </a:lnTo>
                    <a:lnTo>
                      <a:pt x="79" y="732"/>
                    </a:lnTo>
                    <a:lnTo>
                      <a:pt x="70" y="745"/>
                    </a:lnTo>
                    <a:lnTo>
                      <a:pt x="67" y="760"/>
                    </a:lnTo>
                    <a:lnTo>
                      <a:pt x="59" y="774"/>
                    </a:lnTo>
                    <a:lnTo>
                      <a:pt x="56" y="789"/>
                    </a:lnTo>
                    <a:lnTo>
                      <a:pt x="50" y="802"/>
                    </a:lnTo>
                    <a:lnTo>
                      <a:pt x="44" y="817"/>
                    </a:lnTo>
                    <a:lnTo>
                      <a:pt x="38" y="833"/>
                    </a:lnTo>
                    <a:lnTo>
                      <a:pt x="35" y="848"/>
                    </a:lnTo>
                    <a:lnTo>
                      <a:pt x="29" y="861"/>
                    </a:lnTo>
                    <a:lnTo>
                      <a:pt x="27" y="876"/>
                    </a:lnTo>
                    <a:lnTo>
                      <a:pt x="21" y="892"/>
                    </a:lnTo>
                    <a:lnTo>
                      <a:pt x="18" y="907"/>
                    </a:lnTo>
                    <a:lnTo>
                      <a:pt x="12" y="920"/>
                    </a:lnTo>
                    <a:lnTo>
                      <a:pt x="9" y="937"/>
                    </a:lnTo>
                    <a:lnTo>
                      <a:pt x="3" y="950"/>
                    </a:lnTo>
                    <a:lnTo>
                      <a:pt x="0" y="968"/>
                    </a:lnTo>
                    <a:lnTo>
                      <a:pt x="12" y="968"/>
                    </a:lnTo>
                    <a:lnTo>
                      <a:pt x="29" y="96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5" name="Freeform 60"/>
              <p:cNvSpPr>
                <a:spLocks/>
              </p:cNvSpPr>
              <p:nvPr/>
            </p:nvSpPr>
            <p:spPr bwMode="auto">
              <a:xfrm>
                <a:off x="3433" y="6962"/>
                <a:ext cx="21" cy="27"/>
              </a:xfrm>
              <a:custGeom>
                <a:avLst/>
                <a:gdLst>
                  <a:gd name="T0" fmla="*/ 0 w 21"/>
                  <a:gd name="T1" fmla="*/ 27 h 27"/>
                  <a:gd name="T2" fmla="*/ 6 w 21"/>
                  <a:gd name="T3" fmla="*/ 21 h 27"/>
                  <a:gd name="T4" fmla="*/ 21 w 21"/>
                  <a:gd name="T5" fmla="*/ 17 h 27"/>
                  <a:gd name="T6" fmla="*/ 6 w 21"/>
                  <a:gd name="T7" fmla="*/ 12 h 27"/>
                  <a:gd name="T8" fmla="*/ 12 w 21"/>
                  <a:gd name="T9" fmla="*/ 0 h 27"/>
                  <a:gd name="T10" fmla="*/ 0 w 21"/>
                  <a:gd name="T11" fmla="*/ 4 h 27"/>
                  <a:gd name="T12" fmla="*/ 0 w 21"/>
                  <a:gd name="T13" fmla="*/ 12 h 27"/>
                  <a:gd name="T14" fmla="*/ 0 w 21"/>
                  <a:gd name="T15" fmla="*/ 19 h 27"/>
                  <a:gd name="T16" fmla="*/ 0 w 21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0" y="27"/>
                    </a:moveTo>
                    <a:lnTo>
                      <a:pt x="6" y="21"/>
                    </a:lnTo>
                    <a:lnTo>
                      <a:pt x="21" y="17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6" name="Freeform 61"/>
              <p:cNvSpPr>
                <a:spLocks/>
              </p:cNvSpPr>
              <p:nvPr/>
            </p:nvSpPr>
            <p:spPr bwMode="auto">
              <a:xfrm>
                <a:off x="3364" y="6728"/>
                <a:ext cx="32" cy="12"/>
              </a:xfrm>
              <a:custGeom>
                <a:avLst/>
                <a:gdLst>
                  <a:gd name="T0" fmla="*/ 5 w 32"/>
                  <a:gd name="T1" fmla="*/ 12 h 12"/>
                  <a:gd name="T2" fmla="*/ 17 w 32"/>
                  <a:gd name="T3" fmla="*/ 10 h 12"/>
                  <a:gd name="T4" fmla="*/ 32 w 32"/>
                  <a:gd name="T5" fmla="*/ 4 h 12"/>
                  <a:gd name="T6" fmla="*/ 26 w 32"/>
                  <a:gd name="T7" fmla="*/ 0 h 12"/>
                  <a:gd name="T8" fmla="*/ 14 w 32"/>
                  <a:gd name="T9" fmla="*/ 2 h 12"/>
                  <a:gd name="T10" fmla="*/ 3 w 32"/>
                  <a:gd name="T11" fmla="*/ 4 h 12"/>
                  <a:gd name="T12" fmla="*/ 0 w 32"/>
                  <a:gd name="T13" fmla="*/ 6 h 12"/>
                  <a:gd name="T14" fmla="*/ 3 w 32"/>
                  <a:gd name="T15" fmla="*/ 8 h 12"/>
                  <a:gd name="T16" fmla="*/ 5 w 32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2">
                    <a:moveTo>
                      <a:pt x="5" y="12"/>
                    </a:moveTo>
                    <a:lnTo>
                      <a:pt x="17" y="10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14" y="2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7" name="Freeform 62"/>
              <p:cNvSpPr>
                <a:spLocks/>
              </p:cNvSpPr>
              <p:nvPr/>
            </p:nvSpPr>
            <p:spPr bwMode="auto">
              <a:xfrm>
                <a:off x="3483" y="6685"/>
                <a:ext cx="113" cy="51"/>
              </a:xfrm>
              <a:custGeom>
                <a:avLst/>
                <a:gdLst>
                  <a:gd name="T0" fmla="*/ 38 w 113"/>
                  <a:gd name="T1" fmla="*/ 51 h 51"/>
                  <a:gd name="T2" fmla="*/ 43 w 113"/>
                  <a:gd name="T3" fmla="*/ 49 h 51"/>
                  <a:gd name="T4" fmla="*/ 49 w 113"/>
                  <a:gd name="T5" fmla="*/ 49 h 51"/>
                  <a:gd name="T6" fmla="*/ 58 w 113"/>
                  <a:gd name="T7" fmla="*/ 41 h 51"/>
                  <a:gd name="T8" fmla="*/ 67 w 113"/>
                  <a:gd name="T9" fmla="*/ 34 h 51"/>
                  <a:gd name="T10" fmla="*/ 67 w 113"/>
                  <a:gd name="T11" fmla="*/ 26 h 51"/>
                  <a:gd name="T12" fmla="*/ 70 w 113"/>
                  <a:gd name="T13" fmla="*/ 21 h 51"/>
                  <a:gd name="T14" fmla="*/ 73 w 113"/>
                  <a:gd name="T15" fmla="*/ 13 h 51"/>
                  <a:gd name="T16" fmla="*/ 87 w 113"/>
                  <a:gd name="T17" fmla="*/ 13 h 51"/>
                  <a:gd name="T18" fmla="*/ 102 w 113"/>
                  <a:gd name="T19" fmla="*/ 9 h 51"/>
                  <a:gd name="T20" fmla="*/ 113 w 113"/>
                  <a:gd name="T21" fmla="*/ 5 h 51"/>
                  <a:gd name="T22" fmla="*/ 99 w 113"/>
                  <a:gd name="T23" fmla="*/ 0 h 51"/>
                  <a:gd name="T24" fmla="*/ 84 w 113"/>
                  <a:gd name="T25" fmla="*/ 3 h 51"/>
                  <a:gd name="T26" fmla="*/ 67 w 113"/>
                  <a:gd name="T27" fmla="*/ 9 h 51"/>
                  <a:gd name="T28" fmla="*/ 49 w 113"/>
                  <a:gd name="T29" fmla="*/ 13 h 51"/>
                  <a:gd name="T30" fmla="*/ 35 w 113"/>
                  <a:gd name="T31" fmla="*/ 5 h 51"/>
                  <a:gd name="T32" fmla="*/ 9 w 113"/>
                  <a:gd name="T33" fmla="*/ 2 h 51"/>
                  <a:gd name="T34" fmla="*/ 0 w 113"/>
                  <a:gd name="T35" fmla="*/ 7 h 51"/>
                  <a:gd name="T36" fmla="*/ 6 w 113"/>
                  <a:gd name="T37" fmla="*/ 17 h 51"/>
                  <a:gd name="T38" fmla="*/ 11 w 113"/>
                  <a:gd name="T39" fmla="*/ 9 h 51"/>
                  <a:gd name="T40" fmla="*/ 29 w 113"/>
                  <a:gd name="T41" fmla="*/ 9 h 51"/>
                  <a:gd name="T42" fmla="*/ 41 w 113"/>
                  <a:gd name="T43" fmla="*/ 13 h 51"/>
                  <a:gd name="T44" fmla="*/ 52 w 113"/>
                  <a:gd name="T45" fmla="*/ 21 h 51"/>
                  <a:gd name="T46" fmla="*/ 46 w 113"/>
                  <a:gd name="T47" fmla="*/ 22 h 51"/>
                  <a:gd name="T48" fmla="*/ 41 w 113"/>
                  <a:gd name="T49" fmla="*/ 28 h 51"/>
                  <a:gd name="T50" fmla="*/ 29 w 113"/>
                  <a:gd name="T51" fmla="*/ 30 h 51"/>
                  <a:gd name="T52" fmla="*/ 14 w 113"/>
                  <a:gd name="T53" fmla="*/ 36 h 51"/>
                  <a:gd name="T54" fmla="*/ 23 w 113"/>
                  <a:gd name="T55" fmla="*/ 40 h 51"/>
                  <a:gd name="T56" fmla="*/ 29 w 113"/>
                  <a:gd name="T57" fmla="*/ 51 h 51"/>
                  <a:gd name="T58" fmla="*/ 32 w 113"/>
                  <a:gd name="T59" fmla="*/ 51 h 51"/>
                  <a:gd name="T60" fmla="*/ 38 w 113"/>
                  <a:gd name="T61" fmla="*/ 51 h 5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51">
                    <a:moveTo>
                      <a:pt x="38" y="51"/>
                    </a:moveTo>
                    <a:lnTo>
                      <a:pt x="43" y="49"/>
                    </a:lnTo>
                    <a:lnTo>
                      <a:pt x="49" y="49"/>
                    </a:lnTo>
                    <a:lnTo>
                      <a:pt x="58" y="41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70" y="21"/>
                    </a:lnTo>
                    <a:lnTo>
                      <a:pt x="73" y="13"/>
                    </a:lnTo>
                    <a:lnTo>
                      <a:pt x="87" y="13"/>
                    </a:lnTo>
                    <a:lnTo>
                      <a:pt x="102" y="9"/>
                    </a:lnTo>
                    <a:lnTo>
                      <a:pt x="113" y="5"/>
                    </a:lnTo>
                    <a:lnTo>
                      <a:pt x="99" y="0"/>
                    </a:lnTo>
                    <a:lnTo>
                      <a:pt x="84" y="3"/>
                    </a:lnTo>
                    <a:lnTo>
                      <a:pt x="67" y="9"/>
                    </a:lnTo>
                    <a:lnTo>
                      <a:pt x="49" y="13"/>
                    </a:lnTo>
                    <a:lnTo>
                      <a:pt x="35" y="5"/>
                    </a:lnTo>
                    <a:lnTo>
                      <a:pt x="9" y="2"/>
                    </a:lnTo>
                    <a:lnTo>
                      <a:pt x="0" y="7"/>
                    </a:lnTo>
                    <a:lnTo>
                      <a:pt x="6" y="17"/>
                    </a:lnTo>
                    <a:lnTo>
                      <a:pt x="11" y="9"/>
                    </a:lnTo>
                    <a:lnTo>
                      <a:pt x="29" y="9"/>
                    </a:lnTo>
                    <a:lnTo>
                      <a:pt x="41" y="13"/>
                    </a:lnTo>
                    <a:lnTo>
                      <a:pt x="52" y="21"/>
                    </a:lnTo>
                    <a:lnTo>
                      <a:pt x="46" y="22"/>
                    </a:lnTo>
                    <a:lnTo>
                      <a:pt x="41" y="28"/>
                    </a:lnTo>
                    <a:lnTo>
                      <a:pt x="29" y="30"/>
                    </a:lnTo>
                    <a:lnTo>
                      <a:pt x="14" y="36"/>
                    </a:lnTo>
                    <a:lnTo>
                      <a:pt x="23" y="40"/>
                    </a:lnTo>
                    <a:lnTo>
                      <a:pt x="29" y="51"/>
                    </a:lnTo>
                    <a:lnTo>
                      <a:pt x="32" y="51"/>
                    </a:lnTo>
                    <a:lnTo>
                      <a:pt x="38" y="5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8" name="Freeform 63"/>
              <p:cNvSpPr>
                <a:spLocks/>
              </p:cNvSpPr>
              <p:nvPr/>
            </p:nvSpPr>
            <p:spPr bwMode="auto">
              <a:xfrm>
                <a:off x="3436" y="6533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6 w 15"/>
                  <a:gd name="T3" fmla="*/ 7 h 15"/>
                  <a:gd name="T4" fmla="*/ 15 w 15"/>
                  <a:gd name="T5" fmla="*/ 0 h 15"/>
                  <a:gd name="T6" fmla="*/ 3 w 15"/>
                  <a:gd name="T7" fmla="*/ 3 h 15"/>
                  <a:gd name="T8" fmla="*/ 0 w 15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lnTo>
                      <a:pt x="6" y="7"/>
                    </a:lnTo>
                    <a:lnTo>
                      <a:pt x="15" y="0"/>
                    </a:lnTo>
                    <a:lnTo>
                      <a:pt x="3" y="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89" name="Freeform 64"/>
              <p:cNvSpPr>
                <a:spLocks/>
              </p:cNvSpPr>
              <p:nvPr/>
            </p:nvSpPr>
            <p:spPr bwMode="auto">
              <a:xfrm>
                <a:off x="3518" y="6396"/>
                <a:ext cx="3" cy="26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3 w 3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0" name="Freeform 65"/>
              <p:cNvSpPr>
                <a:spLocks/>
              </p:cNvSpPr>
              <p:nvPr/>
            </p:nvSpPr>
            <p:spPr bwMode="auto">
              <a:xfrm>
                <a:off x="3451" y="6246"/>
                <a:ext cx="163" cy="104"/>
              </a:xfrm>
              <a:custGeom>
                <a:avLst/>
                <a:gdLst>
                  <a:gd name="T0" fmla="*/ 55 w 163"/>
                  <a:gd name="T1" fmla="*/ 100 h 104"/>
                  <a:gd name="T2" fmla="*/ 55 w 163"/>
                  <a:gd name="T3" fmla="*/ 93 h 104"/>
                  <a:gd name="T4" fmla="*/ 55 w 163"/>
                  <a:gd name="T5" fmla="*/ 85 h 104"/>
                  <a:gd name="T6" fmla="*/ 64 w 163"/>
                  <a:gd name="T7" fmla="*/ 79 h 104"/>
                  <a:gd name="T8" fmla="*/ 70 w 163"/>
                  <a:gd name="T9" fmla="*/ 74 h 104"/>
                  <a:gd name="T10" fmla="*/ 75 w 163"/>
                  <a:gd name="T11" fmla="*/ 70 h 104"/>
                  <a:gd name="T12" fmla="*/ 93 w 163"/>
                  <a:gd name="T13" fmla="*/ 68 h 104"/>
                  <a:gd name="T14" fmla="*/ 105 w 163"/>
                  <a:gd name="T15" fmla="*/ 68 h 104"/>
                  <a:gd name="T16" fmla="*/ 122 w 163"/>
                  <a:gd name="T17" fmla="*/ 66 h 104"/>
                  <a:gd name="T18" fmla="*/ 136 w 163"/>
                  <a:gd name="T19" fmla="*/ 62 h 104"/>
                  <a:gd name="T20" fmla="*/ 154 w 163"/>
                  <a:gd name="T21" fmla="*/ 60 h 104"/>
                  <a:gd name="T22" fmla="*/ 163 w 163"/>
                  <a:gd name="T23" fmla="*/ 22 h 104"/>
                  <a:gd name="T24" fmla="*/ 142 w 163"/>
                  <a:gd name="T25" fmla="*/ 19 h 104"/>
                  <a:gd name="T26" fmla="*/ 125 w 163"/>
                  <a:gd name="T27" fmla="*/ 15 h 104"/>
                  <a:gd name="T28" fmla="*/ 110 w 163"/>
                  <a:gd name="T29" fmla="*/ 9 h 104"/>
                  <a:gd name="T30" fmla="*/ 102 w 163"/>
                  <a:gd name="T31" fmla="*/ 3 h 104"/>
                  <a:gd name="T32" fmla="*/ 90 w 163"/>
                  <a:gd name="T33" fmla="*/ 3 h 104"/>
                  <a:gd name="T34" fmla="*/ 84 w 163"/>
                  <a:gd name="T35" fmla="*/ 7 h 104"/>
                  <a:gd name="T36" fmla="*/ 75 w 163"/>
                  <a:gd name="T37" fmla="*/ 9 h 104"/>
                  <a:gd name="T38" fmla="*/ 64 w 163"/>
                  <a:gd name="T39" fmla="*/ 13 h 104"/>
                  <a:gd name="T40" fmla="*/ 58 w 163"/>
                  <a:gd name="T41" fmla="*/ 3 h 104"/>
                  <a:gd name="T42" fmla="*/ 70 w 163"/>
                  <a:gd name="T43" fmla="*/ 0 h 104"/>
                  <a:gd name="T44" fmla="*/ 52 w 163"/>
                  <a:gd name="T45" fmla="*/ 1 h 104"/>
                  <a:gd name="T46" fmla="*/ 38 w 163"/>
                  <a:gd name="T47" fmla="*/ 9 h 104"/>
                  <a:gd name="T48" fmla="*/ 26 w 163"/>
                  <a:gd name="T49" fmla="*/ 15 h 104"/>
                  <a:gd name="T50" fmla="*/ 17 w 163"/>
                  <a:gd name="T51" fmla="*/ 26 h 104"/>
                  <a:gd name="T52" fmla="*/ 9 w 163"/>
                  <a:gd name="T53" fmla="*/ 34 h 104"/>
                  <a:gd name="T54" fmla="*/ 3 w 163"/>
                  <a:gd name="T55" fmla="*/ 45 h 104"/>
                  <a:gd name="T56" fmla="*/ 0 w 163"/>
                  <a:gd name="T57" fmla="*/ 55 h 104"/>
                  <a:gd name="T58" fmla="*/ 0 w 163"/>
                  <a:gd name="T59" fmla="*/ 64 h 104"/>
                  <a:gd name="T60" fmla="*/ 14 w 163"/>
                  <a:gd name="T61" fmla="*/ 74 h 104"/>
                  <a:gd name="T62" fmla="*/ 29 w 163"/>
                  <a:gd name="T63" fmla="*/ 83 h 104"/>
                  <a:gd name="T64" fmla="*/ 41 w 163"/>
                  <a:gd name="T65" fmla="*/ 93 h 104"/>
                  <a:gd name="T66" fmla="*/ 52 w 163"/>
                  <a:gd name="T67" fmla="*/ 104 h 104"/>
                  <a:gd name="T68" fmla="*/ 52 w 163"/>
                  <a:gd name="T69" fmla="*/ 102 h 104"/>
                  <a:gd name="T70" fmla="*/ 55 w 163"/>
                  <a:gd name="T71" fmla="*/ 100 h 1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63" h="104">
                    <a:moveTo>
                      <a:pt x="55" y="100"/>
                    </a:moveTo>
                    <a:lnTo>
                      <a:pt x="55" y="93"/>
                    </a:lnTo>
                    <a:lnTo>
                      <a:pt x="55" y="85"/>
                    </a:lnTo>
                    <a:lnTo>
                      <a:pt x="64" y="79"/>
                    </a:lnTo>
                    <a:lnTo>
                      <a:pt x="70" y="74"/>
                    </a:lnTo>
                    <a:lnTo>
                      <a:pt x="75" y="70"/>
                    </a:lnTo>
                    <a:lnTo>
                      <a:pt x="93" y="68"/>
                    </a:lnTo>
                    <a:lnTo>
                      <a:pt x="105" y="68"/>
                    </a:lnTo>
                    <a:lnTo>
                      <a:pt x="122" y="66"/>
                    </a:lnTo>
                    <a:lnTo>
                      <a:pt x="136" y="62"/>
                    </a:lnTo>
                    <a:lnTo>
                      <a:pt x="154" y="60"/>
                    </a:lnTo>
                    <a:lnTo>
                      <a:pt x="163" y="22"/>
                    </a:lnTo>
                    <a:lnTo>
                      <a:pt x="142" y="19"/>
                    </a:lnTo>
                    <a:lnTo>
                      <a:pt x="125" y="15"/>
                    </a:lnTo>
                    <a:lnTo>
                      <a:pt x="110" y="9"/>
                    </a:lnTo>
                    <a:lnTo>
                      <a:pt x="102" y="3"/>
                    </a:lnTo>
                    <a:lnTo>
                      <a:pt x="90" y="3"/>
                    </a:lnTo>
                    <a:lnTo>
                      <a:pt x="84" y="7"/>
                    </a:lnTo>
                    <a:lnTo>
                      <a:pt x="75" y="9"/>
                    </a:lnTo>
                    <a:lnTo>
                      <a:pt x="64" y="13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52" y="1"/>
                    </a:lnTo>
                    <a:lnTo>
                      <a:pt x="38" y="9"/>
                    </a:lnTo>
                    <a:lnTo>
                      <a:pt x="26" y="15"/>
                    </a:lnTo>
                    <a:lnTo>
                      <a:pt x="17" y="26"/>
                    </a:lnTo>
                    <a:lnTo>
                      <a:pt x="9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14" y="74"/>
                    </a:lnTo>
                    <a:lnTo>
                      <a:pt x="29" y="83"/>
                    </a:lnTo>
                    <a:lnTo>
                      <a:pt x="41" y="93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5" y="10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1" name="Freeform 66"/>
              <p:cNvSpPr>
                <a:spLocks/>
              </p:cNvSpPr>
              <p:nvPr/>
            </p:nvSpPr>
            <p:spPr bwMode="auto">
              <a:xfrm>
                <a:off x="3381" y="6128"/>
                <a:ext cx="166" cy="102"/>
              </a:xfrm>
              <a:custGeom>
                <a:avLst/>
                <a:gdLst>
                  <a:gd name="T0" fmla="*/ 105 w 166"/>
                  <a:gd name="T1" fmla="*/ 102 h 102"/>
                  <a:gd name="T2" fmla="*/ 111 w 166"/>
                  <a:gd name="T3" fmla="*/ 95 h 102"/>
                  <a:gd name="T4" fmla="*/ 111 w 166"/>
                  <a:gd name="T5" fmla="*/ 85 h 102"/>
                  <a:gd name="T6" fmla="*/ 116 w 166"/>
                  <a:gd name="T7" fmla="*/ 80 h 102"/>
                  <a:gd name="T8" fmla="*/ 134 w 166"/>
                  <a:gd name="T9" fmla="*/ 80 h 102"/>
                  <a:gd name="T10" fmla="*/ 148 w 166"/>
                  <a:gd name="T11" fmla="*/ 81 h 102"/>
                  <a:gd name="T12" fmla="*/ 166 w 166"/>
                  <a:gd name="T13" fmla="*/ 81 h 102"/>
                  <a:gd name="T14" fmla="*/ 105 w 166"/>
                  <a:gd name="T15" fmla="*/ 68 h 102"/>
                  <a:gd name="T16" fmla="*/ 99 w 166"/>
                  <a:gd name="T17" fmla="*/ 62 h 102"/>
                  <a:gd name="T18" fmla="*/ 105 w 166"/>
                  <a:gd name="T19" fmla="*/ 57 h 102"/>
                  <a:gd name="T20" fmla="*/ 113 w 166"/>
                  <a:gd name="T21" fmla="*/ 53 h 102"/>
                  <a:gd name="T22" fmla="*/ 125 w 166"/>
                  <a:gd name="T23" fmla="*/ 49 h 102"/>
                  <a:gd name="T24" fmla="*/ 111 w 166"/>
                  <a:gd name="T25" fmla="*/ 43 h 102"/>
                  <a:gd name="T26" fmla="*/ 108 w 166"/>
                  <a:gd name="T27" fmla="*/ 38 h 102"/>
                  <a:gd name="T28" fmla="*/ 102 w 166"/>
                  <a:gd name="T29" fmla="*/ 32 h 102"/>
                  <a:gd name="T30" fmla="*/ 90 w 166"/>
                  <a:gd name="T31" fmla="*/ 30 h 102"/>
                  <a:gd name="T32" fmla="*/ 81 w 166"/>
                  <a:gd name="T33" fmla="*/ 13 h 102"/>
                  <a:gd name="T34" fmla="*/ 90 w 166"/>
                  <a:gd name="T35" fmla="*/ 0 h 102"/>
                  <a:gd name="T36" fmla="*/ 76 w 166"/>
                  <a:gd name="T37" fmla="*/ 4 h 102"/>
                  <a:gd name="T38" fmla="*/ 64 w 166"/>
                  <a:gd name="T39" fmla="*/ 13 h 102"/>
                  <a:gd name="T40" fmla="*/ 67 w 166"/>
                  <a:gd name="T41" fmla="*/ 21 h 102"/>
                  <a:gd name="T42" fmla="*/ 73 w 166"/>
                  <a:gd name="T43" fmla="*/ 30 h 102"/>
                  <a:gd name="T44" fmla="*/ 35 w 166"/>
                  <a:gd name="T45" fmla="*/ 51 h 102"/>
                  <a:gd name="T46" fmla="*/ 38 w 166"/>
                  <a:gd name="T47" fmla="*/ 76 h 102"/>
                  <a:gd name="T48" fmla="*/ 26 w 166"/>
                  <a:gd name="T49" fmla="*/ 81 h 102"/>
                  <a:gd name="T50" fmla="*/ 18 w 166"/>
                  <a:gd name="T51" fmla="*/ 81 h 102"/>
                  <a:gd name="T52" fmla="*/ 6 w 166"/>
                  <a:gd name="T53" fmla="*/ 76 h 102"/>
                  <a:gd name="T54" fmla="*/ 0 w 166"/>
                  <a:gd name="T55" fmla="*/ 70 h 102"/>
                  <a:gd name="T56" fmla="*/ 29 w 166"/>
                  <a:gd name="T57" fmla="*/ 95 h 102"/>
                  <a:gd name="T58" fmla="*/ 87 w 166"/>
                  <a:gd name="T59" fmla="*/ 99 h 102"/>
                  <a:gd name="T60" fmla="*/ 90 w 166"/>
                  <a:gd name="T61" fmla="*/ 100 h 102"/>
                  <a:gd name="T62" fmla="*/ 105 w 166"/>
                  <a:gd name="T63" fmla="*/ 102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6" h="102">
                    <a:moveTo>
                      <a:pt x="105" y="102"/>
                    </a:moveTo>
                    <a:lnTo>
                      <a:pt x="111" y="95"/>
                    </a:lnTo>
                    <a:lnTo>
                      <a:pt x="111" y="85"/>
                    </a:lnTo>
                    <a:lnTo>
                      <a:pt x="116" y="80"/>
                    </a:lnTo>
                    <a:lnTo>
                      <a:pt x="134" y="80"/>
                    </a:lnTo>
                    <a:lnTo>
                      <a:pt x="148" y="81"/>
                    </a:lnTo>
                    <a:lnTo>
                      <a:pt x="166" y="81"/>
                    </a:lnTo>
                    <a:lnTo>
                      <a:pt x="105" y="68"/>
                    </a:lnTo>
                    <a:lnTo>
                      <a:pt x="99" y="62"/>
                    </a:lnTo>
                    <a:lnTo>
                      <a:pt x="105" y="57"/>
                    </a:lnTo>
                    <a:lnTo>
                      <a:pt x="113" y="53"/>
                    </a:lnTo>
                    <a:lnTo>
                      <a:pt x="125" y="49"/>
                    </a:lnTo>
                    <a:lnTo>
                      <a:pt x="111" y="43"/>
                    </a:lnTo>
                    <a:lnTo>
                      <a:pt x="108" y="38"/>
                    </a:lnTo>
                    <a:lnTo>
                      <a:pt x="102" y="32"/>
                    </a:lnTo>
                    <a:lnTo>
                      <a:pt x="90" y="30"/>
                    </a:lnTo>
                    <a:lnTo>
                      <a:pt x="81" y="13"/>
                    </a:lnTo>
                    <a:lnTo>
                      <a:pt x="90" y="0"/>
                    </a:lnTo>
                    <a:lnTo>
                      <a:pt x="76" y="4"/>
                    </a:lnTo>
                    <a:lnTo>
                      <a:pt x="64" y="13"/>
                    </a:lnTo>
                    <a:lnTo>
                      <a:pt x="67" y="21"/>
                    </a:lnTo>
                    <a:lnTo>
                      <a:pt x="73" y="30"/>
                    </a:lnTo>
                    <a:lnTo>
                      <a:pt x="35" y="51"/>
                    </a:lnTo>
                    <a:lnTo>
                      <a:pt x="38" y="76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6" y="76"/>
                    </a:lnTo>
                    <a:lnTo>
                      <a:pt x="0" y="70"/>
                    </a:lnTo>
                    <a:lnTo>
                      <a:pt x="29" y="95"/>
                    </a:lnTo>
                    <a:lnTo>
                      <a:pt x="87" y="99"/>
                    </a:lnTo>
                    <a:lnTo>
                      <a:pt x="90" y="100"/>
                    </a:lnTo>
                    <a:lnTo>
                      <a:pt x="105" y="10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2" name="Freeform 67"/>
              <p:cNvSpPr>
                <a:spLocks/>
              </p:cNvSpPr>
              <p:nvPr/>
            </p:nvSpPr>
            <p:spPr bwMode="auto">
              <a:xfrm>
                <a:off x="3381" y="5957"/>
                <a:ext cx="73" cy="144"/>
              </a:xfrm>
              <a:custGeom>
                <a:avLst/>
                <a:gdLst>
                  <a:gd name="T0" fmla="*/ 44 w 73"/>
                  <a:gd name="T1" fmla="*/ 138 h 144"/>
                  <a:gd name="T2" fmla="*/ 44 w 73"/>
                  <a:gd name="T3" fmla="*/ 118 h 144"/>
                  <a:gd name="T4" fmla="*/ 50 w 73"/>
                  <a:gd name="T5" fmla="*/ 108 h 144"/>
                  <a:gd name="T6" fmla="*/ 50 w 73"/>
                  <a:gd name="T7" fmla="*/ 97 h 144"/>
                  <a:gd name="T8" fmla="*/ 47 w 73"/>
                  <a:gd name="T9" fmla="*/ 83 h 144"/>
                  <a:gd name="T10" fmla="*/ 50 w 73"/>
                  <a:gd name="T11" fmla="*/ 72 h 144"/>
                  <a:gd name="T12" fmla="*/ 55 w 73"/>
                  <a:gd name="T13" fmla="*/ 66 h 144"/>
                  <a:gd name="T14" fmla="*/ 73 w 73"/>
                  <a:gd name="T15" fmla="*/ 64 h 144"/>
                  <a:gd name="T16" fmla="*/ 55 w 73"/>
                  <a:gd name="T17" fmla="*/ 60 h 144"/>
                  <a:gd name="T18" fmla="*/ 41 w 73"/>
                  <a:gd name="T19" fmla="*/ 57 h 144"/>
                  <a:gd name="T20" fmla="*/ 44 w 73"/>
                  <a:gd name="T21" fmla="*/ 49 h 144"/>
                  <a:gd name="T22" fmla="*/ 55 w 73"/>
                  <a:gd name="T23" fmla="*/ 41 h 144"/>
                  <a:gd name="T24" fmla="*/ 44 w 73"/>
                  <a:gd name="T25" fmla="*/ 34 h 144"/>
                  <a:gd name="T26" fmla="*/ 41 w 73"/>
                  <a:gd name="T27" fmla="*/ 26 h 144"/>
                  <a:gd name="T28" fmla="*/ 50 w 73"/>
                  <a:gd name="T29" fmla="*/ 21 h 144"/>
                  <a:gd name="T30" fmla="*/ 47 w 73"/>
                  <a:gd name="T31" fmla="*/ 17 h 144"/>
                  <a:gd name="T32" fmla="*/ 38 w 73"/>
                  <a:gd name="T33" fmla="*/ 11 h 144"/>
                  <a:gd name="T34" fmla="*/ 35 w 73"/>
                  <a:gd name="T35" fmla="*/ 5 h 144"/>
                  <a:gd name="T36" fmla="*/ 20 w 73"/>
                  <a:gd name="T37" fmla="*/ 2 h 144"/>
                  <a:gd name="T38" fmla="*/ 0 w 73"/>
                  <a:gd name="T39" fmla="*/ 0 h 144"/>
                  <a:gd name="T40" fmla="*/ 20 w 73"/>
                  <a:gd name="T41" fmla="*/ 129 h 144"/>
                  <a:gd name="T42" fmla="*/ 26 w 73"/>
                  <a:gd name="T43" fmla="*/ 137 h 144"/>
                  <a:gd name="T44" fmla="*/ 44 w 73"/>
                  <a:gd name="T45" fmla="*/ 144 h 144"/>
                  <a:gd name="T46" fmla="*/ 44 w 73"/>
                  <a:gd name="T47" fmla="*/ 140 h 144"/>
                  <a:gd name="T48" fmla="*/ 44 w 73"/>
                  <a:gd name="T49" fmla="*/ 138 h 1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3" h="144">
                    <a:moveTo>
                      <a:pt x="44" y="138"/>
                    </a:moveTo>
                    <a:lnTo>
                      <a:pt x="44" y="118"/>
                    </a:lnTo>
                    <a:lnTo>
                      <a:pt x="50" y="108"/>
                    </a:lnTo>
                    <a:lnTo>
                      <a:pt x="50" y="97"/>
                    </a:lnTo>
                    <a:lnTo>
                      <a:pt x="47" y="83"/>
                    </a:lnTo>
                    <a:lnTo>
                      <a:pt x="50" y="72"/>
                    </a:lnTo>
                    <a:lnTo>
                      <a:pt x="55" y="66"/>
                    </a:lnTo>
                    <a:lnTo>
                      <a:pt x="73" y="64"/>
                    </a:lnTo>
                    <a:lnTo>
                      <a:pt x="55" y="60"/>
                    </a:lnTo>
                    <a:lnTo>
                      <a:pt x="41" y="57"/>
                    </a:lnTo>
                    <a:lnTo>
                      <a:pt x="44" y="49"/>
                    </a:lnTo>
                    <a:lnTo>
                      <a:pt x="55" y="41"/>
                    </a:lnTo>
                    <a:lnTo>
                      <a:pt x="44" y="34"/>
                    </a:lnTo>
                    <a:lnTo>
                      <a:pt x="41" y="26"/>
                    </a:lnTo>
                    <a:lnTo>
                      <a:pt x="50" y="21"/>
                    </a:lnTo>
                    <a:lnTo>
                      <a:pt x="47" y="17"/>
                    </a:lnTo>
                    <a:lnTo>
                      <a:pt x="38" y="11"/>
                    </a:lnTo>
                    <a:lnTo>
                      <a:pt x="35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20" y="129"/>
                    </a:lnTo>
                    <a:lnTo>
                      <a:pt x="26" y="137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3" name="Freeform 68"/>
              <p:cNvSpPr>
                <a:spLocks/>
              </p:cNvSpPr>
              <p:nvPr/>
            </p:nvSpPr>
            <p:spPr bwMode="auto">
              <a:xfrm>
                <a:off x="3399" y="4968"/>
                <a:ext cx="23" cy="73"/>
              </a:xfrm>
              <a:custGeom>
                <a:avLst/>
                <a:gdLst>
                  <a:gd name="T0" fmla="*/ 23 w 23"/>
                  <a:gd name="T1" fmla="*/ 73 h 73"/>
                  <a:gd name="T2" fmla="*/ 20 w 23"/>
                  <a:gd name="T3" fmla="*/ 0 h 73"/>
                  <a:gd name="T4" fmla="*/ 8 w 23"/>
                  <a:gd name="T5" fmla="*/ 0 h 73"/>
                  <a:gd name="T6" fmla="*/ 0 w 23"/>
                  <a:gd name="T7" fmla="*/ 2 h 73"/>
                  <a:gd name="T8" fmla="*/ 23 w 23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3">
                    <a:moveTo>
                      <a:pt x="23" y="73"/>
                    </a:moveTo>
                    <a:lnTo>
                      <a:pt x="20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3" y="7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4" name="Freeform 69"/>
              <p:cNvSpPr>
                <a:spLocks/>
              </p:cNvSpPr>
              <p:nvPr/>
            </p:nvSpPr>
            <p:spPr bwMode="auto">
              <a:xfrm>
                <a:off x="3494" y="4181"/>
                <a:ext cx="56" cy="177"/>
              </a:xfrm>
              <a:custGeom>
                <a:avLst/>
                <a:gdLst>
                  <a:gd name="T0" fmla="*/ 3 w 56"/>
                  <a:gd name="T1" fmla="*/ 177 h 177"/>
                  <a:gd name="T2" fmla="*/ 56 w 56"/>
                  <a:gd name="T3" fmla="*/ 57 h 177"/>
                  <a:gd name="T4" fmla="*/ 18 w 56"/>
                  <a:gd name="T5" fmla="*/ 42 h 177"/>
                  <a:gd name="T6" fmla="*/ 0 w 56"/>
                  <a:gd name="T7" fmla="*/ 0 h 177"/>
                  <a:gd name="T8" fmla="*/ 3 w 56"/>
                  <a:gd name="T9" fmla="*/ 177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77">
                    <a:moveTo>
                      <a:pt x="3" y="177"/>
                    </a:moveTo>
                    <a:lnTo>
                      <a:pt x="56" y="57"/>
                    </a:lnTo>
                    <a:lnTo>
                      <a:pt x="18" y="42"/>
                    </a:lnTo>
                    <a:lnTo>
                      <a:pt x="0" y="0"/>
                    </a:lnTo>
                    <a:lnTo>
                      <a:pt x="3" y="17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5" name="Freeform 70"/>
              <p:cNvSpPr>
                <a:spLocks/>
              </p:cNvSpPr>
              <p:nvPr/>
            </p:nvSpPr>
            <p:spPr bwMode="auto">
              <a:xfrm>
                <a:off x="3547" y="3792"/>
                <a:ext cx="72" cy="266"/>
              </a:xfrm>
              <a:custGeom>
                <a:avLst/>
                <a:gdLst>
                  <a:gd name="T0" fmla="*/ 58 w 72"/>
                  <a:gd name="T1" fmla="*/ 266 h 266"/>
                  <a:gd name="T2" fmla="*/ 64 w 72"/>
                  <a:gd name="T3" fmla="*/ 249 h 266"/>
                  <a:gd name="T4" fmla="*/ 70 w 72"/>
                  <a:gd name="T5" fmla="*/ 232 h 266"/>
                  <a:gd name="T6" fmla="*/ 70 w 72"/>
                  <a:gd name="T7" fmla="*/ 215 h 266"/>
                  <a:gd name="T8" fmla="*/ 72 w 72"/>
                  <a:gd name="T9" fmla="*/ 199 h 266"/>
                  <a:gd name="T10" fmla="*/ 70 w 72"/>
                  <a:gd name="T11" fmla="*/ 182 h 266"/>
                  <a:gd name="T12" fmla="*/ 67 w 72"/>
                  <a:gd name="T13" fmla="*/ 165 h 266"/>
                  <a:gd name="T14" fmla="*/ 64 w 72"/>
                  <a:gd name="T15" fmla="*/ 148 h 266"/>
                  <a:gd name="T16" fmla="*/ 61 w 72"/>
                  <a:gd name="T17" fmla="*/ 133 h 266"/>
                  <a:gd name="T18" fmla="*/ 55 w 72"/>
                  <a:gd name="T19" fmla="*/ 116 h 266"/>
                  <a:gd name="T20" fmla="*/ 52 w 72"/>
                  <a:gd name="T21" fmla="*/ 99 h 266"/>
                  <a:gd name="T22" fmla="*/ 49 w 72"/>
                  <a:gd name="T23" fmla="*/ 81 h 266"/>
                  <a:gd name="T24" fmla="*/ 49 w 72"/>
                  <a:gd name="T25" fmla="*/ 66 h 266"/>
                  <a:gd name="T26" fmla="*/ 46 w 72"/>
                  <a:gd name="T27" fmla="*/ 49 h 266"/>
                  <a:gd name="T28" fmla="*/ 46 w 72"/>
                  <a:gd name="T29" fmla="*/ 32 h 266"/>
                  <a:gd name="T30" fmla="*/ 46 w 72"/>
                  <a:gd name="T31" fmla="*/ 15 h 266"/>
                  <a:gd name="T32" fmla="*/ 55 w 72"/>
                  <a:gd name="T33" fmla="*/ 0 h 266"/>
                  <a:gd name="T34" fmla="*/ 0 w 72"/>
                  <a:gd name="T35" fmla="*/ 175 h 266"/>
                  <a:gd name="T36" fmla="*/ 11 w 72"/>
                  <a:gd name="T37" fmla="*/ 175 h 266"/>
                  <a:gd name="T38" fmla="*/ 29 w 72"/>
                  <a:gd name="T39" fmla="*/ 177 h 266"/>
                  <a:gd name="T40" fmla="*/ 20 w 72"/>
                  <a:gd name="T41" fmla="*/ 243 h 266"/>
                  <a:gd name="T42" fmla="*/ 26 w 72"/>
                  <a:gd name="T43" fmla="*/ 243 h 266"/>
                  <a:gd name="T44" fmla="*/ 29 w 72"/>
                  <a:gd name="T45" fmla="*/ 243 h 266"/>
                  <a:gd name="T46" fmla="*/ 32 w 72"/>
                  <a:gd name="T47" fmla="*/ 243 h 266"/>
                  <a:gd name="T48" fmla="*/ 43 w 72"/>
                  <a:gd name="T49" fmla="*/ 247 h 266"/>
                  <a:gd name="T50" fmla="*/ 55 w 72"/>
                  <a:gd name="T51" fmla="*/ 253 h 266"/>
                  <a:gd name="T52" fmla="*/ 58 w 72"/>
                  <a:gd name="T53" fmla="*/ 266 h 26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" h="266">
                    <a:moveTo>
                      <a:pt x="58" y="266"/>
                    </a:moveTo>
                    <a:lnTo>
                      <a:pt x="64" y="249"/>
                    </a:lnTo>
                    <a:lnTo>
                      <a:pt x="70" y="232"/>
                    </a:lnTo>
                    <a:lnTo>
                      <a:pt x="70" y="215"/>
                    </a:lnTo>
                    <a:lnTo>
                      <a:pt x="72" y="199"/>
                    </a:lnTo>
                    <a:lnTo>
                      <a:pt x="70" y="182"/>
                    </a:lnTo>
                    <a:lnTo>
                      <a:pt x="67" y="165"/>
                    </a:lnTo>
                    <a:lnTo>
                      <a:pt x="64" y="148"/>
                    </a:lnTo>
                    <a:lnTo>
                      <a:pt x="61" y="133"/>
                    </a:lnTo>
                    <a:lnTo>
                      <a:pt x="55" y="116"/>
                    </a:lnTo>
                    <a:lnTo>
                      <a:pt x="52" y="99"/>
                    </a:lnTo>
                    <a:lnTo>
                      <a:pt x="49" y="81"/>
                    </a:lnTo>
                    <a:lnTo>
                      <a:pt x="49" y="66"/>
                    </a:lnTo>
                    <a:lnTo>
                      <a:pt x="46" y="49"/>
                    </a:lnTo>
                    <a:lnTo>
                      <a:pt x="46" y="32"/>
                    </a:lnTo>
                    <a:lnTo>
                      <a:pt x="46" y="15"/>
                    </a:lnTo>
                    <a:lnTo>
                      <a:pt x="55" y="0"/>
                    </a:lnTo>
                    <a:lnTo>
                      <a:pt x="0" y="175"/>
                    </a:lnTo>
                    <a:lnTo>
                      <a:pt x="11" y="175"/>
                    </a:lnTo>
                    <a:lnTo>
                      <a:pt x="29" y="177"/>
                    </a:lnTo>
                    <a:lnTo>
                      <a:pt x="20" y="243"/>
                    </a:lnTo>
                    <a:lnTo>
                      <a:pt x="26" y="243"/>
                    </a:lnTo>
                    <a:lnTo>
                      <a:pt x="29" y="243"/>
                    </a:lnTo>
                    <a:lnTo>
                      <a:pt x="32" y="243"/>
                    </a:lnTo>
                    <a:lnTo>
                      <a:pt x="43" y="247"/>
                    </a:lnTo>
                    <a:lnTo>
                      <a:pt x="55" y="253"/>
                    </a:lnTo>
                    <a:lnTo>
                      <a:pt x="58" y="26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6" name="Freeform 71"/>
              <p:cNvSpPr>
                <a:spLocks/>
              </p:cNvSpPr>
              <p:nvPr/>
            </p:nvSpPr>
            <p:spPr bwMode="auto">
              <a:xfrm>
                <a:off x="3460" y="3788"/>
                <a:ext cx="32" cy="72"/>
              </a:xfrm>
              <a:custGeom>
                <a:avLst/>
                <a:gdLst>
                  <a:gd name="T0" fmla="*/ 26 w 32"/>
                  <a:gd name="T1" fmla="*/ 70 h 72"/>
                  <a:gd name="T2" fmla="*/ 32 w 32"/>
                  <a:gd name="T3" fmla="*/ 0 h 72"/>
                  <a:gd name="T4" fmla="*/ 8 w 32"/>
                  <a:gd name="T5" fmla="*/ 15 h 72"/>
                  <a:gd name="T6" fmla="*/ 0 w 32"/>
                  <a:gd name="T7" fmla="*/ 34 h 72"/>
                  <a:gd name="T8" fmla="*/ 5 w 32"/>
                  <a:gd name="T9" fmla="*/ 53 h 72"/>
                  <a:gd name="T10" fmla="*/ 23 w 32"/>
                  <a:gd name="T11" fmla="*/ 72 h 72"/>
                  <a:gd name="T12" fmla="*/ 23 w 32"/>
                  <a:gd name="T13" fmla="*/ 70 h 72"/>
                  <a:gd name="T14" fmla="*/ 26 w 32"/>
                  <a:gd name="T15" fmla="*/ 7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26" y="70"/>
                    </a:moveTo>
                    <a:lnTo>
                      <a:pt x="32" y="0"/>
                    </a:lnTo>
                    <a:lnTo>
                      <a:pt x="8" y="15"/>
                    </a:lnTo>
                    <a:lnTo>
                      <a:pt x="0" y="34"/>
                    </a:lnTo>
                    <a:lnTo>
                      <a:pt x="5" y="53"/>
                    </a:lnTo>
                    <a:lnTo>
                      <a:pt x="23" y="72"/>
                    </a:lnTo>
                    <a:lnTo>
                      <a:pt x="23" y="70"/>
                    </a:lnTo>
                    <a:lnTo>
                      <a:pt x="26" y="7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7" name="Freeform 72"/>
              <p:cNvSpPr>
                <a:spLocks/>
              </p:cNvSpPr>
              <p:nvPr/>
            </p:nvSpPr>
            <p:spPr bwMode="auto">
              <a:xfrm>
                <a:off x="3503" y="3412"/>
                <a:ext cx="84" cy="311"/>
              </a:xfrm>
              <a:custGeom>
                <a:avLst/>
                <a:gdLst>
                  <a:gd name="T0" fmla="*/ 26 w 84"/>
                  <a:gd name="T1" fmla="*/ 309 h 311"/>
                  <a:gd name="T2" fmla="*/ 84 w 84"/>
                  <a:gd name="T3" fmla="*/ 277 h 311"/>
                  <a:gd name="T4" fmla="*/ 82 w 84"/>
                  <a:gd name="T5" fmla="*/ 0 h 311"/>
                  <a:gd name="T6" fmla="*/ 70 w 84"/>
                  <a:gd name="T7" fmla="*/ 17 h 311"/>
                  <a:gd name="T8" fmla="*/ 61 w 84"/>
                  <a:gd name="T9" fmla="*/ 36 h 311"/>
                  <a:gd name="T10" fmla="*/ 53 w 84"/>
                  <a:gd name="T11" fmla="*/ 55 h 311"/>
                  <a:gd name="T12" fmla="*/ 44 w 84"/>
                  <a:gd name="T13" fmla="*/ 76 h 311"/>
                  <a:gd name="T14" fmla="*/ 35 w 84"/>
                  <a:gd name="T15" fmla="*/ 93 h 311"/>
                  <a:gd name="T16" fmla="*/ 29 w 84"/>
                  <a:gd name="T17" fmla="*/ 114 h 311"/>
                  <a:gd name="T18" fmla="*/ 21 w 84"/>
                  <a:gd name="T19" fmla="*/ 133 h 311"/>
                  <a:gd name="T20" fmla="*/ 18 w 84"/>
                  <a:gd name="T21" fmla="*/ 154 h 311"/>
                  <a:gd name="T22" fmla="*/ 9 w 84"/>
                  <a:gd name="T23" fmla="*/ 173 h 311"/>
                  <a:gd name="T24" fmla="*/ 6 w 84"/>
                  <a:gd name="T25" fmla="*/ 192 h 311"/>
                  <a:gd name="T26" fmla="*/ 3 w 84"/>
                  <a:gd name="T27" fmla="*/ 211 h 311"/>
                  <a:gd name="T28" fmla="*/ 3 w 84"/>
                  <a:gd name="T29" fmla="*/ 231 h 311"/>
                  <a:gd name="T30" fmla="*/ 0 w 84"/>
                  <a:gd name="T31" fmla="*/ 250 h 311"/>
                  <a:gd name="T32" fmla="*/ 3 w 84"/>
                  <a:gd name="T33" fmla="*/ 271 h 311"/>
                  <a:gd name="T34" fmla="*/ 6 w 84"/>
                  <a:gd name="T35" fmla="*/ 290 h 311"/>
                  <a:gd name="T36" fmla="*/ 15 w 84"/>
                  <a:gd name="T37" fmla="*/ 311 h 311"/>
                  <a:gd name="T38" fmla="*/ 21 w 84"/>
                  <a:gd name="T39" fmla="*/ 309 h 311"/>
                  <a:gd name="T40" fmla="*/ 26 w 84"/>
                  <a:gd name="T41" fmla="*/ 309 h 3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4" h="311">
                    <a:moveTo>
                      <a:pt x="26" y="309"/>
                    </a:moveTo>
                    <a:lnTo>
                      <a:pt x="84" y="277"/>
                    </a:lnTo>
                    <a:lnTo>
                      <a:pt x="82" y="0"/>
                    </a:lnTo>
                    <a:lnTo>
                      <a:pt x="70" y="17"/>
                    </a:lnTo>
                    <a:lnTo>
                      <a:pt x="61" y="36"/>
                    </a:lnTo>
                    <a:lnTo>
                      <a:pt x="53" y="55"/>
                    </a:lnTo>
                    <a:lnTo>
                      <a:pt x="44" y="76"/>
                    </a:lnTo>
                    <a:lnTo>
                      <a:pt x="35" y="93"/>
                    </a:lnTo>
                    <a:lnTo>
                      <a:pt x="29" y="114"/>
                    </a:lnTo>
                    <a:lnTo>
                      <a:pt x="21" y="133"/>
                    </a:lnTo>
                    <a:lnTo>
                      <a:pt x="18" y="154"/>
                    </a:lnTo>
                    <a:lnTo>
                      <a:pt x="9" y="173"/>
                    </a:lnTo>
                    <a:lnTo>
                      <a:pt x="6" y="192"/>
                    </a:lnTo>
                    <a:lnTo>
                      <a:pt x="3" y="211"/>
                    </a:lnTo>
                    <a:lnTo>
                      <a:pt x="3" y="231"/>
                    </a:lnTo>
                    <a:lnTo>
                      <a:pt x="0" y="250"/>
                    </a:lnTo>
                    <a:lnTo>
                      <a:pt x="3" y="271"/>
                    </a:lnTo>
                    <a:lnTo>
                      <a:pt x="6" y="290"/>
                    </a:lnTo>
                    <a:lnTo>
                      <a:pt x="15" y="311"/>
                    </a:lnTo>
                    <a:lnTo>
                      <a:pt x="21" y="309"/>
                    </a:lnTo>
                    <a:lnTo>
                      <a:pt x="26" y="30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8" name="Freeform 73"/>
              <p:cNvSpPr>
                <a:spLocks/>
              </p:cNvSpPr>
              <p:nvPr/>
            </p:nvSpPr>
            <p:spPr bwMode="auto">
              <a:xfrm>
                <a:off x="3675" y="3575"/>
                <a:ext cx="5" cy="55"/>
              </a:xfrm>
              <a:custGeom>
                <a:avLst/>
                <a:gdLst>
                  <a:gd name="T0" fmla="*/ 0 w 5"/>
                  <a:gd name="T1" fmla="*/ 55 h 55"/>
                  <a:gd name="T2" fmla="*/ 5 w 5"/>
                  <a:gd name="T3" fmla="*/ 0 h 55"/>
                  <a:gd name="T4" fmla="*/ 0 w 5"/>
                  <a:gd name="T5" fmla="*/ 55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5">
                    <a:moveTo>
                      <a:pt x="0" y="55"/>
                    </a:move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299" name="Freeform 74"/>
              <p:cNvSpPr>
                <a:spLocks/>
              </p:cNvSpPr>
              <p:nvPr/>
            </p:nvSpPr>
            <p:spPr bwMode="auto">
              <a:xfrm>
                <a:off x="2986" y="3474"/>
                <a:ext cx="11" cy="76"/>
              </a:xfrm>
              <a:custGeom>
                <a:avLst/>
                <a:gdLst>
                  <a:gd name="T0" fmla="*/ 0 w 11"/>
                  <a:gd name="T1" fmla="*/ 76 h 76"/>
                  <a:gd name="T2" fmla="*/ 11 w 11"/>
                  <a:gd name="T3" fmla="*/ 0 h 76"/>
                  <a:gd name="T4" fmla="*/ 0 w 11"/>
                  <a:gd name="T5" fmla="*/ 76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6">
                    <a:moveTo>
                      <a:pt x="0" y="76"/>
                    </a:moveTo>
                    <a:lnTo>
                      <a:pt x="11" y="0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0" name="Freeform 75"/>
              <p:cNvSpPr>
                <a:spLocks/>
              </p:cNvSpPr>
              <p:nvPr/>
            </p:nvSpPr>
            <p:spPr bwMode="auto">
              <a:xfrm>
                <a:off x="3689" y="3509"/>
                <a:ext cx="1" cy="20"/>
              </a:xfrm>
              <a:custGeom>
                <a:avLst/>
                <a:gdLst>
                  <a:gd name="T0" fmla="*/ 0 w 1"/>
                  <a:gd name="T1" fmla="*/ 20 h 20"/>
                  <a:gd name="T2" fmla="*/ 0 w 1"/>
                  <a:gd name="T3" fmla="*/ 0 h 20"/>
                  <a:gd name="T4" fmla="*/ 0 w 1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1" name="Freeform 76"/>
              <p:cNvSpPr>
                <a:spLocks/>
              </p:cNvSpPr>
              <p:nvPr/>
            </p:nvSpPr>
            <p:spPr bwMode="auto">
              <a:xfrm>
                <a:off x="3535" y="2796"/>
                <a:ext cx="151" cy="650"/>
              </a:xfrm>
              <a:custGeom>
                <a:avLst/>
                <a:gdLst>
                  <a:gd name="T0" fmla="*/ 148 w 151"/>
                  <a:gd name="T1" fmla="*/ 644 h 650"/>
                  <a:gd name="T2" fmla="*/ 151 w 151"/>
                  <a:gd name="T3" fmla="*/ 254 h 650"/>
                  <a:gd name="T4" fmla="*/ 140 w 151"/>
                  <a:gd name="T5" fmla="*/ 249 h 650"/>
                  <a:gd name="T6" fmla="*/ 131 w 151"/>
                  <a:gd name="T7" fmla="*/ 245 h 650"/>
                  <a:gd name="T8" fmla="*/ 116 w 151"/>
                  <a:gd name="T9" fmla="*/ 241 h 650"/>
                  <a:gd name="T10" fmla="*/ 111 w 151"/>
                  <a:gd name="T11" fmla="*/ 235 h 650"/>
                  <a:gd name="T12" fmla="*/ 137 w 151"/>
                  <a:gd name="T13" fmla="*/ 0 h 650"/>
                  <a:gd name="T14" fmla="*/ 0 w 151"/>
                  <a:gd name="T15" fmla="*/ 355 h 650"/>
                  <a:gd name="T16" fmla="*/ 9 w 151"/>
                  <a:gd name="T17" fmla="*/ 363 h 650"/>
                  <a:gd name="T18" fmla="*/ 26 w 151"/>
                  <a:gd name="T19" fmla="*/ 372 h 650"/>
                  <a:gd name="T20" fmla="*/ 44 w 151"/>
                  <a:gd name="T21" fmla="*/ 378 h 650"/>
                  <a:gd name="T22" fmla="*/ 70 w 151"/>
                  <a:gd name="T23" fmla="*/ 386 h 650"/>
                  <a:gd name="T24" fmla="*/ 99 w 151"/>
                  <a:gd name="T25" fmla="*/ 429 h 650"/>
                  <a:gd name="T26" fmla="*/ 87 w 151"/>
                  <a:gd name="T27" fmla="*/ 431 h 650"/>
                  <a:gd name="T28" fmla="*/ 79 w 151"/>
                  <a:gd name="T29" fmla="*/ 441 h 650"/>
                  <a:gd name="T30" fmla="*/ 99 w 151"/>
                  <a:gd name="T31" fmla="*/ 462 h 650"/>
                  <a:gd name="T32" fmla="*/ 140 w 151"/>
                  <a:gd name="T33" fmla="*/ 650 h 650"/>
                  <a:gd name="T34" fmla="*/ 143 w 151"/>
                  <a:gd name="T35" fmla="*/ 646 h 650"/>
                  <a:gd name="T36" fmla="*/ 148 w 151"/>
                  <a:gd name="T37" fmla="*/ 644 h 6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1" h="650">
                    <a:moveTo>
                      <a:pt x="148" y="644"/>
                    </a:moveTo>
                    <a:lnTo>
                      <a:pt x="151" y="254"/>
                    </a:lnTo>
                    <a:lnTo>
                      <a:pt x="140" y="249"/>
                    </a:lnTo>
                    <a:lnTo>
                      <a:pt x="131" y="245"/>
                    </a:lnTo>
                    <a:lnTo>
                      <a:pt x="116" y="241"/>
                    </a:lnTo>
                    <a:lnTo>
                      <a:pt x="111" y="235"/>
                    </a:lnTo>
                    <a:lnTo>
                      <a:pt x="137" y="0"/>
                    </a:lnTo>
                    <a:lnTo>
                      <a:pt x="0" y="355"/>
                    </a:lnTo>
                    <a:lnTo>
                      <a:pt x="9" y="363"/>
                    </a:lnTo>
                    <a:lnTo>
                      <a:pt x="26" y="372"/>
                    </a:lnTo>
                    <a:lnTo>
                      <a:pt x="44" y="378"/>
                    </a:lnTo>
                    <a:lnTo>
                      <a:pt x="70" y="386"/>
                    </a:lnTo>
                    <a:lnTo>
                      <a:pt x="99" y="429"/>
                    </a:lnTo>
                    <a:lnTo>
                      <a:pt x="87" y="431"/>
                    </a:lnTo>
                    <a:lnTo>
                      <a:pt x="79" y="441"/>
                    </a:lnTo>
                    <a:lnTo>
                      <a:pt x="99" y="462"/>
                    </a:lnTo>
                    <a:lnTo>
                      <a:pt x="140" y="650"/>
                    </a:lnTo>
                    <a:lnTo>
                      <a:pt x="143" y="646"/>
                    </a:lnTo>
                    <a:lnTo>
                      <a:pt x="148" y="64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2" name="Freeform 77"/>
              <p:cNvSpPr>
                <a:spLocks/>
              </p:cNvSpPr>
              <p:nvPr/>
            </p:nvSpPr>
            <p:spPr bwMode="auto">
              <a:xfrm>
                <a:off x="2721" y="3185"/>
                <a:ext cx="6" cy="27"/>
              </a:xfrm>
              <a:custGeom>
                <a:avLst/>
                <a:gdLst>
                  <a:gd name="T0" fmla="*/ 6 w 6"/>
                  <a:gd name="T1" fmla="*/ 27 h 27"/>
                  <a:gd name="T2" fmla="*/ 0 w 6"/>
                  <a:gd name="T3" fmla="*/ 0 h 27"/>
                  <a:gd name="T4" fmla="*/ 6 w 6"/>
                  <a:gd name="T5" fmla="*/ 2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0" y="0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3" name="Freeform 78"/>
              <p:cNvSpPr>
                <a:spLocks/>
              </p:cNvSpPr>
              <p:nvPr/>
            </p:nvSpPr>
            <p:spPr bwMode="auto">
              <a:xfrm>
                <a:off x="3111" y="2636"/>
                <a:ext cx="38" cy="108"/>
              </a:xfrm>
              <a:custGeom>
                <a:avLst/>
                <a:gdLst>
                  <a:gd name="T0" fmla="*/ 0 w 38"/>
                  <a:gd name="T1" fmla="*/ 108 h 108"/>
                  <a:gd name="T2" fmla="*/ 38 w 38"/>
                  <a:gd name="T3" fmla="*/ 0 h 108"/>
                  <a:gd name="T4" fmla="*/ 0 w 38"/>
                  <a:gd name="T5" fmla="*/ 108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8">
                    <a:moveTo>
                      <a:pt x="0" y="108"/>
                    </a:moveTo>
                    <a:lnTo>
                      <a:pt x="38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4" name="Freeform 79"/>
              <p:cNvSpPr>
                <a:spLocks/>
              </p:cNvSpPr>
              <p:nvPr/>
            </p:nvSpPr>
            <p:spPr bwMode="auto">
              <a:xfrm>
                <a:off x="3634" y="2482"/>
                <a:ext cx="102" cy="255"/>
              </a:xfrm>
              <a:custGeom>
                <a:avLst/>
                <a:gdLst>
                  <a:gd name="T0" fmla="*/ 41 w 102"/>
                  <a:gd name="T1" fmla="*/ 251 h 255"/>
                  <a:gd name="T2" fmla="*/ 102 w 102"/>
                  <a:gd name="T3" fmla="*/ 0 h 255"/>
                  <a:gd name="T4" fmla="*/ 38 w 102"/>
                  <a:gd name="T5" fmla="*/ 200 h 255"/>
                  <a:gd name="T6" fmla="*/ 23 w 102"/>
                  <a:gd name="T7" fmla="*/ 204 h 255"/>
                  <a:gd name="T8" fmla="*/ 0 w 102"/>
                  <a:gd name="T9" fmla="*/ 207 h 255"/>
                  <a:gd name="T10" fmla="*/ 3 w 102"/>
                  <a:gd name="T11" fmla="*/ 247 h 255"/>
                  <a:gd name="T12" fmla="*/ 17 w 102"/>
                  <a:gd name="T13" fmla="*/ 249 h 255"/>
                  <a:gd name="T14" fmla="*/ 32 w 102"/>
                  <a:gd name="T15" fmla="*/ 255 h 255"/>
                  <a:gd name="T16" fmla="*/ 35 w 102"/>
                  <a:gd name="T17" fmla="*/ 253 h 255"/>
                  <a:gd name="T18" fmla="*/ 41 w 102"/>
                  <a:gd name="T19" fmla="*/ 251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255">
                    <a:moveTo>
                      <a:pt x="41" y="251"/>
                    </a:moveTo>
                    <a:lnTo>
                      <a:pt x="102" y="0"/>
                    </a:lnTo>
                    <a:lnTo>
                      <a:pt x="38" y="200"/>
                    </a:lnTo>
                    <a:lnTo>
                      <a:pt x="23" y="204"/>
                    </a:lnTo>
                    <a:lnTo>
                      <a:pt x="0" y="207"/>
                    </a:lnTo>
                    <a:lnTo>
                      <a:pt x="3" y="247"/>
                    </a:lnTo>
                    <a:lnTo>
                      <a:pt x="17" y="249"/>
                    </a:lnTo>
                    <a:lnTo>
                      <a:pt x="32" y="255"/>
                    </a:lnTo>
                    <a:lnTo>
                      <a:pt x="35" y="253"/>
                    </a:lnTo>
                    <a:lnTo>
                      <a:pt x="41" y="25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5" name="Freeform 80"/>
              <p:cNvSpPr>
                <a:spLocks/>
              </p:cNvSpPr>
              <p:nvPr/>
            </p:nvSpPr>
            <p:spPr bwMode="auto">
              <a:xfrm>
                <a:off x="3556" y="2684"/>
                <a:ext cx="14" cy="36"/>
              </a:xfrm>
              <a:custGeom>
                <a:avLst/>
                <a:gdLst>
                  <a:gd name="T0" fmla="*/ 0 w 14"/>
                  <a:gd name="T1" fmla="*/ 34 h 36"/>
                  <a:gd name="T2" fmla="*/ 14 w 14"/>
                  <a:gd name="T3" fmla="*/ 0 h 36"/>
                  <a:gd name="T4" fmla="*/ 0 w 14"/>
                  <a:gd name="T5" fmla="*/ 36 h 36"/>
                  <a:gd name="T6" fmla="*/ 0 w 14"/>
                  <a:gd name="T7" fmla="*/ 3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6">
                    <a:moveTo>
                      <a:pt x="0" y="34"/>
                    </a:moveTo>
                    <a:lnTo>
                      <a:pt x="14" y="0"/>
                    </a:lnTo>
                    <a:lnTo>
                      <a:pt x="0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6" name="Freeform 81"/>
              <p:cNvSpPr>
                <a:spLocks/>
              </p:cNvSpPr>
              <p:nvPr/>
            </p:nvSpPr>
            <p:spPr bwMode="auto">
              <a:xfrm>
                <a:off x="3570" y="2471"/>
                <a:ext cx="49" cy="182"/>
              </a:xfrm>
              <a:custGeom>
                <a:avLst/>
                <a:gdLst>
                  <a:gd name="T0" fmla="*/ 0 w 49"/>
                  <a:gd name="T1" fmla="*/ 182 h 182"/>
                  <a:gd name="T2" fmla="*/ 49 w 49"/>
                  <a:gd name="T3" fmla="*/ 0 h 182"/>
                  <a:gd name="T4" fmla="*/ 0 w 49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2">
                    <a:moveTo>
                      <a:pt x="0" y="182"/>
                    </a:moveTo>
                    <a:lnTo>
                      <a:pt x="49" y="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7" name="Freeform 82"/>
              <p:cNvSpPr>
                <a:spLocks/>
              </p:cNvSpPr>
              <p:nvPr/>
            </p:nvSpPr>
            <p:spPr bwMode="auto">
              <a:xfrm>
                <a:off x="2835" y="2151"/>
                <a:ext cx="69" cy="56"/>
              </a:xfrm>
              <a:custGeom>
                <a:avLst/>
                <a:gdLst>
                  <a:gd name="T0" fmla="*/ 64 w 69"/>
                  <a:gd name="T1" fmla="*/ 56 h 56"/>
                  <a:gd name="T2" fmla="*/ 69 w 69"/>
                  <a:gd name="T3" fmla="*/ 46 h 56"/>
                  <a:gd name="T4" fmla="*/ 69 w 69"/>
                  <a:gd name="T5" fmla="*/ 38 h 56"/>
                  <a:gd name="T6" fmla="*/ 46 w 69"/>
                  <a:gd name="T7" fmla="*/ 31 h 56"/>
                  <a:gd name="T8" fmla="*/ 37 w 69"/>
                  <a:gd name="T9" fmla="*/ 21 h 56"/>
                  <a:gd name="T10" fmla="*/ 32 w 69"/>
                  <a:gd name="T11" fmla="*/ 10 h 56"/>
                  <a:gd name="T12" fmla="*/ 17 w 69"/>
                  <a:gd name="T13" fmla="*/ 0 h 56"/>
                  <a:gd name="T14" fmla="*/ 0 w 69"/>
                  <a:gd name="T15" fmla="*/ 38 h 56"/>
                  <a:gd name="T16" fmla="*/ 5 w 69"/>
                  <a:gd name="T17" fmla="*/ 42 h 56"/>
                  <a:gd name="T18" fmla="*/ 23 w 69"/>
                  <a:gd name="T19" fmla="*/ 48 h 56"/>
                  <a:gd name="T20" fmla="*/ 40 w 69"/>
                  <a:gd name="T21" fmla="*/ 52 h 56"/>
                  <a:gd name="T22" fmla="*/ 64 w 69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6">
                    <a:moveTo>
                      <a:pt x="64" y="56"/>
                    </a:moveTo>
                    <a:lnTo>
                      <a:pt x="69" y="46"/>
                    </a:lnTo>
                    <a:lnTo>
                      <a:pt x="69" y="38"/>
                    </a:lnTo>
                    <a:lnTo>
                      <a:pt x="46" y="31"/>
                    </a:lnTo>
                    <a:lnTo>
                      <a:pt x="37" y="21"/>
                    </a:lnTo>
                    <a:lnTo>
                      <a:pt x="32" y="10"/>
                    </a:lnTo>
                    <a:lnTo>
                      <a:pt x="17" y="0"/>
                    </a:lnTo>
                    <a:lnTo>
                      <a:pt x="0" y="38"/>
                    </a:lnTo>
                    <a:lnTo>
                      <a:pt x="5" y="42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4" y="5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8" name="Freeform 83"/>
              <p:cNvSpPr>
                <a:spLocks/>
              </p:cNvSpPr>
              <p:nvPr/>
            </p:nvSpPr>
            <p:spPr bwMode="auto">
              <a:xfrm>
                <a:off x="2721" y="1406"/>
                <a:ext cx="15" cy="194"/>
              </a:xfrm>
              <a:custGeom>
                <a:avLst/>
                <a:gdLst>
                  <a:gd name="T0" fmla="*/ 15 w 15"/>
                  <a:gd name="T1" fmla="*/ 194 h 194"/>
                  <a:gd name="T2" fmla="*/ 0 w 15"/>
                  <a:gd name="T3" fmla="*/ 0 h 194"/>
                  <a:gd name="T4" fmla="*/ 15 w 15"/>
                  <a:gd name="T5" fmla="*/ 194 h 1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4">
                    <a:moveTo>
                      <a:pt x="15" y="194"/>
                    </a:moveTo>
                    <a:lnTo>
                      <a:pt x="0" y="0"/>
                    </a:lnTo>
                    <a:lnTo>
                      <a:pt x="15" y="19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09" name="Freeform 84"/>
              <p:cNvSpPr>
                <a:spLocks/>
              </p:cNvSpPr>
              <p:nvPr/>
            </p:nvSpPr>
            <p:spPr bwMode="auto">
              <a:xfrm>
                <a:off x="3099" y="1366"/>
                <a:ext cx="12" cy="38"/>
              </a:xfrm>
              <a:custGeom>
                <a:avLst/>
                <a:gdLst>
                  <a:gd name="T0" fmla="*/ 0 w 12"/>
                  <a:gd name="T1" fmla="*/ 38 h 38"/>
                  <a:gd name="T2" fmla="*/ 12 w 12"/>
                  <a:gd name="T3" fmla="*/ 0 h 38"/>
                  <a:gd name="T4" fmla="*/ 0 w 12"/>
                  <a:gd name="T5" fmla="*/ 3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38"/>
                    </a:moveTo>
                    <a:lnTo>
                      <a:pt x="1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0" name="Freeform 85"/>
              <p:cNvSpPr>
                <a:spLocks/>
              </p:cNvSpPr>
              <p:nvPr/>
            </p:nvSpPr>
            <p:spPr bwMode="auto">
              <a:xfrm>
                <a:off x="2718" y="1349"/>
                <a:ext cx="3" cy="38"/>
              </a:xfrm>
              <a:custGeom>
                <a:avLst/>
                <a:gdLst>
                  <a:gd name="T0" fmla="*/ 3 w 3"/>
                  <a:gd name="T1" fmla="*/ 36 h 38"/>
                  <a:gd name="T2" fmla="*/ 0 w 3"/>
                  <a:gd name="T3" fmla="*/ 0 h 38"/>
                  <a:gd name="T4" fmla="*/ 3 w 3"/>
                  <a:gd name="T5" fmla="*/ 38 h 38"/>
                  <a:gd name="T6" fmla="*/ 3 w 3"/>
                  <a:gd name="T7" fmla="*/ 3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8">
                    <a:moveTo>
                      <a:pt x="3" y="36"/>
                    </a:moveTo>
                    <a:lnTo>
                      <a:pt x="0" y="0"/>
                    </a:lnTo>
                    <a:lnTo>
                      <a:pt x="3" y="38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1" name="Freeform 86"/>
              <p:cNvSpPr>
                <a:spLocks/>
              </p:cNvSpPr>
              <p:nvPr/>
            </p:nvSpPr>
            <p:spPr bwMode="auto">
              <a:xfrm>
                <a:off x="2704" y="1306"/>
                <a:ext cx="11" cy="24"/>
              </a:xfrm>
              <a:custGeom>
                <a:avLst/>
                <a:gdLst>
                  <a:gd name="T0" fmla="*/ 11 w 11"/>
                  <a:gd name="T1" fmla="*/ 24 h 24"/>
                  <a:gd name="T2" fmla="*/ 11 w 11"/>
                  <a:gd name="T3" fmla="*/ 0 h 24"/>
                  <a:gd name="T4" fmla="*/ 0 w 11"/>
                  <a:gd name="T5" fmla="*/ 3 h 24"/>
                  <a:gd name="T6" fmla="*/ 3 w 11"/>
                  <a:gd name="T7" fmla="*/ 11 h 24"/>
                  <a:gd name="T8" fmla="*/ 6 w 11"/>
                  <a:gd name="T9" fmla="*/ 19 h 24"/>
                  <a:gd name="T10" fmla="*/ 11 w 11"/>
                  <a:gd name="T11" fmla="*/ 2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11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2" name="Freeform 87"/>
              <p:cNvSpPr>
                <a:spLocks/>
              </p:cNvSpPr>
              <p:nvPr/>
            </p:nvSpPr>
            <p:spPr bwMode="auto">
              <a:xfrm>
                <a:off x="3480" y="1095"/>
                <a:ext cx="12" cy="72"/>
              </a:xfrm>
              <a:custGeom>
                <a:avLst/>
                <a:gdLst>
                  <a:gd name="T0" fmla="*/ 0 w 12"/>
                  <a:gd name="T1" fmla="*/ 72 h 72"/>
                  <a:gd name="T2" fmla="*/ 12 w 12"/>
                  <a:gd name="T3" fmla="*/ 0 h 72"/>
                  <a:gd name="T4" fmla="*/ 0 w 12"/>
                  <a:gd name="T5" fmla="*/ 72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2">
                    <a:moveTo>
                      <a:pt x="0" y="72"/>
                    </a:moveTo>
                    <a:lnTo>
                      <a:pt x="12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3" name="Freeform 88"/>
              <p:cNvSpPr>
                <a:spLocks/>
              </p:cNvSpPr>
              <p:nvPr/>
            </p:nvSpPr>
            <p:spPr bwMode="auto">
              <a:xfrm>
                <a:off x="3401" y="870"/>
                <a:ext cx="9" cy="57"/>
              </a:xfrm>
              <a:custGeom>
                <a:avLst/>
                <a:gdLst>
                  <a:gd name="T0" fmla="*/ 9 w 9"/>
                  <a:gd name="T1" fmla="*/ 57 h 57"/>
                  <a:gd name="T2" fmla="*/ 0 w 9"/>
                  <a:gd name="T3" fmla="*/ 0 h 57"/>
                  <a:gd name="T4" fmla="*/ 9 w 9"/>
                  <a:gd name="T5" fmla="*/ 57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7">
                    <a:moveTo>
                      <a:pt x="9" y="57"/>
                    </a:moveTo>
                    <a:lnTo>
                      <a:pt x="0" y="0"/>
                    </a:lnTo>
                    <a:lnTo>
                      <a:pt x="9" y="5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4" name="Freeform 89"/>
              <p:cNvSpPr>
                <a:spLocks/>
              </p:cNvSpPr>
              <p:nvPr/>
            </p:nvSpPr>
            <p:spPr bwMode="auto">
              <a:xfrm>
                <a:off x="2663" y="752"/>
                <a:ext cx="79" cy="118"/>
              </a:xfrm>
              <a:custGeom>
                <a:avLst/>
                <a:gdLst>
                  <a:gd name="T0" fmla="*/ 58 w 79"/>
                  <a:gd name="T1" fmla="*/ 115 h 118"/>
                  <a:gd name="T2" fmla="*/ 79 w 79"/>
                  <a:gd name="T3" fmla="*/ 0 h 118"/>
                  <a:gd name="T4" fmla="*/ 0 w 79"/>
                  <a:gd name="T5" fmla="*/ 101 h 118"/>
                  <a:gd name="T6" fmla="*/ 50 w 79"/>
                  <a:gd name="T7" fmla="*/ 118 h 118"/>
                  <a:gd name="T8" fmla="*/ 52 w 79"/>
                  <a:gd name="T9" fmla="*/ 116 h 118"/>
                  <a:gd name="T10" fmla="*/ 58 w 79"/>
                  <a:gd name="T11" fmla="*/ 115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118">
                    <a:moveTo>
                      <a:pt x="58" y="115"/>
                    </a:moveTo>
                    <a:lnTo>
                      <a:pt x="79" y="0"/>
                    </a:lnTo>
                    <a:lnTo>
                      <a:pt x="0" y="101"/>
                    </a:lnTo>
                    <a:lnTo>
                      <a:pt x="50" y="118"/>
                    </a:lnTo>
                    <a:lnTo>
                      <a:pt x="52" y="116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5" name="Freeform 90"/>
              <p:cNvSpPr>
                <a:spLocks/>
              </p:cNvSpPr>
              <p:nvPr/>
            </p:nvSpPr>
            <p:spPr bwMode="auto">
              <a:xfrm>
                <a:off x="2660" y="616"/>
                <a:ext cx="35" cy="81"/>
              </a:xfrm>
              <a:custGeom>
                <a:avLst/>
                <a:gdLst>
                  <a:gd name="T0" fmla="*/ 9 w 35"/>
                  <a:gd name="T1" fmla="*/ 79 h 81"/>
                  <a:gd name="T2" fmla="*/ 18 w 35"/>
                  <a:gd name="T3" fmla="*/ 68 h 81"/>
                  <a:gd name="T4" fmla="*/ 26 w 35"/>
                  <a:gd name="T5" fmla="*/ 59 h 81"/>
                  <a:gd name="T6" fmla="*/ 32 w 35"/>
                  <a:gd name="T7" fmla="*/ 47 h 81"/>
                  <a:gd name="T8" fmla="*/ 35 w 35"/>
                  <a:gd name="T9" fmla="*/ 38 h 81"/>
                  <a:gd name="T10" fmla="*/ 32 w 35"/>
                  <a:gd name="T11" fmla="*/ 26 h 81"/>
                  <a:gd name="T12" fmla="*/ 29 w 35"/>
                  <a:gd name="T13" fmla="*/ 15 h 81"/>
                  <a:gd name="T14" fmla="*/ 21 w 35"/>
                  <a:gd name="T15" fmla="*/ 5 h 81"/>
                  <a:gd name="T16" fmla="*/ 12 w 35"/>
                  <a:gd name="T17" fmla="*/ 0 h 81"/>
                  <a:gd name="T18" fmla="*/ 0 w 35"/>
                  <a:gd name="T19" fmla="*/ 81 h 81"/>
                  <a:gd name="T20" fmla="*/ 3 w 35"/>
                  <a:gd name="T21" fmla="*/ 79 h 81"/>
                  <a:gd name="T22" fmla="*/ 9 w 35"/>
                  <a:gd name="T23" fmla="*/ 79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81">
                    <a:moveTo>
                      <a:pt x="9" y="79"/>
                    </a:moveTo>
                    <a:lnTo>
                      <a:pt x="18" y="68"/>
                    </a:lnTo>
                    <a:lnTo>
                      <a:pt x="26" y="59"/>
                    </a:lnTo>
                    <a:lnTo>
                      <a:pt x="32" y="47"/>
                    </a:lnTo>
                    <a:lnTo>
                      <a:pt x="35" y="38"/>
                    </a:lnTo>
                    <a:lnTo>
                      <a:pt x="32" y="26"/>
                    </a:lnTo>
                    <a:lnTo>
                      <a:pt x="29" y="15"/>
                    </a:lnTo>
                    <a:lnTo>
                      <a:pt x="21" y="5"/>
                    </a:lnTo>
                    <a:lnTo>
                      <a:pt x="12" y="0"/>
                    </a:lnTo>
                    <a:lnTo>
                      <a:pt x="0" y="81"/>
                    </a:lnTo>
                    <a:lnTo>
                      <a:pt x="3" y="79"/>
                    </a:lnTo>
                    <a:lnTo>
                      <a:pt x="9" y="7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6" name="Freeform 91"/>
              <p:cNvSpPr>
                <a:spLocks/>
              </p:cNvSpPr>
              <p:nvPr/>
            </p:nvSpPr>
            <p:spPr bwMode="auto">
              <a:xfrm>
                <a:off x="3053" y="490"/>
                <a:ext cx="5" cy="158"/>
              </a:xfrm>
              <a:custGeom>
                <a:avLst/>
                <a:gdLst>
                  <a:gd name="T0" fmla="*/ 5 w 5"/>
                  <a:gd name="T1" fmla="*/ 158 h 158"/>
                  <a:gd name="T2" fmla="*/ 3 w 5"/>
                  <a:gd name="T3" fmla="*/ 0 h 158"/>
                  <a:gd name="T4" fmla="*/ 0 w 5"/>
                  <a:gd name="T5" fmla="*/ 158 h 158"/>
                  <a:gd name="T6" fmla="*/ 3 w 5"/>
                  <a:gd name="T7" fmla="*/ 158 h 158"/>
                  <a:gd name="T8" fmla="*/ 5 w 5"/>
                  <a:gd name="T9" fmla="*/ 158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8">
                    <a:moveTo>
                      <a:pt x="5" y="158"/>
                    </a:moveTo>
                    <a:lnTo>
                      <a:pt x="3" y="0"/>
                    </a:lnTo>
                    <a:lnTo>
                      <a:pt x="0" y="158"/>
                    </a:lnTo>
                    <a:lnTo>
                      <a:pt x="3" y="158"/>
                    </a:lnTo>
                    <a:lnTo>
                      <a:pt x="5" y="15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7" name="Freeform 92"/>
              <p:cNvSpPr>
                <a:spLocks/>
              </p:cNvSpPr>
              <p:nvPr/>
            </p:nvSpPr>
            <p:spPr bwMode="auto">
              <a:xfrm>
                <a:off x="2396" y="211"/>
                <a:ext cx="1" cy="9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4 h 9"/>
                  <a:gd name="T4" fmla="*/ 0 w 1"/>
                  <a:gd name="T5" fmla="*/ 0 h 9"/>
                  <a:gd name="T6" fmla="*/ 0 w 1"/>
                  <a:gd name="T7" fmla="*/ 4 h 9"/>
                  <a:gd name="T8" fmla="*/ 0 w 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8" name="Freeform 93"/>
              <p:cNvSpPr>
                <a:spLocks/>
              </p:cNvSpPr>
              <p:nvPr/>
            </p:nvSpPr>
            <p:spPr bwMode="auto">
              <a:xfrm>
                <a:off x="2922" y="-31"/>
                <a:ext cx="58" cy="36"/>
              </a:xfrm>
              <a:custGeom>
                <a:avLst/>
                <a:gdLst>
                  <a:gd name="T0" fmla="*/ 43 w 58"/>
                  <a:gd name="T1" fmla="*/ 36 h 36"/>
                  <a:gd name="T2" fmla="*/ 46 w 58"/>
                  <a:gd name="T3" fmla="*/ 35 h 36"/>
                  <a:gd name="T4" fmla="*/ 49 w 58"/>
                  <a:gd name="T5" fmla="*/ 33 h 36"/>
                  <a:gd name="T6" fmla="*/ 58 w 58"/>
                  <a:gd name="T7" fmla="*/ 6 h 36"/>
                  <a:gd name="T8" fmla="*/ 46 w 58"/>
                  <a:gd name="T9" fmla="*/ 0 h 36"/>
                  <a:gd name="T10" fmla="*/ 35 w 58"/>
                  <a:gd name="T11" fmla="*/ 2 h 36"/>
                  <a:gd name="T12" fmla="*/ 23 w 58"/>
                  <a:gd name="T13" fmla="*/ 4 h 36"/>
                  <a:gd name="T14" fmla="*/ 14 w 58"/>
                  <a:gd name="T15" fmla="*/ 8 h 36"/>
                  <a:gd name="T16" fmla="*/ 0 w 58"/>
                  <a:gd name="T17" fmla="*/ 14 h 36"/>
                  <a:gd name="T18" fmla="*/ 0 w 58"/>
                  <a:gd name="T19" fmla="*/ 27 h 36"/>
                  <a:gd name="T20" fmla="*/ 11 w 58"/>
                  <a:gd name="T21" fmla="*/ 33 h 36"/>
                  <a:gd name="T22" fmla="*/ 35 w 58"/>
                  <a:gd name="T23" fmla="*/ 36 h 36"/>
                  <a:gd name="T24" fmla="*/ 38 w 58"/>
                  <a:gd name="T25" fmla="*/ 36 h 36"/>
                  <a:gd name="T26" fmla="*/ 43 w 58"/>
                  <a:gd name="T27" fmla="*/ 36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36">
                    <a:moveTo>
                      <a:pt x="43" y="36"/>
                    </a:moveTo>
                    <a:lnTo>
                      <a:pt x="46" y="35"/>
                    </a:lnTo>
                    <a:lnTo>
                      <a:pt x="49" y="33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5" y="2"/>
                    </a:lnTo>
                    <a:lnTo>
                      <a:pt x="23" y="4"/>
                    </a:lnTo>
                    <a:lnTo>
                      <a:pt x="14" y="8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11" y="33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3" y="3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19" name="Freeform 94"/>
              <p:cNvSpPr>
                <a:spLocks/>
              </p:cNvSpPr>
              <p:nvPr/>
            </p:nvSpPr>
            <p:spPr bwMode="auto">
              <a:xfrm>
                <a:off x="2904" y="-103"/>
                <a:ext cx="73" cy="29"/>
              </a:xfrm>
              <a:custGeom>
                <a:avLst/>
                <a:gdLst>
                  <a:gd name="T0" fmla="*/ 32 w 73"/>
                  <a:gd name="T1" fmla="*/ 29 h 29"/>
                  <a:gd name="T2" fmla="*/ 47 w 73"/>
                  <a:gd name="T3" fmla="*/ 27 h 29"/>
                  <a:gd name="T4" fmla="*/ 61 w 73"/>
                  <a:gd name="T5" fmla="*/ 23 h 29"/>
                  <a:gd name="T6" fmla="*/ 64 w 73"/>
                  <a:gd name="T7" fmla="*/ 17 h 29"/>
                  <a:gd name="T8" fmla="*/ 73 w 73"/>
                  <a:gd name="T9" fmla="*/ 12 h 29"/>
                  <a:gd name="T10" fmla="*/ 67 w 73"/>
                  <a:gd name="T11" fmla="*/ 8 h 29"/>
                  <a:gd name="T12" fmla="*/ 61 w 73"/>
                  <a:gd name="T13" fmla="*/ 4 h 29"/>
                  <a:gd name="T14" fmla="*/ 41 w 73"/>
                  <a:gd name="T15" fmla="*/ 0 h 29"/>
                  <a:gd name="T16" fmla="*/ 27 w 73"/>
                  <a:gd name="T17" fmla="*/ 2 h 29"/>
                  <a:gd name="T18" fmla="*/ 9 w 73"/>
                  <a:gd name="T19" fmla="*/ 8 h 29"/>
                  <a:gd name="T20" fmla="*/ 0 w 73"/>
                  <a:gd name="T21" fmla="*/ 13 h 29"/>
                  <a:gd name="T22" fmla="*/ 0 w 73"/>
                  <a:gd name="T23" fmla="*/ 17 h 29"/>
                  <a:gd name="T24" fmla="*/ 6 w 73"/>
                  <a:gd name="T25" fmla="*/ 23 h 29"/>
                  <a:gd name="T26" fmla="*/ 12 w 73"/>
                  <a:gd name="T27" fmla="*/ 25 h 29"/>
                  <a:gd name="T28" fmla="*/ 32 w 73"/>
                  <a:gd name="T29" fmla="*/ 29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3" h="29">
                    <a:moveTo>
                      <a:pt x="32" y="29"/>
                    </a:moveTo>
                    <a:lnTo>
                      <a:pt x="47" y="27"/>
                    </a:lnTo>
                    <a:lnTo>
                      <a:pt x="61" y="23"/>
                    </a:lnTo>
                    <a:lnTo>
                      <a:pt x="64" y="17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61" y="4"/>
                    </a:lnTo>
                    <a:lnTo>
                      <a:pt x="41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6" y="23"/>
                    </a:lnTo>
                    <a:lnTo>
                      <a:pt x="12" y="25"/>
                    </a:lnTo>
                    <a:lnTo>
                      <a:pt x="32" y="2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0" name="Freeform 95"/>
              <p:cNvSpPr>
                <a:spLocks/>
              </p:cNvSpPr>
              <p:nvPr/>
            </p:nvSpPr>
            <p:spPr bwMode="auto">
              <a:xfrm>
                <a:off x="3151" y="-99"/>
                <a:ext cx="41" cy="21"/>
              </a:xfrm>
              <a:custGeom>
                <a:avLst/>
                <a:gdLst>
                  <a:gd name="T0" fmla="*/ 15 w 41"/>
                  <a:gd name="T1" fmla="*/ 21 h 21"/>
                  <a:gd name="T2" fmla="*/ 24 w 41"/>
                  <a:gd name="T3" fmla="*/ 19 h 21"/>
                  <a:gd name="T4" fmla="*/ 41 w 41"/>
                  <a:gd name="T5" fmla="*/ 17 h 21"/>
                  <a:gd name="T6" fmla="*/ 41 w 41"/>
                  <a:gd name="T7" fmla="*/ 9 h 21"/>
                  <a:gd name="T8" fmla="*/ 38 w 41"/>
                  <a:gd name="T9" fmla="*/ 4 h 21"/>
                  <a:gd name="T10" fmla="*/ 30 w 41"/>
                  <a:gd name="T11" fmla="*/ 2 h 21"/>
                  <a:gd name="T12" fmla="*/ 27 w 41"/>
                  <a:gd name="T13" fmla="*/ 0 h 21"/>
                  <a:gd name="T14" fmla="*/ 24 w 41"/>
                  <a:gd name="T15" fmla="*/ 0 h 21"/>
                  <a:gd name="T16" fmla="*/ 15 w 41"/>
                  <a:gd name="T17" fmla="*/ 2 h 21"/>
                  <a:gd name="T18" fmla="*/ 0 w 41"/>
                  <a:gd name="T19" fmla="*/ 8 h 21"/>
                  <a:gd name="T20" fmla="*/ 6 w 41"/>
                  <a:gd name="T21" fmla="*/ 21 h 21"/>
                  <a:gd name="T22" fmla="*/ 9 w 41"/>
                  <a:gd name="T23" fmla="*/ 21 h 21"/>
                  <a:gd name="T24" fmla="*/ 15 w 41"/>
                  <a:gd name="T25" fmla="*/ 21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21">
                    <a:moveTo>
                      <a:pt x="15" y="21"/>
                    </a:moveTo>
                    <a:lnTo>
                      <a:pt x="24" y="19"/>
                    </a:lnTo>
                    <a:lnTo>
                      <a:pt x="41" y="17"/>
                    </a:lnTo>
                    <a:lnTo>
                      <a:pt x="41" y="9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0" y="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5" y="2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1" name="Freeform 96"/>
              <p:cNvSpPr>
                <a:spLocks/>
              </p:cNvSpPr>
              <p:nvPr/>
            </p:nvSpPr>
            <p:spPr bwMode="auto">
              <a:xfrm>
                <a:off x="2018" y="-244"/>
                <a:ext cx="1814" cy="8154"/>
              </a:xfrm>
              <a:custGeom>
                <a:avLst/>
                <a:gdLst>
                  <a:gd name="T0" fmla="*/ 881 w 1814"/>
                  <a:gd name="T1" fmla="*/ 85 h 8154"/>
                  <a:gd name="T2" fmla="*/ 320 w 1814"/>
                  <a:gd name="T3" fmla="*/ 163 h 8154"/>
                  <a:gd name="T4" fmla="*/ 157 w 1814"/>
                  <a:gd name="T5" fmla="*/ 471 h 8154"/>
                  <a:gd name="T6" fmla="*/ 192 w 1814"/>
                  <a:gd name="T7" fmla="*/ 802 h 8154"/>
                  <a:gd name="T8" fmla="*/ 230 w 1814"/>
                  <a:gd name="T9" fmla="*/ 1079 h 8154"/>
                  <a:gd name="T10" fmla="*/ 340 w 1814"/>
                  <a:gd name="T11" fmla="*/ 1117 h 8154"/>
                  <a:gd name="T12" fmla="*/ 625 w 1814"/>
                  <a:gd name="T13" fmla="*/ 1136 h 8154"/>
                  <a:gd name="T14" fmla="*/ 575 w 1814"/>
                  <a:gd name="T15" fmla="*/ 1503 h 8154"/>
                  <a:gd name="T16" fmla="*/ 558 w 1814"/>
                  <a:gd name="T17" fmla="*/ 1870 h 8154"/>
                  <a:gd name="T18" fmla="*/ 668 w 1814"/>
                  <a:gd name="T19" fmla="*/ 2216 h 8154"/>
                  <a:gd name="T20" fmla="*/ 721 w 1814"/>
                  <a:gd name="T21" fmla="*/ 2267 h 8154"/>
                  <a:gd name="T22" fmla="*/ 535 w 1814"/>
                  <a:gd name="T23" fmla="*/ 2393 h 8154"/>
                  <a:gd name="T24" fmla="*/ 442 w 1814"/>
                  <a:gd name="T25" fmla="*/ 2661 h 8154"/>
                  <a:gd name="T26" fmla="*/ 320 w 1814"/>
                  <a:gd name="T27" fmla="*/ 3052 h 8154"/>
                  <a:gd name="T28" fmla="*/ 442 w 1814"/>
                  <a:gd name="T29" fmla="*/ 3092 h 8154"/>
                  <a:gd name="T30" fmla="*/ 375 w 1814"/>
                  <a:gd name="T31" fmla="*/ 3486 h 8154"/>
                  <a:gd name="T32" fmla="*/ 215 w 1814"/>
                  <a:gd name="T33" fmla="*/ 3674 h 8154"/>
                  <a:gd name="T34" fmla="*/ 384 w 1814"/>
                  <a:gd name="T35" fmla="*/ 3963 h 8154"/>
                  <a:gd name="T36" fmla="*/ 424 w 1814"/>
                  <a:gd name="T37" fmla="*/ 4242 h 8154"/>
                  <a:gd name="T38" fmla="*/ 459 w 1814"/>
                  <a:gd name="T39" fmla="*/ 4525 h 8154"/>
                  <a:gd name="T40" fmla="*/ 727 w 1814"/>
                  <a:gd name="T41" fmla="*/ 4662 h 8154"/>
                  <a:gd name="T42" fmla="*/ 497 w 1814"/>
                  <a:gd name="T43" fmla="*/ 4753 h 8154"/>
                  <a:gd name="T44" fmla="*/ 384 w 1814"/>
                  <a:gd name="T45" fmla="*/ 5126 h 8154"/>
                  <a:gd name="T46" fmla="*/ 334 w 1814"/>
                  <a:gd name="T47" fmla="*/ 5441 h 8154"/>
                  <a:gd name="T48" fmla="*/ 634 w 1814"/>
                  <a:gd name="T49" fmla="*/ 5761 h 8154"/>
                  <a:gd name="T50" fmla="*/ 613 w 1814"/>
                  <a:gd name="T51" fmla="*/ 6158 h 8154"/>
                  <a:gd name="T52" fmla="*/ 410 w 1814"/>
                  <a:gd name="T53" fmla="*/ 6481 h 8154"/>
                  <a:gd name="T54" fmla="*/ 323 w 1814"/>
                  <a:gd name="T55" fmla="*/ 6856 h 8154"/>
                  <a:gd name="T56" fmla="*/ 314 w 1814"/>
                  <a:gd name="T57" fmla="*/ 7120 h 8154"/>
                  <a:gd name="T58" fmla="*/ 154 w 1814"/>
                  <a:gd name="T59" fmla="*/ 7470 h 8154"/>
                  <a:gd name="T60" fmla="*/ 221 w 1814"/>
                  <a:gd name="T61" fmla="*/ 7513 h 8154"/>
                  <a:gd name="T62" fmla="*/ 14 w 1814"/>
                  <a:gd name="T63" fmla="*/ 7897 h 8154"/>
                  <a:gd name="T64" fmla="*/ 75 w 1814"/>
                  <a:gd name="T65" fmla="*/ 8131 h 8154"/>
                  <a:gd name="T66" fmla="*/ 218 w 1814"/>
                  <a:gd name="T67" fmla="*/ 7892 h 8154"/>
                  <a:gd name="T68" fmla="*/ 625 w 1814"/>
                  <a:gd name="T69" fmla="*/ 7639 h 8154"/>
                  <a:gd name="T70" fmla="*/ 956 w 1814"/>
                  <a:gd name="T71" fmla="*/ 7321 h 8154"/>
                  <a:gd name="T72" fmla="*/ 1023 w 1814"/>
                  <a:gd name="T73" fmla="*/ 7458 h 8154"/>
                  <a:gd name="T74" fmla="*/ 889 w 1814"/>
                  <a:gd name="T75" fmla="*/ 7804 h 8154"/>
                  <a:gd name="T76" fmla="*/ 1308 w 1814"/>
                  <a:gd name="T77" fmla="*/ 7605 h 8154"/>
                  <a:gd name="T78" fmla="*/ 1340 w 1814"/>
                  <a:gd name="T79" fmla="*/ 7179 h 8154"/>
                  <a:gd name="T80" fmla="*/ 1337 w 1814"/>
                  <a:gd name="T81" fmla="*/ 6719 h 8154"/>
                  <a:gd name="T82" fmla="*/ 1447 w 1814"/>
                  <a:gd name="T83" fmla="*/ 6515 h 8154"/>
                  <a:gd name="T84" fmla="*/ 1581 w 1814"/>
                  <a:gd name="T85" fmla="*/ 5960 h 8154"/>
                  <a:gd name="T86" fmla="*/ 1389 w 1814"/>
                  <a:gd name="T87" fmla="*/ 5660 h 8154"/>
                  <a:gd name="T88" fmla="*/ 1639 w 1814"/>
                  <a:gd name="T89" fmla="*/ 5044 h 8154"/>
                  <a:gd name="T90" fmla="*/ 1572 w 1814"/>
                  <a:gd name="T91" fmla="*/ 4959 h 8154"/>
                  <a:gd name="T92" fmla="*/ 1131 w 1814"/>
                  <a:gd name="T93" fmla="*/ 4455 h 8154"/>
                  <a:gd name="T94" fmla="*/ 1404 w 1814"/>
                  <a:gd name="T95" fmla="*/ 3668 h 8154"/>
                  <a:gd name="T96" fmla="*/ 1776 w 1814"/>
                  <a:gd name="T97" fmla="*/ 3256 h 8154"/>
                  <a:gd name="T98" fmla="*/ 1401 w 1814"/>
                  <a:gd name="T99" fmla="*/ 3501 h 8154"/>
                  <a:gd name="T100" fmla="*/ 1427 w 1814"/>
                  <a:gd name="T101" fmla="*/ 2967 h 8154"/>
                  <a:gd name="T102" fmla="*/ 1514 w 1814"/>
                  <a:gd name="T103" fmla="*/ 2588 h 8154"/>
                  <a:gd name="T104" fmla="*/ 1131 w 1814"/>
                  <a:gd name="T105" fmla="*/ 2436 h 8154"/>
                  <a:gd name="T106" fmla="*/ 1017 w 1814"/>
                  <a:gd name="T107" fmla="*/ 2246 h 8154"/>
                  <a:gd name="T108" fmla="*/ 1195 w 1814"/>
                  <a:gd name="T109" fmla="*/ 1640 h 8154"/>
                  <a:gd name="T110" fmla="*/ 1116 w 1814"/>
                  <a:gd name="T111" fmla="*/ 1594 h 8154"/>
                  <a:gd name="T112" fmla="*/ 1183 w 1814"/>
                  <a:gd name="T113" fmla="*/ 1420 h 8154"/>
                  <a:gd name="T114" fmla="*/ 1125 w 1814"/>
                  <a:gd name="T115" fmla="*/ 1288 h 8154"/>
                  <a:gd name="T116" fmla="*/ 1128 w 1814"/>
                  <a:gd name="T117" fmla="*/ 1081 h 8154"/>
                  <a:gd name="T118" fmla="*/ 1195 w 1814"/>
                  <a:gd name="T119" fmla="*/ 703 h 8154"/>
                  <a:gd name="T120" fmla="*/ 1229 w 1814"/>
                  <a:gd name="T121" fmla="*/ 306 h 8154"/>
                  <a:gd name="T122" fmla="*/ 1218 w 1814"/>
                  <a:gd name="T123" fmla="*/ 36 h 8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14" h="8154">
                    <a:moveTo>
                      <a:pt x="1139" y="0"/>
                    </a:moveTo>
                    <a:lnTo>
                      <a:pt x="1131" y="2"/>
                    </a:lnTo>
                    <a:lnTo>
                      <a:pt x="1125" y="2"/>
                    </a:lnTo>
                    <a:lnTo>
                      <a:pt x="1119" y="2"/>
                    </a:lnTo>
                    <a:lnTo>
                      <a:pt x="1128" y="7"/>
                    </a:lnTo>
                    <a:lnTo>
                      <a:pt x="1122" y="9"/>
                    </a:lnTo>
                    <a:lnTo>
                      <a:pt x="1113" y="13"/>
                    </a:lnTo>
                    <a:lnTo>
                      <a:pt x="1102" y="17"/>
                    </a:lnTo>
                    <a:lnTo>
                      <a:pt x="1087" y="21"/>
                    </a:lnTo>
                    <a:lnTo>
                      <a:pt x="1087" y="24"/>
                    </a:lnTo>
                    <a:lnTo>
                      <a:pt x="1081" y="30"/>
                    </a:lnTo>
                    <a:lnTo>
                      <a:pt x="1067" y="32"/>
                    </a:lnTo>
                    <a:lnTo>
                      <a:pt x="1052" y="36"/>
                    </a:lnTo>
                    <a:lnTo>
                      <a:pt x="1029" y="38"/>
                    </a:lnTo>
                    <a:lnTo>
                      <a:pt x="1009" y="40"/>
                    </a:lnTo>
                    <a:lnTo>
                      <a:pt x="988" y="41"/>
                    </a:lnTo>
                    <a:lnTo>
                      <a:pt x="974" y="47"/>
                    </a:lnTo>
                    <a:lnTo>
                      <a:pt x="956" y="45"/>
                    </a:lnTo>
                    <a:lnTo>
                      <a:pt x="947" y="43"/>
                    </a:lnTo>
                    <a:lnTo>
                      <a:pt x="936" y="40"/>
                    </a:lnTo>
                    <a:lnTo>
                      <a:pt x="924" y="36"/>
                    </a:lnTo>
                    <a:lnTo>
                      <a:pt x="881" y="85"/>
                    </a:lnTo>
                    <a:lnTo>
                      <a:pt x="808" y="100"/>
                    </a:lnTo>
                    <a:lnTo>
                      <a:pt x="788" y="99"/>
                    </a:lnTo>
                    <a:lnTo>
                      <a:pt x="776" y="97"/>
                    </a:lnTo>
                    <a:lnTo>
                      <a:pt x="764" y="93"/>
                    </a:lnTo>
                    <a:lnTo>
                      <a:pt x="744" y="91"/>
                    </a:lnTo>
                    <a:lnTo>
                      <a:pt x="718" y="89"/>
                    </a:lnTo>
                    <a:lnTo>
                      <a:pt x="695" y="93"/>
                    </a:lnTo>
                    <a:lnTo>
                      <a:pt x="564" y="74"/>
                    </a:lnTo>
                    <a:lnTo>
                      <a:pt x="538" y="74"/>
                    </a:lnTo>
                    <a:lnTo>
                      <a:pt x="514" y="78"/>
                    </a:lnTo>
                    <a:lnTo>
                      <a:pt x="491" y="80"/>
                    </a:lnTo>
                    <a:lnTo>
                      <a:pt x="474" y="85"/>
                    </a:lnTo>
                    <a:lnTo>
                      <a:pt x="456" y="89"/>
                    </a:lnTo>
                    <a:lnTo>
                      <a:pt x="439" y="95"/>
                    </a:lnTo>
                    <a:lnTo>
                      <a:pt x="424" y="100"/>
                    </a:lnTo>
                    <a:lnTo>
                      <a:pt x="413" y="108"/>
                    </a:lnTo>
                    <a:lnTo>
                      <a:pt x="386" y="119"/>
                    </a:lnTo>
                    <a:lnTo>
                      <a:pt x="369" y="133"/>
                    </a:lnTo>
                    <a:lnTo>
                      <a:pt x="352" y="148"/>
                    </a:lnTo>
                    <a:lnTo>
                      <a:pt x="343" y="165"/>
                    </a:lnTo>
                    <a:lnTo>
                      <a:pt x="331" y="163"/>
                    </a:lnTo>
                    <a:lnTo>
                      <a:pt x="320" y="163"/>
                    </a:lnTo>
                    <a:lnTo>
                      <a:pt x="311" y="159"/>
                    </a:lnTo>
                    <a:lnTo>
                      <a:pt x="308" y="157"/>
                    </a:lnTo>
                    <a:lnTo>
                      <a:pt x="288" y="171"/>
                    </a:lnTo>
                    <a:lnTo>
                      <a:pt x="270" y="186"/>
                    </a:lnTo>
                    <a:lnTo>
                      <a:pt x="256" y="199"/>
                    </a:lnTo>
                    <a:lnTo>
                      <a:pt x="244" y="216"/>
                    </a:lnTo>
                    <a:lnTo>
                      <a:pt x="230" y="232"/>
                    </a:lnTo>
                    <a:lnTo>
                      <a:pt x="221" y="247"/>
                    </a:lnTo>
                    <a:lnTo>
                      <a:pt x="212" y="262"/>
                    </a:lnTo>
                    <a:lnTo>
                      <a:pt x="203" y="279"/>
                    </a:lnTo>
                    <a:lnTo>
                      <a:pt x="195" y="294"/>
                    </a:lnTo>
                    <a:lnTo>
                      <a:pt x="186" y="309"/>
                    </a:lnTo>
                    <a:lnTo>
                      <a:pt x="180" y="325"/>
                    </a:lnTo>
                    <a:lnTo>
                      <a:pt x="174" y="342"/>
                    </a:lnTo>
                    <a:lnTo>
                      <a:pt x="168" y="357"/>
                    </a:lnTo>
                    <a:lnTo>
                      <a:pt x="166" y="372"/>
                    </a:lnTo>
                    <a:lnTo>
                      <a:pt x="163" y="389"/>
                    </a:lnTo>
                    <a:lnTo>
                      <a:pt x="163" y="406"/>
                    </a:lnTo>
                    <a:lnTo>
                      <a:pt x="160" y="422"/>
                    </a:lnTo>
                    <a:lnTo>
                      <a:pt x="157" y="439"/>
                    </a:lnTo>
                    <a:lnTo>
                      <a:pt x="157" y="454"/>
                    </a:lnTo>
                    <a:lnTo>
                      <a:pt x="157" y="471"/>
                    </a:lnTo>
                    <a:lnTo>
                      <a:pt x="157" y="488"/>
                    </a:lnTo>
                    <a:lnTo>
                      <a:pt x="157" y="505"/>
                    </a:lnTo>
                    <a:lnTo>
                      <a:pt x="160" y="522"/>
                    </a:lnTo>
                    <a:lnTo>
                      <a:pt x="163" y="539"/>
                    </a:lnTo>
                    <a:lnTo>
                      <a:pt x="163" y="555"/>
                    </a:lnTo>
                    <a:lnTo>
                      <a:pt x="163" y="572"/>
                    </a:lnTo>
                    <a:lnTo>
                      <a:pt x="166" y="589"/>
                    </a:lnTo>
                    <a:lnTo>
                      <a:pt x="168" y="606"/>
                    </a:lnTo>
                    <a:lnTo>
                      <a:pt x="171" y="623"/>
                    </a:lnTo>
                    <a:lnTo>
                      <a:pt x="174" y="640"/>
                    </a:lnTo>
                    <a:lnTo>
                      <a:pt x="177" y="657"/>
                    </a:lnTo>
                    <a:lnTo>
                      <a:pt x="183" y="674"/>
                    </a:lnTo>
                    <a:lnTo>
                      <a:pt x="174" y="686"/>
                    </a:lnTo>
                    <a:lnTo>
                      <a:pt x="171" y="699"/>
                    </a:lnTo>
                    <a:lnTo>
                      <a:pt x="171" y="712"/>
                    </a:lnTo>
                    <a:lnTo>
                      <a:pt x="171" y="726"/>
                    </a:lnTo>
                    <a:lnTo>
                      <a:pt x="171" y="737"/>
                    </a:lnTo>
                    <a:lnTo>
                      <a:pt x="174" y="750"/>
                    </a:lnTo>
                    <a:lnTo>
                      <a:pt x="177" y="764"/>
                    </a:lnTo>
                    <a:lnTo>
                      <a:pt x="183" y="777"/>
                    </a:lnTo>
                    <a:lnTo>
                      <a:pt x="186" y="788"/>
                    </a:lnTo>
                    <a:lnTo>
                      <a:pt x="192" y="802"/>
                    </a:lnTo>
                    <a:lnTo>
                      <a:pt x="195" y="815"/>
                    </a:lnTo>
                    <a:lnTo>
                      <a:pt x="203" y="828"/>
                    </a:lnTo>
                    <a:lnTo>
                      <a:pt x="209" y="840"/>
                    </a:lnTo>
                    <a:lnTo>
                      <a:pt x="215" y="853"/>
                    </a:lnTo>
                    <a:lnTo>
                      <a:pt x="221" y="866"/>
                    </a:lnTo>
                    <a:lnTo>
                      <a:pt x="230" y="880"/>
                    </a:lnTo>
                    <a:lnTo>
                      <a:pt x="232" y="891"/>
                    </a:lnTo>
                    <a:lnTo>
                      <a:pt x="238" y="903"/>
                    </a:lnTo>
                    <a:lnTo>
                      <a:pt x="244" y="916"/>
                    </a:lnTo>
                    <a:lnTo>
                      <a:pt x="250" y="929"/>
                    </a:lnTo>
                    <a:lnTo>
                      <a:pt x="253" y="941"/>
                    </a:lnTo>
                    <a:lnTo>
                      <a:pt x="259" y="952"/>
                    </a:lnTo>
                    <a:lnTo>
                      <a:pt x="261" y="965"/>
                    </a:lnTo>
                    <a:lnTo>
                      <a:pt x="264" y="979"/>
                    </a:lnTo>
                    <a:lnTo>
                      <a:pt x="261" y="990"/>
                    </a:lnTo>
                    <a:lnTo>
                      <a:pt x="261" y="1003"/>
                    </a:lnTo>
                    <a:lnTo>
                      <a:pt x="259" y="1015"/>
                    </a:lnTo>
                    <a:lnTo>
                      <a:pt x="259" y="1028"/>
                    </a:lnTo>
                    <a:lnTo>
                      <a:pt x="253" y="1039"/>
                    </a:lnTo>
                    <a:lnTo>
                      <a:pt x="247" y="1053"/>
                    </a:lnTo>
                    <a:lnTo>
                      <a:pt x="238" y="1066"/>
                    </a:lnTo>
                    <a:lnTo>
                      <a:pt x="230" y="1079"/>
                    </a:lnTo>
                    <a:lnTo>
                      <a:pt x="343" y="895"/>
                    </a:lnTo>
                    <a:lnTo>
                      <a:pt x="355" y="897"/>
                    </a:lnTo>
                    <a:lnTo>
                      <a:pt x="366" y="901"/>
                    </a:lnTo>
                    <a:lnTo>
                      <a:pt x="375" y="906"/>
                    </a:lnTo>
                    <a:lnTo>
                      <a:pt x="386" y="914"/>
                    </a:lnTo>
                    <a:lnTo>
                      <a:pt x="337" y="1007"/>
                    </a:lnTo>
                    <a:lnTo>
                      <a:pt x="320" y="1007"/>
                    </a:lnTo>
                    <a:lnTo>
                      <a:pt x="311" y="1007"/>
                    </a:lnTo>
                    <a:lnTo>
                      <a:pt x="305" y="1009"/>
                    </a:lnTo>
                    <a:lnTo>
                      <a:pt x="311" y="1011"/>
                    </a:lnTo>
                    <a:lnTo>
                      <a:pt x="323" y="1013"/>
                    </a:lnTo>
                    <a:lnTo>
                      <a:pt x="340" y="1018"/>
                    </a:lnTo>
                    <a:lnTo>
                      <a:pt x="340" y="1020"/>
                    </a:lnTo>
                    <a:lnTo>
                      <a:pt x="334" y="1022"/>
                    </a:lnTo>
                    <a:lnTo>
                      <a:pt x="323" y="1024"/>
                    </a:lnTo>
                    <a:lnTo>
                      <a:pt x="314" y="1030"/>
                    </a:lnTo>
                    <a:lnTo>
                      <a:pt x="331" y="1074"/>
                    </a:lnTo>
                    <a:lnTo>
                      <a:pt x="337" y="1077"/>
                    </a:lnTo>
                    <a:lnTo>
                      <a:pt x="343" y="1083"/>
                    </a:lnTo>
                    <a:lnTo>
                      <a:pt x="340" y="1087"/>
                    </a:lnTo>
                    <a:lnTo>
                      <a:pt x="331" y="1093"/>
                    </a:lnTo>
                    <a:lnTo>
                      <a:pt x="340" y="1117"/>
                    </a:lnTo>
                    <a:lnTo>
                      <a:pt x="355" y="1121"/>
                    </a:lnTo>
                    <a:lnTo>
                      <a:pt x="372" y="1125"/>
                    </a:lnTo>
                    <a:lnTo>
                      <a:pt x="395" y="1129"/>
                    </a:lnTo>
                    <a:lnTo>
                      <a:pt x="421" y="1134"/>
                    </a:lnTo>
                    <a:lnTo>
                      <a:pt x="436" y="1134"/>
                    </a:lnTo>
                    <a:lnTo>
                      <a:pt x="450" y="1134"/>
                    </a:lnTo>
                    <a:lnTo>
                      <a:pt x="465" y="1133"/>
                    </a:lnTo>
                    <a:lnTo>
                      <a:pt x="479" y="1131"/>
                    </a:lnTo>
                    <a:lnTo>
                      <a:pt x="503" y="1127"/>
                    </a:lnTo>
                    <a:lnTo>
                      <a:pt x="529" y="1123"/>
                    </a:lnTo>
                    <a:lnTo>
                      <a:pt x="514" y="1114"/>
                    </a:lnTo>
                    <a:lnTo>
                      <a:pt x="509" y="1104"/>
                    </a:lnTo>
                    <a:lnTo>
                      <a:pt x="511" y="1094"/>
                    </a:lnTo>
                    <a:lnTo>
                      <a:pt x="526" y="1089"/>
                    </a:lnTo>
                    <a:lnTo>
                      <a:pt x="543" y="1091"/>
                    </a:lnTo>
                    <a:lnTo>
                      <a:pt x="561" y="1096"/>
                    </a:lnTo>
                    <a:lnTo>
                      <a:pt x="570" y="1102"/>
                    </a:lnTo>
                    <a:lnTo>
                      <a:pt x="581" y="1110"/>
                    </a:lnTo>
                    <a:lnTo>
                      <a:pt x="587" y="1115"/>
                    </a:lnTo>
                    <a:lnTo>
                      <a:pt x="599" y="1123"/>
                    </a:lnTo>
                    <a:lnTo>
                      <a:pt x="607" y="1129"/>
                    </a:lnTo>
                    <a:lnTo>
                      <a:pt x="625" y="1136"/>
                    </a:lnTo>
                    <a:lnTo>
                      <a:pt x="622" y="1152"/>
                    </a:lnTo>
                    <a:lnTo>
                      <a:pt x="619" y="1169"/>
                    </a:lnTo>
                    <a:lnTo>
                      <a:pt x="616" y="1186"/>
                    </a:lnTo>
                    <a:lnTo>
                      <a:pt x="616" y="1203"/>
                    </a:lnTo>
                    <a:lnTo>
                      <a:pt x="613" y="1218"/>
                    </a:lnTo>
                    <a:lnTo>
                      <a:pt x="610" y="1235"/>
                    </a:lnTo>
                    <a:lnTo>
                      <a:pt x="607" y="1252"/>
                    </a:lnTo>
                    <a:lnTo>
                      <a:pt x="607" y="1269"/>
                    </a:lnTo>
                    <a:lnTo>
                      <a:pt x="604" y="1285"/>
                    </a:lnTo>
                    <a:lnTo>
                      <a:pt x="602" y="1302"/>
                    </a:lnTo>
                    <a:lnTo>
                      <a:pt x="599" y="1319"/>
                    </a:lnTo>
                    <a:lnTo>
                      <a:pt x="599" y="1336"/>
                    </a:lnTo>
                    <a:lnTo>
                      <a:pt x="596" y="1353"/>
                    </a:lnTo>
                    <a:lnTo>
                      <a:pt x="593" y="1370"/>
                    </a:lnTo>
                    <a:lnTo>
                      <a:pt x="590" y="1387"/>
                    </a:lnTo>
                    <a:lnTo>
                      <a:pt x="590" y="1404"/>
                    </a:lnTo>
                    <a:lnTo>
                      <a:pt x="587" y="1420"/>
                    </a:lnTo>
                    <a:lnTo>
                      <a:pt x="584" y="1437"/>
                    </a:lnTo>
                    <a:lnTo>
                      <a:pt x="581" y="1452"/>
                    </a:lnTo>
                    <a:lnTo>
                      <a:pt x="581" y="1469"/>
                    </a:lnTo>
                    <a:lnTo>
                      <a:pt x="578" y="1486"/>
                    </a:lnTo>
                    <a:lnTo>
                      <a:pt x="575" y="1503"/>
                    </a:lnTo>
                    <a:lnTo>
                      <a:pt x="573" y="1520"/>
                    </a:lnTo>
                    <a:lnTo>
                      <a:pt x="573" y="1537"/>
                    </a:lnTo>
                    <a:lnTo>
                      <a:pt x="570" y="1553"/>
                    </a:lnTo>
                    <a:lnTo>
                      <a:pt x="567" y="1570"/>
                    </a:lnTo>
                    <a:lnTo>
                      <a:pt x="564" y="1585"/>
                    </a:lnTo>
                    <a:lnTo>
                      <a:pt x="564" y="1602"/>
                    </a:lnTo>
                    <a:lnTo>
                      <a:pt x="564" y="1619"/>
                    </a:lnTo>
                    <a:lnTo>
                      <a:pt x="564" y="1636"/>
                    </a:lnTo>
                    <a:lnTo>
                      <a:pt x="564" y="1653"/>
                    </a:lnTo>
                    <a:lnTo>
                      <a:pt x="564" y="1670"/>
                    </a:lnTo>
                    <a:lnTo>
                      <a:pt x="561" y="1686"/>
                    </a:lnTo>
                    <a:lnTo>
                      <a:pt x="561" y="1703"/>
                    </a:lnTo>
                    <a:lnTo>
                      <a:pt x="558" y="1720"/>
                    </a:lnTo>
                    <a:lnTo>
                      <a:pt x="558" y="1737"/>
                    </a:lnTo>
                    <a:lnTo>
                      <a:pt x="558" y="1752"/>
                    </a:lnTo>
                    <a:lnTo>
                      <a:pt x="558" y="1769"/>
                    </a:lnTo>
                    <a:lnTo>
                      <a:pt x="558" y="1786"/>
                    </a:lnTo>
                    <a:lnTo>
                      <a:pt x="558" y="1803"/>
                    </a:lnTo>
                    <a:lnTo>
                      <a:pt x="558" y="1819"/>
                    </a:lnTo>
                    <a:lnTo>
                      <a:pt x="558" y="1836"/>
                    </a:lnTo>
                    <a:lnTo>
                      <a:pt x="558" y="1853"/>
                    </a:lnTo>
                    <a:lnTo>
                      <a:pt x="558" y="1870"/>
                    </a:lnTo>
                    <a:lnTo>
                      <a:pt x="558" y="1887"/>
                    </a:lnTo>
                    <a:lnTo>
                      <a:pt x="561" y="1904"/>
                    </a:lnTo>
                    <a:lnTo>
                      <a:pt x="564" y="1921"/>
                    </a:lnTo>
                    <a:lnTo>
                      <a:pt x="567" y="1938"/>
                    </a:lnTo>
                    <a:lnTo>
                      <a:pt x="567" y="1954"/>
                    </a:lnTo>
                    <a:lnTo>
                      <a:pt x="570" y="1971"/>
                    </a:lnTo>
                    <a:lnTo>
                      <a:pt x="573" y="1988"/>
                    </a:lnTo>
                    <a:lnTo>
                      <a:pt x="575" y="2005"/>
                    </a:lnTo>
                    <a:lnTo>
                      <a:pt x="575" y="2022"/>
                    </a:lnTo>
                    <a:lnTo>
                      <a:pt x="581" y="2039"/>
                    </a:lnTo>
                    <a:lnTo>
                      <a:pt x="584" y="2056"/>
                    </a:lnTo>
                    <a:lnTo>
                      <a:pt x="590" y="2073"/>
                    </a:lnTo>
                    <a:lnTo>
                      <a:pt x="593" y="2090"/>
                    </a:lnTo>
                    <a:lnTo>
                      <a:pt x="599" y="2108"/>
                    </a:lnTo>
                    <a:lnTo>
                      <a:pt x="602" y="2125"/>
                    </a:lnTo>
                    <a:lnTo>
                      <a:pt x="607" y="2142"/>
                    </a:lnTo>
                    <a:lnTo>
                      <a:pt x="613" y="2159"/>
                    </a:lnTo>
                    <a:lnTo>
                      <a:pt x="619" y="2176"/>
                    </a:lnTo>
                    <a:lnTo>
                      <a:pt x="625" y="2193"/>
                    </a:lnTo>
                    <a:lnTo>
                      <a:pt x="634" y="2212"/>
                    </a:lnTo>
                    <a:lnTo>
                      <a:pt x="645" y="2216"/>
                    </a:lnTo>
                    <a:lnTo>
                      <a:pt x="668" y="2216"/>
                    </a:lnTo>
                    <a:lnTo>
                      <a:pt x="689" y="2216"/>
                    </a:lnTo>
                    <a:lnTo>
                      <a:pt x="703" y="2216"/>
                    </a:lnTo>
                    <a:lnTo>
                      <a:pt x="837" y="2227"/>
                    </a:lnTo>
                    <a:lnTo>
                      <a:pt x="901" y="2307"/>
                    </a:lnTo>
                    <a:lnTo>
                      <a:pt x="878" y="2309"/>
                    </a:lnTo>
                    <a:lnTo>
                      <a:pt x="854" y="2307"/>
                    </a:lnTo>
                    <a:lnTo>
                      <a:pt x="831" y="2303"/>
                    </a:lnTo>
                    <a:lnTo>
                      <a:pt x="814" y="2305"/>
                    </a:lnTo>
                    <a:lnTo>
                      <a:pt x="808" y="2305"/>
                    </a:lnTo>
                    <a:lnTo>
                      <a:pt x="805" y="2309"/>
                    </a:lnTo>
                    <a:lnTo>
                      <a:pt x="796" y="2311"/>
                    </a:lnTo>
                    <a:lnTo>
                      <a:pt x="779" y="2313"/>
                    </a:lnTo>
                    <a:lnTo>
                      <a:pt x="761" y="2307"/>
                    </a:lnTo>
                    <a:lnTo>
                      <a:pt x="756" y="2303"/>
                    </a:lnTo>
                    <a:lnTo>
                      <a:pt x="753" y="2298"/>
                    </a:lnTo>
                    <a:lnTo>
                      <a:pt x="756" y="2294"/>
                    </a:lnTo>
                    <a:lnTo>
                      <a:pt x="759" y="2282"/>
                    </a:lnTo>
                    <a:lnTo>
                      <a:pt x="747" y="2273"/>
                    </a:lnTo>
                    <a:lnTo>
                      <a:pt x="744" y="2271"/>
                    </a:lnTo>
                    <a:lnTo>
                      <a:pt x="741" y="2271"/>
                    </a:lnTo>
                    <a:lnTo>
                      <a:pt x="732" y="2269"/>
                    </a:lnTo>
                    <a:lnTo>
                      <a:pt x="721" y="2267"/>
                    </a:lnTo>
                    <a:lnTo>
                      <a:pt x="706" y="2267"/>
                    </a:lnTo>
                    <a:lnTo>
                      <a:pt x="697" y="2271"/>
                    </a:lnTo>
                    <a:lnTo>
                      <a:pt x="747" y="2292"/>
                    </a:lnTo>
                    <a:lnTo>
                      <a:pt x="738" y="2294"/>
                    </a:lnTo>
                    <a:lnTo>
                      <a:pt x="727" y="2296"/>
                    </a:lnTo>
                    <a:lnTo>
                      <a:pt x="709" y="2298"/>
                    </a:lnTo>
                    <a:lnTo>
                      <a:pt x="695" y="2300"/>
                    </a:lnTo>
                    <a:lnTo>
                      <a:pt x="651" y="2360"/>
                    </a:lnTo>
                    <a:lnTo>
                      <a:pt x="636" y="2358"/>
                    </a:lnTo>
                    <a:lnTo>
                      <a:pt x="636" y="2362"/>
                    </a:lnTo>
                    <a:lnTo>
                      <a:pt x="631" y="2362"/>
                    </a:lnTo>
                    <a:lnTo>
                      <a:pt x="616" y="2358"/>
                    </a:lnTo>
                    <a:lnTo>
                      <a:pt x="610" y="2353"/>
                    </a:lnTo>
                    <a:lnTo>
                      <a:pt x="599" y="2349"/>
                    </a:lnTo>
                    <a:lnTo>
                      <a:pt x="587" y="2347"/>
                    </a:lnTo>
                    <a:lnTo>
                      <a:pt x="575" y="2349"/>
                    </a:lnTo>
                    <a:lnTo>
                      <a:pt x="581" y="2353"/>
                    </a:lnTo>
                    <a:lnTo>
                      <a:pt x="573" y="2358"/>
                    </a:lnTo>
                    <a:lnTo>
                      <a:pt x="555" y="2360"/>
                    </a:lnTo>
                    <a:lnTo>
                      <a:pt x="538" y="2362"/>
                    </a:lnTo>
                    <a:lnTo>
                      <a:pt x="535" y="2376"/>
                    </a:lnTo>
                    <a:lnTo>
                      <a:pt x="535" y="2393"/>
                    </a:lnTo>
                    <a:lnTo>
                      <a:pt x="535" y="2406"/>
                    </a:lnTo>
                    <a:lnTo>
                      <a:pt x="535" y="2423"/>
                    </a:lnTo>
                    <a:lnTo>
                      <a:pt x="532" y="2438"/>
                    </a:lnTo>
                    <a:lnTo>
                      <a:pt x="532" y="2454"/>
                    </a:lnTo>
                    <a:lnTo>
                      <a:pt x="529" y="2469"/>
                    </a:lnTo>
                    <a:lnTo>
                      <a:pt x="529" y="2486"/>
                    </a:lnTo>
                    <a:lnTo>
                      <a:pt x="526" y="2499"/>
                    </a:lnTo>
                    <a:lnTo>
                      <a:pt x="523" y="2514"/>
                    </a:lnTo>
                    <a:lnTo>
                      <a:pt x="523" y="2530"/>
                    </a:lnTo>
                    <a:lnTo>
                      <a:pt x="523" y="2547"/>
                    </a:lnTo>
                    <a:lnTo>
                      <a:pt x="520" y="2562"/>
                    </a:lnTo>
                    <a:lnTo>
                      <a:pt x="520" y="2577"/>
                    </a:lnTo>
                    <a:lnTo>
                      <a:pt x="520" y="2594"/>
                    </a:lnTo>
                    <a:lnTo>
                      <a:pt x="523" y="2611"/>
                    </a:lnTo>
                    <a:lnTo>
                      <a:pt x="526" y="2621"/>
                    </a:lnTo>
                    <a:lnTo>
                      <a:pt x="526" y="2630"/>
                    </a:lnTo>
                    <a:lnTo>
                      <a:pt x="520" y="2636"/>
                    </a:lnTo>
                    <a:lnTo>
                      <a:pt x="511" y="2644"/>
                    </a:lnTo>
                    <a:lnTo>
                      <a:pt x="494" y="2647"/>
                    </a:lnTo>
                    <a:lnTo>
                      <a:pt x="479" y="2651"/>
                    </a:lnTo>
                    <a:lnTo>
                      <a:pt x="459" y="2655"/>
                    </a:lnTo>
                    <a:lnTo>
                      <a:pt x="442" y="2661"/>
                    </a:lnTo>
                    <a:lnTo>
                      <a:pt x="413" y="2661"/>
                    </a:lnTo>
                    <a:lnTo>
                      <a:pt x="392" y="2663"/>
                    </a:lnTo>
                    <a:lnTo>
                      <a:pt x="375" y="2663"/>
                    </a:lnTo>
                    <a:lnTo>
                      <a:pt x="366" y="2670"/>
                    </a:lnTo>
                    <a:lnTo>
                      <a:pt x="349" y="2680"/>
                    </a:lnTo>
                    <a:lnTo>
                      <a:pt x="346" y="2697"/>
                    </a:lnTo>
                    <a:lnTo>
                      <a:pt x="337" y="2699"/>
                    </a:lnTo>
                    <a:lnTo>
                      <a:pt x="331" y="2703"/>
                    </a:lnTo>
                    <a:lnTo>
                      <a:pt x="320" y="2704"/>
                    </a:lnTo>
                    <a:lnTo>
                      <a:pt x="302" y="2704"/>
                    </a:lnTo>
                    <a:lnTo>
                      <a:pt x="296" y="2699"/>
                    </a:lnTo>
                    <a:lnTo>
                      <a:pt x="288" y="2697"/>
                    </a:lnTo>
                    <a:lnTo>
                      <a:pt x="282" y="2695"/>
                    </a:lnTo>
                    <a:lnTo>
                      <a:pt x="293" y="2693"/>
                    </a:lnTo>
                    <a:lnTo>
                      <a:pt x="192" y="3024"/>
                    </a:lnTo>
                    <a:lnTo>
                      <a:pt x="218" y="3031"/>
                    </a:lnTo>
                    <a:lnTo>
                      <a:pt x="238" y="3039"/>
                    </a:lnTo>
                    <a:lnTo>
                      <a:pt x="256" y="3045"/>
                    </a:lnTo>
                    <a:lnTo>
                      <a:pt x="276" y="3056"/>
                    </a:lnTo>
                    <a:lnTo>
                      <a:pt x="291" y="3054"/>
                    </a:lnTo>
                    <a:lnTo>
                      <a:pt x="305" y="3054"/>
                    </a:lnTo>
                    <a:lnTo>
                      <a:pt x="320" y="3052"/>
                    </a:lnTo>
                    <a:lnTo>
                      <a:pt x="343" y="3054"/>
                    </a:lnTo>
                    <a:lnTo>
                      <a:pt x="357" y="3054"/>
                    </a:lnTo>
                    <a:lnTo>
                      <a:pt x="372" y="3056"/>
                    </a:lnTo>
                    <a:lnTo>
                      <a:pt x="389" y="3058"/>
                    </a:lnTo>
                    <a:lnTo>
                      <a:pt x="410" y="3062"/>
                    </a:lnTo>
                    <a:lnTo>
                      <a:pt x="416" y="3058"/>
                    </a:lnTo>
                    <a:lnTo>
                      <a:pt x="416" y="3054"/>
                    </a:lnTo>
                    <a:lnTo>
                      <a:pt x="413" y="3050"/>
                    </a:lnTo>
                    <a:lnTo>
                      <a:pt x="421" y="3047"/>
                    </a:lnTo>
                    <a:lnTo>
                      <a:pt x="430" y="3045"/>
                    </a:lnTo>
                    <a:lnTo>
                      <a:pt x="436" y="3045"/>
                    </a:lnTo>
                    <a:lnTo>
                      <a:pt x="442" y="3045"/>
                    </a:lnTo>
                    <a:lnTo>
                      <a:pt x="459" y="3048"/>
                    </a:lnTo>
                    <a:lnTo>
                      <a:pt x="474" y="3058"/>
                    </a:lnTo>
                    <a:lnTo>
                      <a:pt x="471" y="3069"/>
                    </a:lnTo>
                    <a:lnTo>
                      <a:pt x="453" y="3079"/>
                    </a:lnTo>
                    <a:lnTo>
                      <a:pt x="430" y="3086"/>
                    </a:lnTo>
                    <a:lnTo>
                      <a:pt x="416" y="3085"/>
                    </a:lnTo>
                    <a:lnTo>
                      <a:pt x="413" y="3085"/>
                    </a:lnTo>
                    <a:lnTo>
                      <a:pt x="418" y="3086"/>
                    </a:lnTo>
                    <a:lnTo>
                      <a:pt x="430" y="3090"/>
                    </a:lnTo>
                    <a:lnTo>
                      <a:pt x="442" y="3092"/>
                    </a:lnTo>
                    <a:lnTo>
                      <a:pt x="456" y="3096"/>
                    </a:lnTo>
                    <a:lnTo>
                      <a:pt x="462" y="3098"/>
                    </a:lnTo>
                    <a:lnTo>
                      <a:pt x="465" y="3104"/>
                    </a:lnTo>
                    <a:lnTo>
                      <a:pt x="448" y="3136"/>
                    </a:lnTo>
                    <a:lnTo>
                      <a:pt x="334" y="3126"/>
                    </a:lnTo>
                    <a:lnTo>
                      <a:pt x="320" y="3123"/>
                    </a:lnTo>
                    <a:lnTo>
                      <a:pt x="314" y="3128"/>
                    </a:lnTo>
                    <a:lnTo>
                      <a:pt x="311" y="3136"/>
                    </a:lnTo>
                    <a:lnTo>
                      <a:pt x="302" y="3143"/>
                    </a:lnTo>
                    <a:lnTo>
                      <a:pt x="291" y="3143"/>
                    </a:lnTo>
                    <a:lnTo>
                      <a:pt x="279" y="3142"/>
                    </a:lnTo>
                    <a:lnTo>
                      <a:pt x="267" y="3138"/>
                    </a:lnTo>
                    <a:lnTo>
                      <a:pt x="267" y="3136"/>
                    </a:lnTo>
                    <a:lnTo>
                      <a:pt x="302" y="3185"/>
                    </a:lnTo>
                    <a:lnTo>
                      <a:pt x="227" y="3307"/>
                    </a:lnTo>
                    <a:lnTo>
                      <a:pt x="276" y="3277"/>
                    </a:lnTo>
                    <a:lnTo>
                      <a:pt x="288" y="3277"/>
                    </a:lnTo>
                    <a:lnTo>
                      <a:pt x="308" y="3278"/>
                    </a:lnTo>
                    <a:lnTo>
                      <a:pt x="392" y="3450"/>
                    </a:lnTo>
                    <a:lnTo>
                      <a:pt x="392" y="3465"/>
                    </a:lnTo>
                    <a:lnTo>
                      <a:pt x="386" y="3480"/>
                    </a:lnTo>
                    <a:lnTo>
                      <a:pt x="375" y="3486"/>
                    </a:lnTo>
                    <a:lnTo>
                      <a:pt x="360" y="3493"/>
                    </a:lnTo>
                    <a:lnTo>
                      <a:pt x="340" y="3497"/>
                    </a:lnTo>
                    <a:lnTo>
                      <a:pt x="320" y="3503"/>
                    </a:lnTo>
                    <a:lnTo>
                      <a:pt x="293" y="3501"/>
                    </a:lnTo>
                    <a:lnTo>
                      <a:pt x="267" y="3507"/>
                    </a:lnTo>
                    <a:lnTo>
                      <a:pt x="259" y="3510"/>
                    </a:lnTo>
                    <a:lnTo>
                      <a:pt x="253" y="3514"/>
                    </a:lnTo>
                    <a:lnTo>
                      <a:pt x="241" y="3514"/>
                    </a:lnTo>
                    <a:lnTo>
                      <a:pt x="221" y="3516"/>
                    </a:lnTo>
                    <a:lnTo>
                      <a:pt x="206" y="3526"/>
                    </a:lnTo>
                    <a:lnTo>
                      <a:pt x="198" y="3537"/>
                    </a:lnTo>
                    <a:lnTo>
                      <a:pt x="189" y="3548"/>
                    </a:lnTo>
                    <a:lnTo>
                      <a:pt x="183" y="3560"/>
                    </a:lnTo>
                    <a:lnTo>
                      <a:pt x="177" y="3571"/>
                    </a:lnTo>
                    <a:lnTo>
                      <a:pt x="177" y="3584"/>
                    </a:lnTo>
                    <a:lnTo>
                      <a:pt x="177" y="3598"/>
                    </a:lnTo>
                    <a:lnTo>
                      <a:pt x="183" y="3611"/>
                    </a:lnTo>
                    <a:lnTo>
                      <a:pt x="183" y="3622"/>
                    </a:lnTo>
                    <a:lnTo>
                      <a:pt x="189" y="3636"/>
                    </a:lnTo>
                    <a:lnTo>
                      <a:pt x="198" y="3649"/>
                    </a:lnTo>
                    <a:lnTo>
                      <a:pt x="206" y="3662"/>
                    </a:lnTo>
                    <a:lnTo>
                      <a:pt x="215" y="3674"/>
                    </a:lnTo>
                    <a:lnTo>
                      <a:pt x="230" y="3689"/>
                    </a:lnTo>
                    <a:lnTo>
                      <a:pt x="244" y="3700"/>
                    </a:lnTo>
                    <a:lnTo>
                      <a:pt x="261" y="3716"/>
                    </a:lnTo>
                    <a:lnTo>
                      <a:pt x="279" y="3721"/>
                    </a:lnTo>
                    <a:lnTo>
                      <a:pt x="296" y="3727"/>
                    </a:lnTo>
                    <a:lnTo>
                      <a:pt x="308" y="3733"/>
                    </a:lnTo>
                    <a:lnTo>
                      <a:pt x="320" y="3738"/>
                    </a:lnTo>
                    <a:lnTo>
                      <a:pt x="331" y="3752"/>
                    </a:lnTo>
                    <a:lnTo>
                      <a:pt x="340" y="3765"/>
                    </a:lnTo>
                    <a:lnTo>
                      <a:pt x="340" y="3776"/>
                    </a:lnTo>
                    <a:lnTo>
                      <a:pt x="343" y="3790"/>
                    </a:lnTo>
                    <a:lnTo>
                      <a:pt x="346" y="3801"/>
                    </a:lnTo>
                    <a:lnTo>
                      <a:pt x="357" y="3814"/>
                    </a:lnTo>
                    <a:lnTo>
                      <a:pt x="352" y="3862"/>
                    </a:lnTo>
                    <a:lnTo>
                      <a:pt x="355" y="3873"/>
                    </a:lnTo>
                    <a:lnTo>
                      <a:pt x="360" y="3885"/>
                    </a:lnTo>
                    <a:lnTo>
                      <a:pt x="363" y="3898"/>
                    </a:lnTo>
                    <a:lnTo>
                      <a:pt x="369" y="3911"/>
                    </a:lnTo>
                    <a:lnTo>
                      <a:pt x="372" y="3923"/>
                    </a:lnTo>
                    <a:lnTo>
                      <a:pt x="375" y="3936"/>
                    </a:lnTo>
                    <a:lnTo>
                      <a:pt x="378" y="3949"/>
                    </a:lnTo>
                    <a:lnTo>
                      <a:pt x="384" y="3963"/>
                    </a:lnTo>
                    <a:lnTo>
                      <a:pt x="384" y="3974"/>
                    </a:lnTo>
                    <a:lnTo>
                      <a:pt x="389" y="3986"/>
                    </a:lnTo>
                    <a:lnTo>
                      <a:pt x="389" y="3999"/>
                    </a:lnTo>
                    <a:lnTo>
                      <a:pt x="395" y="4012"/>
                    </a:lnTo>
                    <a:lnTo>
                      <a:pt x="395" y="4024"/>
                    </a:lnTo>
                    <a:lnTo>
                      <a:pt x="401" y="4037"/>
                    </a:lnTo>
                    <a:lnTo>
                      <a:pt x="401" y="4050"/>
                    </a:lnTo>
                    <a:lnTo>
                      <a:pt x="407" y="4063"/>
                    </a:lnTo>
                    <a:lnTo>
                      <a:pt x="407" y="4075"/>
                    </a:lnTo>
                    <a:lnTo>
                      <a:pt x="407" y="4088"/>
                    </a:lnTo>
                    <a:lnTo>
                      <a:pt x="407" y="4101"/>
                    </a:lnTo>
                    <a:lnTo>
                      <a:pt x="410" y="4115"/>
                    </a:lnTo>
                    <a:lnTo>
                      <a:pt x="410" y="4126"/>
                    </a:lnTo>
                    <a:lnTo>
                      <a:pt x="413" y="4139"/>
                    </a:lnTo>
                    <a:lnTo>
                      <a:pt x="413" y="4153"/>
                    </a:lnTo>
                    <a:lnTo>
                      <a:pt x="416" y="4166"/>
                    </a:lnTo>
                    <a:lnTo>
                      <a:pt x="416" y="4177"/>
                    </a:lnTo>
                    <a:lnTo>
                      <a:pt x="418" y="4191"/>
                    </a:lnTo>
                    <a:lnTo>
                      <a:pt x="418" y="4204"/>
                    </a:lnTo>
                    <a:lnTo>
                      <a:pt x="421" y="4217"/>
                    </a:lnTo>
                    <a:lnTo>
                      <a:pt x="421" y="4229"/>
                    </a:lnTo>
                    <a:lnTo>
                      <a:pt x="424" y="4242"/>
                    </a:lnTo>
                    <a:lnTo>
                      <a:pt x="424" y="4255"/>
                    </a:lnTo>
                    <a:lnTo>
                      <a:pt x="427" y="4269"/>
                    </a:lnTo>
                    <a:lnTo>
                      <a:pt x="427" y="4280"/>
                    </a:lnTo>
                    <a:lnTo>
                      <a:pt x="427" y="4293"/>
                    </a:lnTo>
                    <a:lnTo>
                      <a:pt x="427" y="4307"/>
                    </a:lnTo>
                    <a:lnTo>
                      <a:pt x="427" y="4320"/>
                    </a:lnTo>
                    <a:lnTo>
                      <a:pt x="427" y="4331"/>
                    </a:lnTo>
                    <a:lnTo>
                      <a:pt x="430" y="4345"/>
                    </a:lnTo>
                    <a:lnTo>
                      <a:pt x="430" y="4358"/>
                    </a:lnTo>
                    <a:lnTo>
                      <a:pt x="433" y="4371"/>
                    </a:lnTo>
                    <a:lnTo>
                      <a:pt x="433" y="4383"/>
                    </a:lnTo>
                    <a:lnTo>
                      <a:pt x="433" y="4396"/>
                    </a:lnTo>
                    <a:lnTo>
                      <a:pt x="436" y="4409"/>
                    </a:lnTo>
                    <a:lnTo>
                      <a:pt x="439" y="4423"/>
                    </a:lnTo>
                    <a:lnTo>
                      <a:pt x="439" y="4434"/>
                    </a:lnTo>
                    <a:lnTo>
                      <a:pt x="442" y="4447"/>
                    </a:lnTo>
                    <a:lnTo>
                      <a:pt x="445" y="4461"/>
                    </a:lnTo>
                    <a:lnTo>
                      <a:pt x="450" y="4474"/>
                    </a:lnTo>
                    <a:lnTo>
                      <a:pt x="450" y="4485"/>
                    </a:lnTo>
                    <a:lnTo>
                      <a:pt x="453" y="4499"/>
                    </a:lnTo>
                    <a:lnTo>
                      <a:pt x="456" y="4512"/>
                    </a:lnTo>
                    <a:lnTo>
                      <a:pt x="459" y="4525"/>
                    </a:lnTo>
                    <a:lnTo>
                      <a:pt x="462" y="4537"/>
                    </a:lnTo>
                    <a:lnTo>
                      <a:pt x="468" y="4552"/>
                    </a:lnTo>
                    <a:lnTo>
                      <a:pt x="471" y="4563"/>
                    </a:lnTo>
                    <a:lnTo>
                      <a:pt x="479" y="4579"/>
                    </a:lnTo>
                    <a:lnTo>
                      <a:pt x="482" y="4590"/>
                    </a:lnTo>
                    <a:lnTo>
                      <a:pt x="488" y="4603"/>
                    </a:lnTo>
                    <a:lnTo>
                      <a:pt x="491" y="4617"/>
                    </a:lnTo>
                    <a:lnTo>
                      <a:pt x="500" y="4632"/>
                    </a:lnTo>
                    <a:lnTo>
                      <a:pt x="506" y="4643"/>
                    </a:lnTo>
                    <a:lnTo>
                      <a:pt x="511" y="4656"/>
                    </a:lnTo>
                    <a:lnTo>
                      <a:pt x="520" y="4670"/>
                    </a:lnTo>
                    <a:lnTo>
                      <a:pt x="529" y="4685"/>
                    </a:lnTo>
                    <a:lnTo>
                      <a:pt x="529" y="4677"/>
                    </a:lnTo>
                    <a:lnTo>
                      <a:pt x="529" y="4672"/>
                    </a:lnTo>
                    <a:lnTo>
                      <a:pt x="538" y="4666"/>
                    </a:lnTo>
                    <a:lnTo>
                      <a:pt x="558" y="4664"/>
                    </a:lnTo>
                    <a:lnTo>
                      <a:pt x="570" y="4662"/>
                    </a:lnTo>
                    <a:lnTo>
                      <a:pt x="587" y="4664"/>
                    </a:lnTo>
                    <a:lnTo>
                      <a:pt x="602" y="4664"/>
                    </a:lnTo>
                    <a:lnTo>
                      <a:pt x="625" y="4670"/>
                    </a:lnTo>
                    <a:lnTo>
                      <a:pt x="712" y="4662"/>
                    </a:lnTo>
                    <a:lnTo>
                      <a:pt x="727" y="4662"/>
                    </a:lnTo>
                    <a:lnTo>
                      <a:pt x="747" y="4664"/>
                    </a:lnTo>
                    <a:lnTo>
                      <a:pt x="753" y="4674"/>
                    </a:lnTo>
                    <a:lnTo>
                      <a:pt x="750" y="4681"/>
                    </a:lnTo>
                    <a:lnTo>
                      <a:pt x="738" y="4689"/>
                    </a:lnTo>
                    <a:lnTo>
                      <a:pt x="727" y="4698"/>
                    </a:lnTo>
                    <a:lnTo>
                      <a:pt x="715" y="4698"/>
                    </a:lnTo>
                    <a:lnTo>
                      <a:pt x="697" y="4700"/>
                    </a:lnTo>
                    <a:lnTo>
                      <a:pt x="683" y="4700"/>
                    </a:lnTo>
                    <a:lnTo>
                      <a:pt x="692" y="4708"/>
                    </a:lnTo>
                    <a:lnTo>
                      <a:pt x="674" y="4710"/>
                    </a:lnTo>
                    <a:lnTo>
                      <a:pt x="657" y="4712"/>
                    </a:lnTo>
                    <a:lnTo>
                      <a:pt x="636" y="4713"/>
                    </a:lnTo>
                    <a:lnTo>
                      <a:pt x="616" y="4719"/>
                    </a:lnTo>
                    <a:lnTo>
                      <a:pt x="596" y="4717"/>
                    </a:lnTo>
                    <a:lnTo>
                      <a:pt x="581" y="4713"/>
                    </a:lnTo>
                    <a:lnTo>
                      <a:pt x="567" y="4710"/>
                    </a:lnTo>
                    <a:lnTo>
                      <a:pt x="549" y="4706"/>
                    </a:lnTo>
                    <a:lnTo>
                      <a:pt x="529" y="4706"/>
                    </a:lnTo>
                    <a:lnTo>
                      <a:pt x="526" y="4712"/>
                    </a:lnTo>
                    <a:lnTo>
                      <a:pt x="529" y="4719"/>
                    </a:lnTo>
                    <a:lnTo>
                      <a:pt x="538" y="4727"/>
                    </a:lnTo>
                    <a:lnTo>
                      <a:pt x="497" y="4753"/>
                    </a:lnTo>
                    <a:lnTo>
                      <a:pt x="500" y="4759"/>
                    </a:lnTo>
                    <a:lnTo>
                      <a:pt x="509" y="4763"/>
                    </a:lnTo>
                    <a:lnTo>
                      <a:pt x="517" y="4767"/>
                    </a:lnTo>
                    <a:lnTo>
                      <a:pt x="526" y="4772"/>
                    </a:lnTo>
                    <a:lnTo>
                      <a:pt x="509" y="4790"/>
                    </a:lnTo>
                    <a:lnTo>
                      <a:pt x="494" y="4810"/>
                    </a:lnTo>
                    <a:lnTo>
                      <a:pt x="479" y="4828"/>
                    </a:lnTo>
                    <a:lnTo>
                      <a:pt x="471" y="4848"/>
                    </a:lnTo>
                    <a:lnTo>
                      <a:pt x="456" y="4867"/>
                    </a:lnTo>
                    <a:lnTo>
                      <a:pt x="448" y="4886"/>
                    </a:lnTo>
                    <a:lnTo>
                      <a:pt x="439" y="4905"/>
                    </a:lnTo>
                    <a:lnTo>
                      <a:pt x="433" y="4926"/>
                    </a:lnTo>
                    <a:lnTo>
                      <a:pt x="424" y="4945"/>
                    </a:lnTo>
                    <a:lnTo>
                      <a:pt x="416" y="4966"/>
                    </a:lnTo>
                    <a:lnTo>
                      <a:pt x="410" y="4985"/>
                    </a:lnTo>
                    <a:lnTo>
                      <a:pt x="407" y="5006"/>
                    </a:lnTo>
                    <a:lnTo>
                      <a:pt x="401" y="5025"/>
                    </a:lnTo>
                    <a:lnTo>
                      <a:pt x="398" y="5046"/>
                    </a:lnTo>
                    <a:lnTo>
                      <a:pt x="392" y="5065"/>
                    </a:lnTo>
                    <a:lnTo>
                      <a:pt x="392" y="5086"/>
                    </a:lnTo>
                    <a:lnTo>
                      <a:pt x="386" y="5105"/>
                    </a:lnTo>
                    <a:lnTo>
                      <a:pt x="384" y="5126"/>
                    </a:lnTo>
                    <a:lnTo>
                      <a:pt x="381" y="5145"/>
                    </a:lnTo>
                    <a:lnTo>
                      <a:pt x="378" y="5166"/>
                    </a:lnTo>
                    <a:lnTo>
                      <a:pt x="372" y="5185"/>
                    </a:lnTo>
                    <a:lnTo>
                      <a:pt x="372" y="5206"/>
                    </a:lnTo>
                    <a:lnTo>
                      <a:pt x="366" y="5225"/>
                    </a:lnTo>
                    <a:lnTo>
                      <a:pt x="366" y="5246"/>
                    </a:lnTo>
                    <a:lnTo>
                      <a:pt x="360" y="5265"/>
                    </a:lnTo>
                    <a:lnTo>
                      <a:pt x="357" y="5286"/>
                    </a:lnTo>
                    <a:lnTo>
                      <a:pt x="355" y="5295"/>
                    </a:lnTo>
                    <a:lnTo>
                      <a:pt x="352" y="5307"/>
                    </a:lnTo>
                    <a:lnTo>
                      <a:pt x="349" y="5316"/>
                    </a:lnTo>
                    <a:lnTo>
                      <a:pt x="349" y="5327"/>
                    </a:lnTo>
                    <a:lnTo>
                      <a:pt x="343" y="5337"/>
                    </a:lnTo>
                    <a:lnTo>
                      <a:pt x="343" y="5346"/>
                    </a:lnTo>
                    <a:lnTo>
                      <a:pt x="337" y="5358"/>
                    </a:lnTo>
                    <a:lnTo>
                      <a:pt x="337" y="5369"/>
                    </a:lnTo>
                    <a:lnTo>
                      <a:pt x="331" y="5379"/>
                    </a:lnTo>
                    <a:lnTo>
                      <a:pt x="331" y="5388"/>
                    </a:lnTo>
                    <a:lnTo>
                      <a:pt x="325" y="5400"/>
                    </a:lnTo>
                    <a:lnTo>
                      <a:pt x="325" y="5411"/>
                    </a:lnTo>
                    <a:lnTo>
                      <a:pt x="325" y="5426"/>
                    </a:lnTo>
                    <a:lnTo>
                      <a:pt x="334" y="5441"/>
                    </a:lnTo>
                    <a:lnTo>
                      <a:pt x="340" y="5455"/>
                    </a:lnTo>
                    <a:lnTo>
                      <a:pt x="352" y="5470"/>
                    </a:lnTo>
                    <a:lnTo>
                      <a:pt x="360" y="5483"/>
                    </a:lnTo>
                    <a:lnTo>
                      <a:pt x="375" y="5498"/>
                    </a:lnTo>
                    <a:lnTo>
                      <a:pt x="389" y="5514"/>
                    </a:lnTo>
                    <a:lnTo>
                      <a:pt x="407" y="5531"/>
                    </a:lnTo>
                    <a:lnTo>
                      <a:pt x="491" y="5573"/>
                    </a:lnTo>
                    <a:lnTo>
                      <a:pt x="497" y="5575"/>
                    </a:lnTo>
                    <a:lnTo>
                      <a:pt x="509" y="5580"/>
                    </a:lnTo>
                    <a:lnTo>
                      <a:pt x="523" y="5582"/>
                    </a:lnTo>
                    <a:lnTo>
                      <a:pt x="541" y="5588"/>
                    </a:lnTo>
                    <a:lnTo>
                      <a:pt x="558" y="5590"/>
                    </a:lnTo>
                    <a:lnTo>
                      <a:pt x="575" y="5594"/>
                    </a:lnTo>
                    <a:lnTo>
                      <a:pt x="590" y="5597"/>
                    </a:lnTo>
                    <a:lnTo>
                      <a:pt x="607" y="5603"/>
                    </a:lnTo>
                    <a:lnTo>
                      <a:pt x="654" y="5641"/>
                    </a:lnTo>
                    <a:lnTo>
                      <a:pt x="654" y="5660"/>
                    </a:lnTo>
                    <a:lnTo>
                      <a:pt x="654" y="5681"/>
                    </a:lnTo>
                    <a:lnTo>
                      <a:pt x="651" y="5700"/>
                    </a:lnTo>
                    <a:lnTo>
                      <a:pt x="648" y="5721"/>
                    </a:lnTo>
                    <a:lnTo>
                      <a:pt x="639" y="5740"/>
                    </a:lnTo>
                    <a:lnTo>
                      <a:pt x="634" y="5761"/>
                    </a:lnTo>
                    <a:lnTo>
                      <a:pt x="625" y="5780"/>
                    </a:lnTo>
                    <a:lnTo>
                      <a:pt x="619" y="5801"/>
                    </a:lnTo>
                    <a:lnTo>
                      <a:pt x="607" y="5818"/>
                    </a:lnTo>
                    <a:lnTo>
                      <a:pt x="599" y="5839"/>
                    </a:lnTo>
                    <a:lnTo>
                      <a:pt x="587" y="5858"/>
                    </a:lnTo>
                    <a:lnTo>
                      <a:pt x="578" y="5879"/>
                    </a:lnTo>
                    <a:lnTo>
                      <a:pt x="570" y="5898"/>
                    </a:lnTo>
                    <a:lnTo>
                      <a:pt x="561" y="5919"/>
                    </a:lnTo>
                    <a:lnTo>
                      <a:pt x="555" y="5928"/>
                    </a:lnTo>
                    <a:lnTo>
                      <a:pt x="552" y="5939"/>
                    </a:lnTo>
                    <a:lnTo>
                      <a:pt x="546" y="5951"/>
                    </a:lnTo>
                    <a:lnTo>
                      <a:pt x="546" y="5962"/>
                    </a:lnTo>
                    <a:lnTo>
                      <a:pt x="558" y="5974"/>
                    </a:lnTo>
                    <a:lnTo>
                      <a:pt x="567" y="5979"/>
                    </a:lnTo>
                    <a:lnTo>
                      <a:pt x="538" y="6143"/>
                    </a:lnTo>
                    <a:lnTo>
                      <a:pt x="543" y="6145"/>
                    </a:lnTo>
                    <a:lnTo>
                      <a:pt x="561" y="6149"/>
                    </a:lnTo>
                    <a:lnTo>
                      <a:pt x="578" y="6149"/>
                    </a:lnTo>
                    <a:lnTo>
                      <a:pt x="604" y="6154"/>
                    </a:lnTo>
                    <a:lnTo>
                      <a:pt x="604" y="6156"/>
                    </a:lnTo>
                    <a:lnTo>
                      <a:pt x="610" y="6158"/>
                    </a:lnTo>
                    <a:lnTo>
                      <a:pt x="613" y="6158"/>
                    </a:lnTo>
                    <a:lnTo>
                      <a:pt x="602" y="6164"/>
                    </a:lnTo>
                    <a:lnTo>
                      <a:pt x="590" y="6164"/>
                    </a:lnTo>
                    <a:lnTo>
                      <a:pt x="575" y="6164"/>
                    </a:lnTo>
                    <a:lnTo>
                      <a:pt x="555" y="6162"/>
                    </a:lnTo>
                    <a:lnTo>
                      <a:pt x="532" y="6166"/>
                    </a:lnTo>
                    <a:lnTo>
                      <a:pt x="511" y="6183"/>
                    </a:lnTo>
                    <a:lnTo>
                      <a:pt x="497" y="6200"/>
                    </a:lnTo>
                    <a:lnTo>
                      <a:pt x="482" y="6219"/>
                    </a:lnTo>
                    <a:lnTo>
                      <a:pt x="471" y="6238"/>
                    </a:lnTo>
                    <a:lnTo>
                      <a:pt x="459" y="6255"/>
                    </a:lnTo>
                    <a:lnTo>
                      <a:pt x="450" y="6274"/>
                    </a:lnTo>
                    <a:lnTo>
                      <a:pt x="445" y="6293"/>
                    </a:lnTo>
                    <a:lnTo>
                      <a:pt x="439" y="6312"/>
                    </a:lnTo>
                    <a:lnTo>
                      <a:pt x="430" y="6329"/>
                    </a:lnTo>
                    <a:lnTo>
                      <a:pt x="427" y="6348"/>
                    </a:lnTo>
                    <a:lnTo>
                      <a:pt x="421" y="6367"/>
                    </a:lnTo>
                    <a:lnTo>
                      <a:pt x="418" y="6386"/>
                    </a:lnTo>
                    <a:lnTo>
                      <a:pt x="416" y="6405"/>
                    </a:lnTo>
                    <a:lnTo>
                      <a:pt x="413" y="6424"/>
                    </a:lnTo>
                    <a:lnTo>
                      <a:pt x="413" y="6443"/>
                    </a:lnTo>
                    <a:lnTo>
                      <a:pt x="413" y="6464"/>
                    </a:lnTo>
                    <a:lnTo>
                      <a:pt x="410" y="6481"/>
                    </a:lnTo>
                    <a:lnTo>
                      <a:pt x="407" y="6502"/>
                    </a:lnTo>
                    <a:lnTo>
                      <a:pt x="404" y="6519"/>
                    </a:lnTo>
                    <a:lnTo>
                      <a:pt x="401" y="6540"/>
                    </a:lnTo>
                    <a:lnTo>
                      <a:pt x="398" y="6559"/>
                    </a:lnTo>
                    <a:lnTo>
                      <a:pt x="395" y="6578"/>
                    </a:lnTo>
                    <a:lnTo>
                      <a:pt x="392" y="6597"/>
                    </a:lnTo>
                    <a:lnTo>
                      <a:pt x="389" y="6618"/>
                    </a:lnTo>
                    <a:lnTo>
                      <a:pt x="381" y="6635"/>
                    </a:lnTo>
                    <a:lnTo>
                      <a:pt x="375" y="6656"/>
                    </a:lnTo>
                    <a:lnTo>
                      <a:pt x="366" y="6673"/>
                    </a:lnTo>
                    <a:lnTo>
                      <a:pt x="360" y="6694"/>
                    </a:lnTo>
                    <a:lnTo>
                      <a:pt x="349" y="6711"/>
                    </a:lnTo>
                    <a:lnTo>
                      <a:pt x="340" y="6732"/>
                    </a:lnTo>
                    <a:lnTo>
                      <a:pt x="328" y="6749"/>
                    </a:lnTo>
                    <a:lnTo>
                      <a:pt x="317" y="6770"/>
                    </a:lnTo>
                    <a:lnTo>
                      <a:pt x="317" y="6781"/>
                    </a:lnTo>
                    <a:lnTo>
                      <a:pt x="320" y="6793"/>
                    </a:lnTo>
                    <a:lnTo>
                      <a:pt x="320" y="6806"/>
                    </a:lnTo>
                    <a:lnTo>
                      <a:pt x="323" y="6819"/>
                    </a:lnTo>
                    <a:lnTo>
                      <a:pt x="323" y="6831"/>
                    </a:lnTo>
                    <a:lnTo>
                      <a:pt x="323" y="6842"/>
                    </a:lnTo>
                    <a:lnTo>
                      <a:pt x="323" y="6856"/>
                    </a:lnTo>
                    <a:lnTo>
                      <a:pt x="325" y="6869"/>
                    </a:lnTo>
                    <a:lnTo>
                      <a:pt x="325" y="6880"/>
                    </a:lnTo>
                    <a:lnTo>
                      <a:pt x="325" y="6892"/>
                    </a:lnTo>
                    <a:lnTo>
                      <a:pt x="325" y="6905"/>
                    </a:lnTo>
                    <a:lnTo>
                      <a:pt x="325" y="6918"/>
                    </a:lnTo>
                    <a:lnTo>
                      <a:pt x="325" y="6930"/>
                    </a:lnTo>
                    <a:lnTo>
                      <a:pt x="325" y="6941"/>
                    </a:lnTo>
                    <a:lnTo>
                      <a:pt x="325" y="6954"/>
                    </a:lnTo>
                    <a:lnTo>
                      <a:pt x="325" y="6968"/>
                    </a:lnTo>
                    <a:lnTo>
                      <a:pt x="323" y="6979"/>
                    </a:lnTo>
                    <a:lnTo>
                      <a:pt x="323" y="6991"/>
                    </a:lnTo>
                    <a:lnTo>
                      <a:pt x="320" y="7002"/>
                    </a:lnTo>
                    <a:lnTo>
                      <a:pt x="320" y="7015"/>
                    </a:lnTo>
                    <a:lnTo>
                      <a:pt x="317" y="7027"/>
                    </a:lnTo>
                    <a:lnTo>
                      <a:pt x="317" y="7038"/>
                    </a:lnTo>
                    <a:lnTo>
                      <a:pt x="317" y="7049"/>
                    </a:lnTo>
                    <a:lnTo>
                      <a:pt x="317" y="7063"/>
                    </a:lnTo>
                    <a:lnTo>
                      <a:pt x="314" y="7074"/>
                    </a:lnTo>
                    <a:lnTo>
                      <a:pt x="314" y="7086"/>
                    </a:lnTo>
                    <a:lnTo>
                      <a:pt x="314" y="7097"/>
                    </a:lnTo>
                    <a:lnTo>
                      <a:pt x="314" y="7108"/>
                    </a:lnTo>
                    <a:lnTo>
                      <a:pt x="314" y="7120"/>
                    </a:lnTo>
                    <a:lnTo>
                      <a:pt x="314" y="7131"/>
                    </a:lnTo>
                    <a:lnTo>
                      <a:pt x="314" y="7143"/>
                    </a:lnTo>
                    <a:lnTo>
                      <a:pt x="314" y="7156"/>
                    </a:lnTo>
                    <a:lnTo>
                      <a:pt x="291" y="7173"/>
                    </a:lnTo>
                    <a:lnTo>
                      <a:pt x="273" y="7194"/>
                    </a:lnTo>
                    <a:lnTo>
                      <a:pt x="256" y="7211"/>
                    </a:lnTo>
                    <a:lnTo>
                      <a:pt x="244" y="7232"/>
                    </a:lnTo>
                    <a:lnTo>
                      <a:pt x="227" y="7251"/>
                    </a:lnTo>
                    <a:lnTo>
                      <a:pt x="215" y="7272"/>
                    </a:lnTo>
                    <a:lnTo>
                      <a:pt x="206" y="7291"/>
                    </a:lnTo>
                    <a:lnTo>
                      <a:pt x="198" y="7312"/>
                    </a:lnTo>
                    <a:lnTo>
                      <a:pt x="186" y="7329"/>
                    </a:lnTo>
                    <a:lnTo>
                      <a:pt x="177" y="7350"/>
                    </a:lnTo>
                    <a:lnTo>
                      <a:pt x="168" y="7367"/>
                    </a:lnTo>
                    <a:lnTo>
                      <a:pt x="160" y="7388"/>
                    </a:lnTo>
                    <a:lnTo>
                      <a:pt x="151" y="7405"/>
                    </a:lnTo>
                    <a:lnTo>
                      <a:pt x="145" y="7426"/>
                    </a:lnTo>
                    <a:lnTo>
                      <a:pt x="139" y="7443"/>
                    </a:lnTo>
                    <a:lnTo>
                      <a:pt x="134" y="7464"/>
                    </a:lnTo>
                    <a:lnTo>
                      <a:pt x="145" y="7468"/>
                    </a:lnTo>
                    <a:lnTo>
                      <a:pt x="151" y="7470"/>
                    </a:lnTo>
                    <a:lnTo>
                      <a:pt x="154" y="7470"/>
                    </a:lnTo>
                    <a:lnTo>
                      <a:pt x="168" y="7471"/>
                    </a:lnTo>
                    <a:lnTo>
                      <a:pt x="325" y="7203"/>
                    </a:lnTo>
                    <a:lnTo>
                      <a:pt x="325" y="7196"/>
                    </a:lnTo>
                    <a:lnTo>
                      <a:pt x="337" y="7196"/>
                    </a:lnTo>
                    <a:lnTo>
                      <a:pt x="349" y="7194"/>
                    </a:lnTo>
                    <a:lnTo>
                      <a:pt x="366" y="7200"/>
                    </a:lnTo>
                    <a:lnTo>
                      <a:pt x="369" y="7219"/>
                    </a:lnTo>
                    <a:lnTo>
                      <a:pt x="372" y="7240"/>
                    </a:lnTo>
                    <a:lnTo>
                      <a:pt x="372" y="7259"/>
                    </a:lnTo>
                    <a:lnTo>
                      <a:pt x="372" y="7279"/>
                    </a:lnTo>
                    <a:lnTo>
                      <a:pt x="366" y="7298"/>
                    </a:lnTo>
                    <a:lnTo>
                      <a:pt x="363" y="7319"/>
                    </a:lnTo>
                    <a:lnTo>
                      <a:pt x="355" y="7338"/>
                    </a:lnTo>
                    <a:lnTo>
                      <a:pt x="346" y="7359"/>
                    </a:lnTo>
                    <a:lnTo>
                      <a:pt x="331" y="7378"/>
                    </a:lnTo>
                    <a:lnTo>
                      <a:pt x="320" y="7397"/>
                    </a:lnTo>
                    <a:lnTo>
                      <a:pt x="305" y="7416"/>
                    </a:lnTo>
                    <a:lnTo>
                      <a:pt x="291" y="7435"/>
                    </a:lnTo>
                    <a:lnTo>
                      <a:pt x="273" y="7454"/>
                    </a:lnTo>
                    <a:lnTo>
                      <a:pt x="256" y="7473"/>
                    </a:lnTo>
                    <a:lnTo>
                      <a:pt x="238" y="7492"/>
                    </a:lnTo>
                    <a:lnTo>
                      <a:pt x="221" y="7513"/>
                    </a:lnTo>
                    <a:lnTo>
                      <a:pt x="200" y="7530"/>
                    </a:lnTo>
                    <a:lnTo>
                      <a:pt x="183" y="7549"/>
                    </a:lnTo>
                    <a:lnTo>
                      <a:pt x="166" y="7568"/>
                    </a:lnTo>
                    <a:lnTo>
                      <a:pt x="148" y="7589"/>
                    </a:lnTo>
                    <a:lnTo>
                      <a:pt x="131" y="7606"/>
                    </a:lnTo>
                    <a:lnTo>
                      <a:pt x="113" y="7627"/>
                    </a:lnTo>
                    <a:lnTo>
                      <a:pt x="96" y="7646"/>
                    </a:lnTo>
                    <a:lnTo>
                      <a:pt x="84" y="7667"/>
                    </a:lnTo>
                    <a:lnTo>
                      <a:pt x="70" y="7684"/>
                    </a:lnTo>
                    <a:lnTo>
                      <a:pt x="58" y="7705"/>
                    </a:lnTo>
                    <a:lnTo>
                      <a:pt x="49" y="7724"/>
                    </a:lnTo>
                    <a:lnTo>
                      <a:pt x="43" y="7745"/>
                    </a:lnTo>
                    <a:lnTo>
                      <a:pt x="35" y="7764"/>
                    </a:lnTo>
                    <a:lnTo>
                      <a:pt x="35" y="7785"/>
                    </a:lnTo>
                    <a:lnTo>
                      <a:pt x="32" y="7795"/>
                    </a:lnTo>
                    <a:lnTo>
                      <a:pt x="32" y="7804"/>
                    </a:lnTo>
                    <a:lnTo>
                      <a:pt x="35" y="7815"/>
                    </a:lnTo>
                    <a:lnTo>
                      <a:pt x="38" y="7827"/>
                    </a:lnTo>
                    <a:lnTo>
                      <a:pt x="26" y="7844"/>
                    </a:lnTo>
                    <a:lnTo>
                      <a:pt x="20" y="7861"/>
                    </a:lnTo>
                    <a:lnTo>
                      <a:pt x="14" y="7878"/>
                    </a:lnTo>
                    <a:lnTo>
                      <a:pt x="14" y="7897"/>
                    </a:lnTo>
                    <a:lnTo>
                      <a:pt x="14" y="7914"/>
                    </a:lnTo>
                    <a:lnTo>
                      <a:pt x="14" y="7931"/>
                    </a:lnTo>
                    <a:lnTo>
                      <a:pt x="14" y="7950"/>
                    </a:lnTo>
                    <a:lnTo>
                      <a:pt x="17" y="7969"/>
                    </a:lnTo>
                    <a:lnTo>
                      <a:pt x="17" y="7987"/>
                    </a:lnTo>
                    <a:lnTo>
                      <a:pt x="17" y="8004"/>
                    </a:lnTo>
                    <a:lnTo>
                      <a:pt x="17" y="8021"/>
                    </a:lnTo>
                    <a:lnTo>
                      <a:pt x="17" y="8040"/>
                    </a:lnTo>
                    <a:lnTo>
                      <a:pt x="14" y="8057"/>
                    </a:lnTo>
                    <a:lnTo>
                      <a:pt x="12" y="8074"/>
                    </a:lnTo>
                    <a:lnTo>
                      <a:pt x="6" y="8091"/>
                    </a:lnTo>
                    <a:lnTo>
                      <a:pt x="0" y="8110"/>
                    </a:lnTo>
                    <a:lnTo>
                      <a:pt x="12" y="8122"/>
                    </a:lnTo>
                    <a:lnTo>
                      <a:pt x="20" y="8135"/>
                    </a:lnTo>
                    <a:lnTo>
                      <a:pt x="26" y="8144"/>
                    </a:lnTo>
                    <a:lnTo>
                      <a:pt x="29" y="8152"/>
                    </a:lnTo>
                    <a:lnTo>
                      <a:pt x="38" y="8152"/>
                    </a:lnTo>
                    <a:lnTo>
                      <a:pt x="46" y="8154"/>
                    </a:lnTo>
                    <a:lnTo>
                      <a:pt x="58" y="8154"/>
                    </a:lnTo>
                    <a:lnTo>
                      <a:pt x="78" y="8154"/>
                    </a:lnTo>
                    <a:lnTo>
                      <a:pt x="75" y="8142"/>
                    </a:lnTo>
                    <a:lnTo>
                      <a:pt x="75" y="8131"/>
                    </a:lnTo>
                    <a:lnTo>
                      <a:pt x="75" y="8120"/>
                    </a:lnTo>
                    <a:lnTo>
                      <a:pt x="78" y="8108"/>
                    </a:lnTo>
                    <a:lnTo>
                      <a:pt x="78" y="8097"/>
                    </a:lnTo>
                    <a:lnTo>
                      <a:pt x="81" y="8085"/>
                    </a:lnTo>
                    <a:lnTo>
                      <a:pt x="84" y="8074"/>
                    </a:lnTo>
                    <a:lnTo>
                      <a:pt x="90" y="8063"/>
                    </a:lnTo>
                    <a:lnTo>
                      <a:pt x="90" y="8051"/>
                    </a:lnTo>
                    <a:lnTo>
                      <a:pt x="96" y="8040"/>
                    </a:lnTo>
                    <a:lnTo>
                      <a:pt x="99" y="8028"/>
                    </a:lnTo>
                    <a:lnTo>
                      <a:pt x="107" y="8019"/>
                    </a:lnTo>
                    <a:lnTo>
                      <a:pt x="113" y="8007"/>
                    </a:lnTo>
                    <a:lnTo>
                      <a:pt x="122" y="7998"/>
                    </a:lnTo>
                    <a:lnTo>
                      <a:pt x="131" y="7987"/>
                    </a:lnTo>
                    <a:lnTo>
                      <a:pt x="139" y="7977"/>
                    </a:lnTo>
                    <a:lnTo>
                      <a:pt x="145" y="7966"/>
                    </a:lnTo>
                    <a:lnTo>
                      <a:pt x="154" y="7954"/>
                    </a:lnTo>
                    <a:lnTo>
                      <a:pt x="163" y="7943"/>
                    </a:lnTo>
                    <a:lnTo>
                      <a:pt x="174" y="7933"/>
                    </a:lnTo>
                    <a:lnTo>
                      <a:pt x="183" y="7922"/>
                    </a:lnTo>
                    <a:lnTo>
                      <a:pt x="192" y="7912"/>
                    </a:lnTo>
                    <a:lnTo>
                      <a:pt x="203" y="7901"/>
                    </a:lnTo>
                    <a:lnTo>
                      <a:pt x="218" y="7892"/>
                    </a:lnTo>
                    <a:lnTo>
                      <a:pt x="241" y="7871"/>
                    </a:lnTo>
                    <a:lnTo>
                      <a:pt x="267" y="7852"/>
                    </a:lnTo>
                    <a:lnTo>
                      <a:pt x="293" y="7831"/>
                    </a:lnTo>
                    <a:lnTo>
                      <a:pt x="325" y="7814"/>
                    </a:lnTo>
                    <a:lnTo>
                      <a:pt x="346" y="7793"/>
                    </a:lnTo>
                    <a:lnTo>
                      <a:pt x="363" y="7774"/>
                    </a:lnTo>
                    <a:lnTo>
                      <a:pt x="372" y="7755"/>
                    </a:lnTo>
                    <a:lnTo>
                      <a:pt x="384" y="7738"/>
                    </a:lnTo>
                    <a:lnTo>
                      <a:pt x="386" y="7719"/>
                    </a:lnTo>
                    <a:lnTo>
                      <a:pt x="395" y="7700"/>
                    </a:lnTo>
                    <a:lnTo>
                      <a:pt x="407" y="7682"/>
                    </a:lnTo>
                    <a:lnTo>
                      <a:pt x="427" y="7665"/>
                    </a:lnTo>
                    <a:lnTo>
                      <a:pt x="442" y="7663"/>
                    </a:lnTo>
                    <a:lnTo>
                      <a:pt x="453" y="7665"/>
                    </a:lnTo>
                    <a:lnTo>
                      <a:pt x="462" y="7667"/>
                    </a:lnTo>
                    <a:lnTo>
                      <a:pt x="471" y="7673"/>
                    </a:lnTo>
                    <a:lnTo>
                      <a:pt x="485" y="7679"/>
                    </a:lnTo>
                    <a:lnTo>
                      <a:pt x="509" y="7686"/>
                    </a:lnTo>
                    <a:lnTo>
                      <a:pt x="538" y="7673"/>
                    </a:lnTo>
                    <a:lnTo>
                      <a:pt x="570" y="7662"/>
                    </a:lnTo>
                    <a:lnTo>
                      <a:pt x="596" y="7650"/>
                    </a:lnTo>
                    <a:lnTo>
                      <a:pt x="625" y="7639"/>
                    </a:lnTo>
                    <a:lnTo>
                      <a:pt x="648" y="7625"/>
                    </a:lnTo>
                    <a:lnTo>
                      <a:pt x="671" y="7612"/>
                    </a:lnTo>
                    <a:lnTo>
                      <a:pt x="695" y="7599"/>
                    </a:lnTo>
                    <a:lnTo>
                      <a:pt x="718" y="7587"/>
                    </a:lnTo>
                    <a:lnTo>
                      <a:pt x="735" y="7572"/>
                    </a:lnTo>
                    <a:lnTo>
                      <a:pt x="753" y="7559"/>
                    </a:lnTo>
                    <a:lnTo>
                      <a:pt x="770" y="7544"/>
                    </a:lnTo>
                    <a:lnTo>
                      <a:pt x="788" y="7530"/>
                    </a:lnTo>
                    <a:lnTo>
                      <a:pt x="802" y="7515"/>
                    </a:lnTo>
                    <a:lnTo>
                      <a:pt x="820" y="7502"/>
                    </a:lnTo>
                    <a:lnTo>
                      <a:pt x="834" y="7489"/>
                    </a:lnTo>
                    <a:lnTo>
                      <a:pt x="849" y="7475"/>
                    </a:lnTo>
                    <a:lnTo>
                      <a:pt x="857" y="7458"/>
                    </a:lnTo>
                    <a:lnTo>
                      <a:pt x="869" y="7443"/>
                    </a:lnTo>
                    <a:lnTo>
                      <a:pt x="881" y="7428"/>
                    </a:lnTo>
                    <a:lnTo>
                      <a:pt x="892" y="7414"/>
                    </a:lnTo>
                    <a:lnTo>
                      <a:pt x="901" y="7397"/>
                    </a:lnTo>
                    <a:lnTo>
                      <a:pt x="913" y="7382"/>
                    </a:lnTo>
                    <a:lnTo>
                      <a:pt x="924" y="7367"/>
                    </a:lnTo>
                    <a:lnTo>
                      <a:pt x="936" y="7354"/>
                    </a:lnTo>
                    <a:lnTo>
                      <a:pt x="945" y="7336"/>
                    </a:lnTo>
                    <a:lnTo>
                      <a:pt x="956" y="7321"/>
                    </a:lnTo>
                    <a:lnTo>
                      <a:pt x="965" y="7306"/>
                    </a:lnTo>
                    <a:lnTo>
                      <a:pt x="977" y="7291"/>
                    </a:lnTo>
                    <a:lnTo>
                      <a:pt x="985" y="7276"/>
                    </a:lnTo>
                    <a:lnTo>
                      <a:pt x="1000" y="7262"/>
                    </a:lnTo>
                    <a:lnTo>
                      <a:pt x="1011" y="7247"/>
                    </a:lnTo>
                    <a:lnTo>
                      <a:pt x="1026" y="7234"/>
                    </a:lnTo>
                    <a:lnTo>
                      <a:pt x="1046" y="7232"/>
                    </a:lnTo>
                    <a:lnTo>
                      <a:pt x="1064" y="7238"/>
                    </a:lnTo>
                    <a:lnTo>
                      <a:pt x="1072" y="7245"/>
                    </a:lnTo>
                    <a:lnTo>
                      <a:pt x="1084" y="7255"/>
                    </a:lnTo>
                    <a:lnTo>
                      <a:pt x="1087" y="7272"/>
                    </a:lnTo>
                    <a:lnTo>
                      <a:pt x="1090" y="7289"/>
                    </a:lnTo>
                    <a:lnTo>
                      <a:pt x="1087" y="7306"/>
                    </a:lnTo>
                    <a:lnTo>
                      <a:pt x="1087" y="7323"/>
                    </a:lnTo>
                    <a:lnTo>
                      <a:pt x="1081" y="7340"/>
                    </a:lnTo>
                    <a:lnTo>
                      <a:pt x="1078" y="7357"/>
                    </a:lnTo>
                    <a:lnTo>
                      <a:pt x="1072" y="7375"/>
                    </a:lnTo>
                    <a:lnTo>
                      <a:pt x="1067" y="7392"/>
                    </a:lnTo>
                    <a:lnTo>
                      <a:pt x="1055" y="7407"/>
                    </a:lnTo>
                    <a:lnTo>
                      <a:pt x="1046" y="7424"/>
                    </a:lnTo>
                    <a:lnTo>
                      <a:pt x="1035" y="7441"/>
                    </a:lnTo>
                    <a:lnTo>
                      <a:pt x="1023" y="7458"/>
                    </a:lnTo>
                    <a:lnTo>
                      <a:pt x="1009" y="7473"/>
                    </a:lnTo>
                    <a:lnTo>
                      <a:pt x="997" y="7490"/>
                    </a:lnTo>
                    <a:lnTo>
                      <a:pt x="985" y="7508"/>
                    </a:lnTo>
                    <a:lnTo>
                      <a:pt x="974" y="7525"/>
                    </a:lnTo>
                    <a:lnTo>
                      <a:pt x="959" y="7540"/>
                    </a:lnTo>
                    <a:lnTo>
                      <a:pt x="947" y="7557"/>
                    </a:lnTo>
                    <a:lnTo>
                      <a:pt x="933" y="7572"/>
                    </a:lnTo>
                    <a:lnTo>
                      <a:pt x="921" y="7589"/>
                    </a:lnTo>
                    <a:lnTo>
                      <a:pt x="910" y="7606"/>
                    </a:lnTo>
                    <a:lnTo>
                      <a:pt x="898" y="7624"/>
                    </a:lnTo>
                    <a:lnTo>
                      <a:pt x="889" y="7641"/>
                    </a:lnTo>
                    <a:lnTo>
                      <a:pt x="884" y="7658"/>
                    </a:lnTo>
                    <a:lnTo>
                      <a:pt x="875" y="7675"/>
                    </a:lnTo>
                    <a:lnTo>
                      <a:pt x="869" y="7692"/>
                    </a:lnTo>
                    <a:lnTo>
                      <a:pt x="863" y="7709"/>
                    </a:lnTo>
                    <a:lnTo>
                      <a:pt x="863" y="7726"/>
                    </a:lnTo>
                    <a:lnTo>
                      <a:pt x="863" y="7743"/>
                    </a:lnTo>
                    <a:lnTo>
                      <a:pt x="866" y="7760"/>
                    </a:lnTo>
                    <a:lnTo>
                      <a:pt x="869" y="7777"/>
                    </a:lnTo>
                    <a:lnTo>
                      <a:pt x="878" y="7796"/>
                    </a:lnTo>
                    <a:lnTo>
                      <a:pt x="881" y="7800"/>
                    </a:lnTo>
                    <a:lnTo>
                      <a:pt x="889" y="7804"/>
                    </a:lnTo>
                    <a:lnTo>
                      <a:pt x="901" y="7806"/>
                    </a:lnTo>
                    <a:lnTo>
                      <a:pt x="921" y="7810"/>
                    </a:lnTo>
                    <a:lnTo>
                      <a:pt x="1148" y="7627"/>
                    </a:lnTo>
                    <a:lnTo>
                      <a:pt x="1151" y="7622"/>
                    </a:lnTo>
                    <a:lnTo>
                      <a:pt x="1163" y="7620"/>
                    </a:lnTo>
                    <a:lnTo>
                      <a:pt x="1174" y="7620"/>
                    </a:lnTo>
                    <a:lnTo>
                      <a:pt x="1195" y="7625"/>
                    </a:lnTo>
                    <a:lnTo>
                      <a:pt x="1206" y="7631"/>
                    </a:lnTo>
                    <a:lnTo>
                      <a:pt x="1218" y="7637"/>
                    </a:lnTo>
                    <a:lnTo>
                      <a:pt x="1224" y="7643"/>
                    </a:lnTo>
                    <a:lnTo>
                      <a:pt x="1229" y="7648"/>
                    </a:lnTo>
                    <a:lnTo>
                      <a:pt x="1229" y="7662"/>
                    </a:lnTo>
                    <a:lnTo>
                      <a:pt x="1224" y="7675"/>
                    </a:lnTo>
                    <a:lnTo>
                      <a:pt x="1209" y="7686"/>
                    </a:lnTo>
                    <a:lnTo>
                      <a:pt x="1197" y="7698"/>
                    </a:lnTo>
                    <a:lnTo>
                      <a:pt x="1183" y="7709"/>
                    </a:lnTo>
                    <a:lnTo>
                      <a:pt x="1180" y="7722"/>
                    </a:lnTo>
                    <a:lnTo>
                      <a:pt x="1192" y="7724"/>
                    </a:lnTo>
                    <a:lnTo>
                      <a:pt x="1206" y="7724"/>
                    </a:lnTo>
                    <a:lnTo>
                      <a:pt x="1218" y="7722"/>
                    </a:lnTo>
                    <a:lnTo>
                      <a:pt x="1232" y="7722"/>
                    </a:lnTo>
                    <a:lnTo>
                      <a:pt x="1308" y="7605"/>
                    </a:lnTo>
                    <a:lnTo>
                      <a:pt x="1322" y="7584"/>
                    </a:lnTo>
                    <a:lnTo>
                      <a:pt x="1340" y="7566"/>
                    </a:lnTo>
                    <a:lnTo>
                      <a:pt x="1354" y="7546"/>
                    </a:lnTo>
                    <a:lnTo>
                      <a:pt x="1366" y="7528"/>
                    </a:lnTo>
                    <a:lnTo>
                      <a:pt x="1372" y="7508"/>
                    </a:lnTo>
                    <a:lnTo>
                      <a:pt x="1381" y="7490"/>
                    </a:lnTo>
                    <a:lnTo>
                      <a:pt x="1383" y="7470"/>
                    </a:lnTo>
                    <a:lnTo>
                      <a:pt x="1389" y="7452"/>
                    </a:lnTo>
                    <a:lnTo>
                      <a:pt x="1389" y="7432"/>
                    </a:lnTo>
                    <a:lnTo>
                      <a:pt x="1389" y="7413"/>
                    </a:lnTo>
                    <a:lnTo>
                      <a:pt x="1386" y="7392"/>
                    </a:lnTo>
                    <a:lnTo>
                      <a:pt x="1386" y="7375"/>
                    </a:lnTo>
                    <a:lnTo>
                      <a:pt x="1381" y="7354"/>
                    </a:lnTo>
                    <a:lnTo>
                      <a:pt x="1378" y="7335"/>
                    </a:lnTo>
                    <a:lnTo>
                      <a:pt x="1375" y="7314"/>
                    </a:lnTo>
                    <a:lnTo>
                      <a:pt x="1372" y="7297"/>
                    </a:lnTo>
                    <a:lnTo>
                      <a:pt x="1363" y="7276"/>
                    </a:lnTo>
                    <a:lnTo>
                      <a:pt x="1357" y="7257"/>
                    </a:lnTo>
                    <a:lnTo>
                      <a:pt x="1352" y="7236"/>
                    </a:lnTo>
                    <a:lnTo>
                      <a:pt x="1349" y="7217"/>
                    </a:lnTo>
                    <a:lnTo>
                      <a:pt x="1343" y="7196"/>
                    </a:lnTo>
                    <a:lnTo>
                      <a:pt x="1340" y="7179"/>
                    </a:lnTo>
                    <a:lnTo>
                      <a:pt x="1337" y="7158"/>
                    </a:lnTo>
                    <a:lnTo>
                      <a:pt x="1337" y="7141"/>
                    </a:lnTo>
                    <a:lnTo>
                      <a:pt x="1334" y="7120"/>
                    </a:lnTo>
                    <a:lnTo>
                      <a:pt x="1334" y="7101"/>
                    </a:lnTo>
                    <a:lnTo>
                      <a:pt x="1337" y="7082"/>
                    </a:lnTo>
                    <a:lnTo>
                      <a:pt x="1343" y="7065"/>
                    </a:lnTo>
                    <a:lnTo>
                      <a:pt x="1346" y="7048"/>
                    </a:lnTo>
                    <a:lnTo>
                      <a:pt x="1354" y="7030"/>
                    </a:lnTo>
                    <a:lnTo>
                      <a:pt x="1363" y="7013"/>
                    </a:lnTo>
                    <a:lnTo>
                      <a:pt x="1381" y="6996"/>
                    </a:lnTo>
                    <a:lnTo>
                      <a:pt x="1346" y="6968"/>
                    </a:lnTo>
                    <a:lnTo>
                      <a:pt x="1421" y="6759"/>
                    </a:lnTo>
                    <a:lnTo>
                      <a:pt x="1410" y="6759"/>
                    </a:lnTo>
                    <a:lnTo>
                      <a:pt x="1401" y="6759"/>
                    </a:lnTo>
                    <a:lnTo>
                      <a:pt x="1389" y="6761"/>
                    </a:lnTo>
                    <a:lnTo>
                      <a:pt x="1375" y="6762"/>
                    </a:lnTo>
                    <a:lnTo>
                      <a:pt x="1354" y="6757"/>
                    </a:lnTo>
                    <a:lnTo>
                      <a:pt x="1343" y="6753"/>
                    </a:lnTo>
                    <a:lnTo>
                      <a:pt x="1337" y="6747"/>
                    </a:lnTo>
                    <a:lnTo>
                      <a:pt x="1337" y="6742"/>
                    </a:lnTo>
                    <a:lnTo>
                      <a:pt x="1337" y="6728"/>
                    </a:lnTo>
                    <a:lnTo>
                      <a:pt x="1337" y="6719"/>
                    </a:lnTo>
                    <a:lnTo>
                      <a:pt x="1343" y="6713"/>
                    </a:lnTo>
                    <a:lnTo>
                      <a:pt x="1352" y="6711"/>
                    </a:lnTo>
                    <a:lnTo>
                      <a:pt x="1360" y="6707"/>
                    </a:lnTo>
                    <a:lnTo>
                      <a:pt x="1381" y="6705"/>
                    </a:lnTo>
                    <a:lnTo>
                      <a:pt x="1363" y="6704"/>
                    </a:lnTo>
                    <a:lnTo>
                      <a:pt x="1346" y="6700"/>
                    </a:lnTo>
                    <a:lnTo>
                      <a:pt x="1352" y="6688"/>
                    </a:lnTo>
                    <a:lnTo>
                      <a:pt x="1363" y="6677"/>
                    </a:lnTo>
                    <a:lnTo>
                      <a:pt x="1375" y="6667"/>
                    </a:lnTo>
                    <a:lnTo>
                      <a:pt x="1389" y="6658"/>
                    </a:lnTo>
                    <a:lnTo>
                      <a:pt x="1398" y="6648"/>
                    </a:lnTo>
                    <a:lnTo>
                      <a:pt x="1410" y="6639"/>
                    </a:lnTo>
                    <a:lnTo>
                      <a:pt x="1415" y="6628"/>
                    </a:lnTo>
                    <a:lnTo>
                      <a:pt x="1415" y="6618"/>
                    </a:lnTo>
                    <a:lnTo>
                      <a:pt x="1415" y="6607"/>
                    </a:lnTo>
                    <a:lnTo>
                      <a:pt x="1418" y="6595"/>
                    </a:lnTo>
                    <a:lnTo>
                      <a:pt x="1418" y="6586"/>
                    </a:lnTo>
                    <a:lnTo>
                      <a:pt x="1424" y="6576"/>
                    </a:lnTo>
                    <a:lnTo>
                      <a:pt x="1433" y="6555"/>
                    </a:lnTo>
                    <a:lnTo>
                      <a:pt x="1445" y="6536"/>
                    </a:lnTo>
                    <a:lnTo>
                      <a:pt x="1445" y="6525"/>
                    </a:lnTo>
                    <a:lnTo>
                      <a:pt x="1447" y="6515"/>
                    </a:lnTo>
                    <a:lnTo>
                      <a:pt x="1447" y="6504"/>
                    </a:lnTo>
                    <a:lnTo>
                      <a:pt x="1450" y="6494"/>
                    </a:lnTo>
                    <a:lnTo>
                      <a:pt x="1447" y="6474"/>
                    </a:lnTo>
                    <a:lnTo>
                      <a:pt x="1436" y="6455"/>
                    </a:lnTo>
                    <a:lnTo>
                      <a:pt x="1549" y="6264"/>
                    </a:lnTo>
                    <a:lnTo>
                      <a:pt x="1549" y="6245"/>
                    </a:lnTo>
                    <a:lnTo>
                      <a:pt x="1549" y="6226"/>
                    </a:lnTo>
                    <a:lnTo>
                      <a:pt x="1552" y="6209"/>
                    </a:lnTo>
                    <a:lnTo>
                      <a:pt x="1555" y="6192"/>
                    </a:lnTo>
                    <a:lnTo>
                      <a:pt x="1555" y="6173"/>
                    </a:lnTo>
                    <a:lnTo>
                      <a:pt x="1561" y="6156"/>
                    </a:lnTo>
                    <a:lnTo>
                      <a:pt x="1564" y="6139"/>
                    </a:lnTo>
                    <a:lnTo>
                      <a:pt x="1570" y="6122"/>
                    </a:lnTo>
                    <a:lnTo>
                      <a:pt x="1570" y="6103"/>
                    </a:lnTo>
                    <a:lnTo>
                      <a:pt x="1572" y="6086"/>
                    </a:lnTo>
                    <a:lnTo>
                      <a:pt x="1575" y="6067"/>
                    </a:lnTo>
                    <a:lnTo>
                      <a:pt x="1578" y="6050"/>
                    </a:lnTo>
                    <a:lnTo>
                      <a:pt x="1575" y="6031"/>
                    </a:lnTo>
                    <a:lnTo>
                      <a:pt x="1575" y="6014"/>
                    </a:lnTo>
                    <a:lnTo>
                      <a:pt x="1575" y="5996"/>
                    </a:lnTo>
                    <a:lnTo>
                      <a:pt x="1575" y="5979"/>
                    </a:lnTo>
                    <a:lnTo>
                      <a:pt x="1581" y="5960"/>
                    </a:lnTo>
                    <a:lnTo>
                      <a:pt x="1587" y="5941"/>
                    </a:lnTo>
                    <a:lnTo>
                      <a:pt x="1590" y="5922"/>
                    </a:lnTo>
                    <a:lnTo>
                      <a:pt x="1593" y="5905"/>
                    </a:lnTo>
                    <a:lnTo>
                      <a:pt x="1593" y="5886"/>
                    </a:lnTo>
                    <a:lnTo>
                      <a:pt x="1593" y="5869"/>
                    </a:lnTo>
                    <a:lnTo>
                      <a:pt x="1593" y="5850"/>
                    </a:lnTo>
                    <a:lnTo>
                      <a:pt x="1593" y="5833"/>
                    </a:lnTo>
                    <a:lnTo>
                      <a:pt x="1590" y="5814"/>
                    </a:lnTo>
                    <a:lnTo>
                      <a:pt x="1587" y="5795"/>
                    </a:lnTo>
                    <a:lnTo>
                      <a:pt x="1584" y="5776"/>
                    </a:lnTo>
                    <a:lnTo>
                      <a:pt x="1584" y="5759"/>
                    </a:lnTo>
                    <a:lnTo>
                      <a:pt x="1581" y="5740"/>
                    </a:lnTo>
                    <a:lnTo>
                      <a:pt x="1578" y="5723"/>
                    </a:lnTo>
                    <a:lnTo>
                      <a:pt x="1578" y="5706"/>
                    </a:lnTo>
                    <a:lnTo>
                      <a:pt x="1578" y="5689"/>
                    </a:lnTo>
                    <a:lnTo>
                      <a:pt x="1570" y="5679"/>
                    </a:lnTo>
                    <a:lnTo>
                      <a:pt x="1567" y="5675"/>
                    </a:lnTo>
                    <a:lnTo>
                      <a:pt x="1546" y="5671"/>
                    </a:lnTo>
                    <a:lnTo>
                      <a:pt x="1523" y="5670"/>
                    </a:lnTo>
                    <a:lnTo>
                      <a:pt x="1410" y="5668"/>
                    </a:lnTo>
                    <a:lnTo>
                      <a:pt x="1398" y="5664"/>
                    </a:lnTo>
                    <a:lnTo>
                      <a:pt x="1389" y="5660"/>
                    </a:lnTo>
                    <a:lnTo>
                      <a:pt x="1383" y="5656"/>
                    </a:lnTo>
                    <a:lnTo>
                      <a:pt x="1389" y="5652"/>
                    </a:lnTo>
                    <a:lnTo>
                      <a:pt x="1613" y="5620"/>
                    </a:lnTo>
                    <a:lnTo>
                      <a:pt x="1616" y="5603"/>
                    </a:lnTo>
                    <a:lnTo>
                      <a:pt x="1642" y="5586"/>
                    </a:lnTo>
                    <a:lnTo>
                      <a:pt x="1639" y="5580"/>
                    </a:lnTo>
                    <a:lnTo>
                      <a:pt x="1639" y="5576"/>
                    </a:lnTo>
                    <a:lnTo>
                      <a:pt x="1631" y="5571"/>
                    </a:lnTo>
                    <a:lnTo>
                      <a:pt x="1619" y="5569"/>
                    </a:lnTo>
                    <a:lnTo>
                      <a:pt x="1657" y="5360"/>
                    </a:lnTo>
                    <a:lnTo>
                      <a:pt x="1697" y="5339"/>
                    </a:lnTo>
                    <a:lnTo>
                      <a:pt x="1686" y="5331"/>
                    </a:lnTo>
                    <a:lnTo>
                      <a:pt x="1665" y="5326"/>
                    </a:lnTo>
                    <a:lnTo>
                      <a:pt x="1686" y="5263"/>
                    </a:lnTo>
                    <a:lnTo>
                      <a:pt x="1683" y="5253"/>
                    </a:lnTo>
                    <a:lnTo>
                      <a:pt x="1674" y="5246"/>
                    </a:lnTo>
                    <a:lnTo>
                      <a:pt x="1680" y="5238"/>
                    </a:lnTo>
                    <a:lnTo>
                      <a:pt x="1683" y="5232"/>
                    </a:lnTo>
                    <a:lnTo>
                      <a:pt x="1677" y="5227"/>
                    </a:lnTo>
                    <a:lnTo>
                      <a:pt x="1665" y="5221"/>
                    </a:lnTo>
                    <a:lnTo>
                      <a:pt x="1651" y="5058"/>
                    </a:lnTo>
                    <a:lnTo>
                      <a:pt x="1639" y="5044"/>
                    </a:lnTo>
                    <a:lnTo>
                      <a:pt x="1633" y="5031"/>
                    </a:lnTo>
                    <a:lnTo>
                      <a:pt x="1631" y="5018"/>
                    </a:lnTo>
                    <a:lnTo>
                      <a:pt x="1645" y="5008"/>
                    </a:lnTo>
                    <a:lnTo>
                      <a:pt x="1631" y="4995"/>
                    </a:lnTo>
                    <a:lnTo>
                      <a:pt x="1613" y="4983"/>
                    </a:lnTo>
                    <a:lnTo>
                      <a:pt x="1619" y="4978"/>
                    </a:lnTo>
                    <a:lnTo>
                      <a:pt x="1639" y="4976"/>
                    </a:lnTo>
                    <a:lnTo>
                      <a:pt x="1622" y="4978"/>
                    </a:lnTo>
                    <a:lnTo>
                      <a:pt x="1610" y="4983"/>
                    </a:lnTo>
                    <a:lnTo>
                      <a:pt x="1386" y="4989"/>
                    </a:lnTo>
                    <a:lnTo>
                      <a:pt x="1369" y="4985"/>
                    </a:lnTo>
                    <a:lnTo>
                      <a:pt x="1354" y="4983"/>
                    </a:lnTo>
                    <a:lnTo>
                      <a:pt x="1340" y="4980"/>
                    </a:lnTo>
                    <a:lnTo>
                      <a:pt x="1331" y="4976"/>
                    </a:lnTo>
                    <a:lnTo>
                      <a:pt x="1337" y="4968"/>
                    </a:lnTo>
                    <a:lnTo>
                      <a:pt x="1363" y="4968"/>
                    </a:lnTo>
                    <a:lnTo>
                      <a:pt x="1378" y="4966"/>
                    </a:lnTo>
                    <a:lnTo>
                      <a:pt x="1392" y="4966"/>
                    </a:lnTo>
                    <a:lnTo>
                      <a:pt x="1404" y="4964"/>
                    </a:lnTo>
                    <a:lnTo>
                      <a:pt x="1415" y="4962"/>
                    </a:lnTo>
                    <a:lnTo>
                      <a:pt x="1572" y="4968"/>
                    </a:lnTo>
                    <a:lnTo>
                      <a:pt x="1572" y="4959"/>
                    </a:lnTo>
                    <a:lnTo>
                      <a:pt x="1581" y="4953"/>
                    </a:lnTo>
                    <a:lnTo>
                      <a:pt x="1596" y="4947"/>
                    </a:lnTo>
                    <a:lnTo>
                      <a:pt x="1616" y="4942"/>
                    </a:lnTo>
                    <a:lnTo>
                      <a:pt x="1636" y="4708"/>
                    </a:lnTo>
                    <a:lnTo>
                      <a:pt x="1625" y="4702"/>
                    </a:lnTo>
                    <a:lnTo>
                      <a:pt x="1616" y="4696"/>
                    </a:lnTo>
                    <a:lnTo>
                      <a:pt x="1526" y="4677"/>
                    </a:lnTo>
                    <a:lnTo>
                      <a:pt x="1511" y="4672"/>
                    </a:lnTo>
                    <a:lnTo>
                      <a:pt x="1497" y="4666"/>
                    </a:lnTo>
                    <a:lnTo>
                      <a:pt x="1479" y="4660"/>
                    </a:lnTo>
                    <a:lnTo>
                      <a:pt x="1465" y="4655"/>
                    </a:lnTo>
                    <a:lnTo>
                      <a:pt x="1447" y="4649"/>
                    </a:lnTo>
                    <a:lnTo>
                      <a:pt x="1430" y="4643"/>
                    </a:lnTo>
                    <a:lnTo>
                      <a:pt x="1410" y="4637"/>
                    </a:lnTo>
                    <a:lnTo>
                      <a:pt x="1389" y="4634"/>
                    </a:lnTo>
                    <a:lnTo>
                      <a:pt x="1386" y="4624"/>
                    </a:lnTo>
                    <a:lnTo>
                      <a:pt x="1413" y="4618"/>
                    </a:lnTo>
                    <a:lnTo>
                      <a:pt x="1369" y="4487"/>
                    </a:lnTo>
                    <a:lnTo>
                      <a:pt x="1189" y="4474"/>
                    </a:lnTo>
                    <a:lnTo>
                      <a:pt x="1163" y="4468"/>
                    </a:lnTo>
                    <a:lnTo>
                      <a:pt x="1145" y="4464"/>
                    </a:lnTo>
                    <a:lnTo>
                      <a:pt x="1131" y="4455"/>
                    </a:lnTo>
                    <a:lnTo>
                      <a:pt x="1116" y="4445"/>
                    </a:lnTo>
                    <a:lnTo>
                      <a:pt x="1171" y="4436"/>
                    </a:lnTo>
                    <a:lnTo>
                      <a:pt x="1186" y="4436"/>
                    </a:lnTo>
                    <a:lnTo>
                      <a:pt x="1192" y="4440"/>
                    </a:lnTo>
                    <a:lnTo>
                      <a:pt x="1197" y="4444"/>
                    </a:lnTo>
                    <a:lnTo>
                      <a:pt x="1215" y="4447"/>
                    </a:lnTo>
                    <a:lnTo>
                      <a:pt x="1232" y="4445"/>
                    </a:lnTo>
                    <a:lnTo>
                      <a:pt x="1250" y="4444"/>
                    </a:lnTo>
                    <a:lnTo>
                      <a:pt x="1267" y="4440"/>
                    </a:lnTo>
                    <a:lnTo>
                      <a:pt x="1285" y="4438"/>
                    </a:lnTo>
                    <a:lnTo>
                      <a:pt x="1299" y="4432"/>
                    </a:lnTo>
                    <a:lnTo>
                      <a:pt x="1314" y="4428"/>
                    </a:lnTo>
                    <a:lnTo>
                      <a:pt x="1325" y="4423"/>
                    </a:lnTo>
                    <a:lnTo>
                      <a:pt x="1340" y="4419"/>
                    </a:lnTo>
                    <a:lnTo>
                      <a:pt x="1404" y="3698"/>
                    </a:lnTo>
                    <a:lnTo>
                      <a:pt x="1398" y="3691"/>
                    </a:lnTo>
                    <a:lnTo>
                      <a:pt x="1378" y="3687"/>
                    </a:lnTo>
                    <a:lnTo>
                      <a:pt x="1352" y="3683"/>
                    </a:lnTo>
                    <a:lnTo>
                      <a:pt x="1334" y="3678"/>
                    </a:lnTo>
                    <a:lnTo>
                      <a:pt x="1357" y="3672"/>
                    </a:lnTo>
                    <a:lnTo>
                      <a:pt x="1389" y="3670"/>
                    </a:lnTo>
                    <a:lnTo>
                      <a:pt x="1404" y="3668"/>
                    </a:lnTo>
                    <a:lnTo>
                      <a:pt x="1421" y="3666"/>
                    </a:lnTo>
                    <a:lnTo>
                      <a:pt x="1439" y="3664"/>
                    </a:lnTo>
                    <a:lnTo>
                      <a:pt x="1456" y="3664"/>
                    </a:lnTo>
                    <a:lnTo>
                      <a:pt x="1500" y="3647"/>
                    </a:lnTo>
                    <a:lnTo>
                      <a:pt x="1497" y="3626"/>
                    </a:lnTo>
                    <a:lnTo>
                      <a:pt x="1506" y="3609"/>
                    </a:lnTo>
                    <a:lnTo>
                      <a:pt x="1520" y="3594"/>
                    </a:lnTo>
                    <a:lnTo>
                      <a:pt x="1540" y="3579"/>
                    </a:lnTo>
                    <a:lnTo>
                      <a:pt x="1564" y="3564"/>
                    </a:lnTo>
                    <a:lnTo>
                      <a:pt x="1590" y="3548"/>
                    </a:lnTo>
                    <a:lnTo>
                      <a:pt x="1619" y="3533"/>
                    </a:lnTo>
                    <a:lnTo>
                      <a:pt x="1651" y="3520"/>
                    </a:lnTo>
                    <a:lnTo>
                      <a:pt x="1738" y="3330"/>
                    </a:lnTo>
                    <a:lnTo>
                      <a:pt x="1631" y="3282"/>
                    </a:lnTo>
                    <a:lnTo>
                      <a:pt x="1631" y="3277"/>
                    </a:lnTo>
                    <a:lnTo>
                      <a:pt x="1642" y="3271"/>
                    </a:lnTo>
                    <a:lnTo>
                      <a:pt x="1657" y="3269"/>
                    </a:lnTo>
                    <a:lnTo>
                      <a:pt x="1686" y="3271"/>
                    </a:lnTo>
                    <a:lnTo>
                      <a:pt x="1729" y="3294"/>
                    </a:lnTo>
                    <a:lnTo>
                      <a:pt x="1753" y="3282"/>
                    </a:lnTo>
                    <a:lnTo>
                      <a:pt x="1770" y="3271"/>
                    </a:lnTo>
                    <a:lnTo>
                      <a:pt x="1776" y="3256"/>
                    </a:lnTo>
                    <a:lnTo>
                      <a:pt x="1782" y="3242"/>
                    </a:lnTo>
                    <a:lnTo>
                      <a:pt x="1782" y="3227"/>
                    </a:lnTo>
                    <a:lnTo>
                      <a:pt x="1785" y="3212"/>
                    </a:lnTo>
                    <a:lnTo>
                      <a:pt x="1793" y="3195"/>
                    </a:lnTo>
                    <a:lnTo>
                      <a:pt x="1814" y="3183"/>
                    </a:lnTo>
                    <a:lnTo>
                      <a:pt x="1802" y="3170"/>
                    </a:lnTo>
                    <a:lnTo>
                      <a:pt x="1802" y="3161"/>
                    </a:lnTo>
                    <a:lnTo>
                      <a:pt x="1799" y="3149"/>
                    </a:lnTo>
                    <a:lnTo>
                      <a:pt x="1796" y="3142"/>
                    </a:lnTo>
                    <a:lnTo>
                      <a:pt x="1776" y="2900"/>
                    </a:lnTo>
                    <a:lnTo>
                      <a:pt x="1761" y="2896"/>
                    </a:lnTo>
                    <a:lnTo>
                      <a:pt x="1750" y="2893"/>
                    </a:lnTo>
                    <a:lnTo>
                      <a:pt x="1732" y="2889"/>
                    </a:lnTo>
                    <a:lnTo>
                      <a:pt x="1718" y="2891"/>
                    </a:lnTo>
                    <a:lnTo>
                      <a:pt x="1488" y="3526"/>
                    </a:lnTo>
                    <a:lnTo>
                      <a:pt x="1471" y="3524"/>
                    </a:lnTo>
                    <a:lnTo>
                      <a:pt x="1459" y="3522"/>
                    </a:lnTo>
                    <a:lnTo>
                      <a:pt x="1447" y="3518"/>
                    </a:lnTo>
                    <a:lnTo>
                      <a:pt x="1439" y="3514"/>
                    </a:lnTo>
                    <a:lnTo>
                      <a:pt x="1427" y="3508"/>
                    </a:lnTo>
                    <a:lnTo>
                      <a:pt x="1415" y="3505"/>
                    </a:lnTo>
                    <a:lnTo>
                      <a:pt x="1401" y="3501"/>
                    </a:lnTo>
                    <a:lnTo>
                      <a:pt x="1383" y="3499"/>
                    </a:lnTo>
                    <a:lnTo>
                      <a:pt x="1401" y="3453"/>
                    </a:lnTo>
                    <a:lnTo>
                      <a:pt x="1363" y="3381"/>
                    </a:lnTo>
                    <a:lnTo>
                      <a:pt x="1369" y="3311"/>
                    </a:lnTo>
                    <a:lnTo>
                      <a:pt x="1378" y="3303"/>
                    </a:lnTo>
                    <a:lnTo>
                      <a:pt x="1381" y="3296"/>
                    </a:lnTo>
                    <a:lnTo>
                      <a:pt x="1375" y="3284"/>
                    </a:lnTo>
                    <a:lnTo>
                      <a:pt x="1375" y="3275"/>
                    </a:lnTo>
                    <a:lnTo>
                      <a:pt x="1372" y="3261"/>
                    </a:lnTo>
                    <a:lnTo>
                      <a:pt x="1389" y="3254"/>
                    </a:lnTo>
                    <a:lnTo>
                      <a:pt x="1375" y="3237"/>
                    </a:lnTo>
                    <a:lnTo>
                      <a:pt x="1366" y="3223"/>
                    </a:lnTo>
                    <a:lnTo>
                      <a:pt x="1360" y="3208"/>
                    </a:lnTo>
                    <a:lnTo>
                      <a:pt x="1360" y="3195"/>
                    </a:lnTo>
                    <a:lnTo>
                      <a:pt x="1360" y="3180"/>
                    </a:lnTo>
                    <a:lnTo>
                      <a:pt x="1369" y="3166"/>
                    </a:lnTo>
                    <a:lnTo>
                      <a:pt x="1381" y="3155"/>
                    </a:lnTo>
                    <a:lnTo>
                      <a:pt x="1404" y="3143"/>
                    </a:lnTo>
                    <a:lnTo>
                      <a:pt x="1404" y="2974"/>
                    </a:lnTo>
                    <a:lnTo>
                      <a:pt x="1407" y="2971"/>
                    </a:lnTo>
                    <a:lnTo>
                      <a:pt x="1415" y="2969"/>
                    </a:lnTo>
                    <a:lnTo>
                      <a:pt x="1427" y="2967"/>
                    </a:lnTo>
                    <a:lnTo>
                      <a:pt x="1439" y="2965"/>
                    </a:lnTo>
                    <a:lnTo>
                      <a:pt x="1471" y="2727"/>
                    </a:lnTo>
                    <a:lnTo>
                      <a:pt x="1482" y="2720"/>
                    </a:lnTo>
                    <a:lnTo>
                      <a:pt x="1508" y="2714"/>
                    </a:lnTo>
                    <a:lnTo>
                      <a:pt x="1506" y="2712"/>
                    </a:lnTo>
                    <a:lnTo>
                      <a:pt x="1500" y="2710"/>
                    </a:lnTo>
                    <a:lnTo>
                      <a:pt x="1488" y="2706"/>
                    </a:lnTo>
                    <a:lnTo>
                      <a:pt x="1477" y="2704"/>
                    </a:lnTo>
                    <a:lnTo>
                      <a:pt x="1482" y="2682"/>
                    </a:lnTo>
                    <a:lnTo>
                      <a:pt x="1494" y="2678"/>
                    </a:lnTo>
                    <a:lnTo>
                      <a:pt x="1514" y="2676"/>
                    </a:lnTo>
                    <a:lnTo>
                      <a:pt x="1526" y="2664"/>
                    </a:lnTo>
                    <a:lnTo>
                      <a:pt x="1529" y="2655"/>
                    </a:lnTo>
                    <a:lnTo>
                      <a:pt x="1520" y="2644"/>
                    </a:lnTo>
                    <a:lnTo>
                      <a:pt x="1517" y="2632"/>
                    </a:lnTo>
                    <a:lnTo>
                      <a:pt x="1517" y="2621"/>
                    </a:lnTo>
                    <a:lnTo>
                      <a:pt x="1526" y="2609"/>
                    </a:lnTo>
                    <a:lnTo>
                      <a:pt x="1520" y="2604"/>
                    </a:lnTo>
                    <a:lnTo>
                      <a:pt x="1514" y="2602"/>
                    </a:lnTo>
                    <a:lnTo>
                      <a:pt x="1506" y="2598"/>
                    </a:lnTo>
                    <a:lnTo>
                      <a:pt x="1503" y="2594"/>
                    </a:lnTo>
                    <a:lnTo>
                      <a:pt x="1514" y="2588"/>
                    </a:lnTo>
                    <a:lnTo>
                      <a:pt x="1517" y="2583"/>
                    </a:lnTo>
                    <a:lnTo>
                      <a:pt x="1511" y="2577"/>
                    </a:lnTo>
                    <a:lnTo>
                      <a:pt x="1503" y="2571"/>
                    </a:lnTo>
                    <a:lnTo>
                      <a:pt x="1477" y="2558"/>
                    </a:lnTo>
                    <a:lnTo>
                      <a:pt x="1462" y="2547"/>
                    </a:lnTo>
                    <a:lnTo>
                      <a:pt x="1468" y="2537"/>
                    </a:lnTo>
                    <a:lnTo>
                      <a:pt x="1488" y="2531"/>
                    </a:lnTo>
                    <a:lnTo>
                      <a:pt x="1465" y="2505"/>
                    </a:lnTo>
                    <a:lnTo>
                      <a:pt x="1439" y="2499"/>
                    </a:lnTo>
                    <a:lnTo>
                      <a:pt x="1415" y="2497"/>
                    </a:lnTo>
                    <a:lnTo>
                      <a:pt x="1389" y="2495"/>
                    </a:lnTo>
                    <a:lnTo>
                      <a:pt x="1366" y="2495"/>
                    </a:lnTo>
                    <a:lnTo>
                      <a:pt x="1352" y="2488"/>
                    </a:lnTo>
                    <a:lnTo>
                      <a:pt x="1334" y="2484"/>
                    </a:lnTo>
                    <a:lnTo>
                      <a:pt x="1308" y="2478"/>
                    </a:lnTo>
                    <a:lnTo>
                      <a:pt x="1285" y="2474"/>
                    </a:lnTo>
                    <a:lnTo>
                      <a:pt x="1282" y="2452"/>
                    </a:lnTo>
                    <a:lnTo>
                      <a:pt x="1270" y="2442"/>
                    </a:lnTo>
                    <a:lnTo>
                      <a:pt x="1253" y="2440"/>
                    </a:lnTo>
                    <a:lnTo>
                      <a:pt x="1229" y="2440"/>
                    </a:lnTo>
                    <a:lnTo>
                      <a:pt x="1215" y="2446"/>
                    </a:lnTo>
                    <a:lnTo>
                      <a:pt x="1131" y="2436"/>
                    </a:lnTo>
                    <a:lnTo>
                      <a:pt x="1061" y="2417"/>
                    </a:lnTo>
                    <a:lnTo>
                      <a:pt x="1043" y="2404"/>
                    </a:lnTo>
                    <a:lnTo>
                      <a:pt x="1038" y="2391"/>
                    </a:lnTo>
                    <a:lnTo>
                      <a:pt x="1040" y="2376"/>
                    </a:lnTo>
                    <a:lnTo>
                      <a:pt x="1058" y="2366"/>
                    </a:lnTo>
                    <a:lnTo>
                      <a:pt x="1055" y="2364"/>
                    </a:lnTo>
                    <a:lnTo>
                      <a:pt x="1052" y="2362"/>
                    </a:lnTo>
                    <a:lnTo>
                      <a:pt x="1043" y="2360"/>
                    </a:lnTo>
                    <a:lnTo>
                      <a:pt x="1032" y="2358"/>
                    </a:lnTo>
                    <a:lnTo>
                      <a:pt x="1058" y="2326"/>
                    </a:lnTo>
                    <a:lnTo>
                      <a:pt x="1026" y="2300"/>
                    </a:lnTo>
                    <a:lnTo>
                      <a:pt x="1029" y="2296"/>
                    </a:lnTo>
                    <a:lnTo>
                      <a:pt x="1032" y="2296"/>
                    </a:lnTo>
                    <a:lnTo>
                      <a:pt x="1035" y="2294"/>
                    </a:lnTo>
                    <a:lnTo>
                      <a:pt x="1049" y="2292"/>
                    </a:lnTo>
                    <a:lnTo>
                      <a:pt x="1049" y="2284"/>
                    </a:lnTo>
                    <a:lnTo>
                      <a:pt x="1038" y="2277"/>
                    </a:lnTo>
                    <a:lnTo>
                      <a:pt x="1020" y="2269"/>
                    </a:lnTo>
                    <a:lnTo>
                      <a:pt x="1009" y="2263"/>
                    </a:lnTo>
                    <a:lnTo>
                      <a:pt x="1006" y="2256"/>
                    </a:lnTo>
                    <a:lnTo>
                      <a:pt x="1023" y="2250"/>
                    </a:lnTo>
                    <a:lnTo>
                      <a:pt x="1017" y="2246"/>
                    </a:lnTo>
                    <a:lnTo>
                      <a:pt x="1011" y="2243"/>
                    </a:lnTo>
                    <a:lnTo>
                      <a:pt x="1003" y="2237"/>
                    </a:lnTo>
                    <a:lnTo>
                      <a:pt x="1000" y="2239"/>
                    </a:lnTo>
                    <a:lnTo>
                      <a:pt x="1049" y="1944"/>
                    </a:lnTo>
                    <a:lnTo>
                      <a:pt x="1128" y="1919"/>
                    </a:lnTo>
                    <a:lnTo>
                      <a:pt x="1125" y="1914"/>
                    </a:lnTo>
                    <a:lnTo>
                      <a:pt x="1134" y="1910"/>
                    </a:lnTo>
                    <a:lnTo>
                      <a:pt x="1148" y="1908"/>
                    </a:lnTo>
                    <a:lnTo>
                      <a:pt x="1174" y="1908"/>
                    </a:lnTo>
                    <a:lnTo>
                      <a:pt x="1180" y="1866"/>
                    </a:lnTo>
                    <a:lnTo>
                      <a:pt x="1195" y="1866"/>
                    </a:lnTo>
                    <a:lnTo>
                      <a:pt x="1209" y="1870"/>
                    </a:lnTo>
                    <a:lnTo>
                      <a:pt x="1221" y="1874"/>
                    </a:lnTo>
                    <a:lnTo>
                      <a:pt x="1244" y="1878"/>
                    </a:lnTo>
                    <a:lnTo>
                      <a:pt x="1261" y="1874"/>
                    </a:lnTo>
                    <a:lnTo>
                      <a:pt x="1273" y="1870"/>
                    </a:lnTo>
                    <a:lnTo>
                      <a:pt x="1267" y="1864"/>
                    </a:lnTo>
                    <a:lnTo>
                      <a:pt x="1259" y="1860"/>
                    </a:lnTo>
                    <a:lnTo>
                      <a:pt x="1139" y="1840"/>
                    </a:lnTo>
                    <a:lnTo>
                      <a:pt x="1165" y="1796"/>
                    </a:lnTo>
                    <a:lnTo>
                      <a:pt x="1200" y="1644"/>
                    </a:lnTo>
                    <a:lnTo>
                      <a:pt x="1195" y="1640"/>
                    </a:lnTo>
                    <a:lnTo>
                      <a:pt x="1180" y="1638"/>
                    </a:lnTo>
                    <a:lnTo>
                      <a:pt x="1165" y="1634"/>
                    </a:lnTo>
                    <a:lnTo>
                      <a:pt x="1157" y="1632"/>
                    </a:lnTo>
                    <a:lnTo>
                      <a:pt x="1142" y="1631"/>
                    </a:lnTo>
                    <a:lnTo>
                      <a:pt x="1128" y="1631"/>
                    </a:lnTo>
                    <a:lnTo>
                      <a:pt x="1113" y="1629"/>
                    </a:lnTo>
                    <a:lnTo>
                      <a:pt x="1099" y="1629"/>
                    </a:lnTo>
                    <a:lnTo>
                      <a:pt x="1084" y="1623"/>
                    </a:lnTo>
                    <a:lnTo>
                      <a:pt x="1075" y="1619"/>
                    </a:lnTo>
                    <a:lnTo>
                      <a:pt x="1061" y="1613"/>
                    </a:lnTo>
                    <a:lnTo>
                      <a:pt x="1040" y="1611"/>
                    </a:lnTo>
                    <a:lnTo>
                      <a:pt x="1038" y="1608"/>
                    </a:lnTo>
                    <a:lnTo>
                      <a:pt x="1038" y="1604"/>
                    </a:lnTo>
                    <a:lnTo>
                      <a:pt x="1032" y="1600"/>
                    </a:lnTo>
                    <a:lnTo>
                      <a:pt x="1020" y="1596"/>
                    </a:lnTo>
                    <a:lnTo>
                      <a:pt x="1017" y="1587"/>
                    </a:lnTo>
                    <a:lnTo>
                      <a:pt x="1038" y="1581"/>
                    </a:lnTo>
                    <a:lnTo>
                      <a:pt x="1049" y="1579"/>
                    </a:lnTo>
                    <a:lnTo>
                      <a:pt x="1070" y="1581"/>
                    </a:lnTo>
                    <a:lnTo>
                      <a:pt x="1084" y="1585"/>
                    </a:lnTo>
                    <a:lnTo>
                      <a:pt x="1099" y="1591"/>
                    </a:lnTo>
                    <a:lnTo>
                      <a:pt x="1116" y="1594"/>
                    </a:lnTo>
                    <a:lnTo>
                      <a:pt x="1142" y="1600"/>
                    </a:lnTo>
                    <a:lnTo>
                      <a:pt x="1145" y="1604"/>
                    </a:lnTo>
                    <a:lnTo>
                      <a:pt x="1157" y="1613"/>
                    </a:lnTo>
                    <a:lnTo>
                      <a:pt x="1171" y="1615"/>
                    </a:lnTo>
                    <a:lnTo>
                      <a:pt x="1180" y="1615"/>
                    </a:lnTo>
                    <a:lnTo>
                      <a:pt x="1180" y="1613"/>
                    </a:lnTo>
                    <a:lnTo>
                      <a:pt x="1177" y="1613"/>
                    </a:lnTo>
                    <a:lnTo>
                      <a:pt x="1163" y="1606"/>
                    </a:lnTo>
                    <a:lnTo>
                      <a:pt x="1157" y="1602"/>
                    </a:lnTo>
                    <a:lnTo>
                      <a:pt x="1116" y="1539"/>
                    </a:lnTo>
                    <a:lnTo>
                      <a:pt x="1107" y="1528"/>
                    </a:lnTo>
                    <a:lnTo>
                      <a:pt x="1113" y="1518"/>
                    </a:lnTo>
                    <a:lnTo>
                      <a:pt x="1134" y="1518"/>
                    </a:lnTo>
                    <a:lnTo>
                      <a:pt x="1145" y="1518"/>
                    </a:lnTo>
                    <a:lnTo>
                      <a:pt x="1148" y="1516"/>
                    </a:lnTo>
                    <a:lnTo>
                      <a:pt x="1151" y="1515"/>
                    </a:lnTo>
                    <a:lnTo>
                      <a:pt x="1148" y="1511"/>
                    </a:lnTo>
                    <a:lnTo>
                      <a:pt x="1151" y="1507"/>
                    </a:lnTo>
                    <a:lnTo>
                      <a:pt x="1154" y="1503"/>
                    </a:lnTo>
                    <a:lnTo>
                      <a:pt x="1168" y="1503"/>
                    </a:lnTo>
                    <a:lnTo>
                      <a:pt x="1163" y="1461"/>
                    </a:lnTo>
                    <a:lnTo>
                      <a:pt x="1183" y="1420"/>
                    </a:lnTo>
                    <a:lnTo>
                      <a:pt x="1171" y="1418"/>
                    </a:lnTo>
                    <a:lnTo>
                      <a:pt x="1157" y="1416"/>
                    </a:lnTo>
                    <a:lnTo>
                      <a:pt x="1142" y="1414"/>
                    </a:lnTo>
                    <a:lnTo>
                      <a:pt x="1134" y="1412"/>
                    </a:lnTo>
                    <a:lnTo>
                      <a:pt x="1131" y="1382"/>
                    </a:lnTo>
                    <a:lnTo>
                      <a:pt x="1134" y="1380"/>
                    </a:lnTo>
                    <a:lnTo>
                      <a:pt x="1142" y="1378"/>
                    </a:lnTo>
                    <a:lnTo>
                      <a:pt x="1157" y="1376"/>
                    </a:lnTo>
                    <a:lnTo>
                      <a:pt x="1174" y="1374"/>
                    </a:lnTo>
                    <a:lnTo>
                      <a:pt x="1160" y="1370"/>
                    </a:lnTo>
                    <a:lnTo>
                      <a:pt x="1142" y="1368"/>
                    </a:lnTo>
                    <a:lnTo>
                      <a:pt x="1125" y="1366"/>
                    </a:lnTo>
                    <a:lnTo>
                      <a:pt x="1110" y="1362"/>
                    </a:lnTo>
                    <a:lnTo>
                      <a:pt x="1102" y="1355"/>
                    </a:lnTo>
                    <a:lnTo>
                      <a:pt x="1119" y="1353"/>
                    </a:lnTo>
                    <a:lnTo>
                      <a:pt x="1142" y="1349"/>
                    </a:lnTo>
                    <a:lnTo>
                      <a:pt x="1157" y="1345"/>
                    </a:lnTo>
                    <a:lnTo>
                      <a:pt x="1136" y="1334"/>
                    </a:lnTo>
                    <a:lnTo>
                      <a:pt x="1128" y="1323"/>
                    </a:lnTo>
                    <a:lnTo>
                      <a:pt x="1122" y="1311"/>
                    </a:lnTo>
                    <a:lnTo>
                      <a:pt x="1125" y="1300"/>
                    </a:lnTo>
                    <a:lnTo>
                      <a:pt x="1125" y="1288"/>
                    </a:lnTo>
                    <a:lnTo>
                      <a:pt x="1128" y="1277"/>
                    </a:lnTo>
                    <a:lnTo>
                      <a:pt x="1128" y="1266"/>
                    </a:lnTo>
                    <a:lnTo>
                      <a:pt x="1128" y="1254"/>
                    </a:lnTo>
                    <a:lnTo>
                      <a:pt x="1119" y="1243"/>
                    </a:lnTo>
                    <a:lnTo>
                      <a:pt x="1119" y="1231"/>
                    </a:lnTo>
                    <a:lnTo>
                      <a:pt x="1116" y="1222"/>
                    </a:lnTo>
                    <a:lnTo>
                      <a:pt x="1119" y="1212"/>
                    </a:lnTo>
                    <a:lnTo>
                      <a:pt x="1125" y="1193"/>
                    </a:lnTo>
                    <a:lnTo>
                      <a:pt x="1134" y="1176"/>
                    </a:lnTo>
                    <a:lnTo>
                      <a:pt x="1139" y="1157"/>
                    </a:lnTo>
                    <a:lnTo>
                      <a:pt x="1148" y="1138"/>
                    </a:lnTo>
                    <a:lnTo>
                      <a:pt x="1154" y="1119"/>
                    </a:lnTo>
                    <a:lnTo>
                      <a:pt x="1154" y="1102"/>
                    </a:lnTo>
                    <a:lnTo>
                      <a:pt x="1134" y="1100"/>
                    </a:lnTo>
                    <a:lnTo>
                      <a:pt x="1128" y="1100"/>
                    </a:lnTo>
                    <a:lnTo>
                      <a:pt x="1125" y="1098"/>
                    </a:lnTo>
                    <a:lnTo>
                      <a:pt x="1116" y="1096"/>
                    </a:lnTo>
                    <a:lnTo>
                      <a:pt x="1122" y="1089"/>
                    </a:lnTo>
                    <a:lnTo>
                      <a:pt x="1148" y="1087"/>
                    </a:lnTo>
                    <a:lnTo>
                      <a:pt x="1131" y="1085"/>
                    </a:lnTo>
                    <a:lnTo>
                      <a:pt x="1128" y="1085"/>
                    </a:lnTo>
                    <a:lnTo>
                      <a:pt x="1128" y="1081"/>
                    </a:lnTo>
                    <a:lnTo>
                      <a:pt x="1119" y="1077"/>
                    </a:lnTo>
                    <a:lnTo>
                      <a:pt x="1128" y="1074"/>
                    </a:lnTo>
                    <a:lnTo>
                      <a:pt x="1139" y="1072"/>
                    </a:lnTo>
                    <a:lnTo>
                      <a:pt x="1148" y="1068"/>
                    </a:lnTo>
                    <a:lnTo>
                      <a:pt x="1151" y="1062"/>
                    </a:lnTo>
                    <a:lnTo>
                      <a:pt x="1139" y="1062"/>
                    </a:lnTo>
                    <a:lnTo>
                      <a:pt x="1125" y="1066"/>
                    </a:lnTo>
                    <a:lnTo>
                      <a:pt x="1107" y="1064"/>
                    </a:lnTo>
                    <a:lnTo>
                      <a:pt x="1093" y="1064"/>
                    </a:lnTo>
                    <a:lnTo>
                      <a:pt x="1154" y="998"/>
                    </a:lnTo>
                    <a:lnTo>
                      <a:pt x="1163" y="990"/>
                    </a:lnTo>
                    <a:lnTo>
                      <a:pt x="1180" y="982"/>
                    </a:lnTo>
                    <a:lnTo>
                      <a:pt x="1180" y="895"/>
                    </a:lnTo>
                    <a:lnTo>
                      <a:pt x="1180" y="855"/>
                    </a:lnTo>
                    <a:lnTo>
                      <a:pt x="1157" y="847"/>
                    </a:lnTo>
                    <a:lnTo>
                      <a:pt x="1151" y="840"/>
                    </a:lnTo>
                    <a:lnTo>
                      <a:pt x="1157" y="836"/>
                    </a:lnTo>
                    <a:lnTo>
                      <a:pt x="1165" y="832"/>
                    </a:lnTo>
                    <a:lnTo>
                      <a:pt x="1174" y="826"/>
                    </a:lnTo>
                    <a:lnTo>
                      <a:pt x="1192" y="825"/>
                    </a:lnTo>
                    <a:lnTo>
                      <a:pt x="1200" y="750"/>
                    </a:lnTo>
                    <a:lnTo>
                      <a:pt x="1195" y="703"/>
                    </a:lnTo>
                    <a:lnTo>
                      <a:pt x="1180" y="579"/>
                    </a:lnTo>
                    <a:lnTo>
                      <a:pt x="1195" y="572"/>
                    </a:lnTo>
                    <a:lnTo>
                      <a:pt x="1203" y="562"/>
                    </a:lnTo>
                    <a:lnTo>
                      <a:pt x="1206" y="551"/>
                    </a:lnTo>
                    <a:lnTo>
                      <a:pt x="1221" y="541"/>
                    </a:lnTo>
                    <a:lnTo>
                      <a:pt x="1215" y="530"/>
                    </a:lnTo>
                    <a:lnTo>
                      <a:pt x="1212" y="519"/>
                    </a:lnTo>
                    <a:lnTo>
                      <a:pt x="1212" y="507"/>
                    </a:lnTo>
                    <a:lnTo>
                      <a:pt x="1212" y="498"/>
                    </a:lnTo>
                    <a:lnTo>
                      <a:pt x="1212" y="486"/>
                    </a:lnTo>
                    <a:lnTo>
                      <a:pt x="1212" y="475"/>
                    </a:lnTo>
                    <a:lnTo>
                      <a:pt x="1215" y="465"/>
                    </a:lnTo>
                    <a:lnTo>
                      <a:pt x="1218" y="456"/>
                    </a:lnTo>
                    <a:lnTo>
                      <a:pt x="1224" y="435"/>
                    </a:lnTo>
                    <a:lnTo>
                      <a:pt x="1229" y="416"/>
                    </a:lnTo>
                    <a:lnTo>
                      <a:pt x="1232" y="397"/>
                    </a:lnTo>
                    <a:lnTo>
                      <a:pt x="1235" y="378"/>
                    </a:lnTo>
                    <a:lnTo>
                      <a:pt x="1224" y="361"/>
                    </a:lnTo>
                    <a:lnTo>
                      <a:pt x="1224" y="348"/>
                    </a:lnTo>
                    <a:lnTo>
                      <a:pt x="1227" y="332"/>
                    </a:lnTo>
                    <a:lnTo>
                      <a:pt x="1232" y="321"/>
                    </a:lnTo>
                    <a:lnTo>
                      <a:pt x="1229" y="306"/>
                    </a:lnTo>
                    <a:lnTo>
                      <a:pt x="1229" y="292"/>
                    </a:lnTo>
                    <a:lnTo>
                      <a:pt x="1221" y="281"/>
                    </a:lnTo>
                    <a:lnTo>
                      <a:pt x="1203" y="270"/>
                    </a:lnTo>
                    <a:lnTo>
                      <a:pt x="1209" y="266"/>
                    </a:lnTo>
                    <a:lnTo>
                      <a:pt x="1209" y="262"/>
                    </a:lnTo>
                    <a:lnTo>
                      <a:pt x="1206" y="256"/>
                    </a:lnTo>
                    <a:lnTo>
                      <a:pt x="1215" y="254"/>
                    </a:lnTo>
                    <a:lnTo>
                      <a:pt x="1235" y="252"/>
                    </a:lnTo>
                    <a:lnTo>
                      <a:pt x="1253" y="251"/>
                    </a:lnTo>
                    <a:lnTo>
                      <a:pt x="1270" y="41"/>
                    </a:lnTo>
                    <a:lnTo>
                      <a:pt x="1264" y="36"/>
                    </a:lnTo>
                    <a:lnTo>
                      <a:pt x="1256" y="34"/>
                    </a:lnTo>
                    <a:lnTo>
                      <a:pt x="1244" y="30"/>
                    </a:lnTo>
                    <a:lnTo>
                      <a:pt x="1235" y="26"/>
                    </a:lnTo>
                    <a:lnTo>
                      <a:pt x="1238" y="22"/>
                    </a:lnTo>
                    <a:lnTo>
                      <a:pt x="1256" y="19"/>
                    </a:lnTo>
                    <a:lnTo>
                      <a:pt x="1229" y="17"/>
                    </a:lnTo>
                    <a:lnTo>
                      <a:pt x="1221" y="19"/>
                    </a:lnTo>
                    <a:lnTo>
                      <a:pt x="1218" y="24"/>
                    </a:lnTo>
                    <a:lnTo>
                      <a:pt x="1229" y="32"/>
                    </a:lnTo>
                    <a:lnTo>
                      <a:pt x="1229" y="34"/>
                    </a:lnTo>
                    <a:lnTo>
                      <a:pt x="1218" y="36"/>
                    </a:lnTo>
                    <a:lnTo>
                      <a:pt x="1200" y="38"/>
                    </a:lnTo>
                    <a:lnTo>
                      <a:pt x="1200" y="36"/>
                    </a:lnTo>
                    <a:lnTo>
                      <a:pt x="1125" y="19"/>
                    </a:lnTo>
                    <a:lnTo>
                      <a:pt x="1131" y="17"/>
                    </a:lnTo>
                    <a:lnTo>
                      <a:pt x="1134" y="15"/>
                    </a:lnTo>
                    <a:lnTo>
                      <a:pt x="1136" y="13"/>
                    </a:lnTo>
                    <a:lnTo>
                      <a:pt x="1148" y="13"/>
                    </a:lnTo>
                    <a:lnTo>
                      <a:pt x="1148" y="5"/>
                    </a:lnTo>
                    <a:lnTo>
                      <a:pt x="1139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2" name="Freeform 97"/>
              <p:cNvSpPr>
                <a:spLocks/>
              </p:cNvSpPr>
              <p:nvPr/>
            </p:nvSpPr>
            <p:spPr bwMode="auto">
              <a:xfrm>
                <a:off x="2785" y="1110"/>
                <a:ext cx="29" cy="6"/>
              </a:xfrm>
              <a:custGeom>
                <a:avLst/>
                <a:gdLst>
                  <a:gd name="T0" fmla="*/ 29 w 29"/>
                  <a:gd name="T1" fmla="*/ 2 h 6"/>
                  <a:gd name="T2" fmla="*/ 18 w 29"/>
                  <a:gd name="T3" fmla="*/ 2 h 6"/>
                  <a:gd name="T4" fmla="*/ 0 w 29"/>
                  <a:gd name="T5" fmla="*/ 2 h 6"/>
                  <a:gd name="T6" fmla="*/ 6 w 29"/>
                  <a:gd name="T7" fmla="*/ 6 h 6"/>
                  <a:gd name="T8" fmla="*/ 21 w 29"/>
                  <a:gd name="T9" fmla="*/ 4 h 6"/>
                  <a:gd name="T10" fmla="*/ 29 w 29"/>
                  <a:gd name="T11" fmla="*/ 0 h 6"/>
                  <a:gd name="T12" fmla="*/ 29 w 29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">
                    <a:moveTo>
                      <a:pt x="29" y="2"/>
                    </a:moveTo>
                    <a:lnTo>
                      <a:pt x="18" y="2"/>
                    </a:lnTo>
                    <a:lnTo>
                      <a:pt x="0" y="2"/>
                    </a:lnTo>
                    <a:lnTo>
                      <a:pt x="6" y="6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3" name="Freeform 98"/>
              <p:cNvSpPr>
                <a:spLocks/>
              </p:cNvSpPr>
              <p:nvPr/>
            </p:nvSpPr>
            <p:spPr bwMode="auto">
              <a:xfrm>
                <a:off x="2646" y="1315"/>
                <a:ext cx="75" cy="29"/>
              </a:xfrm>
              <a:custGeom>
                <a:avLst/>
                <a:gdLst>
                  <a:gd name="T0" fmla="*/ 37 w 75"/>
                  <a:gd name="T1" fmla="*/ 4 h 29"/>
                  <a:gd name="T2" fmla="*/ 20 w 75"/>
                  <a:gd name="T3" fmla="*/ 10 h 29"/>
                  <a:gd name="T4" fmla="*/ 3 w 75"/>
                  <a:gd name="T5" fmla="*/ 15 h 29"/>
                  <a:gd name="T6" fmla="*/ 0 w 75"/>
                  <a:gd name="T7" fmla="*/ 15 h 29"/>
                  <a:gd name="T8" fmla="*/ 3 w 75"/>
                  <a:gd name="T9" fmla="*/ 21 h 29"/>
                  <a:gd name="T10" fmla="*/ 8 w 75"/>
                  <a:gd name="T11" fmla="*/ 25 h 29"/>
                  <a:gd name="T12" fmla="*/ 26 w 75"/>
                  <a:gd name="T13" fmla="*/ 29 h 29"/>
                  <a:gd name="T14" fmla="*/ 35 w 75"/>
                  <a:gd name="T15" fmla="*/ 23 h 29"/>
                  <a:gd name="T16" fmla="*/ 46 w 75"/>
                  <a:gd name="T17" fmla="*/ 21 h 29"/>
                  <a:gd name="T18" fmla="*/ 55 w 75"/>
                  <a:gd name="T19" fmla="*/ 15 h 29"/>
                  <a:gd name="T20" fmla="*/ 75 w 75"/>
                  <a:gd name="T21" fmla="*/ 13 h 29"/>
                  <a:gd name="T22" fmla="*/ 72 w 75"/>
                  <a:gd name="T23" fmla="*/ 8 h 29"/>
                  <a:gd name="T24" fmla="*/ 67 w 75"/>
                  <a:gd name="T25" fmla="*/ 4 h 29"/>
                  <a:gd name="T26" fmla="*/ 55 w 75"/>
                  <a:gd name="T27" fmla="*/ 0 h 29"/>
                  <a:gd name="T28" fmla="*/ 37 w 75"/>
                  <a:gd name="T29" fmla="*/ 4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29">
                    <a:moveTo>
                      <a:pt x="37" y="4"/>
                    </a:moveTo>
                    <a:lnTo>
                      <a:pt x="20" y="10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5"/>
                    </a:lnTo>
                    <a:lnTo>
                      <a:pt x="26" y="29"/>
                    </a:lnTo>
                    <a:lnTo>
                      <a:pt x="35" y="23"/>
                    </a:lnTo>
                    <a:lnTo>
                      <a:pt x="46" y="21"/>
                    </a:lnTo>
                    <a:lnTo>
                      <a:pt x="55" y="15"/>
                    </a:lnTo>
                    <a:lnTo>
                      <a:pt x="75" y="13"/>
                    </a:lnTo>
                    <a:lnTo>
                      <a:pt x="72" y="8"/>
                    </a:lnTo>
                    <a:lnTo>
                      <a:pt x="67" y="4"/>
                    </a:lnTo>
                    <a:lnTo>
                      <a:pt x="55" y="0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4" name="Freeform 99"/>
              <p:cNvSpPr>
                <a:spLocks/>
              </p:cNvSpPr>
              <p:nvPr/>
            </p:nvSpPr>
            <p:spPr bwMode="auto">
              <a:xfrm>
                <a:off x="2893" y="2226"/>
                <a:ext cx="119" cy="17"/>
              </a:xfrm>
              <a:custGeom>
                <a:avLst/>
                <a:gdLst>
                  <a:gd name="T0" fmla="*/ 119 w 119"/>
                  <a:gd name="T1" fmla="*/ 1 h 17"/>
                  <a:gd name="T2" fmla="*/ 3 w 119"/>
                  <a:gd name="T3" fmla="*/ 0 h 17"/>
                  <a:gd name="T4" fmla="*/ 0 w 119"/>
                  <a:gd name="T5" fmla="*/ 17 h 17"/>
                  <a:gd name="T6" fmla="*/ 119 w 119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7">
                    <a:moveTo>
                      <a:pt x="119" y="1"/>
                    </a:moveTo>
                    <a:lnTo>
                      <a:pt x="3" y="0"/>
                    </a:lnTo>
                    <a:lnTo>
                      <a:pt x="0" y="17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5" name="Freeform 100"/>
              <p:cNvSpPr>
                <a:spLocks/>
              </p:cNvSpPr>
              <p:nvPr/>
            </p:nvSpPr>
            <p:spPr bwMode="auto">
              <a:xfrm>
                <a:off x="2564" y="2214"/>
                <a:ext cx="67" cy="40"/>
              </a:xfrm>
              <a:custGeom>
                <a:avLst/>
                <a:gdLst>
                  <a:gd name="T0" fmla="*/ 41 w 67"/>
                  <a:gd name="T1" fmla="*/ 2 h 40"/>
                  <a:gd name="T2" fmla="*/ 26 w 67"/>
                  <a:gd name="T3" fmla="*/ 0 h 40"/>
                  <a:gd name="T4" fmla="*/ 6 w 67"/>
                  <a:gd name="T5" fmla="*/ 2 h 40"/>
                  <a:gd name="T6" fmla="*/ 0 w 67"/>
                  <a:gd name="T7" fmla="*/ 6 h 40"/>
                  <a:gd name="T8" fmla="*/ 3 w 67"/>
                  <a:gd name="T9" fmla="*/ 10 h 40"/>
                  <a:gd name="T10" fmla="*/ 12 w 67"/>
                  <a:gd name="T11" fmla="*/ 13 h 40"/>
                  <a:gd name="T12" fmla="*/ 32 w 67"/>
                  <a:gd name="T13" fmla="*/ 17 h 40"/>
                  <a:gd name="T14" fmla="*/ 24 w 67"/>
                  <a:gd name="T15" fmla="*/ 40 h 40"/>
                  <a:gd name="T16" fmla="*/ 47 w 67"/>
                  <a:gd name="T17" fmla="*/ 38 h 40"/>
                  <a:gd name="T18" fmla="*/ 61 w 67"/>
                  <a:gd name="T19" fmla="*/ 36 h 40"/>
                  <a:gd name="T20" fmla="*/ 64 w 67"/>
                  <a:gd name="T21" fmla="*/ 32 h 40"/>
                  <a:gd name="T22" fmla="*/ 67 w 67"/>
                  <a:gd name="T23" fmla="*/ 29 h 40"/>
                  <a:gd name="T24" fmla="*/ 58 w 67"/>
                  <a:gd name="T25" fmla="*/ 15 h 40"/>
                  <a:gd name="T26" fmla="*/ 64 w 67"/>
                  <a:gd name="T27" fmla="*/ 4 h 40"/>
                  <a:gd name="T28" fmla="*/ 58 w 67"/>
                  <a:gd name="T29" fmla="*/ 2 h 40"/>
                  <a:gd name="T30" fmla="*/ 53 w 67"/>
                  <a:gd name="T31" fmla="*/ 2 h 40"/>
                  <a:gd name="T32" fmla="*/ 44 w 67"/>
                  <a:gd name="T33" fmla="*/ 2 h 40"/>
                  <a:gd name="T34" fmla="*/ 41 w 67"/>
                  <a:gd name="T35" fmla="*/ 2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7" h="40">
                    <a:moveTo>
                      <a:pt x="41" y="2"/>
                    </a:moveTo>
                    <a:lnTo>
                      <a:pt x="26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12" y="13"/>
                    </a:lnTo>
                    <a:lnTo>
                      <a:pt x="32" y="17"/>
                    </a:lnTo>
                    <a:lnTo>
                      <a:pt x="24" y="40"/>
                    </a:lnTo>
                    <a:lnTo>
                      <a:pt x="47" y="38"/>
                    </a:lnTo>
                    <a:lnTo>
                      <a:pt x="61" y="36"/>
                    </a:lnTo>
                    <a:lnTo>
                      <a:pt x="64" y="32"/>
                    </a:lnTo>
                    <a:lnTo>
                      <a:pt x="67" y="29"/>
                    </a:lnTo>
                    <a:lnTo>
                      <a:pt x="58" y="15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6" name="Freeform 101"/>
              <p:cNvSpPr>
                <a:spLocks/>
              </p:cNvSpPr>
              <p:nvPr/>
            </p:nvSpPr>
            <p:spPr bwMode="auto">
              <a:xfrm>
                <a:off x="2050" y="2765"/>
                <a:ext cx="75" cy="17"/>
              </a:xfrm>
              <a:custGeom>
                <a:avLst/>
                <a:gdLst>
                  <a:gd name="T0" fmla="*/ 55 w 75"/>
                  <a:gd name="T1" fmla="*/ 6 h 17"/>
                  <a:gd name="T2" fmla="*/ 46 w 75"/>
                  <a:gd name="T3" fmla="*/ 6 h 17"/>
                  <a:gd name="T4" fmla="*/ 35 w 75"/>
                  <a:gd name="T5" fmla="*/ 6 h 17"/>
                  <a:gd name="T6" fmla="*/ 20 w 75"/>
                  <a:gd name="T7" fmla="*/ 6 h 17"/>
                  <a:gd name="T8" fmla="*/ 9 w 75"/>
                  <a:gd name="T9" fmla="*/ 6 h 17"/>
                  <a:gd name="T10" fmla="*/ 3 w 75"/>
                  <a:gd name="T11" fmla="*/ 10 h 17"/>
                  <a:gd name="T12" fmla="*/ 0 w 75"/>
                  <a:gd name="T13" fmla="*/ 17 h 17"/>
                  <a:gd name="T14" fmla="*/ 75 w 75"/>
                  <a:gd name="T15" fmla="*/ 8 h 17"/>
                  <a:gd name="T16" fmla="*/ 67 w 75"/>
                  <a:gd name="T17" fmla="*/ 4 h 17"/>
                  <a:gd name="T18" fmla="*/ 67 w 75"/>
                  <a:gd name="T19" fmla="*/ 2 h 17"/>
                  <a:gd name="T20" fmla="*/ 64 w 75"/>
                  <a:gd name="T21" fmla="*/ 0 h 17"/>
                  <a:gd name="T22" fmla="*/ 55 w 75"/>
                  <a:gd name="T23" fmla="*/ 6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5" h="17">
                    <a:moveTo>
                      <a:pt x="55" y="6"/>
                    </a:moveTo>
                    <a:lnTo>
                      <a:pt x="46" y="6"/>
                    </a:lnTo>
                    <a:lnTo>
                      <a:pt x="35" y="6"/>
                    </a:lnTo>
                    <a:lnTo>
                      <a:pt x="20" y="6"/>
                    </a:lnTo>
                    <a:lnTo>
                      <a:pt x="9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7" name="Freeform 102"/>
              <p:cNvSpPr>
                <a:spLocks/>
              </p:cNvSpPr>
              <p:nvPr/>
            </p:nvSpPr>
            <p:spPr bwMode="auto">
              <a:xfrm>
                <a:off x="2704" y="2929"/>
                <a:ext cx="64" cy="17"/>
              </a:xfrm>
              <a:custGeom>
                <a:avLst/>
                <a:gdLst>
                  <a:gd name="T0" fmla="*/ 35 w 64"/>
                  <a:gd name="T1" fmla="*/ 0 h 17"/>
                  <a:gd name="T2" fmla="*/ 14 w 64"/>
                  <a:gd name="T3" fmla="*/ 2 h 17"/>
                  <a:gd name="T4" fmla="*/ 0 w 64"/>
                  <a:gd name="T5" fmla="*/ 9 h 17"/>
                  <a:gd name="T6" fmla="*/ 0 w 64"/>
                  <a:gd name="T7" fmla="*/ 7 h 17"/>
                  <a:gd name="T8" fmla="*/ 6 w 64"/>
                  <a:gd name="T9" fmla="*/ 7 h 17"/>
                  <a:gd name="T10" fmla="*/ 14 w 64"/>
                  <a:gd name="T11" fmla="*/ 7 h 17"/>
                  <a:gd name="T12" fmla="*/ 35 w 64"/>
                  <a:gd name="T13" fmla="*/ 7 h 17"/>
                  <a:gd name="T14" fmla="*/ 41 w 64"/>
                  <a:gd name="T15" fmla="*/ 6 h 17"/>
                  <a:gd name="T16" fmla="*/ 52 w 64"/>
                  <a:gd name="T17" fmla="*/ 11 h 17"/>
                  <a:gd name="T18" fmla="*/ 61 w 64"/>
                  <a:gd name="T19" fmla="*/ 15 h 17"/>
                  <a:gd name="T20" fmla="*/ 55 w 64"/>
                  <a:gd name="T21" fmla="*/ 17 h 17"/>
                  <a:gd name="T22" fmla="*/ 64 w 64"/>
                  <a:gd name="T23" fmla="*/ 11 h 17"/>
                  <a:gd name="T24" fmla="*/ 58 w 64"/>
                  <a:gd name="T25" fmla="*/ 2 h 17"/>
                  <a:gd name="T26" fmla="*/ 52 w 64"/>
                  <a:gd name="T27" fmla="*/ 0 h 17"/>
                  <a:gd name="T28" fmla="*/ 46 w 64"/>
                  <a:gd name="T29" fmla="*/ 0 h 17"/>
                  <a:gd name="T30" fmla="*/ 38 w 64"/>
                  <a:gd name="T31" fmla="*/ 0 h 17"/>
                  <a:gd name="T32" fmla="*/ 35 w 64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7">
                    <a:moveTo>
                      <a:pt x="35" y="0"/>
                    </a:moveTo>
                    <a:lnTo>
                      <a:pt x="14" y="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14" y="7"/>
                    </a:lnTo>
                    <a:lnTo>
                      <a:pt x="35" y="7"/>
                    </a:lnTo>
                    <a:lnTo>
                      <a:pt x="41" y="6"/>
                    </a:lnTo>
                    <a:lnTo>
                      <a:pt x="52" y="11"/>
                    </a:lnTo>
                    <a:lnTo>
                      <a:pt x="61" y="15"/>
                    </a:lnTo>
                    <a:lnTo>
                      <a:pt x="55" y="17"/>
                    </a:lnTo>
                    <a:lnTo>
                      <a:pt x="64" y="11"/>
                    </a:lnTo>
                    <a:lnTo>
                      <a:pt x="58" y="2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8" name="Freeform 103"/>
              <p:cNvSpPr>
                <a:spLocks/>
              </p:cNvSpPr>
              <p:nvPr/>
            </p:nvSpPr>
            <p:spPr bwMode="auto">
              <a:xfrm>
                <a:off x="2776" y="3107"/>
                <a:ext cx="47" cy="14"/>
              </a:xfrm>
              <a:custGeom>
                <a:avLst/>
                <a:gdLst>
                  <a:gd name="T0" fmla="*/ 35 w 47"/>
                  <a:gd name="T1" fmla="*/ 6 h 14"/>
                  <a:gd name="T2" fmla="*/ 32 w 47"/>
                  <a:gd name="T3" fmla="*/ 10 h 14"/>
                  <a:gd name="T4" fmla="*/ 24 w 47"/>
                  <a:gd name="T5" fmla="*/ 14 h 14"/>
                  <a:gd name="T6" fmla="*/ 3 w 47"/>
                  <a:gd name="T7" fmla="*/ 14 h 14"/>
                  <a:gd name="T8" fmla="*/ 0 w 47"/>
                  <a:gd name="T9" fmla="*/ 14 h 14"/>
                  <a:gd name="T10" fmla="*/ 12 w 47"/>
                  <a:gd name="T11" fmla="*/ 14 h 14"/>
                  <a:gd name="T12" fmla="*/ 32 w 47"/>
                  <a:gd name="T13" fmla="*/ 12 h 14"/>
                  <a:gd name="T14" fmla="*/ 47 w 47"/>
                  <a:gd name="T15" fmla="*/ 12 h 14"/>
                  <a:gd name="T16" fmla="*/ 35 w 47"/>
                  <a:gd name="T17" fmla="*/ 6 h 14"/>
                  <a:gd name="T18" fmla="*/ 24 w 47"/>
                  <a:gd name="T19" fmla="*/ 0 h 14"/>
                  <a:gd name="T20" fmla="*/ 30 w 47"/>
                  <a:gd name="T21" fmla="*/ 2 h 14"/>
                  <a:gd name="T22" fmla="*/ 35 w 47"/>
                  <a:gd name="T23" fmla="*/ 6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">
                    <a:moveTo>
                      <a:pt x="35" y="6"/>
                    </a:moveTo>
                    <a:lnTo>
                      <a:pt x="32" y="10"/>
                    </a:lnTo>
                    <a:lnTo>
                      <a:pt x="24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32" y="12"/>
                    </a:lnTo>
                    <a:lnTo>
                      <a:pt x="47" y="12"/>
                    </a:lnTo>
                    <a:lnTo>
                      <a:pt x="35" y="6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29" name="Freeform 104"/>
              <p:cNvSpPr>
                <a:spLocks/>
              </p:cNvSpPr>
              <p:nvPr/>
            </p:nvSpPr>
            <p:spPr bwMode="auto">
              <a:xfrm>
                <a:off x="2736" y="5037"/>
                <a:ext cx="102" cy="4"/>
              </a:xfrm>
              <a:custGeom>
                <a:avLst/>
                <a:gdLst>
                  <a:gd name="T0" fmla="*/ 102 w 102"/>
                  <a:gd name="T1" fmla="*/ 2 h 4"/>
                  <a:gd name="T2" fmla="*/ 75 w 102"/>
                  <a:gd name="T3" fmla="*/ 2 h 4"/>
                  <a:gd name="T4" fmla="*/ 52 w 102"/>
                  <a:gd name="T5" fmla="*/ 2 h 4"/>
                  <a:gd name="T6" fmla="*/ 26 w 102"/>
                  <a:gd name="T7" fmla="*/ 0 h 4"/>
                  <a:gd name="T8" fmla="*/ 0 w 102"/>
                  <a:gd name="T9" fmla="*/ 0 h 4"/>
                  <a:gd name="T10" fmla="*/ 9 w 102"/>
                  <a:gd name="T11" fmla="*/ 0 h 4"/>
                  <a:gd name="T12" fmla="*/ 26 w 102"/>
                  <a:gd name="T13" fmla="*/ 2 h 4"/>
                  <a:gd name="T14" fmla="*/ 43 w 102"/>
                  <a:gd name="T15" fmla="*/ 2 h 4"/>
                  <a:gd name="T16" fmla="*/ 67 w 102"/>
                  <a:gd name="T17" fmla="*/ 4 h 4"/>
                  <a:gd name="T18" fmla="*/ 81 w 102"/>
                  <a:gd name="T19" fmla="*/ 2 h 4"/>
                  <a:gd name="T20" fmla="*/ 96 w 102"/>
                  <a:gd name="T21" fmla="*/ 2 h 4"/>
                  <a:gd name="T22" fmla="*/ 102 w 102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4">
                    <a:moveTo>
                      <a:pt x="102" y="2"/>
                    </a:moveTo>
                    <a:lnTo>
                      <a:pt x="75" y="2"/>
                    </a:lnTo>
                    <a:lnTo>
                      <a:pt x="52" y="2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6" y="2"/>
                    </a:lnTo>
                    <a:lnTo>
                      <a:pt x="43" y="2"/>
                    </a:lnTo>
                    <a:lnTo>
                      <a:pt x="67" y="4"/>
                    </a:lnTo>
                    <a:lnTo>
                      <a:pt x="81" y="2"/>
                    </a:lnTo>
                    <a:lnTo>
                      <a:pt x="96" y="2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0" name="Freeform 105"/>
              <p:cNvSpPr>
                <a:spLocks/>
              </p:cNvSpPr>
              <p:nvPr/>
            </p:nvSpPr>
            <p:spPr bwMode="auto">
              <a:xfrm>
                <a:off x="2329" y="5719"/>
                <a:ext cx="20" cy="15"/>
              </a:xfrm>
              <a:custGeom>
                <a:avLst/>
                <a:gdLst>
                  <a:gd name="T0" fmla="*/ 14 w 20"/>
                  <a:gd name="T1" fmla="*/ 2 h 15"/>
                  <a:gd name="T2" fmla="*/ 0 w 20"/>
                  <a:gd name="T3" fmla="*/ 0 h 15"/>
                  <a:gd name="T4" fmla="*/ 3 w 20"/>
                  <a:gd name="T5" fmla="*/ 6 h 15"/>
                  <a:gd name="T6" fmla="*/ 3 w 20"/>
                  <a:gd name="T7" fmla="*/ 10 h 15"/>
                  <a:gd name="T8" fmla="*/ 0 w 20"/>
                  <a:gd name="T9" fmla="*/ 15 h 15"/>
                  <a:gd name="T10" fmla="*/ 3 w 20"/>
                  <a:gd name="T11" fmla="*/ 11 h 15"/>
                  <a:gd name="T12" fmla="*/ 14 w 20"/>
                  <a:gd name="T13" fmla="*/ 10 h 15"/>
                  <a:gd name="T14" fmla="*/ 20 w 20"/>
                  <a:gd name="T15" fmla="*/ 6 h 15"/>
                  <a:gd name="T16" fmla="*/ 14 w 20"/>
                  <a:gd name="T17" fmla="*/ 2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5">
                    <a:moveTo>
                      <a:pt x="14" y="2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4" y="10"/>
                    </a:lnTo>
                    <a:lnTo>
                      <a:pt x="20" y="6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1" name="Freeform 106"/>
              <p:cNvSpPr>
                <a:spLocks/>
              </p:cNvSpPr>
              <p:nvPr/>
            </p:nvSpPr>
            <p:spPr bwMode="auto">
              <a:xfrm>
                <a:off x="2361" y="5903"/>
                <a:ext cx="29" cy="16"/>
              </a:xfrm>
              <a:custGeom>
                <a:avLst/>
                <a:gdLst>
                  <a:gd name="T0" fmla="*/ 3 w 29"/>
                  <a:gd name="T1" fmla="*/ 2 h 16"/>
                  <a:gd name="T2" fmla="*/ 0 w 29"/>
                  <a:gd name="T3" fmla="*/ 8 h 16"/>
                  <a:gd name="T4" fmla="*/ 17 w 29"/>
                  <a:gd name="T5" fmla="*/ 16 h 16"/>
                  <a:gd name="T6" fmla="*/ 29 w 29"/>
                  <a:gd name="T7" fmla="*/ 14 h 16"/>
                  <a:gd name="T8" fmla="*/ 29 w 29"/>
                  <a:gd name="T9" fmla="*/ 10 h 16"/>
                  <a:gd name="T10" fmla="*/ 23 w 29"/>
                  <a:gd name="T11" fmla="*/ 4 h 16"/>
                  <a:gd name="T12" fmla="*/ 17 w 29"/>
                  <a:gd name="T13" fmla="*/ 0 h 16"/>
                  <a:gd name="T14" fmla="*/ 9 w 29"/>
                  <a:gd name="T15" fmla="*/ 0 h 16"/>
                  <a:gd name="T16" fmla="*/ 3 w 29"/>
                  <a:gd name="T17" fmla="*/ 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6">
                    <a:moveTo>
                      <a:pt x="3" y="2"/>
                    </a:moveTo>
                    <a:lnTo>
                      <a:pt x="0" y="8"/>
                    </a:lnTo>
                    <a:lnTo>
                      <a:pt x="17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3" y="4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2" name="Freeform 107"/>
              <p:cNvSpPr>
                <a:spLocks/>
              </p:cNvSpPr>
              <p:nvPr/>
            </p:nvSpPr>
            <p:spPr bwMode="auto">
              <a:xfrm>
                <a:off x="2611" y="5919"/>
                <a:ext cx="35" cy="13"/>
              </a:xfrm>
              <a:custGeom>
                <a:avLst/>
                <a:gdLst>
                  <a:gd name="T0" fmla="*/ 0 w 35"/>
                  <a:gd name="T1" fmla="*/ 0 h 13"/>
                  <a:gd name="T2" fmla="*/ 14 w 35"/>
                  <a:gd name="T3" fmla="*/ 5 h 13"/>
                  <a:gd name="T4" fmla="*/ 35 w 35"/>
                  <a:gd name="T5" fmla="*/ 13 h 13"/>
                  <a:gd name="T6" fmla="*/ 14 w 35"/>
                  <a:gd name="T7" fmla="*/ 11 h 13"/>
                  <a:gd name="T8" fmla="*/ 11 w 35"/>
                  <a:gd name="T9" fmla="*/ 5 h 13"/>
                  <a:gd name="T10" fmla="*/ 9 w 35"/>
                  <a:gd name="T11" fmla="*/ 0 h 13"/>
                  <a:gd name="T12" fmla="*/ 0 w 35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0" y="0"/>
                    </a:moveTo>
                    <a:lnTo>
                      <a:pt x="14" y="5"/>
                    </a:lnTo>
                    <a:lnTo>
                      <a:pt x="35" y="13"/>
                    </a:lnTo>
                    <a:lnTo>
                      <a:pt x="14" y="11"/>
                    </a:lnTo>
                    <a:lnTo>
                      <a:pt x="11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3" name="Freeform 108"/>
              <p:cNvSpPr>
                <a:spLocks/>
              </p:cNvSpPr>
              <p:nvPr/>
            </p:nvSpPr>
            <p:spPr bwMode="auto">
              <a:xfrm>
                <a:off x="2654" y="6048"/>
                <a:ext cx="73" cy="13"/>
              </a:xfrm>
              <a:custGeom>
                <a:avLst/>
                <a:gdLst>
                  <a:gd name="T0" fmla="*/ 47 w 73"/>
                  <a:gd name="T1" fmla="*/ 0 h 13"/>
                  <a:gd name="T2" fmla="*/ 50 w 73"/>
                  <a:gd name="T3" fmla="*/ 0 h 13"/>
                  <a:gd name="T4" fmla="*/ 61 w 73"/>
                  <a:gd name="T5" fmla="*/ 4 h 13"/>
                  <a:gd name="T6" fmla="*/ 70 w 73"/>
                  <a:gd name="T7" fmla="*/ 8 h 13"/>
                  <a:gd name="T8" fmla="*/ 70 w 73"/>
                  <a:gd name="T9" fmla="*/ 13 h 13"/>
                  <a:gd name="T10" fmla="*/ 50 w 73"/>
                  <a:gd name="T11" fmla="*/ 11 h 13"/>
                  <a:gd name="T12" fmla="*/ 35 w 73"/>
                  <a:gd name="T13" fmla="*/ 11 h 13"/>
                  <a:gd name="T14" fmla="*/ 18 w 73"/>
                  <a:gd name="T15" fmla="*/ 11 h 13"/>
                  <a:gd name="T16" fmla="*/ 0 w 73"/>
                  <a:gd name="T17" fmla="*/ 11 h 13"/>
                  <a:gd name="T18" fmla="*/ 15 w 73"/>
                  <a:gd name="T19" fmla="*/ 11 h 13"/>
                  <a:gd name="T20" fmla="*/ 35 w 73"/>
                  <a:gd name="T21" fmla="*/ 13 h 13"/>
                  <a:gd name="T22" fmla="*/ 53 w 73"/>
                  <a:gd name="T23" fmla="*/ 13 h 13"/>
                  <a:gd name="T24" fmla="*/ 73 w 73"/>
                  <a:gd name="T25" fmla="*/ 11 h 13"/>
                  <a:gd name="T26" fmla="*/ 70 w 73"/>
                  <a:gd name="T27" fmla="*/ 6 h 13"/>
                  <a:gd name="T28" fmla="*/ 67 w 73"/>
                  <a:gd name="T29" fmla="*/ 4 h 13"/>
                  <a:gd name="T30" fmla="*/ 59 w 73"/>
                  <a:gd name="T31" fmla="*/ 2 h 13"/>
                  <a:gd name="T32" fmla="*/ 47 w 7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3">
                    <a:moveTo>
                      <a:pt x="47" y="0"/>
                    </a:moveTo>
                    <a:lnTo>
                      <a:pt x="50" y="0"/>
                    </a:lnTo>
                    <a:lnTo>
                      <a:pt x="61" y="4"/>
                    </a:lnTo>
                    <a:lnTo>
                      <a:pt x="70" y="8"/>
                    </a:lnTo>
                    <a:lnTo>
                      <a:pt x="70" y="13"/>
                    </a:lnTo>
                    <a:lnTo>
                      <a:pt x="50" y="11"/>
                    </a:lnTo>
                    <a:lnTo>
                      <a:pt x="35" y="11"/>
                    </a:lnTo>
                    <a:lnTo>
                      <a:pt x="18" y="11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35" y="13"/>
                    </a:lnTo>
                    <a:lnTo>
                      <a:pt x="53" y="13"/>
                    </a:lnTo>
                    <a:lnTo>
                      <a:pt x="73" y="11"/>
                    </a:lnTo>
                    <a:lnTo>
                      <a:pt x="70" y="6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4" name="Freeform 109"/>
              <p:cNvSpPr>
                <a:spLocks/>
              </p:cNvSpPr>
              <p:nvPr/>
            </p:nvSpPr>
            <p:spPr bwMode="auto">
              <a:xfrm>
                <a:off x="2352" y="6069"/>
                <a:ext cx="15" cy="17"/>
              </a:xfrm>
              <a:custGeom>
                <a:avLst/>
                <a:gdLst>
                  <a:gd name="T0" fmla="*/ 15 w 15"/>
                  <a:gd name="T1" fmla="*/ 0 h 17"/>
                  <a:gd name="T2" fmla="*/ 6 w 15"/>
                  <a:gd name="T3" fmla="*/ 6 h 17"/>
                  <a:gd name="T4" fmla="*/ 0 w 15"/>
                  <a:gd name="T5" fmla="*/ 17 h 17"/>
                  <a:gd name="T6" fmla="*/ 15 w 1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0"/>
                    </a:moveTo>
                    <a:lnTo>
                      <a:pt x="6" y="6"/>
                    </a:lnTo>
                    <a:lnTo>
                      <a:pt x="0" y="1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5" name="Freeform 110"/>
              <p:cNvSpPr>
                <a:spLocks/>
              </p:cNvSpPr>
              <p:nvPr/>
            </p:nvSpPr>
            <p:spPr bwMode="auto">
              <a:xfrm>
                <a:off x="2686" y="6170"/>
                <a:ext cx="44" cy="13"/>
              </a:xfrm>
              <a:custGeom>
                <a:avLst/>
                <a:gdLst>
                  <a:gd name="T0" fmla="*/ 21 w 44"/>
                  <a:gd name="T1" fmla="*/ 1 h 13"/>
                  <a:gd name="T2" fmla="*/ 12 w 44"/>
                  <a:gd name="T3" fmla="*/ 1 h 13"/>
                  <a:gd name="T4" fmla="*/ 3 w 44"/>
                  <a:gd name="T5" fmla="*/ 1 h 13"/>
                  <a:gd name="T6" fmla="*/ 0 w 44"/>
                  <a:gd name="T7" fmla="*/ 3 h 13"/>
                  <a:gd name="T8" fmla="*/ 9 w 44"/>
                  <a:gd name="T9" fmla="*/ 5 h 13"/>
                  <a:gd name="T10" fmla="*/ 18 w 44"/>
                  <a:gd name="T11" fmla="*/ 7 h 13"/>
                  <a:gd name="T12" fmla="*/ 35 w 44"/>
                  <a:gd name="T13" fmla="*/ 13 h 13"/>
                  <a:gd name="T14" fmla="*/ 44 w 44"/>
                  <a:gd name="T15" fmla="*/ 9 h 13"/>
                  <a:gd name="T16" fmla="*/ 44 w 44"/>
                  <a:gd name="T17" fmla="*/ 5 h 13"/>
                  <a:gd name="T18" fmla="*/ 32 w 44"/>
                  <a:gd name="T19" fmla="*/ 0 h 13"/>
                  <a:gd name="T20" fmla="*/ 21 w 44"/>
                  <a:gd name="T21" fmla="*/ 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13">
                    <a:moveTo>
                      <a:pt x="21" y="1"/>
                    </a:moveTo>
                    <a:lnTo>
                      <a:pt x="12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9" y="5"/>
                    </a:lnTo>
                    <a:lnTo>
                      <a:pt x="18" y="7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4" y="5"/>
                    </a:lnTo>
                    <a:lnTo>
                      <a:pt x="32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6" name="Freeform 111"/>
              <p:cNvSpPr>
                <a:spLocks/>
              </p:cNvSpPr>
              <p:nvPr/>
            </p:nvSpPr>
            <p:spPr bwMode="auto">
              <a:xfrm>
                <a:off x="2317" y="6202"/>
                <a:ext cx="21" cy="17"/>
              </a:xfrm>
              <a:custGeom>
                <a:avLst/>
                <a:gdLst>
                  <a:gd name="T0" fmla="*/ 18 w 21"/>
                  <a:gd name="T1" fmla="*/ 0 h 17"/>
                  <a:gd name="T2" fmla="*/ 9 w 21"/>
                  <a:gd name="T3" fmla="*/ 4 h 17"/>
                  <a:gd name="T4" fmla="*/ 3 w 21"/>
                  <a:gd name="T5" fmla="*/ 11 h 17"/>
                  <a:gd name="T6" fmla="*/ 0 w 21"/>
                  <a:gd name="T7" fmla="*/ 13 h 17"/>
                  <a:gd name="T8" fmla="*/ 15 w 21"/>
                  <a:gd name="T9" fmla="*/ 17 h 17"/>
                  <a:gd name="T10" fmla="*/ 18 w 21"/>
                  <a:gd name="T11" fmla="*/ 17 h 17"/>
                  <a:gd name="T12" fmla="*/ 21 w 21"/>
                  <a:gd name="T13" fmla="*/ 17 h 17"/>
                  <a:gd name="T14" fmla="*/ 18 w 21"/>
                  <a:gd name="T15" fmla="*/ 15 h 17"/>
                  <a:gd name="T16" fmla="*/ 6 w 21"/>
                  <a:gd name="T17" fmla="*/ 11 h 17"/>
                  <a:gd name="T18" fmla="*/ 18 w 21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18" y="0"/>
                    </a:moveTo>
                    <a:lnTo>
                      <a:pt x="9" y="4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18" y="15"/>
                    </a:lnTo>
                    <a:lnTo>
                      <a:pt x="6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7" name="Freeform 112"/>
              <p:cNvSpPr>
                <a:spLocks/>
              </p:cNvSpPr>
              <p:nvPr/>
            </p:nvSpPr>
            <p:spPr bwMode="auto">
              <a:xfrm>
                <a:off x="2503" y="6354"/>
                <a:ext cx="146" cy="116"/>
              </a:xfrm>
              <a:custGeom>
                <a:avLst/>
                <a:gdLst>
                  <a:gd name="T0" fmla="*/ 111 w 146"/>
                  <a:gd name="T1" fmla="*/ 0 h 116"/>
                  <a:gd name="T2" fmla="*/ 87 w 146"/>
                  <a:gd name="T3" fmla="*/ 0 h 116"/>
                  <a:gd name="T4" fmla="*/ 76 w 146"/>
                  <a:gd name="T5" fmla="*/ 4 h 116"/>
                  <a:gd name="T6" fmla="*/ 61 w 146"/>
                  <a:gd name="T7" fmla="*/ 8 h 116"/>
                  <a:gd name="T8" fmla="*/ 41 w 146"/>
                  <a:gd name="T9" fmla="*/ 9 h 116"/>
                  <a:gd name="T10" fmla="*/ 32 w 146"/>
                  <a:gd name="T11" fmla="*/ 6 h 116"/>
                  <a:gd name="T12" fmla="*/ 15 w 146"/>
                  <a:gd name="T13" fmla="*/ 4 h 116"/>
                  <a:gd name="T14" fmla="*/ 0 w 146"/>
                  <a:gd name="T15" fmla="*/ 4 h 116"/>
                  <a:gd name="T16" fmla="*/ 3 w 146"/>
                  <a:gd name="T17" fmla="*/ 11 h 116"/>
                  <a:gd name="T18" fmla="*/ 12 w 146"/>
                  <a:gd name="T19" fmla="*/ 17 h 116"/>
                  <a:gd name="T20" fmla="*/ 24 w 146"/>
                  <a:gd name="T21" fmla="*/ 25 h 116"/>
                  <a:gd name="T22" fmla="*/ 9 w 146"/>
                  <a:gd name="T23" fmla="*/ 27 h 116"/>
                  <a:gd name="T24" fmla="*/ 3 w 146"/>
                  <a:gd name="T25" fmla="*/ 32 h 116"/>
                  <a:gd name="T26" fmla="*/ 0 w 146"/>
                  <a:gd name="T27" fmla="*/ 38 h 116"/>
                  <a:gd name="T28" fmla="*/ 3 w 146"/>
                  <a:gd name="T29" fmla="*/ 46 h 116"/>
                  <a:gd name="T30" fmla="*/ 6 w 146"/>
                  <a:gd name="T31" fmla="*/ 59 h 116"/>
                  <a:gd name="T32" fmla="*/ 9 w 146"/>
                  <a:gd name="T33" fmla="*/ 74 h 116"/>
                  <a:gd name="T34" fmla="*/ 12 w 146"/>
                  <a:gd name="T35" fmla="*/ 116 h 116"/>
                  <a:gd name="T36" fmla="*/ 18 w 146"/>
                  <a:gd name="T37" fmla="*/ 61 h 116"/>
                  <a:gd name="T38" fmla="*/ 29 w 146"/>
                  <a:gd name="T39" fmla="*/ 57 h 116"/>
                  <a:gd name="T40" fmla="*/ 38 w 146"/>
                  <a:gd name="T41" fmla="*/ 55 h 116"/>
                  <a:gd name="T42" fmla="*/ 35 w 146"/>
                  <a:gd name="T43" fmla="*/ 51 h 116"/>
                  <a:gd name="T44" fmla="*/ 32 w 146"/>
                  <a:gd name="T45" fmla="*/ 47 h 116"/>
                  <a:gd name="T46" fmla="*/ 21 w 146"/>
                  <a:gd name="T47" fmla="*/ 36 h 116"/>
                  <a:gd name="T48" fmla="*/ 21 w 146"/>
                  <a:gd name="T49" fmla="*/ 30 h 116"/>
                  <a:gd name="T50" fmla="*/ 44 w 146"/>
                  <a:gd name="T51" fmla="*/ 28 h 116"/>
                  <a:gd name="T52" fmla="*/ 70 w 146"/>
                  <a:gd name="T53" fmla="*/ 30 h 116"/>
                  <a:gd name="T54" fmla="*/ 99 w 146"/>
                  <a:gd name="T55" fmla="*/ 32 h 116"/>
                  <a:gd name="T56" fmla="*/ 131 w 146"/>
                  <a:gd name="T57" fmla="*/ 34 h 116"/>
                  <a:gd name="T58" fmla="*/ 146 w 146"/>
                  <a:gd name="T59" fmla="*/ 27 h 116"/>
                  <a:gd name="T60" fmla="*/ 140 w 146"/>
                  <a:gd name="T61" fmla="*/ 17 h 116"/>
                  <a:gd name="T62" fmla="*/ 122 w 146"/>
                  <a:gd name="T63" fmla="*/ 8 h 116"/>
                  <a:gd name="T64" fmla="*/ 111 w 146"/>
                  <a:gd name="T65" fmla="*/ 0 h 1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6" h="116">
                    <a:moveTo>
                      <a:pt x="111" y="0"/>
                    </a:moveTo>
                    <a:lnTo>
                      <a:pt x="87" y="0"/>
                    </a:lnTo>
                    <a:lnTo>
                      <a:pt x="76" y="4"/>
                    </a:lnTo>
                    <a:lnTo>
                      <a:pt x="61" y="8"/>
                    </a:lnTo>
                    <a:lnTo>
                      <a:pt x="41" y="9"/>
                    </a:lnTo>
                    <a:lnTo>
                      <a:pt x="32" y="6"/>
                    </a:lnTo>
                    <a:lnTo>
                      <a:pt x="15" y="4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12" y="17"/>
                    </a:lnTo>
                    <a:lnTo>
                      <a:pt x="24" y="25"/>
                    </a:lnTo>
                    <a:lnTo>
                      <a:pt x="9" y="27"/>
                    </a:lnTo>
                    <a:lnTo>
                      <a:pt x="3" y="32"/>
                    </a:lnTo>
                    <a:lnTo>
                      <a:pt x="0" y="38"/>
                    </a:lnTo>
                    <a:lnTo>
                      <a:pt x="3" y="46"/>
                    </a:lnTo>
                    <a:lnTo>
                      <a:pt x="6" y="59"/>
                    </a:lnTo>
                    <a:lnTo>
                      <a:pt x="9" y="74"/>
                    </a:lnTo>
                    <a:lnTo>
                      <a:pt x="12" y="116"/>
                    </a:lnTo>
                    <a:lnTo>
                      <a:pt x="18" y="61"/>
                    </a:lnTo>
                    <a:lnTo>
                      <a:pt x="29" y="57"/>
                    </a:lnTo>
                    <a:lnTo>
                      <a:pt x="38" y="55"/>
                    </a:lnTo>
                    <a:lnTo>
                      <a:pt x="35" y="51"/>
                    </a:lnTo>
                    <a:lnTo>
                      <a:pt x="32" y="47"/>
                    </a:lnTo>
                    <a:lnTo>
                      <a:pt x="21" y="36"/>
                    </a:lnTo>
                    <a:lnTo>
                      <a:pt x="21" y="30"/>
                    </a:lnTo>
                    <a:lnTo>
                      <a:pt x="44" y="28"/>
                    </a:lnTo>
                    <a:lnTo>
                      <a:pt x="70" y="30"/>
                    </a:lnTo>
                    <a:lnTo>
                      <a:pt x="99" y="32"/>
                    </a:lnTo>
                    <a:lnTo>
                      <a:pt x="131" y="34"/>
                    </a:lnTo>
                    <a:lnTo>
                      <a:pt x="146" y="27"/>
                    </a:lnTo>
                    <a:lnTo>
                      <a:pt x="140" y="17"/>
                    </a:lnTo>
                    <a:lnTo>
                      <a:pt x="122" y="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8" name="Freeform 113"/>
              <p:cNvSpPr>
                <a:spLocks/>
              </p:cNvSpPr>
              <p:nvPr/>
            </p:nvSpPr>
            <p:spPr bwMode="auto">
              <a:xfrm>
                <a:off x="2317" y="6346"/>
                <a:ext cx="26" cy="23"/>
              </a:xfrm>
              <a:custGeom>
                <a:avLst/>
                <a:gdLst>
                  <a:gd name="T0" fmla="*/ 12 w 26"/>
                  <a:gd name="T1" fmla="*/ 0 h 23"/>
                  <a:gd name="T2" fmla="*/ 9 w 26"/>
                  <a:gd name="T3" fmla="*/ 23 h 23"/>
                  <a:gd name="T4" fmla="*/ 21 w 26"/>
                  <a:gd name="T5" fmla="*/ 23 h 23"/>
                  <a:gd name="T6" fmla="*/ 26 w 26"/>
                  <a:gd name="T7" fmla="*/ 23 h 23"/>
                  <a:gd name="T8" fmla="*/ 23 w 26"/>
                  <a:gd name="T9" fmla="*/ 21 h 23"/>
                  <a:gd name="T10" fmla="*/ 12 w 26"/>
                  <a:gd name="T11" fmla="*/ 19 h 23"/>
                  <a:gd name="T12" fmla="*/ 0 w 26"/>
                  <a:gd name="T13" fmla="*/ 14 h 23"/>
                  <a:gd name="T14" fmla="*/ 3 w 26"/>
                  <a:gd name="T15" fmla="*/ 10 h 23"/>
                  <a:gd name="T16" fmla="*/ 9 w 26"/>
                  <a:gd name="T17" fmla="*/ 4 h 23"/>
                  <a:gd name="T18" fmla="*/ 12 w 26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12" y="0"/>
                    </a:moveTo>
                    <a:lnTo>
                      <a:pt x="9" y="23"/>
                    </a:lnTo>
                    <a:lnTo>
                      <a:pt x="21" y="23"/>
                    </a:lnTo>
                    <a:lnTo>
                      <a:pt x="26" y="23"/>
                    </a:lnTo>
                    <a:lnTo>
                      <a:pt x="23" y="21"/>
                    </a:lnTo>
                    <a:lnTo>
                      <a:pt x="12" y="19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9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39" name="Freeform 114"/>
              <p:cNvSpPr>
                <a:spLocks/>
              </p:cNvSpPr>
              <p:nvPr/>
            </p:nvSpPr>
            <p:spPr bwMode="auto">
              <a:xfrm>
                <a:off x="2335" y="6445"/>
                <a:ext cx="32" cy="72"/>
              </a:xfrm>
              <a:custGeom>
                <a:avLst/>
                <a:gdLst>
                  <a:gd name="T0" fmla="*/ 17 w 32"/>
                  <a:gd name="T1" fmla="*/ 2 h 72"/>
                  <a:gd name="T2" fmla="*/ 0 w 32"/>
                  <a:gd name="T3" fmla="*/ 38 h 72"/>
                  <a:gd name="T4" fmla="*/ 8 w 32"/>
                  <a:gd name="T5" fmla="*/ 44 h 72"/>
                  <a:gd name="T6" fmla="*/ 26 w 32"/>
                  <a:gd name="T7" fmla="*/ 51 h 72"/>
                  <a:gd name="T8" fmla="*/ 20 w 32"/>
                  <a:gd name="T9" fmla="*/ 72 h 72"/>
                  <a:gd name="T10" fmla="*/ 32 w 32"/>
                  <a:gd name="T11" fmla="*/ 0 h 72"/>
                  <a:gd name="T12" fmla="*/ 23 w 32"/>
                  <a:gd name="T13" fmla="*/ 0 h 72"/>
                  <a:gd name="T14" fmla="*/ 17 w 32"/>
                  <a:gd name="T15" fmla="*/ 2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17" y="2"/>
                    </a:moveTo>
                    <a:lnTo>
                      <a:pt x="0" y="38"/>
                    </a:lnTo>
                    <a:lnTo>
                      <a:pt x="8" y="44"/>
                    </a:lnTo>
                    <a:lnTo>
                      <a:pt x="26" y="51"/>
                    </a:lnTo>
                    <a:lnTo>
                      <a:pt x="20" y="72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0" name="Freeform 115"/>
              <p:cNvSpPr>
                <a:spLocks/>
              </p:cNvSpPr>
              <p:nvPr/>
            </p:nvSpPr>
            <p:spPr bwMode="auto">
              <a:xfrm>
                <a:off x="2285" y="6557"/>
                <a:ext cx="90" cy="21"/>
              </a:xfrm>
              <a:custGeom>
                <a:avLst/>
                <a:gdLst>
                  <a:gd name="T0" fmla="*/ 90 w 90"/>
                  <a:gd name="T1" fmla="*/ 0 h 21"/>
                  <a:gd name="T2" fmla="*/ 82 w 90"/>
                  <a:gd name="T3" fmla="*/ 2 h 21"/>
                  <a:gd name="T4" fmla="*/ 76 w 90"/>
                  <a:gd name="T5" fmla="*/ 8 h 21"/>
                  <a:gd name="T6" fmla="*/ 0 w 90"/>
                  <a:gd name="T7" fmla="*/ 16 h 21"/>
                  <a:gd name="T8" fmla="*/ 15 w 90"/>
                  <a:gd name="T9" fmla="*/ 17 h 21"/>
                  <a:gd name="T10" fmla="*/ 38 w 90"/>
                  <a:gd name="T11" fmla="*/ 21 h 21"/>
                  <a:gd name="T12" fmla="*/ 61 w 90"/>
                  <a:gd name="T13" fmla="*/ 21 h 21"/>
                  <a:gd name="T14" fmla="*/ 87 w 90"/>
                  <a:gd name="T15" fmla="*/ 21 h 21"/>
                  <a:gd name="T16" fmla="*/ 90 w 90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21">
                    <a:moveTo>
                      <a:pt x="90" y="0"/>
                    </a:moveTo>
                    <a:lnTo>
                      <a:pt x="82" y="2"/>
                    </a:lnTo>
                    <a:lnTo>
                      <a:pt x="76" y="8"/>
                    </a:lnTo>
                    <a:lnTo>
                      <a:pt x="0" y="16"/>
                    </a:lnTo>
                    <a:lnTo>
                      <a:pt x="15" y="17"/>
                    </a:lnTo>
                    <a:lnTo>
                      <a:pt x="38" y="21"/>
                    </a:lnTo>
                    <a:lnTo>
                      <a:pt x="61" y="21"/>
                    </a:lnTo>
                    <a:lnTo>
                      <a:pt x="87" y="2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1" name="Freeform 116"/>
              <p:cNvSpPr>
                <a:spLocks/>
              </p:cNvSpPr>
              <p:nvPr/>
            </p:nvSpPr>
            <p:spPr bwMode="auto">
              <a:xfrm>
                <a:off x="2564" y="6633"/>
                <a:ext cx="436" cy="259"/>
              </a:xfrm>
              <a:custGeom>
                <a:avLst/>
                <a:gdLst>
                  <a:gd name="T0" fmla="*/ 367 w 436"/>
                  <a:gd name="T1" fmla="*/ 6 h 259"/>
                  <a:gd name="T2" fmla="*/ 332 w 436"/>
                  <a:gd name="T3" fmla="*/ 8 h 259"/>
                  <a:gd name="T4" fmla="*/ 300 w 436"/>
                  <a:gd name="T5" fmla="*/ 2 h 259"/>
                  <a:gd name="T6" fmla="*/ 195 w 436"/>
                  <a:gd name="T7" fmla="*/ 8 h 259"/>
                  <a:gd name="T8" fmla="*/ 163 w 436"/>
                  <a:gd name="T9" fmla="*/ 74 h 259"/>
                  <a:gd name="T10" fmla="*/ 149 w 436"/>
                  <a:gd name="T11" fmla="*/ 86 h 259"/>
                  <a:gd name="T12" fmla="*/ 117 w 436"/>
                  <a:gd name="T13" fmla="*/ 86 h 259"/>
                  <a:gd name="T14" fmla="*/ 96 w 436"/>
                  <a:gd name="T15" fmla="*/ 78 h 259"/>
                  <a:gd name="T16" fmla="*/ 67 w 436"/>
                  <a:gd name="T17" fmla="*/ 76 h 259"/>
                  <a:gd name="T18" fmla="*/ 41 w 436"/>
                  <a:gd name="T19" fmla="*/ 126 h 259"/>
                  <a:gd name="T20" fmla="*/ 85 w 436"/>
                  <a:gd name="T21" fmla="*/ 126 h 259"/>
                  <a:gd name="T22" fmla="*/ 128 w 436"/>
                  <a:gd name="T23" fmla="*/ 124 h 259"/>
                  <a:gd name="T24" fmla="*/ 189 w 436"/>
                  <a:gd name="T25" fmla="*/ 145 h 259"/>
                  <a:gd name="T26" fmla="*/ 154 w 436"/>
                  <a:gd name="T27" fmla="*/ 145 h 259"/>
                  <a:gd name="T28" fmla="*/ 149 w 436"/>
                  <a:gd name="T29" fmla="*/ 147 h 259"/>
                  <a:gd name="T30" fmla="*/ 172 w 436"/>
                  <a:gd name="T31" fmla="*/ 152 h 259"/>
                  <a:gd name="T32" fmla="*/ 172 w 436"/>
                  <a:gd name="T33" fmla="*/ 158 h 259"/>
                  <a:gd name="T34" fmla="*/ 140 w 436"/>
                  <a:gd name="T35" fmla="*/ 160 h 259"/>
                  <a:gd name="T36" fmla="*/ 108 w 436"/>
                  <a:gd name="T37" fmla="*/ 160 h 259"/>
                  <a:gd name="T38" fmla="*/ 73 w 436"/>
                  <a:gd name="T39" fmla="*/ 158 h 259"/>
                  <a:gd name="T40" fmla="*/ 0 w 436"/>
                  <a:gd name="T41" fmla="*/ 177 h 259"/>
                  <a:gd name="T42" fmla="*/ 15 w 436"/>
                  <a:gd name="T43" fmla="*/ 183 h 259"/>
                  <a:gd name="T44" fmla="*/ 47 w 436"/>
                  <a:gd name="T45" fmla="*/ 190 h 259"/>
                  <a:gd name="T46" fmla="*/ 38 w 436"/>
                  <a:gd name="T47" fmla="*/ 219 h 259"/>
                  <a:gd name="T48" fmla="*/ 47 w 436"/>
                  <a:gd name="T49" fmla="*/ 221 h 259"/>
                  <a:gd name="T50" fmla="*/ 64 w 436"/>
                  <a:gd name="T51" fmla="*/ 232 h 259"/>
                  <a:gd name="T52" fmla="*/ 26 w 436"/>
                  <a:gd name="T53" fmla="*/ 240 h 259"/>
                  <a:gd name="T54" fmla="*/ 47 w 436"/>
                  <a:gd name="T55" fmla="*/ 242 h 259"/>
                  <a:gd name="T56" fmla="*/ 99 w 436"/>
                  <a:gd name="T57" fmla="*/ 228 h 259"/>
                  <a:gd name="T58" fmla="*/ 102 w 436"/>
                  <a:gd name="T59" fmla="*/ 213 h 259"/>
                  <a:gd name="T60" fmla="*/ 90 w 436"/>
                  <a:gd name="T61" fmla="*/ 204 h 259"/>
                  <a:gd name="T62" fmla="*/ 119 w 436"/>
                  <a:gd name="T63" fmla="*/ 198 h 259"/>
                  <a:gd name="T64" fmla="*/ 160 w 436"/>
                  <a:gd name="T65" fmla="*/ 209 h 259"/>
                  <a:gd name="T66" fmla="*/ 137 w 436"/>
                  <a:gd name="T67" fmla="*/ 244 h 259"/>
                  <a:gd name="T68" fmla="*/ 221 w 436"/>
                  <a:gd name="T69" fmla="*/ 230 h 259"/>
                  <a:gd name="T70" fmla="*/ 276 w 436"/>
                  <a:gd name="T71" fmla="*/ 209 h 259"/>
                  <a:gd name="T72" fmla="*/ 294 w 436"/>
                  <a:gd name="T73" fmla="*/ 219 h 259"/>
                  <a:gd name="T74" fmla="*/ 352 w 436"/>
                  <a:gd name="T75" fmla="*/ 135 h 259"/>
                  <a:gd name="T76" fmla="*/ 375 w 436"/>
                  <a:gd name="T77" fmla="*/ 131 h 259"/>
                  <a:gd name="T78" fmla="*/ 413 w 436"/>
                  <a:gd name="T79" fmla="*/ 131 h 259"/>
                  <a:gd name="T80" fmla="*/ 416 w 436"/>
                  <a:gd name="T81" fmla="*/ 27 h 259"/>
                  <a:gd name="T82" fmla="*/ 399 w 436"/>
                  <a:gd name="T83" fmla="*/ 14 h 259"/>
                  <a:gd name="T84" fmla="*/ 410 w 436"/>
                  <a:gd name="T85" fmla="*/ 6 h 259"/>
                  <a:gd name="T86" fmla="*/ 396 w 436"/>
                  <a:gd name="T87" fmla="*/ 6 h 2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259">
                    <a:moveTo>
                      <a:pt x="393" y="6"/>
                    </a:moveTo>
                    <a:lnTo>
                      <a:pt x="367" y="6"/>
                    </a:lnTo>
                    <a:lnTo>
                      <a:pt x="349" y="10"/>
                    </a:lnTo>
                    <a:lnTo>
                      <a:pt x="332" y="8"/>
                    </a:lnTo>
                    <a:lnTo>
                      <a:pt x="317" y="6"/>
                    </a:lnTo>
                    <a:lnTo>
                      <a:pt x="300" y="2"/>
                    </a:lnTo>
                    <a:lnTo>
                      <a:pt x="279" y="0"/>
                    </a:lnTo>
                    <a:lnTo>
                      <a:pt x="195" y="8"/>
                    </a:lnTo>
                    <a:lnTo>
                      <a:pt x="183" y="78"/>
                    </a:lnTo>
                    <a:lnTo>
                      <a:pt x="163" y="74"/>
                    </a:lnTo>
                    <a:lnTo>
                      <a:pt x="157" y="80"/>
                    </a:lnTo>
                    <a:lnTo>
                      <a:pt x="149" y="86"/>
                    </a:lnTo>
                    <a:lnTo>
                      <a:pt x="134" y="88"/>
                    </a:lnTo>
                    <a:lnTo>
                      <a:pt x="117" y="86"/>
                    </a:lnTo>
                    <a:lnTo>
                      <a:pt x="105" y="84"/>
                    </a:lnTo>
                    <a:lnTo>
                      <a:pt x="96" y="78"/>
                    </a:lnTo>
                    <a:lnTo>
                      <a:pt x="90" y="74"/>
                    </a:lnTo>
                    <a:lnTo>
                      <a:pt x="67" y="76"/>
                    </a:lnTo>
                    <a:lnTo>
                      <a:pt x="47" y="84"/>
                    </a:lnTo>
                    <a:lnTo>
                      <a:pt x="41" y="126"/>
                    </a:lnTo>
                    <a:lnTo>
                      <a:pt x="61" y="126"/>
                    </a:lnTo>
                    <a:lnTo>
                      <a:pt x="85" y="126"/>
                    </a:lnTo>
                    <a:lnTo>
                      <a:pt x="105" y="124"/>
                    </a:lnTo>
                    <a:lnTo>
                      <a:pt x="128" y="124"/>
                    </a:lnTo>
                    <a:lnTo>
                      <a:pt x="201" y="143"/>
                    </a:lnTo>
                    <a:lnTo>
                      <a:pt x="189" y="145"/>
                    </a:lnTo>
                    <a:lnTo>
                      <a:pt x="175" y="147"/>
                    </a:lnTo>
                    <a:lnTo>
                      <a:pt x="154" y="145"/>
                    </a:lnTo>
                    <a:lnTo>
                      <a:pt x="134" y="149"/>
                    </a:lnTo>
                    <a:lnTo>
                      <a:pt x="149" y="147"/>
                    </a:lnTo>
                    <a:lnTo>
                      <a:pt x="163" y="149"/>
                    </a:lnTo>
                    <a:lnTo>
                      <a:pt x="172" y="152"/>
                    </a:lnTo>
                    <a:lnTo>
                      <a:pt x="183" y="158"/>
                    </a:lnTo>
                    <a:lnTo>
                      <a:pt x="172" y="158"/>
                    </a:lnTo>
                    <a:lnTo>
                      <a:pt x="157" y="160"/>
                    </a:lnTo>
                    <a:lnTo>
                      <a:pt x="140" y="160"/>
                    </a:lnTo>
                    <a:lnTo>
                      <a:pt x="125" y="162"/>
                    </a:lnTo>
                    <a:lnTo>
                      <a:pt x="108" y="160"/>
                    </a:lnTo>
                    <a:lnTo>
                      <a:pt x="90" y="160"/>
                    </a:lnTo>
                    <a:lnTo>
                      <a:pt x="73" y="158"/>
                    </a:lnTo>
                    <a:lnTo>
                      <a:pt x="61" y="158"/>
                    </a:lnTo>
                    <a:lnTo>
                      <a:pt x="0" y="177"/>
                    </a:lnTo>
                    <a:lnTo>
                      <a:pt x="3" y="179"/>
                    </a:lnTo>
                    <a:lnTo>
                      <a:pt x="15" y="183"/>
                    </a:lnTo>
                    <a:lnTo>
                      <a:pt x="29" y="185"/>
                    </a:lnTo>
                    <a:lnTo>
                      <a:pt x="47" y="190"/>
                    </a:lnTo>
                    <a:lnTo>
                      <a:pt x="29" y="219"/>
                    </a:lnTo>
                    <a:lnTo>
                      <a:pt x="38" y="219"/>
                    </a:lnTo>
                    <a:lnTo>
                      <a:pt x="44" y="221"/>
                    </a:lnTo>
                    <a:lnTo>
                      <a:pt x="47" y="221"/>
                    </a:lnTo>
                    <a:lnTo>
                      <a:pt x="64" y="225"/>
                    </a:lnTo>
                    <a:lnTo>
                      <a:pt x="64" y="232"/>
                    </a:lnTo>
                    <a:lnTo>
                      <a:pt x="50" y="238"/>
                    </a:lnTo>
                    <a:lnTo>
                      <a:pt x="26" y="240"/>
                    </a:lnTo>
                    <a:lnTo>
                      <a:pt x="24" y="249"/>
                    </a:lnTo>
                    <a:lnTo>
                      <a:pt x="47" y="242"/>
                    </a:lnTo>
                    <a:lnTo>
                      <a:pt x="76" y="236"/>
                    </a:lnTo>
                    <a:lnTo>
                      <a:pt x="99" y="228"/>
                    </a:lnTo>
                    <a:lnTo>
                      <a:pt x="114" y="219"/>
                    </a:lnTo>
                    <a:lnTo>
                      <a:pt x="102" y="213"/>
                    </a:lnTo>
                    <a:lnTo>
                      <a:pt x="96" y="209"/>
                    </a:lnTo>
                    <a:lnTo>
                      <a:pt x="90" y="204"/>
                    </a:lnTo>
                    <a:lnTo>
                      <a:pt x="96" y="200"/>
                    </a:lnTo>
                    <a:lnTo>
                      <a:pt x="119" y="198"/>
                    </a:lnTo>
                    <a:lnTo>
                      <a:pt x="143" y="202"/>
                    </a:lnTo>
                    <a:lnTo>
                      <a:pt x="160" y="209"/>
                    </a:lnTo>
                    <a:lnTo>
                      <a:pt x="178" y="217"/>
                    </a:lnTo>
                    <a:lnTo>
                      <a:pt x="137" y="244"/>
                    </a:lnTo>
                    <a:lnTo>
                      <a:pt x="221" y="259"/>
                    </a:lnTo>
                    <a:lnTo>
                      <a:pt x="221" y="230"/>
                    </a:lnTo>
                    <a:lnTo>
                      <a:pt x="262" y="211"/>
                    </a:lnTo>
                    <a:lnTo>
                      <a:pt x="276" y="209"/>
                    </a:lnTo>
                    <a:lnTo>
                      <a:pt x="288" y="213"/>
                    </a:lnTo>
                    <a:lnTo>
                      <a:pt x="294" y="219"/>
                    </a:lnTo>
                    <a:lnTo>
                      <a:pt x="297" y="225"/>
                    </a:lnTo>
                    <a:lnTo>
                      <a:pt x="352" y="135"/>
                    </a:lnTo>
                    <a:lnTo>
                      <a:pt x="358" y="131"/>
                    </a:lnTo>
                    <a:lnTo>
                      <a:pt x="375" y="131"/>
                    </a:lnTo>
                    <a:lnTo>
                      <a:pt x="393" y="131"/>
                    </a:lnTo>
                    <a:lnTo>
                      <a:pt x="413" y="131"/>
                    </a:lnTo>
                    <a:lnTo>
                      <a:pt x="436" y="33"/>
                    </a:lnTo>
                    <a:lnTo>
                      <a:pt x="416" y="27"/>
                    </a:lnTo>
                    <a:lnTo>
                      <a:pt x="399" y="21"/>
                    </a:lnTo>
                    <a:lnTo>
                      <a:pt x="399" y="14"/>
                    </a:lnTo>
                    <a:lnTo>
                      <a:pt x="416" y="6"/>
                    </a:lnTo>
                    <a:lnTo>
                      <a:pt x="410" y="6"/>
                    </a:lnTo>
                    <a:lnTo>
                      <a:pt x="404" y="6"/>
                    </a:lnTo>
                    <a:lnTo>
                      <a:pt x="396" y="6"/>
                    </a:lnTo>
                    <a:lnTo>
                      <a:pt x="393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2" name="Freeform 117"/>
              <p:cNvSpPr>
                <a:spLocks/>
              </p:cNvSpPr>
              <p:nvPr/>
            </p:nvSpPr>
            <p:spPr bwMode="auto">
              <a:xfrm>
                <a:off x="2329" y="6607"/>
                <a:ext cx="38" cy="28"/>
              </a:xfrm>
              <a:custGeom>
                <a:avLst/>
                <a:gdLst>
                  <a:gd name="T0" fmla="*/ 29 w 38"/>
                  <a:gd name="T1" fmla="*/ 0 h 28"/>
                  <a:gd name="T2" fmla="*/ 29 w 38"/>
                  <a:gd name="T3" fmla="*/ 5 h 28"/>
                  <a:gd name="T4" fmla="*/ 14 w 38"/>
                  <a:gd name="T5" fmla="*/ 13 h 28"/>
                  <a:gd name="T6" fmla="*/ 0 w 38"/>
                  <a:gd name="T7" fmla="*/ 21 h 28"/>
                  <a:gd name="T8" fmla="*/ 11 w 38"/>
                  <a:gd name="T9" fmla="*/ 28 h 28"/>
                  <a:gd name="T10" fmla="*/ 26 w 38"/>
                  <a:gd name="T11" fmla="*/ 24 h 28"/>
                  <a:gd name="T12" fmla="*/ 35 w 38"/>
                  <a:gd name="T13" fmla="*/ 23 h 28"/>
                  <a:gd name="T14" fmla="*/ 35 w 38"/>
                  <a:gd name="T15" fmla="*/ 17 h 28"/>
                  <a:gd name="T16" fmla="*/ 38 w 38"/>
                  <a:gd name="T17" fmla="*/ 11 h 28"/>
                  <a:gd name="T18" fmla="*/ 29 w 38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8">
                    <a:moveTo>
                      <a:pt x="29" y="0"/>
                    </a:moveTo>
                    <a:lnTo>
                      <a:pt x="29" y="5"/>
                    </a:lnTo>
                    <a:lnTo>
                      <a:pt x="14" y="13"/>
                    </a:lnTo>
                    <a:lnTo>
                      <a:pt x="0" y="21"/>
                    </a:lnTo>
                    <a:lnTo>
                      <a:pt x="11" y="28"/>
                    </a:lnTo>
                    <a:lnTo>
                      <a:pt x="26" y="24"/>
                    </a:lnTo>
                    <a:lnTo>
                      <a:pt x="35" y="23"/>
                    </a:lnTo>
                    <a:lnTo>
                      <a:pt x="35" y="17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3" name="Freeform 118"/>
              <p:cNvSpPr>
                <a:spLocks/>
              </p:cNvSpPr>
              <p:nvPr/>
            </p:nvSpPr>
            <p:spPr bwMode="auto">
              <a:xfrm>
                <a:off x="2782" y="6690"/>
                <a:ext cx="99" cy="21"/>
              </a:xfrm>
              <a:custGeom>
                <a:avLst/>
                <a:gdLst>
                  <a:gd name="T0" fmla="*/ 79 w 99"/>
                  <a:gd name="T1" fmla="*/ 0 h 21"/>
                  <a:gd name="T2" fmla="*/ 64 w 99"/>
                  <a:gd name="T3" fmla="*/ 6 h 21"/>
                  <a:gd name="T4" fmla="*/ 44 w 99"/>
                  <a:gd name="T5" fmla="*/ 10 h 21"/>
                  <a:gd name="T6" fmla="*/ 21 w 99"/>
                  <a:gd name="T7" fmla="*/ 14 h 21"/>
                  <a:gd name="T8" fmla="*/ 0 w 99"/>
                  <a:gd name="T9" fmla="*/ 21 h 21"/>
                  <a:gd name="T10" fmla="*/ 15 w 99"/>
                  <a:gd name="T11" fmla="*/ 19 h 21"/>
                  <a:gd name="T12" fmla="*/ 29 w 99"/>
                  <a:gd name="T13" fmla="*/ 19 h 21"/>
                  <a:gd name="T14" fmla="*/ 41 w 99"/>
                  <a:gd name="T15" fmla="*/ 17 h 21"/>
                  <a:gd name="T16" fmla="*/ 53 w 99"/>
                  <a:gd name="T17" fmla="*/ 16 h 21"/>
                  <a:gd name="T18" fmla="*/ 73 w 99"/>
                  <a:gd name="T19" fmla="*/ 6 h 21"/>
                  <a:gd name="T20" fmla="*/ 99 w 99"/>
                  <a:gd name="T21" fmla="*/ 0 h 21"/>
                  <a:gd name="T22" fmla="*/ 88 w 99"/>
                  <a:gd name="T23" fmla="*/ 0 h 21"/>
                  <a:gd name="T24" fmla="*/ 79 w 99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" h="21">
                    <a:moveTo>
                      <a:pt x="79" y="0"/>
                    </a:moveTo>
                    <a:lnTo>
                      <a:pt x="64" y="6"/>
                    </a:lnTo>
                    <a:lnTo>
                      <a:pt x="44" y="10"/>
                    </a:lnTo>
                    <a:lnTo>
                      <a:pt x="21" y="14"/>
                    </a:lnTo>
                    <a:lnTo>
                      <a:pt x="0" y="21"/>
                    </a:lnTo>
                    <a:lnTo>
                      <a:pt x="15" y="19"/>
                    </a:lnTo>
                    <a:lnTo>
                      <a:pt x="29" y="19"/>
                    </a:lnTo>
                    <a:lnTo>
                      <a:pt x="41" y="17"/>
                    </a:lnTo>
                    <a:lnTo>
                      <a:pt x="53" y="16"/>
                    </a:lnTo>
                    <a:lnTo>
                      <a:pt x="73" y="6"/>
                    </a:lnTo>
                    <a:lnTo>
                      <a:pt x="99" y="0"/>
                    </a:lnTo>
                    <a:lnTo>
                      <a:pt x="88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4" name="Freeform 119"/>
              <p:cNvSpPr>
                <a:spLocks/>
              </p:cNvSpPr>
              <p:nvPr/>
            </p:nvSpPr>
            <p:spPr bwMode="auto">
              <a:xfrm>
                <a:off x="2381" y="6785"/>
                <a:ext cx="32" cy="17"/>
              </a:xfrm>
              <a:custGeom>
                <a:avLst/>
                <a:gdLst>
                  <a:gd name="T0" fmla="*/ 32 w 32"/>
                  <a:gd name="T1" fmla="*/ 2 h 17"/>
                  <a:gd name="T2" fmla="*/ 18 w 32"/>
                  <a:gd name="T3" fmla="*/ 0 h 17"/>
                  <a:gd name="T4" fmla="*/ 0 w 32"/>
                  <a:gd name="T5" fmla="*/ 2 h 17"/>
                  <a:gd name="T6" fmla="*/ 3 w 32"/>
                  <a:gd name="T7" fmla="*/ 8 h 17"/>
                  <a:gd name="T8" fmla="*/ 15 w 32"/>
                  <a:gd name="T9" fmla="*/ 17 h 17"/>
                  <a:gd name="T10" fmla="*/ 32 w 32"/>
                  <a:gd name="T11" fmla="*/ 2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7">
                    <a:moveTo>
                      <a:pt x="32" y="2"/>
                    </a:moveTo>
                    <a:lnTo>
                      <a:pt x="18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15" y="17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5" name="Freeform 120"/>
              <p:cNvSpPr>
                <a:spLocks/>
              </p:cNvSpPr>
              <p:nvPr/>
            </p:nvSpPr>
            <p:spPr bwMode="auto">
              <a:xfrm>
                <a:off x="2518" y="6837"/>
                <a:ext cx="20" cy="15"/>
              </a:xfrm>
              <a:custGeom>
                <a:avLst/>
                <a:gdLst>
                  <a:gd name="T0" fmla="*/ 17 w 20"/>
                  <a:gd name="T1" fmla="*/ 0 h 15"/>
                  <a:gd name="T2" fmla="*/ 6 w 20"/>
                  <a:gd name="T3" fmla="*/ 4 h 15"/>
                  <a:gd name="T4" fmla="*/ 14 w 20"/>
                  <a:gd name="T5" fmla="*/ 15 h 15"/>
                  <a:gd name="T6" fmla="*/ 0 w 20"/>
                  <a:gd name="T7" fmla="*/ 11 h 15"/>
                  <a:gd name="T8" fmla="*/ 9 w 20"/>
                  <a:gd name="T9" fmla="*/ 5 h 15"/>
                  <a:gd name="T10" fmla="*/ 20 w 20"/>
                  <a:gd name="T11" fmla="*/ 0 h 15"/>
                  <a:gd name="T12" fmla="*/ 17 w 20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7" y="0"/>
                    </a:moveTo>
                    <a:lnTo>
                      <a:pt x="6" y="4"/>
                    </a:lnTo>
                    <a:lnTo>
                      <a:pt x="14" y="15"/>
                    </a:lnTo>
                    <a:lnTo>
                      <a:pt x="0" y="11"/>
                    </a:lnTo>
                    <a:lnTo>
                      <a:pt x="9" y="5"/>
                    </a:lnTo>
                    <a:lnTo>
                      <a:pt x="2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6" name="Freeform 121"/>
              <p:cNvSpPr>
                <a:spLocks/>
              </p:cNvSpPr>
              <p:nvPr/>
            </p:nvSpPr>
            <p:spPr bwMode="auto">
              <a:xfrm>
                <a:off x="2242" y="6842"/>
                <a:ext cx="325" cy="175"/>
              </a:xfrm>
              <a:custGeom>
                <a:avLst/>
                <a:gdLst>
                  <a:gd name="T0" fmla="*/ 154 w 325"/>
                  <a:gd name="T1" fmla="*/ 0 h 175"/>
                  <a:gd name="T2" fmla="*/ 157 w 325"/>
                  <a:gd name="T3" fmla="*/ 6 h 175"/>
                  <a:gd name="T4" fmla="*/ 165 w 325"/>
                  <a:gd name="T5" fmla="*/ 14 h 175"/>
                  <a:gd name="T6" fmla="*/ 151 w 325"/>
                  <a:gd name="T7" fmla="*/ 37 h 175"/>
                  <a:gd name="T8" fmla="*/ 130 w 325"/>
                  <a:gd name="T9" fmla="*/ 40 h 175"/>
                  <a:gd name="T10" fmla="*/ 110 w 325"/>
                  <a:gd name="T11" fmla="*/ 46 h 175"/>
                  <a:gd name="T12" fmla="*/ 96 w 325"/>
                  <a:gd name="T13" fmla="*/ 46 h 175"/>
                  <a:gd name="T14" fmla="*/ 81 w 325"/>
                  <a:gd name="T15" fmla="*/ 48 h 175"/>
                  <a:gd name="T16" fmla="*/ 67 w 325"/>
                  <a:gd name="T17" fmla="*/ 50 h 175"/>
                  <a:gd name="T18" fmla="*/ 52 w 325"/>
                  <a:gd name="T19" fmla="*/ 52 h 175"/>
                  <a:gd name="T20" fmla="*/ 37 w 325"/>
                  <a:gd name="T21" fmla="*/ 52 h 175"/>
                  <a:gd name="T22" fmla="*/ 26 w 325"/>
                  <a:gd name="T23" fmla="*/ 54 h 175"/>
                  <a:gd name="T24" fmla="*/ 8 w 325"/>
                  <a:gd name="T25" fmla="*/ 56 h 175"/>
                  <a:gd name="T26" fmla="*/ 0 w 325"/>
                  <a:gd name="T27" fmla="*/ 61 h 175"/>
                  <a:gd name="T28" fmla="*/ 8 w 325"/>
                  <a:gd name="T29" fmla="*/ 69 h 175"/>
                  <a:gd name="T30" fmla="*/ 8 w 325"/>
                  <a:gd name="T31" fmla="*/ 80 h 175"/>
                  <a:gd name="T32" fmla="*/ 32 w 325"/>
                  <a:gd name="T33" fmla="*/ 84 h 175"/>
                  <a:gd name="T34" fmla="*/ 55 w 325"/>
                  <a:gd name="T35" fmla="*/ 90 h 175"/>
                  <a:gd name="T36" fmla="*/ 75 w 325"/>
                  <a:gd name="T37" fmla="*/ 97 h 175"/>
                  <a:gd name="T38" fmla="*/ 96 w 325"/>
                  <a:gd name="T39" fmla="*/ 107 h 175"/>
                  <a:gd name="T40" fmla="*/ 110 w 325"/>
                  <a:gd name="T41" fmla="*/ 113 h 175"/>
                  <a:gd name="T42" fmla="*/ 122 w 325"/>
                  <a:gd name="T43" fmla="*/ 122 h 175"/>
                  <a:gd name="T44" fmla="*/ 128 w 325"/>
                  <a:gd name="T45" fmla="*/ 130 h 175"/>
                  <a:gd name="T46" fmla="*/ 130 w 325"/>
                  <a:gd name="T47" fmla="*/ 139 h 175"/>
                  <a:gd name="T48" fmla="*/ 116 w 325"/>
                  <a:gd name="T49" fmla="*/ 137 h 175"/>
                  <a:gd name="T50" fmla="*/ 110 w 325"/>
                  <a:gd name="T51" fmla="*/ 139 h 175"/>
                  <a:gd name="T52" fmla="*/ 107 w 325"/>
                  <a:gd name="T53" fmla="*/ 139 h 175"/>
                  <a:gd name="T54" fmla="*/ 110 w 325"/>
                  <a:gd name="T55" fmla="*/ 143 h 175"/>
                  <a:gd name="T56" fmla="*/ 110 w 325"/>
                  <a:gd name="T57" fmla="*/ 149 h 175"/>
                  <a:gd name="T58" fmla="*/ 107 w 325"/>
                  <a:gd name="T59" fmla="*/ 154 h 175"/>
                  <a:gd name="T60" fmla="*/ 122 w 325"/>
                  <a:gd name="T61" fmla="*/ 156 h 175"/>
                  <a:gd name="T62" fmla="*/ 128 w 325"/>
                  <a:gd name="T63" fmla="*/ 164 h 175"/>
                  <a:gd name="T64" fmla="*/ 130 w 325"/>
                  <a:gd name="T65" fmla="*/ 170 h 175"/>
                  <a:gd name="T66" fmla="*/ 145 w 325"/>
                  <a:gd name="T67" fmla="*/ 175 h 175"/>
                  <a:gd name="T68" fmla="*/ 160 w 325"/>
                  <a:gd name="T69" fmla="*/ 175 h 175"/>
                  <a:gd name="T70" fmla="*/ 183 w 325"/>
                  <a:gd name="T71" fmla="*/ 175 h 175"/>
                  <a:gd name="T72" fmla="*/ 200 w 325"/>
                  <a:gd name="T73" fmla="*/ 156 h 175"/>
                  <a:gd name="T74" fmla="*/ 212 w 325"/>
                  <a:gd name="T75" fmla="*/ 154 h 175"/>
                  <a:gd name="T76" fmla="*/ 215 w 325"/>
                  <a:gd name="T77" fmla="*/ 154 h 175"/>
                  <a:gd name="T78" fmla="*/ 221 w 325"/>
                  <a:gd name="T79" fmla="*/ 154 h 175"/>
                  <a:gd name="T80" fmla="*/ 241 w 325"/>
                  <a:gd name="T81" fmla="*/ 160 h 175"/>
                  <a:gd name="T82" fmla="*/ 325 w 325"/>
                  <a:gd name="T83" fmla="*/ 135 h 175"/>
                  <a:gd name="T84" fmla="*/ 244 w 325"/>
                  <a:gd name="T85" fmla="*/ 133 h 175"/>
                  <a:gd name="T86" fmla="*/ 223 w 325"/>
                  <a:gd name="T87" fmla="*/ 126 h 175"/>
                  <a:gd name="T88" fmla="*/ 229 w 325"/>
                  <a:gd name="T89" fmla="*/ 118 h 175"/>
                  <a:gd name="T90" fmla="*/ 244 w 325"/>
                  <a:gd name="T91" fmla="*/ 113 h 175"/>
                  <a:gd name="T92" fmla="*/ 253 w 325"/>
                  <a:gd name="T93" fmla="*/ 107 h 175"/>
                  <a:gd name="T94" fmla="*/ 247 w 325"/>
                  <a:gd name="T95" fmla="*/ 99 h 175"/>
                  <a:gd name="T96" fmla="*/ 232 w 325"/>
                  <a:gd name="T97" fmla="*/ 95 h 175"/>
                  <a:gd name="T98" fmla="*/ 279 w 325"/>
                  <a:gd name="T99" fmla="*/ 27 h 175"/>
                  <a:gd name="T100" fmla="*/ 209 w 325"/>
                  <a:gd name="T101" fmla="*/ 48 h 175"/>
                  <a:gd name="T102" fmla="*/ 189 w 325"/>
                  <a:gd name="T103" fmla="*/ 42 h 175"/>
                  <a:gd name="T104" fmla="*/ 180 w 325"/>
                  <a:gd name="T105" fmla="*/ 37 h 175"/>
                  <a:gd name="T106" fmla="*/ 171 w 325"/>
                  <a:gd name="T107" fmla="*/ 27 h 175"/>
                  <a:gd name="T108" fmla="*/ 168 w 325"/>
                  <a:gd name="T109" fmla="*/ 21 h 175"/>
                  <a:gd name="T110" fmla="*/ 160 w 325"/>
                  <a:gd name="T111" fmla="*/ 6 h 175"/>
                  <a:gd name="T112" fmla="*/ 154 w 325"/>
                  <a:gd name="T113" fmla="*/ 0 h 1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5" h="175">
                    <a:moveTo>
                      <a:pt x="154" y="0"/>
                    </a:moveTo>
                    <a:lnTo>
                      <a:pt x="157" y="6"/>
                    </a:lnTo>
                    <a:lnTo>
                      <a:pt x="165" y="14"/>
                    </a:lnTo>
                    <a:lnTo>
                      <a:pt x="151" y="37"/>
                    </a:lnTo>
                    <a:lnTo>
                      <a:pt x="130" y="40"/>
                    </a:lnTo>
                    <a:lnTo>
                      <a:pt x="110" y="46"/>
                    </a:lnTo>
                    <a:lnTo>
                      <a:pt x="96" y="46"/>
                    </a:lnTo>
                    <a:lnTo>
                      <a:pt x="81" y="48"/>
                    </a:lnTo>
                    <a:lnTo>
                      <a:pt x="67" y="50"/>
                    </a:lnTo>
                    <a:lnTo>
                      <a:pt x="52" y="52"/>
                    </a:lnTo>
                    <a:lnTo>
                      <a:pt x="37" y="52"/>
                    </a:lnTo>
                    <a:lnTo>
                      <a:pt x="26" y="54"/>
                    </a:lnTo>
                    <a:lnTo>
                      <a:pt x="8" y="56"/>
                    </a:lnTo>
                    <a:lnTo>
                      <a:pt x="0" y="61"/>
                    </a:lnTo>
                    <a:lnTo>
                      <a:pt x="8" y="69"/>
                    </a:lnTo>
                    <a:lnTo>
                      <a:pt x="8" y="80"/>
                    </a:lnTo>
                    <a:lnTo>
                      <a:pt x="32" y="84"/>
                    </a:lnTo>
                    <a:lnTo>
                      <a:pt x="55" y="90"/>
                    </a:lnTo>
                    <a:lnTo>
                      <a:pt x="75" y="97"/>
                    </a:lnTo>
                    <a:lnTo>
                      <a:pt x="96" y="107"/>
                    </a:lnTo>
                    <a:lnTo>
                      <a:pt x="110" y="113"/>
                    </a:lnTo>
                    <a:lnTo>
                      <a:pt x="122" y="122"/>
                    </a:lnTo>
                    <a:lnTo>
                      <a:pt x="128" y="130"/>
                    </a:lnTo>
                    <a:lnTo>
                      <a:pt x="130" y="139"/>
                    </a:lnTo>
                    <a:lnTo>
                      <a:pt x="116" y="137"/>
                    </a:lnTo>
                    <a:lnTo>
                      <a:pt x="110" y="139"/>
                    </a:lnTo>
                    <a:lnTo>
                      <a:pt x="107" y="139"/>
                    </a:lnTo>
                    <a:lnTo>
                      <a:pt x="110" y="143"/>
                    </a:lnTo>
                    <a:lnTo>
                      <a:pt x="110" y="149"/>
                    </a:lnTo>
                    <a:lnTo>
                      <a:pt x="107" y="154"/>
                    </a:lnTo>
                    <a:lnTo>
                      <a:pt x="122" y="156"/>
                    </a:lnTo>
                    <a:lnTo>
                      <a:pt x="128" y="164"/>
                    </a:lnTo>
                    <a:lnTo>
                      <a:pt x="130" y="170"/>
                    </a:lnTo>
                    <a:lnTo>
                      <a:pt x="145" y="175"/>
                    </a:lnTo>
                    <a:lnTo>
                      <a:pt x="160" y="175"/>
                    </a:lnTo>
                    <a:lnTo>
                      <a:pt x="183" y="175"/>
                    </a:lnTo>
                    <a:lnTo>
                      <a:pt x="200" y="156"/>
                    </a:lnTo>
                    <a:lnTo>
                      <a:pt x="212" y="154"/>
                    </a:lnTo>
                    <a:lnTo>
                      <a:pt x="215" y="154"/>
                    </a:lnTo>
                    <a:lnTo>
                      <a:pt x="221" y="154"/>
                    </a:lnTo>
                    <a:lnTo>
                      <a:pt x="241" y="160"/>
                    </a:lnTo>
                    <a:lnTo>
                      <a:pt x="325" y="135"/>
                    </a:lnTo>
                    <a:lnTo>
                      <a:pt x="244" y="133"/>
                    </a:lnTo>
                    <a:lnTo>
                      <a:pt x="223" y="126"/>
                    </a:lnTo>
                    <a:lnTo>
                      <a:pt x="229" y="118"/>
                    </a:lnTo>
                    <a:lnTo>
                      <a:pt x="244" y="113"/>
                    </a:lnTo>
                    <a:lnTo>
                      <a:pt x="253" y="107"/>
                    </a:lnTo>
                    <a:lnTo>
                      <a:pt x="247" y="99"/>
                    </a:lnTo>
                    <a:lnTo>
                      <a:pt x="232" y="95"/>
                    </a:lnTo>
                    <a:lnTo>
                      <a:pt x="279" y="27"/>
                    </a:lnTo>
                    <a:lnTo>
                      <a:pt x="209" y="48"/>
                    </a:lnTo>
                    <a:lnTo>
                      <a:pt x="189" y="42"/>
                    </a:lnTo>
                    <a:lnTo>
                      <a:pt x="180" y="37"/>
                    </a:lnTo>
                    <a:lnTo>
                      <a:pt x="171" y="27"/>
                    </a:lnTo>
                    <a:lnTo>
                      <a:pt x="168" y="21"/>
                    </a:lnTo>
                    <a:lnTo>
                      <a:pt x="160" y="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7" name="Freeform 122"/>
              <p:cNvSpPr>
                <a:spLocks/>
              </p:cNvSpPr>
              <p:nvPr/>
            </p:nvSpPr>
            <p:spPr bwMode="auto">
              <a:xfrm>
                <a:off x="1872" y="7538"/>
                <a:ext cx="88" cy="40"/>
              </a:xfrm>
              <a:custGeom>
                <a:avLst/>
                <a:gdLst>
                  <a:gd name="T0" fmla="*/ 56 w 88"/>
                  <a:gd name="T1" fmla="*/ 4 h 40"/>
                  <a:gd name="T2" fmla="*/ 0 w 88"/>
                  <a:gd name="T3" fmla="*/ 23 h 40"/>
                  <a:gd name="T4" fmla="*/ 0 w 88"/>
                  <a:gd name="T5" fmla="*/ 30 h 40"/>
                  <a:gd name="T6" fmla="*/ 18 w 88"/>
                  <a:gd name="T7" fmla="*/ 40 h 40"/>
                  <a:gd name="T8" fmla="*/ 35 w 88"/>
                  <a:gd name="T9" fmla="*/ 34 h 40"/>
                  <a:gd name="T10" fmla="*/ 53 w 88"/>
                  <a:gd name="T11" fmla="*/ 29 h 40"/>
                  <a:gd name="T12" fmla="*/ 67 w 88"/>
                  <a:gd name="T13" fmla="*/ 19 h 40"/>
                  <a:gd name="T14" fmla="*/ 88 w 88"/>
                  <a:gd name="T15" fmla="*/ 11 h 40"/>
                  <a:gd name="T16" fmla="*/ 85 w 88"/>
                  <a:gd name="T17" fmla="*/ 8 h 40"/>
                  <a:gd name="T18" fmla="*/ 79 w 88"/>
                  <a:gd name="T19" fmla="*/ 2 h 40"/>
                  <a:gd name="T20" fmla="*/ 67 w 88"/>
                  <a:gd name="T21" fmla="*/ 0 h 40"/>
                  <a:gd name="T22" fmla="*/ 56 w 88"/>
                  <a:gd name="T23" fmla="*/ 4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40">
                    <a:moveTo>
                      <a:pt x="56" y="4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18" y="40"/>
                    </a:lnTo>
                    <a:lnTo>
                      <a:pt x="35" y="34"/>
                    </a:lnTo>
                    <a:lnTo>
                      <a:pt x="53" y="29"/>
                    </a:lnTo>
                    <a:lnTo>
                      <a:pt x="67" y="19"/>
                    </a:lnTo>
                    <a:lnTo>
                      <a:pt x="88" y="11"/>
                    </a:lnTo>
                    <a:lnTo>
                      <a:pt x="85" y="8"/>
                    </a:lnTo>
                    <a:lnTo>
                      <a:pt x="79" y="2"/>
                    </a:lnTo>
                    <a:lnTo>
                      <a:pt x="67" y="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8" name="Freeform 123"/>
              <p:cNvSpPr>
                <a:spLocks/>
              </p:cNvSpPr>
              <p:nvPr/>
            </p:nvSpPr>
            <p:spPr bwMode="auto">
              <a:xfrm>
                <a:off x="1718" y="201"/>
                <a:ext cx="890" cy="7698"/>
              </a:xfrm>
              <a:custGeom>
                <a:avLst/>
                <a:gdLst>
                  <a:gd name="T0" fmla="*/ 724 w 890"/>
                  <a:gd name="T1" fmla="*/ 7347 h 7698"/>
                  <a:gd name="T2" fmla="*/ 803 w 890"/>
                  <a:gd name="T3" fmla="*/ 7052 h 7698"/>
                  <a:gd name="T4" fmla="*/ 765 w 890"/>
                  <a:gd name="T5" fmla="*/ 6683 h 7698"/>
                  <a:gd name="T6" fmla="*/ 768 w 890"/>
                  <a:gd name="T7" fmla="*/ 6451 h 7698"/>
                  <a:gd name="T8" fmla="*/ 809 w 890"/>
                  <a:gd name="T9" fmla="*/ 6204 h 7698"/>
                  <a:gd name="T10" fmla="*/ 840 w 890"/>
                  <a:gd name="T11" fmla="*/ 5953 h 7698"/>
                  <a:gd name="T12" fmla="*/ 826 w 890"/>
                  <a:gd name="T13" fmla="*/ 5818 h 7698"/>
                  <a:gd name="T14" fmla="*/ 782 w 890"/>
                  <a:gd name="T15" fmla="*/ 5558 h 7698"/>
                  <a:gd name="T16" fmla="*/ 756 w 890"/>
                  <a:gd name="T17" fmla="*/ 5290 h 7698"/>
                  <a:gd name="T18" fmla="*/ 765 w 890"/>
                  <a:gd name="T19" fmla="*/ 5075 h 7698"/>
                  <a:gd name="T20" fmla="*/ 753 w 890"/>
                  <a:gd name="T21" fmla="*/ 4368 h 7698"/>
                  <a:gd name="T22" fmla="*/ 745 w 890"/>
                  <a:gd name="T23" fmla="*/ 4127 h 7698"/>
                  <a:gd name="T24" fmla="*/ 654 w 890"/>
                  <a:gd name="T25" fmla="*/ 3811 h 7698"/>
                  <a:gd name="T26" fmla="*/ 669 w 890"/>
                  <a:gd name="T27" fmla="*/ 3634 h 7698"/>
                  <a:gd name="T28" fmla="*/ 861 w 890"/>
                  <a:gd name="T29" fmla="*/ 3461 h 7698"/>
                  <a:gd name="T30" fmla="*/ 817 w 890"/>
                  <a:gd name="T31" fmla="*/ 3644 h 7698"/>
                  <a:gd name="T32" fmla="*/ 840 w 890"/>
                  <a:gd name="T33" fmla="*/ 3927 h 7698"/>
                  <a:gd name="T34" fmla="*/ 878 w 890"/>
                  <a:gd name="T35" fmla="*/ 3602 h 7698"/>
                  <a:gd name="T36" fmla="*/ 881 w 890"/>
                  <a:gd name="T37" fmla="*/ 3275 h 7698"/>
                  <a:gd name="T38" fmla="*/ 838 w 890"/>
                  <a:gd name="T39" fmla="*/ 2956 h 7698"/>
                  <a:gd name="T40" fmla="*/ 669 w 890"/>
                  <a:gd name="T41" fmla="*/ 2935 h 7698"/>
                  <a:gd name="T42" fmla="*/ 736 w 890"/>
                  <a:gd name="T43" fmla="*/ 2021 h 7698"/>
                  <a:gd name="T44" fmla="*/ 593 w 890"/>
                  <a:gd name="T45" fmla="*/ 1897 h 7698"/>
                  <a:gd name="T46" fmla="*/ 591 w 890"/>
                  <a:gd name="T47" fmla="*/ 1620 h 7698"/>
                  <a:gd name="T48" fmla="*/ 602 w 890"/>
                  <a:gd name="T49" fmla="*/ 1384 h 7698"/>
                  <a:gd name="T50" fmla="*/ 718 w 890"/>
                  <a:gd name="T51" fmla="*/ 1125 h 7698"/>
                  <a:gd name="T52" fmla="*/ 713 w 890"/>
                  <a:gd name="T53" fmla="*/ 405 h 7698"/>
                  <a:gd name="T54" fmla="*/ 689 w 890"/>
                  <a:gd name="T55" fmla="*/ 662 h 7698"/>
                  <a:gd name="T56" fmla="*/ 602 w 890"/>
                  <a:gd name="T57" fmla="*/ 546 h 7698"/>
                  <a:gd name="T58" fmla="*/ 367 w 890"/>
                  <a:gd name="T59" fmla="*/ 53 h 7698"/>
                  <a:gd name="T60" fmla="*/ 61 w 890"/>
                  <a:gd name="T61" fmla="*/ 57 h 7698"/>
                  <a:gd name="T62" fmla="*/ 53 w 890"/>
                  <a:gd name="T63" fmla="*/ 365 h 7698"/>
                  <a:gd name="T64" fmla="*/ 82 w 890"/>
                  <a:gd name="T65" fmla="*/ 732 h 7698"/>
                  <a:gd name="T66" fmla="*/ 79 w 890"/>
                  <a:gd name="T67" fmla="*/ 1074 h 7698"/>
                  <a:gd name="T68" fmla="*/ 79 w 890"/>
                  <a:gd name="T69" fmla="*/ 1424 h 7698"/>
                  <a:gd name="T70" fmla="*/ 259 w 890"/>
                  <a:gd name="T71" fmla="*/ 1781 h 7698"/>
                  <a:gd name="T72" fmla="*/ 242 w 890"/>
                  <a:gd name="T73" fmla="*/ 2224 h 7698"/>
                  <a:gd name="T74" fmla="*/ 163 w 890"/>
                  <a:gd name="T75" fmla="*/ 2669 h 7698"/>
                  <a:gd name="T76" fmla="*/ 120 w 890"/>
                  <a:gd name="T77" fmla="*/ 2581 h 7698"/>
                  <a:gd name="T78" fmla="*/ 146 w 890"/>
                  <a:gd name="T79" fmla="*/ 2924 h 7698"/>
                  <a:gd name="T80" fmla="*/ 157 w 890"/>
                  <a:gd name="T81" fmla="*/ 3239 h 7698"/>
                  <a:gd name="T82" fmla="*/ 120 w 890"/>
                  <a:gd name="T83" fmla="*/ 3627 h 7698"/>
                  <a:gd name="T84" fmla="*/ 70 w 890"/>
                  <a:gd name="T85" fmla="*/ 3743 h 7698"/>
                  <a:gd name="T86" fmla="*/ 96 w 890"/>
                  <a:gd name="T87" fmla="*/ 3775 h 7698"/>
                  <a:gd name="T88" fmla="*/ 76 w 890"/>
                  <a:gd name="T89" fmla="*/ 4104 h 7698"/>
                  <a:gd name="T90" fmla="*/ 117 w 890"/>
                  <a:gd name="T91" fmla="*/ 4387 h 7698"/>
                  <a:gd name="T92" fmla="*/ 134 w 890"/>
                  <a:gd name="T93" fmla="*/ 4630 h 7698"/>
                  <a:gd name="T94" fmla="*/ 207 w 890"/>
                  <a:gd name="T95" fmla="*/ 4935 h 7698"/>
                  <a:gd name="T96" fmla="*/ 279 w 890"/>
                  <a:gd name="T97" fmla="*/ 5225 h 7698"/>
                  <a:gd name="T98" fmla="*/ 364 w 890"/>
                  <a:gd name="T99" fmla="*/ 5615 h 7698"/>
                  <a:gd name="T100" fmla="*/ 515 w 890"/>
                  <a:gd name="T101" fmla="*/ 6014 h 7698"/>
                  <a:gd name="T102" fmla="*/ 527 w 890"/>
                  <a:gd name="T103" fmla="*/ 6396 h 7698"/>
                  <a:gd name="T104" fmla="*/ 524 w 890"/>
                  <a:gd name="T105" fmla="*/ 6704 h 7698"/>
                  <a:gd name="T106" fmla="*/ 509 w 890"/>
                  <a:gd name="T107" fmla="*/ 6970 h 7698"/>
                  <a:gd name="T108" fmla="*/ 550 w 890"/>
                  <a:gd name="T109" fmla="*/ 7118 h 7698"/>
                  <a:gd name="T110" fmla="*/ 570 w 890"/>
                  <a:gd name="T111" fmla="*/ 6373 h 7698"/>
                  <a:gd name="T112" fmla="*/ 605 w 890"/>
                  <a:gd name="T113" fmla="*/ 6050 h 7698"/>
                  <a:gd name="T114" fmla="*/ 675 w 890"/>
                  <a:gd name="T115" fmla="*/ 6189 h 7698"/>
                  <a:gd name="T116" fmla="*/ 678 w 890"/>
                  <a:gd name="T117" fmla="*/ 6459 h 7698"/>
                  <a:gd name="T118" fmla="*/ 672 w 890"/>
                  <a:gd name="T119" fmla="*/ 6729 h 7698"/>
                  <a:gd name="T120" fmla="*/ 727 w 890"/>
                  <a:gd name="T121" fmla="*/ 7037 h 7698"/>
                  <a:gd name="T122" fmla="*/ 681 w 890"/>
                  <a:gd name="T123" fmla="*/ 7366 h 7698"/>
                  <a:gd name="T124" fmla="*/ 649 w 890"/>
                  <a:gd name="T125" fmla="*/ 7611 h 769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0" h="7698">
                    <a:moveTo>
                      <a:pt x="721" y="7696"/>
                    </a:moveTo>
                    <a:lnTo>
                      <a:pt x="727" y="7693"/>
                    </a:lnTo>
                    <a:lnTo>
                      <a:pt x="739" y="7689"/>
                    </a:lnTo>
                    <a:lnTo>
                      <a:pt x="727" y="7668"/>
                    </a:lnTo>
                    <a:lnTo>
                      <a:pt x="721" y="7651"/>
                    </a:lnTo>
                    <a:lnTo>
                      <a:pt x="715" y="7630"/>
                    </a:lnTo>
                    <a:lnTo>
                      <a:pt x="715" y="7613"/>
                    </a:lnTo>
                    <a:lnTo>
                      <a:pt x="715" y="7594"/>
                    </a:lnTo>
                    <a:lnTo>
                      <a:pt x="715" y="7575"/>
                    </a:lnTo>
                    <a:lnTo>
                      <a:pt x="718" y="7556"/>
                    </a:lnTo>
                    <a:lnTo>
                      <a:pt x="721" y="7539"/>
                    </a:lnTo>
                    <a:lnTo>
                      <a:pt x="721" y="7518"/>
                    </a:lnTo>
                    <a:lnTo>
                      <a:pt x="724" y="7501"/>
                    </a:lnTo>
                    <a:lnTo>
                      <a:pt x="724" y="7480"/>
                    </a:lnTo>
                    <a:lnTo>
                      <a:pt x="727" y="7463"/>
                    </a:lnTo>
                    <a:lnTo>
                      <a:pt x="724" y="7444"/>
                    </a:lnTo>
                    <a:lnTo>
                      <a:pt x="724" y="7425"/>
                    </a:lnTo>
                    <a:lnTo>
                      <a:pt x="718" y="7406"/>
                    </a:lnTo>
                    <a:lnTo>
                      <a:pt x="715" y="7388"/>
                    </a:lnTo>
                    <a:lnTo>
                      <a:pt x="715" y="7373"/>
                    </a:lnTo>
                    <a:lnTo>
                      <a:pt x="721" y="7360"/>
                    </a:lnTo>
                    <a:lnTo>
                      <a:pt x="724" y="7347"/>
                    </a:lnTo>
                    <a:lnTo>
                      <a:pt x="730" y="7335"/>
                    </a:lnTo>
                    <a:lnTo>
                      <a:pt x="733" y="7322"/>
                    </a:lnTo>
                    <a:lnTo>
                      <a:pt x="742" y="7309"/>
                    </a:lnTo>
                    <a:lnTo>
                      <a:pt x="745" y="7297"/>
                    </a:lnTo>
                    <a:lnTo>
                      <a:pt x="753" y="7286"/>
                    </a:lnTo>
                    <a:lnTo>
                      <a:pt x="756" y="7272"/>
                    </a:lnTo>
                    <a:lnTo>
                      <a:pt x="762" y="7261"/>
                    </a:lnTo>
                    <a:lnTo>
                      <a:pt x="768" y="7250"/>
                    </a:lnTo>
                    <a:lnTo>
                      <a:pt x="774" y="7238"/>
                    </a:lnTo>
                    <a:lnTo>
                      <a:pt x="777" y="7227"/>
                    </a:lnTo>
                    <a:lnTo>
                      <a:pt x="782" y="7215"/>
                    </a:lnTo>
                    <a:lnTo>
                      <a:pt x="785" y="7204"/>
                    </a:lnTo>
                    <a:lnTo>
                      <a:pt x="791" y="7193"/>
                    </a:lnTo>
                    <a:lnTo>
                      <a:pt x="785" y="7187"/>
                    </a:lnTo>
                    <a:lnTo>
                      <a:pt x="774" y="7181"/>
                    </a:lnTo>
                    <a:lnTo>
                      <a:pt x="771" y="7162"/>
                    </a:lnTo>
                    <a:lnTo>
                      <a:pt x="771" y="7143"/>
                    </a:lnTo>
                    <a:lnTo>
                      <a:pt x="774" y="7124"/>
                    </a:lnTo>
                    <a:lnTo>
                      <a:pt x="779" y="7107"/>
                    </a:lnTo>
                    <a:lnTo>
                      <a:pt x="785" y="7088"/>
                    </a:lnTo>
                    <a:lnTo>
                      <a:pt x="794" y="7071"/>
                    </a:lnTo>
                    <a:lnTo>
                      <a:pt x="803" y="7052"/>
                    </a:lnTo>
                    <a:lnTo>
                      <a:pt x="811" y="7035"/>
                    </a:lnTo>
                    <a:lnTo>
                      <a:pt x="817" y="7016"/>
                    </a:lnTo>
                    <a:lnTo>
                      <a:pt x="826" y="6997"/>
                    </a:lnTo>
                    <a:lnTo>
                      <a:pt x="832" y="6978"/>
                    </a:lnTo>
                    <a:lnTo>
                      <a:pt x="840" y="6961"/>
                    </a:lnTo>
                    <a:lnTo>
                      <a:pt x="843" y="6942"/>
                    </a:lnTo>
                    <a:lnTo>
                      <a:pt x="849" y="6925"/>
                    </a:lnTo>
                    <a:lnTo>
                      <a:pt x="852" y="6908"/>
                    </a:lnTo>
                    <a:lnTo>
                      <a:pt x="855" y="6890"/>
                    </a:lnTo>
                    <a:lnTo>
                      <a:pt x="858" y="6879"/>
                    </a:lnTo>
                    <a:lnTo>
                      <a:pt x="861" y="6868"/>
                    </a:lnTo>
                    <a:lnTo>
                      <a:pt x="861" y="6858"/>
                    </a:lnTo>
                    <a:lnTo>
                      <a:pt x="864" y="6850"/>
                    </a:lnTo>
                    <a:lnTo>
                      <a:pt x="861" y="6833"/>
                    </a:lnTo>
                    <a:lnTo>
                      <a:pt x="855" y="6816"/>
                    </a:lnTo>
                    <a:lnTo>
                      <a:pt x="838" y="6811"/>
                    </a:lnTo>
                    <a:lnTo>
                      <a:pt x="817" y="6811"/>
                    </a:lnTo>
                    <a:lnTo>
                      <a:pt x="803" y="6801"/>
                    </a:lnTo>
                    <a:lnTo>
                      <a:pt x="800" y="6788"/>
                    </a:lnTo>
                    <a:lnTo>
                      <a:pt x="788" y="6784"/>
                    </a:lnTo>
                    <a:lnTo>
                      <a:pt x="774" y="6778"/>
                    </a:lnTo>
                    <a:lnTo>
                      <a:pt x="765" y="6683"/>
                    </a:lnTo>
                    <a:lnTo>
                      <a:pt x="753" y="6679"/>
                    </a:lnTo>
                    <a:lnTo>
                      <a:pt x="745" y="6678"/>
                    </a:lnTo>
                    <a:lnTo>
                      <a:pt x="742" y="6666"/>
                    </a:lnTo>
                    <a:lnTo>
                      <a:pt x="739" y="6655"/>
                    </a:lnTo>
                    <a:lnTo>
                      <a:pt x="739" y="6643"/>
                    </a:lnTo>
                    <a:lnTo>
                      <a:pt x="739" y="6632"/>
                    </a:lnTo>
                    <a:lnTo>
                      <a:pt x="739" y="6621"/>
                    </a:lnTo>
                    <a:lnTo>
                      <a:pt x="739" y="6609"/>
                    </a:lnTo>
                    <a:lnTo>
                      <a:pt x="742" y="6598"/>
                    </a:lnTo>
                    <a:lnTo>
                      <a:pt x="745" y="6586"/>
                    </a:lnTo>
                    <a:lnTo>
                      <a:pt x="745" y="6575"/>
                    </a:lnTo>
                    <a:lnTo>
                      <a:pt x="745" y="6563"/>
                    </a:lnTo>
                    <a:lnTo>
                      <a:pt x="747" y="6552"/>
                    </a:lnTo>
                    <a:lnTo>
                      <a:pt x="750" y="6541"/>
                    </a:lnTo>
                    <a:lnTo>
                      <a:pt x="750" y="6529"/>
                    </a:lnTo>
                    <a:lnTo>
                      <a:pt x="753" y="6518"/>
                    </a:lnTo>
                    <a:lnTo>
                      <a:pt x="756" y="6506"/>
                    </a:lnTo>
                    <a:lnTo>
                      <a:pt x="762" y="6497"/>
                    </a:lnTo>
                    <a:lnTo>
                      <a:pt x="762" y="6486"/>
                    </a:lnTo>
                    <a:lnTo>
                      <a:pt x="765" y="6474"/>
                    </a:lnTo>
                    <a:lnTo>
                      <a:pt x="765" y="6463"/>
                    </a:lnTo>
                    <a:lnTo>
                      <a:pt x="768" y="6451"/>
                    </a:lnTo>
                    <a:lnTo>
                      <a:pt x="768" y="6440"/>
                    </a:lnTo>
                    <a:lnTo>
                      <a:pt x="771" y="6429"/>
                    </a:lnTo>
                    <a:lnTo>
                      <a:pt x="774" y="6417"/>
                    </a:lnTo>
                    <a:lnTo>
                      <a:pt x="777" y="6408"/>
                    </a:lnTo>
                    <a:lnTo>
                      <a:pt x="777" y="6396"/>
                    </a:lnTo>
                    <a:lnTo>
                      <a:pt x="777" y="6385"/>
                    </a:lnTo>
                    <a:lnTo>
                      <a:pt x="777" y="6373"/>
                    </a:lnTo>
                    <a:lnTo>
                      <a:pt x="779" y="6362"/>
                    </a:lnTo>
                    <a:lnTo>
                      <a:pt x="779" y="6351"/>
                    </a:lnTo>
                    <a:lnTo>
                      <a:pt x="779" y="6339"/>
                    </a:lnTo>
                    <a:lnTo>
                      <a:pt x="779" y="6328"/>
                    </a:lnTo>
                    <a:lnTo>
                      <a:pt x="779" y="6318"/>
                    </a:lnTo>
                    <a:lnTo>
                      <a:pt x="779" y="6305"/>
                    </a:lnTo>
                    <a:lnTo>
                      <a:pt x="782" y="6294"/>
                    </a:lnTo>
                    <a:lnTo>
                      <a:pt x="785" y="6282"/>
                    </a:lnTo>
                    <a:lnTo>
                      <a:pt x="788" y="6271"/>
                    </a:lnTo>
                    <a:lnTo>
                      <a:pt x="791" y="6259"/>
                    </a:lnTo>
                    <a:lnTo>
                      <a:pt x="794" y="6248"/>
                    </a:lnTo>
                    <a:lnTo>
                      <a:pt x="797" y="6237"/>
                    </a:lnTo>
                    <a:lnTo>
                      <a:pt x="803" y="6227"/>
                    </a:lnTo>
                    <a:lnTo>
                      <a:pt x="803" y="6216"/>
                    </a:lnTo>
                    <a:lnTo>
                      <a:pt x="809" y="6204"/>
                    </a:lnTo>
                    <a:lnTo>
                      <a:pt x="809" y="6193"/>
                    </a:lnTo>
                    <a:lnTo>
                      <a:pt x="814" y="6183"/>
                    </a:lnTo>
                    <a:lnTo>
                      <a:pt x="820" y="6162"/>
                    </a:lnTo>
                    <a:lnTo>
                      <a:pt x="829" y="6143"/>
                    </a:lnTo>
                    <a:lnTo>
                      <a:pt x="829" y="6132"/>
                    </a:lnTo>
                    <a:lnTo>
                      <a:pt x="832" y="6121"/>
                    </a:lnTo>
                    <a:lnTo>
                      <a:pt x="832" y="6109"/>
                    </a:lnTo>
                    <a:lnTo>
                      <a:pt x="835" y="6100"/>
                    </a:lnTo>
                    <a:lnTo>
                      <a:pt x="835" y="6088"/>
                    </a:lnTo>
                    <a:lnTo>
                      <a:pt x="838" y="6079"/>
                    </a:lnTo>
                    <a:lnTo>
                      <a:pt x="840" y="6067"/>
                    </a:lnTo>
                    <a:lnTo>
                      <a:pt x="843" y="6058"/>
                    </a:lnTo>
                    <a:lnTo>
                      <a:pt x="840" y="6046"/>
                    </a:lnTo>
                    <a:lnTo>
                      <a:pt x="840" y="6035"/>
                    </a:lnTo>
                    <a:lnTo>
                      <a:pt x="840" y="6024"/>
                    </a:lnTo>
                    <a:lnTo>
                      <a:pt x="840" y="6014"/>
                    </a:lnTo>
                    <a:lnTo>
                      <a:pt x="838" y="6003"/>
                    </a:lnTo>
                    <a:lnTo>
                      <a:pt x="838" y="5991"/>
                    </a:lnTo>
                    <a:lnTo>
                      <a:pt x="835" y="5980"/>
                    </a:lnTo>
                    <a:lnTo>
                      <a:pt x="835" y="5970"/>
                    </a:lnTo>
                    <a:lnTo>
                      <a:pt x="838" y="5959"/>
                    </a:lnTo>
                    <a:lnTo>
                      <a:pt x="840" y="5953"/>
                    </a:lnTo>
                    <a:lnTo>
                      <a:pt x="826" y="5927"/>
                    </a:lnTo>
                    <a:lnTo>
                      <a:pt x="814" y="5900"/>
                    </a:lnTo>
                    <a:lnTo>
                      <a:pt x="797" y="5898"/>
                    </a:lnTo>
                    <a:lnTo>
                      <a:pt x="779" y="5893"/>
                    </a:lnTo>
                    <a:lnTo>
                      <a:pt x="774" y="5885"/>
                    </a:lnTo>
                    <a:lnTo>
                      <a:pt x="765" y="5883"/>
                    </a:lnTo>
                    <a:lnTo>
                      <a:pt x="753" y="5881"/>
                    </a:lnTo>
                    <a:lnTo>
                      <a:pt x="747" y="5875"/>
                    </a:lnTo>
                    <a:lnTo>
                      <a:pt x="730" y="5883"/>
                    </a:lnTo>
                    <a:lnTo>
                      <a:pt x="713" y="5885"/>
                    </a:lnTo>
                    <a:lnTo>
                      <a:pt x="721" y="5843"/>
                    </a:lnTo>
                    <a:lnTo>
                      <a:pt x="730" y="5839"/>
                    </a:lnTo>
                    <a:lnTo>
                      <a:pt x="739" y="5847"/>
                    </a:lnTo>
                    <a:lnTo>
                      <a:pt x="730" y="5837"/>
                    </a:lnTo>
                    <a:lnTo>
                      <a:pt x="727" y="5828"/>
                    </a:lnTo>
                    <a:lnTo>
                      <a:pt x="742" y="5824"/>
                    </a:lnTo>
                    <a:lnTo>
                      <a:pt x="759" y="5828"/>
                    </a:lnTo>
                    <a:lnTo>
                      <a:pt x="777" y="5830"/>
                    </a:lnTo>
                    <a:lnTo>
                      <a:pt x="794" y="5834"/>
                    </a:lnTo>
                    <a:lnTo>
                      <a:pt x="803" y="5832"/>
                    </a:lnTo>
                    <a:lnTo>
                      <a:pt x="817" y="5830"/>
                    </a:lnTo>
                    <a:lnTo>
                      <a:pt x="826" y="5818"/>
                    </a:lnTo>
                    <a:lnTo>
                      <a:pt x="826" y="5809"/>
                    </a:lnTo>
                    <a:lnTo>
                      <a:pt x="817" y="5796"/>
                    </a:lnTo>
                    <a:lnTo>
                      <a:pt x="811" y="5784"/>
                    </a:lnTo>
                    <a:lnTo>
                      <a:pt x="826" y="5759"/>
                    </a:lnTo>
                    <a:lnTo>
                      <a:pt x="809" y="5739"/>
                    </a:lnTo>
                    <a:lnTo>
                      <a:pt x="791" y="5670"/>
                    </a:lnTo>
                    <a:lnTo>
                      <a:pt x="797" y="5659"/>
                    </a:lnTo>
                    <a:lnTo>
                      <a:pt x="791" y="5647"/>
                    </a:lnTo>
                    <a:lnTo>
                      <a:pt x="782" y="5647"/>
                    </a:lnTo>
                    <a:lnTo>
                      <a:pt x="774" y="5651"/>
                    </a:lnTo>
                    <a:lnTo>
                      <a:pt x="762" y="5640"/>
                    </a:lnTo>
                    <a:lnTo>
                      <a:pt x="762" y="5626"/>
                    </a:lnTo>
                    <a:lnTo>
                      <a:pt x="750" y="5628"/>
                    </a:lnTo>
                    <a:lnTo>
                      <a:pt x="739" y="5634"/>
                    </a:lnTo>
                    <a:lnTo>
                      <a:pt x="724" y="5630"/>
                    </a:lnTo>
                    <a:lnTo>
                      <a:pt x="715" y="5623"/>
                    </a:lnTo>
                    <a:lnTo>
                      <a:pt x="721" y="5607"/>
                    </a:lnTo>
                    <a:lnTo>
                      <a:pt x="736" y="5598"/>
                    </a:lnTo>
                    <a:lnTo>
                      <a:pt x="756" y="5588"/>
                    </a:lnTo>
                    <a:lnTo>
                      <a:pt x="782" y="5583"/>
                    </a:lnTo>
                    <a:lnTo>
                      <a:pt x="782" y="5569"/>
                    </a:lnTo>
                    <a:lnTo>
                      <a:pt x="782" y="5558"/>
                    </a:lnTo>
                    <a:lnTo>
                      <a:pt x="782" y="5545"/>
                    </a:lnTo>
                    <a:lnTo>
                      <a:pt x="782" y="5533"/>
                    </a:lnTo>
                    <a:lnTo>
                      <a:pt x="782" y="5520"/>
                    </a:lnTo>
                    <a:lnTo>
                      <a:pt x="782" y="5509"/>
                    </a:lnTo>
                    <a:lnTo>
                      <a:pt x="782" y="5497"/>
                    </a:lnTo>
                    <a:lnTo>
                      <a:pt x="782" y="5486"/>
                    </a:lnTo>
                    <a:lnTo>
                      <a:pt x="779" y="5472"/>
                    </a:lnTo>
                    <a:lnTo>
                      <a:pt x="779" y="5461"/>
                    </a:lnTo>
                    <a:lnTo>
                      <a:pt x="779" y="5448"/>
                    </a:lnTo>
                    <a:lnTo>
                      <a:pt x="779" y="5436"/>
                    </a:lnTo>
                    <a:lnTo>
                      <a:pt x="777" y="5423"/>
                    </a:lnTo>
                    <a:lnTo>
                      <a:pt x="777" y="5412"/>
                    </a:lnTo>
                    <a:lnTo>
                      <a:pt x="777" y="5400"/>
                    </a:lnTo>
                    <a:lnTo>
                      <a:pt x="777" y="5389"/>
                    </a:lnTo>
                    <a:lnTo>
                      <a:pt x="774" y="5376"/>
                    </a:lnTo>
                    <a:lnTo>
                      <a:pt x="771" y="5362"/>
                    </a:lnTo>
                    <a:lnTo>
                      <a:pt x="768" y="5349"/>
                    </a:lnTo>
                    <a:lnTo>
                      <a:pt x="765" y="5338"/>
                    </a:lnTo>
                    <a:lnTo>
                      <a:pt x="762" y="5324"/>
                    </a:lnTo>
                    <a:lnTo>
                      <a:pt x="759" y="5313"/>
                    </a:lnTo>
                    <a:lnTo>
                      <a:pt x="756" y="5301"/>
                    </a:lnTo>
                    <a:lnTo>
                      <a:pt x="756" y="5290"/>
                    </a:lnTo>
                    <a:lnTo>
                      <a:pt x="750" y="5277"/>
                    </a:lnTo>
                    <a:lnTo>
                      <a:pt x="747" y="5265"/>
                    </a:lnTo>
                    <a:lnTo>
                      <a:pt x="745" y="5252"/>
                    </a:lnTo>
                    <a:lnTo>
                      <a:pt x="742" y="5241"/>
                    </a:lnTo>
                    <a:lnTo>
                      <a:pt x="736" y="5229"/>
                    </a:lnTo>
                    <a:lnTo>
                      <a:pt x="733" y="5218"/>
                    </a:lnTo>
                    <a:lnTo>
                      <a:pt x="730" y="5206"/>
                    </a:lnTo>
                    <a:lnTo>
                      <a:pt x="727" y="5195"/>
                    </a:lnTo>
                    <a:lnTo>
                      <a:pt x="710" y="5191"/>
                    </a:lnTo>
                    <a:lnTo>
                      <a:pt x="698" y="5185"/>
                    </a:lnTo>
                    <a:lnTo>
                      <a:pt x="710" y="5176"/>
                    </a:lnTo>
                    <a:lnTo>
                      <a:pt x="707" y="5165"/>
                    </a:lnTo>
                    <a:lnTo>
                      <a:pt x="695" y="5163"/>
                    </a:lnTo>
                    <a:lnTo>
                      <a:pt x="684" y="5163"/>
                    </a:lnTo>
                    <a:lnTo>
                      <a:pt x="684" y="5142"/>
                    </a:lnTo>
                    <a:lnTo>
                      <a:pt x="692" y="5138"/>
                    </a:lnTo>
                    <a:lnTo>
                      <a:pt x="704" y="5142"/>
                    </a:lnTo>
                    <a:lnTo>
                      <a:pt x="718" y="5138"/>
                    </a:lnTo>
                    <a:lnTo>
                      <a:pt x="736" y="5138"/>
                    </a:lnTo>
                    <a:lnTo>
                      <a:pt x="739" y="5121"/>
                    </a:lnTo>
                    <a:lnTo>
                      <a:pt x="736" y="5106"/>
                    </a:lnTo>
                    <a:lnTo>
                      <a:pt x="765" y="5075"/>
                    </a:lnTo>
                    <a:lnTo>
                      <a:pt x="777" y="4952"/>
                    </a:lnTo>
                    <a:lnTo>
                      <a:pt x="765" y="4632"/>
                    </a:lnTo>
                    <a:lnTo>
                      <a:pt x="774" y="4554"/>
                    </a:lnTo>
                    <a:lnTo>
                      <a:pt x="774" y="4547"/>
                    </a:lnTo>
                    <a:lnTo>
                      <a:pt x="782" y="4541"/>
                    </a:lnTo>
                    <a:lnTo>
                      <a:pt x="771" y="4486"/>
                    </a:lnTo>
                    <a:lnTo>
                      <a:pt x="779" y="4475"/>
                    </a:lnTo>
                    <a:lnTo>
                      <a:pt x="779" y="4463"/>
                    </a:lnTo>
                    <a:lnTo>
                      <a:pt x="771" y="4450"/>
                    </a:lnTo>
                    <a:lnTo>
                      <a:pt x="756" y="4440"/>
                    </a:lnTo>
                    <a:lnTo>
                      <a:pt x="768" y="4423"/>
                    </a:lnTo>
                    <a:lnTo>
                      <a:pt x="762" y="4418"/>
                    </a:lnTo>
                    <a:lnTo>
                      <a:pt x="756" y="4412"/>
                    </a:lnTo>
                    <a:lnTo>
                      <a:pt x="762" y="4406"/>
                    </a:lnTo>
                    <a:lnTo>
                      <a:pt x="771" y="4400"/>
                    </a:lnTo>
                    <a:lnTo>
                      <a:pt x="765" y="4395"/>
                    </a:lnTo>
                    <a:lnTo>
                      <a:pt x="753" y="4389"/>
                    </a:lnTo>
                    <a:lnTo>
                      <a:pt x="762" y="4383"/>
                    </a:lnTo>
                    <a:lnTo>
                      <a:pt x="777" y="4378"/>
                    </a:lnTo>
                    <a:lnTo>
                      <a:pt x="771" y="4372"/>
                    </a:lnTo>
                    <a:lnTo>
                      <a:pt x="762" y="4370"/>
                    </a:lnTo>
                    <a:lnTo>
                      <a:pt x="753" y="4368"/>
                    </a:lnTo>
                    <a:lnTo>
                      <a:pt x="747" y="4366"/>
                    </a:lnTo>
                    <a:lnTo>
                      <a:pt x="745" y="4359"/>
                    </a:lnTo>
                    <a:lnTo>
                      <a:pt x="756" y="4353"/>
                    </a:lnTo>
                    <a:lnTo>
                      <a:pt x="736" y="4343"/>
                    </a:lnTo>
                    <a:lnTo>
                      <a:pt x="721" y="4328"/>
                    </a:lnTo>
                    <a:lnTo>
                      <a:pt x="724" y="4319"/>
                    </a:lnTo>
                    <a:lnTo>
                      <a:pt x="727" y="4311"/>
                    </a:lnTo>
                    <a:lnTo>
                      <a:pt x="715" y="4304"/>
                    </a:lnTo>
                    <a:lnTo>
                      <a:pt x="707" y="4302"/>
                    </a:lnTo>
                    <a:lnTo>
                      <a:pt x="692" y="4300"/>
                    </a:lnTo>
                    <a:lnTo>
                      <a:pt x="678" y="4300"/>
                    </a:lnTo>
                    <a:lnTo>
                      <a:pt x="669" y="4292"/>
                    </a:lnTo>
                    <a:lnTo>
                      <a:pt x="672" y="4285"/>
                    </a:lnTo>
                    <a:lnTo>
                      <a:pt x="678" y="4277"/>
                    </a:lnTo>
                    <a:lnTo>
                      <a:pt x="686" y="4271"/>
                    </a:lnTo>
                    <a:lnTo>
                      <a:pt x="730" y="4262"/>
                    </a:lnTo>
                    <a:lnTo>
                      <a:pt x="771" y="4260"/>
                    </a:lnTo>
                    <a:lnTo>
                      <a:pt x="753" y="4150"/>
                    </a:lnTo>
                    <a:lnTo>
                      <a:pt x="745" y="4146"/>
                    </a:lnTo>
                    <a:lnTo>
                      <a:pt x="739" y="4140"/>
                    </a:lnTo>
                    <a:lnTo>
                      <a:pt x="733" y="4131"/>
                    </a:lnTo>
                    <a:lnTo>
                      <a:pt x="745" y="4127"/>
                    </a:lnTo>
                    <a:lnTo>
                      <a:pt x="745" y="4123"/>
                    </a:lnTo>
                    <a:lnTo>
                      <a:pt x="736" y="4117"/>
                    </a:lnTo>
                    <a:lnTo>
                      <a:pt x="718" y="4110"/>
                    </a:lnTo>
                    <a:lnTo>
                      <a:pt x="713" y="4102"/>
                    </a:lnTo>
                    <a:lnTo>
                      <a:pt x="666" y="4085"/>
                    </a:lnTo>
                    <a:lnTo>
                      <a:pt x="663" y="4077"/>
                    </a:lnTo>
                    <a:lnTo>
                      <a:pt x="663" y="4070"/>
                    </a:lnTo>
                    <a:lnTo>
                      <a:pt x="652" y="4070"/>
                    </a:lnTo>
                    <a:lnTo>
                      <a:pt x="640" y="4068"/>
                    </a:lnTo>
                    <a:lnTo>
                      <a:pt x="637" y="4062"/>
                    </a:lnTo>
                    <a:lnTo>
                      <a:pt x="643" y="4058"/>
                    </a:lnTo>
                    <a:lnTo>
                      <a:pt x="652" y="4055"/>
                    </a:lnTo>
                    <a:lnTo>
                      <a:pt x="663" y="4051"/>
                    </a:lnTo>
                    <a:lnTo>
                      <a:pt x="704" y="4005"/>
                    </a:lnTo>
                    <a:lnTo>
                      <a:pt x="695" y="3855"/>
                    </a:lnTo>
                    <a:lnTo>
                      <a:pt x="669" y="3836"/>
                    </a:lnTo>
                    <a:lnTo>
                      <a:pt x="675" y="3828"/>
                    </a:lnTo>
                    <a:lnTo>
                      <a:pt x="689" y="3825"/>
                    </a:lnTo>
                    <a:lnTo>
                      <a:pt x="675" y="3825"/>
                    </a:lnTo>
                    <a:lnTo>
                      <a:pt x="663" y="3828"/>
                    </a:lnTo>
                    <a:lnTo>
                      <a:pt x="652" y="3821"/>
                    </a:lnTo>
                    <a:lnTo>
                      <a:pt x="654" y="3811"/>
                    </a:lnTo>
                    <a:lnTo>
                      <a:pt x="660" y="3802"/>
                    </a:lnTo>
                    <a:lnTo>
                      <a:pt x="669" y="3794"/>
                    </a:lnTo>
                    <a:lnTo>
                      <a:pt x="678" y="3790"/>
                    </a:lnTo>
                    <a:lnTo>
                      <a:pt x="689" y="3783"/>
                    </a:lnTo>
                    <a:lnTo>
                      <a:pt x="625" y="3693"/>
                    </a:lnTo>
                    <a:lnTo>
                      <a:pt x="593" y="3667"/>
                    </a:lnTo>
                    <a:lnTo>
                      <a:pt x="579" y="3661"/>
                    </a:lnTo>
                    <a:lnTo>
                      <a:pt x="564" y="3652"/>
                    </a:lnTo>
                    <a:lnTo>
                      <a:pt x="544" y="3650"/>
                    </a:lnTo>
                    <a:lnTo>
                      <a:pt x="527" y="3659"/>
                    </a:lnTo>
                    <a:lnTo>
                      <a:pt x="506" y="3655"/>
                    </a:lnTo>
                    <a:lnTo>
                      <a:pt x="497" y="3648"/>
                    </a:lnTo>
                    <a:lnTo>
                      <a:pt x="486" y="3638"/>
                    </a:lnTo>
                    <a:lnTo>
                      <a:pt x="477" y="3631"/>
                    </a:lnTo>
                    <a:lnTo>
                      <a:pt x="497" y="3619"/>
                    </a:lnTo>
                    <a:lnTo>
                      <a:pt x="529" y="3617"/>
                    </a:lnTo>
                    <a:lnTo>
                      <a:pt x="544" y="3615"/>
                    </a:lnTo>
                    <a:lnTo>
                      <a:pt x="561" y="3615"/>
                    </a:lnTo>
                    <a:lnTo>
                      <a:pt x="576" y="3617"/>
                    </a:lnTo>
                    <a:lnTo>
                      <a:pt x="593" y="3621"/>
                    </a:lnTo>
                    <a:lnTo>
                      <a:pt x="628" y="3638"/>
                    </a:lnTo>
                    <a:lnTo>
                      <a:pt x="669" y="3634"/>
                    </a:lnTo>
                    <a:lnTo>
                      <a:pt x="715" y="3587"/>
                    </a:lnTo>
                    <a:lnTo>
                      <a:pt x="727" y="3585"/>
                    </a:lnTo>
                    <a:lnTo>
                      <a:pt x="747" y="3585"/>
                    </a:lnTo>
                    <a:lnTo>
                      <a:pt x="814" y="3395"/>
                    </a:lnTo>
                    <a:lnTo>
                      <a:pt x="806" y="3241"/>
                    </a:lnTo>
                    <a:lnTo>
                      <a:pt x="809" y="3233"/>
                    </a:lnTo>
                    <a:lnTo>
                      <a:pt x="823" y="3235"/>
                    </a:lnTo>
                    <a:lnTo>
                      <a:pt x="823" y="3249"/>
                    </a:lnTo>
                    <a:lnTo>
                      <a:pt x="823" y="3266"/>
                    </a:lnTo>
                    <a:lnTo>
                      <a:pt x="823" y="3279"/>
                    </a:lnTo>
                    <a:lnTo>
                      <a:pt x="826" y="3296"/>
                    </a:lnTo>
                    <a:lnTo>
                      <a:pt x="829" y="3311"/>
                    </a:lnTo>
                    <a:lnTo>
                      <a:pt x="832" y="3327"/>
                    </a:lnTo>
                    <a:lnTo>
                      <a:pt x="835" y="3342"/>
                    </a:lnTo>
                    <a:lnTo>
                      <a:pt x="840" y="3359"/>
                    </a:lnTo>
                    <a:lnTo>
                      <a:pt x="840" y="3372"/>
                    </a:lnTo>
                    <a:lnTo>
                      <a:pt x="846" y="3387"/>
                    </a:lnTo>
                    <a:lnTo>
                      <a:pt x="846" y="3403"/>
                    </a:lnTo>
                    <a:lnTo>
                      <a:pt x="852" y="3418"/>
                    </a:lnTo>
                    <a:lnTo>
                      <a:pt x="855" y="3431"/>
                    </a:lnTo>
                    <a:lnTo>
                      <a:pt x="858" y="3446"/>
                    </a:lnTo>
                    <a:lnTo>
                      <a:pt x="861" y="3461"/>
                    </a:lnTo>
                    <a:lnTo>
                      <a:pt x="867" y="3477"/>
                    </a:lnTo>
                    <a:lnTo>
                      <a:pt x="855" y="3484"/>
                    </a:lnTo>
                    <a:lnTo>
                      <a:pt x="852" y="3486"/>
                    </a:lnTo>
                    <a:lnTo>
                      <a:pt x="840" y="3482"/>
                    </a:lnTo>
                    <a:lnTo>
                      <a:pt x="840" y="3475"/>
                    </a:lnTo>
                    <a:lnTo>
                      <a:pt x="838" y="3467"/>
                    </a:lnTo>
                    <a:lnTo>
                      <a:pt x="832" y="3463"/>
                    </a:lnTo>
                    <a:lnTo>
                      <a:pt x="817" y="3465"/>
                    </a:lnTo>
                    <a:lnTo>
                      <a:pt x="814" y="3469"/>
                    </a:lnTo>
                    <a:lnTo>
                      <a:pt x="814" y="3480"/>
                    </a:lnTo>
                    <a:lnTo>
                      <a:pt x="814" y="3496"/>
                    </a:lnTo>
                    <a:lnTo>
                      <a:pt x="814" y="3507"/>
                    </a:lnTo>
                    <a:lnTo>
                      <a:pt x="814" y="3522"/>
                    </a:lnTo>
                    <a:lnTo>
                      <a:pt x="814" y="3536"/>
                    </a:lnTo>
                    <a:lnTo>
                      <a:pt x="814" y="3549"/>
                    </a:lnTo>
                    <a:lnTo>
                      <a:pt x="814" y="3562"/>
                    </a:lnTo>
                    <a:lnTo>
                      <a:pt x="817" y="3577"/>
                    </a:lnTo>
                    <a:lnTo>
                      <a:pt x="817" y="3589"/>
                    </a:lnTo>
                    <a:lnTo>
                      <a:pt x="817" y="3604"/>
                    </a:lnTo>
                    <a:lnTo>
                      <a:pt x="817" y="3615"/>
                    </a:lnTo>
                    <a:lnTo>
                      <a:pt x="817" y="3631"/>
                    </a:lnTo>
                    <a:lnTo>
                      <a:pt x="817" y="3644"/>
                    </a:lnTo>
                    <a:lnTo>
                      <a:pt x="817" y="3659"/>
                    </a:lnTo>
                    <a:lnTo>
                      <a:pt x="817" y="3672"/>
                    </a:lnTo>
                    <a:lnTo>
                      <a:pt x="820" y="3688"/>
                    </a:lnTo>
                    <a:lnTo>
                      <a:pt x="820" y="3699"/>
                    </a:lnTo>
                    <a:lnTo>
                      <a:pt x="820" y="3714"/>
                    </a:lnTo>
                    <a:lnTo>
                      <a:pt x="820" y="3728"/>
                    </a:lnTo>
                    <a:lnTo>
                      <a:pt x="820" y="3743"/>
                    </a:lnTo>
                    <a:lnTo>
                      <a:pt x="820" y="3754"/>
                    </a:lnTo>
                    <a:lnTo>
                      <a:pt x="820" y="3769"/>
                    </a:lnTo>
                    <a:lnTo>
                      <a:pt x="820" y="3783"/>
                    </a:lnTo>
                    <a:lnTo>
                      <a:pt x="820" y="3798"/>
                    </a:lnTo>
                    <a:lnTo>
                      <a:pt x="817" y="3811"/>
                    </a:lnTo>
                    <a:lnTo>
                      <a:pt x="817" y="3825"/>
                    </a:lnTo>
                    <a:lnTo>
                      <a:pt x="817" y="3838"/>
                    </a:lnTo>
                    <a:lnTo>
                      <a:pt x="817" y="3853"/>
                    </a:lnTo>
                    <a:lnTo>
                      <a:pt x="814" y="3866"/>
                    </a:lnTo>
                    <a:lnTo>
                      <a:pt x="814" y="3882"/>
                    </a:lnTo>
                    <a:lnTo>
                      <a:pt x="814" y="3895"/>
                    </a:lnTo>
                    <a:lnTo>
                      <a:pt x="814" y="3910"/>
                    </a:lnTo>
                    <a:lnTo>
                      <a:pt x="820" y="3925"/>
                    </a:lnTo>
                    <a:lnTo>
                      <a:pt x="835" y="3937"/>
                    </a:lnTo>
                    <a:lnTo>
                      <a:pt x="840" y="3927"/>
                    </a:lnTo>
                    <a:lnTo>
                      <a:pt x="846" y="3918"/>
                    </a:lnTo>
                    <a:lnTo>
                      <a:pt x="849" y="3904"/>
                    </a:lnTo>
                    <a:lnTo>
                      <a:pt x="855" y="3893"/>
                    </a:lnTo>
                    <a:lnTo>
                      <a:pt x="855" y="3876"/>
                    </a:lnTo>
                    <a:lnTo>
                      <a:pt x="855" y="3861"/>
                    </a:lnTo>
                    <a:lnTo>
                      <a:pt x="858" y="3845"/>
                    </a:lnTo>
                    <a:lnTo>
                      <a:pt x="861" y="3830"/>
                    </a:lnTo>
                    <a:lnTo>
                      <a:pt x="861" y="3815"/>
                    </a:lnTo>
                    <a:lnTo>
                      <a:pt x="861" y="3800"/>
                    </a:lnTo>
                    <a:lnTo>
                      <a:pt x="864" y="3785"/>
                    </a:lnTo>
                    <a:lnTo>
                      <a:pt x="867" y="3771"/>
                    </a:lnTo>
                    <a:lnTo>
                      <a:pt x="867" y="3754"/>
                    </a:lnTo>
                    <a:lnTo>
                      <a:pt x="867" y="3739"/>
                    </a:lnTo>
                    <a:lnTo>
                      <a:pt x="870" y="3724"/>
                    </a:lnTo>
                    <a:lnTo>
                      <a:pt x="872" y="3709"/>
                    </a:lnTo>
                    <a:lnTo>
                      <a:pt x="872" y="3693"/>
                    </a:lnTo>
                    <a:lnTo>
                      <a:pt x="872" y="3678"/>
                    </a:lnTo>
                    <a:lnTo>
                      <a:pt x="875" y="3663"/>
                    </a:lnTo>
                    <a:lnTo>
                      <a:pt x="878" y="3650"/>
                    </a:lnTo>
                    <a:lnTo>
                      <a:pt x="878" y="3633"/>
                    </a:lnTo>
                    <a:lnTo>
                      <a:pt x="878" y="3619"/>
                    </a:lnTo>
                    <a:lnTo>
                      <a:pt x="878" y="3602"/>
                    </a:lnTo>
                    <a:lnTo>
                      <a:pt x="881" y="3589"/>
                    </a:lnTo>
                    <a:lnTo>
                      <a:pt x="881" y="3574"/>
                    </a:lnTo>
                    <a:lnTo>
                      <a:pt x="881" y="3558"/>
                    </a:lnTo>
                    <a:lnTo>
                      <a:pt x="881" y="3543"/>
                    </a:lnTo>
                    <a:lnTo>
                      <a:pt x="884" y="3530"/>
                    </a:lnTo>
                    <a:lnTo>
                      <a:pt x="884" y="3513"/>
                    </a:lnTo>
                    <a:lnTo>
                      <a:pt x="884" y="3500"/>
                    </a:lnTo>
                    <a:lnTo>
                      <a:pt x="884" y="3482"/>
                    </a:lnTo>
                    <a:lnTo>
                      <a:pt x="887" y="3469"/>
                    </a:lnTo>
                    <a:lnTo>
                      <a:pt x="887" y="3454"/>
                    </a:lnTo>
                    <a:lnTo>
                      <a:pt x="887" y="3441"/>
                    </a:lnTo>
                    <a:lnTo>
                      <a:pt x="887" y="3425"/>
                    </a:lnTo>
                    <a:lnTo>
                      <a:pt x="890" y="3412"/>
                    </a:lnTo>
                    <a:lnTo>
                      <a:pt x="887" y="3395"/>
                    </a:lnTo>
                    <a:lnTo>
                      <a:pt x="887" y="3382"/>
                    </a:lnTo>
                    <a:lnTo>
                      <a:pt x="887" y="3365"/>
                    </a:lnTo>
                    <a:lnTo>
                      <a:pt x="887" y="3351"/>
                    </a:lnTo>
                    <a:lnTo>
                      <a:pt x="884" y="3336"/>
                    </a:lnTo>
                    <a:lnTo>
                      <a:pt x="884" y="3321"/>
                    </a:lnTo>
                    <a:lnTo>
                      <a:pt x="884" y="3306"/>
                    </a:lnTo>
                    <a:lnTo>
                      <a:pt x="884" y="3292"/>
                    </a:lnTo>
                    <a:lnTo>
                      <a:pt x="881" y="3275"/>
                    </a:lnTo>
                    <a:lnTo>
                      <a:pt x="881" y="3262"/>
                    </a:lnTo>
                    <a:lnTo>
                      <a:pt x="878" y="3245"/>
                    </a:lnTo>
                    <a:lnTo>
                      <a:pt x="878" y="3231"/>
                    </a:lnTo>
                    <a:lnTo>
                      <a:pt x="875" y="3216"/>
                    </a:lnTo>
                    <a:lnTo>
                      <a:pt x="875" y="3203"/>
                    </a:lnTo>
                    <a:lnTo>
                      <a:pt x="875" y="3188"/>
                    </a:lnTo>
                    <a:lnTo>
                      <a:pt x="875" y="3174"/>
                    </a:lnTo>
                    <a:lnTo>
                      <a:pt x="872" y="3157"/>
                    </a:lnTo>
                    <a:lnTo>
                      <a:pt x="870" y="3144"/>
                    </a:lnTo>
                    <a:lnTo>
                      <a:pt x="867" y="3127"/>
                    </a:lnTo>
                    <a:lnTo>
                      <a:pt x="867" y="3114"/>
                    </a:lnTo>
                    <a:lnTo>
                      <a:pt x="864" y="3098"/>
                    </a:lnTo>
                    <a:lnTo>
                      <a:pt x="864" y="3085"/>
                    </a:lnTo>
                    <a:lnTo>
                      <a:pt x="861" y="3070"/>
                    </a:lnTo>
                    <a:lnTo>
                      <a:pt x="861" y="3057"/>
                    </a:lnTo>
                    <a:lnTo>
                      <a:pt x="855" y="3041"/>
                    </a:lnTo>
                    <a:lnTo>
                      <a:pt x="852" y="3028"/>
                    </a:lnTo>
                    <a:lnTo>
                      <a:pt x="849" y="3013"/>
                    </a:lnTo>
                    <a:lnTo>
                      <a:pt x="849" y="3000"/>
                    </a:lnTo>
                    <a:lnTo>
                      <a:pt x="843" y="2984"/>
                    </a:lnTo>
                    <a:lnTo>
                      <a:pt x="840" y="2971"/>
                    </a:lnTo>
                    <a:lnTo>
                      <a:pt x="838" y="2956"/>
                    </a:lnTo>
                    <a:lnTo>
                      <a:pt x="838" y="2943"/>
                    </a:lnTo>
                    <a:lnTo>
                      <a:pt x="823" y="2944"/>
                    </a:lnTo>
                    <a:lnTo>
                      <a:pt x="820" y="2952"/>
                    </a:lnTo>
                    <a:lnTo>
                      <a:pt x="820" y="2960"/>
                    </a:lnTo>
                    <a:lnTo>
                      <a:pt x="823" y="2969"/>
                    </a:lnTo>
                    <a:lnTo>
                      <a:pt x="817" y="2975"/>
                    </a:lnTo>
                    <a:lnTo>
                      <a:pt x="806" y="2975"/>
                    </a:lnTo>
                    <a:lnTo>
                      <a:pt x="785" y="2891"/>
                    </a:lnTo>
                    <a:lnTo>
                      <a:pt x="774" y="2884"/>
                    </a:lnTo>
                    <a:lnTo>
                      <a:pt x="756" y="2882"/>
                    </a:lnTo>
                    <a:lnTo>
                      <a:pt x="756" y="2983"/>
                    </a:lnTo>
                    <a:lnTo>
                      <a:pt x="739" y="2988"/>
                    </a:lnTo>
                    <a:lnTo>
                      <a:pt x="727" y="3000"/>
                    </a:lnTo>
                    <a:lnTo>
                      <a:pt x="684" y="3005"/>
                    </a:lnTo>
                    <a:lnTo>
                      <a:pt x="669" y="3005"/>
                    </a:lnTo>
                    <a:lnTo>
                      <a:pt x="660" y="3002"/>
                    </a:lnTo>
                    <a:lnTo>
                      <a:pt x="637" y="2973"/>
                    </a:lnTo>
                    <a:lnTo>
                      <a:pt x="628" y="2967"/>
                    </a:lnTo>
                    <a:lnTo>
                      <a:pt x="614" y="2963"/>
                    </a:lnTo>
                    <a:lnTo>
                      <a:pt x="622" y="2950"/>
                    </a:lnTo>
                    <a:lnTo>
                      <a:pt x="646" y="2943"/>
                    </a:lnTo>
                    <a:lnTo>
                      <a:pt x="669" y="2935"/>
                    </a:lnTo>
                    <a:lnTo>
                      <a:pt x="698" y="2927"/>
                    </a:lnTo>
                    <a:lnTo>
                      <a:pt x="695" y="2787"/>
                    </a:lnTo>
                    <a:lnTo>
                      <a:pt x="684" y="2753"/>
                    </a:lnTo>
                    <a:lnTo>
                      <a:pt x="707" y="2642"/>
                    </a:lnTo>
                    <a:lnTo>
                      <a:pt x="713" y="2637"/>
                    </a:lnTo>
                    <a:lnTo>
                      <a:pt x="713" y="2631"/>
                    </a:lnTo>
                    <a:lnTo>
                      <a:pt x="707" y="2621"/>
                    </a:lnTo>
                    <a:lnTo>
                      <a:pt x="707" y="2614"/>
                    </a:lnTo>
                    <a:lnTo>
                      <a:pt x="715" y="2610"/>
                    </a:lnTo>
                    <a:lnTo>
                      <a:pt x="727" y="2612"/>
                    </a:lnTo>
                    <a:lnTo>
                      <a:pt x="718" y="2606"/>
                    </a:lnTo>
                    <a:lnTo>
                      <a:pt x="713" y="2602"/>
                    </a:lnTo>
                    <a:lnTo>
                      <a:pt x="730" y="2528"/>
                    </a:lnTo>
                    <a:lnTo>
                      <a:pt x="721" y="2519"/>
                    </a:lnTo>
                    <a:lnTo>
                      <a:pt x="718" y="2511"/>
                    </a:lnTo>
                    <a:lnTo>
                      <a:pt x="724" y="2494"/>
                    </a:lnTo>
                    <a:lnTo>
                      <a:pt x="721" y="2477"/>
                    </a:lnTo>
                    <a:lnTo>
                      <a:pt x="727" y="2376"/>
                    </a:lnTo>
                    <a:lnTo>
                      <a:pt x="727" y="2370"/>
                    </a:lnTo>
                    <a:lnTo>
                      <a:pt x="739" y="2365"/>
                    </a:lnTo>
                    <a:lnTo>
                      <a:pt x="727" y="2023"/>
                    </a:lnTo>
                    <a:lnTo>
                      <a:pt x="736" y="2021"/>
                    </a:lnTo>
                    <a:lnTo>
                      <a:pt x="745" y="2019"/>
                    </a:lnTo>
                    <a:lnTo>
                      <a:pt x="736" y="2015"/>
                    </a:lnTo>
                    <a:lnTo>
                      <a:pt x="727" y="2013"/>
                    </a:lnTo>
                    <a:lnTo>
                      <a:pt x="724" y="1998"/>
                    </a:lnTo>
                    <a:lnTo>
                      <a:pt x="745" y="1983"/>
                    </a:lnTo>
                    <a:lnTo>
                      <a:pt x="721" y="1939"/>
                    </a:lnTo>
                    <a:lnTo>
                      <a:pt x="715" y="1935"/>
                    </a:lnTo>
                    <a:lnTo>
                      <a:pt x="710" y="1935"/>
                    </a:lnTo>
                    <a:lnTo>
                      <a:pt x="701" y="1931"/>
                    </a:lnTo>
                    <a:lnTo>
                      <a:pt x="704" y="1928"/>
                    </a:lnTo>
                    <a:lnTo>
                      <a:pt x="689" y="1929"/>
                    </a:lnTo>
                    <a:lnTo>
                      <a:pt x="678" y="1933"/>
                    </a:lnTo>
                    <a:lnTo>
                      <a:pt x="672" y="1939"/>
                    </a:lnTo>
                    <a:lnTo>
                      <a:pt x="678" y="1947"/>
                    </a:lnTo>
                    <a:lnTo>
                      <a:pt x="669" y="1954"/>
                    </a:lnTo>
                    <a:lnTo>
                      <a:pt x="657" y="1962"/>
                    </a:lnTo>
                    <a:lnTo>
                      <a:pt x="634" y="1956"/>
                    </a:lnTo>
                    <a:lnTo>
                      <a:pt x="617" y="1949"/>
                    </a:lnTo>
                    <a:lnTo>
                      <a:pt x="605" y="1935"/>
                    </a:lnTo>
                    <a:lnTo>
                      <a:pt x="596" y="1924"/>
                    </a:lnTo>
                    <a:lnTo>
                      <a:pt x="593" y="1910"/>
                    </a:lnTo>
                    <a:lnTo>
                      <a:pt x="593" y="1897"/>
                    </a:lnTo>
                    <a:lnTo>
                      <a:pt x="591" y="1884"/>
                    </a:lnTo>
                    <a:lnTo>
                      <a:pt x="591" y="1872"/>
                    </a:lnTo>
                    <a:lnTo>
                      <a:pt x="591" y="1859"/>
                    </a:lnTo>
                    <a:lnTo>
                      <a:pt x="591" y="1846"/>
                    </a:lnTo>
                    <a:lnTo>
                      <a:pt x="591" y="1833"/>
                    </a:lnTo>
                    <a:lnTo>
                      <a:pt x="591" y="1821"/>
                    </a:lnTo>
                    <a:lnTo>
                      <a:pt x="591" y="1808"/>
                    </a:lnTo>
                    <a:lnTo>
                      <a:pt x="591" y="1795"/>
                    </a:lnTo>
                    <a:lnTo>
                      <a:pt x="591" y="1781"/>
                    </a:lnTo>
                    <a:lnTo>
                      <a:pt x="591" y="1770"/>
                    </a:lnTo>
                    <a:lnTo>
                      <a:pt x="591" y="1757"/>
                    </a:lnTo>
                    <a:lnTo>
                      <a:pt x="591" y="1745"/>
                    </a:lnTo>
                    <a:lnTo>
                      <a:pt x="591" y="1732"/>
                    </a:lnTo>
                    <a:lnTo>
                      <a:pt x="593" y="1720"/>
                    </a:lnTo>
                    <a:lnTo>
                      <a:pt x="591" y="1707"/>
                    </a:lnTo>
                    <a:lnTo>
                      <a:pt x="591" y="1694"/>
                    </a:lnTo>
                    <a:lnTo>
                      <a:pt x="591" y="1680"/>
                    </a:lnTo>
                    <a:lnTo>
                      <a:pt x="591" y="1669"/>
                    </a:lnTo>
                    <a:lnTo>
                      <a:pt x="591" y="1656"/>
                    </a:lnTo>
                    <a:lnTo>
                      <a:pt x="591" y="1644"/>
                    </a:lnTo>
                    <a:lnTo>
                      <a:pt x="591" y="1631"/>
                    </a:lnTo>
                    <a:lnTo>
                      <a:pt x="591" y="1620"/>
                    </a:lnTo>
                    <a:lnTo>
                      <a:pt x="588" y="1606"/>
                    </a:lnTo>
                    <a:lnTo>
                      <a:pt x="588" y="1593"/>
                    </a:lnTo>
                    <a:lnTo>
                      <a:pt x="588" y="1582"/>
                    </a:lnTo>
                    <a:lnTo>
                      <a:pt x="588" y="1570"/>
                    </a:lnTo>
                    <a:lnTo>
                      <a:pt x="585" y="1557"/>
                    </a:lnTo>
                    <a:lnTo>
                      <a:pt x="585" y="1544"/>
                    </a:lnTo>
                    <a:lnTo>
                      <a:pt x="585" y="1532"/>
                    </a:lnTo>
                    <a:lnTo>
                      <a:pt x="585" y="1521"/>
                    </a:lnTo>
                    <a:lnTo>
                      <a:pt x="588" y="1515"/>
                    </a:lnTo>
                    <a:lnTo>
                      <a:pt x="596" y="1511"/>
                    </a:lnTo>
                    <a:lnTo>
                      <a:pt x="593" y="1500"/>
                    </a:lnTo>
                    <a:lnTo>
                      <a:pt x="593" y="1489"/>
                    </a:lnTo>
                    <a:lnTo>
                      <a:pt x="591" y="1477"/>
                    </a:lnTo>
                    <a:lnTo>
                      <a:pt x="591" y="1468"/>
                    </a:lnTo>
                    <a:lnTo>
                      <a:pt x="588" y="1456"/>
                    </a:lnTo>
                    <a:lnTo>
                      <a:pt x="588" y="1445"/>
                    </a:lnTo>
                    <a:lnTo>
                      <a:pt x="588" y="1435"/>
                    </a:lnTo>
                    <a:lnTo>
                      <a:pt x="591" y="1426"/>
                    </a:lnTo>
                    <a:lnTo>
                      <a:pt x="591" y="1414"/>
                    </a:lnTo>
                    <a:lnTo>
                      <a:pt x="591" y="1403"/>
                    </a:lnTo>
                    <a:lnTo>
                      <a:pt x="593" y="1393"/>
                    </a:lnTo>
                    <a:lnTo>
                      <a:pt x="602" y="1384"/>
                    </a:lnTo>
                    <a:lnTo>
                      <a:pt x="620" y="1367"/>
                    </a:lnTo>
                    <a:lnTo>
                      <a:pt x="646" y="1350"/>
                    </a:lnTo>
                    <a:lnTo>
                      <a:pt x="660" y="1342"/>
                    </a:lnTo>
                    <a:lnTo>
                      <a:pt x="666" y="1340"/>
                    </a:lnTo>
                    <a:lnTo>
                      <a:pt x="689" y="1342"/>
                    </a:lnTo>
                    <a:lnTo>
                      <a:pt x="713" y="1350"/>
                    </a:lnTo>
                    <a:lnTo>
                      <a:pt x="724" y="1352"/>
                    </a:lnTo>
                    <a:lnTo>
                      <a:pt x="739" y="1355"/>
                    </a:lnTo>
                    <a:lnTo>
                      <a:pt x="753" y="1355"/>
                    </a:lnTo>
                    <a:lnTo>
                      <a:pt x="774" y="1355"/>
                    </a:lnTo>
                    <a:lnTo>
                      <a:pt x="777" y="1344"/>
                    </a:lnTo>
                    <a:lnTo>
                      <a:pt x="800" y="1338"/>
                    </a:lnTo>
                    <a:lnTo>
                      <a:pt x="803" y="1335"/>
                    </a:lnTo>
                    <a:lnTo>
                      <a:pt x="809" y="1329"/>
                    </a:lnTo>
                    <a:lnTo>
                      <a:pt x="803" y="1321"/>
                    </a:lnTo>
                    <a:lnTo>
                      <a:pt x="794" y="1316"/>
                    </a:lnTo>
                    <a:lnTo>
                      <a:pt x="779" y="1317"/>
                    </a:lnTo>
                    <a:lnTo>
                      <a:pt x="774" y="1323"/>
                    </a:lnTo>
                    <a:lnTo>
                      <a:pt x="768" y="1329"/>
                    </a:lnTo>
                    <a:lnTo>
                      <a:pt x="753" y="1336"/>
                    </a:lnTo>
                    <a:lnTo>
                      <a:pt x="733" y="1131"/>
                    </a:lnTo>
                    <a:lnTo>
                      <a:pt x="718" y="1125"/>
                    </a:lnTo>
                    <a:lnTo>
                      <a:pt x="707" y="1133"/>
                    </a:lnTo>
                    <a:lnTo>
                      <a:pt x="701" y="1165"/>
                    </a:lnTo>
                    <a:lnTo>
                      <a:pt x="649" y="1203"/>
                    </a:lnTo>
                    <a:lnTo>
                      <a:pt x="646" y="1135"/>
                    </a:lnTo>
                    <a:lnTo>
                      <a:pt x="663" y="1013"/>
                    </a:lnTo>
                    <a:lnTo>
                      <a:pt x="675" y="1013"/>
                    </a:lnTo>
                    <a:lnTo>
                      <a:pt x="692" y="1013"/>
                    </a:lnTo>
                    <a:lnTo>
                      <a:pt x="701" y="1011"/>
                    </a:lnTo>
                    <a:lnTo>
                      <a:pt x="713" y="1006"/>
                    </a:lnTo>
                    <a:lnTo>
                      <a:pt x="745" y="525"/>
                    </a:lnTo>
                    <a:lnTo>
                      <a:pt x="797" y="506"/>
                    </a:lnTo>
                    <a:lnTo>
                      <a:pt x="835" y="380"/>
                    </a:lnTo>
                    <a:lnTo>
                      <a:pt x="791" y="359"/>
                    </a:lnTo>
                    <a:lnTo>
                      <a:pt x="791" y="354"/>
                    </a:lnTo>
                    <a:lnTo>
                      <a:pt x="791" y="348"/>
                    </a:lnTo>
                    <a:lnTo>
                      <a:pt x="768" y="346"/>
                    </a:lnTo>
                    <a:lnTo>
                      <a:pt x="756" y="354"/>
                    </a:lnTo>
                    <a:lnTo>
                      <a:pt x="742" y="361"/>
                    </a:lnTo>
                    <a:lnTo>
                      <a:pt x="727" y="371"/>
                    </a:lnTo>
                    <a:lnTo>
                      <a:pt x="721" y="382"/>
                    </a:lnTo>
                    <a:lnTo>
                      <a:pt x="718" y="394"/>
                    </a:lnTo>
                    <a:lnTo>
                      <a:pt x="713" y="405"/>
                    </a:lnTo>
                    <a:lnTo>
                      <a:pt x="713" y="417"/>
                    </a:lnTo>
                    <a:lnTo>
                      <a:pt x="710" y="428"/>
                    </a:lnTo>
                    <a:lnTo>
                      <a:pt x="707" y="439"/>
                    </a:lnTo>
                    <a:lnTo>
                      <a:pt x="707" y="451"/>
                    </a:lnTo>
                    <a:lnTo>
                      <a:pt x="707" y="462"/>
                    </a:lnTo>
                    <a:lnTo>
                      <a:pt x="704" y="474"/>
                    </a:lnTo>
                    <a:lnTo>
                      <a:pt x="704" y="485"/>
                    </a:lnTo>
                    <a:lnTo>
                      <a:pt x="704" y="496"/>
                    </a:lnTo>
                    <a:lnTo>
                      <a:pt x="704" y="510"/>
                    </a:lnTo>
                    <a:lnTo>
                      <a:pt x="704" y="521"/>
                    </a:lnTo>
                    <a:lnTo>
                      <a:pt x="704" y="534"/>
                    </a:lnTo>
                    <a:lnTo>
                      <a:pt x="704" y="546"/>
                    </a:lnTo>
                    <a:lnTo>
                      <a:pt x="707" y="559"/>
                    </a:lnTo>
                    <a:lnTo>
                      <a:pt x="704" y="570"/>
                    </a:lnTo>
                    <a:lnTo>
                      <a:pt x="704" y="582"/>
                    </a:lnTo>
                    <a:lnTo>
                      <a:pt x="701" y="593"/>
                    </a:lnTo>
                    <a:lnTo>
                      <a:pt x="701" y="605"/>
                    </a:lnTo>
                    <a:lnTo>
                      <a:pt x="698" y="616"/>
                    </a:lnTo>
                    <a:lnTo>
                      <a:pt x="698" y="627"/>
                    </a:lnTo>
                    <a:lnTo>
                      <a:pt x="695" y="639"/>
                    </a:lnTo>
                    <a:lnTo>
                      <a:pt x="695" y="652"/>
                    </a:lnTo>
                    <a:lnTo>
                      <a:pt x="689" y="662"/>
                    </a:lnTo>
                    <a:lnTo>
                      <a:pt x="686" y="673"/>
                    </a:lnTo>
                    <a:lnTo>
                      <a:pt x="681" y="685"/>
                    </a:lnTo>
                    <a:lnTo>
                      <a:pt x="678" y="696"/>
                    </a:lnTo>
                    <a:lnTo>
                      <a:pt x="672" y="707"/>
                    </a:lnTo>
                    <a:lnTo>
                      <a:pt x="666" y="719"/>
                    </a:lnTo>
                    <a:lnTo>
                      <a:pt x="660" y="730"/>
                    </a:lnTo>
                    <a:lnTo>
                      <a:pt x="654" y="742"/>
                    </a:lnTo>
                    <a:lnTo>
                      <a:pt x="611" y="747"/>
                    </a:lnTo>
                    <a:lnTo>
                      <a:pt x="602" y="728"/>
                    </a:lnTo>
                    <a:lnTo>
                      <a:pt x="596" y="709"/>
                    </a:lnTo>
                    <a:lnTo>
                      <a:pt x="593" y="690"/>
                    </a:lnTo>
                    <a:lnTo>
                      <a:pt x="593" y="671"/>
                    </a:lnTo>
                    <a:lnTo>
                      <a:pt x="593" y="660"/>
                    </a:lnTo>
                    <a:lnTo>
                      <a:pt x="593" y="650"/>
                    </a:lnTo>
                    <a:lnTo>
                      <a:pt x="593" y="639"/>
                    </a:lnTo>
                    <a:lnTo>
                      <a:pt x="596" y="629"/>
                    </a:lnTo>
                    <a:lnTo>
                      <a:pt x="596" y="608"/>
                    </a:lnTo>
                    <a:lnTo>
                      <a:pt x="602" y="589"/>
                    </a:lnTo>
                    <a:lnTo>
                      <a:pt x="602" y="578"/>
                    </a:lnTo>
                    <a:lnTo>
                      <a:pt x="602" y="567"/>
                    </a:lnTo>
                    <a:lnTo>
                      <a:pt x="602" y="555"/>
                    </a:lnTo>
                    <a:lnTo>
                      <a:pt x="602" y="546"/>
                    </a:lnTo>
                    <a:lnTo>
                      <a:pt x="599" y="525"/>
                    </a:lnTo>
                    <a:lnTo>
                      <a:pt x="599" y="506"/>
                    </a:lnTo>
                    <a:lnTo>
                      <a:pt x="596" y="494"/>
                    </a:lnTo>
                    <a:lnTo>
                      <a:pt x="593" y="483"/>
                    </a:lnTo>
                    <a:lnTo>
                      <a:pt x="591" y="474"/>
                    </a:lnTo>
                    <a:lnTo>
                      <a:pt x="588" y="464"/>
                    </a:lnTo>
                    <a:lnTo>
                      <a:pt x="576" y="445"/>
                    </a:lnTo>
                    <a:lnTo>
                      <a:pt x="564" y="428"/>
                    </a:lnTo>
                    <a:lnTo>
                      <a:pt x="559" y="428"/>
                    </a:lnTo>
                    <a:lnTo>
                      <a:pt x="553" y="430"/>
                    </a:lnTo>
                    <a:lnTo>
                      <a:pt x="515" y="915"/>
                    </a:lnTo>
                    <a:lnTo>
                      <a:pt x="509" y="915"/>
                    </a:lnTo>
                    <a:lnTo>
                      <a:pt x="500" y="915"/>
                    </a:lnTo>
                    <a:lnTo>
                      <a:pt x="497" y="608"/>
                    </a:lnTo>
                    <a:lnTo>
                      <a:pt x="515" y="399"/>
                    </a:lnTo>
                    <a:lnTo>
                      <a:pt x="506" y="74"/>
                    </a:lnTo>
                    <a:lnTo>
                      <a:pt x="495" y="71"/>
                    </a:lnTo>
                    <a:lnTo>
                      <a:pt x="480" y="72"/>
                    </a:lnTo>
                    <a:lnTo>
                      <a:pt x="466" y="71"/>
                    </a:lnTo>
                    <a:lnTo>
                      <a:pt x="451" y="71"/>
                    </a:lnTo>
                    <a:lnTo>
                      <a:pt x="384" y="53"/>
                    </a:lnTo>
                    <a:lnTo>
                      <a:pt x="367" y="53"/>
                    </a:lnTo>
                    <a:lnTo>
                      <a:pt x="349" y="57"/>
                    </a:lnTo>
                    <a:lnTo>
                      <a:pt x="335" y="53"/>
                    </a:lnTo>
                    <a:lnTo>
                      <a:pt x="329" y="46"/>
                    </a:lnTo>
                    <a:lnTo>
                      <a:pt x="323" y="36"/>
                    </a:lnTo>
                    <a:lnTo>
                      <a:pt x="314" y="31"/>
                    </a:lnTo>
                    <a:lnTo>
                      <a:pt x="300" y="31"/>
                    </a:lnTo>
                    <a:lnTo>
                      <a:pt x="291" y="36"/>
                    </a:lnTo>
                    <a:lnTo>
                      <a:pt x="282" y="42"/>
                    </a:lnTo>
                    <a:lnTo>
                      <a:pt x="271" y="48"/>
                    </a:lnTo>
                    <a:lnTo>
                      <a:pt x="181" y="31"/>
                    </a:lnTo>
                    <a:lnTo>
                      <a:pt x="169" y="21"/>
                    </a:lnTo>
                    <a:lnTo>
                      <a:pt x="163" y="10"/>
                    </a:lnTo>
                    <a:lnTo>
                      <a:pt x="146" y="4"/>
                    </a:lnTo>
                    <a:lnTo>
                      <a:pt x="123" y="8"/>
                    </a:lnTo>
                    <a:lnTo>
                      <a:pt x="108" y="6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73" y="2"/>
                    </a:lnTo>
                    <a:lnTo>
                      <a:pt x="67" y="14"/>
                    </a:lnTo>
                    <a:lnTo>
                      <a:pt x="64" y="29"/>
                    </a:lnTo>
                    <a:lnTo>
                      <a:pt x="61" y="42"/>
                    </a:lnTo>
                    <a:lnTo>
                      <a:pt x="61" y="57"/>
                    </a:lnTo>
                    <a:lnTo>
                      <a:pt x="59" y="69"/>
                    </a:lnTo>
                    <a:lnTo>
                      <a:pt x="56" y="84"/>
                    </a:lnTo>
                    <a:lnTo>
                      <a:pt x="56" y="97"/>
                    </a:lnTo>
                    <a:lnTo>
                      <a:pt x="56" y="112"/>
                    </a:lnTo>
                    <a:lnTo>
                      <a:pt x="53" y="126"/>
                    </a:lnTo>
                    <a:lnTo>
                      <a:pt x="53" y="141"/>
                    </a:lnTo>
                    <a:lnTo>
                      <a:pt x="53" y="154"/>
                    </a:lnTo>
                    <a:lnTo>
                      <a:pt x="53" y="169"/>
                    </a:lnTo>
                    <a:lnTo>
                      <a:pt x="53" y="183"/>
                    </a:lnTo>
                    <a:lnTo>
                      <a:pt x="53" y="198"/>
                    </a:lnTo>
                    <a:lnTo>
                      <a:pt x="53" y="211"/>
                    </a:lnTo>
                    <a:lnTo>
                      <a:pt x="53" y="226"/>
                    </a:lnTo>
                    <a:lnTo>
                      <a:pt x="50" y="238"/>
                    </a:lnTo>
                    <a:lnTo>
                      <a:pt x="50" y="253"/>
                    </a:lnTo>
                    <a:lnTo>
                      <a:pt x="50" y="266"/>
                    </a:lnTo>
                    <a:lnTo>
                      <a:pt x="50" y="282"/>
                    </a:lnTo>
                    <a:lnTo>
                      <a:pt x="50" y="293"/>
                    </a:lnTo>
                    <a:lnTo>
                      <a:pt x="50" y="308"/>
                    </a:lnTo>
                    <a:lnTo>
                      <a:pt x="50" y="321"/>
                    </a:lnTo>
                    <a:lnTo>
                      <a:pt x="53" y="337"/>
                    </a:lnTo>
                    <a:lnTo>
                      <a:pt x="53" y="350"/>
                    </a:lnTo>
                    <a:lnTo>
                      <a:pt x="53" y="365"/>
                    </a:lnTo>
                    <a:lnTo>
                      <a:pt x="53" y="378"/>
                    </a:lnTo>
                    <a:lnTo>
                      <a:pt x="56" y="394"/>
                    </a:lnTo>
                    <a:lnTo>
                      <a:pt x="56" y="407"/>
                    </a:lnTo>
                    <a:lnTo>
                      <a:pt x="59" y="422"/>
                    </a:lnTo>
                    <a:lnTo>
                      <a:pt x="59" y="436"/>
                    </a:lnTo>
                    <a:lnTo>
                      <a:pt x="61" y="451"/>
                    </a:lnTo>
                    <a:lnTo>
                      <a:pt x="61" y="470"/>
                    </a:lnTo>
                    <a:lnTo>
                      <a:pt x="64" y="491"/>
                    </a:lnTo>
                    <a:lnTo>
                      <a:pt x="64" y="510"/>
                    </a:lnTo>
                    <a:lnTo>
                      <a:pt x="67" y="531"/>
                    </a:lnTo>
                    <a:lnTo>
                      <a:pt x="67" y="550"/>
                    </a:lnTo>
                    <a:lnTo>
                      <a:pt x="70" y="570"/>
                    </a:lnTo>
                    <a:lnTo>
                      <a:pt x="70" y="580"/>
                    </a:lnTo>
                    <a:lnTo>
                      <a:pt x="73" y="589"/>
                    </a:lnTo>
                    <a:lnTo>
                      <a:pt x="73" y="601"/>
                    </a:lnTo>
                    <a:lnTo>
                      <a:pt x="76" y="612"/>
                    </a:lnTo>
                    <a:lnTo>
                      <a:pt x="76" y="631"/>
                    </a:lnTo>
                    <a:lnTo>
                      <a:pt x="76" y="652"/>
                    </a:lnTo>
                    <a:lnTo>
                      <a:pt x="76" y="671"/>
                    </a:lnTo>
                    <a:lnTo>
                      <a:pt x="79" y="692"/>
                    </a:lnTo>
                    <a:lnTo>
                      <a:pt x="79" y="711"/>
                    </a:lnTo>
                    <a:lnTo>
                      <a:pt x="82" y="732"/>
                    </a:lnTo>
                    <a:lnTo>
                      <a:pt x="82" y="742"/>
                    </a:lnTo>
                    <a:lnTo>
                      <a:pt x="82" y="751"/>
                    </a:lnTo>
                    <a:lnTo>
                      <a:pt x="82" y="762"/>
                    </a:lnTo>
                    <a:lnTo>
                      <a:pt x="85" y="774"/>
                    </a:lnTo>
                    <a:lnTo>
                      <a:pt x="85" y="793"/>
                    </a:lnTo>
                    <a:lnTo>
                      <a:pt x="85" y="814"/>
                    </a:lnTo>
                    <a:lnTo>
                      <a:pt x="85" y="833"/>
                    </a:lnTo>
                    <a:lnTo>
                      <a:pt x="85" y="854"/>
                    </a:lnTo>
                    <a:lnTo>
                      <a:pt x="85" y="873"/>
                    </a:lnTo>
                    <a:lnTo>
                      <a:pt x="85" y="894"/>
                    </a:lnTo>
                    <a:lnTo>
                      <a:pt x="85" y="903"/>
                    </a:lnTo>
                    <a:lnTo>
                      <a:pt x="85" y="913"/>
                    </a:lnTo>
                    <a:lnTo>
                      <a:pt x="85" y="924"/>
                    </a:lnTo>
                    <a:lnTo>
                      <a:pt x="85" y="935"/>
                    </a:lnTo>
                    <a:lnTo>
                      <a:pt x="82" y="954"/>
                    </a:lnTo>
                    <a:lnTo>
                      <a:pt x="82" y="975"/>
                    </a:lnTo>
                    <a:lnTo>
                      <a:pt x="82" y="994"/>
                    </a:lnTo>
                    <a:lnTo>
                      <a:pt x="82" y="1015"/>
                    </a:lnTo>
                    <a:lnTo>
                      <a:pt x="79" y="1034"/>
                    </a:lnTo>
                    <a:lnTo>
                      <a:pt x="79" y="1055"/>
                    </a:lnTo>
                    <a:lnTo>
                      <a:pt x="79" y="1065"/>
                    </a:lnTo>
                    <a:lnTo>
                      <a:pt x="79" y="1074"/>
                    </a:lnTo>
                    <a:lnTo>
                      <a:pt x="79" y="1086"/>
                    </a:lnTo>
                    <a:lnTo>
                      <a:pt x="79" y="1097"/>
                    </a:lnTo>
                    <a:lnTo>
                      <a:pt x="79" y="1114"/>
                    </a:lnTo>
                    <a:lnTo>
                      <a:pt x="82" y="1131"/>
                    </a:lnTo>
                    <a:lnTo>
                      <a:pt x="82" y="1148"/>
                    </a:lnTo>
                    <a:lnTo>
                      <a:pt x="85" y="1167"/>
                    </a:lnTo>
                    <a:lnTo>
                      <a:pt x="82" y="1184"/>
                    </a:lnTo>
                    <a:lnTo>
                      <a:pt x="82" y="1203"/>
                    </a:lnTo>
                    <a:lnTo>
                      <a:pt x="79" y="1221"/>
                    </a:lnTo>
                    <a:lnTo>
                      <a:pt x="79" y="1240"/>
                    </a:lnTo>
                    <a:lnTo>
                      <a:pt x="73" y="1257"/>
                    </a:lnTo>
                    <a:lnTo>
                      <a:pt x="73" y="1274"/>
                    </a:lnTo>
                    <a:lnTo>
                      <a:pt x="70" y="1291"/>
                    </a:lnTo>
                    <a:lnTo>
                      <a:pt x="70" y="1310"/>
                    </a:lnTo>
                    <a:lnTo>
                      <a:pt x="67" y="1327"/>
                    </a:lnTo>
                    <a:lnTo>
                      <a:pt x="67" y="1346"/>
                    </a:lnTo>
                    <a:lnTo>
                      <a:pt x="67" y="1363"/>
                    </a:lnTo>
                    <a:lnTo>
                      <a:pt x="70" y="1382"/>
                    </a:lnTo>
                    <a:lnTo>
                      <a:pt x="59" y="1403"/>
                    </a:lnTo>
                    <a:lnTo>
                      <a:pt x="70" y="1401"/>
                    </a:lnTo>
                    <a:lnTo>
                      <a:pt x="88" y="1401"/>
                    </a:lnTo>
                    <a:lnTo>
                      <a:pt x="79" y="1424"/>
                    </a:lnTo>
                    <a:lnTo>
                      <a:pt x="85" y="1432"/>
                    </a:lnTo>
                    <a:lnTo>
                      <a:pt x="82" y="1441"/>
                    </a:lnTo>
                    <a:lnTo>
                      <a:pt x="73" y="1443"/>
                    </a:lnTo>
                    <a:lnTo>
                      <a:pt x="61" y="1451"/>
                    </a:lnTo>
                    <a:lnTo>
                      <a:pt x="61" y="1456"/>
                    </a:lnTo>
                    <a:lnTo>
                      <a:pt x="61" y="1466"/>
                    </a:lnTo>
                    <a:lnTo>
                      <a:pt x="120" y="1498"/>
                    </a:lnTo>
                    <a:lnTo>
                      <a:pt x="186" y="1506"/>
                    </a:lnTo>
                    <a:lnTo>
                      <a:pt x="192" y="1523"/>
                    </a:lnTo>
                    <a:lnTo>
                      <a:pt x="201" y="1544"/>
                    </a:lnTo>
                    <a:lnTo>
                      <a:pt x="207" y="1563"/>
                    </a:lnTo>
                    <a:lnTo>
                      <a:pt x="216" y="1584"/>
                    </a:lnTo>
                    <a:lnTo>
                      <a:pt x="221" y="1601"/>
                    </a:lnTo>
                    <a:lnTo>
                      <a:pt x="227" y="1622"/>
                    </a:lnTo>
                    <a:lnTo>
                      <a:pt x="233" y="1641"/>
                    </a:lnTo>
                    <a:lnTo>
                      <a:pt x="239" y="1661"/>
                    </a:lnTo>
                    <a:lnTo>
                      <a:pt x="242" y="1680"/>
                    </a:lnTo>
                    <a:lnTo>
                      <a:pt x="245" y="1701"/>
                    </a:lnTo>
                    <a:lnTo>
                      <a:pt x="248" y="1720"/>
                    </a:lnTo>
                    <a:lnTo>
                      <a:pt x="253" y="1741"/>
                    </a:lnTo>
                    <a:lnTo>
                      <a:pt x="253" y="1760"/>
                    </a:lnTo>
                    <a:lnTo>
                      <a:pt x="259" y="1781"/>
                    </a:lnTo>
                    <a:lnTo>
                      <a:pt x="259" y="1800"/>
                    </a:lnTo>
                    <a:lnTo>
                      <a:pt x="265" y="1821"/>
                    </a:lnTo>
                    <a:lnTo>
                      <a:pt x="265" y="1840"/>
                    </a:lnTo>
                    <a:lnTo>
                      <a:pt x="265" y="1861"/>
                    </a:lnTo>
                    <a:lnTo>
                      <a:pt x="265" y="1880"/>
                    </a:lnTo>
                    <a:lnTo>
                      <a:pt x="265" y="1901"/>
                    </a:lnTo>
                    <a:lnTo>
                      <a:pt x="265" y="1920"/>
                    </a:lnTo>
                    <a:lnTo>
                      <a:pt x="265" y="1941"/>
                    </a:lnTo>
                    <a:lnTo>
                      <a:pt x="265" y="1960"/>
                    </a:lnTo>
                    <a:lnTo>
                      <a:pt x="268" y="1981"/>
                    </a:lnTo>
                    <a:lnTo>
                      <a:pt x="265" y="2000"/>
                    </a:lnTo>
                    <a:lnTo>
                      <a:pt x="265" y="2021"/>
                    </a:lnTo>
                    <a:lnTo>
                      <a:pt x="262" y="2040"/>
                    </a:lnTo>
                    <a:lnTo>
                      <a:pt x="262" y="2063"/>
                    </a:lnTo>
                    <a:lnTo>
                      <a:pt x="259" y="2082"/>
                    </a:lnTo>
                    <a:lnTo>
                      <a:pt x="259" y="2102"/>
                    </a:lnTo>
                    <a:lnTo>
                      <a:pt x="256" y="2121"/>
                    </a:lnTo>
                    <a:lnTo>
                      <a:pt x="256" y="2144"/>
                    </a:lnTo>
                    <a:lnTo>
                      <a:pt x="250" y="2163"/>
                    </a:lnTo>
                    <a:lnTo>
                      <a:pt x="248" y="2184"/>
                    </a:lnTo>
                    <a:lnTo>
                      <a:pt x="245" y="2203"/>
                    </a:lnTo>
                    <a:lnTo>
                      <a:pt x="242" y="2224"/>
                    </a:lnTo>
                    <a:lnTo>
                      <a:pt x="236" y="2243"/>
                    </a:lnTo>
                    <a:lnTo>
                      <a:pt x="233" y="2264"/>
                    </a:lnTo>
                    <a:lnTo>
                      <a:pt x="230" y="2283"/>
                    </a:lnTo>
                    <a:lnTo>
                      <a:pt x="227" y="2304"/>
                    </a:lnTo>
                    <a:lnTo>
                      <a:pt x="221" y="2323"/>
                    </a:lnTo>
                    <a:lnTo>
                      <a:pt x="218" y="2344"/>
                    </a:lnTo>
                    <a:lnTo>
                      <a:pt x="216" y="2363"/>
                    </a:lnTo>
                    <a:lnTo>
                      <a:pt x="213" y="2386"/>
                    </a:lnTo>
                    <a:lnTo>
                      <a:pt x="207" y="2405"/>
                    </a:lnTo>
                    <a:lnTo>
                      <a:pt x="207" y="2426"/>
                    </a:lnTo>
                    <a:lnTo>
                      <a:pt x="201" y="2445"/>
                    </a:lnTo>
                    <a:lnTo>
                      <a:pt x="201" y="2467"/>
                    </a:lnTo>
                    <a:lnTo>
                      <a:pt x="195" y="2486"/>
                    </a:lnTo>
                    <a:lnTo>
                      <a:pt x="192" y="2507"/>
                    </a:lnTo>
                    <a:lnTo>
                      <a:pt x="186" y="2526"/>
                    </a:lnTo>
                    <a:lnTo>
                      <a:pt x="184" y="2547"/>
                    </a:lnTo>
                    <a:lnTo>
                      <a:pt x="178" y="2566"/>
                    </a:lnTo>
                    <a:lnTo>
                      <a:pt x="178" y="2587"/>
                    </a:lnTo>
                    <a:lnTo>
                      <a:pt x="172" y="2608"/>
                    </a:lnTo>
                    <a:lnTo>
                      <a:pt x="172" y="2629"/>
                    </a:lnTo>
                    <a:lnTo>
                      <a:pt x="166" y="2648"/>
                    </a:lnTo>
                    <a:lnTo>
                      <a:pt x="163" y="2669"/>
                    </a:lnTo>
                    <a:lnTo>
                      <a:pt x="160" y="2688"/>
                    </a:lnTo>
                    <a:lnTo>
                      <a:pt x="160" y="2711"/>
                    </a:lnTo>
                    <a:lnTo>
                      <a:pt x="157" y="2730"/>
                    </a:lnTo>
                    <a:lnTo>
                      <a:pt x="154" y="2751"/>
                    </a:lnTo>
                    <a:lnTo>
                      <a:pt x="154" y="2770"/>
                    </a:lnTo>
                    <a:lnTo>
                      <a:pt x="154" y="2792"/>
                    </a:lnTo>
                    <a:lnTo>
                      <a:pt x="146" y="2792"/>
                    </a:lnTo>
                    <a:lnTo>
                      <a:pt x="137" y="2792"/>
                    </a:lnTo>
                    <a:lnTo>
                      <a:pt x="140" y="2367"/>
                    </a:lnTo>
                    <a:lnTo>
                      <a:pt x="134" y="2382"/>
                    </a:lnTo>
                    <a:lnTo>
                      <a:pt x="131" y="2397"/>
                    </a:lnTo>
                    <a:lnTo>
                      <a:pt x="128" y="2412"/>
                    </a:lnTo>
                    <a:lnTo>
                      <a:pt x="128" y="2429"/>
                    </a:lnTo>
                    <a:lnTo>
                      <a:pt x="125" y="2446"/>
                    </a:lnTo>
                    <a:lnTo>
                      <a:pt x="123" y="2464"/>
                    </a:lnTo>
                    <a:lnTo>
                      <a:pt x="123" y="2481"/>
                    </a:lnTo>
                    <a:lnTo>
                      <a:pt x="123" y="2498"/>
                    </a:lnTo>
                    <a:lnTo>
                      <a:pt x="120" y="2513"/>
                    </a:lnTo>
                    <a:lnTo>
                      <a:pt x="120" y="2530"/>
                    </a:lnTo>
                    <a:lnTo>
                      <a:pt x="120" y="2547"/>
                    </a:lnTo>
                    <a:lnTo>
                      <a:pt x="120" y="2564"/>
                    </a:lnTo>
                    <a:lnTo>
                      <a:pt x="120" y="2581"/>
                    </a:lnTo>
                    <a:lnTo>
                      <a:pt x="120" y="2599"/>
                    </a:lnTo>
                    <a:lnTo>
                      <a:pt x="120" y="2616"/>
                    </a:lnTo>
                    <a:lnTo>
                      <a:pt x="120" y="2633"/>
                    </a:lnTo>
                    <a:lnTo>
                      <a:pt x="120" y="2650"/>
                    </a:lnTo>
                    <a:lnTo>
                      <a:pt x="120" y="2667"/>
                    </a:lnTo>
                    <a:lnTo>
                      <a:pt x="120" y="2684"/>
                    </a:lnTo>
                    <a:lnTo>
                      <a:pt x="120" y="2701"/>
                    </a:lnTo>
                    <a:lnTo>
                      <a:pt x="120" y="2718"/>
                    </a:lnTo>
                    <a:lnTo>
                      <a:pt x="120" y="2735"/>
                    </a:lnTo>
                    <a:lnTo>
                      <a:pt x="120" y="2753"/>
                    </a:lnTo>
                    <a:lnTo>
                      <a:pt x="120" y="2770"/>
                    </a:lnTo>
                    <a:lnTo>
                      <a:pt x="120" y="2787"/>
                    </a:lnTo>
                    <a:lnTo>
                      <a:pt x="120" y="2804"/>
                    </a:lnTo>
                    <a:lnTo>
                      <a:pt x="120" y="2821"/>
                    </a:lnTo>
                    <a:lnTo>
                      <a:pt x="120" y="2838"/>
                    </a:lnTo>
                    <a:lnTo>
                      <a:pt x="120" y="2855"/>
                    </a:lnTo>
                    <a:lnTo>
                      <a:pt x="120" y="2872"/>
                    </a:lnTo>
                    <a:lnTo>
                      <a:pt x="120" y="2889"/>
                    </a:lnTo>
                    <a:lnTo>
                      <a:pt x="120" y="2906"/>
                    </a:lnTo>
                    <a:lnTo>
                      <a:pt x="131" y="2906"/>
                    </a:lnTo>
                    <a:lnTo>
                      <a:pt x="149" y="2912"/>
                    </a:lnTo>
                    <a:lnTo>
                      <a:pt x="146" y="2924"/>
                    </a:lnTo>
                    <a:lnTo>
                      <a:pt x="146" y="2937"/>
                    </a:lnTo>
                    <a:lnTo>
                      <a:pt x="146" y="2948"/>
                    </a:lnTo>
                    <a:lnTo>
                      <a:pt x="146" y="2962"/>
                    </a:lnTo>
                    <a:lnTo>
                      <a:pt x="146" y="2973"/>
                    </a:lnTo>
                    <a:lnTo>
                      <a:pt x="146" y="2986"/>
                    </a:lnTo>
                    <a:lnTo>
                      <a:pt x="146" y="2998"/>
                    </a:lnTo>
                    <a:lnTo>
                      <a:pt x="149" y="3011"/>
                    </a:lnTo>
                    <a:lnTo>
                      <a:pt x="149" y="3022"/>
                    </a:lnTo>
                    <a:lnTo>
                      <a:pt x="149" y="3036"/>
                    </a:lnTo>
                    <a:lnTo>
                      <a:pt x="152" y="3049"/>
                    </a:lnTo>
                    <a:lnTo>
                      <a:pt x="154" y="3062"/>
                    </a:lnTo>
                    <a:lnTo>
                      <a:pt x="154" y="3074"/>
                    </a:lnTo>
                    <a:lnTo>
                      <a:pt x="154" y="3089"/>
                    </a:lnTo>
                    <a:lnTo>
                      <a:pt x="157" y="3102"/>
                    </a:lnTo>
                    <a:lnTo>
                      <a:pt x="160" y="3117"/>
                    </a:lnTo>
                    <a:lnTo>
                      <a:pt x="160" y="3135"/>
                    </a:lnTo>
                    <a:lnTo>
                      <a:pt x="160" y="3152"/>
                    </a:lnTo>
                    <a:lnTo>
                      <a:pt x="160" y="3169"/>
                    </a:lnTo>
                    <a:lnTo>
                      <a:pt x="160" y="3188"/>
                    </a:lnTo>
                    <a:lnTo>
                      <a:pt x="157" y="3205"/>
                    </a:lnTo>
                    <a:lnTo>
                      <a:pt x="157" y="3222"/>
                    </a:lnTo>
                    <a:lnTo>
                      <a:pt x="157" y="3239"/>
                    </a:lnTo>
                    <a:lnTo>
                      <a:pt x="157" y="3258"/>
                    </a:lnTo>
                    <a:lnTo>
                      <a:pt x="154" y="3275"/>
                    </a:lnTo>
                    <a:lnTo>
                      <a:pt x="154" y="3292"/>
                    </a:lnTo>
                    <a:lnTo>
                      <a:pt x="152" y="3309"/>
                    </a:lnTo>
                    <a:lnTo>
                      <a:pt x="152" y="3328"/>
                    </a:lnTo>
                    <a:lnTo>
                      <a:pt x="149" y="3346"/>
                    </a:lnTo>
                    <a:lnTo>
                      <a:pt x="149" y="3365"/>
                    </a:lnTo>
                    <a:lnTo>
                      <a:pt x="149" y="3382"/>
                    </a:lnTo>
                    <a:lnTo>
                      <a:pt x="149" y="3401"/>
                    </a:lnTo>
                    <a:lnTo>
                      <a:pt x="143" y="3418"/>
                    </a:lnTo>
                    <a:lnTo>
                      <a:pt x="143" y="3435"/>
                    </a:lnTo>
                    <a:lnTo>
                      <a:pt x="137" y="3452"/>
                    </a:lnTo>
                    <a:lnTo>
                      <a:pt x="137" y="3469"/>
                    </a:lnTo>
                    <a:lnTo>
                      <a:pt x="134" y="3486"/>
                    </a:lnTo>
                    <a:lnTo>
                      <a:pt x="131" y="3503"/>
                    </a:lnTo>
                    <a:lnTo>
                      <a:pt x="128" y="3520"/>
                    </a:lnTo>
                    <a:lnTo>
                      <a:pt x="128" y="3539"/>
                    </a:lnTo>
                    <a:lnTo>
                      <a:pt x="125" y="3557"/>
                    </a:lnTo>
                    <a:lnTo>
                      <a:pt x="123" y="3574"/>
                    </a:lnTo>
                    <a:lnTo>
                      <a:pt x="123" y="3591"/>
                    </a:lnTo>
                    <a:lnTo>
                      <a:pt x="123" y="3610"/>
                    </a:lnTo>
                    <a:lnTo>
                      <a:pt x="120" y="3627"/>
                    </a:lnTo>
                    <a:lnTo>
                      <a:pt x="120" y="3646"/>
                    </a:lnTo>
                    <a:lnTo>
                      <a:pt x="120" y="3665"/>
                    </a:lnTo>
                    <a:lnTo>
                      <a:pt x="120" y="3684"/>
                    </a:lnTo>
                    <a:lnTo>
                      <a:pt x="114" y="3690"/>
                    </a:lnTo>
                    <a:lnTo>
                      <a:pt x="102" y="3690"/>
                    </a:lnTo>
                    <a:lnTo>
                      <a:pt x="70" y="3545"/>
                    </a:lnTo>
                    <a:lnTo>
                      <a:pt x="70" y="3557"/>
                    </a:lnTo>
                    <a:lnTo>
                      <a:pt x="70" y="3568"/>
                    </a:lnTo>
                    <a:lnTo>
                      <a:pt x="70" y="3579"/>
                    </a:lnTo>
                    <a:lnTo>
                      <a:pt x="70" y="3591"/>
                    </a:lnTo>
                    <a:lnTo>
                      <a:pt x="70" y="3602"/>
                    </a:lnTo>
                    <a:lnTo>
                      <a:pt x="70" y="3615"/>
                    </a:lnTo>
                    <a:lnTo>
                      <a:pt x="70" y="3627"/>
                    </a:lnTo>
                    <a:lnTo>
                      <a:pt x="70" y="3640"/>
                    </a:lnTo>
                    <a:lnTo>
                      <a:pt x="70" y="3652"/>
                    </a:lnTo>
                    <a:lnTo>
                      <a:pt x="70" y="3665"/>
                    </a:lnTo>
                    <a:lnTo>
                      <a:pt x="70" y="3678"/>
                    </a:lnTo>
                    <a:lnTo>
                      <a:pt x="70" y="3691"/>
                    </a:lnTo>
                    <a:lnTo>
                      <a:pt x="70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70" y="3743"/>
                    </a:lnTo>
                    <a:lnTo>
                      <a:pt x="67" y="3754"/>
                    </a:lnTo>
                    <a:lnTo>
                      <a:pt x="67" y="3766"/>
                    </a:lnTo>
                    <a:lnTo>
                      <a:pt x="64" y="3779"/>
                    </a:lnTo>
                    <a:lnTo>
                      <a:pt x="64" y="3792"/>
                    </a:lnTo>
                    <a:lnTo>
                      <a:pt x="61" y="3804"/>
                    </a:lnTo>
                    <a:lnTo>
                      <a:pt x="61" y="3817"/>
                    </a:lnTo>
                    <a:lnTo>
                      <a:pt x="59" y="3830"/>
                    </a:lnTo>
                    <a:lnTo>
                      <a:pt x="59" y="3844"/>
                    </a:lnTo>
                    <a:lnTo>
                      <a:pt x="53" y="3855"/>
                    </a:lnTo>
                    <a:lnTo>
                      <a:pt x="53" y="3868"/>
                    </a:lnTo>
                    <a:lnTo>
                      <a:pt x="47" y="3882"/>
                    </a:lnTo>
                    <a:lnTo>
                      <a:pt x="47" y="3895"/>
                    </a:lnTo>
                    <a:lnTo>
                      <a:pt x="41" y="3906"/>
                    </a:lnTo>
                    <a:lnTo>
                      <a:pt x="38" y="3920"/>
                    </a:lnTo>
                    <a:lnTo>
                      <a:pt x="32" y="3933"/>
                    </a:lnTo>
                    <a:lnTo>
                      <a:pt x="30" y="3946"/>
                    </a:lnTo>
                    <a:lnTo>
                      <a:pt x="18" y="3950"/>
                    </a:lnTo>
                    <a:lnTo>
                      <a:pt x="6" y="3959"/>
                    </a:lnTo>
                    <a:lnTo>
                      <a:pt x="3" y="3965"/>
                    </a:lnTo>
                    <a:lnTo>
                      <a:pt x="0" y="3977"/>
                    </a:lnTo>
                    <a:lnTo>
                      <a:pt x="24" y="4518"/>
                    </a:lnTo>
                    <a:lnTo>
                      <a:pt x="96" y="3775"/>
                    </a:lnTo>
                    <a:lnTo>
                      <a:pt x="99" y="3775"/>
                    </a:lnTo>
                    <a:lnTo>
                      <a:pt x="108" y="3775"/>
                    </a:lnTo>
                    <a:lnTo>
                      <a:pt x="131" y="3866"/>
                    </a:lnTo>
                    <a:lnTo>
                      <a:pt x="123" y="3874"/>
                    </a:lnTo>
                    <a:lnTo>
                      <a:pt x="114" y="3883"/>
                    </a:lnTo>
                    <a:lnTo>
                      <a:pt x="105" y="3893"/>
                    </a:lnTo>
                    <a:lnTo>
                      <a:pt x="102" y="3904"/>
                    </a:lnTo>
                    <a:lnTo>
                      <a:pt x="96" y="3914"/>
                    </a:lnTo>
                    <a:lnTo>
                      <a:pt x="96" y="3925"/>
                    </a:lnTo>
                    <a:lnTo>
                      <a:pt x="96" y="3937"/>
                    </a:lnTo>
                    <a:lnTo>
                      <a:pt x="105" y="3950"/>
                    </a:lnTo>
                    <a:lnTo>
                      <a:pt x="102" y="3969"/>
                    </a:lnTo>
                    <a:lnTo>
                      <a:pt x="102" y="3990"/>
                    </a:lnTo>
                    <a:lnTo>
                      <a:pt x="99" y="3999"/>
                    </a:lnTo>
                    <a:lnTo>
                      <a:pt x="99" y="4009"/>
                    </a:lnTo>
                    <a:lnTo>
                      <a:pt x="96" y="4020"/>
                    </a:lnTo>
                    <a:lnTo>
                      <a:pt x="96" y="4032"/>
                    </a:lnTo>
                    <a:lnTo>
                      <a:pt x="91" y="4051"/>
                    </a:lnTo>
                    <a:lnTo>
                      <a:pt x="85" y="4072"/>
                    </a:lnTo>
                    <a:lnTo>
                      <a:pt x="82" y="4081"/>
                    </a:lnTo>
                    <a:lnTo>
                      <a:pt x="79" y="4093"/>
                    </a:lnTo>
                    <a:lnTo>
                      <a:pt x="76" y="4104"/>
                    </a:lnTo>
                    <a:lnTo>
                      <a:pt x="76" y="4115"/>
                    </a:lnTo>
                    <a:lnTo>
                      <a:pt x="70" y="4134"/>
                    </a:lnTo>
                    <a:lnTo>
                      <a:pt x="67" y="4155"/>
                    </a:lnTo>
                    <a:lnTo>
                      <a:pt x="67" y="4165"/>
                    </a:lnTo>
                    <a:lnTo>
                      <a:pt x="67" y="4176"/>
                    </a:lnTo>
                    <a:lnTo>
                      <a:pt x="67" y="4186"/>
                    </a:lnTo>
                    <a:lnTo>
                      <a:pt x="70" y="4197"/>
                    </a:lnTo>
                    <a:lnTo>
                      <a:pt x="73" y="4216"/>
                    </a:lnTo>
                    <a:lnTo>
                      <a:pt x="82" y="4235"/>
                    </a:lnTo>
                    <a:lnTo>
                      <a:pt x="93" y="4254"/>
                    </a:lnTo>
                    <a:lnTo>
                      <a:pt x="114" y="4273"/>
                    </a:lnTo>
                    <a:lnTo>
                      <a:pt x="114" y="4283"/>
                    </a:lnTo>
                    <a:lnTo>
                      <a:pt x="114" y="4292"/>
                    </a:lnTo>
                    <a:lnTo>
                      <a:pt x="114" y="4304"/>
                    </a:lnTo>
                    <a:lnTo>
                      <a:pt x="114" y="4315"/>
                    </a:lnTo>
                    <a:lnTo>
                      <a:pt x="114" y="4324"/>
                    </a:lnTo>
                    <a:lnTo>
                      <a:pt x="114" y="4334"/>
                    </a:lnTo>
                    <a:lnTo>
                      <a:pt x="114" y="4345"/>
                    </a:lnTo>
                    <a:lnTo>
                      <a:pt x="117" y="4357"/>
                    </a:lnTo>
                    <a:lnTo>
                      <a:pt x="117" y="4366"/>
                    </a:lnTo>
                    <a:lnTo>
                      <a:pt x="117" y="4378"/>
                    </a:lnTo>
                    <a:lnTo>
                      <a:pt x="117" y="4387"/>
                    </a:lnTo>
                    <a:lnTo>
                      <a:pt x="120" y="4399"/>
                    </a:lnTo>
                    <a:lnTo>
                      <a:pt x="120" y="4408"/>
                    </a:lnTo>
                    <a:lnTo>
                      <a:pt x="120" y="4419"/>
                    </a:lnTo>
                    <a:lnTo>
                      <a:pt x="120" y="4431"/>
                    </a:lnTo>
                    <a:lnTo>
                      <a:pt x="123" y="4442"/>
                    </a:lnTo>
                    <a:lnTo>
                      <a:pt x="123" y="4452"/>
                    </a:lnTo>
                    <a:lnTo>
                      <a:pt x="123" y="4461"/>
                    </a:lnTo>
                    <a:lnTo>
                      <a:pt x="123" y="4473"/>
                    </a:lnTo>
                    <a:lnTo>
                      <a:pt x="123" y="4484"/>
                    </a:lnTo>
                    <a:lnTo>
                      <a:pt x="123" y="4494"/>
                    </a:lnTo>
                    <a:lnTo>
                      <a:pt x="123" y="4503"/>
                    </a:lnTo>
                    <a:lnTo>
                      <a:pt x="123" y="4514"/>
                    </a:lnTo>
                    <a:lnTo>
                      <a:pt x="125" y="4526"/>
                    </a:lnTo>
                    <a:lnTo>
                      <a:pt x="125" y="4535"/>
                    </a:lnTo>
                    <a:lnTo>
                      <a:pt x="125" y="4547"/>
                    </a:lnTo>
                    <a:lnTo>
                      <a:pt x="125" y="4556"/>
                    </a:lnTo>
                    <a:lnTo>
                      <a:pt x="128" y="4568"/>
                    </a:lnTo>
                    <a:lnTo>
                      <a:pt x="128" y="4577"/>
                    </a:lnTo>
                    <a:lnTo>
                      <a:pt x="131" y="4589"/>
                    </a:lnTo>
                    <a:lnTo>
                      <a:pt x="131" y="4600"/>
                    </a:lnTo>
                    <a:lnTo>
                      <a:pt x="134" y="4611"/>
                    </a:lnTo>
                    <a:lnTo>
                      <a:pt x="134" y="4630"/>
                    </a:lnTo>
                    <a:lnTo>
                      <a:pt x="134" y="4651"/>
                    </a:lnTo>
                    <a:lnTo>
                      <a:pt x="134" y="4661"/>
                    </a:lnTo>
                    <a:lnTo>
                      <a:pt x="137" y="4672"/>
                    </a:lnTo>
                    <a:lnTo>
                      <a:pt x="137" y="4684"/>
                    </a:lnTo>
                    <a:lnTo>
                      <a:pt x="140" y="4695"/>
                    </a:lnTo>
                    <a:lnTo>
                      <a:pt x="143" y="4714"/>
                    </a:lnTo>
                    <a:lnTo>
                      <a:pt x="149" y="4735"/>
                    </a:lnTo>
                    <a:lnTo>
                      <a:pt x="149" y="4744"/>
                    </a:lnTo>
                    <a:lnTo>
                      <a:pt x="152" y="4756"/>
                    </a:lnTo>
                    <a:lnTo>
                      <a:pt x="154" y="4767"/>
                    </a:lnTo>
                    <a:lnTo>
                      <a:pt x="157" y="4779"/>
                    </a:lnTo>
                    <a:lnTo>
                      <a:pt x="160" y="4798"/>
                    </a:lnTo>
                    <a:lnTo>
                      <a:pt x="166" y="4819"/>
                    </a:lnTo>
                    <a:lnTo>
                      <a:pt x="166" y="4828"/>
                    </a:lnTo>
                    <a:lnTo>
                      <a:pt x="172" y="4840"/>
                    </a:lnTo>
                    <a:lnTo>
                      <a:pt x="175" y="4851"/>
                    </a:lnTo>
                    <a:lnTo>
                      <a:pt x="181" y="4862"/>
                    </a:lnTo>
                    <a:lnTo>
                      <a:pt x="186" y="4881"/>
                    </a:lnTo>
                    <a:lnTo>
                      <a:pt x="195" y="4902"/>
                    </a:lnTo>
                    <a:lnTo>
                      <a:pt x="198" y="4912"/>
                    </a:lnTo>
                    <a:lnTo>
                      <a:pt x="204" y="4923"/>
                    </a:lnTo>
                    <a:lnTo>
                      <a:pt x="207" y="4935"/>
                    </a:lnTo>
                    <a:lnTo>
                      <a:pt x="216" y="4946"/>
                    </a:lnTo>
                    <a:lnTo>
                      <a:pt x="233" y="4948"/>
                    </a:lnTo>
                    <a:lnTo>
                      <a:pt x="250" y="4950"/>
                    </a:lnTo>
                    <a:lnTo>
                      <a:pt x="271" y="4948"/>
                    </a:lnTo>
                    <a:lnTo>
                      <a:pt x="291" y="4948"/>
                    </a:lnTo>
                    <a:lnTo>
                      <a:pt x="297" y="4961"/>
                    </a:lnTo>
                    <a:lnTo>
                      <a:pt x="303" y="4976"/>
                    </a:lnTo>
                    <a:lnTo>
                      <a:pt x="306" y="4992"/>
                    </a:lnTo>
                    <a:lnTo>
                      <a:pt x="311" y="5009"/>
                    </a:lnTo>
                    <a:lnTo>
                      <a:pt x="309" y="5024"/>
                    </a:lnTo>
                    <a:lnTo>
                      <a:pt x="309" y="5039"/>
                    </a:lnTo>
                    <a:lnTo>
                      <a:pt x="306" y="5056"/>
                    </a:lnTo>
                    <a:lnTo>
                      <a:pt x="306" y="5073"/>
                    </a:lnTo>
                    <a:lnTo>
                      <a:pt x="300" y="5089"/>
                    </a:lnTo>
                    <a:lnTo>
                      <a:pt x="297" y="5106"/>
                    </a:lnTo>
                    <a:lnTo>
                      <a:pt x="291" y="5123"/>
                    </a:lnTo>
                    <a:lnTo>
                      <a:pt x="291" y="5140"/>
                    </a:lnTo>
                    <a:lnTo>
                      <a:pt x="285" y="5157"/>
                    </a:lnTo>
                    <a:lnTo>
                      <a:pt x="285" y="5174"/>
                    </a:lnTo>
                    <a:lnTo>
                      <a:pt x="285" y="5191"/>
                    </a:lnTo>
                    <a:lnTo>
                      <a:pt x="288" y="5208"/>
                    </a:lnTo>
                    <a:lnTo>
                      <a:pt x="279" y="5225"/>
                    </a:lnTo>
                    <a:lnTo>
                      <a:pt x="277" y="5242"/>
                    </a:lnTo>
                    <a:lnTo>
                      <a:pt x="271" y="5260"/>
                    </a:lnTo>
                    <a:lnTo>
                      <a:pt x="271" y="5279"/>
                    </a:lnTo>
                    <a:lnTo>
                      <a:pt x="268" y="5296"/>
                    </a:lnTo>
                    <a:lnTo>
                      <a:pt x="268" y="5313"/>
                    </a:lnTo>
                    <a:lnTo>
                      <a:pt x="271" y="5330"/>
                    </a:lnTo>
                    <a:lnTo>
                      <a:pt x="274" y="5349"/>
                    </a:lnTo>
                    <a:lnTo>
                      <a:pt x="274" y="5366"/>
                    </a:lnTo>
                    <a:lnTo>
                      <a:pt x="277" y="5383"/>
                    </a:lnTo>
                    <a:lnTo>
                      <a:pt x="279" y="5400"/>
                    </a:lnTo>
                    <a:lnTo>
                      <a:pt x="288" y="5419"/>
                    </a:lnTo>
                    <a:lnTo>
                      <a:pt x="291" y="5436"/>
                    </a:lnTo>
                    <a:lnTo>
                      <a:pt x="297" y="5455"/>
                    </a:lnTo>
                    <a:lnTo>
                      <a:pt x="306" y="5472"/>
                    </a:lnTo>
                    <a:lnTo>
                      <a:pt x="314" y="5491"/>
                    </a:lnTo>
                    <a:lnTo>
                      <a:pt x="320" y="5509"/>
                    </a:lnTo>
                    <a:lnTo>
                      <a:pt x="326" y="5526"/>
                    </a:lnTo>
                    <a:lnTo>
                      <a:pt x="332" y="5543"/>
                    </a:lnTo>
                    <a:lnTo>
                      <a:pt x="341" y="5562"/>
                    </a:lnTo>
                    <a:lnTo>
                      <a:pt x="346" y="5579"/>
                    </a:lnTo>
                    <a:lnTo>
                      <a:pt x="355" y="5598"/>
                    </a:lnTo>
                    <a:lnTo>
                      <a:pt x="364" y="5615"/>
                    </a:lnTo>
                    <a:lnTo>
                      <a:pt x="373" y="5634"/>
                    </a:lnTo>
                    <a:lnTo>
                      <a:pt x="378" y="5651"/>
                    </a:lnTo>
                    <a:lnTo>
                      <a:pt x="384" y="5668"/>
                    </a:lnTo>
                    <a:lnTo>
                      <a:pt x="390" y="5685"/>
                    </a:lnTo>
                    <a:lnTo>
                      <a:pt x="399" y="5704"/>
                    </a:lnTo>
                    <a:lnTo>
                      <a:pt x="404" y="5721"/>
                    </a:lnTo>
                    <a:lnTo>
                      <a:pt x="410" y="5740"/>
                    </a:lnTo>
                    <a:lnTo>
                      <a:pt x="416" y="5758"/>
                    </a:lnTo>
                    <a:lnTo>
                      <a:pt x="422" y="5777"/>
                    </a:lnTo>
                    <a:lnTo>
                      <a:pt x="442" y="5775"/>
                    </a:lnTo>
                    <a:lnTo>
                      <a:pt x="457" y="5788"/>
                    </a:lnTo>
                    <a:lnTo>
                      <a:pt x="457" y="5803"/>
                    </a:lnTo>
                    <a:lnTo>
                      <a:pt x="466" y="5816"/>
                    </a:lnTo>
                    <a:lnTo>
                      <a:pt x="477" y="5828"/>
                    </a:lnTo>
                    <a:lnTo>
                      <a:pt x="495" y="5843"/>
                    </a:lnTo>
                    <a:lnTo>
                      <a:pt x="521" y="5927"/>
                    </a:lnTo>
                    <a:lnTo>
                      <a:pt x="515" y="5938"/>
                    </a:lnTo>
                    <a:lnTo>
                      <a:pt x="518" y="5951"/>
                    </a:lnTo>
                    <a:lnTo>
                      <a:pt x="515" y="5965"/>
                    </a:lnTo>
                    <a:lnTo>
                      <a:pt x="515" y="5980"/>
                    </a:lnTo>
                    <a:lnTo>
                      <a:pt x="515" y="5997"/>
                    </a:lnTo>
                    <a:lnTo>
                      <a:pt x="515" y="6014"/>
                    </a:lnTo>
                    <a:lnTo>
                      <a:pt x="515" y="6031"/>
                    </a:lnTo>
                    <a:lnTo>
                      <a:pt x="518" y="6048"/>
                    </a:lnTo>
                    <a:lnTo>
                      <a:pt x="518" y="6065"/>
                    </a:lnTo>
                    <a:lnTo>
                      <a:pt x="518" y="6083"/>
                    </a:lnTo>
                    <a:lnTo>
                      <a:pt x="518" y="6100"/>
                    </a:lnTo>
                    <a:lnTo>
                      <a:pt x="521" y="6119"/>
                    </a:lnTo>
                    <a:lnTo>
                      <a:pt x="521" y="6136"/>
                    </a:lnTo>
                    <a:lnTo>
                      <a:pt x="521" y="6153"/>
                    </a:lnTo>
                    <a:lnTo>
                      <a:pt x="521" y="6170"/>
                    </a:lnTo>
                    <a:lnTo>
                      <a:pt x="524" y="6187"/>
                    </a:lnTo>
                    <a:lnTo>
                      <a:pt x="524" y="6204"/>
                    </a:lnTo>
                    <a:lnTo>
                      <a:pt x="524" y="6221"/>
                    </a:lnTo>
                    <a:lnTo>
                      <a:pt x="524" y="6238"/>
                    </a:lnTo>
                    <a:lnTo>
                      <a:pt x="527" y="6257"/>
                    </a:lnTo>
                    <a:lnTo>
                      <a:pt x="527" y="6275"/>
                    </a:lnTo>
                    <a:lnTo>
                      <a:pt x="527" y="6292"/>
                    </a:lnTo>
                    <a:lnTo>
                      <a:pt x="527" y="6309"/>
                    </a:lnTo>
                    <a:lnTo>
                      <a:pt x="527" y="6326"/>
                    </a:lnTo>
                    <a:lnTo>
                      <a:pt x="527" y="6343"/>
                    </a:lnTo>
                    <a:lnTo>
                      <a:pt x="527" y="6360"/>
                    </a:lnTo>
                    <a:lnTo>
                      <a:pt x="527" y="6377"/>
                    </a:lnTo>
                    <a:lnTo>
                      <a:pt x="527" y="6396"/>
                    </a:lnTo>
                    <a:lnTo>
                      <a:pt x="524" y="6413"/>
                    </a:lnTo>
                    <a:lnTo>
                      <a:pt x="524" y="6430"/>
                    </a:lnTo>
                    <a:lnTo>
                      <a:pt x="524" y="6448"/>
                    </a:lnTo>
                    <a:lnTo>
                      <a:pt x="524" y="6467"/>
                    </a:lnTo>
                    <a:lnTo>
                      <a:pt x="524" y="6484"/>
                    </a:lnTo>
                    <a:lnTo>
                      <a:pt x="524" y="6503"/>
                    </a:lnTo>
                    <a:lnTo>
                      <a:pt x="524" y="6520"/>
                    </a:lnTo>
                    <a:lnTo>
                      <a:pt x="524" y="6539"/>
                    </a:lnTo>
                    <a:lnTo>
                      <a:pt x="524" y="6558"/>
                    </a:lnTo>
                    <a:lnTo>
                      <a:pt x="524" y="6579"/>
                    </a:lnTo>
                    <a:lnTo>
                      <a:pt x="524" y="6588"/>
                    </a:lnTo>
                    <a:lnTo>
                      <a:pt x="524" y="6600"/>
                    </a:lnTo>
                    <a:lnTo>
                      <a:pt x="524" y="6609"/>
                    </a:lnTo>
                    <a:lnTo>
                      <a:pt x="524" y="6621"/>
                    </a:lnTo>
                    <a:lnTo>
                      <a:pt x="524" y="6630"/>
                    </a:lnTo>
                    <a:lnTo>
                      <a:pt x="524" y="6640"/>
                    </a:lnTo>
                    <a:lnTo>
                      <a:pt x="524" y="6651"/>
                    </a:lnTo>
                    <a:lnTo>
                      <a:pt x="524" y="6662"/>
                    </a:lnTo>
                    <a:lnTo>
                      <a:pt x="524" y="6672"/>
                    </a:lnTo>
                    <a:lnTo>
                      <a:pt x="524" y="6681"/>
                    </a:lnTo>
                    <a:lnTo>
                      <a:pt x="524" y="6693"/>
                    </a:lnTo>
                    <a:lnTo>
                      <a:pt x="524" y="6704"/>
                    </a:lnTo>
                    <a:lnTo>
                      <a:pt x="521" y="6723"/>
                    </a:lnTo>
                    <a:lnTo>
                      <a:pt x="521" y="6744"/>
                    </a:lnTo>
                    <a:lnTo>
                      <a:pt x="521" y="6754"/>
                    </a:lnTo>
                    <a:lnTo>
                      <a:pt x="521" y="6765"/>
                    </a:lnTo>
                    <a:lnTo>
                      <a:pt x="521" y="6774"/>
                    </a:lnTo>
                    <a:lnTo>
                      <a:pt x="521" y="6786"/>
                    </a:lnTo>
                    <a:lnTo>
                      <a:pt x="518" y="6795"/>
                    </a:lnTo>
                    <a:lnTo>
                      <a:pt x="518" y="6805"/>
                    </a:lnTo>
                    <a:lnTo>
                      <a:pt x="518" y="6816"/>
                    </a:lnTo>
                    <a:lnTo>
                      <a:pt x="518" y="6828"/>
                    </a:lnTo>
                    <a:lnTo>
                      <a:pt x="518" y="6837"/>
                    </a:lnTo>
                    <a:lnTo>
                      <a:pt x="518" y="6847"/>
                    </a:lnTo>
                    <a:lnTo>
                      <a:pt x="518" y="6858"/>
                    </a:lnTo>
                    <a:lnTo>
                      <a:pt x="518" y="6869"/>
                    </a:lnTo>
                    <a:lnTo>
                      <a:pt x="515" y="6889"/>
                    </a:lnTo>
                    <a:lnTo>
                      <a:pt x="515" y="6909"/>
                    </a:lnTo>
                    <a:lnTo>
                      <a:pt x="512" y="6919"/>
                    </a:lnTo>
                    <a:lnTo>
                      <a:pt x="512" y="6930"/>
                    </a:lnTo>
                    <a:lnTo>
                      <a:pt x="512" y="6940"/>
                    </a:lnTo>
                    <a:lnTo>
                      <a:pt x="512" y="6951"/>
                    </a:lnTo>
                    <a:lnTo>
                      <a:pt x="509" y="6961"/>
                    </a:lnTo>
                    <a:lnTo>
                      <a:pt x="509" y="6970"/>
                    </a:lnTo>
                    <a:lnTo>
                      <a:pt x="509" y="6982"/>
                    </a:lnTo>
                    <a:lnTo>
                      <a:pt x="509" y="6993"/>
                    </a:lnTo>
                    <a:lnTo>
                      <a:pt x="509" y="7003"/>
                    </a:lnTo>
                    <a:lnTo>
                      <a:pt x="509" y="7012"/>
                    </a:lnTo>
                    <a:lnTo>
                      <a:pt x="509" y="7023"/>
                    </a:lnTo>
                    <a:lnTo>
                      <a:pt x="509" y="7035"/>
                    </a:lnTo>
                    <a:lnTo>
                      <a:pt x="506" y="7054"/>
                    </a:lnTo>
                    <a:lnTo>
                      <a:pt x="506" y="7075"/>
                    </a:lnTo>
                    <a:lnTo>
                      <a:pt x="503" y="7084"/>
                    </a:lnTo>
                    <a:lnTo>
                      <a:pt x="503" y="7096"/>
                    </a:lnTo>
                    <a:lnTo>
                      <a:pt x="503" y="7105"/>
                    </a:lnTo>
                    <a:lnTo>
                      <a:pt x="503" y="7117"/>
                    </a:lnTo>
                    <a:lnTo>
                      <a:pt x="500" y="7126"/>
                    </a:lnTo>
                    <a:lnTo>
                      <a:pt x="500" y="7136"/>
                    </a:lnTo>
                    <a:lnTo>
                      <a:pt x="500" y="7147"/>
                    </a:lnTo>
                    <a:lnTo>
                      <a:pt x="500" y="7158"/>
                    </a:lnTo>
                    <a:lnTo>
                      <a:pt x="500" y="7168"/>
                    </a:lnTo>
                    <a:lnTo>
                      <a:pt x="500" y="7177"/>
                    </a:lnTo>
                    <a:lnTo>
                      <a:pt x="500" y="7189"/>
                    </a:lnTo>
                    <a:lnTo>
                      <a:pt x="500" y="7200"/>
                    </a:lnTo>
                    <a:lnTo>
                      <a:pt x="521" y="7231"/>
                    </a:lnTo>
                    <a:lnTo>
                      <a:pt x="550" y="7118"/>
                    </a:lnTo>
                    <a:lnTo>
                      <a:pt x="553" y="7118"/>
                    </a:lnTo>
                    <a:lnTo>
                      <a:pt x="561" y="7118"/>
                    </a:lnTo>
                    <a:lnTo>
                      <a:pt x="579" y="7322"/>
                    </a:lnTo>
                    <a:lnTo>
                      <a:pt x="588" y="7329"/>
                    </a:lnTo>
                    <a:lnTo>
                      <a:pt x="611" y="7331"/>
                    </a:lnTo>
                    <a:lnTo>
                      <a:pt x="637" y="6828"/>
                    </a:lnTo>
                    <a:lnTo>
                      <a:pt x="631" y="6820"/>
                    </a:lnTo>
                    <a:lnTo>
                      <a:pt x="617" y="6818"/>
                    </a:lnTo>
                    <a:lnTo>
                      <a:pt x="602" y="6822"/>
                    </a:lnTo>
                    <a:lnTo>
                      <a:pt x="593" y="6833"/>
                    </a:lnTo>
                    <a:lnTo>
                      <a:pt x="602" y="6947"/>
                    </a:lnTo>
                    <a:lnTo>
                      <a:pt x="596" y="6953"/>
                    </a:lnTo>
                    <a:lnTo>
                      <a:pt x="582" y="6955"/>
                    </a:lnTo>
                    <a:lnTo>
                      <a:pt x="561" y="6778"/>
                    </a:lnTo>
                    <a:lnTo>
                      <a:pt x="553" y="6495"/>
                    </a:lnTo>
                    <a:lnTo>
                      <a:pt x="585" y="6465"/>
                    </a:lnTo>
                    <a:lnTo>
                      <a:pt x="579" y="6448"/>
                    </a:lnTo>
                    <a:lnTo>
                      <a:pt x="576" y="6434"/>
                    </a:lnTo>
                    <a:lnTo>
                      <a:pt x="573" y="6417"/>
                    </a:lnTo>
                    <a:lnTo>
                      <a:pt x="573" y="6404"/>
                    </a:lnTo>
                    <a:lnTo>
                      <a:pt x="570" y="6389"/>
                    </a:lnTo>
                    <a:lnTo>
                      <a:pt x="570" y="6373"/>
                    </a:lnTo>
                    <a:lnTo>
                      <a:pt x="570" y="6358"/>
                    </a:lnTo>
                    <a:lnTo>
                      <a:pt x="570" y="6345"/>
                    </a:lnTo>
                    <a:lnTo>
                      <a:pt x="570" y="6330"/>
                    </a:lnTo>
                    <a:lnTo>
                      <a:pt x="570" y="6314"/>
                    </a:lnTo>
                    <a:lnTo>
                      <a:pt x="570" y="6299"/>
                    </a:lnTo>
                    <a:lnTo>
                      <a:pt x="570" y="6286"/>
                    </a:lnTo>
                    <a:lnTo>
                      <a:pt x="570" y="6271"/>
                    </a:lnTo>
                    <a:lnTo>
                      <a:pt x="573" y="6257"/>
                    </a:lnTo>
                    <a:lnTo>
                      <a:pt x="576" y="6242"/>
                    </a:lnTo>
                    <a:lnTo>
                      <a:pt x="579" y="6229"/>
                    </a:lnTo>
                    <a:lnTo>
                      <a:pt x="579" y="6212"/>
                    </a:lnTo>
                    <a:lnTo>
                      <a:pt x="582" y="6199"/>
                    </a:lnTo>
                    <a:lnTo>
                      <a:pt x="585" y="6181"/>
                    </a:lnTo>
                    <a:lnTo>
                      <a:pt x="588" y="6168"/>
                    </a:lnTo>
                    <a:lnTo>
                      <a:pt x="588" y="6153"/>
                    </a:lnTo>
                    <a:lnTo>
                      <a:pt x="591" y="6138"/>
                    </a:lnTo>
                    <a:lnTo>
                      <a:pt x="593" y="6123"/>
                    </a:lnTo>
                    <a:lnTo>
                      <a:pt x="596" y="6109"/>
                    </a:lnTo>
                    <a:lnTo>
                      <a:pt x="596" y="6094"/>
                    </a:lnTo>
                    <a:lnTo>
                      <a:pt x="599" y="6079"/>
                    </a:lnTo>
                    <a:lnTo>
                      <a:pt x="602" y="6064"/>
                    </a:lnTo>
                    <a:lnTo>
                      <a:pt x="605" y="6050"/>
                    </a:lnTo>
                    <a:lnTo>
                      <a:pt x="608" y="6035"/>
                    </a:lnTo>
                    <a:lnTo>
                      <a:pt x="611" y="6022"/>
                    </a:lnTo>
                    <a:lnTo>
                      <a:pt x="614" y="6007"/>
                    </a:lnTo>
                    <a:lnTo>
                      <a:pt x="617" y="5993"/>
                    </a:lnTo>
                    <a:lnTo>
                      <a:pt x="622" y="5991"/>
                    </a:lnTo>
                    <a:lnTo>
                      <a:pt x="634" y="5993"/>
                    </a:lnTo>
                    <a:lnTo>
                      <a:pt x="637" y="6005"/>
                    </a:lnTo>
                    <a:lnTo>
                      <a:pt x="640" y="6016"/>
                    </a:lnTo>
                    <a:lnTo>
                      <a:pt x="643" y="6027"/>
                    </a:lnTo>
                    <a:lnTo>
                      <a:pt x="649" y="6041"/>
                    </a:lnTo>
                    <a:lnTo>
                      <a:pt x="649" y="6052"/>
                    </a:lnTo>
                    <a:lnTo>
                      <a:pt x="654" y="6065"/>
                    </a:lnTo>
                    <a:lnTo>
                      <a:pt x="654" y="6077"/>
                    </a:lnTo>
                    <a:lnTo>
                      <a:pt x="660" y="6090"/>
                    </a:lnTo>
                    <a:lnTo>
                      <a:pt x="660" y="6102"/>
                    </a:lnTo>
                    <a:lnTo>
                      <a:pt x="663" y="6113"/>
                    </a:lnTo>
                    <a:lnTo>
                      <a:pt x="663" y="6126"/>
                    </a:lnTo>
                    <a:lnTo>
                      <a:pt x="666" y="6140"/>
                    </a:lnTo>
                    <a:lnTo>
                      <a:pt x="666" y="6151"/>
                    </a:lnTo>
                    <a:lnTo>
                      <a:pt x="669" y="6162"/>
                    </a:lnTo>
                    <a:lnTo>
                      <a:pt x="672" y="6176"/>
                    </a:lnTo>
                    <a:lnTo>
                      <a:pt x="675" y="6189"/>
                    </a:lnTo>
                    <a:lnTo>
                      <a:pt x="675" y="6200"/>
                    </a:lnTo>
                    <a:lnTo>
                      <a:pt x="675" y="6212"/>
                    </a:lnTo>
                    <a:lnTo>
                      <a:pt x="675" y="6223"/>
                    </a:lnTo>
                    <a:lnTo>
                      <a:pt x="678" y="6237"/>
                    </a:lnTo>
                    <a:lnTo>
                      <a:pt x="678" y="6248"/>
                    </a:lnTo>
                    <a:lnTo>
                      <a:pt x="678" y="6261"/>
                    </a:lnTo>
                    <a:lnTo>
                      <a:pt x="678" y="6275"/>
                    </a:lnTo>
                    <a:lnTo>
                      <a:pt x="681" y="6288"/>
                    </a:lnTo>
                    <a:lnTo>
                      <a:pt x="681" y="6299"/>
                    </a:lnTo>
                    <a:lnTo>
                      <a:pt x="681" y="6311"/>
                    </a:lnTo>
                    <a:lnTo>
                      <a:pt x="681" y="6322"/>
                    </a:lnTo>
                    <a:lnTo>
                      <a:pt x="681" y="6335"/>
                    </a:lnTo>
                    <a:lnTo>
                      <a:pt x="681" y="6347"/>
                    </a:lnTo>
                    <a:lnTo>
                      <a:pt x="681" y="6360"/>
                    </a:lnTo>
                    <a:lnTo>
                      <a:pt x="681" y="6373"/>
                    </a:lnTo>
                    <a:lnTo>
                      <a:pt x="684" y="6387"/>
                    </a:lnTo>
                    <a:lnTo>
                      <a:pt x="681" y="6398"/>
                    </a:lnTo>
                    <a:lnTo>
                      <a:pt x="681" y="6410"/>
                    </a:lnTo>
                    <a:lnTo>
                      <a:pt x="681" y="6421"/>
                    </a:lnTo>
                    <a:lnTo>
                      <a:pt x="681" y="6434"/>
                    </a:lnTo>
                    <a:lnTo>
                      <a:pt x="678" y="6446"/>
                    </a:lnTo>
                    <a:lnTo>
                      <a:pt x="678" y="6459"/>
                    </a:lnTo>
                    <a:lnTo>
                      <a:pt x="678" y="6470"/>
                    </a:lnTo>
                    <a:lnTo>
                      <a:pt x="678" y="6484"/>
                    </a:lnTo>
                    <a:lnTo>
                      <a:pt x="675" y="6495"/>
                    </a:lnTo>
                    <a:lnTo>
                      <a:pt x="675" y="6506"/>
                    </a:lnTo>
                    <a:lnTo>
                      <a:pt x="675" y="6518"/>
                    </a:lnTo>
                    <a:lnTo>
                      <a:pt x="675" y="6531"/>
                    </a:lnTo>
                    <a:lnTo>
                      <a:pt x="675" y="6543"/>
                    </a:lnTo>
                    <a:lnTo>
                      <a:pt x="675" y="6556"/>
                    </a:lnTo>
                    <a:lnTo>
                      <a:pt x="675" y="6567"/>
                    </a:lnTo>
                    <a:lnTo>
                      <a:pt x="675" y="6581"/>
                    </a:lnTo>
                    <a:lnTo>
                      <a:pt x="672" y="6592"/>
                    </a:lnTo>
                    <a:lnTo>
                      <a:pt x="672" y="6603"/>
                    </a:lnTo>
                    <a:lnTo>
                      <a:pt x="672" y="6617"/>
                    </a:lnTo>
                    <a:lnTo>
                      <a:pt x="672" y="6630"/>
                    </a:lnTo>
                    <a:lnTo>
                      <a:pt x="672" y="6641"/>
                    </a:lnTo>
                    <a:lnTo>
                      <a:pt x="672" y="6653"/>
                    </a:lnTo>
                    <a:lnTo>
                      <a:pt x="672" y="6666"/>
                    </a:lnTo>
                    <a:lnTo>
                      <a:pt x="672" y="6679"/>
                    </a:lnTo>
                    <a:lnTo>
                      <a:pt x="672" y="6691"/>
                    </a:lnTo>
                    <a:lnTo>
                      <a:pt x="672" y="6704"/>
                    </a:lnTo>
                    <a:lnTo>
                      <a:pt x="672" y="6716"/>
                    </a:lnTo>
                    <a:lnTo>
                      <a:pt x="672" y="6729"/>
                    </a:lnTo>
                    <a:lnTo>
                      <a:pt x="672" y="6740"/>
                    </a:lnTo>
                    <a:lnTo>
                      <a:pt x="675" y="6754"/>
                    </a:lnTo>
                    <a:lnTo>
                      <a:pt x="675" y="6767"/>
                    </a:lnTo>
                    <a:lnTo>
                      <a:pt x="678" y="6780"/>
                    </a:lnTo>
                    <a:lnTo>
                      <a:pt x="715" y="6809"/>
                    </a:lnTo>
                    <a:lnTo>
                      <a:pt x="718" y="6820"/>
                    </a:lnTo>
                    <a:lnTo>
                      <a:pt x="721" y="6833"/>
                    </a:lnTo>
                    <a:lnTo>
                      <a:pt x="724" y="6847"/>
                    </a:lnTo>
                    <a:lnTo>
                      <a:pt x="730" y="6860"/>
                    </a:lnTo>
                    <a:lnTo>
                      <a:pt x="733" y="6873"/>
                    </a:lnTo>
                    <a:lnTo>
                      <a:pt x="736" y="6887"/>
                    </a:lnTo>
                    <a:lnTo>
                      <a:pt x="736" y="6900"/>
                    </a:lnTo>
                    <a:lnTo>
                      <a:pt x="739" y="6915"/>
                    </a:lnTo>
                    <a:lnTo>
                      <a:pt x="739" y="6927"/>
                    </a:lnTo>
                    <a:lnTo>
                      <a:pt x="739" y="6942"/>
                    </a:lnTo>
                    <a:lnTo>
                      <a:pt x="739" y="6953"/>
                    </a:lnTo>
                    <a:lnTo>
                      <a:pt x="739" y="6968"/>
                    </a:lnTo>
                    <a:lnTo>
                      <a:pt x="736" y="6982"/>
                    </a:lnTo>
                    <a:lnTo>
                      <a:pt x="736" y="6997"/>
                    </a:lnTo>
                    <a:lnTo>
                      <a:pt x="733" y="7010"/>
                    </a:lnTo>
                    <a:lnTo>
                      <a:pt x="733" y="7025"/>
                    </a:lnTo>
                    <a:lnTo>
                      <a:pt x="727" y="7037"/>
                    </a:lnTo>
                    <a:lnTo>
                      <a:pt x="727" y="7052"/>
                    </a:lnTo>
                    <a:lnTo>
                      <a:pt x="721" y="7065"/>
                    </a:lnTo>
                    <a:lnTo>
                      <a:pt x="721" y="7080"/>
                    </a:lnTo>
                    <a:lnTo>
                      <a:pt x="715" y="7094"/>
                    </a:lnTo>
                    <a:lnTo>
                      <a:pt x="715" y="7109"/>
                    </a:lnTo>
                    <a:lnTo>
                      <a:pt x="710" y="7122"/>
                    </a:lnTo>
                    <a:lnTo>
                      <a:pt x="710" y="7138"/>
                    </a:lnTo>
                    <a:lnTo>
                      <a:pt x="704" y="7151"/>
                    </a:lnTo>
                    <a:lnTo>
                      <a:pt x="701" y="7166"/>
                    </a:lnTo>
                    <a:lnTo>
                      <a:pt x="698" y="7179"/>
                    </a:lnTo>
                    <a:lnTo>
                      <a:pt x="695" y="7195"/>
                    </a:lnTo>
                    <a:lnTo>
                      <a:pt x="692" y="7208"/>
                    </a:lnTo>
                    <a:lnTo>
                      <a:pt x="689" y="7223"/>
                    </a:lnTo>
                    <a:lnTo>
                      <a:pt x="686" y="7236"/>
                    </a:lnTo>
                    <a:lnTo>
                      <a:pt x="686" y="7252"/>
                    </a:lnTo>
                    <a:lnTo>
                      <a:pt x="692" y="7267"/>
                    </a:lnTo>
                    <a:lnTo>
                      <a:pt x="695" y="7284"/>
                    </a:lnTo>
                    <a:lnTo>
                      <a:pt x="695" y="7299"/>
                    </a:lnTo>
                    <a:lnTo>
                      <a:pt x="695" y="7316"/>
                    </a:lnTo>
                    <a:lnTo>
                      <a:pt x="689" y="7331"/>
                    </a:lnTo>
                    <a:lnTo>
                      <a:pt x="686" y="7348"/>
                    </a:lnTo>
                    <a:lnTo>
                      <a:pt x="681" y="7366"/>
                    </a:lnTo>
                    <a:lnTo>
                      <a:pt x="678" y="7383"/>
                    </a:lnTo>
                    <a:lnTo>
                      <a:pt x="669" y="7398"/>
                    </a:lnTo>
                    <a:lnTo>
                      <a:pt x="666" y="7413"/>
                    </a:lnTo>
                    <a:lnTo>
                      <a:pt x="663" y="7428"/>
                    </a:lnTo>
                    <a:lnTo>
                      <a:pt x="663" y="7445"/>
                    </a:lnTo>
                    <a:lnTo>
                      <a:pt x="663" y="7461"/>
                    </a:lnTo>
                    <a:lnTo>
                      <a:pt x="666" y="7476"/>
                    </a:lnTo>
                    <a:lnTo>
                      <a:pt x="675" y="7491"/>
                    </a:lnTo>
                    <a:lnTo>
                      <a:pt x="689" y="7506"/>
                    </a:lnTo>
                    <a:lnTo>
                      <a:pt x="686" y="7514"/>
                    </a:lnTo>
                    <a:lnTo>
                      <a:pt x="686" y="7520"/>
                    </a:lnTo>
                    <a:lnTo>
                      <a:pt x="675" y="7520"/>
                    </a:lnTo>
                    <a:lnTo>
                      <a:pt x="669" y="7516"/>
                    </a:lnTo>
                    <a:lnTo>
                      <a:pt x="663" y="7510"/>
                    </a:lnTo>
                    <a:lnTo>
                      <a:pt x="654" y="7508"/>
                    </a:lnTo>
                    <a:lnTo>
                      <a:pt x="649" y="7520"/>
                    </a:lnTo>
                    <a:lnTo>
                      <a:pt x="649" y="7535"/>
                    </a:lnTo>
                    <a:lnTo>
                      <a:pt x="649" y="7548"/>
                    </a:lnTo>
                    <a:lnTo>
                      <a:pt x="649" y="7565"/>
                    </a:lnTo>
                    <a:lnTo>
                      <a:pt x="649" y="7580"/>
                    </a:lnTo>
                    <a:lnTo>
                      <a:pt x="649" y="7596"/>
                    </a:lnTo>
                    <a:lnTo>
                      <a:pt x="649" y="7611"/>
                    </a:lnTo>
                    <a:lnTo>
                      <a:pt x="649" y="7628"/>
                    </a:lnTo>
                    <a:lnTo>
                      <a:pt x="657" y="7643"/>
                    </a:lnTo>
                    <a:lnTo>
                      <a:pt x="669" y="7660"/>
                    </a:lnTo>
                    <a:lnTo>
                      <a:pt x="678" y="7674"/>
                    </a:lnTo>
                    <a:lnTo>
                      <a:pt x="686" y="7689"/>
                    </a:lnTo>
                    <a:lnTo>
                      <a:pt x="692" y="7693"/>
                    </a:lnTo>
                    <a:lnTo>
                      <a:pt x="707" y="7698"/>
                    </a:lnTo>
                    <a:lnTo>
                      <a:pt x="713" y="7696"/>
                    </a:lnTo>
                    <a:lnTo>
                      <a:pt x="721" y="769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49" name="Freeform 124"/>
              <p:cNvSpPr>
                <a:spLocks/>
              </p:cNvSpPr>
              <p:nvPr/>
            </p:nvSpPr>
            <p:spPr bwMode="auto">
              <a:xfrm>
                <a:off x="3076" y="34"/>
                <a:ext cx="1093" cy="7462"/>
              </a:xfrm>
              <a:custGeom>
                <a:avLst/>
                <a:gdLst>
                  <a:gd name="T0" fmla="*/ 834 w 1093"/>
                  <a:gd name="T1" fmla="*/ 7120 h 7462"/>
                  <a:gd name="T2" fmla="*/ 933 w 1093"/>
                  <a:gd name="T3" fmla="*/ 6835 h 7462"/>
                  <a:gd name="T4" fmla="*/ 910 w 1093"/>
                  <a:gd name="T5" fmla="*/ 6573 h 7462"/>
                  <a:gd name="T6" fmla="*/ 898 w 1093"/>
                  <a:gd name="T7" fmla="*/ 6274 h 7462"/>
                  <a:gd name="T8" fmla="*/ 945 w 1093"/>
                  <a:gd name="T9" fmla="*/ 6035 h 7462"/>
                  <a:gd name="T10" fmla="*/ 997 w 1093"/>
                  <a:gd name="T11" fmla="*/ 5769 h 7462"/>
                  <a:gd name="T12" fmla="*/ 921 w 1093"/>
                  <a:gd name="T13" fmla="*/ 5651 h 7462"/>
                  <a:gd name="T14" fmla="*/ 849 w 1093"/>
                  <a:gd name="T15" fmla="*/ 5449 h 7462"/>
                  <a:gd name="T16" fmla="*/ 921 w 1093"/>
                  <a:gd name="T17" fmla="*/ 5197 h 7462"/>
                  <a:gd name="T18" fmla="*/ 825 w 1093"/>
                  <a:gd name="T19" fmla="*/ 4980 h 7462"/>
                  <a:gd name="T20" fmla="*/ 924 w 1093"/>
                  <a:gd name="T21" fmla="*/ 4258 h 7462"/>
                  <a:gd name="T22" fmla="*/ 916 w 1093"/>
                  <a:gd name="T23" fmla="*/ 4022 h 7462"/>
                  <a:gd name="T24" fmla="*/ 817 w 1093"/>
                  <a:gd name="T25" fmla="*/ 3716 h 7462"/>
                  <a:gd name="T26" fmla="*/ 613 w 1093"/>
                  <a:gd name="T27" fmla="*/ 3509 h 7462"/>
                  <a:gd name="T28" fmla="*/ 1029 w 1093"/>
                  <a:gd name="T29" fmla="*/ 3237 h 7462"/>
                  <a:gd name="T30" fmla="*/ 997 w 1093"/>
                  <a:gd name="T31" fmla="*/ 3423 h 7462"/>
                  <a:gd name="T32" fmla="*/ 997 w 1093"/>
                  <a:gd name="T33" fmla="*/ 3718 h 7462"/>
                  <a:gd name="T34" fmla="*/ 1064 w 1093"/>
                  <a:gd name="T35" fmla="*/ 3608 h 7462"/>
                  <a:gd name="T36" fmla="*/ 1090 w 1093"/>
                  <a:gd name="T37" fmla="*/ 3286 h 7462"/>
                  <a:gd name="T38" fmla="*/ 1064 w 1093"/>
                  <a:gd name="T39" fmla="*/ 2973 h 7462"/>
                  <a:gd name="T40" fmla="*/ 843 w 1093"/>
                  <a:gd name="T41" fmla="*/ 2914 h 7462"/>
                  <a:gd name="T42" fmla="*/ 904 w 1093"/>
                  <a:gd name="T43" fmla="*/ 2530 h 7462"/>
                  <a:gd name="T44" fmla="*/ 884 w 1093"/>
                  <a:gd name="T45" fmla="*/ 1867 h 7462"/>
                  <a:gd name="T46" fmla="*/ 753 w 1093"/>
                  <a:gd name="T47" fmla="*/ 1714 h 7462"/>
                  <a:gd name="T48" fmla="*/ 761 w 1093"/>
                  <a:gd name="T49" fmla="*/ 1462 h 7462"/>
                  <a:gd name="T50" fmla="*/ 982 w 1093"/>
                  <a:gd name="T51" fmla="*/ 1300 h 7462"/>
                  <a:gd name="T52" fmla="*/ 895 w 1093"/>
                  <a:gd name="T53" fmla="*/ 977 h 7462"/>
                  <a:gd name="T54" fmla="*/ 907 w 1093"/>
                  <a:gd name="T55" fmla="*/ 479 h 7462"/>
                  <a:gd name="T56" fmla="*/ 791 w 1093"/>
                  <a:gd name="T57" fmla="*/ 722 h 7462"/>
                  <a:gd name="T58" fmla="*/ 663 w 1093"/>
                  <a:gd name="T59" fmla="*/ 886 h 7462"/>
                  <a:gd name="T60" fmla="*/ 253 w 1093"/>
                  <a:gd name="T61" fmla="*/ 9 h 7462"/>
                  <a:gd name="T62" fmla="*/ 116 w 1093"/>
                  <a:gd name="T63" fmla="*/ 192 h 7462"/>
                  <a:gd name="T64" fmla="*/ 131 w 1093"/>
                  <a:gd name="T65" fmla="*/ 515 h 7462"/>
                  <a:gd name="T66" fmla="*/ 139 w 1093"/>
                  <a:gd name="T67" fmla="*/ 945 h 7462"/>
                  <a:gd name="T68" fmla="*/ 119 w 1093"/>
                  <a:gd name="T69" fmla="*/ 1340 h 7462"/>
                  <a:gd name="T70" fmla="*/ 331 w 1093"/>
                  <a:gd name="T71" fmla="*/ 1648 h 7462"/>
                  <a:gd name="T72" fmla="*/ 337 w 1093"/>
                  <a:gd name="T73" fmla="*/ 2077 h 7462"/>
                  <a:gd name="T74" fmla="*/ 235 w 1093"/>
                  <a:gd name="T75" fmla="*/ 2511 h 7462"/>
                  <a:gd name="T76" fmla="*/ 166 w 1093"/>
                  <a:gd name="T77" fmla="*/ 2439 h 7462"/>
                  <a:gd name="T78" fmla="*/ 160 w 1093"/>
                  <a:gd name="T79" fmla="*/ 2804 h 7462"/>
                  <a:gd name="T80" fmla="*/ 206 w 1093"/>
                  <a:gd name="T81" fmla="*/ 3075 h 7462"/>
                  <a:gd name="T82" fmla="*/ 160 w 1093"/>
                  <a:gd name="T83" fmla="*/ 3452 h 7462"/>
                  <a:gd name="T84" fmla="*/ 87 w 1093"/>
                  <a:gd name="T85" fmla="*/ 3581 h 7462"/>
                  <a:gd name="T86" fmla="*/ 3 w 1093"/>
                  <a:gd name="T87" fmla="*/ 3841 h 7462"/>
                  <a:gd name="T88" fmla="*/ 93 w 1093"/>
                  <a:gd name="T89" fmla="*/ 3961 h 7462"/>
                  <a:gd name="T90" fmla="*/ 139 w 1093"/>
                  <a:gd name="T91" fmla="*/ 4298 h 7462"/>
                  <a:gd name="T92" fmla="*/ 171 w 1093"/>
                  <a:gd name="T93" fmla="*/ 4623 h 7462"/>
                  <a:gd name="T94" fmla="*/ 355 w 1093"/>
                  <a:gd name="T95" fmla="*/ 4902 h 7462"/>
                  <a:gd name="T96" fmla="*/ 334 w 1093"/>
                  <a:gd name="T97" fmla="*/ 5273 h 7462"/>
                  <a:gd name="T98" fmla="*/ 529 w 1093"/>
                  <a:gd name="T99" fmla="*/ 5626 h 7462"/>
                  <a:gd name="T100" fmla="*/ 607 w 1093"/>
                  <a:gd name="T101" fmla="*/ 6031 h 7462"/>
                  <a:gd name="T102" fmla="*/ 599 w 1093"/>
                  <a:gd name="T103" fmla="*/ 6417 h 7462"/>
                  <a:gd name="T104" fmla="*/ 578 w 1093"/>
                  <a:gd name="T105" fmla="*/ 6780 h 7462"/>
                  <a:gd name="T106" fmla="*/ 712 w 1093"/>
                  <a:gd name="T107" fmla="*/ 6609 h 7462"/>
                  <a:gd name="T108" fmla="*/ 666 w 1093"/>
                  <a:gd name="T109" fmla="*/ 6067 h 7462"/>
                  <a:gd name="T110" fmla="*/ 750 w 1093"/>
                  <a:gd name="T111" fmla="*/ 5831 h 7462"/>
                  <a:gd name="T112" fmla="*/ 796 w 1093"/>
                  <a:gd name="T113" fmla="*/ 6094 h 7462"/>
                  <a:gd name="T114" fmla="*/ 782 w 1093"/>
                  <a:gd name="T115" fmla="*/ 6356 h 7462"/>
                  <a:gd name="T116" fmla="*/ 843 w 1093"/>
                  <a:gd name="T117" fmla="*/ 6635 h 7462"/>
                  <a:gd name="T118" fmla="*/ 811 w 1093"/>
                  <a:gd name="T119" fmla="*/ 6930 h 7462"/>
                  <a:gd name="T120" fmla="*/ 770 w 1093"/>
                  <a:gd name="T121" fmla="*/ 7261 h 7462"/>
                  <a:gd name="T122" fmla="*/ 814 w 1093"/>
                  <a:gd name="T123" fmla="*/ 7460 h 746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93" h="7462">
                    <a:moveTo>
                      <a:pt x="825" y="7460"/>
                    </a:moveTo>
                    <a:lnTo>
                      <a:pt x="834" y="7457"/>
                    </a:lnTo>
                    <a:lnTo>
                      <a:pt x="849" y="7453"/>
                    </a:lnTo>
                    <a:lnTo>
                      <a:pt x="834" y="7434"/>
                    </a:lnTo>
                    <a:lnTo>
                      <a:pt x="828" y="7415"/>
                    </a:lnTo>
                    <a:lnTo>
                      <a:pt x="820" y="7396"/>
                    </a:lnTo>
                    <a:lnTo>
                      <a:pt x="820" y="7379"/>
                    </a:lnTo>
                    <a:lnTo>
                      <a:pt x="820" y="7360"/>
                    </a:lnTo>
                    <a:lnTo>
                      <a:pt x="820" y="7343"/>
                    </a:lnTo>
                    <a:lnTo>
                      <a:pt x="823" y="7324"/>
                    </a:lnTo>
                    <a:lnTo>
                      <a:pt x="828" y="7306"/>
                    </a:lnTo>
                    <a:lnTo>
                      <a:pt x="828" y="7287"/>
                    </a:lnTo>
                    <a:lnTo>
                      <a:pt x="831" y="7268"/>
                    </a:lnTo>
                    <a:lnTo>
                      <a:pt x="834" y="7249"/>
                    </a:lnTo>
                    <a:lnTo>
                      <a:pt x="837" y="7232"/>
                    </a:lnTo>
                    <a:lnTo>
                      <a:pt x="834" y="7213"/>
                    </a:lnTo>
                    <a:lnTo>
                      <a:pt x="834" y="7196"/>
                    </a:lnTo>
                    <a:lnTo>
                      <a:pt x="828" y="7177"/>
                    </a:lnTo>
                    <a:lnTo>
                      <a:pt x="823" y="7160"/>
                    </a:lnTo>
                    <a:lnTo>
                      <a:pt x="823" y="7147"/>
                    </a:lnTo>
                    <a:lnTo>
                      <a:pt x="828" y="7133"/>
                    </a:lnTo>
                    <a:lnTo>
                      <a:pt x="834" y="7120"/>
                    </a:lnTo>
                    <a:lnTo>
                      <a:pt x="840" y="7109"/>
                    </a:lnTo>
                    <a:lnTo>
                      <a:pt x="846" y="7095"/>
                    </a:lnTo>
                    <a:lnTo>
                      <a:pt x="854" y="7084"/>
                    </a:lnTo>
                    <a:lnTo>
                      <a:pt x="860" y="7073"/>
                    </a:lnTo>
                    <a:lnTo>
                      <a:pt x="869" y="7061"/>
                    </a:lnTo>
                    <a:lnTo>
                      <a:pt x="875" y="7048"/>
                    </a:lnTo>
                    <a:lnTo>
                      <a:pt x="884" y="7036"/>
                    </a:lnTo>
                    <a:lnTo>
                      <a:pt x="889" y="7025"/>
                    </a:lnTo>
                    <a:lnTo>
                      <a:pt x="898" y="7014"/>
                    </a:lnTo>
                    <a:lnTo>
                      <a:pt x="901" y="7002"/>
                    </a:lnTo>
                    <a:lnTo>
                      <a:pt x="907" y="6993"/>
                    </a:lnTo>
                    <a:lnTo>
                      <a:pt x="913" y="6981"/>
                    </a:lnTo>
                    <a:lnTo>
                      <a:pt x="918" y="6972"/>
                    </a:lnTo>
                    <a:lnTo>
                      <a:pt x="913" y="6966"/>
                    </a:lnTo>
                    <a:lnTo>
                      <a:pt x="898" y="6960"/>
                    </a:lnTo>
                    <a:lnTo>
                      <a:pt x="895" y="6941"/>
                    </a:lnTo>
                    <a:lnTo>
                      <a:pt x="895" y="6924"/>
                    </a:lnTo>
                    <a:lnTo>
                      <a:pt x="898" y="6907"/>
                    </a:lnTo>
                    <a:lnTo>
                      <a:pt x="907" y="6890"/>
                    </a:lnTo>
                    <a:lnTo>
                      <a:pt x="913" y="6871"/>
                    </a:lnTo>
                    <a:lnTo>
                      <a:pt x="921" y="6854"/>
                    </a:lnTo>
                    <a:lnTo>
                      <a:pt x="933" y="6835"/>
                    </a:lnTo>
                    <a:lnTo>
                      <a:pt x="945" y="6818"/>
                    </a:lnTo>
                    <a:lnTo>
                      <a:pt x="953" y="6799"/>
                    </a:lnTo>
                    <a:lnTo>
                      <a:pt x="965" y="6782"/>
                    </a:lnTo>
                    <a:lnTo>
                      <a:pt x="974" y="6763"/>
                    </a:lnTo>
                    <a:lnTo>
                      <a:pt x="982" y="6746"/>
                    </a:lnTo>
                    <a:lnTo>
                      <a:pt x="988" y="6729"/>
                    </a:lnTo>
                    <a:lnTo>
                      <a:pt x="994" y="6711"/>
                    </a:lnTo>
                    <a:lnTo>
                      <a:pt x="994" y="6694"/>
                    </a:lnTo>
                    <a:lnTo>
                      <a:pt x="997" y="6677"/>
                    </a:lnTo>
                    <a:lnTo>
                      <a:pt x="1006" y="6656"/>
                    </a:lnTo>
                    <a:lnTo>
                      <a:pt x="1011" y="6639"/>
                    </a:lnTo>
                    <a:lnTo>
                      <a:pt x="1006" y="6622"/>
                    </a:lnTo>
                    <a:lnTo>
                      <a:pt x="1000" y="6607"/>
                    </a:lnTo>
                    <a:lnTo>
                      <a:pt x="991" y="6601"/>
                    </a:lnTo>
                    <a:lnTo>
                      <a:pt x="979" y="6599"/>
                    </a:lnTo>
                    <a:lnTo>
                      <a:pt x="965" y="6599"/>
                    </a:lnTo>
                    <a:lnTo>
                      <a:pt x="956" y="6599"/>
                    </a:lnTo>
                    <a:lnTo>
                      <a:pt x="939" y="6592"/>
                    </a:lnTo>
                    <a:lnTo>
                      <a:pt x="933" y="6578"/>
                    </a:lnTo>
                    <a:lnTo>
                      <a:pt x="927" y="6577"/>
                    </a:lnTo>
                    <a:lnTo>
                      <a:pt x="918" y="6575"/>
                    </a:lnTo>
                    <a:lnTo>
                      <a:pt x="910" y="6573"/>
                    </a:lnTo>
                    <a:lnTo>
                      <a:pt x="904" y="6571"/>
                    </a:lnTo>
                    <a:lnTo>
                      <a:pt x="892" y="6478"/>
                    </a:lnTo>
                    <a:lnTo>
                      <a:pt x="881" y="6474"/>
                    </a:lnTo>
                    <a:lnTo>
                      <a:pt x="869" y="6472"/>
                    </a:lnTo>
                    <a:lnTo>
                      <a:pt x="866" y="6461"/>
                    </a:lnTo>
                    <a:lnTo>
                      <a:pt x="863" y="6449"/>
                    </a:lnTo>
                    <a:lnTo>
                      <a:pt x="863" y="6438"/>
                    </a:lnTo>
                    <a:lnTo>
                      <a:pt x="863" y="6428"/>
                    </a:lnTo>
                    <a:lnTo>
                      <a:pt x="863" y="6417"/>
                    </a:lnTo>
                    <a:lnTo>
                      <a:pt x="863" y="6405"/>
                    </a:lnTo>
                    <a:lnTo>
                      <a:pt x="866" y="6394"/>
                    </a:lnTo>
                    <a:lnTo>
                      <a:pt x="869" y="6385"/>
                    </a:lnTo>
                    <a:lnTo>
                      <a:pt x="869" y="6373"/>
                    </a:lnTo>
                    <a:lnTo>
                      <a:pt x="872" y="6362"/>
                    </a:lnTo>
                    <a:lnTo>
                      <a:pt x="875" y="6350"/>
                    </a:lnTo>
                    <a:lnTo>
                      <a:pt x="878" y="6341"/>
                    </a:lnTo>
                    <a:lnTo>
                      <a:pt x="881" y="6329"/>
                    </a:lnTo>
                    <a:lnTo>
                      <a:pt x="884" y="6318"/>
                    </a:lnTo>
                    <a:lnTo>
                      <a:pt x="886" y="6307"/>
                    </a:lnTo>
                    <a:lnTo>
                      <a:pt x="892" y="6297"/>
                    </a:lnTo>
                    <a:lnTo>
                      <a:pt x="892" y="6286"/>
                    </a:lnTo>
                    <a:lnTo>
                      <a:pt x="898" y="6274"/>
                    </a:lnTo>
                    <a:lnTo>
                      <a:pt x="898" y="6263"/>
                    </a:lnTo>
                    <a:lnTo>
                      <a:pt x="904" y="6253"/>
                    </a:lnTo>
                    <a:lnTo>
                      <a:pt x="904" y="6242"/>
                    </a:lnTo>
                    <a:lnTo>
                      <a:pt x="907" y="6231"/>
                    </a:lnTo>
                    <a:lnTo>
                      <a:pt x="910" y="6219"/>
                    </a:lnTo>
                    <a:lnTo>
                      <a:pt x="913" y="6210"/>
                    </a:lnTo>
                    <a:lnTo>
                      <a:pt x="913" y="6198"/>
                    </a:lnTo>
                    <a:lnTo>
                      <a:pt x="916" y="6187"/>
                    </a:lnTo>
                    <a:lnTo>
                      <a:pt x="916" y="6175"/>
                    </a:lnTo>
                    <a:lnTo>
                      <a:pt x="918" y="6166"/>
                    </a:lnTo>
                    <a:lnTo>
                      <a:pt x="916" y="6155"/>
                    </a:lnTo>
                    <a:lnTo>
                      <a:pt x="916" y="6145"/>
                    </a:lnTo>
                    <a:lnTo>
                      <a:pt x="916" y="6134"/>
                    </a:lnTo>
                    <a:lnTo>
                      <a:pt x="916" y="6124"/>
                    </a:lnTo>
                    <a:lnTo>
                      <a:pt x="916" y="6113"/>
                    </a:lnTo>
                    <a:lnTo>
                      <a:pt x="921" y="6101"/>
                    </a:lnTo>
                    <a:lnTo>
                      <a:pt x="921" y="6090"/>
                    </a:lnTo>
                    <a:lnTo>
                      <a:pt x="927" y="6079"/>
                    </a:lnTo>
                    <a:lnTo>
                      <a:pt x="930" y="6067"/>
                    </a:lnTo>
                    <a:lnTo>
                      <a:pt x="936" y="6056"/>
                    </a:lnTo>
                    <a:lnTo>
                      <a:pt x="939" y="6044"/>
                    </a:lnTo>
                    <a:lnTo>
                      <a:pt x="945" y="6035"/>
                    </a:lnTo>
                    <a:lnTo>
                      <a:pt x="947" y="6023"/>
                    </a:lnTo>
                    <a:lnTo>
                      <a:pt x="953" y="6014"/>
                    </a:lnTo>
                    <a:lnTo>
                      <a:pt x="956" y="6003"/>
                    </a:lnTo>
                    <a:lnTo>
                      <a:pt x="962" y="5993"/>
                    </a:lnTo>
                    <a:lnTo>
                      <a:pt x="971" y="5972"/>
                    </a:lnTo>
                    <a:lnTo>
                      <a:pt x="979" y="5953"/>
                    </a:lnTo>
                    <a:lnTo>
                      <a:pt x="979" y="5942"/>
                    </a:lnTo>
                    <a:lnTo>
                      <a:pt x="982" y="5932"/>
                    </a:lnTo>
                    <a:lnTo>
                      <a:pt x="985" y="5921"/>
                    </a:lnTo>
                    <a:lnTo>
                      <a:pt x="988" y="5911"/>
                    </a:lnTo>
                    <a:lnTo>
                      <a:pt x="991" y="5890"/>
                    </a:lnTo>
                    <a:lnTo>
                      <a:pt x="997" y="5871"/>
                    </a:lnTo>
                    <a:lnTo>
                      <a:pt x="997" y="5860"/>
                    </a:lnTo>
                    <a:lnTo>
                      <a:pt x="997" y="5849"/>
                    </a:lnTo>
                    <a:lnTo>
                      <a:pt x="997" y="5839"/>
                    </a:lnTo>
                    <a:lnTo>
                      <a:pt x="997" y="5830"/>
                    </a:lnTo>
                    <a:lnTo>
                      <a:pt x="994" y="5818"/>
                    </a:lnTo>
                    <a:lnTo>
                      <a:pt x="991" y="5807"/>
                    </a:lnTo>
                    <a:lnTo>
                      <a:pt x="988" y="5797"/>
                    </a:lnTo>
                    <a:lnTo>
                      <a:pt x="988" y="5788"/>
                    </a:lnTo>
                    <a:lnTo>
                      <a:pt x="991" y="5774"/>
                    </a:lnTo>
                    <a:lnTo>
                      <a:pt x="997" y="5769"/>
                    </a:lnTo>
                    <a:lnTo>
                      <a:pt x="977" y="5744"/>
                    </a:lnTo>
                    <a:lnTo>
                      <a:pt x="965" y="5717"/>
                    </a:lnTo>
                    <a:lnTo>
                      <a:pt x="942" y="5715"/>
                    </a:lnTo>
                    <a:lnTo>
                      <a:pt x="921" y="5712"/>
                    </a:lnTo>
                    <a:lnTo>
                      <a:pt x="918" y="5704"/>
                    </a:lnTo>
                    <a:lnTo>
                      <a:pt x="907" y="5702"/>
                    </a:lnTo>
                    <a:lnTo>
                      <a:pt x="892" y="5700"/>
                    </a:lnTo>
                    <a:lnTo>
                      <a:pt x="884" y="5696"/>
                    </a:lnTo>
                    <a:lnTo>
                      <a:pt x="872" y="5698"/>
                    </a:lnTo>
                    <a:lnTo>
                      <a:pt x="863" y="5702"/>
                    </a:lnTo>
                    <a:lnTo>
                      <a:pt x="849" y="5704"/>
                    </a:lnTo>
                    <a:lnTo>
                      <a:pt x="837" y="5706"/>
                    </a:lnTo>
                    <a:lnTo>
                      <a:pt x="852" y="5664"/>
                    </a:lnTo>
                    <a:lnTo>
                      <a:pt x="863" y="5660"/>
                    </a:lnTo>
                    <a:lnTo>
                      <a:pt x="875" y="5668"/>
                    </a:lnTo>
                    <a:lnTo>
                      <a:pt x="869" y="5662"/>
                    </a:lnTo>
                    <a:lnTo>
                      <a:pt x="863" y="5658"/>
                    </a:lnTo>
                    <a:lnTo>
                      <a:pt x="857" y="5655"/>
                    </a:lnTo>
                    <a:lnTo>
                      <a:pt x="860" y="5651"/>
                    </a:lnTo>
                    <a:lnTo>
                      <a:pt x="878" y="5647"/>
                    </a:lnTo>
                    <a:lnTo>
                      <a:pt x="901" y="5649"/>
                    </a:lnTo>
                    <a:lnTo>
                      <a:pt x="921" y="5651"/>
                    </a:lnTo>
                    <a:lnTo>
                      <a:pt x="942" y="5655"/>
                    </a:lnTo>
                    <a:lnTo>
                      <a:pt x="953" y="5653"/>
                    </a:lnTo>
                    <a:lnTo>
                      <a:pt x="971" y="5651"/>
                    </a:lnTo>
                    <a:lnTo>
                      <a:pt x="979" y="5639"/>
                    </a:lnTo>
                    <a:lnTo>
                      <a:pt x="979" y="5630"/>
                    </a:lnTo>
                    <a:lnTo>
                      <a:pt x="971" y="5617"/>
                    </a:lnTo>
                    <a:lnTo>
                      <a:pt x="962" y="5607"/>
                    </a:lnTo>
                    <a:lnTo>
                      <a:pt x="979" y="5584"/>
                    </a:lnTo>
                    <a:lnTo>
                      <a:pt x="959" y="5562"/>
                    </a:lnTo>
                    <a:lnTo>
                      <a:pt x="942" y="5495"/>
                    </a:lnTo>
                    <a:lnTo>
                      <a:pt x="947" y="5484"/>
                    </a:lnTo>
                    <a:lnTo>
                      <a:pt x="942" y="5474"/>
                    </a:lnTo>
                    <a:lnTo>
                      <a:pt x="933" y="5474"/>
                    </a:lnTo>
                    <a:lnTo>
                      <a:pt x="918" y="5476"/>
                    </a:lnTo>
                    <a:lnTo>
                      <a:pt x="904" y="5470"/>
                    </a:lnTo>
                    <a:lnTo>
                      <a:pt x="907" y="5466"/>
                    </a:lnTo>
                    <a:lnTo>
                      <a:pt x="907" y="5459"/>
                    </a:lnTo>
                    <a:lnTo>
                      <a:pt x="904" y="5453"/>
                    </a:lnTo>
                    <a:lnTo>
                      <a:pt x="889" y="5455"/>
                    </a:lnTo>
                    <a:lnTo>
                      <a:pt x="878" y="5461"/>
                    </a:lnTo>
                    <a:lnTo>
                      <a:pt x="857" y="5457"/>
                    </a:lnTo>
                    <a:lnTo>
                      <a:pt x="849" y="5449"/>
                    </a:lnTo>
                    <a:lnTo>
                      <a:pt x="854" y="5436"/>
                    </a:lnTo>
                    <a:lnTo>
                      <a:pt x="875" y="5427"/>
                    </a:lnTo>
                    <a:lnTo>
                      <a:pt x="898" y="5417"/>
                    </a:lnTo>
                    <a:lnTo>
                      <a:pt x="927" y="5411"/>
                    </a:lnTo>
                    <a:lnTo>
                      <a:pt x="927" y="5398"/>
                    </a:lnTo>
                    <a:lnTo>
                      <a:pt x="927" y="5387"/>
                    </a:lnTo>
                    <a:lnTo>
                      <a:pt x="927" y="5375"/>
                    </a:lnTo>
                    <a:lnTo>
                      <a:pt x="930" y="5364"/>
                    </a:lnTo>
                    <a:lnTo>
                      <a:pt x="930" y="5351"/>
                    </a:lnTo>
                    <a:lnTo>
                      <a:pt x="930" y="5339"/>
                    </a:lnTo>
                    <a:lnTo>
                      <a:pt x="930" y="5328"/>
                    </a:lnTo>
                    <a:lnTo>
                      <a:pt x="933" y="5316"/>
                    </a:lnTo>
                    <a:lnTo>
                      <a:pt x="930" y="5303"/>
                    </a:lnTo>
                    <a:lnTo>
                      <a:pt x="930" y="5292"/>
                    </a:lnTo>
                    <a:lnTo>
                      <a:pt x="930" y="5280"/>
                    </a:lnTo>
                    <a:lnTo>
                      <a:pt x="930" y="5269"/>
                    </a:lnTo>
                    <a:lnTo>
                      <a:pt x="927" y="5256"/>
                    </a:lnTo>
                    <a:lnTo>
                      <a:pt x="927" y="5244"/>
                    </a:lnTo>
                    <a:lnTo>
                      <a:pt x="927" y="5233"/>
                    </a:lnTo>
                    <a:lnTo>
                      <a:pt x="927" y="5221"/>
                    </a:lnTo>
                    <a:lnTo>
                      <a:pt x="921" y="5208"/>
                    </a:lnTo>
                    <a:lnTo>
                      <a:pt x="921" y="5197"/>
                    </a:lnTo>
                    <a:lnTo>
                      <a:pt x="916" y="5185"/>
                    </a:lnTo>
                    <a:lnTo>
                      <a:pt x="916" y="5174"/>
                    </a:lnTo>
                    <a:lnTo>
                      <a:pt x="910" y="5160"/>
                    </a:lnTo>
                    <a:lnTo>
                      <a:pt x="907" y="5149"/>
                    </a:lnTo>
                    <a:lnTo>
                      <a:pt x="904" y="5138"/>
                    </a:lnTo>
                    <a:lnTo>
                      <a:pt x="901" y="5126"/>
                    </a:lnTo>
                    <a:lnTo>
                      <a:pt x="895" y="5115"/>
                    </a:lnTo>
                    <a:lnTo>
                      <a:pt x="892" y="5103"/>
                    </a:lnTo>
                    <a:lnTo>
                      <a:pt x="886" y="5092"/>
                    </a:lnTo>
                    <a:lnTo>
                      <a:pt x="884" y="5081"/>
                    </a:lnTo>
                    <a:lnTo>
                      <a:pt x="878" y="5069"/>
                    </a:lnTo>
                    <a:lnTo>
                      <a:pt x="875" y="5058"/>
                    </a:lnTo>
                    <a:lnTo>
                      <a:pt x="872" y="5046"/>
                    </a:lnTo>
                    <a:lnTo>
                      <a:pt x="869" y="5035"/>
                    </a:lnTo>
                    <a:lnTo>
                      <a:pt x="849" y="5031"/>
                    </a:lnTo>
                    <a:lnTo>
                      <a:pt x="831" y="5026"/>
                    </a:lnTo>
                    <a:lnTo>
                      <a:pt x="846" y="5016"/>
                    </a:lnTo>
                    <a:lnTo>
                      <a:pt x="843" y="5005"/>
                    </a:lnTo>
                    <a:lnTo>
                      <a:pt x="828" y="5005"/>
                    </a:lnTo>
                    <a:lnTo>
                      <a:pt x="817" y="5005"/>
                    </a:lnTo>
                    <a:lnTo>
                      <a:pt x="814" y="4982"/>
                    </a:lnTo>
                    <a:lnTo>
                      <a:pt x="825" y="4980"/>
                    </a:lnTo>
                    <a:lnTo>
                      <a:pt x="843" y="4984"/>
                    </a:lnTo>
                    <a:lnTo>
                      <a:pt x="857" y="4980"/>
                    </a:lnTo>
                    <a:lnTo>
                      <a:pt x="878" y="4980"/>
                    </a:lnTo>
                    <a:lnTo>
                      <a:pt x="881" y="4963"/>
                    </a:lnTo>
                    <a:lnTo>
                      <a:pt x="878" y="4948"/>
                    </a:lnTo>
                    <a:lnTo>
                      <a:pt x="916" y="4919"/>
                    </a:lnTo>
                    <a:lnTo>
                      <a:pt x="933" y="4799"/>
                    </a:lnTo>
                    <a:lnTo>
                      <a:pt x="921" y="4490"/>
                    </a:lnTo>
                    <a:lnTo>
                      <a:pt x="933" y="4412"/>
                    </a:lnTo>
                    <a:lnTo>
                      <a:pt x="933" y="4406"/>
                    </a:lnTo>
                    <a:lnTo>
                      <a:pt x="945" y="4400"/>
                    </a:lnTo>
                    <a:lnTo>
                      <a:pt x="933" y="4347"/>
                    </a:lnTo>
                    <a:lnTo>
                      <a:pt x="942" y="4336"/>
                    </a:lnTo>
                    <a:lnTo>
                      <a:pt x="942" y="4324"/>
                    </a:lnTo>
                    <a:lnTo>
                      <a:pt x="930" y="4311"/>
                    </a:lnTo>
                    <a:lnTo>
                      <a:pt x="916" y="4303"/>
                    </a:lnTo>
                    <a:lnTo>
                      <a:pt x="930" y="4286"/>
                    </a:lnTo>
                    <a:lnTo>
                      <a:pt x="921" y="4280"/>
                    </a:lnTo>
                    <a:lnTo>
                      <a:pt x="916" y="4275"/>
                    </a:lnTo>
                    <a:lnTo>
                      <a:pt x="921" y="4269"/>
                    </a:lnTo>
                    <a:lnTo>
                      <a:pt x="933" y="4263"/>
                    </a:lnTo>
                    <a:lnTo>
                      <a:pt x="924" y="4258"/>
                    </a:lnTo>
                    <a:lnTo>
                      <a:pt x="913" y="4252"/>
                    </a:lnTo>
                    <a:lnTo>
                      <a:pt x="924" y="4246"/>
                    </a:lnTo>
                    <a:lnTo>
                      <a:pt x="942" y="4242"/>
                    </a:lnTo>
                    <a:lnTo>
                      <a:pt x="936" y="4237"/>
                    </a:lnTo>
                    <a:lnTo>
                      <a:pt x="924" y="4235"/>
                    </a:lnTo>
                    <a:lnTo>
                      <a:pt x="910" y="4233"/>
                    </a:lnTo>
                    <a:lnTo>
                      <a:pt x="904" y="4231"/>
                    </a:lnTo>
                    <a:lnTo>
                      <a:pt x="901" y="4223"/>
                    </a:lnTo>
                    <a:lnTo>
                      <a:pt x="918" y="4220"/>
                    </a:lnTo>
                    <a:lnTo>
                      <a:pt x="889" y="4208"/>
                    </a:lnTo>
                    <a:lnTo>
                      <a:pt x="872" y="4193"/>
                    </a:lnTo>
                    <a:lnTo>
                      <a:pt x="875" y="4185"/>
                    </a:lnTo>
                    <a:lnTo>
                      <a:pt x="878" y="4178"/>
                    </a:lnTo>
                    <a:lnTo>
                      <a:pt x="869" y="4170"/>
                    </a:lnTo>
                    <a:lnTo>
                      <a:pt x="857" y="4168"/>
                    </a:lnTo>
                    <a:lnTo>
                      <a:pt x="837" y="4168"/>
                    </a:lnTo>
                    <a:lnTo>
                      <a:pt x="820" y="4168"/>
                    </a:lnTo>
                    <a:lnTo>
                      <a:pt x="814" y="4153"/>
                    </a:lnTo>
                    <a:lnTo>
                      <a:pt x="834" y="4140"/>
                    </a:lnTo>
                    <a:lnTo>
                      <a:pt x="884" y="4128"/>
                    </a:lnTo>
                    <a:lnTo>
                      <a:pt x="936" y="4128"/>
                    </a:lnTo>
                    <a:lnTo>
                      <a:pt x="916" y="4022"/>
                    </a:lnTo>
                    <a:lnTo>
                      <a:pt x="904" y="4018"/>
                    </a:lnTo>
                    <a:lnTo>
                      <a:pt x="895" y="4012"/>
                    </a:lnTo>
                    <a:lnTo>
                      <a:pt x="889" y="4003"/>
                    </a:lnTo>
                    <a:lnTo>
                      <a:pt x="904" y="3999"/>
                    </a:lnTo>
                    <a:lnTo>
                      <a:pt x="904" y="3995"/>
                    </a:lnTo>
                    <a:lnTo>
                      <a:pt x="892" y="3990"/>
                    </a:lnTo>
                    <a:lnTo>
                      <a:pt x="875" y="3980"/>
                    </a:lnTo>
                    <a:lnTo>
                      <a:pt x="869" y="3973"/>
                    </a:lnTo>
                    <a:lnTo>
                      <a:pt x="808" y="3957"/>
                    </a:lnTo>
                    <a:lnTo>
                      <a:pt x="802" y="3954"/>
                    </a:lnTo>
                    <a:lnTo>
                      <a:pt x="805" y="3952"/>
                    </a:lnTo>
                    <a:lnTo>
                      <a:pt x="808" y="3948"/>
                    </a:lnTo>
                    <a:lnTo>
                      <a:pt x="805" y="3944"/>
                    </a:lnTo>
                    <a:lnTo>
                      <a:pt x="791" y="3942"/>
                    </a:lnTo>
                    <a:lnTo>
                      <a:pt x="779" y="3942"/>
                    </a:lnTo>
                    <a:lnTo>
                      <a:pt x="773" y="3936"/>
                    </a:lnTo>
                    <a:lnTo>
                      <a:pt x="779" y="3933"/>
                    </a:lnTo>
                    <a:lnTo>
                      <a:pt x="791" y="3929"/>
                    </a:lnTo>
                    <a:lnTo>
                      <a:pt x="805" y="3925"/>
                    </a:lnTo>
                    <a:lnTo>
                      <a:pt x="854" y="3881"/>
                    </a:lnTo>
                    <a:lnTo>
                      <a:pt x="849" y="3735"/>
                    </a:lnTo>
                    <a:lnTo>
                      <a:pt x="817" y="3716"/>
                    </a:lnTo>
                    <a:lnTo>
                      <a:pt x="825" y="3708"/>
                    </a:lnTo>
                    <a:lnTo>
                      <a:pt x="843" y="3706"/>
                    </a:lnTo>
                    <a:lnTo>
                      <a:pt x="823" y="3706"/>
                    </a:lnTo>
                    <a:lnTo>
                      <a:pt x="805" y="3708"/>
                    </a:lnTo>
                    <a:lnTo>
                      <a:pt x="793" y="3703"/>
                    </a:lnTo>
                    <a:lnTo>
                      <a:pt x="799" y="3693"/>
                    </a:lnTo>
                    <a:lnTo>
                      <a:pt x="808" y="3684"/>
                    </a:lnTo>
                    <a:lnTo>
                      <a:pt x="820" y="3678"/>
                    </a:lnTo>
                    <a:lnTo>
                      <a:pt x="828" y="3672"/>
                    </a:lnTo>
                    <a:lnTo>
                      <a:pt x="843" y="3667"/>
                    </a:lnTo>
                    <a:lnTo>
                      <a:pt x="764" y="3579"/>
                    </a:lnTo>
                    <a:lnTo>
                      <a:pt x="729" y="3554"/>
                    </a:lnTo>
                    <a:lnTo>
                      <a:pt x="709" y="3549"/>
                    </a:lnTo>
                    <a:lnTo>
                      <a:pt x="689" y="3539"/>
                    </a:lnTo>
                    <a:lnTo>
                      <a:pt x="666" y="3537"/>
                    </a:lnTo>
                    <a:lnTo>
                      <a:pt x="648" y="3547"/>
                    </a:lnTo>
                    <a:lnTo>
                      <a:pt x="625" y="3543"/>
                    </a:lnTo>
                    <a:lnTo>
                      <a:pt x="610" y="3537"/>
                    </a:lnTo>
                    <a:lnTo>
                      <a:pt x="599" y="3528"/>
                    </a:lnTo>
                    <a:lnTo>
                      <a:pt x="587" y="3518"/>
                    </a:lnTo>
                    <a:lnTo>
                      <a:pt x="596" y="3513"/>
                    </a:lnTo>
                    <a:lnTo>
                      <a:pt x="613" y="3509"/>
                    </a:lnTo>
                    <a:lnTo>
                      <a:pt x="631" y="3505"/>
                    </a:lnTo>
                    <a:lnTo>
                      <a:pt x="651" y="3505"/>
                    </a:lnTo>
                    <a:lnTo>
                      <a:pt x="668" y="3503"/>
                    </a:lnTo>
                    <a:lnTo>
                      <a:pt x="689" y="3503"/>
                    </a:lnTo>
                    <a:lnTo>
                      <a:pt x="706" y="3505"/>
                    </a:lnTo>
                    <a:lnTo>
                      <a:pt x="727" y="3509"/>
                    </a:lnTo>
                    <a:lnTo>
                      <a:pt x="770" y="3526"/>
                    </a:lnTo>
                    <a:lnTo>
                      <a:pt x="820" y="3522"/>
                    </a:lnTo>
                    <a:lnTo>
                      <a:pt x="875" y="3475"/>
                    </a:lnTo>
                    <a:lnTo>
                      <a:pt x="892" y="3475"/>
                    </a:lnTo>
                    <a:lnTo>
                      <a:pt x="916" y="3475"/>
                    </a:lnTo>
                    <a:lnTo>
                      <a:pt x="1003" y="3290"/>
                    </a:lnTo>
                    <a:lnTo>
                      <a:pt x="994" y="3140"/>
                    </a:lnTo>
                    <a:lnTo>
                      <a:pt x="997" y="3132"/>
                    </a:lnTo>
                    <a:lnTo>
                      <a:pt x="1014" y="3134"/>
                    </a:lnTo>
                    <a:lnTo>
                      <a:pt x="1011" y="3148"/>
                    </a:lnTo>
                    <a:lnTo>
                      <a:pt x="1011" y="3163"/>
                    </a:lnTo>
                    <a:lnTo>
                      <a:pt x="1014" y="3178"/>
                    </a:lnTo>
                    <a:lnTo>
                      <a:pt x="1017" y="3193"/>
                    </a:lnTo>
                    <a:lnTo>
                      <a:pt x="1020" y="3207"/>
                    </a:lnTo>
                    <a:lnTo>
                      <a:pt x="1026" y="3222"/>
                    </a:lnTo>
                    <a:lnTo>
                      <a:pt x="1029" y="3237"/>
                    </a:lnTo>
                    <a:lnTo>
                      <a:pt x="1035" y="3252"/>
                    </a:lnTo>
                    <a:lnTo>
                      <a:pt x="1038" y="3265"/>
                    </a:lnTo>
                    <a:lnTo>
                      <a:pt x="1041" y="3281"/>
                    </a:lnTo>
                    <a:lnTo>
                      <a:pt x="1043" y="3294"/>
                    </a:lnTo>
                    <a:lnTo>
                      <a:pt x="1049" y="3309"/>
                    </a:lnTo>
                    <a:lnTo>
                      <a:pt x="1052" y="3322"/>
                    </a:lnTo>
                    <a:lnTo>
                      <a:pt x="1055" y="3338"/>
                    </a:lnTo>
                    <a:lnTo>
                      <a:pt x="1058" y="3351"/>
                    </a:lnTo>
                    <a:lnTo>
                      <a:pt x="1064" y="3366"/>
                    </a:lnTo>
                    <a:lnTo>
                      <a:pt x="1049" y="3374"/>
                    </a:lnTo>
                    <a:lnTo>
                      <a:pt x="1043" y="3378"/>
                    </a:lnTo>
                    <a:lnTo>
                      <a:pt x="1032" y="3372"/>
                    </a:lnTo>
                    <a:lnTo>
                      <a:pt x="1032" y="3366"/>
                    </a:lnTo>
                    <a:lnTo>
                      <a:pt x="1029" y="3359"/>
                    </a:lnTo>
                    <a:lnTo>
                      <a:pt x="1020" y="3355"/>
                    </a:lnTo>
                    <a:lnTo>
                      <a:pt x="1003" y="3355"/>
                    </a:lnTo>
                    <a:lnTo>
                      <a:pt x="997" y="3360"/>
                    </a:lnTo>
                    <a:lnTo>
                      <a:pt x="997" y="3372"/>
                    </a:lnTo>
                    <a:lnTo>
                      <a:pt x="997" y="3385"/>
                    </a:lnTo>
                    <a:lnTo>
                      <a:pt x="997" y="3398"/>
                    </a:lnTo>
                    <a:lnTo>
                      <a:pt x="997" y="3412"/>
                    </a:lnTo>
                    <a:lnTo>
                      <a:pt x="997" y="3423"/>
                    </a:lnTo>
                    <a:lnTo>
                      <a:pt x="997" y="3438"/>
                    </a:lnTo>
                    <a:lnTo>
                      <a:pt x="997" y="3450"/>
                    </a:lnTo>
                    <a:lnTo>
                      <a:pt x="997" y="3465"/>
                    </a:lnTo>
                    <a:lnTo>
                      <a:pt x="997" y="3476"/>
                    </a:lnTo>
                    <a:lnTo>
                      <a:pt x="997" y="3492"/>
                    </a:lnTo>
                    <a:lnTo>
                      <a:pt x="997" y="3503"/>
                    </a:lnTo>
                    <a:lnTo>
                      <a:pt x="1000" y="3518"/>
                    </a:lnTo>
                    <a:lnTo>
                      <a:pt x="1000" y="3532"/>
                    </a:lnTo>
                    <a:lnTo>
                      <a:pt x="1000" y="3545"/>
                    </a:lnTo>
                    <a:lnTo>
                      <a:pt x="1000" y="3558"/>
                    </a:lnTo>
                    <a:lnTo>
                      <a:pt x="1003" y="3573"/>
                    </a:lnTo>
                    <a:lnTo>
                      <a:pt x="1000" y="3585"/>
                    </a:lnTo>
                    <a:lnTo>
                      <a:pt x="1000" y="3598"/>
                    </a:lnTo>
                    <a:lnTo>
                      <a:pt x="1000" y="3611"/>
                    </a:lnTo>
                    <a:lnTo>
                      <a:pt x="1000" y="3625"/>
                    </a:lnTo>
                    <a:lnTo>
                      <a:pt x="1000" y="3638"/>
                    </a:lnTo>
                    <a:lnTo>
                      <a:pt x="1000" y="3651"/>
                    </a:lnTo>
                    <a:lnTo>
                      <a:pt x="1000" y="3665"/>
                    </a:lnTo>
                    <a:lnTo>
                      <a:pt x="1000" y="3680"/>
                    </a:lnTo>
                    <a:lnTo>
                      <a:pt x="997" y="3691"/>
                    </a:lnTo>
                    <a:lnTo>
                      <a:pt x="997" y="3706"/>
                    </a:lnTo>
                    <a:lnTo>
                      <a:pt x="997" y="3718"/>
                    </a:lnTo>
                    <a:lnTo>
                      <a:pt x="997" y="3733"/>
                    </a:lnTo>
                    <a:lnTo>
                      <a:pt x="994" y="3746"/>
                    </a:lnTo>
                    <a:lnTo>
                      <a:pt x="994" y="3760"/>
                    </a:lnTo>
                    <a:lnTo>
                      <a:pt x="991" y="3773"/>
                    </a:lnTo>
                    <a:lnTo>
                      <a:pt x="991" y="3788"/>
                    </a:lnTo>
                    <a:lnTo>
                      <a:pt x="1000" y="3803"/>
                    </a:lnTo>
                    <a:lnTo>
                      <a:pt x="1014" y="3813"/>
                    </a:lnTo>
                    <a:lnTo>
                      <a:pt x="1023" y="3805"/>
                    </a:lnTo>
                    <a:lnTo>
                      <a:pt x="1032" y="3794"/>
                    </a:lnTo>
                    <a:lnTo>
                      <a:pt x="1038" y="3782"/>
                    </a:lnTo>
                    <a:lnTo>
                      <a:pt x="1043" y="3771"/>
                    </a:lnTo>
                    <a:lnTo>
                      <a:pt x="1043" y="3754"/>
                    </a:lnTo>
                    <a:lnTo>
                      <a:pt x="1046" y="3741"/>
                    </a:lnTo>
                    <a:lnTo>
                      <a:pt x="1046" y="3725"/>
                    </a:lnTo>
                    <a:lnTo>
                      <a:pt x="1049" y="3712"/>
                    </a:lnTo>
                    <a:lnTo>
                      <a:pt x="1049" y="3695"/>
                    </a:lnTo>
                    <a:lnTo>
                      <a:pt x="1052" y="3682"/>
                    </a:lnTo>
                    <a:lnTo>
                      <a:pt x="1055" y="3667"/>
                    </a:lnTo>
                    <a:lnTo>
                      <a:pt x="1058" y="3653"/>
                    </a:lnTo>
                    <a:lnTo>
                      <a:pt x="1058" y="3638"/>
                    </a:lnTo>
                    <a:lnTo>
                      <a:pt x="1061" y="3623"/>
                    </a:lnTo>
                    <a:lnTo>
                      <a:pt x="1064" y="3608"/>
                    </a:lnTo>
                    <a:lnTo>
                      <a:pt x="1067" y="3594"/>
                    </a:lnTo>
                    <a:lnTo>
                      <a:pt x="1067" y="3579"/>
                    </a:lnTo>
                    <a:lnTo>
                      <a:pt x="1070" y="3566"/>
                    </a:lnTo>
                    <a:lnTo>
                      <a:pt x="1072" y="3551"/>
                    </a:lnTo>
                    <a:lnTo>
                      <a:pt x="1075" y="3537"/>
                    </a:lnTo>
                    <a:lnTo>
                      <a:pt x="1075" y="3520"/>
                    </a:lnTo>
                    <a:lnTo>
                      <a:pt x="1075" y="3507"/>
                    </a:lnTo>
                    <a:lnTo>
                      <a:pt x="1075" y="3492"/>
                    </a:lnTo>
                    <a:lnTo>
                      <a:pt x="1078" y="3478"/>
                    </a:lnTo>
                    <a:lnTo>
                      <a:pt x="1078" y="3461"/>
                    </a:lnTo>
                    <a:lnTo>
                      <a:pt x="1081" y="3448"/>
                    </a:lnTo>
                    <a:lnTo>
                      <a:pt x="1081" y="3433"/>
                    </a:lnTo>
                    <a:lnTo>
                      <a:pt x="1084" y="3419"/>
                    </a:lnTo>
                    <a:lnTo>
                      <a:pt x="1084" y="3404"/>
                    </a:lnTo>
                    <a:lnTo>
                      <a:pt x="1084" y="3389"/>
                    </a:lnTo>
                    <a:lnTo>
                      <a:pt x="1084" y="3374"/>
                    </a:lnTo>
                    <a:lnTo>
                      <a:pt x="1087" y="3360"/>
                    </a:lnTo>
                    <a:lnTo>
                      <a:pt x="1087" y="3345"/>
                    </a:lnTo>
                    <a:lnTo>
                      <a:pt x="1090" y="3332"/>
                    </a:lnTo>
                    <a:lnTo>
                      <a:pt x="1090" y="3317"/>
                    </a:lnTo>
                    <a:lnTo>
                      <a:pt x="1093" y="3303"/>
                    </a:lnTo>
                    <a:lnTo>
                      <a:pt x="1090" y="3286"/>
                    </a:lnTo>
                    <a:lnTo>
                      <a:pt x="1090" y="3273"/>
                    </a:lnTo>
                    <a:lnTo>
                      <a:pt x="1090" y="3258"/>
                    </a:lnTo>
                    <a:lnTo>
                      <a:pt x="1090" y="3245"/>
                    </a:lnTo>
                    <a:lnTo>
                      <a:pt x="1090" y="3229"/>
                    </a:lnTo>
                    <a:lnTo>
                      <a:pt x="1090" y="3216"/>
                    </a:lnTo>
                    <a:lnTo>
                      <a:pt x="1090" y="3201"/>
                    </a:lnTo>
                    <a:lnTo>
                      <a:pt x="1090" y="3188"/>
                    </a:lnTo>
                    <a:lnTo>
                      <a:pt x="1087" y="3172"/>
                    </a:lnTo>
                    <a:lnTo>
                      <a:pt x="1087" y="3159"/>
                    </a:lnTo>
                    <a:lnTo>
                      <a:pt x="1084" y="3144"/>
                    </a:lnTo>
                    <a:lnTo>
                      <a:pt x="1084" y="3130"/>
                    </a:lnTo>
                    <a:lnTo>
                      <a:pt x="1081" y="3115"/>
                    </a:lnTo>
                    <a:lnTo>
                      <a:pt x="1081" y="3102"/>
                    </a:lnTo>
                    <a:lnTo>
                      <a:pt x="1081" y="3087"/>
                    </a:lnTo>
                    <a:lnTo>
                      <a:pt x="1081" y="3073"/>
                    </a:lnTo>
                    <a:lnTo>
                      <a:pt x="1078" y="3058"/>
                    </a:lnTo>
                    <a:lnTo>
                      <a:pt x="1075" y="3045"/>
                    </a:lnTo>
                    <a:lnTo>
                      <a:pt x="1072" y="3030"/>
                    </a:lnTo>
                    <a:lnTo>
                      <a:pt x="1072" y="3016"/>
                    </a:lnTo>
                    <a:lnTo>
                      <a:pt x="1070" y="3001"/>
                    </a:lnTo>
                    <a:lnTo>
                      <a:pt x="1067" y="2988"/>
                    </a:lnTo>
                    <a:lnTo>
                      <a:pt x="1064" y="2973"/>
                    </a:lnTo>
                    <a:lnTo>
                      <a:pt x="1064" y="2959"/>
                    </a:lnTo>
                    <a:lnTo>
                      <a:pt x="1058" y="2944"/>
                    </a:lnTo>
                    <a:lnTo>
                      <a:pt x="1055" y="2931"/>
                    </a:lnTo>
                    <a:lnTo>
                      <a:pt x="1052" y="2916"/>
                    </a:lnTo>
                    <a:lnTo>
                      <a:pt x="1049" y="2904"/>
                    </a:lnTo>
                    <a:lnTo>
                      <a:pt x="1043" y="2889"/>
                    </a:lnTo>
                    <a:lnTo>
                      <a:pt x="1043" y="2876"/>
                    </a:lnTo>
                    <a:lnTo>
                      <a:pt x="1038" y="2861"/>
                    </a:lnTo>
                    <a:lnTo>
                      <a:pt x="1038" y="2849"/>
                    </a:lnTo>
                    <a:lnTo>
                      <a:pt x="1020" y="2851"/>
                    </a:lnTo>
                    <a:lnTo>
                      <a:pt x="1017" y="2859"/>
                    </a:lnTo>
                    <a:lnTo>
                      <a:pt x="1014" y="2866"/>
                    </a:lnTo>
                    <a:lnTo>
                      <a:pt x="1014" y="2876"/>
                    </a:lnTo>
                    <a:lnTo>
                      <a:pt x="1009" y="2881"/>
                    </a:lnTo>
                    <a:lnTo>
                      <a:pt x="994" y="2881"/>
                    </a:lnTo>
                    <a:lnTo>
                      <a:pt x="974" y="2800"/>
                    </a:lnTo>
                    <a:lnTo>
                      <a:pt x="959" y="2792"/>
                    </a:lnTo>
                    <a:lnTo>
                      <a:pt x="936" y="2790"/>
                    </a:lnTo>
                    <a:lnTo>
                      <a:pt x="933" y="2889"/>
                    </a:lnTo>
                    <a:lnTo>
                      <a:pt x="913" y="2895"/>
                    </a:lnTo>
                    <a:lnTo>
                      <a:pt x="898" y="2904"/>
                    </a:lnTo>
                    <a:lnTo>
                      <a:pt x="843" y="2914"/>
                    </a:lnTo>
                    <a:lnTo>
                      <a:pt x="828" y="2912"/>
                    </a:lnTo>
                    <a:lnTo>
                      <a:pt x="817" y="2908"/>
                    </a:lnTo>
                    <a:lnTo>
                      <a:pt x="791" y="2881"/>
                    </a:lnTo>
                    <a:lnTo>
                      <a:pt x="779" y="2876"/>
                    </a:lnTo>
                    <a:lnTo>
                      <a:pt x="761" y="2870"/>
                    </a:lnTo>
                    <a:lnTo>
                      <a:pt x="773" y="2857"/>
                    </a:lnTo>
                    <a:lnTo>
                      <a:pt x="799" y="2849"/>
                    </a:lnTo>
                    <a:lnTo>
                      <a:pt x="814" y="2845"/>
                    </a:lnTo>
                    <a:lnTo>
                      <a:pt x="831" y="2842"/>
                    </a:lnTo>
                    <a:lnTo>
                      <a:pt x="849" y="2838"/>
                    </a:lnTo>
                    <a:lnTo>
                      <a:pt x="866" y="2836"/>
                    </a:lnTo>
                    <a:lnTo>
                      <a:pt x="863" y="2699"/>
                    </a:lnTo>
                    <a:lnTo>
                      <a:pt x="849" y="2665"/>
                    </a:lnTo>
                    <a:lnTo>
                      <a:pt x="881" y="2560"/>
                    </a:lnTo>
                    <a:lnTo>
                      <a:pt x="886" y="2555"/>
                    </a:lnTo>
                    <a:lnTo>
                      <a:pt x="886" y="2549"/>
                    </a:lnTo>
                    <a:lnTo>
                      <a:pt x="878" y="2539"/>
                    </a:lnTo>
                    <a:lnTo>
                      <a:pt x="878" y="2532"/>
                    </a:lnTo>
                    <a:lnTo>
                      <a:pt x="886" y="2530"/>
                    </a:lnTo>
                    <a:lnTo>
                      <a:pt x="889" y="2528"/>
                    </a:lnTo>
                    <a:lnTo>
                      <a:pt x="889" y="2526"/>
                    </a:lnTo>
                    <a:lnTo>
                      <a:pt x="904" y="2530"/>
                    </a:lnTo>
                    <a:lnTo>
                      <a:pt x="895" y="2524"/>
                    </a:lnTo>
                    <a:lnTo>
                      <a:pt x="884" y="2520"/>
                    </a:lnTo>
                    <a:lnTo>
                      <a:pt x="910" y="2448"/>
                    </a:lnTo>
                    <a:lnTo>
                      <a:pt x="901" y="2441"/>
                    </a:lnTo>
                    <a:lnTo>
                      <a:pt x="892" y="2433"/>
                    </a:lnTo>
                    <a:lnTo>
                      <a:pt x="901" y="2416"/>
                    </a:lnTo>
                    <a:lnTo>
                      <a:pt x="901" y="2399"/>
                    </a:lnTo>
                    <a:lnTo>
                      <a:pt x="910" y="2300"/>
                    </a:lnTo>
                    <a:lnTo>
                      <a:pt x="910" y="2294"/>
                    </a:lnTo>
                    <a:lnTo>
                      <a:pt x="924" y="2292"/>
                    </a:lnTo>
                    <a:lnTo>
                      <a:pt x="913" y="1960"/>
                    </a:lnTo>
                    <a:lnTo>
                      <a:pt x="921" y="1958"/>
                    </a:lnTo>
                    <a:lnTo>
                      <a:pt x="936" y="1956"/>
                    </a:lnTo>
                    <a:lnTo>
                      <a:pt x="924" y="1952"/>
                    </a:lnTo>
                    <a:lnTo>
                      <a:pt x="913" y="1948"/>
                    </a:lnTo>
                    <a:lnTo>
                      <a:pt x="910" y="1933"/>
                    </a:lnTo>
                    <a:lnTo>
                      <a:pt x="933" y="1922"/>
                    </a:lnTo>
                    <a:lnTo>
                      <a:pt x="907" y="1878"/>
                    </a:lnTo>
                    <a:lnTo>
                      <a:pt x="901" y="1874"/>
                    </a:lnTo>
                    <a:lnTo>
                      <a:pt x="889" y="1874"/>
                    </a:lnTo>
                    <a:lnTo>
                      <a:pt x="881" y="1870"/>
                    </a:lnTo>
                    <a:lnTo>
                      <a:pt x="884" y="1867"/>
                    </a:lnTo>
                    <a:lnTo>
                      <a:pt x="869" y="1868"/>
                    </a:lnTo>
                    <a:lnTo>
                      <a:pt x="854" y="1872"/>
                    </a:lnTo>
                    <a:lnTo>
                      <a:pt x="849" y="1878"/>
                    </a:lnTo>
                    <a:lnTo>
                      <a:pt x="854" y="1884"/>
                    </a:lnTo>
                    <a:lnTo>
                      <a:pt x="843" y="1891"/>
                    </a:lnTo>
                    <a:lnTo>
                      <a:pt x="825" y="1899"/>
                    </a:lnTo>
                    <a:lnTo>
                      <a:pt x="799" y="1895"/>
                    </a:lnTo>
                    <a:lnTo>
                      <a:pt x="782" y="1887"/>
                    </a:lnTo>
                    <a:lnTo>
                      <a:pt x="764" y="1876"/>
                    </a:lnTo>
                    <a:lnTo>
                      <a:pt x="756" y="1865"/>
                    </a:lnTo>
                    <a:lnTo>
                      <a:pt x="753" y="1851"/>
                    </a:lnTo>
                    <a:lnTo>
                      <a:pt x="753" y="1838"/>
                    </a:lnTo>
                    <a:lnTo>
                      <a:pt x="750" y="1825"/>
                    </a:lnTo>
                    <a:lnTo>
                      <a:pt x="750" y="1813"/>
                    </a:lnTo>
                    <a:lnTo>
                      <a:pt x="750" y="1800"/>
                    </a:lnTo>
                    <a:lnTo>
                      <a:pt x="750" y="1789"/>
                    </a:lnTo>
                    <a:lnTo>
                      <a:pt x="750" y="1775"/>
                    </a:lnTo>
                    <a:lnTo>
                      <a:pt x="750" y="1764"/>
                    </a:lnTo>
                    <a:lnTo>
                      <a:pt x="750" y="1751"/>
                    </a:lnTo>
                    <a:lnTo>
                      <a:pt x="750" y="1737"/>
                    </a:lnTo>
                    <a:lnTo>
                      <a:pt x="750" y="1726"/>
                    </a:lnTo>
                    <a:lnTo>
                      <a:pt x="753" y="1714"/>
                    </a:lnTo>
                    <a:lnTo>
                      <a:pt x="753" y="1701"/>
                    </a:lnTo>
                    <a:lnTo>
                      <a:pt x="753" y="1688"/>
                    </a:lnTo>
                    <a:lnTo>
                      <a:pt x="753" y="1676"/>
                    </a:lnTo>
                    <a:lnTo>
                      <a:pt x="756" y="1665"/>
                    </a:lnTo>
                    <a:lnTo>
                      <a:pt x="756" y="1652"/>
                    </a:lnTo>
                    <a:lnTo>
                      <a:pt x="756" y="1640"/>
                    </a:lnTo>
                    <a:lnTo>
                      <a:pt x="756" y="1627"/>
                    </a:lnTo>
                    <a:lnTo>
                      <a:pt x="756" y="1616"/>
                    </a:lnTo>
                    <a:lnTo>
                      <a:pt x="756" y="1602"/>
                    </a:lnTo>
                    <a:lnTo>
                      <a:pt x="756" y="1591"/>
                    </a:lnTo>
                    <a:lnTo>
                      <a:pt x="756" y="1579"/>
                    </a:lnTo>
                    <a:lnTo>
                      <a:pt x="756" y="1568"/>
                    </a:lnTo>
                    <a:lnTo>
                      <a:pt x="753" y="1555"/>
                    </a:lnTo>
                    <a:lnTo>
                      <a:pt x="753" y="1543"/>
                    </a:lnTo>
                    <a:lnTo>
                      <a:pt x="753" y="1530"/>
                    </a:lnTo>
                    <a:lnTo>
                      <a:pt x="753" y="1519"/>
                    </a:lnTo>
                    <a:lnTo>
                      <a:pt x="750" y="1507"/>
                    </a:lnTo>
                    <a:lnTo>
                      <a:pt x="750" y="1496"/>
                    </a:lnTo>
                    <a:lnTo>
                      <a:pt x="747" y="1484"/>
                    </a:lnTo>
                    <a:lnTo>
                      <a:pt x="747" y="1473"/>
                    </a:lnTo>
                    <a:lnTo>
                      <a:pt x="750" y="1467"/>
                    </a:lnTo>
                    <a:lnTo>
                      <a:pt x="761" y="1462"/>
                    </a:lnTo>
                    <a:lnTo>
                      <a:pt x="759" y="1450"/>
                    </a:lnTo>
                    <a:lnTo>
                      <a:pt x="759" y="1441"/>
                    </a:lnTo>
                    <a:lnTo>
                      <a:pt x="756" y="1429"/>
                    </a:lnTo>
                    <a:lnTo>
                      <a:pt x="756" y="1420"/>
                    </a:lnTo>
                    <a:lnTo>
                      <a:pt x="753" y="1399"/>
                    </a:lnTo>
                    <a:lnTo>
                      <a:pt x="756" y="1380"/>
                    </a:lnTo>
                    <a:lnTo>
                      <a:pt x="759" y="1359"/>
                    </a:lnTo>
                    <a:lnTo>
                      <a:pt x="770" y="1340"/>
                    </a:lnTo>
                    <a:lnTo>
                      <a:pt x="779" y="1331"/>
                    </a:lnTo>
                    <a:lnTo>
                      <a:pt x="791" y="1323"/>
                    </a:lnTo>
                    <a:lnTo>
                      <a:pt x="805" y="1313"/>
                    </a:lnTo>
                    <a:lnTo>
                      <a:pt x="823" y="1306"/>
                    </a:lnTo>
                    <a:lnTo>
                      <a:pt x="840" y="1298"/>
                    </a:lnTo>
                    <a:lnTo>
                      <a:pt x="849" y="1296"/>
                    </a:lnTo>
                    <a:lnTo>
                      <a:pt x="878" y="1298"/>
                    </a:lnTo>
                    <a:lnTo>
                      <a:pt x="907" y="1306"/>
                    </a:lnTo>
                    <a:lnTo>
                      <a:pt x="921" y="1308"/>
                    </a:lnTo>
                    <a:lnTo>
                      <a:pt x="939" y="1311"/>
                    </a:lnTo>
                    <a:lnTo>
                      <a:pt x="956" y="1311"/>
                    </a:lnTo>
                    <a:lnTo>
                      <a:pt x="979" y="1311"/>
                    </a:lnTo>
                    <a:lnTo>
                      <a:pt x="977" y="1304"/>
                    </a:lnTo>
                    <a:lnTo>
                      <a:pt x="982" y="1300"/>
                    </a:lnTo>
                    <a:lnTo>
                      <a:pt x="994" y="1294"/>
                    </a:lnTo>
                    <a:lnTo>
                      <a:pt x="1011" y="1294"/>
                    </a:lnTo>
                    <a:lnTo>
                      <a:pt x="1017" y="1291"/>
                    </a:lnTo>
                    <a:lnTo>
                      <a:pt x="1023" y="1285"/>
                    </a:lnTo>
                    <a:lnTo>
                      <a:pt x="1017" y="1277"/>
                    </a:lnTo>
                    <a:lnTo>
                      <a:pt x="1006" y="1272"/>
                    </a:lnTo>
                    <a:lnTo>
                      <a:pt x="985" y="1273"/>
                    </a:lnTo>
                    <a:lnTo>
                      <a:pt x="979" y="1279"/>
                    </a:lnTo>
                    <a:lnTo>
                      <a:pt x="971" y="1287"/>
                    </a:lnTo>
                    <a:lnTo>
                      <a:pt x="956" y="1294"/>
                    </a:lnTo>
                    <a:lnTo>
                      <a:pt x="930" y="1095"/>
                    </a:lnTo>
                    <a:lnTo>
                      <a:pt x="924" y="1089"/>
                    </a:lnTo>
                    <a:lnTo>
                      <a:pt x="916" y="1089"/>
                    </a:lnTo>
                    <a:lnTo>
                      <a:pt x="907" y="1091"/>
                    </a:lnTo>
                    <a:lnTo>
                      <a:pt x="901" y="1095"/>
                    </a:lnTo>
                    <a:lnTo>
                      <a:pt x="892" y="1129"/>
                    </a:lnTo>
                    <a:lnTo>
                      <a:pt x="831" y="1165"/>
                    </a:lnTo>
                    <a:lnTo>
                      <a:pt x="825" y="1097"/>
                    </a:lnTo>
                    <a:lnTo>
                      <a:pt x="849" y="981"/>
                    </a:lnTo>
                    <a:lnTo>
                      <a:pt x="863" y="979"/>
                    </a:lnTo>
                    <a:lnTo>
                      <a:pt x="886" y="981"/>
                    </a:lnTo>
                    <a:lnTo>
                      <a:pt x="895" y="977"/>
                    </a:lnTo>
                    <a:lnTo>
                      <a:pt x="907" y="973"/>
                    </a:lnTo>
                    <a:lnTo>
                      <a:pt x="956" y="506"/>
                    </a:lnTo>
                    <a:lnTo>
                      <a:pt x="1020" y="487"/>
                    </a:lnTo>
                    <a:lnTo>
                      <a:pt x="1067" y="365"/>
                    </a:lnTo>
                    <a:lnTo>
                      <a:pt x="1014" y="344"/>
                    </a:lnTo>
                    <a:lnTo>
                      <a:pt x="1014" y="338"/>
                    </a:lnTo>
                    <a:lnTo>
                      <a:pt x="1014" y="333"/>
                    </a:lnTo>
                    <a:lnTo>
                      <a:pt x="988" y="333"/>
                    </a:lnTo>
                    <a:lnTo>
                      <a:pt x="974" y="340"/>
                    </a:lnTo>
                    <a:lnTo>
                      <a:pt x="956" y="348"/>
                    </a:lnTo>
                    <a:lnTo>
                      <a:pt x="936" y="355"/>
                    </a:lnTo>
                    <a:lnTo>
                      <a:pt x="927" y="365"/>
                    </a:lnTo>
                    <a:lnTo>
                      <a:pt x="924" y="376"/>
                    </a:lnTo>
                    <a:lnTo>
                      <a:pt x="918" y="388"/>
                    </a:lnTo>
                    <a:lnTo>
                      <a:pt x="918" y="399"/>
                    </a:lnTo>
                    <a:lnTo>
                      <a:pt x="913" y="411"/>
                    </a:lnTo>
                    <a:lnTo>
                      <a:pt x="910" y="422"/>
                    </a:lnTo>
                    <a:lnTo>
                      <a:pt x="910" y="433"/>
                    </a:lnTo>
                    <a:lnTo>
                      <a:pt x="910" y="445"/>
                    </a:lnTo>
                    <a:lnTo>
                      <a:pt x="907" y="456"/>
                    </a:lnTo>
                    <a:lnTo>
                      <a:pt x="907" y="468"/>
                    </a:lnTo>
                    <a:lnTo>
                      <a:pt x="907" y="479"/>
                    </a:lnTo>
                    <a:lnTo>
                      <a:pt x="907" y="490"/>
                    </a:lnTo>
                    <a:lnTo>
                      <a:pt x="907" y="502"/>
                    </a:lnTo>
                    <a:lnTo>
                      <a:pt x="907" y="513"/>
                    </a:lnTo>
                    <a:lnTo>
                      <a:pt x="907" y="525"/>
                    </a:lnTo>
                    <a:lnTo>
                      <a:pt x="907" y="538"/>
                    </a:lnTo>
                    <a:lnTo>
                      <a:pt x="904" y="549"/>
                    </a:lnTo>
                    <a:lnTo>
                      <a:pt x="904" y="561"/>
                    </a:lnTo>
                    <a:lnTo>
                      <a:pt x="901" y="572"/>
                    </a:lnTo>
                    <a:lnTo>
                      <a:pt x="901" y="584"/>
                    </a:lnTo>
                    <a:lnTo>
                      <a:pt x="898" y="595"/>
                    </a:lnTo>
                    <a:lnTo>
                      <a:pt x="895" y="606"/>
                    </a:lnTo>
                    <a:lnTo>
                      <a:pt x="892" y="618"/>
                    </a:lnTo>
                    <a:lnTo>
                      <a:pt x="892" y="629"/>
                    </a:lnTo>
                    <a:lnTo>
                      <a:pt x="886" y="639"/>
                    </a:lnTo>
                    <a:lnTo>
                      <a:pt x="881" y="650"/>
                    </a:lnTo>
                    <a:lnTo>
                      <a:pt x="875" y="661"/>
                    </a:lnTo>
                    <a:lnTo>
                      <a:pt x="872" y="673"/>
                    </a:lnTo>
                    <a:lnTo>
                      <a:pt x="863" y="682"/>
                    </a:lnTo>
                    <a:lnTo>
                      <a:pt x="857" y="694"/>
                    </a:lnTo>
                    <a:lnTo>
                      <a:pt x="849" y="705"/>
                    </a:lnTo>
                    <a:lnTo>
                      <a:pt x="843" y="717"/>
                    </a:lnTo>
                    <a:lnTo>
                      <a:pt x="791" y="722"/>
                    </a:lnTo>
                    <a:lnTo>
                      <a:pt x="779" y="703"/>
                    </a:lnTo>
                    <a:lnTo>
                      <a:pt x="773" y="684"/>
                    </a:lnTo>
                    <a:lnTo>
                      <a:pt x="770" y="665"/>
                    </a:lnTo>
                    <a:lnTo>
                      <a:pt x="773" y="648"/>
                    </a:lnTo>
                    <a:lnTo>
                      <a:pt x="773" y="627"/>
                    </a:lnTo>
                    <a:lnTo>
                      <a:pt x="776" y="608"/>
                    </a:lnTo>
                    <a:lnTo>
                      <a:pt x="779" y="587"/>
                    </a:lnTo>
                    <a:lnTo>
                      <a:pt x="785" y="568"/>
                    </a:lnTo>
                    <a:lnTo>
                      <a:pt x="785" y="557"/>
                    </a:lnTo>
                    <a:lnTo>
                      <a:pt x="785" y="547"/>
                    </a:lnTo>
                    <a:lnTo>
                      <a:pt x="785" y="536"/>
                    </a:lnTo>
                    <a:lnTo>
                      <a:pt x="785" y="526"/>
                    </a:lnTo>
                    <a:lnTo>
                      <a:pt x="782" y="506"/>
                    </a:lnTo>
                    <a:lnTo>
                      <a:pt x="782" y="488"/>
                    </a:lnTo>
                    <a:lnTo>
                      <a:pt x="776" y="468"/>
                    </a:lnTo>
                    <a:lnTo>
                      <a:pt x="767" y="449"/>
                    </a:lnTo>
                    <a:lnTo>
                      <a:pt x="753" y="431"/>
                    </a:lnTo>
                    <a:lnTo>
                      <a:pt x="738" y="414"/>
                    </a:lnTo>
                    <a:lnTo>
                      <a:pt x="729" y="414"/>
                    </a:lnTo>
                    <a:lnTo>
                      <a:pt x="721" y="414"/>
                    </a:lnTo>
                    <a:lnTo>
                      <a:pt x="671" y="886"/>
                    </a:lnTo>
                    <a:lnTo>
                      <a:pt x="663" y="886"/>
                    </a:lnTo>
                    <a:lnTo>
                      <a:pt x="651" y="886"/>
                    </a:lnTo>
                    <a:lnTo>
                      <a:pt x="654" y="589"/>
                    </a:lnTo>
                    <a:lnTo>
                      <a:pt x="677" y="386"/>
                    </a:lnTo>
                    <a:lnTo>
                      <a:pt x="671" y="70"/>
                    </a:lnTo>
                    <a:lnTo>
                      <a:pt x="654" y="67"/>
                    </a:lnTo>
                    <a:lnTo>
                      <a:pt x="639" y="68"/>
                    </a:lnTo>
                    <a:lnTo>
                      <a:pt x="622" y="68"/>
                    </a:lnTo>
                    <a:lnTo>
                      <a:pt x="604" y="68"/>
                    </a:lnTo>
                    <a:lnTo>
                      <a:pt x="523" y="49"/>
                    </a:lnTo>
                    <a:lnTo>
                      <a:pt x="500" y="51"/>
                    </a:lnTo>
                    <a:lnTo>
                      <a:pt x="480" y="55"/>
                    </a:lnTo>
                    <a:lnTo>
                      <a:pt x="459" y="51"/>
                    </a:lnTo>
                    <a:lnTo>
                      <a:pt x="453" y="44"/>
                    </a:lnTo>
                    <a:lnTo>
                      <a:pt x="450" y="34"/>
                    </a:lnTo>
                    <a:lnTo>
                      <a:pt x="439" y="28"/>
                    </a:lnTo>
                    <a:lnTo>
                      <a:pt x="421" y="28"/>
                    </a:lnTo>
                    <a:lnTo>
                      <a:pt x="410" y="34"/>
                    </a:lnTo>
                    <a:lnTo>
                      <a:pt x="398" y="40"/>
                    </a:lnTo>
                    <a:lnTo>
                      <a:pt x="384" y="46"/>
                    </a:lnTo>
                    <a:lnTo>
                      <a:pt x="276" y="30"/>
                    </a:lnTo>
                    <a:lnTo>
                      <a:pt x="259" y="21"/>
                    </a:lnTo>
                    <a:lnTo>
                      <a:pt x="253" y="9"/>
                    </a:lnTo>
                    <a:lnTo>
                      <a:pt x="244" y="4"/>
                    </a:lnTo>
                    <a:lnTo>
                      <a:pt x="232" y="4"/>
                    </a:lnTo>
                    <a:lnTo>
                      <a:pt x="218" y="4"/>
                    </a:lnTo>
                    <a:lnTo>
                      <a:pt x="203" y="8"/>
                    </a:lnTo>
                    <a:lnTo>
                      <a:pt x="186" y="6"/>
                    </a:lnTo>
                    <a:lnTo>
                      <a:pt x="174" y="4"/>
                    </a:lnTo>
                    <a:lnTo>
                      <a:pt x="157" y="0"/>
                    </a:lnTo>
                    <a:lnTo>
                      <a:pt x="142" y="4"/>
                    </a:lnTo>
                    <a:lnTo>
                      <a:pt x="137" y="15"/>
                    </a:lnTo>
                    <a:lnTo>
                      <a:pt x="134" y="30"/>
                    </a:lnTo>
                    <a:lnTo>
                      <a:pt x="131" y="42"/>
                    </a:lnTo>
                    <a:lnTo>
                      <a:pt x="131" y="57"/>
                    </a:lnTo>
                    <a:lnTo>
                      <a:pt x="128" y="70"/>
                    </a:lnTo>
                    <a:lnTo>
                      <a:pt x="125" y="84"/>
                    </a:lnTo>
                    <a:lnTo>
                      <a:pt x="122" y="97"/>
                    </a:lnTo>
                    <a:lnTo>
                      <a:pt x="122" y="112"/>
                    </a:lnTo>
                    <a:lnTo>
                      <a:pt x="119" y="124"/>
                    </a:lnTo>
                    <a:lnTo>
                      <a:pt x="119" y="139"/>
                    </a:lnTo>
                    <a:lnTo>
                      <a:pt x="116" y="150"/>
                    </a:lnTo>
                    <a:lnTo>
                      <a:pt x="116" y="165"/>
                    </a:lnTo>
                    <a:lnTo>
                      <a:pt x="116" y="179"/>
                    </a:lnTo>
                    <a:lnTo>
                      <a:pt x="116" y="192"/>
                    </a:lnTo>
                    <a:lnTo>
                      <a:pt x="116" y="205"/>
                    </a:lnTo>
                    <a:lnTo>
                      <a:pt x="116" y="220"/>
                    </a:lnTo>
                    <a:lnTo>
                      <a:pt x="113" y="232"/>
                    </a:lnTo>
                    <a:lnTo>
                      <a:pt x="113" y="247"/>
                    </a:lnTo>
                    <a:lnTo>
                      <a:pt x="113" y="258"/>
                    </a:lnTo>
                    <a:lnTo>
                      <a:pt x="113" y="274"/>
                    </a:lnTo>
                    <a:lnTo>
                      <a:pt x="113" y="287"/>
                    </a:lnTo>
                    <a:lnTo>
                      <a:pt x="113" y="300"/>
                    </a:lnTo>
                    <a:lnTo>
                      <a:pt x="113" y="314"/>
                    </a:lnTo>
                    <a:lnTo>
                      <a:pt x="116" y="329"/>
                    </a:lnTo>
                    <a:lnTo>
                      <a:pt x="116" y="340"/>
                    </a:lnTo>
                    <a:lnTo>
                      <a:pt x="116" y="355"/>
                    </a:lnTo>
                    <a:lnTo>
                      <a:pt x="116" y="367"/>
                    </a:lnTo>
                    <a:lnTo>
                      <a:pt x="119" y="382"/>
                    </a:lnTo>
                    <a:lnTo>
                      <a:pt x="119" y="395"/>
                    </a:lnTo>
                    <a:lnTo>
                      <a:pt x="122" y="409"/>
                    </a:lnTo>
                    <a:lnTo>
                      <a:pt x="122" y="422"/>
                    </a:lnTo>
                    <a:lnTo>
                      <a:pt x="125" y="437"/>
                    </a:lnTo>
                    <a:lnTo>
                      <a:pt x="125" y="454"/>
                    </a:lnTo>
                    <a:lnTo>
                      <a:pt x="128" y="475"/>
                    </a:lnTo>
                    <a:lnTo>
                      <a:pt x="128" y="494"/>
                    </a:lnTo>
                    <a:lnTo>
                      <a:pt x="131" y="515"/>
                    </a:lnTo>
                    <a:lnTo>
                      <a:pt x="131" y="532"/>
                    </a:lnTo>
                    <a:lnTo>
                      <a:pt x="134" y="553"/>
                    </a:lnTo>
                    <a:lnTo>
                      <a:pt x="137" y="572"/>
                    </a:lnTo>
                    <a:lnTo>
                      <a:pt x="139" y="593"/>
                    </a:lnTo>
                    <a:lnTo>
                      <a:pt x="139" y="612"/>
                    </a:lnTo>
                    <a:lnTo>
                      <a:pt x="139" y="631"/>
                    </a:lnTo>
                    <a:lnTo>
                      <a:pt x="139" y="650"/>
                    </a:lnTo>
                    <a:lnTo>
                      <a:pt x="142" y="671"/>
                    </a:lnTo>
                    <a:lnTo>
                      <a:pt x="142" y="690"/>
                    </a:lnTo>
                    <a:lnTo>
                      <a:pt x="142" y="711"/>
                    </a:lnTo>
                    <a:lnTo>
                      <a:pt x="142" y="730"/>
                    </a:lnTo>
                    <a:lnTo>
                      <a:pt x="145" y="751"/>
                    </a:lnTo>
                    <a:lnTo>
                      <a:pt x="142" y="768"/>
                    </a:lnTo>
                    <a:lnTo>
                      <a:pt x="142" y="789"/>
                    </a:lnTo>
                    <a:lnTo>
                      <a:pt x="142" y="808"/>
                    </a:lnTo>
                    <a:lnTo>
                      <a:pt x="142" y="829"/>
                    </a:lnTo>
                    <a:lnTo>
                      <a:pt x="142" y="846"/>
                    </a:lnTo>
                    <a:lnTo>
                      <a:pt x="142" y="867"/>
                    </a:lnTo>
                    <a:lnTo>
                      <a:pt x="142" y="886"/>
                    </a:lnTo>
                    <a:lnTo>
                      <a:pt x="142" y="907"/>
                    </a:lnTo>
                    <a:lnTo>
                      <a:pt x="139" y="926"/>
                    </a:lnTo>
                    <a:lnTo>
                      <a:pt x="139" y="945"/>
                    </a:lnTo>
                    <a:lnTo>
                      <a:pt x="137" y="964"/>
                    </a:lnTo>
                    <a:lnTo>
                      <a:pt x="137" y="985"/>
                    </a:lnTo>
                    <a:lnTo>
                      <a:pt x="134" y="1004"/>
                    </a:lnTo>
                    <a:lnTo>
                      <a:pt x="134" y="1024"/>
                    </a:lnTo>
                    <a:lnTo>
                      <a:pt x="134" y="1043"/>
                    </a:lnTo>
                    <a:lnTo>
                      <a:pt x="134" y="1064"/>
                    </a:lnTo>
                    <a:lnTo>
                      <a:pt x="134" y="1082"/>
                    </a:lnTo>
                    <a:lnTo>
                      <a:pt x="137" y="1099"/>
                    </a:lnTo>
                    <a:lnTo>
                      <a:pt x="137" y="1116"/>
                    </a:lnTo>
                    <a:lnTo>
                      <a:pt x="139" y="1133"/>
                    </a:lnTo>
                    <a:lnTo>
                      <a:pt x="137" y="1150"/>
                    </a:lnTo>
                    <a:lnTo>
                      <a:pt x="134" y="1167"/>
                    </a:lnTo>
                    <a:lnTo>
                      <a:pt x="131" y="1184"/>
                    </a:lnTo>
                    <a:lnTo>
                      <a:pt x="131" y="1203"/>
                    </a:lnTo>
                    <a:lnTo>
                      <a:pt x="125" y="1220"/>
                    </a:lnTo>
                    <a:lnTo>
                      <a:pt x="125" y="1237"/>
                    </a:lnTo>
                    <a:lnTo>
                      <a:pt x="119" y="1254"/>
                    </a:lnTo>
                    <a:lnTo>
                      <a:pt x="119" y="1272"/>
                    </a:lnTo>
                    <a:lnTo>
                      <a:pt x="116" y="1289"/>
                    </a:lnTo>
                    <a:lnTo>
                      <a:pt x="116" y="1306"/>
                    </a:lnTo>
                    <a:lnTo>
                      <a:pt x="116" y="1323"/>
                    </a:lnTo>
                    <a:lnTo>
                      <a:pt x="119" y="1340"/>
                    </a:lnTo>
                    <a:lnTo>
                      <a:pt x="105" y="1363"/>
                    </a:lnTo>
                    <a:lnTo>
                      <a:pt x="119" y="1361"/>
                    </a:lnTo>
                    <a:lnTo>
                      <a:pt x="139" y="1361"/>
                    </a:lnTo>
                    <a:lnTo>
                      <a:pt x="131" y="1384"/>
                    </a:lnTo>
                    <a:lnTo>
                      <a:pt x="137" y="1389"/>
                    </a:lnTo>
                    <a:lnTo>
                      <a:pt x="134" y="1397"/>
                    </a:lnTo>
                    <a:lnTo>
                      <a:pt x="122" y="1399"/>
                    </a:lnTo>
                    <a:lnTo>
                      <a:pt x="110" y="1407"/>
                    </a:lnTo>
                    <a:lnTo>
                      <a:pt x="107" y="1412"/>
                    </a:lnTo>
                    <a:lnTo>
                      <a:pt x="110" y="1422"/>
                    </a:lnTo>
                    <a:lnTo>
                      <a:pt x="183" y="1454"/>
                    </a:lnTo>
                    <a:lnTo>
                      <a:pt x="259" y="1460"/>
                    </a:lnTo>
                    <a:lnTo>
                      <a:pt x="267" y="1477"/>
                    </a:lnTo>
                    <a:lnTo>
                      <a:pt x="276" y="1496"/>
                    </a:lnTo>
                    <a:lnTo>
                      <a:pt x="285" y="1515"/>
                    </a:lnTo>
                    <a:lnTo>
                      <a:pt x="293" y="1534"/>
                    </a:lnTo>
                    <a:lnTo>
                      <a:pt x="299" y="1551"/>
                    </a:lnTo>
                    <a:lnTo>
                      <a:pt x="308" y="1572"/>
                    </a:lnTo>
                    <a:lnTo>
                      <a:pt x="314" y="1589"/>
                    </a:lnTo>
                    <a:lnTo>
                      <a:pt x="323" y="1610"/>
                    </a:lnTo>
                    <a:lnTo>
                      <a:pt x="325" y="1627"/>
                    </a:lnTo>
                    <a:lnTo>
                      <a:pt x="331" y="1648"/>
                    </a:lnTo>
                    <a:lnTo>
                      <a:pt x="334" y="1665"/>
                    </a:lnTo>
                    <a:lnTo>
                      <a:pt x="340" y="1686"/>
                    </a:lnTo>
                    <a:lnTo>
                      <a:pt x="343" y="1705"/>
                    </a:lnTo>
                    <a:lnTo>
                      <a:pt x="346" y="1726"/>
                    </a:lnTo>
                    <a:lnTo>
                      <a:pt x="349" y="1745"/>
                    </a:lnTo>
                    <a:lnTo>
                      <a:pt x="355" y="1766"/>
                    </a:lnTo>
                    <a:lnTo>
                      <a:pt x="355" y="1783"/>
                    </a:lnTo>
                    <a:lnTo>
                      <a:pt x="355" y="1804"/>
                    </a:lnTo>
                    <a:lnTo>
                      <a:pt x="355" y="1821"/>
                    </a:lnTo>
                    <a:lnTo>
                      <a:pt x="355" y="1842"/>
                    </a:lnTo>
                    <a:lnTo>
                      <a:pt x="355" y="1861"/>
                    </a:lnTo>
                    <a:lnTo>
                      <a:pt x="355" y="1880"/>
                    </a:lnTo>
                    <a:lnTo>
                      <a:pt x="355" y="1899"/>
                    </a:lnTo>
                    <a:lnTo>
                      <a:pt x="355" y="1920"/>
                    </a:lnTo>
                    <a:lnTo>
                      <a:pt x="352" y="1939"/>
                    </a:lnTo>
                    <a:lnTo>
                      <a:pt x="349" y="1958"/>
                    </a:lnTo>
                    <a:lnTo>
                      <a:pt x="346" y="1977"/>
                    </a:lnTo>
                    <a:lnTo>
                      <a:pt x="346" y="1998"/>
                    </a:lnTo>
                    <a:lnTo>
                      <a:pt x="343" y="2017"/>
                    </a:lnTo>
                    <a:lnTo>
                      <a:pt x="340" y="2038"/>
                    </a:lnTo>
                    <a:lnTo>
                      <a:pt x="337" y="2057"/>
                    </a:lnTo>
                    <a:lnTo>
                      <a:pt x="337" y="2077"/>
                    </a:lnTo>
                    <a:lnTo>
                      <a:pt x="331" y="2095"/>
                    </a:lnTo>
                    <a:lnTo>
                      <a:pt x="328" y="2116"/>
                    </a:lnTo>
                    <a:lnTo>
                      <a:pt x="323" y="2135"/>
                    </a:lnTo>
                    <a:lnTo>
                      <a:pt x="320" y="2155"/>
                    </a:lnTo>
                    <a:lnTo>
                      <a:pt x="314" y="2174"/>
                    </a:lnTo>
                    <a:lnTo>
                      <a:pt x="311" y="2195"/>
                    </a:lnTo>
                    <a:lnTo>
                      <a:pt x="305" y="2214"/>
                    </a:lnTo>
                    <a:lnTo>
                      <a:pt x="302" y="2235"/>
                    </a:lnTo>
                    <a:lnTo>
                      <a:pt x="296" y="2252"/>
                    </a:lnTo>
                    <a:lnTo>
                      <a:pt x="291" y="2273"/>
                    </a:lnTo>
                    <a:lnTo>
                      <a:pt x="285" y="2292"/>
                    </a:lnTo>
                    <a:lnTo>
                      <a:pt x="282" y="2313"/>
                    </a:lnTo>
                    <a:lnTo>
                      <a:pt x="276" y="2332"/>
                    </a:lnTo>
                    <a:lnTo>
                      <a:pt x="273" y="2353"/>
                    </a:lnTo>
                    <a:lnTo>
                      <a:pt x="267" y="2372"/>
                    </a:lnTo>
                    <a:lnTo>
                      <a:pt x="264" y="2393"/>
                    </a:lnTo>
                    <a:lnTo>
                      <a:pt x="256" y="2410"/>
                    </a:lnTo>
                    <a:lnTo>
                      <a:pt x="253" y="2431"/>
                    </a:lnTo>
                    <a:lnTo>
                      <a:pt x="247" y="2450"/>
                    </a:lnTo>
                    <a:lnTo>
                      <a:pt x="244" y="2471"/>
                    </a:lnTo>
                    <a:lnTo>
                      <a:pt x="238" y="2490"/>
                    </a:lnTo>
                    <a:lnTo>
                      <a:pt x="235" y="2511"/>
                    </a:lnTo>
                    <a:lnTo>
                      <a:pt x="230" y="2530"/>
                    </a:lnTo>
                    <a:lnTo>
                      <a:pt x="227" y="2551"/>
                    </a:lnTo>
                    <a:lnTo>
                      <a:pt x="221" y="2568"/>
                    </a:lnTo>
                    <a:lnTo>
                      <a:pt x="218" y="2589"/>
                    </a:lnTo>
                    <a:lnTo>
                      <a:pt x="215" y="2608"/>
                    </a:lnTo>
                    <a:lnTo>
                      <a:pt x="212" y="2629"/>
                    </a:lnTo>
                    <a:lnTo>
                      <a:pt x="209" y="2648"/>
                    </a:lnTo>
                    <a:lnTo>
                      <a:pt x="206" y="2669"/>
                    </a:lnTo>
                    <a:lnTo>
                      <a:pt x="203" y="2688"/>
                    </a:lnTo>
                    <a:lnTo>
                      <a:pt x="203" y="2709"/>
                    </a:lnTo>
                    <a:lnTo>
                      <a:pt x="195" y="2709"/>
                    </a:lnTo>
                    <a:lnTo>
                      <a:pt x="183" y="2709"/>
                    </a:lnTo>
                    <a:lnTo>
                      <a:pt x="192" y="2296"/>
                    </a:lnTo>
                    <a:lnTo>
                      <a:pt x="186" y="2311"/>
                    </a:lnTo>
                    <a:lnTo>
                      <a:pt x="183" y="2326"/>
                    </a:lnTo>
                    <a:lnTo>
                      <a:pt x="177" y="2342"/>
                    </a:lnTo>
                    <a:lnTo>
                      <a:pt x="174" y="2359"/>
                    </a:lnTo>
                    <a:lnTo>
                      <a:pt x="171" y="2374"/>
                    </a:lnTo>
                    <a:lnTo>
                      <a:pt x="168" y="2389"/>
                    </a:lnTo>
                    <a:lnTo>
                      <a:pt x="168" y="2406"/>
                    </a:lnTo>
                    <a:lnTo>
                      <a:pt x="168" y="2423"/>
                    </a:lnTo>
                    <a:lnTo>
                      <a:pt x="166" y="2439"/>
                    </a:lnTo>
                    <a:lnTo>
                      <a:pt x="163" y="2456"/>
                    </a:lnTo>
                    <a:lnTo>
                      <a:pt x="163" y="2471"/>
                    </a:lnTo>
                    <a:lnTo>
                      <a:pt x="163" y="2488"/>
                    </a:lnTo>
                    <a:lnTo>
                      <a:pt x="163" y="2503"/>
                    </a:lnTo>
                    <a:lnTo>
                      <a:pt x="163" y="2520"/>
                    </a:lnTo>
                    <a:lnTo>
                      <a:pt x="163" y="2537"/>
                    </a:lnTo>
                    <a:lnTo>
                      <a:pt x="163" y="2555"/>
                    </a:lnTo>
                    <a:lnTo>
                      <a:pt x="160" y="2570"/>
                    </a:lnTo>
                    <a:lnTo>
                      <a:pt x="160" y="2587"/>
                    </a:lnTo>
                    <a:lnTo>
                      <a:pt x="160" y="2604"/>
                    </a:lnTo>
                    <a:lnTo>
                      <a:pt x="160" y="2621"/>
                    </a:lnTo>
                    <a:lnTo>
                      <a:pt x="160" y="2636"/>
                    </a:lnTo>
                    <a:lnTo>
                      <a:pt x="160" y="2653"/>
                    </a:lnTo>
                    <a:lnTo>
                      <a:pt x="160" y="2671"/>
                    </a:lnTo>
                    <a:lnTo>
                      <a:pt x="160" y="2688"/>
                    </a:lnTo>
                    <a:lnTo>
                      <a:pt x="160" y="2703"/>
                    </a:lnTo>
                    <a:lnTo>
                      <a:pt x="160" y="2720"/>
                    </a:lnTo>
                    <a:lnTo>
                      <a:pt x="160" y="2737"/>
                    </a:lnTo>
                    <a:lnTo>
                      <a:pt x="160" y="2754"/>
                    </a:lnTo>
                    <a:lnTo>
                      <a:pt x="160" y="2769"/>
                    </a:lnTo>
                    <a:lnTo>
                      <a:pt x="160" y="2786"/>
                    </a:lnTo>
                    <a:lnTo>
                      <a:pt x="160" y="2804"/>
                    </a:lnTo>
                    <a:lnTo>
                      <a:pt x="160" y="2821"/>
                    </a:lnTo>
                    <a:lnTo>
                      <a:pt x="171" y="2821"/>
                    </a:lnTo>
                    <a:lnTo>
                      <a:pt x="195" y="2824"/>
                    </a:lnTo>
                    <a:lnTo>
                      <a:pt x="192" y="2836"/>
                    </a:lnTo>
                    <a:lnTo>
                      <a:pt x="192" y="2847"/>
                    </a:lnTo>
                    <a:lnTo>
                      <a:pt x="192" y="2859"/>
                    </a:lnTo>
                    <a:lnTo>
                      <a:pt x="192" y="2872"/>
                    </a:lnTo>
                    <a:lnTo>
                      <a:pt x="192" y="2883"/>
                    </a:lnTo>
                    <a:lnTo>
                      <a:pt x="192" y="2897"/>
                    </a:lnTo>
                    <a:lnTo>
                      <a:pt x="192" y="2908"/>
                    </a:lnTo>
                    <a:lnTo>
                      <a:pt x="195" y="2921"/>
                    </a:lnTo>
                    <a:lnTo>
                      <a:pt x="195" y="2933"/>
                    </a:lnTo>
                    <a:lnTo>
                      <a:pt x="198" y="2944"/>
                    </a:lnTo>
                    <a:lnTo>
                      <a:pt x="198" y="2958"/>
                    </a:lnTo>
                    <a:lnTo>
                      <a:pt x="200" y="2971"/>
                    </a:lnTo>
                    <a:lnTo>
                      <a:pt x="200" y="2982"/>
                    </a:lnTo>
                    <a:lnTo>
                      <a:pt x="203" y="2996"/>
                    </a:lnTo>
                    <a:lnTo>
                      <a:pt x="203" y="3009"/>
                    </a:lnTo>
                    <a:lnTo>
                      <a:pt x="206" y="3024"/>
                    </a:lnTo>
                    <a:lnTo>
                      <a:pt x="206" y="3041"/>
                    </a:lnTo>
                    <a:lnTo>
                      <a:pt x="206" y="3058"/>
                    </a:lnTo>
                    <a:lnTo>
                      <a:pt x="206" y="3075"/>
                    </a:lnTo>
                    <a:lnTo>
                      <a:pt x="206" y="3092"/>
                    </a:lnTo>
                    <a:lnTo>
                      <a:pt x="203" y="3110"/>
                    </a:lnTo>
                    <a:lnTo>
                      <a:pt x="203" y="3127"/>
                    </a:lnTo>
                    <a:lnTo>
                      <a:pt x="203" y="3144"/>
                    </a:lnTo>
                    <a:lnTo>
                      <a:pt x="203" y="3161"/>
                    </a:lnTo>
                    <a:lnTo>
                      <a:pt x="200" y="3178"/>
                    </a:lnTo>
                    <a:lnTo>
                      <a:pt x="198" y="3195"/>
                    </a:lnTo>
                    <a:lnTo>
                      <a:pt x="195" y="3212"/>
                    </a:lnTo>
                    <a:lnTo>
                      <a:pt x="195" y="3229"/>
                    </a:lnTo>
                    <a:lnTo>
                      <a:pt x="192" y="3246"/>
                    </a:lnTo>
                    <a:lnTo>
                      <a:pt x="189" y="3264"/>
                    </a:lnTo>
                    <a:lnTo>
                      <a:pt x="186" y="3281"/>
                    </a:lnTo>
                    <a:lnTo>
                      <a:pt x="186" y="3298"/>
                    </a:lnTo>
                    <a:lnTo>
                      <a:pt x="180" y="3315"/>
                    </a:lnTo>
                    <a:lnTo>
                      <a:pt x="177" y="3332"/>
                    </a:lnTo>
                    <a:lnTo>
                      <a:pt x="174" y="3349"/>
                    </a:lnTo>
                    <a:lnTo>
                      <a:pt x="171" y="3366"/>
                    </a:lnTo>
                    <a:lnTo>
                      <a:pt x="168" y="3383"/>
                    </a:lnTo>
                    <a:lnTo>
                      <a:pt x="166" y="3400"/>
                    </a:lnTo>
                    <a:lnTo>
                      <a:pt x="163" y="3418"/>
                    </a:lnTo>
                    <a:lnTo>
                      <a:pt x="163" y="3435"/>
                    </a:lnTo>
                    <a:lnTo>
                      <a:pt x="160" y="3452"/>
                    </a:lnTo>
                    <a:lnTo>
                      <a:pt x="157" y="3469"/>
                    </a:lnTo>
                    <a:lnTo>
                      <a:pt x="154" y="3486"/>
                    </a:lnTo>
                    <a:lnTo>
                      <a:pt x="154" y="3503"/>
                    </a:lnTo>
                    <a:lnTo>
                      <a:pt x="151" y="3520"/>
                    </a:lnTo>
                    <a:lnTo>
                      <a:pt x="148" y="3537"/>
                    </a:lnTo>
                    <a:lnTo>
                      <a:pt x="148" y="3554"/>
                    </a:lnTo>
                    <a:lnTo>
                      <a:pt x="148" y="3573"/>
                    </a:lnTo>
                    <a:lnTo>
                      <a:pt x="139" y="3579"/>
                    </a:lnTo>
                    <a:lnTo>
                      <a:pt x="125" y="3579"/>
                    </a:lnTo>
                    <a:lnTo>
                      <a:pt x="93" y="3440"/>
                    </a:lnTo>
                    <a:lnTo>
                      <a:pt x="90" y="3452"/>
                    </a:lnTo>
                    <a:lnTo>
                      <a:pt x="90" y="3463"/>
                    </a:lnTo>
                    <a:lnTo>
                      <a:pt x="90" y="3475"/>
                    </a:lnTo>
                    <a:lnTo>
                      <a:pt x="90" y="3486"/>
                    </a:lnTo>
                    <a:lnTo>
                      <a:pt x="90" y="3497"/>
                    </a:lnTo>
                    <a:lnTo>
                      <a:pt x="90" y="3509"/>
                    </a:lnTo>
                    <a:lnTo>
                      <a:pt x="90" y="3520"/>
                    </a:lnTo>
                    <a:lnTo>
                      <a:pt x="90" y="3533"/>
                    </a:lnTo>
                    <a:lnTo>
                      <a:pt x="87" y="3545"/>
                    </a:lnTo>
                    <a:lnTo>
                      <a:pt x="87" y="3556"/>
                    </a:lnTo>
                    <a:lnTo>
                      <a:pt x="87" y="3568"/>
                    </a:lnTo>
                    <a:lnTo>
                      <a:pt x="87" y="3581"/>
                    </a:lnTo>
                    <a:lnTo>
                      <a:pt x="87" y="3592"/>
                    </a:lnTo>
                    <a:lnTo>
                      <a:pt x="87" y="3606"/>
                    </a:lnTo>
                    <a:lnTo>
                      <a:pt x="87" y="3617"/>
                    </a:lnTo>
                    <a:lnTo>
                      <a:pt x="87" y="3630"/>
                    </a:lnTo>
                    <a:lnTo>
                      <a:pt x="84" y="3642"/>
                    </a:lnTo>
                    <a:lnTo>
                      <a:pt x="81" y="3653"/>
                    </a:lnTo>
                    <a:lnTo>
                      <a:pt x="78" y="3667"/>
                    </a:lnTo>
                    <a:lnTo>
                      <a:pt x="78" y="3680"/>
                    </a:lnTo>
                    <a:lnTo>
                      <a:pt x="75" y="3691"/>
                    </a:lnTo>
                    <a:lnTo>
                      <a:pt x="73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64" y="3741"/>
                    </a:lnTo>
                    <a:lnTo>
                      <a:pt x="61" y="3754"/>
                    </a:lnTo>
                    <a:lnTo>
                      <a:pt x="55" y="3765"/>
                    </a:lnTo>
                    <a:lnTo>
                      <a:pt x="52" y="3779"/>
                    </a:lnTo>
                    <a:lnTo>
                      <a:pt x="46" y="3790"/>
                    </a:lnTo>
                    <a:lnTo>
                      <a:pt x="41" y="3803"/>
                    </a:lnTo>
                    <a:lnTo>
                      <a:pt x="35" y="3817"/>
                    </a:lnTo>
                    <a:lnTo>
                      <a:pt x="32" y="3830"/>
                    </a:lnTo>
                    <a:lnTo>
                      <a:pt x="20" y="3832"/>
                    </a:lnTo>
                    <a:lnTo>
                      <a:pt x="3" y="3841"/>
                    </a:lnTo>
                    <a:lnTo>
                      <a:pt x="0" y="3847"/>
                    </a:lnTo>
                    <a:lnTo>
                      <a:pt x="0" y="3857"/>
                    </a:lnTo>
                    <a:lnTo>
                      <a:pt x="17" y="4383"/>
                    </a:lnTo>
                    <a:lnTo>
                      <a:pt x="116" y="3661"/>
                    </a:lnTo>
                    <a:lnTo>
                      <a:pt x="122" y="3661"/>
                    </a:lnTo>
                    <a:lnTo>
                      <a:pt x="134" y="3661"/>
                    </a:lnTo>
                    <a:lnTo>
                      <a:pt x="160" y="3748"/>
                    </a:lnTo>
                    <a:lnTo>
                      <a:pt x="137" y="3765"/>
                    </a:lnTo>
                    <a:lnTo>
                      <a:pt x="122" y="3786"/>
                    </a:lnTo>
                    <a:lnTo>
                      <a:pt x="116" y="3796"/>
                    </a:lnTo>
                    <a:lnTo>
                      <a:pt x="116" y="3807"/>
                    </a:lnTo>
                    <a:lnTo>
                      <a:pt x="116" y="3819"/>
                    </a:lnTo>
                    <a:lnTo>
                      <a:pt x="125" y="3832"/>
                    </a:lnTo>
                    <a:lnTo>
                      <a:pt x="122" y="3849"/>
                    </a:lnTo>
                    <a:lnTo>
                      <a:pt x="122" y="3870"/>
                    </a:lnTo>
                    <a:lnTo>
                      <a:pt x="116" y="3889"/>
                    </a:lnTo>
                    <a:lnTo>
                      <a:pt x="113" y="3910"/>
                    </a:lnTo>
                    <a:lnTo>
                      <a:pt x="107" y="3919"/>
                    </a:lnTo>
                    <a:lnTo>
                      <a:pt x="105" y="3929"/>
                    </a:lnTo>
                    <a:lnTo>
                      <a:pt x="102" y="3940"/>
                    </a:lnTo>
                    <a:lnTo>
                      <a:pt x="99" y="3952"/>
                    </a:lnTo>
                    <a:lnTo>
                      <a:pt x="93" y="3961"/>
                    </a:lnTo>
                    <a:lnTo>
                      <a:pt x="93" y="3971"/>
                    </a:lnTo>
                    <a:lnTo>
                      <a:pt x="87" y="3982"/>
                    </a:lnTo>
                    <a:lnTo>
                      <a:pt x="87" y="3993"/>
                    </a:lnTo>
                    <a:lnTo>
                      <a:pt x="78" y="4012"/>
                    </a:lnTo>
                    <a:lnTo>
                      <a:pt x="78" y="4031"/>
                    </a:lnTo>
                    <a:lnTo>
                      <a:pt x="75" y="4050"/>
                    </a:lnTo>
                    <a:lnTo>
                      <a:pt x="81" y="4071"/>
                    </a:lnTo>
                    <a:lnTo>
                      <a:pt x="84" y="4090"/>
                    </a:lnTo>
                    <a:lnTo>
                      <a:pt x="96" y="4109"/>
                    </a:lnTo>
                    <a:lnTo>
                      <a:pt x="110" y="4126"/>
                    </a:lnTo>
                    <a:lnTo>
                      <a:pt x="131" y="4145"/>
                    </a:lnTo>
                    <a:lnTo>
                      <a:pt x="131" y="4164"/>
                    </a:lnTo>
                    <a:lnTo>
                      <a:pt x="134" y="4185"/>
                    </a:lnTo>
                    <a:lnTo>
                      <a:pt x="134" y="4195"/>
                    </a:lnTo>
                    <a:lnTo>
                      <a:pt x="134" y="4204"/>
                    </a:lnTo>
                    <a:lnTo>
                      <a:pt x="134" y="4216"/>
                    </a:lnTo>
                    <a:lnTo>
                      <a:pt x="137" y="4227"/>
                    </a:lnTo>
                    <a:lnTo>
                      <a:pt x="137" y="4246"/>
                    </a:lnTo>
                    <a:lnTo>
                      <a:pt x="139" y="4267"/>
                    </a:lnTo>
                    <a:lnTo>
                      <a:pt x="139" y="4277"/>
                    </a:lnTo>
                    <a:lnTo>
                      <a:pt x="139" y="4286"/>
                    </a:lnTo>
                    <a:lnTo>
                      <a:pt x="139" y="4298"/>
                    </a:lnTo>
                    <a:lnTo>
                      <a:pt x="142" y="4309"/>
                    </a:lnTo>
                    <a:lnTo>
                      <a:pt x="142" y="4328"/>
                    </a:lnTo>
                    <a:lnTo>
                      <a:pt x="142" y="4349"/>
                    </a:lnTo>
                    <a:lnTo>
                      <a:pt x="142" y="4358"/>
                    </a:lnTo>
                    <a:lnTo>
                      <a:pt x="142" y="4368"/>
                    </a:lnTo>
                    <a:lnTo>
                      <a:pt x="142" y="4379"/>
                    </a:lnTo>
                    <a:lnTo>
                      <a:pt x="145" y="4391"/>
                    </a:lnTo>
                    <a:lnTo>
                      <a:pt x="145" y="4410"/>
                    </a:lnTo>
                    <a:lnTo>
                      <a:pt x="145" y="4431"/>
                    </a:lnTo>
                    <a:lnTo>
                      <a:pt x="145" y="4440"/>
                    </a:lnTo>
                    <a:lnTo>
                      <a:pt x="148" y="4450"/>
                    </a:lnTo>
                    <a:lnTo>
                      <a:pt x="148" y="4461"/>
                    </a:lnTo>
                    <a:lnTo>
                      <a:pt x="151" y="4472"/>
                    </a:lnTo>
                    <a:lnTo>
                      <a:pt x="151" y="4491"/>
                    </a:lnTo>
                    <a:lnTo>
                      <a:pt x="151" y="4512"/>
                    </a:lnTo>
                    <a:lnTo>
                      <a:pt x="154" y="4531"/>
                    </a:lnTo>
                    <a:lnTo>
                      <a:pt x="160" y="4552"/>
                    </a:lnTo>
                    <a:lnTo>
                      <a:pt x="160" y="4571"/>
                    </a:lnTo>
                    <a:lnTo>
                      <a:pt x="166" y="4592"/>
                    </a:lnTo>
                    <a:lnTo>
                      <a:pt x="166" y="4602"/>
                    </a:lnTo>
                    <a:lnTo>
                      <a:pt x="168" y="4613"/>
                    </a:lnTo>
                    <a:lnTo>
                      <a:pt x="171" y="4623"/>
                    </a:lnTo>
                    <a:lnTo>
                      <a:pt x="177" y="4634"/>
                    </a:lnTo>
                    <a:lnTo>
                      <a:pt x="180" y="4653"/>
                    </a:lnTo>
                    <a:lnTo>
                      <a:pt x="186" y="4674"/>
                    </a:lnTo>
                    <a:lnTo>
                      <a:pt x="195" y="4693"/>
                    </a:lnTo>
                    <a:lnTo>
                      <a:pt x="203" y="4714"/>
                    </a:lnTo>
                    <a:lnTo>
                      <a:pt x="212" y="4733"/>
                    </a:lnTo>
                    <a:lnTo>
                      <a:pt x="221" y="4754"/>
                    </a:lnTo>
                    <a:lnTo>
                      <a:pt x="227" y="4763"/>
                    </a:lnTo>
                    <a:lnTo>
                      <a:pt x="232" y="4775"/>
                    </a:lnTo>
                    <a:lnTo>
                      <a:pt x="238" y="4784"/>
                    </a:lnTo>
                    <a:lnTo>
                      <a:pt x="247" y="4796"/>
                    </a:lnTo>
                    <a:lnTo>
                      <a:pt x="267" y="4797"/>
                    </a:lnTo>
                    <a:lnTo>
                      <a:pt x="291" y="4799"/>
                    </a:lnTo>
                    <a:lnTo>
                      <a:pt x="311" y="4797"/>
                    </a:lnTo>
                    <a:lnTo>
                      <a:pt x="337" y="4797"/>
                    </a:lnTo>
                    <a:lnTo>
                      <a:pt x="343" y="4811"/>
                    </a:lnTo>
                    <a:lnTo>
                      <a:pt x="352" y="4826"/>
                    </a:lnTo>
                    <a:lnTo>
                      <a:pt x="355" y="4839"/>
                    </a:lnTo>
                    <a:lnTo>
                      <a:pt x="360" y="4856"/>
                    </a:lnTo>
                    <a:lnTo>
                      <a:pt x="357" y="4872"/>
                    </a:lnTo>
                    <a:lnTo>
                      <a:pt x="357" y="4887"/>
                    </a:lnTo>
                    <a:lnTo>
                      <a:pt x="355" y="4902"/>
                    </a:lnTo>
                    <a:lnTo>
                      <a:pt x="355" y="4919"/>
                    </a:lnTo>
                    <a:lnTo>
                      <a:pt x="349" y="4934"/>
                    </a:lnTo>
                    <a:lnTo>
                      <a:pt x="343" y="4951"/>
                    </a:lnTo>
                    <a:lnTo>
                      <a:pt x="337" y="4967"/>
                    </a:lnTo>
                    <a:lnTo>
                      <a:pt x="337" y="4984"/>
                    </a:lnTo>
                    <a:lnTo>
                      <a:pt x="331" y="4999"/>
                    </a:lnTo>
                    <a:lnTo>
                      <a:pt x="331" y="5016"/>
                    </a:lnTo>
                    <a:lnTo>
                      <a:pt x="331" y="5031"/>
                    </a:lnTo>
                    <a:lnTo>
                      <a:pt x="334" y="5048"/>
                    </a:lnTo>
                    <a:lnTo>
                      <a:pt x="325" y="5065"/>
                    </a:lnTo>
                    <a:lnTo>
                      <a:pt x="317" y="5083"/>
                    </a:lnTo>
                    <a:lnTo>
                      <a:pt x="311" y="5100"/>
                    </a:lnTo>
                    <a:lnTo>
                      <a:pt x="311" y="5117"/>
                    </a:lnTo>
                    <a:lnTo>
                      <a:pt x="308" y="5134"/>
                    </a:lnTo>
                    <a:lnTo>
                      <a:pt x="308" y="5151"/>
                    </a:lnTo>
                    <a:lnTo>
                      <a:pt x="311" y="5168"/>
                    </a:lnTo>
                    <a:lnTo>
                      <a:pt x="314" y="5187"/>
                    </a:lnTo>
                    <a:lnTo>
                      <a:pt x="314" y="5204"/>
                    </a:lnTo>
                    <a:lnTo>
                      <a:pt x="320" y="5221"/>
                    </a:lnTo>
                    <a:lnTo>
                      <a:pt x="323" y="5238"/>
                    </a:lnTo>
                    <a:lnTo>
                      <a:pt x="328" y="5256"/>
                    </a:lnTo>
                    <a:lnTo>
                      <a:pt x="334" y="5273"/>
                    </a:lnTo>
                    <a:lnTo>
                      <a:pt x="343" y="5290"/>
                    </a:lnTo>
                    <a:lnTo>
                      <a:pt x="352" y="5307"/>
                    </a:lnTo>
                    <a:lnTo>
                      <a:pt x="360" y="5326"/>
                    </a:lnTo>
                    <a:lnTo>
                      <a:pt x="366" y="5343"/>
                    </a:lnTo>
                    <a:lnTo>
                      <a:pt x="375" y="5360"/>
                    </a:lnTo>
                    <a:lnTo>
                      <a:pt x="384" y="5377"/>
                    </a:lnTo>
                    <a:lnTo>
                      <a:pt x="392" y="5394"/>
                    </a:lnTo>
                    <a:lnTo>
                      <a:pt x="401" y="5411"/>
                    </a:lnTo>
                    <a:lnTo>
                      <a:pt x="410" y="5428"/>
                    </a:lnTo>
                    <a:lnTo>
                      <a:pt x="418" y="5446"/>
                    </a:lnTo>
                    <a:lnTo>
                      <a:pt x="430" y="5463"/>
                    </a:lnTo>
                    <a:lnTo>
                      <a:pt x="436" y="5480"/>
                    </a:lnTo>
                    <a:lnTo>
                      <a:pt x="445" y="5497"/>
                    </a:lnTo>
                    <a:lnTo>
                      <a:pt x="453" y="5514"/>
                    </a:lnTo>
                    <a:lnTo>
                      <a:pt x="462" y="5531"/>
                    </a:lnTo>
                    <a:lnTo>
                      <a:pt x="468" y="5548"/>
                    </a:lnTo>
                    <a:lnTo>
                      <a:pt x="474" y="5565"/>
                    </a:lnTo>
                    <a:lnTo>
                      <a:pt x="480" y="5582"/>
                    </a:lnTo>
                    <a:lnTo>
                      <a:pt x="488" y="5601"/>
                    </a:lnTo>
                    <a:lnTo>
                      <a:pt x="511" y="5600"/>
                    </a:lnTo>
                    <a:lnTo>
                      <a:pt x="529" y="5611"/>
                    </a:lnTo>
                    <a:lnTo>
                      <a:pt x="529" y="5626"/>
                    </a:lnTo>
                    <a:lnTo>
                      <a:pt x="541" y="5639"/>
                    </a:lnTo>
                    <a:lnTo>
                      <a:pt x="555" y="5651"/>
                    </a:lnTo>
                    <a:lnTo>
                      <a:pt x="578" y="5666"/>
                    </a:lnTo>
                    <a:lnTo>
                      <a:pt x="607" y="5746"/>
                    </a:lnTo>
                    <a:lnTo>
                      <a:pt x="602" y="5757"/>
                    </a:lnTo>
                    <a:lnTo>
                      <a:pt x="602" y="5769"/>
                    </a:lnTo>
                    <a:lnTo>
                      <a:pt x="599" y="5782"/>
                    </a:lnTo>
                    <a:lnTo>
                      <a:pt x="599" y="5797"/>
                    </a:lnTo>
                    <a:lnTo>
                      <a:pt x="599" y="5812"/>
                    </a:lnTo>
                    <a:lnTo>
                      <a:pt x="599" y="5830"/>
                    </a:lnTo>
                    <a:lnTo>
                      <a:pt x="599" y="5847"/>
                    </a:lnTo>
                    <a:lnTo>
                      <a:pt x="602" y="5864"/>
                    </a:lnTo>
                    <a:lnTo>
                      <a:pt x="602" y="5879"/>
                    </a:lnTo>
                    <a:lnTo>
                      <a:pt x="602" y="5896"/>
                    </a:lnTo>
                    <a:lnTo>
                      <a:pt x="602" y="5913"/>
                    </a:lnTo>
                    <a:lnTo>
                      <a:pt x="604" y="5930"/>
                    </a:lnTo>
                    <a:lnTo>
                      <a:pt x="604" y="5945"/>
                    </a:lnTo>
                    <a:lnTo>
                      <a:pt x="604" y="5963"/>
                    </a:lnTo>
                    <a:lnTo>
                      <a:pt x="604" y="5980"/>
                    </a:lnTo>
                    <a:lnTo>
                      <a:pt x="607" y="5997"/>
                    </a:lnTo>
                    <a:lnTo>
                      <a:pt x="607" y="6014"/>
                    </a:lnTo>
                    <a:lnTo>
                      <a:pt x="607" y="6031"/>
                    </a:lnTo>
                    <a:lnTo>
                      <a:pt x="607" y="6048"/>
                    </a:lnTo>
                    <a:lnTo>
                      <a:pt x="610" y="6065"/>
                    </a:lnTo>
                    <a:lnTo>
                      <a:pt x="607" y="6080"/>
                    </a:lnTo>
                    <a:lnTo>
                      <a:pt x="607" y="6098"/>
                    </a:lnTo>
                    <a:lnTo>
                      <a:pt x="607" y="6115"/>
                    </a:lnTo>
                    <a:lnTo>
                      <a:pt x="607" y="6132"/>
                    </a:lnTo>
                    <a:lnTo>
                      <a:pt x="607" y="6147"/>
                    </a:lnTo>
                    <a:lnTo>
                      <a:pt x="607" y="6164"/>
                    </a:lnTo>
                    <a:lnTo>
                      <a:pt x="607" y="6181"/>
                    </a:lnTo>
                    <a:lnTo>
                      <a:pt x="607" y="6198"/>
                    </a:lnTo>
                    <a:lnTo>
                      <a:pt x="604" y="6215"/>
                    </a:lnTo>
                    <a:lnTo>
                      <a:pt x="604" y="6232"/>
                    </a:lnTo>
                    <a:lnTo>
                      <a:pt x="604" y="6250"/>
                    </a:lnTo>
                    <a:lnTo>
                      <a:pt x="604" y="6267"/>
                    </a:lnTo>
                    <a:lnTo>
                      <a:pt x="602" y="6284"/>
                    </a:lnTo>
                    <a:lnTo>
                      <a:pt x="602" y="6301"/>
                    </a:lnTo>
                    <a:lnTo>
                      <a:pt x="602" y="6318"/>
                    </a:lnTo>
                    <a:lnTo>
                      <a:pt x="602" y="6337"/>
                    </a:lnTo>
                    <a:lnTo>
                      <a:pt x="599" y="6356"/>
                    </a:lnTo>
                    <a:lnTo>
                      <a:pt x="599" y="6377"/>
                    </a:lnTo>
                    <a:lnTo>
                      <a:pt x="599" y="6396"/>
                    </a:lnTo>
                    <a:lnTo>
                      <a:pt x="599" y="6417"/>
                    </a:lnTo>
                    <a:lnTo>
                      <a:pt x="596" y="6436"/>
                    </a:lnTo>
                    <a:lnTo>
                      <a:pt x="596" y="6457"/>
                    </a:lnTo>
                    <a:lnTo>
                      <a:pt x="596" y="6466"/>
                    </a:lnTo>
                    <a:lnTo>
                      <a:pt x="596" y="6478"/>
                    </a:lnTo>
                    <a:lnTo>
                      <a:pt x="596" y="6487"/>
                    </a:lnTo>
                    <a:lnTo>
                      <a:pt x="596" y="6499"/>
                    </a:lnTo>
                    <a:lnTo>
                      <a:pt x="593" y="6518"/>
                    </a:lnTo>
                    <a:lnTo>
                      <a:pt x="593" y="6539"/>
                    </a:lnTo>
                    <a:lnTo>
                      <a:pt x="593" y="6558"/>
                    </a:lnTo>
                    <a:lnTo>
                      <a:pt x="593" y="6578"/>
                    </a:lnTo>
                    <a:lnTo>
                      <a:pt x="590" y="6597"/>
                    </a:lnTo>
                    <a:lnTo>
                      <a:pt x="590" y="6618"/>
                    </a:lnTo>
                    <a:lnTo>
                      <a:pt x="590" y="6628"/>
                    </a:lnTo>
                    <a:lnTo>
                      <a:pt x="590" y="6639"/>
                    </a:lnTo>
                    <a:lnTo>
                      <a:pt x="590" y="6649"/>
                    </a:lnTo>
                    <a:lnTo>
                      <a:pt x="590" y="6660"/>
                    </a:lnTo>
                    <a:lnTo>
                      <a:pt x="587" y="6679"/>
                    </a:lnTo>
                    <a:lnTo>
                      <a:pt x="584" y="6700"/>
                    </a:lnTo>
                    <a:lnTo>
                      <a:pt x="581" y="6719"/>
                    </a:lnTo>
                    <a:lnTo>
                      <a:pt x="581" y="6740"/>
                    </a:lnTo>
                    <a:lnTo>
                      <a:pt x="578" y="6759"/>
                    </a:lnTo>
                    <a:lnTo>
                      <a:pt x="578" y="6780"/>
                    </a:lnTo>
                    <a:lnTo>
                      <a:pt x="575" y="6799"/>
                    </a:lnTo>
                    <a:lnTo>
                      <a:pt x="575" y="6820"/>
                    </a:lnTo>
                    <a:lnTo>
                      <a:pt x="573" y="6839"/>
                    </a:lnTo>
                    <a:lnTo>
                      <a:pt x="570" y="6860"/>
                    </a:lnTo>
                    <a:lnTo>
                      <a:pt x="570" y="6879"/>
                    </a:lnTo>
                    <a:lnTo>
                      <a:pt x="570" y="6900"/>
                    </a:lnTo>
                    <a:lnTo>
                      <a:pt x="567" y="6919"/>
                    </a:lnTo>
                    <a:lnTo>
                      <a:pt x="564" y="6940"/>
                    </a:lnTo>
                    <a:lnTo>
                      <a:pt x="564" y="6959"/>
                    </a:lnTo>
                    <a:lnTo>
                      <a:pt x="564" y="6979"/>
                    </a:lnTo>
                    <a:lnTo>
                      <a:pt x="587" y="7012"/>
                    </a:lnTo>
                    <a:lnTo>
                      <a:pt x="625" y="6902"/>
                    </a:lnTo>
                    <a:lnTo>
                      <a:pt x="628" y="6902"/>
                    </a:lnTo>
                    <a:lnTo>
                      <a:pt x="642" y="6902"/>
                    </a:lnTo>
                    <a:lnTo>
                      <a:pt x="660" y="7099"/>
                    </a:lnTo>
                    <a:lnTo>
                      <a:pt x="660" y="7101"/>
                    </a:lnTo>
                    <a:lnTo>
                      <a:pt x="668" y="7105"/>
                    </a:lnTo>
                    <a:lnTo>
                      <a:pt x="677" y="7107"/>
                    </a:lnTo>
                    <a:lnTo>
                      <a:pt x="695" y="7107"/>
                    </a:lnTo>
                    <a:lnTo>
                      <a:pt x="738" y="6618"/>
                    </a:lnTo>
                    <a:lnTo>
                      <a:pt x="729" y="6611"/>
                    </a:lnTo>
                    <a:lnTo>
                      <a:pt x="712" y="6609"/>
                    </a:lnTo>
                    <a:lnTo>
                      <a:pt x="695" y="6613"/>
                    </a:lnTo>
                    <a:lnTo>
                      <a:pt x="683" y="6624"/>
                    </a:lnTo>
                    <a:lnTo>
                      <a:pt x="689" y="6734"/>
                    </a:lnTo>
                    <a:lnTo>
                      <a:pt x="683" y="6740"/>
                    </a:lnTo>
                    <a:lnTo>
                      <a:pt x="668" y="6742"/>
                    </a:lnTo>
                    <a:lnTo>
                      <a:pt x="642" y="6571"/>
                    </a:lnTo>
                    <a:lnTo>
                      <a:pt x="636" y="6295"/>
                    </a:lnTo>
                    <a:lnTo>
                      <a:pt x="677" y="6267"/>
                    </a:lnTo>
                    <a:lnTo>
                      <a:pt x="671" y="6251"/>
                    </a:lnTo>
                    <a:lnTo>
                      <a:pt x="668" y="6238"/>
                    </a:lnTo>
                    <a:lnTo>
                      <a:pt x="663" y="6223"/>
                    </a:lnTo>
                    <a:lnTo>
                      <a:pt x="663" y="6210"/>
                    </a:lnTo>
                    <a:lnTo>
                      <a:pt x="660" y="6194"/>
                    </a:lnTo>
                    <a:lnTo>
                      <a:pt x="660" y="6181"/>
                    </a:lnTo>
                    <a:lnTo>
                      <a:pt x="660" y="6166"/>
                    </a:lnTo>
                    <a:lnTo>
                      <a:pt x="660" y="6153"/>
                    </a:lnTo>
                    <a:lnTo>
                      <a:pt x="660" y="6137"/>
                    </a:lnTo>
                    <a:lnTo>
                      <a:pt x="660" y="6124"/>
                    </a:lnTo>
                    <a:lnTo>
                      <a:pt x="660" y="6109"/>
                    </a:lnTo>
                    <a:lnTo>
                      <a:pt x="663" y="6096"/>
                    </a:lnTo>
                    <a:lnTo>
                      <a:pt x="663" y="6080"/>
                    </a:lnTo>
                    <a:lnTo>
                      <a:pt x="666" y="6067"/>
                    </a:lnTo>
                    <a:lnTo>
                      <a:pt x="668" y="6052"/>
                    </a:lnTo>
                    <a:lnTo>
                      <a:pt x="674" y="6039"/>
                    </a:lnTo>
                    <a:lnTo>
                      <a:pt x="674" y="6023"/>
                    </a:lnTo>
                    <a:lnTo>
                      <a:pt x="677" y="6008"/>
                    </a:lnTo>
                    <a:lnTo>
                      <a:pt x="680" y="5993"/>
                    </a:lnTo>
                    <a:lnTo>
                      <a:pt x="683" y="5980"/>
                    </a:lnTo>
                    <a:lnTo>
                      <a:pt x="686" y="5964"/>
                    </a:lnTo>
                    <a:lnTo>
                      <a:pt x="689" y="5951"/>
                    </a:lnTo>
                    <a:lnTo>
                      <a:pt x="692" y="5936"/>
                    </a:lnTo>
                    <a:lnTo>
                      <a:pt x="698" y="5923"/>
                    </a:lnTo>
                    <a:lnTo>
                      <a:pt x="698" y="5907"/>
                    </a:lnTo>
                    <a:lnTo>
                      <a:pt x="703" y="5894"/>
                    </a:lnTo>
                    <a:lnTo>
                      <a:pt x="703" y="5879"/>
                    </a:lnTo>
                    <a:lnTo>
                      <a:pt x="709" y="5866"/>
                    </a:lnTo>
                    <a:lnTo>
                      <a:pt x="709" y="5850"/>
                    </a:lnTo>
                    <a:lnTo>
                      <a:pt x="715" y="5837"/>
                    </a:lnTo>
                    <a:lnTo>
                      <a:pt x="715" y="5822"/>
                    </a:lnTo>
                    <a:lnTo>
                      <a:pt x="721" y="5809"/>
                    </a:lnTo>
                    <a:lnTo>
                      <a:pt x="729" y="5807"/>
                    </a:lnTo>
                    <a:lnTo>
                      <a:pt x="744" y="5809"/>
                    </a:lnTo>
                    <a:lnTo>
                      <a:pt x="747" y="5820"/>
                    </a:lnTo>
                    <a:lnTo>
                      <a:pt x="750" y="5831"/>
                    </a:lnTo>
                    <a:lnTo>
                      <a:pt x="753" y="5843"/>
                    </a:lnTo>
                    <a:lnTo>
                      <a:pt x="759" y="5854"/>
                    </a:lnTo>
                    <a:lnTo>
                      <a:pt x="761" y="5866"/>
                    </a:lnTo>
                    <a:lnTo>
                      <a:pt x="764" y="5879"/>
                    </a:lnTo>
                    <a:lnTo>
                      <a:pt x="767" y="5890"/>
                    </a:lnTo>
                    <a:lnTo>
                      <a:pt x="773" y="5904"/>
                    </a:lnTo>
                    <a:lnTo>
                      <a:pt x="773" y="5915"/>
                    </a:lnTo>
                    <a:lnTo>
                      <a:pt x="776" y="5926"/>
                    </a:lnTo>
                    <a:lnTo>
                      <a:pt x="779" y="5938"/>
                    </a:lnTo>
                    <a:lnTo>
                      <a:pt x="782" y="5949"/>
                    </a:lnTo>
                    <a:lnTo>
                      <a:pt x="782" y="5961"/>
                    </a:lnTo>
                    <a:lnTo>
                      <a:pt x="785" y="5974"/>
                    </a:lnTo>
                    <a:lnTo>
                      <a:pt x="788" y="5985"/>
                    </a:lnTo>
                    <a:lnTo>
                      <a:pt x="791" y="5999"/>
                    </a:lnTo>
                    <a:lnTo>
                      <a:pt x="791" y="6010"/>
                    </a:lnTo>
                    <a:lnTo>
                      <a:pt x="791" y="6022"/>
                    </a:lnTo>
                    <a:lnTo>
                      <a:pt x="791" y="6033"/>
                    </a:lnTo>
                    <a:lnTo>
                      <a:pt x="793" y="6046"/>
                    </a:lnTo>
                    <a:lnTo>
                      <a:pt x="793" y="6058"/>
                    </a:lnTo>
                    <a:lnTo>
                      <a:pt x="793" y="6069"/>
                    </a:lnTo>
                    <a:lnTo>
                      <a:pt x="793" y="6080"/>
                    </a:lnTo>
                    <a:lnTo>
                      <a:pt x="796" y="6094"/>
                    </a:lnTo>
                    <a:lnTo>
                      <a:pt x="796" y="6105"/>
                    </a:lnTo>
                    <a:lnTo>
                      <a:pt x="796" y="6117"/>
                    </a:lnTo>
                    <a:lnTo>
                      <a:pt x="796" y="6128"/>
                    </a:lnTo>
                    <a:lnTo>
                      <a:pt x="796" y="6141"/>
                    </a:lnTo>
                    <a:lnTo>
                      <a:pt x="796" y="6153"/>
                    </a:lnTo>
                    <a:lnTo>
                      <a:pt x="796" y="6166"/>
                    </a:lnTo>
                    <a:lnTo>
                      <a:pt x="796" y="6177"/>
                    </a:lnTo>
                    <a:lnTo>
                      <a:pt x="796" y="6191"/>
                    </a:lnTo>
                    <a:lnTo>
                      <a:pt x="793" y="6202"/>
                    </a:lnTo>
                    <a:lnTo>
                      <a:pt x="793" y="6213"/>
                    </a:lnTo>
                    <a:lnTo>
                      <a:pt x="791" y="6225"/>
                    </a:lnTo>
                    <a:lnTo>
                      <a:pt x="791" y="6236"/>
                    </a:lnTo>
                    <a:lnTo>
                      <a:pt x="788" y="6248"/>
                    </a:lnTo>
                    <a:lnTo>
                      <a:pt x="788" y="6261"/>
                    </a:lnTo>
                    <a:lnTo>
                      <a:pt x="788" y="6272"/>
                    </a:lnTo>
                    <a:lnTo>
                      <a:pt x="788" y="6286"/>
                    </a:lnTo>
                    <a:lnTo>
                      <a:pt x="785" y="6297"/>
                    </a:lnTo>
                    <a:lnTo>
                      <a:pt x="785" y="6309"/>
                    </a:lnTo>
                    <a:lnTo>
                      <a:pt x="785" y="6320"/>
                    </a:lnTo>
                    <a:lnTo>
                      <a:pt x="785" y="6331"/>
                    </a:lnTo>
                    <a:lnTo>
                      <a:pt x="782" y="6343"/>
                    </a:lnTo>
                    <a:lnTo>
                      <a:pt x="782" y="6356"/>
                    </a:lnTo>
                    <a:lnTo>
                      <a:pt x="782" y="6367"/>
                    </a:lnTo>
                    <a:lnTo>
                      <a:pt x="782" y="6381"/>
                    </a:lnTo>
                    <a:lnTo>
                      <a:pt x="779" y="6392"/>
                    </a:lnTo>
                    <a:lnTo>
                      <a:pt x="779" y="6404"/>
                    </a:lnTo>
                    <a:lnTo>
                      <a:pt x="779" y="6415"/>
                    </a:lnTo>
                    <a:lnTo>
                      <a:pt x="779" y="6428"/>
                    </a:lnTo>
                    <a:lnTo>
                      <a:pt x="779" y="6440"/>
                    </a:lnTo>
                    <a:lnTo>
                      <a:pt x="779" y="6453"/>
                    </a:lnTo>
                    <a:lnTo>
                      <a:pt x="779" y="6464"/>
                    </a:lnTo>
                    <a:lnTo>
                      <a:pt x="779" y="6478"/>
                    </a:lnTo>
                    <a:lnTo>
                      <a:pt x="779" y="6489"/>
                    </a:lnTo>
                    <a:lnTo>
                      <a:pt x="779" y="6500"/>
                    </a:lnTo>
                    <a:lnTo>
                      <a:pt x="779" y="6512"/>
                    </a:lnTo>
                    <a:lnTo>
                      <a:pt x="779" y="6525"/>
                    </a:lnTo>
                    <a:lnTo>
                      <a:pt x="779" y="6537"/>
                    </a:lnTo>
                    <a:lnTo>
                      <a:pt x="782" y="6550"/>
                    </a:lnTo>
                    <a:lnTo>
                      <a:pt x="782" y="6561"/>
                    </a:lnTo>
                    <a:lnTo>
                      <a:pt x="785" y="6575"/>
                    </a:lnTo>
                    <a:lnTo>
                      <a:pt x="831" y="6599"/>
                    </a:lnTo>
                    <a:lnTo>
                      <a:pt x="834" y="6611"/>
                    </a:lnTo>
                    <a:lnTo>
                      <a:pt x="840" y="6622"/>
                    </a:lnTo>
                    <a:lnTo>
                      <a:pt x="843" y="6635"/>
                    </a:lnTo>
                    <a:lnTo>
                      <a:pt x="849" y="6649"/>
                    </a:lnTo>
                    <a:lnTo>
                      <a:pt x="852" y="6660"/>
                    </a:lnTo>
                    <a:lnTo>
                      <a:pt x="854" y="6673"/>
                    </a:lnTo>
                    <a:lnTo>
                      <a:pt x="857" y="6687"/>
                    </a:lnTo>
                    <a:lnTo>
                      <a:pt x="860" y="6700"/>
                    </a:lnTo>
                    <a:lnTo>
                      <a:pt x="857" y="6711"/>
                    </a:lnTo>
                    <a:lnTo>
                      <a:pt x="857" y="6727"/>
                    </a:lnTo>
                    <a:lnTo>
                      <a:pt x="857" y="6738"/>
                    </a:lnTo>
                    <a:lnTo>
                      <a:pt x="857" y="6753"/>
                    </a:lnTo>
                    <a:lnTo>
                      <a:pt x="854" y="6767"/>
                    </a:lnTo>
                    <a:lnTo>
                      <a:pt x="852" y="6780"/>
                    </a:lnTo>
                    <a:lnTo>
                      <a:pt x="849" y="6793"/>
                    </a:lnTo>
                    <a:lnTo>
                      <a:pt x="849" y="6808"/>
                    </a:lnTo>
                    <a:lnTo>
                      <a:pt x="843" y="6820"/>
                    </a:lnTo>
                    <a:lnTo>
                      <a:pt x="840" y="6835"/>
                    </a:lnTo>
                    <a:lnTo>
                      <a:pt x="834" y="6846"/>
                    </a:lnTo>
                    <a:lnTo>
                      <a:pt x="831" y="6862"/>
                    </a:lnTo>
                    <a:lnTo>
                      <a:pt x="825" y="6875"/>
                    </a:lnTo>
                    <a:lnTo>
                      <a:pt x="823" y="6888"/>
                    </a:lnTo>
                    <a:lnTo>
                      <a:pt x="820" y="6902"/>
                    </a:lnTo>
                    <a:lnTo>
                      <a:pt x="817" y="6917"/>
                    </a:lnTo>
                    <a:lnTo>
                      <a:pt x="811" y="6930"/>
                    </a:lnTo>
                    <a:lnTo>
                      <a:pt x="808" y="6943"/>
                    </a:lnTo>
                    <a:lnTo>
                      <a:pt x="802" y="6957"/>
                    </a:lnTo>
                    <a:lnTo>
                      <a:pt x="799" y="6972"/>
                    </a:lnTo>
                    <a:lnTo>
                      <a:pt x="793" y="6985"/>
                    </a:lnTo>
                    <a:lnTo>
                      <a:pt x="791" y="7000"/>
                    </a:lnTo>
                    <a:lnTo>
                      <a:pt x="788" y="7014"/>
                    </a:lnTo>
                    <a:lnTo>
                      <a:pt x="788" y="7029"/>
                    </a:lnTo>
                    <a:lnTo>
                      <a:pt x="793" y="7044"/>
                    </a:lnTo>
                    <a:lnTo>
                      <a:pt x="796" y="7059"/>
                    </a:lnTo>
                    <a:lnTo>
                      <a:pt x="796" y="7075"/>
                    </a:lnTo>
                    <a:lnTo>
                      <a:pt x="796" y="7092"/>
                    </a:lnTo>
                    <a:lnTo>
                      <a:pt x="791" y="7107"/>
                    </a:lnTo>
                    <a:lnTo>
                      <a:pt x="785" y="7124"/>
                    </a:lnTo>
                    <a:lnTo>
                      <a:pt x="779" y="7139"/>
                    </a:lnTo>
                    <a:lnTo>
                      <a:pt x="773" y="7156"/>
                    </a:lnTo>
                    <a:lnTo>
                      <a:pt x="764" y="7170"/>
                    </a:lnTo>
                    <a:lnTo>
                      <a:pt x="759" y="7187"/>
                    </a:lnTo>
                    <a:lnTo>
                      <a:pt x="756" y="7200"/>
                    </a:lnTo>
                    <a:lnTo>
                      <a:pt x="756" y="7217"/>
                    </a:lnTo>
                    <a:lnTo>
                      <a:pt x="756" y="7230"/>
                    </a:lnTo>
                    <a:lnTo>
                      <a:pt x="761" y="7246"/>
                    </a:lnTo>
                    <a:lnTo>
                      <a:pt x="770" y="7261"/>
                    </a:lnTo>
                    <a:lnTo>
                      <a:pt x="788" y="7276"/>
                    </a:lnTo>
                    <a:lnTo>
                      <a:pt x="785" y="7284"/>
                    </a:lnTo>
                    <a:lnTo>
                      <a:pt x="785" y="7287"/>
                    </a:lnTo>
                    <a:lnTo>
                      <a:pt x="770" y="7289"/>
                    </a:lnTo>
                    <a:lnTo>
                      <a:pt x="764" y="7285"/>
                    </a:lnTo>
                    <a:lnTo>
                      <a:pt x="759" y="7280"/>
                    </a:lnTo>
                    <a:lnTo>
                      <a:pt x="747" y="7278"/>
                    </a:lnTo>
                    <a:lnTo>
                      <a:pt x="738" y="7289"/>
                    </a:lnTo>
                    <a:lnTo>
                      <a:pt x="738" y="7303"/>
                    </a:lnTo>
                    <a:lnTo>
                      <a:pt x="738" y="7316"/>
                    </a:lnTo>
                    <a:lnTo>
                      <a:pt x="738" y="7333"/>
                    </a:lnTo>
                    <a:lnTo>
                      <a:pt x="738" y="7348"/>
                    </a:lnTo>
                    <a:lnTo>
                      <a:pt x="741" y="7363"/>
                    </a:lnTo>
                    <a:lnTo>
                      <a:pt x="741" y="7379"/>
                    </a:lnTo>
                    <a:lnTo>
                      <a:pt x="741" y="7394"/>
                    </a:lnTo>
                    <a:lnTo>
                      <a:pt x="747" y="7409"/>
                    </a:lnTo>
                    <a:lnTo>
                      <a:pt x="761" y="7426"/>
                    </a:lnTo>
                    <a:lnTo>
                      <a:pt x="773" y="7439"/>
                    </a:lnTo>
                    <a:lnTo>
                      <a:pt x="785" y="7453"/>
                    </a:lnTo>
                    <a:lnTo>
                      <a:pt x="791" y="7457"/>
                    </a:lnTo>
                    <a:lnTo>
                      <a:pt x="805" y="7462"/>
                    </a:lnTo>
                    <a:lnTo>
                      <a:pt x="814" y="7460"/>
                    </a:lnTo>
                    <a:lnTo>
                      <a:pt x="825" y="746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0" name="Freeform 125"/>
              <p:cNvSpPr>
                <a:spLocks/>
              </p:cNvSpPr>
              <p:nvPr/>
            </p:nvSpPr>
            <p:spPr bwMode="auto">
              <a:xfrm>
                <a:off x="-3107" y="2758"/>
                <a:ext cx="300" cy="83"/>
              </a:xfrm>
              <a:custGeom>
                <a:avLst/>
                <a:gdLst>
                  <a:gd name="T0" fmla="*/ 0 w 300"/>
                  <a:gd name="T1" fmla="*/ 45 h 83"/>
                  <a:gd name="T2" fmla="*/ 15 w 300"/>
                  <a:gd name="T3" fmla="*/ 83 h 83"/>
                  <a:gd name="T4" fmla="*/ 35 w 300"/>
                  <a:gd name="T5" fmla="*/ 83 h 83"/>
                  <a:gd name="T6" fmla="*/ 61 w 300"/>
                  <a:gd name="T7" fmla="*/ 83 h 83"/>
                  <a:gd name="T8" fmla="*/ 87 w 300"/>
                  <a:gd name="T9" fmla="*/ 81 h 83"/>
                  <a:gd name="T10" fmla="*/ 114 w 300"/>
                  <a:gd name="T11" fmla="*/ 80 h 83"/>
                  <a:gd name="T12" fmla="*/ 137 w 300"/>
                  <a:gd name="T13" fmla="*/ 76 h 83"/>
                  <a:gd name="T14" fmla="*/ 163 w 300"/>
                  <a:gd name="T15" fmla="*/ 72 h 83"/>
                  <a:gd name="T16" fmla="*/ 183 w 300"/>
                  <a:gd name="T17" fmla="*/ 66 h 83"/>
                  <a:gd name="T18" fmla="*/ 207 w 300"/>
                  <a:gd name="T19" fmla="*/ 62 h 83"/>
                  <a:gd name="T20" fmla="*/ 224 w 300"/>
                  <a:gd name="T21" fmla="*/ 49 h 83"/>
                  <a:gd name="T22" fmla="*/ 241 w 300"/>
                  <a:gd name="T23" fmla="*/ 38 h 83"/>
                  <a:gd name="T24" fmla="*/ 300 w 300"/>
                  <a:gd name="T25" fmla="*/ 13 h 83"/>
                  <a:gd name="T26" fmla="*/ 178 w 300"/>
                  <a:gd name="T27" fmla="*/ 0 h 83"/>
                  <a:gd name="T28" fmla="*/ 151 w 300"/>
                  <a:gd name="T29" fmla="*/ 11 h 83"/>
                  <a:gd name="T30" fmla="*/ 32 w 300"/>
                  <a:gd name="T31" fmla="*/ 19 h 83"/>
                  <a:gd name="T32" fmla="*/ 0 w 300"/>
                  <a:gd name="T33" fmla="*/ 45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0" h="83">
                    <a:moveTo>
                      <a:pt x="0" y="45"/>
                    </a:moveTo>
                    <a:lnTo>
                      <a:pt x="15" y="83"/>
                    </a:lnTo>
                    <a:lnTo>
                      <a:pt x="35" y="83"/>
                    </a:lnTo>
                    <a:lnTo>
                      <a:pt x="61" y="83"/>
                    </a:lnTo>
                    <a:lnTo>
                      <a:pt x="87" y="81"/>
                    </a:lnTo>
                    <a:lnTo>
                      <a:pt x="114" y="80"/>
                    </a:lnTo>
                    <a:lnTo>
                      <a:pt x="137" y="76"/>
                    </a:lnTo>
                    <a:lnTo>
                      <a:pt x="163" y="72"/>
                    </a:lnTo>
                    <a:lnTo>
                      <a:pt x="183" y="66"/>
                    </a:lnTo>
                    <a:lnTo>
                      <a:pt x="207" y="62"/>
                    </a:lnTo>
                    <a:lnTo>
                      <a:pt x="224" y="49"/>
                    </a:lnTo>
                    <a:lnTo>
                      <a:pt x="241" y="38"/>
                    </a:lnTo>
                    <a:lnTo>
                      <a:pt x="300" y="13"/>
                    </a:lnTo>
                    <a:lnTo>
                      <a:pt x="178" y="0"/>
                    </a:lnTo>
                    <a:lnTo>
                      <a:pt x="151" y="11"/>
                    </a:lnTo>
                    <a:lnTo>
                      <a:pt x="32" y="19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1" name="Freeform 126"/>
              <p:cNvSpPr>
                <a:spLocks/>
              </p:cNvSpPr>
              <p:nvPr/>
            </p:nvSpPr>
            <p:spPr bwMode="auto">
              <a:xfrm>
                <a:off x="-2743" y="3482"/>
                <a:ext cx="34" cy="13"/>
              </a:xfrm>
              <a:custGeom>
                <a:avLst/>
                <a:gdLst>
                  <a:gd name="T0" fmla="*/ 0 w 34"/>
                  <a:gd name="T1" fmla="*/ 6 h 13"/>
                  <a:gd name="T2" fmla="*/ 2 w 34"/>
                  <a:gd name="T3" fmla="*/ 9 h 13"/>
                  <a:gd name="T4" fmla="*/ 17 w 34"/>
                  <a:gd name="T5" fmla="*/ 13 h 13"/>
                  <a:gd name="T6" fmla="*/ 29 w 34"/>
                  <a:gd name="T7" fmla="*/ 9 h 13"/>
                  <a:gd name="T8" fmla="*/ 34 w 34"/>
                  <a:gd name="T9" fmla="*/ 0 h 13"/>
                  <a:gd name="T10" fmla="*/ 2 w 34"/>
                  <a:gd name="T11" fmla="*/ 0 h 13"/>
                  <a:gd name="T12" fmla="*/ 0 w 34"/>
                  <a:gd name="T13" fmla="*/ 2 h 13"/>
                  <a:gd name="T14" fmla="*/ 0 w 34"/>
                  <a:gd name="T15" fmla="*/ 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3">
                    <a:moveTo>
                      <a:pt x="0" y="6"/>
                    </a:moveTo>
                    <a:lnTo>
                      <a:pt x="2" y="9"/>
                    </a:lnTo>
                    <a:lnTo>
                      <a:pt x="17" y="13"/>
                    </a:lnTo>
                    <a:lnTo>
                      <a:pt x="29" y="9"/>
                    </a:lnTo>
                    <a:lnTo>
                      <a:pt x="3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2" name="Freeform 127"/>
              <p:cNvSpPr>
                <a:spLocks/>
              </p:cNvSpPr>
              <p:nvPr/>
            </p:nvSpPr>
            <p:spPr bwMode="auto">
              <a:xfrm>
                <a:off x="-2723" y="2697"/>
                <a:ext cx="512" cy="89"/>
              </a:xfrm>
              <a:custGeom>
                <a:avLst/>
                <a:gdLst>
                  <a:gd name="T0" fmla="*/ 0 w 512"/>
                  <a:gd name="T1" fmla="*/ 49 h 89"/>
                  <a:gd name="T2" fmla="*/ 3 w 512"/>
                  <a:gd name="T3" fmla="*/ 65 h 89"/>
                  <a:gd name="T4" fmla="*/ 17 w 512"/>
                  <a:gd name="T5" fmla="*/ 76 h 89"/>
                  <a:gd name="T6" fmla="*/ 113 w 512"/>
                  <a:gd name="T7" fmla="*/ 89 h 89"/>
                  <a:gd name="T8" fmla="*/ 134 w 512"/>
                  <a:gd name="T9" fmla="*/ 82 h 89"/>
                  <a:gd name="T10" fmla="*/ 160 w 512"/>
                  <a:gd name="T11" fmla="*/ 78 h 89"/>
                  <a:gd name="T12" fmla="*/ 186 w 512"/>
                  <a:gd name="T13" fmla="*/ 78 h 89"/>
                  <a:gd name="T14" fmla="*/ 212 w 512"/>
                  <a:gd name="T15" fmla="*/ 80 h 89"/>
                  <a:gd name="T16" fmla="*/ 238 w 512"/>
                  <a:gd name="T17" fmla="*/ 80 h 89"/>
                  <a:gd name="T18" fmla="*/ 264 w 512"/>
                  <a:gd name="T19" fmla="*/ 82 h 89"/>
                  <a:gd name="T20" fmla="*/ 291 w 512"/>
                  <a:gd name="T21" fmla="*/ 82 h 89"/>
                  <a:gd name="T22" fmla="*/ 317 w 512"/>
                  <a:gd name="T23" fmla="*/ 82 h 89"/>
                  <a:gd name="T24" fmla="*/ 323 w 512"/>
                  <a:gd name="T25" fmla="*/ 80 h 89"/>
                  <a:gd name="T26" fmla="*/ 334 w 512"/>
                  <a:gd name="T27" fmla="*/ 80 h 89"/>
                  <a:gd name="T28" fmla="*/ 343 w 512"/>
                  <a:gd name="T29" fmla="*/ 74 h 89"/>
                  <a:gd name="T30" fmla="*/ 352 w 512"/>
                  <a:gd name="T31" fmla="*/ 68 h 89"/>
                  <a:gd name="T32" fmla="*/ 503 w 512"/>
                  <a:gd name="T33" fmla="*/ 46 h 89"/>
                  <a:gd name="T34" fmla="*/ 506 w 512"/>
                  <a:gd name="T35" fmla="*/ 44 h 89"/>
                  <a:gd name="T36" fmla="*/ 512 w 512"/>
                  <a:gd name="T37" fmla="*/ 38 h 89"/>
                  <a:gd name="T38" fmla="*/ 506 w 512"/>
                  <a:gd name="T39" fmla="*/ 30 h 89"/>
                  <a:gd name="T40" fmla="*/ 491 w 512"/>
                  <a:gd name="T41" fmla="*/ 27 h 89"/>
                  <a:gd name="T42" fmla="*/ 480 w 512"/>
                  <a:gd name="T43" fmla="*/ 28 h 89"/>
                  <a:gd name="T44" fmla="*/ 468 w 512"/>
                  <a:gd name="T45" fmla="*/ 28 h 89"/>
                  <a:gd name="T46" fmla="*/ 448 w 512"/>
                  <a:gd name="T47" fmla="*/ 21 h 89"/>
                  <a:gd name="T48" fmla="*/ 424 w 512"/>
                  <a:gd name="T49" fmla="*/ 15 h 89"/>
                  <a:gd name="T50" fmla="*/ 404 w 512"/>
                  <a:gd name="T51" fmla="*/ 11 h 89"/>
                  <a:gd name="T52" fmla="*/ 387 w 512"/>
                  <a:gd name="T53" fmla="*/ 6 h 89"/>
                  <a:gd name="T54" fmla="*/ 363 w 512"/>
                  <a:gd name="T55" fmla="*/ 0 h 89"/>
                  <a:gd name="T56" fmla="*/ 340 w 512"/>
                  <a:gd name="T57" fmla="*/ 2 h 89"/>
                  <a:gd name="T58" fmla="*/ 331 w 512"/>
                  <a:gd name="T59" fmla="*/ 17 h 89"/>
                  <a:gd name="T60" fmla="*/ 320 w 512"/>
                  <a:gd name="T61" fmla="*/ 19 h 89"/>
                  <a:gd name="T62" fmla="*/ 305 w 512"/>
                  <a:gd name="T63" fmla="*/ 23 h 89"/>
                  <a:gd name="T64" fmla="*/ 293 w 512"/>
                  <a:gd name="T65" fmla="*/ 25 h 89"/>
                  <a:gd name="T66" fmla="*/ 288 w 512"/>
                  <a:gd name="T67" fmla="*/ 32 h 89"/>
                  <a:gd name="T68" fmla="*/ 264 w 512"/>
                  <a:gd name="T69" fmla="*/ 34 h 89"/>
                  <a:gd name="T70" fmla="*/ 244 w 512"/>
                  <a:gd name="T71" fmla="*/ 36 h 89"/>
                  <a:gd name="T72" fmla="*/ 218 w 512"/>
                  <a:gd name="T73" fmla="*/ 36 h 89"/>
                  <a:gd name="T74" fmla="*/ 195 w 512"/>
                  <a:gd name="T75" fmla="*/ 40 h 89"/>
                  <a:gd name="T76" fmla="*/ 180 w 512"/>
                  <a:gd name="T77" fmla="*/ 47 h 89"/>
                  <a:gd name="T78" fmla="*/ 163 w 512"/>
                  <a:gd name="T79" fmla="*/ 55 h 89"/>
                  <a:gd name="T80" fmla="*/ 128 w 512"/>
                  <a:gd name="T81" fmla="*/ 47 h 89"/>
                  <a:gd name="T82" fmla="*/ 84 w 512"/>
                  <a:gd name="T83" fmla="*/ 59 h 89"/>
                  <a:gd name="T84" fmla="*/ 64 w 512"/>
                  <a:gd name="T85" fmla="*/ 53 h 89"/>
                  <a:gd name="T86" fmla="*/ 44 w 512"/>
                  <a:gd name="T87" fmla="*/ 49 h 89"/>
                  <a:gd name="T88" fmla="*/ 23 w 512"/>
                  <a:gd name="T89" fmla="*/ 44 h 89"/>
                  <a:gd name="T90" fmla="*/ 0 w 512"/>
                  <a:gd name="T91" fmla="*/ 46 h 89"/>
                  <a:gd name="T92" fmla="*/ 0 w 512"/>
                  <a:gd name="T93" fmla="*/ 47 h 89"/>
                  <a:gd name="T94" fmla="*/ 0 w 512"/>
                  <a:gd name="T95" fmla="*/ 49 h 8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12" h="89">
                    <a:moveTo>
                      <a:pt x="0" y="49"/>
                    </a:moveTo>
                    <a:lnTo>
                      <a:pt x="3" y="65"/>
                    </a:lnTo>
                    <a:lnTo>
                      <a:pt x="17" y="76"/>
                    </a:lnTo>
                    <a:lnTo>
                      <a:pt x="113" y="89"/>
                    </a:lnTo>
                    <a:lnTo>
                      <a:pt x="134" y="82"/>
                    </a:lnTo>
                    <a:lnTo>
                      <a:pt x="160" y="78"/>
                    </a:lnTo>
                    <a:lnTo>
                      <a:pt x="186" y="78"/>
                    </a:lnTo>
                    <a:lnTo>
                      <a:pt x="212" y="80"/>
                    </a:lnTo>
                    <a:lnTo>
                      <a:pt x="238" y="80"/>
                    </a:lnTo>
                    <a:lnTo>
                      <a:pt x="264" y="82"/>
                    </a:lnTo>
                    <a:lnTo>
                      <a:pt x="291" y="82"/>
                    </a:lnTo>
                    <a:lnTo>
                      <a:pt x="317" y="82"/>
                    </a:lnTo>
                    <a:lnTo>
                      <a:pt x="323" y="80"/>
                    </a:lnTo>
                    <a:lnTo>
                      <a:pt x="334" y="80"/>
                    </a:lnTo>
                    <a:lnTo>
                      <a:pt x="343" y="74"/>
                    </a:lnTo>
                    <a:lnTo>
                      <a:pt x="352" y="68"/>
                    </a:lnTo>
                    <a:lnTo>
                      <a:pt x="503" y="46"/>
                    </a:lnTo>
                    <a:lnTo>
                      <a:pt x="506" y="44"/>
                    </a:lnTo>
                    <a:lnTo>
                      <a:pt x="512" y="38"/>
                    </a:lnTo>
                    <a:lnTo>
                      <a:pt x="506" y="30"/>
                    </a:lnTo>
                    <a:lnTo>
                      <a:pt x="491" y="27"/>
                    </a:lnTo>
                    <a:lnTo>
                      <a:pt x="480" y="28"/>
                    </a:lnTo>
                    <a:lnTo>
                      <a:pt x="468" y="28"/>
                    </a:lnTo>
                    <a:lnTo>
                      <a:pt x="448" y="21"/>
                    </a:lnTo>
                    <a:lnTo>
                      <a:pt x="424" y="15"/>
                    </a:lnTo>
                    <a:lnTo>
                      <a:pt x="404" y="11"/>
                    </a:lnTo>
                    <a:lnTo>
                      <a:pt x="387" y="6"/>
                    </a:lnTo>
                    <a:lnTo>
                      <a:pt x="363" y="0"/>
                    </a:lnTo>
                    <a:lnTo>
                      <a:pt x="340" y="2"/>
                    </a:lnTo>
                    <a:lnTo>
                      <a:pt x="331" y="17"/>
                    </a:lnTo>
                    <a:lnTo>
                      <a:pt x="320" y="19"/>
                    </a:lnTo>
                    <a:lnTo>
                      <a:pt x="305" y="23"/>
                    </a:lnTo>
                    <a:lnTo>
                      <a:pt x="293" y="25"/>
                    </a:lnTo>
                    <a:lnTo>
                      <a:pt x="288" y="32"/>
                    </a:lnTo>
                    <a:lnTo>
                      <a:pt x="264" y="34"/>
                    </a:lnTo>
                    <a:lnTo>
                      <a:pt x="244" y="36"/>
                    </a:lnTo>
                    <a:lnTo>
                      <a:pt x="218" y="36"/>
                    </a:lnTo>
                    <a:lnTo>
                      <a:pt x="195" y="40"/>
                    </a:lnTo>
                    <a:lnTo>
                      <a:pt x="180" y="47"/>
                    </a:lnTo>
                    <a:lnTo>
                      <a:pt x="163" y="55"/>
                    </a:lnTo>
                    <a:lnTo>
                      <a:pt x="128" y="47"/>
                    </a:lnTo>
                    <a:lnTo>
                      <a:pt x="84" y="59"/>
                    </a:lnTo>
                    <a:lnTo>
                      <a:pt x="64" y="53"/>
                    </a:lnTo>
                    <a:lnTo>
                      <a:pt x="44" y="49"/>
                    </a:lnTo>
                    <a:lnTo>
                      <a:pt x="23" y="44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3" name="Freeform 128"/>
              <p:cNvSpPr>
                <a:spLocks/>
              </p:cNvSpPr>
              <p:nvPr/>
            </p:nvSpPr>
            <p:spPr bwMode="auto">
              <a:xfrm>
                <a:off x="-2621" y="3455"/>
                <a:ext cx="107" cy="31"/>
              </a:xfrm>
              <a:custGeom>
                <a:avLst/>
                <a:gdLst>
                  <a:gd name="T0" fmla="*/ 0 w 107"/>
                  <a:gd name="T1" fmla="*/ 19 h 31"/>
                  <a:gd name="T2" fmla="*/ 0 w 107"/>
                  <a:gd name="T3" fmla="*/ 23 h 31"/>
                  <a:gd name="T4" fmla="*/ 0 w 107"/>
                  <a:gd name="T5" fmla="*/ 29 h 31"/>
                  <a:gd name="T6" fmla="*/ 101 w 107"/>
                  <a:gd name="T7" fmla="*/ 31 h 31"/>
                  <a:gd name="T8" fmla="*/ 104 w 107"/>
                  <a:gd name="T9" fmla="*/ 27 h 31"/>
                  <a:gd name="T10" fmla="*/ 107 w 107"/>
                  <a:gd name="T11" fmla="*/ 21 h 31"/>
                  <a:gd name="T12" fmla="*/ 104 w 107"/>
                  <a:gd name="T13" fmla="*/ 14 h 31"/>
                  <a:gd name="T14" fmla="*/ 98 w 107"/>
                  <a:gd name="T15" fmla="*/ 8 h 31"/>
                  <a:gd name="T16" fmla="*/ 84 w 107"/>
                  <a:gd name="T17" fmla="*/ 2 h 31"/>
                  <a:gd name="T18" fmla="*/ 61 w 107"/>
                  <a:gd name="T19" fmla="*/ 0 h 31"/>
                  <a:gd name="T20" fmla="*/ 37 w 107"/>
                  <a:gd name="T21" fmla="*/ 0 h 31"/>
                  <a:gd name="T22" fmla="*/ 26 w 107"/>
                  <a:gd name="T23" fmla="*/ 4 h 31"/>
                  <a:gd name="T24" fmla="*/ 11 w 107"/>
                  <a:gd name="T25" fmla="*/ 6 h 31"/>
                  <a:gd name="T26" fmla="*/ 8 w 107"/>
                  <a:gd name="T27" fmla="*/ 8 h 31"/>
                  <a:gd name="T28" fmla="*/ 3 w 107"/>
                  <a:gd name="T29" fmla="*/ 10 h 31"/>
                  <a:gd name="T30" fmla="*/ 0 w 107"/>
                  <a:gd name="T31" fmla="*/ 14 h 31"/>
                  <a:gd name="T32" fmla="*/ 0 w 107"/>
                  <a:gd name="T33" fmla="*/ 16 h 31"/>
                  <a:gd name="T34" fmla="*/ 0 w 107"/>
                  <a:gd name="T35" fmla="*/ 19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7" h="31">
                    <a:moveTo>
                      <a:pt x="0" y="19"/>
                    </a:moveTo>
                    <a:lnTo>
                      <a:pt x="0" y="23"/>
                    </a:lnTo>
                    <a:lnTo>
                      <a:pt x="0" y="29"/>
                    </a:lnTo>
                    <a:lnTo>
                      <a:pt x="101" y="31"/>
                    </a:lnTo>
                    <a:lnTo>
                      <a:pt x="104" y="27"/>
                    </a:lnTo>
                    <a:lnTo>
                      <a:pt x="107" y="21"/>
                    </a:lnTo>
                    <a:lnTo>
                      <a:pt x="104" y="14"/>
                    </a:lnTo>
                    <a:lnTo>
                      <a:pt x="98" y="8"/>
                    </a:lnTo>
                    <a:lnTo>
                      <a:pt x="84" y="2"/>
                    </a:lnTo>
                    <a:lnTo>
                      <a:pt x="61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4" name="Freeform 129"/>
              <p:cNvSpPr>
                <a:spLocks/>
              </p:cNvSpPr>
              <p:nvPr/>
            </p:nvSpPr>
            <p:spPr bwMode="auto">
              <a:xfrm>
                <a:off x="-2569" y="3763"/>
                <a:ext cx="180" cy="14"/>
              </a:xfrm>
              <a:custGeom>
                <a:avLst/>
                <a:gdLst>
                  <a:gd name="T0" fmla="*/ 6 w 180"/>
                  <a:gd name="T1" fmla="*/ 14 h 14"/>
                  <a:gd name="T2" fmla="*/ 180 w 180"/>
                  <a:gd name="T3" fmla="*/ 8 h 14"/>
                  <a:gd name="T4" fmla="*/ 177 w 180"/>
                  <a:gd name="T5" fmla="*/ 2 h 14"/>
                  <a:gd name="T6" fmla="*/ 174 w 180"/>
                  <a:gd name="T7" fmla="*/ 0 h 14"/>
                  <a:gd name="T8" fmla="*/ 0 w 180"/>
                  <a:gd name="T9" fmla="*/ 10 h 14"/>
                  <a:gd name="T10" fmla="*/ 3 w 180"/>
                  <a:gd name="T11" fmla="*/ 12 h 14"/>
                  <a:gd name="T12" fmla="*/ 6 w 180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14">
                    <a:moveTo>
                      <a:pt x="6" y="14"/>
                    </a:moveTo>
                    <a:lnTo>
                      <a:pt x="180" y="8"/>
                    </a:lnTo>
                    <a:lnTo>
                      <a:pt x="177" y="2"/>
                    </a:lnTo>
                    <a:lnTo>
                      <a:pt x="174" y="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5" name="Freeform 130"/>
              <p:cNvSpPr>
                <a:spLocks/>
              </p:cNvSpPr>
              <p:nvPr/>
            </p:nvSpPr>
            <p:spPr bwMode="auto">
              <a:xfrm>
                <a:off x="-2540" y="3725"/>
                <a:ext cx="58" cy="21"/>
              </a:xfrm>
              <a:custGeom>
                <a:avLst/>
                <a:gdLst>
                  <a:gd name="T0" fmla="*/ 0 w 58"/>
                  <a:gd name="T1" fmla="*/ 10 h 21"/>
                  <a:gd name="T2" fmla="*/ 0 w 58"/>
                  <a:gd name="T3" fmla="*/ 12 h 21"/>
                  <a:gd name="T4" fmla="*/ 3 w 58"/>
                  <a:gd name="T5" fmla="*/ 14 h 21"/>
                  <a:gd name="T6" fmla="*/ 9 w 58"/>
                  <a:gd name="T7" fmla="*/ 17 h 21"/>
                  <a:gd name="T8" fmla="*/ 26 w 58"/>
                  <a:gd name="T9" fmla="*/ 21 h 21"/>
                  <a:gd name="T10" fmla="*/ 58 w 58"/>
                  <a:gd name="T11" fmla="*/ 12 h 21"/>
                  <a:gd name="T12" fmla="*/ 58 w 58"/>
                  <a:gd name="T13" fmla="*/ 6 h 21"/>
                  <a:gd name="T14" fmla="*/ 49 w 58"/>
                  <a:gd name="T15" fmla="*/ 2 h 21"/>
                  <a:gd name="T16" fmla="*/ 26 w 58"/>
                  <a:gd name="T17" fmla="*/ 0 h 21"/>
                  <a:gd name="T18" fmla="*/ 3 w 58"/>
                  <a:gd name="T19" fmla="*/ 4 h 21"/>
                  <a:gd name="T20" fmla="*/ 0 w 58"/>
                  <a:gd name="T21" fmla="*/ 6 h 21"/>
                  <a:gd name="T22" fmla="*/ 0 w 58"/>
                  <a:gd name="T23" fmla="*/ 1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21">
                    <a:moveTo>
                      <a:pt x="0" y="10"/>
                    </a:moveTo>
                    <a:lnTo>
                      <a:pt x="0" y="12"/>
                    </a:lnTo>
                    <a:lnTo>
                      <a:pt x="3" y="14"/>
                    </a:lnTo>
                    <a:lnTo>
                      <a:pt x="9" y="17"/>
                    </a:lnTo>
                    <a:lnTo>
                      <a:pt x="26" y="21"/>
                    </a:lnTo>
                    <a:lnTo>
                      <a:pt x="58" y="12"/>
                    </a:lnTo>
                    <a:lnTo>
                      <a:pt x="58" y="6"/>
                    </a:lnTo>
                    <a:lnTo>
                      <a:pt x="49" y="2"/>
                    </a:lnTo>
                    <a:lnTo>
                      <a:pt x="2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6" name="Freeform 131"/>
              <p:cNvSpPr>
                <a:spLocks/>
              </p:cNvSpPr>
              <p:nvPr/>
            </p:nvSpPr>
            <p:spPr bwMode="auto">
              <a:xfrm>
                <a:off x="-2552" y="3220"/>
                <a:ext cx="204" cy="41"/>
              </a:xfrm>
              <a:custGeom>
                <a:avLst/>
                <a:gdLst>
                  <a:gd name="T0" fmla="*/ 0 w 204"/>
                  <a:gd name="T1" fmla="*/ 21 h 41"/>
                  <a:gd name="T2" fmla="*/ 0 w 204"/>
                  <a:gd name="T3" fmla="*/ 24 h 41"/>
                  <a:gd name="T4" fmla="*/ 9 w 204"/>
                  <a:gd name="T5" fmla="*/ 30 h 41"/>
                  <a:gd name="T6" fmla="*/ 21 w 204"/>
                  <a:gd name="T7" fmla="*/ 34 h 41"/>
                  <a:gd name="T8" fmla="*/ 38 w 204"/>
                  <a:gd name="T9" fmla="*/ 36 h 41"/>
                  <a:gd name="T10" fmla="*/ 56 w 204"/>
                  <a:gd name="T11" fmla="*/ 36 h 41"/>
                  <a:gd name="T12" fmla="*/ 79 w 204"/>
                  <a:gd name="T13" fmla="*/ 36 h 41"/>
                  <a:gd name="T14" fmla="*/ 96 w 204"/>
                  <a:gd name="T15" fmla="*/ 38 h 41"/>
                  <a:gd name="T16" fmla="*/ 120 w 204"/>
                  <a:gd name="T17" fmla="*/ 41 h 41"/>
                  <a:gd name="T18" fmla="*/ 143 w 204"/>
                  <a:gd name="T19" fmla="*/ 41 h 41"/>
                  <a:gd name="T20" fmla="*/ 163 w 204"/>
                  <a:gd name="T21" fmla="*/ 38 h 41"/>
                  <a:gd name="T22" fmla="*/ 175 w 204"/>
                  <a:gd name="T23" fmla="*/ 30 h 41"/>
                  <a:gd name="T24" fmla="*/ 186 w 204"/>
                  <a:gd name="T25" fmla="*/ 24 h 41"/>
                  <a:gd name="T26" fmla="*/ 192 w 204"/>
                  <a:gd name="T27" fmla="*/ 19 h 41"/>
                  <a:gd name="T28" fmla="*/ 204 w 204"/>
                  <a:gd name="T29" fmla="*/ 17 h 41"/>
                  <a:gd name="T30" fmla="*/ 186 w 204"/>
                  <a:gd name="T31" fmla="*/ 9 h 41"/>
                  <a:gd name="T32" fmla="*/ 163 w 204"/>
                  <a:gd name="T33" fmla="*/ 7 h 41"/>
                  <a:gd name="T34" fmla="*/ 154 w 204"/>
                  <a:gd name="T35" fmla="*/ 3 h 41"/>
                  <a:gd name="T36" fmla="*/ 143 w 204"/>
                  <a:gd name="T37" fmla="*/ 0 h 41"/>
                  <a:gd name="T38" fmla="*/ 128 w 204"/>
                  <a:gd name="T39" fmla="*/ 3 h 41"/>
                  <a:gd name="T40" fmla="*/ 122 w 204"/>
                  <a:gd name="T41" fmla="*/ 9 h 41"/>
                  <a:gd name="T42" fmla="*/ 114 w 204"/>
                  <a:gd name="T43" fmla="*/ 15 h 41"/>
                  <a:gd name="T44" fmla="*/ 102 w 204"/>
                  <a:gd name="T45" fmla="*/ 19 h 41"/>
                  <a:gd name="T46" fmla="*/ 3 w 204"/>
                  <a:gd name="T47" fmla="*/ 17 h 41"/>
                  <a:gd name="T48" fmla="*/ 0 w 204"/>
                  <a:gd name="T49" fmla="*/ 17 h 41"/>
                  <a:gd name="T50" fmla="*/ 0 w 204"/>
                  <a:gd name="T51" fmla="*/ 2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4" h="41">
                    <a:moveTo>
                      <a:pt x="0" y="21"/>
                    </a:moveTo>
                    <a:lnTo>
                      <a:pt x="0" y="24"/>
                    </a:lnTo>
                    <a:lnTo>
                      <a:pt x="9" y="30"/>
                    </a:lnTo>
                    <a:lnTo>
                      <a:pt x="21" y="34"/>
                    </a:lnTo>
                    <a:lnTo>
                      <a:pt x="38" y="36"/>
                    </a:lnTo>
                    <a:lnTo>
                      <a:pt x="56" y="36"/>
                    </a:lnTo>
                    <a:lnTo>
                      <a:pt x="79" y="36"/>
                    </a:lnTo>
                    <a:lnTo>
                      <a:pt x="96" y="38"/>
                    </a:lnTo>
                    <a:lnTo>
                      <a:pt x="120" y="41"/>
                    </a:lnTo>
                    <a:lnTo>
                      <a:pt x="143" y="41"/>
                    </a:lnTo>
                    <a:lnTo>
                      <a:pt x="163" y="38"/>
                    </a:lnTo>
                    <a:lnTo>
                      <a:pt x="175" y="30"/>
                    </a:lnTo>
                    <a:lnTo>
                      <a:pt x="186" y="24"/>
                    </a:lnTo>
                    <a:lnTo>
                      <a:pt x="192" y="19"/>
                    </a:lnTo>
                    <a:lnTo>
                      <a:pt x="204" y="17"/>
                    </a:lnTo>
                    <a:lnTo>
                      <a:pt x="186" y="9"/>
                    </a:lnTo>
                    <a:lnTo>
                      <a:pt x="163" y="7"/>
                    </a:lnTo>
                    <a:lnTo>
                      <a:pt x="154" y="3"/>
                    </a:lnTo>
                    <a:lnTo>
                      <a:pt x="143" y="0"/>
                    </a:lnTo>
                    <a:lnTo>
                      <a:pt x="128" y="3"/>
                    </a:lnTo>
                    <a:lnTo>
                      <a:pt x="122" y="9"/>
                    </a:lnTo>
                    <a:lnTo>
                      <a:pt x="114" y="15"/>
                    </a:lnTo>
                    <a:lnTo>
                      <a:pt x="102" y="19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7" name="Freeform 132"/>
              <p:cNvSpPr>
                <a:spLocks/>
              </p:cNvSpPr>
              <p:nvPr/>
            </p:nvSpPr>
            <p:spPr bwMode="auto">
              <a:xfrm>
                <a:off x="-2499" y="3984"/>
                <a:ext cx="26" cy="11"/>
              </a:xfrm>
              <a:custGeom>
                <a:avLst/>
                <a:gdLst>
                  <a:gd name="T0" fmla="*/ 0 w 26"/>
                  <a:gd name="T1" fmla="*/ 7 h 11"/>
                  <a:gd name="T2" fmla="*/ 3 w 26"/>
                  <a:gd name="T3" fmla="*/ 9 h 11"/>
                  <a:gd name="T4" fmla="*/ 14 w 26"/>
                  <a:gd name="T5" fmla="*/ 11 h 11"/>
                  <a:gd name="T6" fmla="*/ 20 w 26"/>
                  <a:gd name="T7" fmla="*/ 9 h 11"/>
                  <a:gd name="T8" fmla="*/ 26 w 26"/>
                  <a:gd name="T9" fmla="*/ 5 h 11"/>
                  <a:gd name="T10" fmla="*/ 17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w 26"/>
                  <a:gd name="T17" fmla="*/ 7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0" y="7"/>
                    </a:moveTo>
                    <a:lnTo>
                      <a:pt x="3" y="9"/>
                    </a:lnTo>
                    <a:lnTo>
                      <a:pt x="14" y="11"/>
                    </a:lnTo>
                    <a:lnTo>
                      <a:pt x="20" y="9"/>
                    </a:lnTo>
                    <a:lnTo>
                      <a:pt x="26" y="5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8" name="Freeform 133"/>
              <p:cNvSpPr>
                <a:spLocks/>
              </p:cNvSpPr>
              <p:nvPr/>
            </p:nvSpPr>
            <p:spPr bwMode="auto">
              <a:xfrm>
                <a:off x="-2427" y="3450"/>
                <a:ext cx="61" cy="21"/>
              </a:xfrm>
              <a:custGeom>
                <a:avLst/>
                <a:gdLst>
                  <a:gd name="T0" fmla="*/ 0 w 61"/>
                  <a:gd name="T1" fmla="*/ 11 h 21"/>
                  <a:gd name="T2" fmla="*/ 3 w 61"/>
                  <a:gd name="T3" fmla="*/ 13 h 21"/>
                  <a:gd name="T4" fmla="*/ 9 w 61"/>
                  <a:gd name="T5" fmla="*/ 17 h 21"/>
                  <a:gd name="T6" fmla="*/ 15 w 61"/>
                  <a:gd name="T7" fmla="*/ 17 h 21"/>
                  <a:gd name="T8" fmla="*/ 24 w 61"/>
                  <a:gd name="T9" fmla="*/ 21 h 21"/>
                  <a:gd name="T10" fmla="*/ 32 w 61"/>
                  <a:gd name="T11" fmla="*/ 19 h 21"/>
                  <a:gd name="T12" fmla="*/ 44 w 61"/>
                  <a:gd name="T13" fmla="*/ 15 h 21"/>
                  <a:gd name="T14" fmla="*/ 50 w 61"/>
                  <a:gd name="T15" fmla="*/ 11 h 21"/>
                  <a:gd name="T16" fmla="*/ 61 w 61"/>
                  <a:gd name="T17" fmla="*/ 5 h 21"/>
                  <a:gd name="T18" fmla="*/ 61 w 61"/>
                  <a:gd name="T19" fmla="*/ 2 h 21"/>
                  <a:gd name="T20" fmla="*/ 61 w 61"/>
                  <a:gd name="T21" fmla="*/ 0 h 21"/>
                  <a:gd name="T22" fmla="*/ 0 w 61"/>
                  <a:gd name="T23" fmla="*/ 5 h 21"/>
                  <a:gd name="T24" fmla="*/ 0 w 61"/>
                  <a:gd name="T25" fmla="*/ 7 h 21"/>
                  <a:gd name="T26" fmla="*/ 0 w 61"/>
                  <a:gd name="T27" fmla="*/ 11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21">
                    <a:moveTo>
                      <a:pt x="0" y="11"/>
                    </a:moveTo>
                    <a:lnTo>
                      <a:pt x="3" y="13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4" y="21"/>
                    </a:lnTo>
                    <a:lnTo>
                      <a:pt x="32" y="19"/>
                    </a:lnTo>
                    <a:lnTo>
                      <a:pt x="44" y="15"/>
                    </a:lnTo>
                    <a:lnTo>
                      <a:pt x="50" y="11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59" name="Freeform 134"/>
              <p:cNvSpPr>
                <a:spLocks/>
              </p:cNvSpPr>
              <p:nvPr/>
            </p:nvSpPr>
            <p:spPr bwMode="auto">
              <a:xfrm>
                <a:off x="-2389" y="3978"/>
                <a:ext cx="23" cy="10"/>
              </a:xfrm>
              <a:custGeom>
                <a:avLst/>
                <a:gdLst>
                  <a:gd name="T0" fmla="*/ 0 w 23"/>
                  <a:gd name="T1" fmla="*/ 6 h 10"/>
                  <a:gd name="T2" fmla="*/ 0 w 23"/>
                  <a:gd name="T3" fmla="*/ 8 h 10"/>
                  <a:gd name="T4" fmla="*/ 0 w 23"/>
                  <a:gd name="T5" fmla="*/ 10 h 10"/>
                  <a:gd name="T6" fmla="*/ 12 w 23"/>
                  <a:gd name="T7" fmla="*/ 10 h 10"/>
                  <a:gd name="T8" fmla="*/ 23 w 23"/>
                  <a:gd name="T9" fmla="*/ 6 h 10"/>
                  <a:gd name="T10" fmla="*/ 15 w 23"/>
                  <a:gd name="T11" fmla="*/ 0 h 10"/>
                  <a:gd name="T12" fmla="*/ 0 w 23"/>
                  <a:gd name="T13" fmla="*/ 2 h 10"/>
                  <a:gd name="T14" fmla="*/ 0 w 23"/>
                  <a:gd name="T15" fmla="*/ 4 h 10"/>
                  <a:gd name="T16" fmla="*/ 0 w 23"/>
                  <a:gd name="T17" fmla="*/ 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0">
                    <a:moveTo>
                      <a:pt x="0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12" y="10"/>
                    </a:lnTo>
                    <a:lnTo>
                      <a:pt x="23" y="6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0" name="Freeform 135"/>
              <p:cNvSpPr>
                <a:spLocks/>
              </p:cNvSpPr>
              <p:nvPr/>
            </p:nvSpPr>
            <p:spPr bwMode="auto">
              <a:xfrm>
                <a:off x="-2325" y="3746"/>
                <a:ext cx="93" cy="17"/>
              </a:xfrm>
              <a:custGeom>
                <a:avLst/>
                <a:gdLst>
                  <a:gd name="T0" fmla="*/ 0 w 93"/>
                  <a:gd name="T1" fmla="*/ 13 h 17"/>
                  <a:gd name="T2" fmla="*/ 0 w 93"/>
                  <a:gd name="T3" fmla="*/ 15 h 17"/>
                  <a:gd name="T4" fmla="*/ 3 w 93"/>
                  <a:gd name="T5" fmla="*/ 17 h 17"/>
                  <a:gd name="T6" fmla="*/ 90 w 93"/>
                  <a:gd name="T7" fmla="*/ 10 h 17"/>
                  <a:gd name="T8" fmla="*/ 93 w 93"/>
                  <a:gd name="T9" fmla="*/ 6 h 17"/>
                  <a:gd name="T10" fmla="*/ 90 w 93"/>
                  <a:gd name="T11" fmla="*/ 0 h 17"/>
                  <a:gd name="T12" fmla="*/ 3 w 93"/>
                  <a:gd name="T13" fmla="*/ 8 h 17"/>
                  <a:gd name="T14" fmla="*/ 0 w 93"/>
                  <a:gd name="T15" fmla="*/ 10 h 17"/>
                  <a:gd name="T16" fmla="*/ 0 w 93"/>
                  <a:gd name="T17" fmla="*/ 1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90" y="10"/>
                    </a:lnTo>
                    <a:lnTo>
                      <a:pt x="93" y="6"/>
                    </a:lnTo>
                    <a:lnTo>
                      <a:pt x="90" y="0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1" name="Freeform 136"/>
              <p:cNvSpPr>
                <a:spLocks/>
              </p:cNvSpPr>
              <p:nvPr/>
            </p:nvSpPr>
            <p:spPr bwMode="auto">
              <a:xfrm>
                <a:off x="-2293" y="3969"/>
                <a:ext cx="50" cy="11"/>
              </a:xfrm>
              <a:custGeom>
                <a:avLst/>
                <a:gdLst>
                  <a:gd name="T0" fmla="*/ 0 w 50"/>
                  <a:gd name="T1" fmla="*/ 9 h 11"/>
                  <a:gd name="T2" fmla="*/ 3 w 50"/>
                  <a:gd name="T3" fmla="*/ 9 h 11"/>
                  <a:gd name="T4" fmla="*/ 6 w 50"/>
                  <a:gd name="T5" fmla="*/ 11 h 11"/>
                  <a:gd name="T6" fmla="*/ 41 w 50"/>
                  <a:gd name="T7" fmla="*/ 11 h 11"/>
                  <a:gd name="T8" fmla="*/ 50 w 50"/>
                  <a:gd name="T9" fmla="*/ 9 h 11"/>
                  <a:gd name="T10" fmla="*/ 50 w 50"/>
                  <a:gd name="T11" fmla="*/ 1 h 11"/>
                  <a:gd name="T12" fmla="*/ 23 w 50"/>
                  <a:gd name="T13" fmla="*/ 0 h 11"/>
                  <a:gd name="T14" fmla="*/ 0 w 50"/>
                  <a:gd name="T15" fmla="*/ 3 h 11"/>
                  <a:gd name="T16" fmla="*/ 0 w 50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1">
                    <a:moveTo>
                      <a:pt x="0" y="9"/>
                    </a:moveTo>
                    <a:lnTo>
                      <a:pt x="3" y="9"/>
                    </a:lnTo>
                    <a:lnTo>
                      <a:pt x="6" y="11"/>
                    </a:lnTo>
                    <a:lnTo>
                      <a:pt x="41" y="11"/>
                    </a:lnTo>
                    <a:lnTo>
                      <a:pt x="50" y="9"/>
                    </a:lnTo>
                    <a:lnTo>
                      <a:pt x="50" y="1"/>
                    </a:lnTo>
                    <a:lnTo>
                      <a:pt x="23" y="0"/>
                    </a:lnTo>
                    <a:lnTo>
                      <a:pt x="0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2" name="Freeform 137"/>
              <p:cNvSpPr>
                <a:spLocks/>
              </p:cNvSpPr>
              <p:nvPr/>
            </p:nvSpPr>
            <p:spPr bwMode="auto">
              <a:xfrm>
                <a:off x="-2278" y="3227"/>
                <a:ext cx="26" cy="8"/>
              </a:xfrm>
              <a:custGeom>
                <a:avLst/>
                <a:gdLst>
                  <a:gd name="T0" fmla="*/ 3 w 26"/>
                  <a:gd name="T1" fmla="*/ 8 h 8"/>
                  <a:gd name="T2" fmla="*/ 11 w 26"/>
                  <a:gd name="T3" fmla="*/ 6 h 8"/>
                  <a:gd name="T4" fmla="*/ 26 w 26"/>
                  <a:gd name="T5" fmla="*/ 6 h 8"/>
                  <a:gd name="T6" fmla="*/ 23 w 26"/>
                  <a:gd name="T7" fmla="*/ 2 h 8"/>
                  <a:gd name="T8" fmla="*/ 23 w 26"/>
                  <a:gd name="T9" fmla="*/ 0 h 8"/>
                  <a:gd name="T10" fmla="*/ 0 w 26"/>
                  <a:gd name="T11" fmla="*/ 4 h 8"/>
                  <a:gd name="T12" fmla="*/ 0 w 26"/>
                  <a:gd name="T13" fmla="*/ 6 h 8"/>
                  <a:gd name="T14" fmla="*/ 3 w 2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8">
                    <a:moveTo>
                      <a:pt x="3" y="8"/>
                    </a:moveTo>
                    <a:lnTo>
                      <a:pt x="11" y="6"/>
                    </a:lnTo>
                    <a:lnTo>
                      <a:pt x="26" y="6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3" name="Freeform 138"/>
              <p:cNvSpPr>
                <a:spLocks/>
              </p:cNvSpPr>
              <p:nvPr/>
            </p:nvSpPr>
            <p:spPr bwMode="auto">
              <a:xfrm>
                <a:off x="-2150" y="3965"/>
                <a:ext cx="32" cy="7"/>
              </a:xfrm>
              <a:custGeom>
                <a:avLst/>
                <a:gdLst>
                  <a:gd name="T0" fmla="*/ 0 w 32"/>
                  <a:gd name="T1" fmla="*/ 5 h 7"/>
                  <a:gd name="T2" fmla="*/ 2 w 32"/>
                  <a:gd name="T3" fmla="*/ 7 h 7"/>
                  <a:gd name="T4" fmla="*/ 32 w 32"/>
                  <a:gd name="T5" fmla="*/ 5 h 7"/>
                  <a:gd name="T6" fmla="*/ 29 w 32"/>
                  <a:gd name="T7" fmla="*/ 0 h 7"/>
                  <a:gd name="T8" fmla="*/ 20 w 32"/>
                  <a:gd name="T9" fmla="*/ 0 h 7"/>
                  <a:gd name="T10" fmla="*/ 8 w 32"/>
                  <a:gd name="T11" fmla="*/ 0 h 7"/>
                  <a:gd name="T12" fmla="*/ 2 w 32"/>
                  <a:gd name="T13" fmla="*/ 0 h 7"/>
                  <a:gd name="T14" fmla="*/ 0 w 32"/>
                  <a:gd name="T15" fmla="*/ 2 h 7"/>
                  <a:gd name="T16" fmla="*/ 0 w 32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">
                    <a:moveTo>
                      <a:pt x="0" y="5"/>
                    </a:moveTo>
                    <a:lnTo>
                      <a:pt x="2" y="7"/>
                    </a:lnTo>
                    <a:lnTo>
                      <a:pt x="32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4" name="Freeform 139"/>
              <p:cNvSpPr>
                <a:spLocks/>
              </p:cNvSpPr>
              <p:nvPr/>
            </p:nvSpPr>
            <p:spPr bwMode="auto">
              <a:xfrm>
                <a:off x="-2101" y="3720"/>
                <a:ext cx="131" cy="20"/>
              </a:xfrm>
              <a:custGeom>
                <a:avLst/>
                <a:gdLst>
                  <a:gd name="T0" fmla="*/ 0 w 131"/>
                  <a:gd name="T1" fmla="*/ 20 h 20"/>
                  <a:gd name="T2" fmla="*/ 3 w 131"/>
                  <a:gd name="T3" fmla="*/ 20 h 20"/>
                  <a:gd name="T4" fmla="*/ 6 w 131"/>
                  <a:gd name="T5" fmla="*/ 20 h 20"/>
                  <a:gd name="T6" fmla="*/ 131 w 131"/>
                  <a:gd name="T7" fmla="*/ 15 h 20"/>
                  <a:gd name="T8" fmla="*/ 128 w 131"/>
                  <a:gd name="T9" fmla="*/ 9 h 20"/>
                  <a:gd name="T10" fmla="*/ 125 w 131"/>
                  <a:gd name="T11" fmla="*/ 5 h 20"/>
                  <a:gd name="T12" fmla="*/ 99 w 131"/>
                  <a:gd name="T13" fmla="*/ 0 h 20"/>
                  <a:gd name="T14" fmla="*/ 73 w 131"/>
                  <a:gd name="T15" fmla="*/ 0 h 20"/>
                  <a:gd name="T16" fmla="*/ 44 w 131"/>
                  <a:gd name="T17" fmla="*/ 0 h 20"/>
                  <a:gd name="T18" fmla="*/ 20 w 131"/>
                  <a:gd name="T19" fmla="*/ 7 h 20"/>
                  <a:gd name="T20" fmla="*/ 6 w 131"/>
                  <a:gd name="T21" fmla="*/ 13 h 20"/>
                  <a:gd name="T22" fmla="*/ 0 w 131"/>
                  <a:gd name="T23" fmla="*/ 19 h 20"/>
                  <a:gd name="T24" fmla="*/ 0 w 131"/>
                  <a:gd name="T25" fmla="*/ 2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0">
                    <a:moveTo>
                      <a:pt x="0" y="20"/>
                    </a:moveTo>
                    <a:lnTo>
                      <a:pt x="3" y="20"/>
                    </a:lnTo>
                    <a:lnTo>
                      <a:pt x="6" y="20"/>
                    </a:lnTo>
                    <a:lnTo>
                      <a:pt x="131" y="15"/>
                    </a:lnTo>
                    <a:lnTo>
                      <a:pt x="128" y="9"/>
                    </a:lnTo>
                    <a:lnTo>
                      <a:pt x="125" y="5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4" y="0"/>
                    </a:lnTo>
                    <a:lnTo>
                      <a:pt x="20" y="7"/>
                    </a:lnTo>
                    <a:lnTo>
                      <a:pt x="6" y="13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5" name="Freeform 140"/>
              <p:cNvSpPr>
                <a:spLocks/>
              </p:cNvSpPr>
              <p:nvPr/>
            </p:nvSpPr>
            <p:spPr bwMode="auto">
              <a:xfrm>
                <a:off x="-2150" y="-202"/>
                <a:ext cx="4671" cy="4271"/>
              </a:xfrm>
              <a:custGeom>
                <a:avLst/>
                <a:gdLst>
                  <a:gd name="T0" fmla="*/ 749 w 4671"/>
                  <a:gd name="T1" fmla="*/ 2893 h 4271"/>
                  <a:gd name="T2" fmla="*/ 953 w 4671"/>
                  <a:gd name="T3" fmla="*/ 3173 h 4271"/>
                  <a:gd name="T4" fmla="*/ 950 w 4671"/>
                  <a:gd name="T5" fmla="*/ 3226 h 4271"/>
                  <a:gd name="T6" fmla="*/ 979 w 4671"/>
                  <a:gd name="T7" fmla="*/ 3536 h 4271"/>
                  <a:gd name="T8" fmla="*/ 1008 w 4671"/>
                  <a:gd name="T9" fmla="*/ 3849 h 4271"/>
                  <a:gd name="T10" fmla="*/ 1215 w 4671"/>
                  <a:gd name="T11" fmla="*/ 4271 h 4271"/>
                  <a:gd name="T12" fmla="*/ 1906 w 4671"/>
                  <a:gd name="T13" fmla="*/ 4228 h 4271"/>
                  <a:gd name="T14" fmla="*/ 3031 w 4671"/>
                  <a:gd name="T15" fmla="*/ 4182 h 4271"/>
                  <a:gd name="T16" fmla="*/ 4150 w 4671"/>
                  <a:gd name="T17" fmla="*/ 4148 h 4271"/>
                  <a:gd name="T18" fmla="*/ 4650 w 4671"/>
                  <a:gd name="T19" fmla="*/ 3942 h 4271"/>
                  <a:gd name="T20" fmla="*/ 4598 w 4671"/>
                  <a:gd name="T21" fmla="*/ 3290 h 4271"/>
                  <a:gd name="T22" fmla="*/ 4601 w 4671"/>
                  <a:gd name="T23" fmla="*/ 3712 h 4271"/>
                  <a:gd name="T24" fmla="*/ 4522 w 4671"/>
                  <a:gd name="T25" fmla="*/ 4041 h 4271"/>
                  <a:gd name="T26" fmla="*/ 4467 w 4671"/>
                  <a:gd name="T27" fmla="*/ 3722 h 4271"/>
                  <a:gd name="T28" fmla="*/ 4435 w 4671"/>
                  <a:gd name="T29" fmla="*/ 3587 h 4271"/>
                  <a:gd name="T30" fmla="*/ 4377 w 4671"/>
                  <a:gd name="T31" fmla="*/ 3912 h 4271"/>
                  <a:gd name="T32" fmla="*/ 4363 w 4671"/>
                  <a:gd name="T33" fmla="*/ 3511 h 4271"/>
                  <a:gd name="T34" fmla="*/ 4336 w 4671"/>
                  <a:gd name="T35" fmla="*/ 3365 h 4271"/>
                  <a:gd name="T36" fmla="*/ 4130 w 4671"/>
                  <a:gd name="T37" fmla="*/ 3287 h 4271"/>
                  <a:gd name="T38" fmla="*/ 4124 w 4671"/>
                  <a:gd name="T39" fmla="*/ 3017 h 4271"/>
                  <a:gd name="T40" fmla="*/ 4185 w 4671"/>
                  <a:gd name="T41" fmla="*/ 2678 h 4271"/>
                  <a:gd name="T42" fmla="*/ 4185 w 4671"/>
                  <a:gd name="T43" fmla="*/ 2557 h 4271"/>
                  <a:gd name="T44" fmla="*/ 4150 w 4671"/>
                  <a:gd name="T45" fmla="*/ 2253 h 4271"/>
                  <a:gd name="T46" fmla="*/ 4272 w 4671"/>
                  <a:gd name="T47" fmla="*/ 2080 h 4271"/>
                  <a:gd name="T48" fmla="*/ 4235 w 4671"/>
                  <a:gd name="T49" fmla="*/ 1215 h 4271"/>
                  <a:gd name="T50" fmla="*/ 4281 w 4671"/>
                  <a:gd name="T51" fmla="*/ 888 h 4271"/>
                  <a:gd name="T52" fmla="*/ 4307 w 4671"/>
                  <a:gd name="T53" fmla="*/ 563 h 4271"/>
                  <a:gd name="T54" fmla="*/ 4331 w 4671"/>
                  <a:gd name="T55" fmla="*/ 166 h 4271"/>
                  <a:gd name="T56" fmla="*/ 4209 w 4671"/>
                  <a:gd name="T57" fmla="*/ 198 h 4271"/>
                  <a:gd name="T58" fmla="*/ 4179 w 4671"/>
                  <a:gd name="T59" fmla="*/ 445 h 4271"/>
                  <a:gd name="T60" fmla="*/ 4110 w 4671"/>
                  <a:gd name="T61" fmla="*/ 705 h 4271"/>
                  <a:gd name="T62" fmla="*/ 4005 w 4671"/>
                  <a:gd name="T63" fmla="*/ 996 h 4271"/>
                  <a:gd name="T64" fmla="*/ 4028 w 4671"/>
                  <a:gd name="T65" fmla="*/ 574 h 4271"/>
                  <a:gd name="T66" fmla="*/ 4008 w 4671"/>
                  <a:gd name="T67" fmla="*/ 287 h 4271"/>
                  <a:gd name="T68" fmla="*/ 3743 w 4671"/>
                  <a:gd name="T69" fmla="*/ 352 h 4271"/>
                  <a:gd name="T70" fmla="*/ 3415 w 4671"/>
                  <a:gd name="T71" fmla="*/ 705 h 4271"/>
                  <a:gd name="T72" fmla="*/ 3348 w 4671"/>
                  <a:gd name="T73" fmla="*/ 1065 h 4271"/>
                  <a:gd name="T74" fmla="*/ 3319 w 4671"/>
                  <a:gd name="T75" fmla="*/ 1432 h 4271"/>
                  <a:gd name="T76" fmla="*/ 3223 w 4671"/>
                  <a:gd name="T77" fmla="*/ 1736 h 4271"/>
                  <a:gd name="T78" fmla="*/ 3223 w 4671"/>
                  <a:gd name="T79" fmla="*/ 1416 h 4271"/>
                  <a:gd name="T80" fmla="*/ 3307 w 4671"/>
                  <a:gd name="T81" fmla="*/ 1065 h 4271"/>
                  <a:gd name="T82" fmla="*/ 3246 w 4671"/>
                  <a:gd name="T83" fmla="*/ 1030 h 4271"/>
                  <a:gd name="T84" fmla="*/ 3150 w 4671"/>
                  <a:gd name="T85" fmla="*/ 1369 h 4271"/>
                  <a:gd name="T86" fmla="*/ 2994 w 4671"/>
                  <a:gd name="T87" fmla="*/ 1568 h 4271"/>
                  <a:gd name="T88" fmla="*/ 2918 w 4671"/>
                  <a:gd name="T89" fmla="*/ 1490 h 4271"/>
                  <a:gd name="T90" fmla="*/ 2738 w 4671"/>
                  <a:gd name="T91" fmla="*/ 1681 h 4271"/>
                  <a:gd name="T92" fmla="*/ 2665 w 4671"/>
                  <a:gd name="T93" fmla="*/ 2049 h 4271"/>
                  <a:gd name="T94" fmla="*/ 2566 w 4671"/>
                  <a:gd name="T95" fmla="*/ 2391 h 4271"/>
                  <a:gd name="T96" fmla="*/ 2470 w 4671"/>
                  <a:gd name="T97" fmla="*/ 2388 h 4271"/>
                  <a:gd name="T98" fmla="*/ 2255 w 4671"/>
                  <a:gd name="T99" fmla="*/ 2114 h 4271"/>
                  <a:gd name="T100" fmla="*/ 2020 w 4671"/>
                  <a:gd name="T101" fmla="*/ 2021 h 4271"/>
                  <a:gd name="T102" fmla="*/ 1918 w 4671"/>
                  <a:gd name="T103" fmla="*/ 2057 h 4271"/>
                  <a:gd name="T104" fmla="*/ 1869 w 4671"/>
                  <a:gd name="T105" fmla="*/ 2264 h 4271"/>
                  <a:gd name="T106" fmla="*/ 1648 w 4671"/>
                  <a:gd name="T107" fmla="*/ 2551 h 4271"/>
                  <a:gd name="T108" fmla="*/ 1270 w 4671"/>
                  <a:gd name="T109" fmla="*/ 2426 h 4271"/>
                  <a:gd name="T110" fmla="*/ 1340 w 4671"/>
                  <a:gd name="T111" fmla="*/ 2574 h 4271"/>
                  <a:gd name="T112" fmla="*/ 1069 w 4671"/>
                  <a:gd name="T113" fmla="*/ 2648 h 4271"/>
                  <a:gd name="T114" fmla="*/ 781 w 4671"/>
                  <a:gd name="T115" fmla="*/ 2716 h 4271"/>
                  <a:gd name="T116" fmla="*/ 1226 w 4671"/>
                  <a:gd name="T117" fmla="*/ 2720 h 4271"/>
                  <a:gd name="T118" fmla="*/ 994 w 4671"/>
                  <a:gd name="T119" fmla="*/ 2811 h 4271"/>
                  <a:gd name="T120" fmla="*/ 549 w 4671"/>
                  <a:gd name="T121" fmla="*/ 2844 h 4271"/>
                  <a:gd name="T122" fmla="*/ 252 w 4671"/>
                  <a:gd name="T123" fmla="*/ 2855 h 42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71" h="4271">
                    <a:moveTo>
                      <a:pt x="0" y="2920"/>
                    </a:moveTo>
                    <a:lnTo>
                      <a:pt x="8" y="2935"/>
                    </a:lnTo>
                    <a:lnTo>
                      <a:pt x="273" y="2916"/>
                    </a:lnTo>
                    <a:lnTo>
                      <a:pt x="273" y="2920"/>
                    </a:lnTo>
                    <a:lnTo>
                      <a:pt x="284" y="2926"/>
                    </a:lnTo>
                    <a:lnTo>
                      <a:pt x="299" y="2929"/>
                    </a:lnTo>
                    <a:lnTo>
                      <a:pt x="316" y="2931"/>
                    </a:lnTo>
                    <a:lnTo>
                      <a:pt x="337" y="2929"/>
                    </a:lnTo>
                    <a:lnTo>
                      <a:pt x="357" y="2929"/>
                    </a:lnTo>
                    <a:lnTo>
                      <a:pt x="377" y="2926"/>
                    </a:lnTo>
                    <a:lnTo>
                      <a:pt x="401" y="2924"/>
                    </a:lnTo>
                    <a:lnTo>
                      <a:pt x="421" y="2922"/>
                    </a:lnTo>
                    <a:lnTo>
                      <a:pt x="444" y="2924"/>
                    </a:lnTo>
                    <a:lnTo>
                      <a:pt x="459" y="2922"/>
                    </a:lnTo>
                    <a:lnTo>
                      <a:pt x="476" y="2920"/>
                    </a:lnTo>
                    <a:lnTo>
                      <a:pt x="494" y="2918"/>
                    </a:lnTo>
                    <a:lnTo>
                      <a:pt x="511" y="2916"/>
                    </a:lnTo>
                    <a:lnTo>
                      <a:pt x="555" y="2901"/>
                    </a:lnTo>
                    <a:lnTo>
                      <a:pt x="639" y="2903"/>
                    </a:lnTo>
                    <a:lnTo>
                      <a:pt x="671" y="2893"/>
                    </a:lnTo>
                    <a:lnTo>
                      <a:pt x="697" y="2895"/>
                    </a:lnTo>
                    <a:lnTo>
                      <a:pt x="723" y="2897"/>
                    </a:lnTo>
                    <a:lnTo>
                      <a:pt x="749" y="2893"/>
                    </a:lnTo>
                    <a:lnTo>
                      <a:pt x="776" y="2891"/>
                    </a:lnTo>
                    <a:lnTo>
                      <a:pt x="799" y="2886"/>
                    </a:lnTo>
                    <a:lnTo>
                      <a:pt x="825" y="2882"/>
                    </a:lnTo>
                    <a:lnTo>
                      <a:pt x="851" y="2876"/>
                    </a:lnTo>
                    <a:lnTo>
                      <a:pt x="877" y="2874"/>
                    </a:lnTo>
                    <a:lnTo>
                      <a:pt x="892" y="2867"/>
                    </a:lnTo>
                    <a:lnTo>
                      <a:pt x="912" y="2867"/>
                    </a:lnTo>
                    <a:lnTo>
                      <a:pt x="944" y="2874"/>
                    </a:lnTo>
                    <a:lnTo>
                      <a:pt x="953" y="2891"/>
                    </a:lnTo>
                    <a:lnTo>
                      <a:pt x="962" y="2912"/>
                    </a:lnTo>
                    <a:lnTo>
                      <a:pt x="962" y="2922"/>
                    </a:lnTo>
                    <a:lnTo>
                      <a:pt x="965" y="2933"/>
                    </a:lnTo>
                    <a:lnTo>
                      <a:pt x="967" y="2945"/>
                    </a:lnTo>
                    <a:lnTo>
                      <a:pt x="970" y="2956"/>
                    </a:lnTo>
                    <a:lnTo>
                      <a:pt x="970" y="2965"/>
                    </a:lnTo>
                    <a:lnTo>
                      <a:pt x="970" y="2977"/>
                    </a:lnTo>
                    <a:lnTo>
                      <a:pt x="970" y="2986"/>
                    </a:lnTo>
                    <a:lnTo>
                      <a:pt x="970" y="2998"/>
                    </a:lnTo>
                    <a:lnTo>
                      <a:pt x="967" y="3007"/>
                    </a:lnTo>
                    <a:lnTo>
                      <a:pt x="967" y="3019"/>
                    </a:lnTo>
                    <a:lnTo>
                      <a:pt x="965" y="3028"/>
                    </a:lnTo>
                    <a:lnTo>
                      <a:pt x="965" y="3040"/>
                    </a:lnTo>
                    <a:lnTo>
                      <a:pt x="953" y="3173"/>
                    </a:lnTo>
                    <a:lnTo>
                      <a:pt x="921" y="3171"/>
                    </a:lnTo>
                    <a:lnTo>
                      <a:pt x="915" y="3169"/>
                    </a:lnTo>
                    <a:lnTo>
                      <a:pt x="906" y="3165"/>
                    </a:lnTo>
                    <a:lnTo>
                      <a:pt x="869" y="3180"/>
                    </a:lnTo>
                    <a:lnTo>
                      <a:pt x="720" y="3203"/>
                    </a:lnTo>
                    <a:lnTo>
                      <a:pt x="715" y="3224"/>
                    </a:lnTo>
                    <a:lnTo>
                      <a:pt x="686" y="3233"/>
                    </a:lnTo>
                    <a:lnTo>
                      <a:pt x="697" y="3251"/>
                    </a:lnTo>
                    <a:lnTo>
                      <a:pt x="709" y="3249"/>
                    </a:lnTo>
                    <a:lnTo>
                      <a:pt x="723" y="3249"/>
                    </a:lnTo>
                    <a:lnTo>
                      <a:pt x="741" y="3249"/>
                    </a:lnTo>
                    <a:lnTo>
                      <a:pt x="758" y="3249"/>
                    </a:lnTo>
                    <a:lnTo>
                      <a:pt x="773" y="3247"/>
                    </a:lnTo>
                    <a:lnTo>
                      <a:pt x="790" y="3245"/>
                    </a:lnTo>
                    <a:lnTo>
                      <a:pt x="808" y="3243"/>
                    </a:lnTo>
                    <a:lnTo>
                      <a:pt x="825" y="3243"/>
                    </a:lnTo>
                    <a:lnTo>
                      <a:pt x="840" y="3239"/>
                    </a:lnTo>
                    <a:lnTo>
                      <a:pt x="857" y="3237"/>
                    </a:lnTo>
                    <a:lnTo>
                      <a:pt x="872" y="3235"/>
                    </a:lnTo>
                    <a:lnTo>
                      <a:pt x="889" y="3233"/>
                    </a:lnTo>
                    <a:lnTo>
                      <a:pt x="915" y="3226"/>
                    </a:lnTo>
                    <a:lnTo>
                      <a:pt x="944" y="3218"/>
                    </a:lnTo>
                    <a:lnTo>
                      <a:pt x="950" y="3226"/>
                    </a:lnTo>
                    <a:lnTo>
                      <a:pt x="956" y="3235"/>
                    </a:lnTo>
                    <a:lnTo>
                      <a:pt x="962" y="3247"/>
                    </a:lnTo>
                    <a:lnTo>
                      <a:pt x="967" y="3258"/>
                    </a:lnTo>
                    <a:lnTo>
                      <a:pt x="967" y="3270"/>
                    </a:lnTo>
                    <a:lnTo>
                      <a:pt x="970" y="3281"/>
                    </a:lnTo>
                    <a:lnTo>
                      <a:pt x="973" y="3292"/>
                    </a:lnTo>
                    <a:lnTo>
                      <a:pt x="976" y="3304"/>
                    </a:lnTo>
                    <a:lnTo>
                      <a:pt x="976" y="3315"/>
                    </a:lnTo>
                    <a:lnTo>
                      <a:pt x="976" y="3327"/>
                    </a:lnTo>
                    <a:lnTo>
                      <a:pt x="976" y="3338"/>
                    </a:lnTo>
                    <a:lnTo>
                      <a:pt x="976" y="3349"/>
                    </a:lnTo>
                    <a:lnTo>
                      <a:pt x="976" y="3361"/>
                    </a:lnTo>
                    <a:lnTo>
                      <a:pt x="976" y="3372"/>
                    </a:lnTo>
                    <a:lnTo>
                      <a:pt x="979" y="3384"/>
                    </a:lnTo>
                    <a:lnTo>
                      <a:pt x="985" y="3397"/>
                    </a:lnTo>
                    <a:lnTo>
                      <a:pt x="982" y="3414"/>
                    </a:lnTo>
                    <a:lnTo>
                      <a:pt x="982" y="3431"/>
                    </a:lnTo>
                    <a:lnTo>
                      <a:pt x="979" y="3448"/>
                    </a:lnTo>
                    <a:lnTo>
                      <a:pt x="979" y="3465"/>
                    </a:lnTo>
                    <a:lnTo>
                      <a:pt x="979" y="3482"/>
                    </a:lnTo>
                    <a:lnTo>
                      <a:pt x="979" y="3500"/>
                    </a:lnTo>
                    <a:lnTo>
                      <a:pt x="979" y="3517"/>
                    </a:lnTo>
                    <a:lnTo>
                      <a:pt x="979" y="3536"/>
                    </a:lnTo>
                    <a:lnTo>
                      <a:pt x="979" y="3553"/>
                    </a:lnTo>
                    <a:lnTo>
                      <a:pt x="979" y="3570"/>
                    </a:lnTo>
                    <a:lnTo>
                      <a:pt x="979" y="3587"/>
                    </a:lnTo>
                    <a:lnTo>
                      <a:pt x="979" y="3606"/>
                    </a:lnTo>
                    <a:lnTo>
                      <a:pt x="979" y="3623"/>
                    </a:lnTo>
                    <a:lnTo>
                      <a:pt x="979" y="3640"/>
                    </a:lnTo>
                    <a:lnTo>
                      <a:pt x="979" y="3657"/>
                    </a:lnTo>
                    <a:lnTo>
                      <a:pt x="982" y="3676"/>
                    </a:lnTo>
                    <a:lnTo>
                      <a:pt x="991" y="3688"/>
                    </a:lnTo>
                    <a:lnTo>
                      <a:pt x="994" y="3693"/>
                    </a:lnTo>
                    <a:lnTo>
                      <a:pt x="991" y="3695"/>
                    </a:lnTo>
                    <a:lnTo>
                      <a:pt x="988" y="3699"/>
                    </a:lnTo>
                    <a:lnTo>
                      <a:pt x="994" y="3705"/>
                    </a:lnTo>
                    <a:lnTo>
                      <a:pt x="1002" y="3711"/>
                    </a:lnTo>
                    <a:lnTo>
                      <a:pt x="1008" y="3730"/>
                    </a:lnTo>
                    <a:lnTo>
                      <a:pt x="1005" y="3779"/>
                    </a:lnTo>
                    <a:lnTo>
                      <a:pt x="994" y="3779"/>
                    </a:lnTo>
                    <a:lnTo>
                      <a:pt x="988" y="3783"/>
                    </a:lnTo>
                    <a:lnTo>
                      <a:pt x="988" y="3794"/>
                    </a:lnTo>
                    <a:lnTo>
                      <a:pt x="991" y="3809"/>
                    </a:lnTo>
                    <a:lnTo>
                      <a:pt x="994" y="3821"/>
                    </a:lnTo>
                    <a:lnTo>
                      <a:pt x="1002" y="3836"/>
                    </a:lnTo>
                    <a:lnTo>
                      <a:pt x="1008" y="3849"/>
                    </a:lnTo>
                    <a:lnTo>
                      <a:pt x="1017" y="3863"/>
                    </a:lnTo>
                    <a:lnTo>
                      <a:pt x="1026" y="3876"/>
                    </a:lnTo>
                    <a:lnTo>
                      <a:pt x="1034" y="3891"/>
                    </a:lnTo>
                    <a:lnTo>
                      <a:pt x="1040" y="3903"/>
                    </a:lnTo>
                    <a:lnTo>
                      <a:pt x="1049" y="3918"/>
                    </a:lnTo>
                    <a:lnTo>
                      <a:pt x="1058" y="3929"/>
                    </a:lnTo>
                    <a:lnTo>
                      <a:pt x="1066" y="3944"/>
                    </a:lnTo>
                    <a:lnTo>
                      <a:pt x="1072" y="3958"/>
                    </a:lnTo>
                    <a:lnTo>
                      <a:pt x="1078" y="3973"/>
                    </a:lnTo>
                    <a:lnTo>
                      <a:pt x="1081" y="3986"/>
                    </a:lnTo>
                    <a:lnTo>
                      <a:pt x="1087" y="4001"/>
                    </a:lnTo>
                    <a:lnTo>
                      <a:pt x="1092" y="4015"/>
                    </a:lnTo>
                    <a:lnTo>
                      <a:pt x="1101" y="4030"/>
                    </a:lnTo>
                    <a:lnTo>
                      <a:pt x="1104" y="4043"/>
                    </a:lnTo>
                    <a:lnTo>
                      <a:pt x="1110" y="4058"/>
                    </a:lnTo>
                    <a:lnTo>
                      <a:pt x="1110" y="4072"/>
                    </a:lnTo>
                    <a:lnTo>
                      <a:pt x="1113" y="4087"/>
                    </a:lnTo>
                    <a:lnTo>
                      <a:pt x="1116" y="4100"/>
                    </a:lnTo>
                    <a:lnTo>
                      <a:pt x="1124" y="4115"/>
                    </a:lnTo>
                    <a:lnTo>
                      <a:pt x="1101" y="4131"/>
                    </a:lnTo>
                    <a:lnTo>
                      <a:pt x="1183" y="4271"/>
                    </a:lnTo>
                    <a:lnTo>
                      <a:pt x="1197" y="4271"/>
                    </a:lnTo>
                    <a:lnTo>
                      <a:pt x="1215" y="4271"/>
                    </a:lnTo>
                    <a:lnTo>
                      <a:pt x="1232" y="4271"/>
                    </a:lnTo>
                    <a:lnTo>
                      <a:pt x="1249" y="4271"/>
                    </a:lnTo>
                    <a:lnTo>
                      <a:pt x="1267" y="4269"/>
                    </a:lnTo>
                    <a:lnTo>
                      <a:pt x="1284" y="4267"/>
                    </a:lnTo>
                    <a:lnTo>
                      <a:pt x="1302" y="4266"/>
                    </a:lnTo>
                    <a:lnTo>
                      <a:pt x="1322" y="4266"/>
                    </a:lnTo>
                    <a:lnTo>
                      <a:pt x="1340" y="4262"/>
                    </a:lnTo>
                    <a:lnTo>
                      <a:pt x="1357" y="4262"/>
                    </a:lnTo>
                    <a:lnTo>
                      <a:pt x="1374" y="4258"/>
                    </a:lnTo>
                    <a:lnTo>
                      <a:pt x="1392" y="4258"/>
                    </a:lnTo>
                    <a:lnTo>
                      <a:pt x="1409" y="4256"/>
                    </a:lnTo>
                    <a:lnTo>
                      <a:pt x="1430" y="4256"/>
                    </a:lnTo>
                    <a:lnTo>
                      <a:pt x="1450" y="4256"/>
                    </a:lnTo>
                    <a:lnTo>
                      <a:pt x="1470" y="4258"/>
                    </a:lnTo>
                    <a:lnTo>
                      <a:pt x="1517" y="4252"/>
                    </a:lnTo>
                    <a:lnTo>
                      <a:pt x="1566" y="4250"/>
                    </a:lnTo>
                    <a:lnTo>
                      <a:pt x="1613" y="4245"/>
                    </a:lnTo>
                    <a:lnTo>
                      <a:pt x="1665" y="4243"/>
                    </a:lnTo>
                    <a:lnTo>
                      <a:pt x="1712" y="4239"/>
                    </a:lnTo>
                    <a:lnTo>
                      <a:pt x="1761" y="4237"/>
                    </a:lnTo>
                    <a:lnTo>
                      <a:pt x="1808" y="4233"/>
                    </a:lnTo>
                    <a:lnTo>
                      <a:pt x="1860" y="4231"/>
                    </a:lnTo>
                    <a:lnTo>
                      <a:pt x="1906" y="4228"/>
                    </a:lnTo>
                    <a:lnTo>
                      <a:pt x="1956" y="4226"/>
                    </a:lnTo>
                    <a:lnTo>
                      <a:pt x="2005" y="4222"/>
                    </a:lnTo>
                    <a:lnTo>
                      <a:pt x="2055" y="4220"/>
                    </a:lnTo>
                    <a:lnTo>
                      <a:pt x="2101" y="4216"/>
                    </a:lnTo>
                    <a:lnTo>
                      <a:pt x="2153" y="4214"/>
                    </a:lnTo>
                    <a:lnTo>
                      <a:pt x="2200" y="4210"/>
                    </a:lnTo>
                    <a:lnTo>
                      <a:pt x="2252" y="4210"/>
                    </a:lnTo>
                    <a:lnTo>
                      <a:pt x="2299" y="4207"/>
                    </a:lnTo>
                    <a:lnTo>
                      <a:pt x="2348" y="4205"/>
                    </a:lnTo>
                    <a:lnTo>
                      <a:pt x="2395" y="4203"/>
                    </a:lnTo>
                    <a:lnTo>
                      <a:pt x="2444" y="4201"/>
                    </a:lnTo>
                    <a:lnTo>
                      <a:pt x="2491" y="4197"/>
                    </a:lnTo>
                    <a:lnTo>
                      <a:pt x="2543" y="4197"/>
                    </a:lnTo>
                    <a:lnTo>
                      <a:pt x="2589" y="4193"/>
                    </a:lnTo>
                    <a:lnTo>
                      <a:pt x="2642" y="4193"/>
                    </a:lnTo>
                    <a:lnTo>
                      <a:pt x="2688" y="4191"/>
                    </a:lnTo>
                    <a:lnTo>
                      <a:pt x="2738" y="4190"/>
                    </a:lnTo>
                    <a:lnTo>
                      <a:pt x="2784" y="4188"/>
                    </a:lnTo>
                    <a:lnTo>
                      <a:pt x="2834" y="4188"/>
                    </a:lnTo>
                    <a:lnTo>
                      <a:pt x="2880" y="4186"/>
                    </a:lnTo>
                    <a:lnTo>
                      <a:pt x="2932" y="4184"/>
                    </a:lnTo>
                    <a:lnTo>
                      <a:pt x="2979" y="4182"/>
                    </a:lnTo>
                    <a:lnTo>
                      <a:pt x="3031" y="4182"/>
                    </a:lnTo>
                    <a:lnTo>
                      <a:pt x="3078" y="4180"/>
                    </a:lnTo>
                    <a:lnTo>
                      <a:pt x="3127" y="4178"/>
                    </a:lnTo>
                    <a:lnTo>
                      <a:pt x="3174" y="4176"/>
                    </a:lnTo>
                    <a:lnTo>
                      <a:pt x="3223" y="4176"/>
                    </a:lnTo>
                    <a:lnTo>
                      <a:pt x="3270" y="4174"/>
                    </a:lnTo>
                    <a:lnTo>
                      <a:pt x="3322" y="4172"/>
                    </a:lnTo>
                    <a:lnTo>
                      <a:pt x="3368" y="4171"/>
                    </a:lnTo>
                    <a:lnTo>
                      <a:pt x="3421" y="4171"/>
                    </a:lnTo>
                    <a:lnTo>
                      <a:pt x="3467" y="4169"/>
                    </a:lnTo>
                    <a:lnTo>
                      <a:pt x="3517" y="4167"/>
                    </a:lnTo>
                    <a:lnTo>
                      <a:pt x="3563" y="4165"/>
                    </a:lnTo>
                    <a:lnTo>
                      <a:pt x="3613" y="4165"/>
                    </a:lnTo>
                    <a:lnTo>
                      <a:pt x="3659" y="4163"/>
                    </a:lnTo>
                    <a:lnTo>
                      <a:pt x="3711" y="4161"/>
                    </a:lnTo>
                    <a:lnTo>
                      <a:pt x="3758" y="4159"/>
                    </a:lnTo>
                    <a:lnTo>
                      <a:pt x="3810" y="4159"/>
                    </a:lnTo>
                    <a:lnTo>
                      <a:pt x="3857" y="4157"/>
                    </a:lnTo>
                    <a:lnTo>
                      <a:pt x="3906" y="4155"/>
                    </a:lnTo>
                    <a:lnTo>
                      <a:pt x="3956" y="4153"/>
                    </a:lnTo>
                    <a:lnTo>
                      <a:pt x="4005" y="4153"/>
                    </a:lnTo>
                    <a:lnTo>
                      <a:pt x="4052" y="4151"/>
                    </a:lnTo>
                    <a:lnTo>
                      <a:pt x="4104" y="4150"/>
                    </a:lnTo>
                    <a:lnTo>
                      <a:pt x="4150" y="4148"/>
                    </a:lnTo>
                    <a:lnTo>
                      <a:pt x="4203" y="4148"/>
                    </a:lnTo>
                    <a:lnTo>
                      <a:pt x="4249" y="4146"/>
                    </a:lnTo>
                    <a:lnTo>
                      <a:pt x="4299" y="4144"/>
                    </a:lnTo>
                    <a:lnTo>
                      <a:pt x="4348" y="4142"/>
                    </a:lnTo>
                    <a:lnTo>
                      <a:pt x="4397" y="4142"/>
                    </a:lnTo>
                    <a:lnTo>
                      <a:pt x="4444" y="4140"/>
                    </a:lnTo>
                    <a:lnTo>
                      <a:pt x="4496" y="4140"/>
                    </a:lnTo>
                    <a:lnTo>
                      <a:pt x="4543" y="4138"/>
                    </a:lnTo>
                    <a:lnTo>
                      <a:pt x="4595" y="4138"/>
                    </a:lnTo>
                    <a:lnTo>
                      <a:pt x="4604" y="4131"/>
                    </a:lnTo>
                    <a:lnTo>
                      <a:pt x="4613" y="4123"/>
                    </a:lnTo>
                    <a:lnTo>
                      <a:pt x="4607" y="4112"/>
                    </a:lnTo>
                    <a:lnTo>
                      <a:pt x="4613" y="4102"/>
                    </a:lnTo>
                    <a:lnTo>
                      <a:pt x="4618" y="4098"/>
                    </a:lnTo>
                    <a:lnTo>
                      <a:pt x="4627" y="4096"/>
                    </a:lnTo>
                    <a:lnTo>
                      <a:pt x="4636" y="4093"/>
                    </a:lnTo>
                    <a:lnTo>
                      <a:pt x="4653" y="4093"/>
                    </a:lnTo>
                    <a:lnTo>
                      <a:pt x="4653" y="4100"/>
                    </a:lnTo>
                    <a:lnTo>
                      <a:pt x="4659" y="4112"/>
                    </a:lnTo>
                    <a:lnTo>
                      <a:pt x="4668" y="4093"/>
                    </a:lnTo>
                    <a:lnTo>
                      <a:pt x="4671" y="4087"/>
                    </a:lnTo>
                    <a:lnTo>
                      <a:pt x="4662" y="4081"/>
                    </a:lnTo>
                    <a:lnTo>
                      <a:pt x="4650" y="3942"/>
                    </a:lnTo>
                    <a:lnTo>
                      <a:pt x="4647" y="3937"/>
                    </a:lnTo>
                    <a:lnTo>
                      <a:pt x="4653" y="3933"/>
                    </a:lnTo>
                    <a:lnTo>
                      <a:pt x="4647" y="3920"/>
                    </a:lnTo>
                    <a:lnTo>
                      <a:pt x="4647" y="3908"/>
                    </a:lnTo>
                    <a:lnTo>
                      <a:pt x="4650" y="3895"/>
                    </a:lnTo>
                    <a:lnTo>
                      <a:pt x="4656" y="3883"/>
                    </a:lnTo>
                    <a:lnTo>
                      <a:pt x="4645" y="3868"/>
                    </a:lnTo>
                    <a:lnTo>
                      <a:pt x="4647" y="3863"/>
                    </a:lnTo>
                    <a:lnTo>
                      <a:pt x="4653" y="3859"/>
                    </a:lnTo>
                    <a:lnTo>
                      <a:pt x="4642" y="3579"/>
                    </a:lnTo>
                    <a:lnTo>
                      <a:pt x="4633" y="3564"/>
                    </a:lnTo>
                    <a:lnTo>
                      <a:pt x="4642" y="3538"/>
                    </a:lnTo>
                    <a:lnTo>
                      <a:pt x="4615" y="3332"/>
                    </a:lnTo>
                    <a:lnTo>
                      <a:pt x="4604" y="3328"/>
                    </a:lnTo>
                    <a:lnTo>
                      <a:pt x="4595" y="3323"/>
                    </a:lnTo>
                    <a:lnTo>
                      <a:pt x="4607" y="3315"/>
                    </a:lnTo>
                    <a:lnTo>
                      <a:pt x="4618" y="3304"/>
                    </a:lnTo>
                    <a:lnTo>
                      <a:pt x="4613" y="3298"/>
                    </a:lnTo>
                    <a:lnTo>
                      <a:pt x="4615" y="3292"/>
                    </a:lnTo>
                    <a:lnTo>
                      <a:pt x="4618" y="3289"/>
                    </a:lnTo>
                    <a:lnTo>
                      <a:pt x="4615" y="3285"/>
                    </a:lnTo>
                    <a:lnTo>
                      <a:pt x="4607" y="3287"/>
                    </a:lnTo>
                    <a:lnTo>
                      <a:pt x="4598" y="3290"/>
                    </a:lnTo>
                    <a:lnTo>
                      <a:pt x="4598" y="3298"/>
                    </a:lnTo>
                    <a:lnTo>
                      <a:pt x="4604" y="3306"/>
                    </a:lnTo>
                    <a:lnTo>
                      <a:pt x="4598" y="3353"/>
                    </a:lnTo>
                    <a:lnTo>
                      <a:pt x="4589" y="3370"/>
                    </a:lnTo>
                    <a:lnTo>
                      <a:pt x="4589" y="3391"/>
                    </a:lnTo>
                    <a:lnTo>
                      <a:pt x="4586" y="3408"/>
                    </a:lnTo>
                    <a:lnTo>
                      <a:pt x="4586" y="3429"/>
                    </a:lnTo>
                    <a:lnTo>
                      <a:pt x="4583" y="3448"/>
                    </a:lnTo>
                    <a:lnTo>
                      <a:pt x="4583" y="3467"/>
                    </a:lnTo>
                    <a:lnTo>
                      <a:pt x="4581" y="3486"/>
                    </a:lnTo>
                    <a:lnTo>
                      <a:pt x="4578" y="3507"/>
                    </a:lnTo>
                    <a:lnTo>
                      <a:pt x="4581" y="3524"/>
                    </a:lnTo>
                    <a:lnTo>
                      <a:pt x="4583" y="3541"/>
                    </a:lnTo>
                    <a:lnTo>
                      <a:pt x="4586" y="3558"/>
                    </a:lnTo>
                    <a:lnTo>
                      <a:pt x="4589" y="3576"/>
                    </a:lnTo>
                    <a:lnTo>
                      <a:pt x="4589" y="3593"/>
                    </a:lnTo>
                    <a:lnTo>
                      <a:pt x="4592" y="3610"/>
                    </a:lnTo>
                    <a:lnTo>
                      <a:pt x="4595" y="3627"/>
                    </a:lnTo>
                    <a:lnTo>
                      <a:pt x="4598" y="3644"/>
                    </a:lnTo>
                    <a:lnTo>
                      <a:pt x="4598" y="3661"/>
                    </a:lnTo>
                    <a:lnTo>
                      <a:pt x="4598" y="3678"/>
                    </a:lnTo>
                    <a:lnTo>
                      <a:pt x="4598" y="3695"/>
                    </a:lnTo>
                    <a:lnTo>
                      <a:pt x="4601" y="3712"/>
                    </a:lnTo>
                    <a:lnTo>
                      <a:pt x="4601" y="3730"/>
                    </a:lnTo>
                    <a:lnTo>
                      <a:pt x="4601" y="3747"/>
                    </a:lnTo>
                    <a:lnTo>
                      <a:pt x="4601" y="3764"/>
                    </a:lnTo>
                    <a:lnTo>
                      <a:pt x="4604" y="3783"/>
                    </a:lnTo>
                    <a:lnTo>
                      <a:pt x="4601" y="3798"/>
                    </a:lnTo>
                    <a:lnTo>
                      <a:pt x="4601" y="3815"/>
                    </a:lnTo>
                    <a:lnTo>
                      <a:pt x="4598" y="3832"/>
                    </a:lnTo>
                    <a:lnTo>
                      <a:pt x="4598" y="3849"/>
                    </a:lnTo>
                    <a:lnTo>
                      <a:pt x="4595" y="3866"/>
                    </a:lnTo>
                    <a:lnTo>
                      <a:pt x="4592" y="3883"/>
                    </a:lnTo>
                    <a:lnTo>
                      <a:pt x="4589" y="3901"/>
                    </a:lnTo>
                    <a:lnTo>
                      <a:pt x="4589" y="3918"/>
                    </a:lnTo>
                    <a:lnTo>
                      <a:pt x="4586" y="3935"/>
                    </a:lnTo>
                    <a:lnTo>
                      <a:pt x="4583" y="3952"/>
                    </a:lnTo>
                    <a:lnTo>
                      <a:pt x="4581" y="3969"/>
                    </a:lnTo>
                    <a:lnTo>
                      <a:pt x="4578" y="3986"/>
                    </a:lnTo>
                    <a:lnTo>
                      <a:pt x="4575" y="4003"/>
                    </a:lnTo>
                    <a:lnTo>
                      <a:pt x="4572" y="4020"/>
                    </a:lnTo>
                    <a:lnTo>
                      <a:pt x="4569" y="4037"/>
                    </a:lnTo>
                    <a:lnTo>
                      <a:pt x="4569" y="4055"/>
                    </a:lnTo>
                    <a:lnTo>
                      <a:pt x="4549" y="4060"/>
                    </a:lnTo>
                    <a:lnTo>
                      <a:pt x="4520" y="4062"/>
                    </a:lnTo>
                    <a:lnTo>
                      <a:pt x="4522" y="4041"/>
                    </a:lnTo>
                    <a:lnTo>
                      <a:pt x="4528" y="4037"/>
                    </a:lnTo>
                    <a:lnTo>
                      <a:pt x="4537" y="4039"/>
                    </a:lnTo>
                    <a:lnTo>
                      <a:pt x="4525" y="4036"/>
                    </a:lnTo>
                    <a:lnTo>
                      <a:pt x="4517" y="4034"/>
                    </a:lnTo>
                    <a:lnTo>
                      <a:pt x="4505" y="4017"/>
                    </a:lnTo>
                    <a:lnTo>
                      <a:pt x="4496" y="4001"/>
                    </a:lnTo>
                    <a:lnTo>
                      <a:pt x="4490" y="3984"/>
                    </a:lnTo>
                    <a:lnTo>
                      <a:pt x="4485" y="3969"/>
                    </a:lnTo>
                    <a:lnTo>
                      <a:pt x="4476" y="3952"/>
                    </a:lnTo>
                    <a:lnTo>
                      <a:pt x="4473" y="3937"/>
                    </a:lnTo>
                    <a:lnTo>
                      <a:pt x="4467" y="3920"/>
                    </a:lnTo>
                    <a:lnTo>
                      <a:pt x="4467" y="3904"/>
                    </a:lnTo>
                    <a:lnTo>
                      <a:pt x="4464" y="3887"/>
                    </a:lnTo>
                    <a:lnTo>
                      <a:pt x="4461" y="3870"/>
                    </a:lnTo>
                    <a:lnTo>
                      <a:pt x="4461" y="3853"/>
                    </a:lnTo>
                    <a:lnTo>
                      <a:pt x="4461" y="3838"/>
                    </a:lnTo>
                    <a:lnTo>
                      <a:pt x="4461" y="3821"/>
                    </a:lnTo>
                    <a:lnTo>
                      <a:pt x="4461" y="3806"/>
                    </a:lnTo>
                    <a:lnTo>
                      <a:pt x="4461" y="3788"/>
                    </a:lnTo>
                    <a:lnTo>
                      <a:pt x="4464" y="3773"/>
                    </a:lnTo>
                    <a:lnTo>
                      <a:pt x="4464" y="3756"/>
                    </a:lnTo>
                    <a:lnTo>
                      <a:pt x="4464" y="3739"/>
                    </a:lnTo>
                    <a:lnTo>
                      <a:pt x="4467" y="3722"/>
                    </a:lnTo>
                    <a:lnTo>
                      <a:pt x="4470" y="3707"/>
                    </a:lnTo>
                    <a:lnTo>
                      <a:pt x="4470" y="3690"/>
                    </a:lnTo>
                    <a:lnTo>
                      <a:pt x="4473" y="3673"/>
                    </a:lnTo>
                    <a:lnTo>
                      <a:pt x="4476" y="3655"/>
                    </a:lnTo>
                    <a:lnTo>
                      <a:pt x="4479" y="3640"/>
                    </a:lnTo>
                    <a:lnTo>
                      <a:pt x="4479" y="3623"/>
                    </a:lnTo>
                    <a:lnTo>
                      <a:pt x="4482" y="3606"/>
                    </a:lnTo>
                    <a:lnTo>
                      <a:pt x="4485" y="3589"/>
                    </a:lnTo>
                    <a:lnTo>
                      <a:pt x="4488" y="3574"/>
                    </a:lnTo>
                    <a:lnTo>
                      <a:pt x="4488" y="3557"/>
                    </a:lnTo>
                    <a:lnTo>
                      <a:pt x="4490" y="3541"/>
                    </a:lnTo>
                    <a:lnTo>
                      <a:pt x="4493" y="3524"/>
                    </a:lnTo>
                    <a:lnTo>
                      <a:pt x="4496" y="3509"/>
                    </a:lnTo>
                    <a:lnTo>
                      <a:pt x="4485" y="3492"/>
                    </a:lnTo>
                    <a:lnTo>
                      <a:pt x="4473" y="3481"/>
                    </a:lnTo>
                    <a:lnTo>
                      <a:pt x="4464" y="3492"/>
                    </a:lnTo>
                    <a:lnTo>
                      <a:pt x="4459" y="3505"/>
                    </a:lnTo>
                    <a:lnTo>
                      <a:pt x="4453" y="3519"/>
                    </a:lnTo>
                    <a:lnTo>
                      <a:pt x="4450" y="3532"/>
                    </a:lnTo>
                    <a:lnTo>
                      <a:pt x="4444" y="3545"/>
                    </a:lnTo>
                    <a:lnTo>
                      <a:pt x="4441" y="3558"/>
                    </a:lnTo>
                    <a:lnTo>
                      <a:pt x="4435" y="3572"/>
                    </a:lnTo>
                    <a:lnTo>
                      <a:pt x="4435" y="3587"/>
                    </a:lnTo>
                    <a:lnTo>
                      <a:pt x="4429" y="3600"/>
                    </a:lnTo>
                    <a:lnTo>
                      <a:pt x="4427" y="3615"/>
                    </a:lnTo>
                    <a:lnTo>
                      <a:pt x="4424" y="3629"/>
                    </a:lnTo>
                    <a:lnTo>
                      <a:pt x="4421" y="3644"/>
                    </a:lnTo>
                    <a:lnTo>
                      <a:pt x="4418" y="3657"/>
                    </a:lnTo>
                    <a:lnTo>
                      <a:pt x="4415" y="3673"/>
                    </a:lnTo>
                    <a:lnTo>
                      <a:pt x="4412" y="3686"/>
                    </a:lnTo>
                    <a:lnTo>
                      <a:pt x="4412" y="3701"/>
                    </a:lnTo>
                    <a:lnTo>
                      <a:pt x="4409" y="3714"/>
                    </a:lnTo>
                    <a:lnTo>
                      <a:pt x="4406" y="3730"/>
                    </a:lnTo>
                    <a:lnTo>
                      <a:pt x="4403" y="3743"/>
                    </a:lnTo>
                    <a:lnTo>
                      <a:pt x="4403" y="3758"/>
                    </a:lnTo>
                    <a:lnTo>
                      <a:pt x="4400" y="3771"/>
                    </a:lnTo>
                    <a:lnTo>
                      <a:pt x="4397" y="3787"/>
                    </a:lnTo>
                    <a:lnTo>
                      <a:pt x="4395" y="3800"/>
                    </a:lnTo>
                    <a:lnTo>
                      <a:pt x="4395" y="3815"/>
                    </a:lnTo>
                    <a:lnTo>
                      <a:pt x="4392" y="3828"/>
                    </a:lnTo>
                    <a:lnTo>
                      <a:pt x="4389" y="3842"/>
                    </a:lnTo>
                    <a:lnTo>
                      <a:pt x="4386" y="3855"/>
                    </a:lnTo>
                    <a:lnTo>
                      <a:pt x="4386" y="3870"/>
                    </a:lnTo>
                    <a:lnTo>
                      <a:pt x="4383" y="3883"/>
                    </a:lnTo>
                    <a:lnTo>
                      <a:pt x="4380" y="3899"/>
                    </a:lnTo>
                    <a:lnTo>
                      <a:pt x="4377" y="3912"/>
                    </a:lnTo>
                    <a:lnTo>
                      <a:pt x="4377" y="3927"/>
                    </a:lnTo>
                    <a:lnTo>
                      <a:pt x="4351" y="3937"/>
                    </a:lnTo>
                    <a:lnTo>
                      <a:pt x="4336" y="3925"/>
                    </a:lnTo>
                    <a:lnTo>
                      <a:pt x="4328" y="3916"/>
                    </a:lnTo>
                    <a:lnTo>
                      <a:pt x="4322" y="3904"/>
                    </a:lnTo>
                    <a:lnTo>
                      <a:pt x="4322" y="3895"/>
                    </a:lnTo>
                    <a:lnTo>
                      <a:pt x="4322" y="3882"/>
                    </a:lnTo>
                    <a:lnTo>
                      <a:pt x="4322" y="3870"/>
                    </a:lnTo>
                    <a:lnTo>
                      <a:pt x="4322" y="3859"/>
                    </a:lnTo>
                    <a:lnTo>
                      <a:pt x="4322" y="3849"/>
                    </a:lnTo>
                    <a:lnTo>
                      <a:pt x="4313" y="3845"/>
                    </a:lnTo>
                    <a:lnTo>
                      <a:pt x="4307" y="3842"/>
                    </a:lnTo>
                    <a:lnTo>
                      <a:pt x="4331" y="3644"/>
                    </a:lnTo>
                    <a:lnTo>
                      <a:pt x="4328" y="3638"/>
                    </a:lnTo>
                    <a:lnTo>
                      <a:pt x="4322" y="3633"/>
                    </a:lnTo>
                    <a:lnTo>
                      <a:pt x="4325" y="3627"/>
                    </a:lnTo>
                    <a:lnTo>
                      <a:pt x="4334" y="3621"/>
                    </a:lnTo>
                    <a:lnTo>
                      <a:pt x="4336" y="3604"/>
                    </a:lnTo>
                    <a:lnTo>
                      <a:pt x="4334" y="3587"/>
                    </a:lnTo>
                    <a:lnTo>
                      <a:pt x="4357" y="3543"/>
                    </a:lnTo>
                    <a:lnTo>
                      <a:pt x="4357" y="3532"/>
                    </a:lnTo>
                    <a:lnTo>
                      <a:pt x="4360" y="3522"/>
                    </a:lnTo>
                    <a:lnTo>
                      <a:pt x="4363" y="3511"/>
                    </a:lnTo>
                    <a:lnTo>
                      <a:pt x="4365" y="3501"/>
                    </a:lnTo>
                    <a:lnTo>
                      <a:pt x="4368" y="3481"/>
                    </a:lnTo>
                    <a:lnTo>
                      <a:pt x="4374" y="3462"/>
                    </a:lnTo>
                    <a:lnTo>
                      <a:pt x="4374" y="3450"/>
                    </a:lnTo>
                    <a:lnTo>
                      <a:pt x="4377" y="3441"/>
                    </a:lnTo>
                    <a:lnTo>
                      <a:pt x="4380" y="3429"/>
                    </a:lnTo>
                    <a:lnTo>
                      <a:pt x="4386" y="3420"/>
                    </a:lnTo>
                    <a:lnTo>
                      <a:pt x="4389" y="3399"/>
                    </a:lnTo>
                    <a:lnTo>
                      <a:pt x="4397" y="3380"/>
                    </a:lnTo>
                    <a:lnTo>
                      <a:pt x="4397" y="3368"/>
                    </a:lnTo>
                    <a:lnTo>
                      <a:pt x="4400" y="3359"/>
                    </a:lnTo>
                    <a:lnTo>
                      <a:pt x="4400" y="3347"/>
                    </a:lnTo>
                    <a:lnTo>
                      <a:pt x="4403" y="3338"/>
                    </a:lnTo>
                    <a:lnTo>
                      <a:pt x="4406" y="3317"/>
                    </a:lnTo>
                    <a:lnTo>
                      <a:pt x="4409" y="3298"/>
                    </a:lnTo>
                    <a:lnTo>
                      <a:pt x="4409" y="3277"/>
                    </a:lnTo>
                    <a:lnTo>
                      <a:pt x="4412" y="3258"/>
                    </a:lnTo>
                    <a:lnTo>
                      <a:pt x="4412" y="3237"/>
                    </a:lnTo>
                    <a:lnTo>
                      <a:pt x="4412" y="3218"/>
                    </a:lnTo>
                    <a:lnTo>
                      <a:pt x="4403" y="3216"/>
                    </a:lnTo>
                    <a:lnTo>
                      <a:pt x="4392" y="3216"/>
                    </a:lnTo>
                    <a:lnTo>
                      <a:pt x="4342" y="3365"/>
                    </a:lnTo>
                    <a:lnTo>
                      <a:pt x="4336" y="3365"/>
                    </a:lnTo>
                    <a:lnTo>
                      <a:pt x="4331" y="3365"/>
                    </a:lnTo>
                    <a:lnTo>
                      <a:pt x="4339" y="3209"/>
                    </a:lnTo>
                    <a:lnTo>
                      <a:pt x="4325" y="3203"/>
                    </a:lnTo>
                    <a:lnTo>
                      <a:pt x="4310" y="3205"/>
                    </a:lnTo>
                    <a:lnTo>
                      <a:pt x="4293" y="3209"/>
                    </a:lnTo>
                    <a:lnTo>
                      <a:pt x="4287" y="3214"/>
                    </a:lnTo>
                    <a:lnTo>
                      <a:pt x="4214" y="3674"/>
                    </a:lnTo>
                    <a:lnTo>
                      <a:pt x="4209" y="3674"/>
                    </a:lnTo>
                    <a:lnTo>
                      <a:pt x="4203" y="3674"/>
                    </a:lnTo>
                    <a:lnTo>
                      <a:pt x="4188" y="3652"/>
                    </a:lnTo>
                    <a:lnTo>
                      <a:pt x="4185" y="3644"/>
                    </a:lnTo>
                    <a:lnTo>
                      <a:pt x="4194" y="3638"/>
                    </a:lnTo>
                    <a:lnTo>
                      <a:pt x="4185" y="3623"/>
                    </a:lnTo>
                    <a:lnTo>
                      <a:pt x="4179" y="3612"/>
                    </a:lnTo>
                    <a:lnTo>
                      <a:pt x="4174" y="3600"/>
                    </a:lnTo>
                    <a:lnTo>
                      <a:pt x="4150" y="3462"/>
                    </a:lnTo>
                    <a:lnTo>
                      <a:pt x="4156" y="3441"/>
                    </a:lnTo>
                    <a:lnTo>
                      <a:pt x="4127" y="3317"/>
                    </a:lnTo>
                    <a:lnTo>
                      <a:pt x="4130" y="3309"/>
                    </a:lnTo>
                    <a:lnTo>
                      <a:pt x="4136" y="3304"/>
                    </a:lnTo>
                    <a:lnTo>
                      <a:pt x="4130" y="3300"/>
                    </a:lnTo>
                    <a:lnTo>
                      <a:pt x="4124" y="3296"/>
                    </a:lnTo>
                    <a:lnTo>
                      <a:pt x="4130" y="3287"/>
                    </a:lnTo>
                    <a:lnTo>
                      <a:pt x="4127" y="3281"/>
                    </a:lnTo>
                    <a:lnTo>
                      <a:pt x="4118" y="3273"/>
                    </a:lnTo>
                    <a:lnTo>
                      <a:pt x="4116" y="3266"/>
                    </a:lnTo>
                    <a:lnTo>
                      <a:pt x="4098" y="3262"/>
                    </a:lnTo>
                    <a:lnTo>
                      <a:pt x="4084" y="3260"/>
                    </a:lnTo>
                    <a:lnTo>
                      <a:pt x="4081" y="3256"/>
                    </a:lnTo>
                    <a:lnTo>
                      <a:pt x="4089" y="3252"/>
                    </a:lnTo>
                    <a:lnTo>
                      <a:pt x="4086" y="3249"/>
                    </a:lnTo>
                    <a:lnTo>
                      <a:pt x="4086" y="3245"/>
                    </a:lnTo>
                    <a:lnTo>
                      <a:pt x="4113" y="3230"/>
                    </a:lnTo>
                    <a:lnTo>
                      <a:pt x="4113" y="3213"/>
                    </a:lnTo>
                    <a:lnTo>
                      <a:pt x="4113" y="3195"/>
                    </a:lnTo>
                    <a:lnTo>
                      <a:pt x="4116" y="3178"/>
                    </a:lnTo>
                    <a:lnTo>
                      <a:pt x="4118" y="3163"/>
                    </a:lnTo>
                    <a:lnTo>
                      <a:pt x="4118" y="3146"/>
                    </a:lnTo>
                    <a:lnTo>
                      <a:pt x="4121" y="3131"/>
                    </a:lnTo>
                    <a:lnTo>
                      <a:pt x="4124" y="3114"/>
                    </a:lnTo>
                    <a:lnTo>
                      <a:pt x="4127" y="3098"/>
                    </a:lnTo>
                    <a:lnTo>
                      <a:pt x="4127" y="3081"/>
                    </a:lnTo>
                    <a:lnTo>
                      <a:pt x="4127" y="3064"/>
                    </a:lnTo>
                    <a:lnTo>
                      <a:pt x="4127" y="3049"/>
                    </a:lnTo>
                    <a:lnTo>
                      <a:pt x="4127" y="3034"/>
                    </a:lnTo>
                    <a:lnTo>
                      <a:pt x="4124" y="3017"/>
                    </a:lnTo>
                    <a:lnTo>
                      <a:pt x="4121" y="3002"/>
                    </a:lnTo>
                    <a:lnTo>
                      <a:pt x="4118" y="2986"/>
                    </a:lnTo>
                    <a:lnTo>
                      <a:pt x="4116" y="2971"/>
                    </a:lnTo>
                    <a:lnTo>
                      <a:pt x="4113" y="2971"/>
                    </a:lnTo>
                    <a:lnTo>
                      <a:pt x="4110" y="2977"/>
                    </a:lnTo>
                    <a:lnTo>
                      <a:pt x="4101" y="2975"/>
                    </a:lnTo>
                    <a:lnTo>
                      <a:pt x="4092" y="2973"/>
                    </a:lnTo>
                    <a:lnTo>
                      <a:pt x="4089" y="2969"/>
                    </a:lnTo>
                    <a:lnTo>
                      <a:pt x="4092" y="2965"/>
                    </a:lnTo>
                    <a:lnTo>
                      <a:pt x="4101" y="2962"/>
                    </a:lnTo>
                    <a:lnTo>
                      <a:pt x="4118" y="2958"/>
                    </a:lnTo>
                    <a:lnTo>
                      <a:pt x="4124" y="2950"/>
                    </a:lnTo>
                    <a:lnTo>
                      <a:pt x="4130" y="2943"/>
                    </a:lnTo>
                    <a:lnTo>
                      <a:pt x="4127" y="2912"/>
                    </a:lnTo>
                    <a:lnTo>
                      <a:pt x="4165" y="2792"/>
                    </a:lnTo>
                    <a:lnTo>
                      <a:pt x="4182" y="2756"/>
                    </a:lnTo>
                    <a:lnTo>
                      <a:pt x="4200" y="2701"/>
                    </a:lnTo>
                    <a:lnTo>
                      <a:pt x="4197" y="2697"/>
                    </a:lnTo>
                    <a:lnTo>
                      <a:pt x="4191" y="2696"/>
                    </a:lnTo>
                    <a:lnTo>
                      <a:pt x="4194" y="2692"/>
                    </a:lnTo>
                    <a:lnTo>
                      <a:pt x="4203" y="2690"/>
                    </a:lnTo>
                    <a:lnTo>
                      <a:pt x="4194" y="2684"/>
                    </a:lnTo>
                    <a:lnTo>
                      <a:pt x="4185" y="2678"/>
                    </a:lnTo>
                    <a:lnTo>
                      <a:pt x="4194" y="2671"/>
                    </a:lnTo>
                    <a:lnTo>
                      <a:pt x="4211" y="2665"/>
                    </a:lnTo>
                    <a:lnTo>
                      <a:pt x="4214" y="2654"/>
                    </a:lnTo>
                    <a:lnTo>
                      <a:pt x="4220" y="2642"/>
                    </a:lnTo>
                    <a:lnTo>
                      <a:pt x="4214" y="2637"/>
                    </a:lnTo>
                    <a:lnTo>
                      <a:pt x="4211" y="2631"/>
                    </a:lnTo>
                    <a:lnTo>
                      <a:pt x="4203" y="2629"/>
                    </a:lnTo>
                    <a:lnTo>
                      <a:pt x="4191" y="2627"/>
                    </a:lnTo>
                    <a:lnTo>
                      <a:pt x="4179" y="2633"/>
                    </a:lnTo>
                    <a:lnTo>
                      <a:pt x="4168" y="2639"/>
                    </a:lnTo>
                    <a:lnTo>
                      <a:pt x="4156" y="2637"/>
                    </a:lnTo>
                    <a:lnTo>
                      <a:pt x="4159" y="2629"/>
                    </a:lnTo>
                    <a:lnTo>
                      <a:pt x="4150" y="2625"/>
                    </a:lnTo>
                    <a:lnTo>
                      <a:pt x="4145" y="2623"/>
                    </a:lnTo>
                    <a:lnTo>
                      <a:pt x="4147" y="2616"/>
                    </a:lnTo>
                    <a:lnTo>
                      <a:pt x="4162" y="2610"/>
                    </a:lnTo>
                    <a:lnTo>
                      <a:pt x="4168" y="2591"/>
                    </a:lnTo>
                    <a:lnTo>
                      <a:pt x="4174" y="2585"/>
                    </a:lnTo>
                    <a:lnTo>
                      <a:pt x="4179" y="2578"/>
                    </a:lnTo>
                    <a:lnTo>
                      <a:pt x="4179" y="2574"/>
                    </a:lnTo>
                    <a:lnTo>
                      <a:pt x="4179" y="2568"/>
                    </a:lnTo>
                    <a:lnTo>
                      <a:pt x="4179" y="2562"/>
                    </a:lnTo>
                    <a:lnTo>
                      <a:pt x="4185" y="2557"/>
                    </a:lnTo>
                    <a:lnTo>
                      <a:pt x="4174" y="2557"/>
                    </a:lnTo>
                    <a:lnTo>
                      <a:pt x="4171" y="2553"/>
                    </a:lnTo>
                    <a:lnTo>
                      <a:pt x="4177" y="2547"/>
                    </a:lnTo>
                    <a:lnTo>
                      <a:pt x="4191" y="2543"/>
                    </a:lnTo>
                    <a:lnTo>
                      <a:pt x="4171" y="2547"/>
                    </a:lnTo>
                    <a:lnTo>
                      <a:pt x="4156" y="2557"/>
                    </a:lnTo>
                    <a:lnTo>
                      <a:pt x="4145" y="2578"/>
                    </a:lnTo>
                    <a:lnTo>
                      <a:pt x="4136" y="2581"/>
                    </a:lnTo>
                    <a:lnTo>
                      <a:pt x="4130" y="2589"/>
                    </a:lnTo>
                    <a:lnTo>
                      <a:pt x="4139" y="2597"/>
                    </a:lnTo>
                    <a:lnTo>
                      <a:pt x="4145" y="2606"/>
                    </a:lnTo>
                    <a:lnTo>
                      <a:pt x="4116" y="2606"/>
                    </a:lnTo>
                    <a:lnTo>
                      <a:pt x="4142" y="2422"/>
                    </a:lnTo>
                    <a:lnTo>
                      <a:pt x="4139" y="2414"/>
                    </a:lnTo>
                    <a:lnTo>
                      <a:pt x="4133" y="2410"/>
                    </a:lnTo>
                    <a:lnTo>
                      <a:pt x="4127" y="2361"/>
                    </a:lnTo>
                    <a:lnTo>
                      <a:pt x="4139" y="2313"/>
                    </a:lnTo>
                    <a:lnTo>
                      <a:pt x="4121" y="2300"/>
                    </a:lnTo>
                    <a:lnTo>
                      <a:pt x="4127" y="2294"/>
                    </a:lnTo>
                    <a:lnTo>
                      <a:pt x="4142" y="2294"/>
                    </a:lnTo>
                    <a:lnTo>
                      <a:pt x="4130" y="2287"/>
                    </a:lnTo>
                    <a:lnTo>
                      <a:pt x="4133" y="2279"/>
                    </a:lnTo>
                    <a:lnTo>
                      <a:pt x="4150" y="2253"/>
                    </a:lnTo>
                    <a:lnTo>
                      <a:pt x="4162" y="2255"/>
                    </a:lnTo>
                    <a:lnTo>
                      <a:pt x="4177" y="2264"/>
                    </a:lnTo>
                    <a:lnTo>
                      <a:pt x="4188" y="2285"/>
                    </a:lnTo>
                    <a:lnTo>
                      <a:pt x="4220" y="2416"/>
                    </a:lnTo>
                    <a:lnTo>
                      <a:pt x="4235" y="2424"/>
                    </a:lnTo>
                    <a:lnTo>
                      <a:pt x="4261" y="2431"/>
                    </a:lnTo>
                    <a:lnTo>
                      <a:pt x="4322" y="2485"/>
                    </a:lnTo>
                    <a:lnTo>
                      <a:pt x="4325" y="2481"/>
                    </a:lnTo>
                    <a:lnTo>
                      <a:pt x="4331" y="2479"/>
                    </a:lnTo>
                    <a:lnTo>
                      <a:pt x="4278" y="2353"/>
                    </a:lnTo>
                    <a:lnTo>
                      <a:pt x="4278" y="2346"/>
                    </a:lnTo>
                    <a:lnTo>
                      <a:pt x="4287" y="2342"/>
                    </a:lnTo>
                    <a:lnTo>
                      <a:pt x="4293" y="2239"/>
                    </a:lnTo>
                    <a:lnTo>
                      <a:pt x="4290" y="2234"/>
                    </a:lnTo>
                    <a:lnTo>
                      <a:pt x="4284" y="2230"/>
                    </a:lnTo>
                    <a:lnTo>
                      <a:pt x="4290" y="2209"/>
                    </a:lnTo>
                    <a:lnTo>
                      <a:pt x="4284" y="2205"/>
                    </a:lnTo>
                    <a:lnTo>
                      <a:pt x="4281" y="2203"/>
                    </a:lnTo>
                    <a:lnTo>
                      <a:pt x="4272" y="2152"/>
                    </a:lnTo>
                    <a:lnTo>
                      <a:pt x="4270" y="2101"/>
                    </a:lnTo>
                    <a:lnTo>
                      <a:pt x="4272" y="2091"/>
                    </a:lnTo>
                    <a:lnTo>
                      <a:pt x="4270" y="2083"/>
                    </a:lnTo>
                    <a:lnTo>
                      <a:pt x="4272" y="2080"/>
                    </a:lnTo>
                    <a:lnTo>
                      <a:pt x="4278" y="2074"/>
                    </a:lnTo>
                    <a:lnTo>
                      <a:pt x="4270" y="2061"/>
                    </a:lnTo>
                    <a:lnTo>
                      <a:pt x="4264" y="2047"/>
                    </a:lnTo>
                    <a:lnTo>
                      <a:pt x="4249" y="2049"/>
                    </a:lnTo>
                    <a:lnTo>
                      <a:pt x="4232" y="2045"/>
                    </a:lnTo>
                    <a:lnTo>
                      <a:pt x="4211" y="1941"/>
                    </a:lnTo>
                    <a:lnTo>
                      <a:pt x="4232" y="1635"/>
                    </a:lnTo>
                    <a:lnTo>
                      <a:pt x="4220" y="1618"/>
                    </a:lnTo>
                    <a:lnTo>
                      <a:pt x="4229" y="1547"/>
                    </a:lnTo>
                    <a:lnTo>
                      <a:pt x="4223" y="1430"/>
                    </a:lnTo>
                    <a:lnTo>
                      <a:pt x="4226" y="1413"/>
                    </a:lnTo>
                    <a:lnTo>
                      <a:pt x="4229" y="1397"/>
                    </a:lnTo>
                    <a:lnTo>
                      <a:pt x="4229" y="1380"/>
                    </a:lnTo>
                    <a:lnTo>
                      <a:pt x="4229" y="1365"/>
                    </a:lnTo>
                    <a:lnTo>
                      <a:pt x="4229" y="1348"/>
                    </a:lnTo>
                    <a:lnTo>
                      <a:pt x="4229" y="1333"/>
                    </a:lnTo>
                    <a:lnTo>
                      <a:pt x="4229" y="1318"/>
                    </a:lnTo>
                    <a:lnTo>
                      <a:pt x="4238" y="1302"/>
                    </a:lnTo>
                    <a:lnTo>
                      <a:pt x="4235" y="1283"/>
                    </a:lnTo>
                    <a:lnTo>
                      <a:pt x="4235" y="1266"/>
                    </a:lnTo>
                    <a:lnTo>
                      <a:pt x="4235" y="1249"/>
                    </a:lnTo>
                    <a:lnTo>
                      <a:pt x="4235" y="1232"/>
                    </a:lnTo>
                    <a:lnTo>
                      <a:pt x="4235" y="1215"/>
                    </a:lnTo>
                    <a:lnTo>
                      <a:pt x="4238" y="1198"/>
                    </a:lnTo>
                    <a:lnTo>
                      <a:pt x="4241" y="1181"/>
                    </a:lnTo>
                    <a:lnTo>
                      <a:pt x="4243" y="1164"/>
                    </a:lnTo>
                    <a:lnTo>
                      <a:pt x="4243" y="1146"/>
                    </a:lnTo>
                    <a:lnTo>
                      <a:pt x="4246" y="1129"/>
                    </a:lnTo>
                    <a:lnTo>
                      <a:pt x="4249" y="1112"/>
                    </a:lnTo>
                    <a:lnTo>
                      <a:pt x="4252" y="1097"/>
                    </a:lnTo>
                    <a:lnTo>
                      <a:pt x="4252" y="1080"/>
                    </a:lnTo>
                    <a:lnTo>
                      <a:pt x="4255" y="1065"/>
                    </a:lnTo>
                    <a:lnTo>
                      <a:pt x="4258" y="1048"/>
                    </a:lnTo>
                    <a:lnTo>
                      <a:pt x="4261" y="1032"/>
                    </a:lnTo>
                    <a:lnTo>
                      <a:pt x="4261" y="1021"/>
                    </a:lnTo>
                    <a:lnTo>
                      <a:pt x="4261" y="1010"/>
                    </a:lnTo>
                    <a:lnTo>
                      <a:pt x="4264" y="1000"/>
                    </a:lnTo>
                    <a:lnTo>
                      <a:pt x="4267" y="991"/>
                    </a:lnTo>
                    <a:lnTo>
                      <a:pt x="4270" y="970"/>
                    </a:lnTo>
                    <a:lnTo>
                      <a:pt x="4275" y="953"/>
                    </a:lnTo>
                    <a:lnTo>
                      <a:pt x="4275" y="941"/>
                    </a:lnTo>
                    <a:lnTo>
                      <a:pt x="4275" y="930"/>
                    </a:lnTo>
                    <a:lnTo>
                      <a:pt x="4275" y="920"/>
                    </a:lnTo>
                    <a:lnTo>
                      <a:pt x="4278" y="911"/>
                    </a:lnTo>
                    <a:lnTo>
                      <a:pt x="4278" y="899"/>
                    </a:lnTo>
                    <a:lnTo>
                      <a:pt x="4281" y="888"/>
                    </a:lnTo>
                    <a:lnTo>
                      <a:pt x="4281" y="878"/>
                    </a:lnTo>
                    <a:lnTo>
                      <a:pt x="4284" y="869"/>
                    </a:lnTo>
                    <a:lnTo>
                      <a:pt x="4284" y="858"/>
                    </a:lnTo>
                    <a:lnTo>
                      <a:pt x="4284" y="848"/>
                    </a:lnTo>
                    <a:lnTo>
                      <a:pt x="4284" y="837"/>
                    </a:lnTo>
                    <a:lnTo>
                      <a:pt x="4287" y="827"/>
                    </a:lnTo>
                    <a:lnTo>
                      <a:pt x="4290" y="806"/>
                    </a:lnTo>
                    <a:lnTo>
                      <a:pt x="4293" y="787"/>
                    </a:lnTo>
                    <a:lnTo>
                      <a:pt x="4293" y="776"/>
                    </a:lnTo>
                    <a:lnTo>
                      <a:pt x="4293" y="766"/>
                    </a:lnTo>
                    <a:lnTo>
                      <a:pt x="4293" y="755"/>
                    </a:lnTo>
                    <a:lnTo>
                      <a:pt x="4293" y="745"/>
                    </a:lnTo>
                    <a:lnTo>
                      <a:pt x="4296" y="724"/>
                    </a:lnTo>
                    <a:lnTo>
                      <a:pt x="4299" y="705"/>
                    </a:lnTo>
                    <a:lnTo>
                      <a:pt x="4299" y="685"/>
                    </a:lnTo>
                    <a:lnTo>
                      <a:pt x="4299" y="666"/>
                    </a:lnTo>
                    <a:lnTo>
                      <a:pt x="4302" y="645"/>
                    </a:lnTo>
                    <a:lnTo>
                      <a:pt x="4304" y="626"/>
                    </a:lnTo>
                    <a:lnTo>
                      <a:pt x="4304" y="614"/>
                    </a:lnTo>
                    <a:lnTo>
                      <a:pt x="4304" y="603"/>
                    </a:lnTo>
                    <a:lnTo>
                      <a:pt x="4304" y="593"/>
                    </a:lnTo>
                    <a:lnTo>
                      <a:pt x="4304" y="584"/>
                    </a:lnTo>
                    <a:lnTo>
                      <a:pt x="4307" y="563"/>
                    </a:lnTo>
                    <a:lnTo>
                      <a:pt x="4310" y="544"/>
                    </a:lnTo>
                    <a:lnTo>
                      <a:pt x="4310" y="533"/>
                    </a:lnTo>
                    <a:lnTo>
                      <a:pt x="4310" y="521"/>
                    </a:lnTo>
                    <a:lnTo>
                      <a:pt x="4310" y="512"/>
                    </a:lnTo>
                    <a:lnTo>
                      <a:pt x="4310" y="502"/>
                    </a:lnTo>
                    <a:lnTo>
                      <a:pt x="4313" y="481"/>
                    </a:lnTo>
                    <a:lnTo>
                      <a:pt x="4316" y="462"/>
                    </a:lnTo>
                    <a:lnTo>
                      <a:pt x="4316" y="451"/>
                    </a:lnTo>
                    <a:lnTo>
                      <a:pt x="4316" y="441"/>
                    </a:lnTo>
                    <a:lnTo>
                      <a:pt x="4316" y="430"/>
                    </a:lnTo>
                    <a:lnTo>
                      <a:pt x="4319" y="420"/>
                    </a:lnTo>
                    <a:lnTo>
                      <a:pt x="4322" y="399"/>
                    </a:lnTo>
                    <a:lnTo>
                      <a:pt x="4325" y="380"/>
                    </a:lnTo>
                    <a:lnTo>
                      <a:pt x="4325" y="360"/>
                    </a:lnTo>
                    <a:lnTo>
                      <a:pt x="4328" y="341"/>
                    </a:lnTo>
                    <a:lnTo>
                      <a:pt x="4331" y="320"/>
                    </a:lnTo>
                    <a:lnTo>
                      <a:pt x="4336" y="301"/>
                    </a:lnTo>
                    <a:lnTo>
                      <a:pt x="4328" y="299"/>
                    </a:lnTo>
                    <a:lnTo>
                      <a:pt x="4322" y="297"/>
                    </a:lnTo>
                    <a:lnTo>
                      <a:pt x="4325" y="289"/>
                    </a:lnTo>
                    <a:lnTo>
                      <a:pt x="4339" y="282"/>
                    </a:lnTo>
                    <a:lnTo>
                      <a:pt x="4345" y="169"/>
                    </a:lnTo>
                    <a:lnTo>
                      <a:pt x="4331" y="166"/>
                    </a:lnTo>
                    <a:lnTo>
                      <a:pt x="4319" y="162"/>
                    </a:lnTo>
                    <a:lnTo>
                      <a:pt x="4307" y="154"/>
                    </a:lnTo>
                    <a:lnTo>
                      <a:pt x="4302" y="145"/>
                    </a:lnTo>
                    <a:lnTo>
                      <a:pt x="4316" y="14"/>
                    </a:lnTo>
                    <a:lnTo>
                      <a:pt x="4319" y="10"/>
                    </a:lnTo>
                    <a:lnTo>
                      <a:pt x="4322" y="6"/>
                    </a:lnTo>
                    <a:lnTo>
                      <a:pt x="4316" y="0"/>
                    </a:lnTo>
                    <a:lnTo>
                      <a:pt x="4310" y="2"/>
                    </a:lnTo>
                    <a:lnTo>
                      <a:pt x="4293" y="21"/>
                    </a:lnTo>
                    <a:lnTo>
                      <a:pt x="4275" y="42"/>
                    </a:lnTo>
                    <a:lnTo>
                      <a:pt x="4261" y="61"/>
                    </a:lnTo>
                    <a:lnTo>
                      <a:pt x="4252" y="82"/>
                    </a:lnTo>
                    <a:lnTo>
                      <a:pt x="4243" y="92"/>
                    </a:lnTo>
                    <a:lnTo>
                      <a:pt x="4241" y="103"/>
                    </a:lnTo>
                    <a:lnTo>
                      <a:pt x="4235" y="112"/>
                    </a:lnTo>
                    <a:lnTo>
                      <a:pt x="4232" y="124"/>
                    </a:lnTo>
                    <a:lnTo>
                      <a:pt x="4226" y="133"/>
                    </a:lnTo>
                    <a:lnTo>
                      <a:pt x="4226" y="145"/>
                    </a:lnTo>
                    <a:lnTo>
                      <a:pt x="4220" y="156"/>
                    </a:lnTo>
                    <a:lnTo>
                      <a:pt x="4220" y="168"/>
                    </a:lnTo>
                    <a:lnTo>
                      <a:pt x="4214" y="177"/>
                    </a:lnTo>
                    <a:lnTo>
                      <a:pt x="4211" y="188"/>
                    </a:lnTo>
                    <a:lnTo>
                      <a:pt x="4209" y="198"/>
                    </a:lnTo>
                    <a:lnTo>
                      <a:pt x="4209" y="209"/>
                    </a:lnTo>
                    <a:lnTo>
                      <a:pt x="4206" y="219"/>
                    </a:lnTo>
                    <a:lnTo>
                      <a:pt x="4203" y="230"/>
                    </a:lnTo>
                    <a:lnTo>
                      <a:pt x="4200" y="242"/>
                    </a:lnTo>
                    <a:lnTo>
                      <a:pt x="4200" y="253"/>
                    </a:lnTo>
                    <a:lnTo>
                      <a:pt x="4197" y="263"/>
                    </a:lnTo>
                    <a:lnTo>
                      <a:pt x="4197" y="274"/>
                    </a:lnTo>
                    <a:lnTo>
                      <a:pt x="4194" y="284"/>
                    </a:lnTo>
                    <a:lnTo>
                      <a:pt x="4194" y="295"/>
                    </a:lnTo>
                    <a:lnTo>
                      <a:pt x="4194" y="304"/>
                    </a:lnTo>
                    <a:lnTo>
                      <a:pt x="4194" y="316"/>
                    </a:lnTo>
                    <a:lnTo>
                      <a:pt x="4194" y="327"/>
                    </a:lnTo>
                    <a:lnTo>
                      <a:pt x="4194" y="339"/>
                    </a:lnTo>
                    <a:lnTo>
                      <a:pt x="4191" y="348"/>
                    </a:lnTo>
                    <a:lnTo>
                      <a:pt x="4191" y="360"/>
                    </a:lnTo>
                    <a:lnTo>
                      <a:pt x="4188" y="369"/>
                    </a:lnTo>
                    <a:lnTo>
                      <a:pt x="4188" y="380"/>
                    </a:lnTo>
                    <a:lnTo>
                      <a:pt x="4185" y="390"/>
                    </a:lnTo>
                    <a:lnTo>
                      <a:pt x="4185" y="401"/>
                    </a:lnTo>
                    <a:lnTo>
                      <a:pt x="4182" y="413"/>
                    </a:lnTo>
                    <a:lnTo>
                      <a:pt x="4182" y="424"/>
                    </a:lnTo>
                    <a:lnTo>
                      <a:pt x="4179" y="434"/>
                    </a:lnTo>
                    <a:lnTo>
                      <a:pt x="4179" y="445"/>
                    </a:lnTo>
                    <a:lnTo>
                      <a:pt x="4177" y="456"/>
                    </a:lnTo>
                    <a:lnTo>
                      <a:pt x="4177" y="468"/>
                    </a:lnTo>
                    <a:lnTo>
                      <a:pt x="4174" y="477"/>
                    </a:lnTo>
                    <a:lnTo>
                      <a:pt x="4174" y="489"/>
                    </a:lnTo>
                    <a:lnTo>
                      <a:pt x="4174" y="500"/>
                    </a:lnTo>
                    <a:lnTo>
                      <a:pt x="4174" y="512"/>
                    </a:lnTo>
                    <a:lnTo>
                      <a:pt x="4171" y="521"/>
                    </a:lnTo>
                    <a:lnTo>
                      <a:pt x="4168" y="533"/>
                    </a:lnTo>
                    <a:lnTo>
                      <a:pt x="4165" y="544"/>
                    </a:lnTo>
                    <a:lnTo>
                      <a:pt x="4162" y="555"/>
                    </a:lnTo>
                    <a:lnTo>
                      <a:pt x="4159" y="565"/>
                    </a:lnTo>
                    <a:lnTo>
                      <a:pt x="4156" y="576"/>
                    </a:lnTo>
                    <a:lnTo>
                      <a:pt x="4153" y="588"/>
                    </a:lnTo>
                    <a:lnTo>
                      <a:pt x="4153" y="599"/>
                    </a:lnTo>
                    <a:lnTo>
                      <a:pt x="4147" y="609"/>
                    </a:lnTo>
                    <a:lnTo>
                      <a:pt x="4145" y="620"/>
                    </a:lnTo>
                    <a:lnTo>
                      <a:pt x="4139" y="631"/>
                    </a:lnTo>
                    <a:lnTo>
                      <a:pt x="4136" y="643"/>
                    </a:lnTo>
                    <a:lnTo>
                      <a:pt x="4130" y="652"/>
                    </a:lnTo>
                    <a:lnTo>
                      <a:pt x="4127" y="664"/>
                    </a:lnTo>
                    <a:lnTo>
                      <a:pt x="4121" y="675"/>
                    </a:lnTo>
                    <a:lnTo>
                      <a:pt x="4118" y="686"/>
                    </a:lnTo>
                    <a:lnTo>
                      <a:pt x="4110" y="705"/>
                    </a:lnTo>
                    <a:lnTo>
                      <a:pt x="4101" y="726"/>
                    </a:lnTo>
                    <a:lnTo>
                      <a:pt x="4095" y="736"/>
                    </a:lnTo>
                    <a:lnTo>
                      <a:pt x="4092" y="747"/>
                    </a:lnTo>
                    <a:lnTo>
                      <a:pt x="4089" y="759"/>
                    </a:lnTo>
                    <a:lnTo>
                      <a:pt x="4086" y="770"/>
                    </a:lnTo>
                    <a:lnTo>
                      <a:pt x="4078" y="789"/>
                    </a:lnTo>
                    <a:lnTo>
                      <a:pt x="4069" y="810"/>
                    </a:lnTo>
                    <a:lnTo>
                      <a:pt x="4063" y="820"/>
                    </a:lnTo>
                    <a:lnTo>
                      <a:pt x="4060" y="831"/>
                    </a:lnTo>
                    <a:lnTo>
                      <a:pt x="4057" y="842"/>
                    </a:lnTo>
                    <a:lnTo>
                      <a:pt x="4054" y="854"/>
                    </a:lnTo>
                    <a:lnTo>
                      <a:pt x="4046" y="873"/>
                    </a:lnTo>
                    <a:lnTo>
                      <a:pt x="4037" y="894"/>
                    </a:lnTo>
                    <a:lnTo>
                      <a:pt x="4031" y="903"/>
                    </a:lnTo>
                    <a:lnTo>
                      <a:pt x="4031" y="915"/>
                    </a:lnTo>
                    <a:lnTo>
                      <a:pt x="4025" y="924"/>
                    </a:lnTo>
                    <a:lnTo>
                      <a:pt x="4025" y="935"/>
                    </a:lnTo>
                    <a:lnTo>
                      <a:pt x="4020" y="945"/>
                    </a:lnTo>
                    <a:lnTo>
                      <a:pt x="4017" y="954"/>
                    </a:lnTo>
                    <a:lnTo>
                      <a:pt x="4014" y="966"/>
                    </a:lnTo>
                    <a:lnTo>
                      <a:pt x="4011" y="977"/>
                    </a:lnTo>
                    <a:lnTo>
                      <a:pt x="4008" y="987"/>
                    </a:lnTo>
                    <a:lnTo>
                      <a:pt x="4005" y="996"/>
                    </a:lnTo>
                    <a:lnTo>
                      <a:pt x="4005" y="1008"/>
                    </a:lnTo>
                    <a:lnTo>
                      <a:pt x="4005" y="1019"/>
                    </a:lnTo>
                    <a:lnTo>
                      <a:pt x="3999" y="1021"/>
                    </a:lnTo>
                    <a:lnTo>
                      <a:pt x="3991" y="1023"/>
                    </a:lnTo>
                    <a:lnTo>
                      <a:pt x="3985" y="1021"/>
                    </a:lnTo>
                    <a:lnTo>
                      <a:pt x="3982" y="1015"/>
                    </a:lnTo>
                    <a:lnTo>
                      <a:pt x="3982" y="890"/>
                    </a:lnTo>
                    <a:lnTo>
                      <a:pt x="3982" y="869"/>
                    </a:lnTo>
                    <a:lnTo>
                      <a:pt x="3985" y="850"/>
                    </a:lnTo>
                    <a:lnTo>
                      <a:pt x="3988" y="829"/>
                    </a:lnTo>
                    <a:lnTo>
                      <a:pt x="3991" y="810"/>
                    </a:lnTo>
                    <a:lnTo>
                      <a:pt x="3991" y="789"/>
                    </a:lnTo>
                    <a:lnTo>
                      <a:pt x="3993" y="770"/>
                    </a:lnTo>
                    <a:lnTo>
                      <a:pt x="3996" y="751"/>
                    </a:lnTo>
                    <a:lnTo>
                      <a:pt x="4002" y="732"/>
                    </a:lnTo>
                    <a:lnTo>
                      <a:pt x="4002" y="711"/>
                    </a:lnTo>
                    <a:lnTo>
                      <a:pt x="4008" y="692"/>
                    </a:lnTo>
                    <a:lnTo>
                      <a:pt x="4008" y="671"/>
                    </a:lnTo>
                    <a:lnTo>
                      <a:pt x="4014" y="652"/>
                    </a:lnTo>
                    <a:lnTo>
                      <a:pt x="4017" y="631"/>
                    </a:lnTo>
                    <a:lnTo>
                      <a:pt x="4020" y="612"/>
                    </a:lnTo>
                    <a:lnTo>
                      <a:pt x="4022" y="593"/>
                    </a:lnTo>
                    <a:lnTo>
                      <a:pt x="4028" y="574"/>
                    </a:lnTo>
                    <a:lnTo>
                      <a:pt x="4028" y="553"/>
                    </a:lnTo>
                    <a:lnTo>
                      <a:pt x="4034" y="534"/>
                    </a:lnTo>
                    <a:lnTo>
                      <a:pt x="4034" y="513"/>
                    </a:lnTo>
                    <a:lnTo>
                      <a:pt x="4040" y="494"/>
                    </a:lnTo>
                    <a:lnTo>
                      <a:pt x="4043" y="474"/>
                    </a:lnTo>
                    <a:lnTo>
                      <a:pt x="4046" y="455"/>
                    </a:lnTo>
                    <a:lnTo>
                      <a:pt x="4049" y="436"/>
                    </a:lnTo>
                    <a:lnTo>
                      <a:pt x="4054" y="417"/>
                    </a:lnTo>
                    <a:lnTo>
                      <a:pt x="4054" y="396"/>
                    </a:lnTo>
                    <a:lnTo>
                      <a:pt x="4060" y="377"/>
                    </a:lnTo>
                    <a:lnTo>
                      <a:pt x="4063" y="356"/>
                    </a:lnTo>
                    <a:lnTo>
                      <a:pt x="4069" y="337"/>
                    </a:lnTo>
                    <a:lnTo>
                      <a:pt x="4069" y="316"/>
                    </a:lnTo>
                    <a:lnTo>
                      <a:pt x="4075" y="297"/>
                    </a:lnTo>
                    <a:lnTo>
                      <a:pt x="4078" y="278"/>
                    </a:lnTo>
                    <a:lnTo>
                      <a:pt x="4084" y="259"/>
                    </a:lnTo>
                    <a:lnTo>
                      <a:pt x="4081" y="249"/>
                    </a:lnTo>
                    <a:lnTo>
                      <a:pt x="4078" y="244"/>
                    </a:lnTo>
                    <a:lnTo>
                      <a:pt x="4066" y="240"/>
                    </a:lnTo>
                    <a:lnTo>
                      <a:pt x="4049" y="242"/>
                    </a:lnTo>
                    <a:lnTo>
                      <a:pt x="4028" y="253"/>
                    </a:lnTo>
                    <a:lnTo>
                      <a:pt x="4017" y="270"/>
                    </a:lnTo>
                    <a:lnTo>
                      <a:pt x="4008" y="287"/>
                    </a:lnTo>
                    <a:lnTo>
                      <a:pt x="4005" y="306"/>
                    </a:lnTo>
                    <a:lnTo>
                      <a:pt x="3999" y="323"/>
                    </a:lnTo>
                    <a:lnTo>
                      <a:pt x="3996" y="342"/>
                    </a:lnTo>
                    <a:lnTo>
                      <a:pt x="3988" y="358"/>
                    </a:lnTo>
                    <a:lnTo>
                      <a:pt x="3979" y="375"/>
                    </a:lnTo>
                    <a:lnTo>
                      <a:pt x="3970" y="377"/>
                    </a:lnTo>
                    <a:lnTo>
                      <a:pt x="3964" y="377"/>
                    </a:lnTo>
                    <a:lnTo>
                      <a:pt x="3938" y="382"/>
                    </a:lnTo>
                    <a:lnTo>
                      <a:pt x="3924" y="394"/>
                    </a:lnTo>
                    <a:lnTo>
                      <a:pt x="3912" y="405"/>
                    </a:lnTo>
                    <a:lnTo>
                      <a:pt x="3906" y="420"/>
                    </a:lnTo>
                    <a:lnTo>
                      <a:pt x="3900" y="432"/>
                    </a:lnTo>
                    <a:lnTo>
                      <a:pt x="3900" y="447"/>
                    </a:lnTo>
                    <a:lnTo>
                      <a:pt x="3898" y="462"/>
                    </a:lnTo>
                    <a:lnTo>
                      <a:pt x="3895" y="477"/>
                    </a:lnTo>
                    <a:lnTo>
                      <a:pt x="3868" y="493"/>
                    </a:lnTo>
                    <a:lnTo>
                      <a:pt x="3874" y="293"/>
                    </a:lnTo>
                    <a:lnTo>
                      <a:pt x="3860" y="293"/>
                    </a:lnTo>
                    <a:lnTo>
                      <a:pt x="3848" y="297"/>
                    </a:lnTo>
                    <a:lnTo>
                      <a:pt x="3790" y="342"/>
                    </a:lnTo>
                    <a:lnTo>
                      <a:pt x="3770" y="342"/>
                    </a:lnTo>
                    <a:lnTo>
                      <a:pt x="3755" y="348"/>
                    </a:lnTo>
                    <a:lnTo>
                      <a:pt x="3743" y="352"/>
                    </a:lnTo>
                    <a:lnTo>
                      <a:pt x="3735" y="360"/>
                    </a:lnTo>
                    <a:lnTo>
                      <a:pt x="3714" y="375"/>
                    </a:lnTo>
                    <a:lnTo>
                      <a:pt x="3697" y="390"/>
                    </a:lnTo>
                    <a:lnTo>
                      <a:pt x="3679" y="474"/>
                    </a:lnTo>
                    <a:lnTo>
                      <a:pt x="3674" y="479"/>
                    </a:lnTo>
                    <a:lnTo>
                      <a:pt x="3662" y="485"/>
                    </a:lnTo>
                    <a:lnTo>
                      <a:pt x="3601" y="618"/>
                    </a:lnTo>
                    <a:lnTo>
                      <a:pt x="3575" y="618"/>
                    </a:lnTo>
                    <a:lnTo>
                      <a:pt x="3549" y="616"/>
                    </a:lnTo>
                    <a:lnTo>
                      <a:pt x="3546" y="609"/>
                    </a:lnTo>
                    <a:lnTo>
                      <a:pt x="3543" y="603"/>
                    </a:lnTo>
                    <a:lnTo>
                      <a:pt x="3537" y="599"/>
                    </a:lnTo>
                    <a:lnTo>
                      <a:pt x="3531" y="597"/>
                    </a:lnTo>
                    <a:lnTo>
                      <a:pt x="3508" y="597"/>
                    </a:lnTo>
                    <a:lnTo>
                      <a:pt x="3491" y="601"/>
                    </a:lnTo>
                    <a:lnTo>
                      <a:pt x="3473" y="607"/>
                    </a:lnTo>
                    <a:lnTo>
                      <a:pt x="3456" y="612"/>
                    </a:lnTo>
                    <a:lnTo>
                      <a:pt x="3438" y="626"/>
                    </a:lnTo>
                    <a:lnTo>
                      <a:pt x="3430" y="641"/>
                    </a:lnTo>
                    <a:lnTo>
                      <a:pt x="3424" y="656"/>
                    </a:lnTo>
                    <a:lnTo>
                      <a:pt x="3424" y="673"/>
                    </a:lnTo>
                    <a:lnTo>
                      <a:pt x="3418" y="688"/>
                    </a:lnTo>
                    <a:lnTo>
                      <a:pt x="3415" y="705"/>
                    </a:lnTo>
                    <a:lnTo>
                      <a:pt x="3403" y="719"/>
                    </a:lnTo>
                    <a:lnTo>
                      <a:pt x="3386" y="734"/>
                    </a:lnTo>
                    <a:lnTo>
                      <a:pt x="3380" y="749"/>
                    </a:lnTo>
                    <a:lnTo>
                      <a:pt x="3377" y="764"/>
                    </a:lnTo>
                    <a:lnTo>
                      <a:pt x="3374" y="780"/>
                    </a:lnTo>
                    <a:lnTo>
                      <a:pt x="3374" y="797"/>
                    </a:lnTo>
                    <a:lnTo>
                      <a:pt x="3371" y="812"/>
                    </a:lnTo>
                    <a:lnTo>
                      <a:pt x="3368" y="827"/>
                    </a:lnTo>
                    <a:lnTo>
                      <a:pt x="3366" y="842"/>
                    </a:lnTo>
                    <a:lnTo>
                      <a:pt x="3366" y="859"/>
                    </a:lnTo>
                    <a:lnTo>
                      <a:pt x="3363" y="875"/>
                    </a:lnTo>
                    <a:lnTo>
                      <a:pt x="3363" y="890"/>
                    </a:lnTo>
                    <a:lnTo>
                      <a:pt x="3360" y="905"/>
                    </a:lnTo>
                    <a:lnTo>
                      <a:pt x="3360" y="922"/>
                    </a:lnTo>
                    <a:lnTo>
                      <a:pt x="3357" y="937"/>
                    </a:lnTo>
                    <a:lnTo>
                      <a:pt x="3357" y="954"/>
                    </a:lnTo>
                    <a:lnTo>
                      <a:pt x="3357" y="970"/>
                    </a:lnTo>
                    <a:lnTo>
                      <a:pt x="3357" y="987"/>
                    </a:lnTo>
                    <a:lnTo>
                      <a:pt x="3354" y="1002"/>
                    </a:lnTo>
                    <a:lnTo>
                      <a:pt x="3354" y="1017"/>
                    </a:lnTo>
                    <a:lnTo>
                      <a:pt x="3351" y="1032"/>
                    </a:lnTo>
                    <a:lnTo>
                      <a:pt x="3351" y="1050"/>
                    </a:lnTo>
                    <a:lnTo>
                      <a:pt x="3348" y="1065"/>
                    </a:lnTo>
                    <a:lnTo>
                      <a:pt x="3348" y="1082"/>
                    </a:lnTo>
                    <a:lnTo>
                      <a:pt x="3348" y="1097"/>
                    </a:lnTo>
                    <a:lnTo>
                      <a:pt x="3348" y="1114"/>
                    </a:lnTo>
                    <a:lnTo>
                      <a:pt x="3345" y="1129"/>
                    </a:lnTo>
                    <a:lnTo>
                      <a:pt x="3345" y="1145"/>
                    </a:lnTo>
                    <a:lnTo>
                      <a:pt x="3345" y="1162"/>
                    </a:lnTo>
                    <a:lnTo>
                      <a:pt x="3345" y="1179"/>
                    </a:lnTo>
                    <a:lnTo>
                      <a:pt x="3342" y="1194"/>
                    </a:lnTo>
                    <a:lnTo>
                      <a:pt x="3342" y="1209"/>
                    </a:lnTo>
                    <a:lnTo>
                      <a:pt x="3342" y="1226"/>
                    </a:lnTo>
                    <a:lnTo>
                      <a:pt x="3342" y="1243"/>
                    </a:lnTo>
                    <a:lnTo>
                      <a:pt x="3339" y="1259"/>
                    </a:lnTo>
                    <a:lnTo>
                      <a:pt x="3337" y="1274"/>
                    </a:lnTo>
                    <a:lnTo>
                      <a:pt x="3334" y="1289"/>
                    </a:lnTo>
                    <a:lnTo>
                      <a:pt x="3334" y="1306"/>
                    </a:lnTo>
                    <a:lnTo>
                      <a:pt x="3331" y="1321"/>
                    </a:lnTo>
                    <a:lnTo>
                      <a:pt x="3331" y="1337"/>
                    </a:lnTo>
                    <a:lnTo>
                      <a:pt x="3328" y="1352"/>
                    </a:lnTo>
                    <a:lnTo>
                      <a:pt x="3328" y="1369"/>
                    </a:lnTo>
                    <a:lnTo>
                      <a:pt x="3325" y="1384"/>
                    </a:lnTo>
                    <a:lnTo>
                      <a:pt x="3322" y="1399"/>
                    </a:lnTo>
                    <a:lnTo>
                      <a:pt x="3319" y="1414"/>
                    </a:lnTo>
                    <a:lnTo>
                      <a:pt x="3319" y="1432"/>
                    </a:lnTo>
                    <a:lnTo>
                      <a:pt x="3316" y="1447"/>
                    </a:lnTo>
                    <a:lnTo>
                      <a:pt x="3316" y="1464"/>
                    </a:lnTo>
                    <a:lnTo>
                      <a:pt x="3313" y="1479"/>
                    </a:lnTo>
                    <a:lnTo>
                      <a:pt x="3313" y="1496"/>
                    </a:lnTo>
                    <a:lnTo>
                      <a:pt x="3307" y="1511"/>
                    </a:lnTo>
                    <a:lnTo>
                      <a:pt x="3305" y="1527"/>
                    </a:lnTo>
                    <a:lnTo>
                      <a:pt x="3302" y="1542"/>
                    </a:lnTo>
                    <a:lnTo>
                      <a:pt x="3299" y="1559"/>
                    </a:lnTo>
                    <a:lnTo>
                      <a:pt x="3293" y="1574"/>
                    </a:lnTo>
                    <a:lnTo>
                      <a:pt x="3293" y="1591"/>
                    </a:lnTo>
                    <a:lnTo>
                      <a:pt x="3287" y="1606"/>
                    </a:lnTo>
                    <a:lnTo>
                      <a:pt x="3287" y="1624"/>
                    </a:lnTo>
                    <a:lnTo>
                      <a:pt x="3281" y="1639"/>
                    </a:lnTo>
                    <a:lnTo>
                      <a:pt x="3278" y="1654"/>
                    </a:lnTo>
                    <a:lnTo>
                      <a:pt x="3273" y="1669"/>
                    </a:lnTo>
                    <a:lnTo>
                      <a:pt x="3270" y="1686"/>
                    </a:lnTo>
                    <a:lnTo>
                      <a:pt x="3264" y="1701"/>
                    </a:lnTo>
                    <a:lnTo>
                      <a:pt x="3261" y="1719"/>
                    </a:lnTo>
                    <a:lnTo>
                      <a:pt x="3258" y="1734"/>
                    </a:lnTo>
                    <a:lnTo>
                      <a:pt x="3255" y="1751"/>
                    </a:lnTo>
                    <a:lnTo>
                      <a:pt x="3243" y="1751"/>
                    </a:lnTo>
                    <a:lnTo>
                      <a:pt x="3238" y="1751"/>
                    </a:lnTo>
                    <a:lnTo>
                      <a:pt x="3223" y="1736"/>
                    </a:lnTo>
                    <a:lnTo>
                      <a:pt x="3217" y="1720"/>
                    </a:lnTo>
                    <a:lnTo>
                      <a:pt x="3212" y="1705"/>
                    </a:lnTo>
                    <a:lnTo>
                      <a:pt x="3212" y="1690"/>
                    </a:lnTo>
                    <a:lnTo>
                      <a:pt x="3209" y="1673"/>
                    </a:lnTo>
                    <a:lnTo>
                      <a:pt x="3206" y="1658"/>
                    </a:lnTo>
                    <a:lnTo>
                      <a:pt x="3203" y="1643"/>
                    </a:lnTo>
                    <a:lnTo>
                      <a:pt x="3197" y="1629"/>
                    </a:lnTo>
                    <a:lnTo>
                      <a:pt x="3200" y="1618"/>
                    </a:lnTo>
                    <a:lnTo>
                      <a:pt x="3203" y="1606"/>
                    </a:lnTo>
                    <a:lnTo>
                      <a:pt x="3206" y="1595"/>
                    </a:lnTo>
                    <a:lnTo>
                      <a:pt x="3209" y="1584"/>
                    </a:lnTo>
                    <a:lnTo>
                      <a:pt x="3209" y="1572"/>
                    </a:lnTo>
                    <a:lnTo>
                      <a:pt x="3212" y="1561"/>
                    </a:lnTo>
                    <a:lnTo>
                      <a:pt x="3214" y="1549"/>
                    </a:lnTo>
                    <a:lnTo>
                      <a:pt x="3217" y="1538"/>
                    </a:lnTo>
                    <a:lnTo>
                      <a:pt x="3217" y="1527"/>
                    </a:lnTo>
                    <a:lnTo>
                      <a:pt x="3217" y="1515"/>
                    </a:lnTo>
                    <a:lnTo>
                      <a:pt x="3217" y="1504"/>
                    </a:lnTo>
                    <a:lnTo>
                      <a:pt x="3217" y="1494"/>
                    </a:lnTo>
                    <a:lnTo>
                      <a:pt x="3217" y="1473"/>
                    </a:lnTo>
                    <a:lnTo>
                      <a:pt x="3220" y="1454"/>
                    </a:lnTo>
                    <a:lnTo>
                      <a:pt x="3220" y="1435"/>
                    </a:lnTo>
                    <a:lnTo>
                      <a:pt x="3223" y="1416"/>
                    </a:lnTo>
                    <a:lnTo>
                      <a:pt x="3226" y="1397"/>
                    </a:lnTo>
                    <a:lnTo>
                      <a:pt x="3229" y="1380"/>
                    </a:lnTo>
                    <a:lnTo>
                      <a:pt x="3232" y="1361"/>
                    </a:lnTo>
                    <a:lnTo>
                      <a:pt x="3235" y="1344"/>
                    </a:lnTo>
                    <a:lnTo>
                      <a:pt x="3238" y="1327"/>
                    </a:lnTo>
                    <a:lnTo>
                      <a:pt x="3241" y="1310"/>
                    </a:lnTo>
                    <a:lnTo>
                      <a:pt x="3241" y="1291"/>
                    </a:lnTo>
                    <a:lnTo>
                      <a:pt x="3246" y="1274"/>
                    </a:lnTo>
                    <a:lnTo>
                      <a:pt x="3246" y="1257"/>
                    </a:lnTo>
                    <a:lnTo>
                      <a:pt x="3252" y="1240"/>
                    </a:lnTo>
                    <a:lnTo>
                      <a:pt x="3255" y="1221"/>
                    </a:lnTo>
                    <a:lnTo>
                      <a:pt x="3261" y="1203"/>
                    </a:lnTo>
                    <a:lnTo>
                      <a:pt x="3267" y="1186"/>
                    </a:lnTo>
                    <a:lnTo>
                      <a:pt x="3275" y="1169"/>
                    </a:lnTo>
                    <a:lnTo>
                      <a:pt x="3275" y="1158"/>
                    </a:lnTo>
                    <a:lnTo>
                      <a:pt x="3275" y="1146"/>
                    </a:lnTo>
                    <a:lnTo>
                      <a:pt x="3278" y="1137"/>
                    </a:lnTo>
                    <a:lnTo>
                      <a:pt x="3284" y="1127"/>
                    </a:lnTo>
                    <a:lnTo>
                      <a:pt x="3287" y="1116"/>
                    </a:lnTo>
                    <a:lnTo>
                      <a:pt x="3293" y="1105"/>
                    </a:lnTo>
                    <a:lnTo>
                      <a:pt x="3296" y="1095"/>
                    </a:lnTo>
                    <a:lnTo>
                      <a:pt x="3302" y="1086"/>
                    </a:lnTo>
                    <a:lnTo>
                      <a:pt x="3307" y="1065"/>
                    </a:lnTo>
                    <a:lnTo>
                      <a:pt x="3313" y="1046"/>
                    </a:lnTo>
                    <a:lnTo>
                      <a:pt x="3313" y="1025"/>
                    </a:lnTo>
                    <a:lnTo>
                      <a:pt x="3313" y="1006"/>
                    </a:lnTo>
                    <a:lnTo>
                      <a:pt x="3319" y="991"/>
                    </a:lnTo>
                    <a:lnTo>
                      <a:pt x="3325" y="979"/>
                    </a:lnTo>
                    <a:lnTo>
                      <a:pt x="3331" y="968"/>
                    </a:lnTo>
                    <a:lnTo>
                      <a:pt x="3334" y="958"/>
                    </a:lnTo>
                    <a:lnTo>
                      <a:pt x="3316" y="953"/>
                    </a:lnTo>
                    <a:lnTo>
                      <a:pt x="3296" y="954"/>
                    </a:lnTo>
                    <a:lnTo>
                      <a:pt x="3328" y="829"/>
                    </a:lnTo>
                    <a:lnTo>
                      <a:pt x="3310" y="840"/>
                    </a:lnTo>
                    <a:lnTo>
                      <a:pt x="3302" y="856"/>
                    </a:lnTo>
                    <a:lnTo>
                      <a:pt x="3293" y="873"/>
                    </a:lnTo>
                    <a:lnTo>
                      <a:pt x="3290" y="892"/>
                    </a:lnTo>
                    <a:lnTo>
                      <a:pt x="3287" y="911"/>
                    </a:lnTo>
                    <a:lnTo>
                      <a:pt x="3284" y="930"/>
                    </a:lnTo>
                    <a:lnTo>
                      <a:pt x="3275" y="949"/>
                    </a:lnTo>
                    <a:lnTo>
                      <a:pt x="3270" y="968"/>
                    </a:lnTo>
                    <a:lnTo>
                      <a:pt x="3264" y="979"/>
                    </a:lnTo>
                    <a:lnTo>
                      <a:pt x="3261" y="992"/>
                    </a:lnTo>
                    <a:lnTo>
                      <a:pt x="3255" y="1006"/>
                    </a:lnTo>
                    <a:lnTo>
                      <a:pt x="3252" y="1019"/>
                    </a:lnTo>
                    <a:lnTo>
                      <a:pt x="3246" y="1030"/>
                    </a:lnTo>
                    <a:lnTo>
                      <a:pt x="3243" y="1044"/>
                    </a:lnTo>
                    <a:lnTo>
                      <a:pt x="3238" y="1055"/>
                    </a:lnTo>
                    <a:lnTo>
                      <a:pt x="3238" y="1069"/>
                    </a:lnTo>
                    <a:lnTo>
                      <a:pt x="3229" y="1082"/>
                    </a:lnTo>
                    <a:lnTo>
                      <a:pt x="3226" y="1097"/>
                    </a:lnTo>
                    <a:lnTo>
                      <a:pt x="3217" y="1112"/>
                    </a:lnTo>
                    <a:lnTo>
                      <a:pt x="3214" y="1127"/>
                    </a:lnTo>
                    <a:lnTo>
                      <a:pt x="3209" y="1141"/>
                    </a:lnTo>
                    <a:lnTo>
                      <a:pt x="3206" y="1158"/>
                    </a:lnTo>
                    <a:lnTo>
                      <a:pt x="3200" y="1171"/>
                    </a:lnTo>
                    <a:lnTo>
                      <a:pt x="3197" y="1188"/>
                    </a:lnTo>
                    <a:lnTo>
                      <a:pt x="3191" y="1202"/>
                    </a:lnTo>
                    <a:lnTo>
                      <a:pt x="3188" y="1217"/>
                    </a:lnTo>
                    <a:lnTo>
                      <a:pt x="3182" y="1232"/>
                    </a:lnTo>
                    <a:lnTo>
                      <a:pt x="3182" y="1249"/>
                    </a:lnTo>
                    <a:lnTo>
                      <a:pt x="3177" y="1262"/>
                    </a:lnTo>
                    <a:lnTo>
                      <a:pt x="3174" y="1278"/>
                    </a:lnTo>
                    <a:lnTo>
                      <a:pt x="3168" y="1293"/>
                    </a:lnTo>
                    <a:lnTo>
                      <a:pt x="3168" y="1310"/>
                    </a:lnTo>
                    <a:lnTo>
                      <a:pt x="3162" y="1323"/>
                    </a:lnTo>
                    <a:lnTo>
                      <a:pt x="3159" y="1338"/>
                    </a:lnTo>
                    <a:lnTo>
                      <a:pt x="3153" y="1354"/>
                    </a:lnTo>
                    <a:lnTo>
                      <a:pt x="3150" y="1369"/>
                    </a:lnTo>
                    <a:lnTo>
                      <a:pt x="3145" y="1382"/>
                    </a:lnTo>
                    <a:lnTo>
                      <a:pt x="3142" y="1399"/>
                    </a:lnTo>
                    <a:lnTo>
                      <a:pt x="3139" y="1413"/>
                    </a:lnTo>
                    <a:lnTo>
                      <a:pt x="3136" y="1430"/>
                    </a:lnTo>
                    <a:lnTo>
                      <a:pt x="3130" y="1443"/>
                    </a:lnTo>
                    <a:lnTo>
                      <a:pt x="3124" y="1458"/>
                    </a:lnTo>
                    <a:lnTo>
                      <a:pt x="3118" y="1473"/>
                    </a:lnTo>
                    <a:lnTo>
                      <a:pt x="3116" y="1489"/>
                    </a:lnTo>
                    <a:lnTo>
                      <a:pt x="3110" y="1502"/>
                    </a:lnTo>
                    <a:lnTo>
                      <a:pt x="3104" y="1519"/>
                    </a:lnTo>
                    <a:lnTo>
                      <a:pt x="3098" y="1532"/>
                    </a:lnTo>
                    <a:lnTo>
                      <a:pt x="3095" y="1549"/>
                    </a:lnTo>
                    <a:lnTo>
                      <a:pt x="3084" y="1549"/>
                    </a:lnTo>
                    <a:lnTo>
                      <a:pt x="3072" y="1549"/>
                    </a:lnTo>
                    <a:lnTo>
                      <a:pt x="3063" y="1551"/>
                    </a:lnTo>
                    <a:lnTo>
                      <a:pt x="3057" y="1553"/>
                    </a:lnTo>
                    <a:lnTo>
                      <a:pt x="3025" y="1643"/>
                    </a:lnTo>
                    <a:lnTo>
                      <a:pt x="3017" y="1643"/>
                    </a:lnTo>
                    <a:lnTo>
                      <a:pt x="3008" y="1644"/>
                    </a:lnTo>
                    <a:lnTo>
                      <a:pt x="2999" y="1641"/>
                    </a:lnTo>
                    <a:lnTo>
                      <a:pt x="2994" y="1639"/>
                    </a:lnTo>
                    <a:lnTo>
                      <a:pt x="3002" y="1572"/>
                    </a:lnTo>
                    <a:lnTo>
                      <a:pt x="2994" y="1568"/>
                    </a:lnTo>
                    <a:lnTo>
                      <a:pt x="2988" y="1565"/>
                    </a:lnTo>
                    <a:lnTo>
                      <a:pt x="2991" y="1521"/>
                    </a:lnTo>
                    <a:lnTo>
                      <a:pt x="2985" y="1515"/>
                    </a:lnTo>
                    <a:lnTo>
                      <a:pt x="2976" y="1511"/>
                    </a:lnTo>
                    <a:lnTo>
                      <a:pt x="3017" y="1310"/>
                    </a:lnTo>
                    <a:lnTo>
                      <a:pt x="3008" y="1306"/>
                    </a:lnTo>
                    <a:lnTo>
                      <a:pt x="3002" y="1302"/>
                    </a:lnTo>
                    <a:lnTo>
                      <a:pt x="3002" y="1236"/>
                    </a:lnTo>
                    <a:lnTo>
                      <a:pt x="2985" y="1241"/>
                    </a:lnTo>
                    <a:lnTo>
                      <a:pt x="2979" y="1255"/>
                    </a:lnTo>
                    <a:lnTo>
                      <a:pt x="2967" y="1268"/>
                    </a:lnTo>
                    <a:lnTo>
                      <a:pt x="2956" y="1281"/>
                    </a:lnTo>
                    <a:lnTo>
                      <a:pt x="2947" y="1298"/>
                    </a:lnTo>
                    <a:lnTo>
                      <a:pt x="2941" y="1319"/>
                    </a:lnTo>
                    <a:lnTo>
                      <a:pt x="2935" y="1337"/>
                    </a:lnTo>
                    <a:lnTo>
                      <a:pt x="2932" y="1357"/>
                    </a:lnTo>
                    <a:lnTo>
                      <a:pt x="2927" y="1376"/>
                    </a:lnTo>
                    <a:lnTo>
                      <a:pt x="2924" y="1395"/>
                    </a:lnTo>
                    <a:lnTo>
                      <a:pt x="2921" y="1414"/>
                    </a:lnTo>
                    <a:lnTo>
                      <a:pt x="2921" y="1435"/>
                    </a:lnTo>
                    <a:lnTo>
                      <a:pt x="2918" y="1452"/>
                    </a:lnTo>
                    <a:lnTo>
                      <a:pt x="2918" y="1471"/>
                    </a:lnTo>
                    <a:lnTo>
                      <a:pt x="2918" y="1490"/>
                    </a:lnTo>
                    <a:lnTo>
                      <a:pt x="2918" y="1511"/>
                    </a:lnTo>
                    <a:lnTo>
                      <a:pt x="2918" y="1528"/>
                    </a:lnTo>
                    <a:lnTo>
                      <a:pt x="2918" y="1547"/>
                    </a:lnTo>
                    <a:lnTo>
                      <a:pt x="2918" y="1567"/>
                    </a:lnTo>
                    <a:lnTo>
                      <a:pt x="2921" y="1587"/>
                    </a:lnTo>
                    <a:lnTo>
                      <a:pt x="2895" y="1650"/>
                    </a:lnTo>
                    <a:lnTo>
                      <a:pt x="2886" y="1652"/>
                    </a:lnTo>
                    <a:lnTo>
                      <a:pt x="2880" y="1658"/>
                    </a:lnTo>
                    <a:lnTo>
                      <a:pt x="2848" y="1743"/>
                    </a:lnTo>
                    <a:lnTo>
                      <a:pt x="2781" y="1734"/>
                    </a:lnTo>
                    <a:lnTo>
                      <a:pt x="2770" y="1719"/>
                    </a:lnTo>
                    <a:lnTo>
                      <a:pt x="2761" y="1717"/>
                    </a:lnTo>
                    <a:lnTo>
                      <a:pt x="2752" y="1717"/>
                    </a:lnTo>
                    <a:lnTo>
                      <a:pt x="2781" y="1576"/>
                    </a:lnTo>
                    <a:lnTo>
                      <a:pt x="2773" y="1586"/>
                    </a:lnTo>
                    <a:lnTo>
                      <a:pt x="2767" y="1597"/>
                    </a:lnTo>
                    <a:lnTo>
                      <a:pt x="2761" y="1608"/>
                    </a:lnTo>
                    <a:lnTo>
                      <a:pt x="2758" y="1620"/>
                    </a:lnTo>
                    <a:lnTo>
                      <a:pt x="2752" y="1631"/>
                    </a:lnTo>
                    <a:lnTo>
                      <a:pt x="2749" y="1644"/>
                    </a:lnTo>
                    <a:lnTo>
                      <a:pt x="2744" y="1656"/>
                    </a:lnTo>
                    <a:lnTo>
                      <a:pt x="2744" y="1669"/>
                    </a:lnTo>
                    <a:lnTo>
                      <a:pt x="2738" y="1681"/>
                    </a:lnTo>
                    <a:lnTo>
                      <a:pt x="2738" y="1694"/>
                    </a:lnTo>
                    <a:lnTo>
                      <a:pt x="2732" y="1707"/>
                    </a:lnTo>
                    <a:lnTo>
                      <a:pt x="2732" y="1720"/>
                    </a:lnTo>
                    <a:lnTo>
                      <a:pt x="2726" y="1732"/>
                    </a:lnTo>
                    <a:lnTo>
                      <a:pt x="2723" y="1745"/>
                    </a:lnTo>
                    <a:lnTo>
                      <a:pt x="2717" y="1758"/>
                    </a:lnTo>
                    <a:lnTo>
                      <a:pt x="2714" y="1772"/>
                    </a:lnTo>
                    <a:lnTo>
                      <a:pt x="2714" y="1789"/>
                    </a:lnTo>
                    <a:lnTo>
                      <a:pt x="2717" y="1806"/>
                    </a:lnTo>
                    <a:lnTo>
                      <a:pt x="2714" y="1823"/>
                    </a:lnTo>
                    <a:lnTo>
                      <a:pt x="2714" y="1842"/>
                    </a:lnTo>
                    <a:lnTo>
                      <a:pt x="2709" y="1859"/>
                    </a:lnTo>
                    <a:lnTo>
                      <a:pt x="2703" y="1876"/>
                    </a:lnTo>
                    <a:lnTo>
                      <a:pt x="2697" y="1893"/>
                    </a:lnTo>
                    <a:lnTo>
                      <a:pt x="2694" y="1912"/>
                    </a:lnTo>
                    <a:lnTo>
                      <a:pt x="2685" y="1928"/>
                    </a:lnTo>
                    <a:lnTo>
                      <a:pt x="2680" y="1945"/>
                    </a:lnTo>
                    <a:lnTo>
                      <a:pt x="2674" y="1962"/>
                    </a:lnTo>
                    <a:lnTo>
                      <a:pt x="2671" y="1979"/>
                    </a:lnTo>
                    <a:lnTo>
                      <a:pt x="2665" y="1996"/>
                    </a:lnTo>
                    <a:lnTo>
                      <a:pt x="2662" y="2013"/>
                    </a:lnTo>
                    <a:lnTo>
                      <a:pt x="2662" y="2030"/>
                    </a:lnTo>
                    <a:lnTo>
                      <a:pt x="2665" y="2049"/>
                    </a:lnTo>
                    <a:lnTo>
                      <a:pt x="2674" y="2049"/>
                    </a:lnTo>
                    <a:lnTo>
                      <a:pt x="2685" y="2051"/>
                    </a:lnTo>
                    <a:lnTo>
                      <a:pt x="2665" y="2158"/>
                    </a:lnTo>
                    <a:lnTo>
                      <a:pt x="2540" y="2160"/>
                    </a:lnTo>
                    <a:lnTo>
                      <a:pt x="2534" y="2163"/>
                    </a:lnTo>
                    <a:lnTo>
                      <a:pt x="2537" y="2171"/>
                    </a:lnTo>
                    <a:lnTo>
                      <a:pt x="2592" y="2171"/>
                    </a:lnTo>
                    <a:lnTo>
                      <a:pt x="2616" y="2177"/>
                    </a:lnTo>
                    <a:lnTo>
                      <a:pt x="2636" y="2188"/>
                    </a:lnTo>
                    <a:lnTo>
                      <a:pt x="2648" y="2190"/>
                    </a:lnTo>
                    <a:lnTo>
                      <a:pt x="2662" y="2192"/>
                    </a:lnTo>
                    <a:lnTo>
                      <a:pt x="2656" y="2401"/>
                    </a:lnTo>
                    <a:lnTo>
                      <a:pt x="2651" y="2407"/>
                    </a:lnTo>
                    <a:lnTo>
                      <a:pt x="2642" y="2409"/>
                    </a:lnTo>
                    <a:lnTo>
                      <a:pt x="2621" y="2397"/>
                    </a:lnTo>
                    <a:lnTo>
                      <a:pt x="2607" y="2403"/>
                    </a:lnTo>
                    <a:lnTo>
                      <a:pt x="2595" y="2412"/>
                    </a:lnTo>
                    <a:lnTo>
                      <a:pt x="2589" y="2312"/>
                    </a:lnTo>
                    <a:lnTo>
                      <a:pt x="2572" y="2323"/>
                    </a:lnTo>
                    <a:lnTo>
                      <a:pt x="2563" y="2338"/>
                    </a:lnTo>
                    <a:lnTo>
                      <a:pt x="2563" y="2355"/>
                    </a:lnTo>
                    <a:lnTo>
                      <a:pt x="2566" y="2374"/>
                    </a:lnTo>
                    <a:lnTo>
                      <a:pt x="2566" y="2391"/>
                    </a:lnTo>
                    <a:lnTo>
                      <a:pt x="2569" y="2409"/>
                    </a:lnTo>
                    <a:lnTo>
                      <a:pt x="2563" y="2426"/>
                    </a:lnTo>
                    <a:lnTo>
                      <a:pt x="2555" y="2443"/>
                    </a:lnTo>
                    <a:lnTo>
                      <a:pt x="2540" y="2439"/>
                    </a:lnTo>
                    <a:lnTo>
                      <a:pt x="2534" y="2435"/>
                    </a:lnTo>
                    <a:lnTo>
                      <a:pt x="2528" y="2426"/>
                    </a:lnTo>
                    <a:lnTo>
                      <a:pt x="2523" y="2422"/>
                    </a:lnTo>
                    <a:lnTo>
                      <a:pt x="2523" y="2409"/>
                    </a:lnTo>
                    <a:lnTo>
                      <a:pt x="2523" y="2397"/>
                    </a:lnTo>
                    <a:lnTo>
                      <a:pt x="2526" y="2386"/>
                    </a:lnTo>
                    <a:lnTo>
                      <a:pt x="2528" y="2374"/>
                    </a:lnTo>
                    <a:lnTo>
                      <a:pt x="2528" y="2363"/>
                    </a:lnTo>
                    <a:lnTo>
                      <a:pt x="2531" y="2352"/>
                    </a:lnTo>
                    <a:lnTo>
                      <a:pt x="2531" y="2340"/>
                    </a:lnTo>
                    <a:lnTo>
                      <a:pt x="2531" y="2331"/>
                    </a:lnTo>
                    <a:lnTo>
                      <a:pt x="2526" y="2325"/>
                    </a:lnTo>
                    <a:lnTo>
                      <a:pt x="2517" y="2325"/>
                    </a:lnTo>
                    <a:lnTo>
                      <a:pt x="2502" y="2409"/>
                    </a:lnTo>
                    <a:lnTo>
                      <a:pt x="2496" y="2414"/>
                    </a:lnTo>
                    <a:lnTo>
                      <a:pt x="2485" y="2416"/>
                    </a:lnTo>
                    <a:lnTo>
                      <a:pt x="2479" y="2405"/>
                    </a:lnTo>
                    <a:lnTo>
                      <a:pt x="2479" y="2391"/>
                    </a:lnTo>
                    <a:lnTo>
                      <a:pt x="2470" y="2388"/>
                    </a:lnTo>
                    <a:lnTo>
                      <a:pt x="2459" y="2384"/>
                    </a:lnTo>
                    <a:lnTo>
                      <a:pt x="2456" y="2327"/>
                    </a:lnTo>
                    <a:lnTo>
                      <a:pt x="2444" y="2319"/>
                    </a:lnTo>
                    <a:lnTo>
                      <a:pt x="2424" y="2319"/>
                    </a:lnTo>
                    <a:lnTo>
                      <a:pt x="2377" y="2485"/>
                    </a:lnTo>
                    <a:lnTo>
                      <a:pt x="2334" y="2353"/>
                    </a:lnTo>
                    <a:lnTo>
                      <a:pt x="2322" y="2399"/>
                    </a:lnTo>
                    <a:lnTo>
                      <a:pt x="2287" y="2412"/>
                    </a:lnTo>
                    <a:lnTo>
                      <a:pt x="2267" y="2407"/>
                    </a:lnTo>
                    <a:lnTo>
                      <a:pt x="2252" y="2397"/>
                    </a:lnTo>
                    <a:lnTo>
                      <a:pt x="2252" y="2363"/>
                    </a:lnTo>
                    <a:lnTo>
                      <a:pt x="2258" y="2353"/>
                    </a:lnTo>
                    <a:lnTo>
                      <a:pt x="2276" y="2350"/>
                    </a:lnTo>
                    <a:lnTo>
                      <a:pt x="2296" y="2182"/>
                    </a:lnTo>
                    <a:lnTo>
                      <a:pt x="2305" y="2179"/>
                    </a:lnTo>
                    <a:lnTo>
                      <a:pt x="2316" y="2177"/>
                    </a:lnTo>
                    <a:lnTo>
                      <a:pt x="2328" y="2169"/>
                    </a:lnTo>
                    <a:lnTo>
                      <a:pt x="2334" y="2160"/>
                    </a:lnTo>
                    <a:lnTo>
                      <a:pt x="2305" y="2114"/>
                    </a:lnTo>
                    <a:lnTo>
                      <a:pt x="2287" y="2116"/>
                    </a:lnTo>
                    <a:lnTo>
                      <a:pt x="2273" y="2122"/>
                    </a:lnTo>
                    <a:lnTo>
                      <a:pt x="2261" y="2120"/>
                    </a:lnTo>
                    <a:lnTo>
                      <a:pt x="2255" y="2114"/>
                    </a:lnTo>
                    <a:lnTo>
                      <a:pt x="2255" y="2095"/>
                    </a:lnTo>
                    <a:lnTo>
                      <a:pt x="2258" y="2078"/>
                    </a:lnTo>
                    <a:lnTo>
                      <a:pt x="2258" y="2061"/>
                    </a:lnTo>
                    <a:lnTo>
                      <a:pt x="2258" y="2044"/>
                    </a:lnTo>
                    <a:lnTo>
                      <a:pt x="2252" y="2026"/>
                    </a:lnTo>
                    <a:lnTo>
                      <a:pt x="2249" y="2009"/>
                    </a:lnTo>
                    <a:lnTo>
                      <a:pt x="2241" y="1994"/>
                    </a:lnTo>
                    <a:lnTo>
                      <a:pt x="2232" y="1981"/>
                    </a:lnTo>
                    <a:lnTo>
                      <a:pt x="2217" y="1981"/>
                    </a:lnTo>
                    <a:lnTo>
                      <a:pt x="2203" y="1983"/>
                    </a:lnTo>
                    <a:lnTo>
                      <a:pt x="2142" y="1975"/>
                    </a:lnTo>
                    <a:lnTo>
                      <a:pt x="2121" y="1988"/>
                    </a:lnTo>
                    <a:lnTo>
                      <a:pt x="2116" y="2006"/>
                    </a:lnTo>
                    <a:lnTo>
                      <a:pt x="2113" y="2023"/>
                    </a:lnTo>
                    <a:lnTo>
                      <a:pt x="2116" y="2044"/>
                    </a:lnTo>
                    <a:lnTo>
                      <a:pt x="2113" y="2061"/>
                    </a:lnTo>
                    <a:lnTo>
                      <a:pt x="2113" y="2080"/>
                    </a:lnTo>
                    <a:lnTo>
                      <a:pt x="2101" y="2097"/>
                    </a:lnTo>
                    <a:lnTo>
                      <a:pt x="2084" y="2112"/>
                    </a:lnTo>
                    <a:lnTo>
                      <a:pt x="2043" y="2101"/>
                    </a:lnTo>
                    <a:lnTo>
                      <a:pt x="2043" y="2028"/>
                    </a:lnTo>
                    <a:lnTo>
                      <a:pt x="2031" y="2023"/>
                    </a:lnTo>
                    <a:lnTo>
                      <a:pt x="2020" y="2021"/>
                    </a:lnTo>
                    <a:lnTo>
                      <a:pt x="2014" y="1949"/>
                    </a:lnTo>
                    <a:lnTo>
                      <a:pt x="1999" y="1949"/>
                    </a:lnTo>
                    <a:lnTo>
                      <a:pt x="1996" y="1958"/>
                    </a:lnTo>
                    <a:lnTo>
                      <a:pt x="1994" y="1968"/>
                    </a:lnTo>
                    <a:lnTo>
                      <a:pt x="1985" y="1975"/>
                    </a:lnTo>
                    <a:lnTo>
                      <a:pt x="1976" y="1977"/>
                    </a:lnTo>
                    <a:lnTo>
                      <a:pt x="1970" y="1979"/>
                    </a:lnTo>
                    <a:lnTo>
                      <a:pt x="1959" y="2030"/>
                    </a:lnTo>
                    <a:lnTo>
                      <a:pt x="1944" y="2036"/>
                    </a:lnTo>
                    <a:lnTo>
                      <a:pt x="1930" y="2038"/>
                    </a:lnTo>
                    <a:lnTo>
                      <a:pt x="1909" y="2034"/>
                    </a:lnTo>
                    <a:lnTo>
                      <a:pt x="1892" y="2034"/>
                    </a:lnTo>
                    <a:lnTo>
                      <a:pt x="1874" y="2028"/>
                    </a:lnTo>
                    <a:lnTo>
                      <a:pt x="1857" y="2028"/>
                    </a:lnTo>
                    <a:lnTo>
                      <a:pt x="1842" y="2028"/>
                    </a:lnTo>
                    <a:lnTo>
                      <a:pt x="1831" y="2034"/>
                    </a:lnTo>
                    <a:lnTo>
                      <a:pt x="1819" y="2042"/>
                    </a:lnTo>
                    <a:lnTo>
                      <a:pt x="1825" y="2053"/>
                    </a:lnTo>
                    <a:lnTo>
                      <a:pt x="1834" y="2061"/>
                    </a:lnTo>
                    <a:lnTo>
                      <a:pt x="1848" y="2070"/>
                    </a:lnTo>
                    <a:lnTo>
                      <a:pt x="1860" y="2070"/>
                    </a:lnTo>
                    <a:lnTo>
                      <a:pt x="1874" y="2070"/>
                    </a:lnTo>
                    <a:lnTo>
                      <a:pt x="1918" y="2057"/>
                    </a:lnTo>
                    <a:lnTo>
                      <a:pt x="1953" y="2061"/>
                    </a:lnTo>
                    <a:lnTo>
                      <a:pt x="1947" y="2160"/>
                    </a:lnTo>
                    <a:lnTo>
                      <a:pt x="1938" y="2163"/>
                    </a:lnTo>
                    <a:lnTo>
                      <a:pt x="1924" y="2167"/>
                    </a:lnTo>
                    <a:lnTo>
                      <a:pt x="1918" y="2169"/>
                    </a:lnTo>
                    <a:lnTo>
                      <a:pt x="1915" y="2175"/>
                    </a:lnTo>
                    <a:lnTo>
                      <a:pt x="1898" y="2179"/>
                    </a:lnTo>
                    <a:lnTo>
                      <a:pt x="1880" y="2184"/>
                    </a:lnTo>
                    <a:lnTo>
                      <a:pt x="1857" y="2186"/>
                    </a:lnTo>
                    <a:lnTo>
                      <a:pt x="1840" y="2188"/>
                    </a:lnTo>
                    <a:lnTo>
                      <a:pt x="1819" y="2160"/>
                    </a:lnTo>
                    <a:lnTo>
                      <a:pt x="1799" y="2209"/>
                    </a:lnTo>
                    <a:lnTo>
                      <a:pt x="1767" y="2220"/>
                    </a:lnTo>
                    <a:lnTo>
                      <a:pt x="1784" y="2230"/>
                    </a:lnTo>
                    <a:lnTo>
                      <a:pt x="1808" y="2237"/>
                    </a:lnTo>
                    <a:lnTo>
                      <a:pt x="1819" y="2239"/>
                    </a:lnTo>
                    <a:lnTo>
                      <a:pt x="1831" y="2247"/>
                    </a:lnTo>
                    <a:lnTo>
                      <a:pt x="1825" y="2253"/>
                    </a:lnTo>
                    <a:lnTo>
                      <a:pt x="1822" y="2260"/>
                    </a:lnTo>
                    <a:lnTo>
                      <a:pt x="1828" y="2264"/>
                    </a:lnTo>
                    <a:lnTo>
                      <a:pt x="1840" y="2266"/>
                    </a:lnTo>
                    <a:lnTo>
                      <a:pt x="1854" y="2266"/>
                    </a:lnTo>
                    <a:lnTo>
                      <a:pt x="1869" y="2264"/>
                    </a:lnTo>
                    <a:lnTo>
                      <a:pt x="1895" y="2256"/>
                    </a:lnTo>
                    <a:lnTo>
                      <a:pt x="1921" y="2258"/>
                    </a:lnTo>
                    <a:lnTo>
                      <a:pt x="1909" y="2344"/>
                    </a:lnTo>
                    <a:lnTo>
                      <a:pt x="1895" y="2342"/>
                    </a:lnTo>
                    <a:lnTo>
                      <a:pt x="1883" y="2340"/>
                    </a:lnTo>
                    <a:lnTo>
                      <a:pt x="1857" y="2342"/>
                    </a:lnTo>
                    <a:lnTo>
                      <a:pt x="1831" y="2340"/>
                    </a:lnTo>
                    <a:lnTo>
                      <a:pt x="1822" y="2344"/>
                    </a:lnTo>
                    <a:lnTo>
                      <a:pt x="1813" y="2350"/>
                    </a:lnTo>
                    <a:lnTo>
                      <a:pt x="1802" y="2353"/>
                    </a:lnTo>
                    <a:lnTo>
                      <a:pt x="1799" y="2355"/>
                    </a:lnTo>
                    <a:lnTo>
                      <a:pt x="1808" y="2517"/>
                    </a:lnTo>
                    <a:lnTo>
                      <a:pt x="1799" y="2521"/>
                    </a:lnTo>
                    <a:lnTo>
                      <a:pt x="1781" y="2524"/>
                    </a:lnTo>
                    <a:lnTo>
                      <a:pt x="1773" y="2528"/>
                    </a:lnTo>
                    <a:lnTo>
                      <a:pt x="1767" y="2534"/>
                    </a:lnTo>
                    <a:lnTo>
                      <a:pt x="1706" y="2538"/>
                    </a:lnTo>
                    <a:lnTo>
                      <a:pt x="1691" y="2540"/>
                    </a:lnTo>
                    <a:lnTo>
                      <a:pt x="1685" y="2545"/>
                    </a:lnTo>
                    <a:lnTo>
                      <a:pt x="1677" y="2551"/>
                    </a:lnTo>
                    <a:lnTo>
                      <a:pt x="1665" y="2555"/>
                    </a:lnTo>
                    <a:lnTo>
                      <a:pt x="1653" y="2553"/>
                    </a:lnTo>
                    <a:lnTo>
                      <a:pt x="1648" y="2551"/>
                    </a:lnTo>
                    <a:lnTo>
                      <a:pt x="1636" y="2542"/>
                    </a:lnTo>
                    <a:lnTo>
                      <a:pt x="1630" y="2530"/>
                    </a:lnTo>
                    <a:lnTo>
                      <a:pt x="1627" y="2528"/>
                    </a:lnTo>
                    <a:lnTo>
                      <a:pt x="1619" y="2528"/>
                    </a:lnTo>
                    <a:lnTo>
                      <a:pt x="1607" y="2534"/>
                    </a:lnTo>
                    <a:lnTo>
                      <a:pt x="1595" y="2542"/>
                    </a:lnTo>
                    <a:lnTo>
                      <a:pt x="1584" y="2536"/>
                    </a:lnTo>
                    <a:lnTo>
                      <a:pt x="1578" y="2532"/>
                    </a:lnTo>
                    <a:lnTo>
                      <a:pt x="1569" y="2530"/>
                    </a:lnTo>
                    <a:lnTo>
                      <a:pt x="1560" y="2530"/>
                    </a:lnTo>
                    <a:lnTo>
                      <a:pt x="1584" y="2435"/>
                    </a:lnTo>
                    <a:lnTo>
                      <a:pt x="1566" y="2431"/>
                    </a:lnTo>
                    <a:lnTo>
                      <a:pt x="1546" y="2437"/>
                    </a:lnTo>
                    <a:lnTo>
                      <a:pt x="1502" y="2426"/>
                    </a:lnTo>
                    <a:lnTo>
                      <a:pt x="1476" y="2435"/>
                    </a:lnTo>
                    <a:lnTo>
                      <a:pt x="1462" y="2424"/>
                    </a:lnTo>
                    <a:lnTo>
                      <a:pt x="1453" y="2412"/>
                    </a:lnTo>
                    <a:lnTo>
                      <a:pt x="1374" y="2418"/>
                    </a:lnTo>
                    <a:lnTo>
                      <a:pt x="1313" y="2437"/>
                    </a:lnTo>
                    <a:lnTo>
                      <a:pt x="1296" y="2435"/>
                    </a:lnTo>
                    <a:lnTo>
                      <a:pt x="1287" y="2433"/>
                    </a:lnTo>
                    <a:lnTo>
                      <a:pt x="1279" y="2429"/>
                    </a:lnTo>
                    <a:lnTo>
                      <a:pt x="1270" y="2426"/>
                    </a:lnTo>
                    <a:lnTo>
                      <a:pt x="1247" y="2437"/>
                    </a:lnTo>
                    <a:lnTo>
                      <a:pt x="1223" y="2443"/>
                    </a:lnTo>
                    <a:lnTo>
                      <a:pt x="1212" y="2454"/>
                    </a:lnTo>
                    <a:lnTo>
                      <a:pt x="1200" y="2458"/>
                    </a:lnTo>
                    <a:lnTo>
                      <a:pt x="1186" y="2462"/>
                    </a:lnTo>
                    <a:lnTo>
                      <a:pt x="1168" y="2469"/>
                    </a:lnTo>
                    <a:lnTo>
                      <a:pt x="1162" y="2485"/>
                    </a:lnTo>
                    <a:lnTo>
                      <a:pt x="1165" y="2486"/>
                    </a:lnTo>
                    <a:lnTo>
                      <a:pt x="1171" y="2490"/>
                    </a:lnTo>
                    <a:lnTo>
                      <a:pt x="1203" y="2492"/>
                    </a:lnTo>
                    <a:lnTo>
                      <a:pt x="1209" y="2504"/>
                    </a:lnTo>
                    <a:lnTo>
                      <a:pt x="1217" y="2517"/>
                    </a:lnTo>
                    <a:lnTo>
                      <a:pt x="1220" y="2532"/>
                    </a:lnTo>
                    <a:lnTo>
                      <a:pt x="1226" y="2549"/>
                    </a:lnTo>
                    <a:lnTo>
                      <a:pt x="1229" y="2562"/>
                    </a:lnTo>
                    <a:lnTo>
                      <a:pt x="1238" y="2578"/>
                    </a:lnTo>
                    <a:lnTo>
                      <a:pt x="1249" y="2589"/>
                    </a:lnTo>
                    <a:lnTo>
                      <a:pt x="1273" y="2602"/>
                    </a:lnTo>
                    <a:lnTo>
                      <a:pt x="1284" y="2606"/>
                    </a:lnTo>
                    <a:lnTo>
                      <a:pt x="1290" y="2608"/>
                    </a:lnTo>
                    <a:lnTo>
                      <a:pt x="1299" y="2606"/>
                    </a:lnTo>
                    <a:lnTo>
                      <a:pt x="1308" y="2602"/>
                    </a:lnTo>
                    <a:lnTo>
                      <a:pt x="1340" y="2574"/>
                    </a:lnTo>
                    <a:lnTo>
                      <a:pt x="1383" y="2568"/>
                    </a:lnTo>
                    <a:lnTo>
                      <a:pt x="1401" y="2620"/>
                    </a:lnTo>
                    <a:lnTo>
                      <a:pt x="1389" y="2625"/>
                    </a:lnTo>
                    <a:lnTo>
                      <a:pt x="1369" y="2625"/>
                    </a:lnTo>
                    <a:lnTo>
                      <a:pt x="1360" y="2627"/>
                    </a:lnTo>
                    <a:lnTo>
                      <a:pt x="1351" y="2635"/>
                    </a:lnTo>
                    <a:lnTo>
                      <a:pt x="1337" y="2631"/>
                    </a:lnTo>
                    <a:lnTo>
                      <a:pt x="1325" y="2629"/>
                    </a:lnTo>
                    <a:lnTo>
                      <a:pt x="1310" y="2635"/>
                    </a:lnTo>
                    <a:lnTo>
                      <a:pt x="1302" y="2644"/>
                    </a:lnTo>
                    <a:lnTo>
                      <a:pt x="1287" y="2633"/>
                    </a:lnTo>
                    <a:lnTo>
                      <a:pt x="1276" y="2621"/>
                    </a:lnTo>
                    <a:lnTo>
                      <a:pt x="1258" y="2618"/>
                    </a:lnTo>
                    <a:lnTo>
                      <a:pt x="1244" y="2621"/>
                    </a:lnTo>
                    <a:lnTo>
                      <a:pt x="1223" y="2625"/>
                    </a:lnTo>
                    <a:lnTo>
                      <a:pt x="1206" y="2629"/>
                    </a:lnTo>
                    <a:lnTo>
                      <a:pt x="1171" y="2620"/>
                    </a:lnTo>
                    <a:lnTo>
                      <a:pt x="1159" y="2621"/>
                    </a:lnTo>
                    <a:lnTo>
                      <a:pt x="1154" y="2629"/>
                    </a:lnTo>
                    <a:lnTo>
                      <a:pt x="1133" y="2633"/>
                    </a:lnTo>
                    <a:lnTo>
                      <a:pt x="1113" y="2639"/>
                    </a:lnTo>
                    <a:lnTo>
                      <a:pt x="1092" y="2642"/>
                    </a:lnTo>
                    <a:lnTo>
                      <a:pt x="1069" y="2648"/>
                    </a:lnTo>
                    <a:lnTo>
                      <a:pt x="1061" y="2646"/>
                    </a:lnTo>
                    <a:lnTo>
                      <a:pt x="1052" y="2646"/>
                    </a:lnTo>
                    <a:lnTo>
                      <a:pt x="1037" y="2639"/>
                    </a:lnTo>
                    <a:lnTo>
                      <a:pt x="1023" y="2629"/>
                    </a:lnTo>
                    <a:lnTo>
                      <a:pt x="1008" y="2631"/>
                    </a:lnTo>
                    <a:lnTo>
                      <a:pt x="999" y="2637"/>
                    </a:lnTo>
                    <a:lnTo>
                      <a:pt x="976" y="2640"/>
                    </a:lnTo>
                    <a:lnTo>
                      <a:pt x="959" y="2650"/>
                    </a:lnTo>
                    <a:lnTo>
                      <a:pt x="813" y="2661"/>
                    </a:lnTo>
                    <a:lnTo>
                      <a:pt x="796" y="2669"/>
                    </a:lnTo>
                    <a:lnTo>
                      <a:pt x="781" y="2684"/>
                    </a:lnTo>
                    <a:lnTo>
                      <a:pt x="720" y="2669"/>
                    </a:lnTo>
                    <a:lnTo>
                      <a:pt x="712" y="2671"/>
                    </a:lnTo>
                    <a:lnTo>
                      <a:pt x="706" y="2675"/>
                    </a:lnTo>
                    <a:lnTo>
                      <a:pt x="697" y="2684"/>
                    </a:lnTo>
                    <a:lnTo>
                      <a:pt x="697" y="2697"/>
                    </a:lnTo>
                    <a:lnTo>
                      <a:pt x="700" y="2701"/>
                    </a:lnTo>
                    <a:lnTo>
                      <a:pt x="709" y="2703"/>
                    </a:lnTo>
                    <a:lnTo>
                      <a:pt x="723" y="2701"/>
                    </a:lnTo>
                    <a:lnTo>
                      <a:pt x="738" y="2701"/>
                    </a:lnTo>
                    <a:lnTo>
                      <a:pt x="747" y="2705"/>
                    </a:lnTo>
                    <a:lnTo>
                      <a:pt x="758" y="2711"/>
                    </a:lnTo>
                    <a:lnTo>
                      <a:pt x="781" y="2716"/>
                    </a:lnTo>
                    <a:lnTo>
                      <a:pt x="802" y="2728"/>
                    </a:lnTo>
                    <a:lnTo>
                      <a:pt x="805" y="2726"/>
                    </a:lnTo>
                    <a:lnTo>
                      <a:pt x="816" y="2726"/>
                    </a:lnTo>
                    <a:lnTo>
                      <a:pt x="828" y="2716"/>
                    </a:lnTo>
                    <a:lnTo>
                      <a:pt x="837" y="2707"/>
                    </a:lnTo>
                    <a:lnTo>
                      <a:pt x="866" y="2701"/>
                    </a:lnTo>
                    <a:lnTo>
                      <a:pt x="898" y="2707"/>
                    </a:lnTo>
                    <a:lnTo>
                      <a:pt x="912" y="2711"/>
                    </a:lnTo>
                    <a:lnTo>
                      <a:pt x="927" y="2715"/>
                    </a:lnTo>
                    <a:lnTo>
                      <a:pt x="944" y="2718"/>
                    </a:lnTo>
                    <a:lnTo>
                      <a:pt x="962" y="2722"/>
                    </a:lnTo>
                    <a:lnTo>
                      <a:pt x="979" y="2726"/>
                    </a:lnTo>
                    <a:lnTo>
                      <a:pt x="1002" y="2728"/>
                    </a:lnTo>
                    <a:lnTo>
                      <a:pt x="1020" y="2728"/>
                    </a:lnTo>
                    <a:lnTo>
                      <a:pt x="1043" y="2730"/>
                    </a:lnTo>
                    <a:lnTo>
                      <a:pt x="1061" y="2728"/>
                    </a:lnTo>
                    <a:lnTo>
                      <a:pt x="1084" y="2730"/>
                    </a:lnTo>
                    <a:lnTo>
                      <a:pt x="1101" y="2730"/>
                    </a:lnTo>
                    <a:lnTo>
                      <a:pt x="1124" y="2735"/>
                    </a:lnTo>
                    <a:lnTo>
                      <a:pt x="1165" y="2718"/>
                    </a:lnTo>
                    <a:lnTo>
                      <a:pt x="1183" y="2720"/>
                    </a:lnTo>
                    <a:lnTo>
                      <a:pt x="1206" y="2722"/>
                    </a:lnTo>
                    <a:lnTo>
                      <a:pt x="1226" y="2720"/>
                    </a:lnTo>
                    <a:lnTo>
                      <a:pt x="1252" y="2718"/>
                    </a:lnTo>
                    <a:lnTo>
                      <a:pt x="1273" y="2716"/>
                    </a:lnTo>
                    <a:lnTo>
                      <a:pt x="1293" y="2718"/>
                    </a:lnTo>
                    <a:lnTo>
                      <a:pt x="1310" y="2720"/>
                    </a:lnTo>
                    <a:lnTo>
                      <a:pt x="1331" y="2730"/>
                    </a:lnTo>
                    <a:lnTo>
                      <a:pt x="1331" y="2747"/>
                    </a:lnTo>
                    <a:lnTo>
                      <a:pt x="1310" y="2753"/>
                    </a:lnTo>
                    <a:lnTo>
                      <a:pt x="1287" y="2754"/>
                    </a:lnTo>
                    <a:lnTo>
                      <a:pt x="1267" y="2753"/>
                    </a:lnTo>
                    <a:lnTo>
                      <a:pt x="1247" y="2756"/>
                    </a:lnTo>
                    <a:lnTo>
                      <a:pt x="1238" y="2753"/>
                    </a:lnTo>
                    <a:lnTo>
                      <a:pt x="1229" y="2749"/>
                    </a:lnTo>
                    <a:lnTo>
                      <a:pt x="1180" y="2749"/>
                    </a:lnTo>
                    <a:lnTo>
                      <a:pt x="1145" y="2781"/>
                    </a:lnTo>
                    <a:lnTo>
                      <a:pt x="1078" y="2781"/>
                    </a:lnTo>
                    <a:lnTo>
                      <a:pt x="1069" y="2787"/>
                    </a:lnTo>
                    <a:lnTo>
                      <a:pt x="1061" y="2794"/>
                    </a:lnTo>
                    <a:lnTo>
                      <a:pt x="1049" y="2798"/>
                    </a:lnTo>
                    <a:lnTo>
                      <a:pt x="1034" y="2804"/>
                    </a:lnTo>
                    <a:lnTo>
                      <a:pt x="1026" y="2802"/>
                    </a:lnTo>
                    <a:lnTo>
                      <a:pt x="1017" y="2802"/>
                    </a:lnTo>
                    <a:lnTo>
                      <a:pt x="1005" y="2804"/>
                    </a:lnTo>
                    <a:lnTo>
                      <a:pt x="994" y="2811"/>
                    </a:lnTo>
                    <a:lnTo>
                      <a:pt x="950" y="2804"/>
                    </a:lnTo>
                    <a:lnTo>
                      <a:pt x="936" y="2806"/>
                    </a:lnTo>
                    <a:lnTo>
                      <a:pt x="924" y="2811"/>
                    </a:lnTo>
                    <a:lnTo>
                      <a:pt x="857" y="2806"/>
                    </a:lnTo>
                    <a:lnTo>
                      <a:pt x="720" y="2832"/>
                    </a:lnTo>
                    <a:lnTo>
                      <a:pt x="709" y="2832"/>
                    </a:lnTo>
                    <a:lnTo>
                      <a:pt x="709" y="2840"/>
                    </a:lnTo>
                    <a:lnTo>
                      <a:pt x="758" y="2865"/>
                    </a:lnTo>
                    <a:lnTo>
                      <a:pt x="747" y="2869"/>
                    </a:lnTo>
                    <a:lnTo>
                      <a:pt x="732" y="2869"/>
                    </a:lnTo>
                    <a:lnTo>
                      <a:pt x="715" y="2867"/>
                    </a:lnTo>
                    <a:lnTo>
                      <a:pt x="706" y="2865"/>
                    </a:lnTo>
                    <a:lnTo>
                      <a:pt x="691" y="2859"/>
                    </a:lnTo>
                    <a:lnTo>
                      <a:pt x="688" y="2859"/>
                    </a:lnTo>
                    <a:lnTo>
                      <a:pt x="668" y="2825"/>
                    </a:lnTo>
                    <a:lnTo>
                      <a:pt x="645" y="2827"/>
                    </a:lnTo>
                    <a:lnTo>
                      <a:pt x="627" y="2834"/>
                    </a:lnTo>
                    <a:lnTo>
                      <a:pt x="607" y="2842"/>
                    </a:lnTo>
                    <a:lnTo>
                      <a:pt x="584" y="2846"/>
                    </a:lnTo>
                    <a:lnTo>
                      <a:pt x="575" y="2844"/>
                    </a:lnTo>
                    <a:lnTo>
                      <a:pt x="566" y="2842"/>
                    </a:lnTo>
                    <a:lnTo>
                      <a:pt x="558" y="2842"/>
                    </a:lnTo>
                    <a:lnTo>
                      <a:pt x="549" y="2844"/>
                    </a:lnTo>
                    <a:lnTo>
                      <a:pt x="543" y="2851"/>
                    </a:lnTo>
                    <a:lnTo>
                      <a:pt x="543" y="2863"/>
                    </a:lnTo>
                    <a:lnTo>
                      <a:pt x="517" y="2878"/>
                    </a:lnTo>
                    <a:lnTo>
                      <a:pt x="482" y="2880"/>
                    </a:lnTo>
                    <a:lnTo>
                      <a:pt x="473" y="2869"/>
                    </a:lnTo>
                    <a:lnTo>
                      <a:pt x="473" y="2859"/>
                    </a:lnTo>
                    <a:lnTo>
                      <a:pt x="465" y="2857"/>
                    </a:lnTo>
                    <a:lnTo>
                      <a:pt x="456" y="2855"/>
                    </a:lnTo>
                    <a:lnTo>
                      <a:pt x="444" y="2855"/>
                    </a:lnTo>
                    <a:lnTo>
                      <a:pt x="436" y="2861"/>
                    </a:lnTo>
                    <a:lnTo>
                      <a:pt x="424" y="2865"/>
                    </a:lnTo>
                    <a:lnTo>
                      <a:pt x="412" y="2869"/>
                    </a:lnTo>
                    <a:lnTo>
                      <a:pt x="395" y="2853"/>
                    </a:lnTo>
                    <a:lnTo>
                      <a:pt x="386" y="2851"/>
                    </a:lnTo>
                    <a:lnTo>
                      <a:pt x="377" y="2849"/>
                    </a:lnTo>
                    <a:lnTo>
                      <a:pt x="372" y="2857"/>
                    </a:lnTo>
                    <a:lnTo>
                      <a:pt x="369" y="2869"/>
                    </a:lnTo>
                    <a:lnTo>
                      <a:pt x="363" y="2878"/>
                    </a:lnTo>
                    <a:lnTo>
                      <a:pt x="348" y="2889"/>
                    </a:lnTo>
                    <a:lnTo>
                      <a:pt x="340" y="2889"/>
                    </a:lnTo>
                    <a:lnTo>
                      <a:pt x="334" y="2889"/>
                    </a:lnTo>
                    <a:lnTo>
                      <a:pt x="316" y="2865"/>
                    </a:lnTo>
                    <a:lnTo>
                      <a:pt x="252" y="2855"/>
                    </a:lnTo>
                    <a:lnTo>
                      <a:pt x="206" y="2878"/>
                    </a:lnTo>
                    <a:lnTo>
                      <a:pt x="171" y="2901"/>
                    </a:lnTo>
                    <a:lnTo>
                      <a:pt x="162" y="2905"/>
                    </a:lnTo>
                    <a:lnTo>
                      <a:pt x="151" y="2910"/>
                    </a:lnTo>
                    <a:lnTo>
                      <a:pt x="127" y="2908"/>
                    </a:lnTo>
                    <a:lnTo>
                      <a:pt x="107" y="2914"/>
                    </a:lnTo>
                    <a:lnTo>
                      <a:pt x="98" y="2908"/>
                    </a:lnTo>
                    <a:lnTo>
                      <a:pt x="90" y="2905"/>
                    </a:lnTo>
                    <a:lnTo>
                      <a:pt x="0" y="2912"/>
                    </a:lnTo>
                    <a:lnTo>
                      <a:pt x="0" y="2914"/>
                    </a:lnTo>
                    <a:lnTo>
                      <a:pt x="0" y="292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6" name="Freeform 141"/>
              <p:cNvSpPr>
                <a:spLocks/>
              </p:cNvSpPr>
              <p:nvPr/>
            </p:nvSpPr>
            <p:spPr bwMode="auto">
              <a:xfrm>
                <a:off x="-2057" y="3203"/>
                <a:ext cx="75" cy="17"/>
              </a:xfrm>
              <a:custGeom>
                <a:avLst/>
                <a:gdLst>
                  <a:gd name="T0" fmla="*/ 5 w 75"/>
                  <a:gd name="T1" fmla="*/ 15 h 17"/>
                  <a:gd name="T2" fmla="*/ 8 w 75"/>
                  <a:gd name="T3" fmla="*/ 17 h 17"/>
                  <a:gd name="T4" fmla="*/ 69 w 75"/>
                  <a:gd name="T5" fmla="*/ 15 h 17"/>
                  <a:gd name="T6" fmla="*/ 75 w 75"/>
                  <a:gd name="T7" fmla="*/ 9 h 17"/>
                  <a:gd name="T8" fmla="*/ 75 w 75"/>
                  <a:gd name="T9" fmla="*/ 5 h 17"/>
                  <a:gd name="T10" fmla="*/ 17 w 75"/>
                  <a:gd name="T11" fmla="*/ 0 h 17"/>
                  <a:gd name="T12" fmla="*/ 5 w 75"/>
                  <a:gd name="T13" fmla="*/ 3 h 17"/>
                  <a:gd name="T14" fmla="*/ 0 w 75"/>
                  <a:gd name="T15" fmla="*/ 11 h 17"/>
                  <a:gd name="T16" fmla="*/ 2 w 75"/>
                  <a:gd name="T17" fmla="*/ 13 h 17"/>
                  <a:gd name="T18" fmla="*/ 5 w 75"/>
                  <a:gd name="T19" fmla="*/ 15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7">
                    <a:moveTo>
                      <a:pt x="5" y="15"/>
                    </a:moveTo>
                    <a:lnTo>
                      <a:pt x="8" y="17"/>
                    </a:lnTo>
                    <a:lnTo>
                      <a:pt x="69" y="15"/>
                    </a:lnTo>
                    <a:lnTo>
                      <a:pt x="75" y="9"/>
                    </a:lnTo>
                    <a:lnTo>
                      <a:pt x="75" y="5"/>
                    </a:lnTo>
                    <a:lnTo>
                      <a:pt x="17" y="0"/>
                    </a:lnTo>
                    <a:lnTo>
                      <a:pt x="5" y="3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7" name="Freeform 142"/>
              <p:cNvSpPr>
                <a:spLocks/>
              </p:cNvSpPr>
              <p:nvPr/>
            </p:nvSpPr>
            <p:spPr bwMode="auto">
              <a:xfrm>
                <a:off x="-2072" y="1948"/>
                <a:ext cx="523" cy="76"/>
              </a:xfrm>
              <a:custGeom>
                <a:avLst/>
                <a:gdLst>
                  <a:gd name="T0" fmla="*/ 0 w 523"/>
                  <a:gd name="T1" fmla="*/ 34 h 76"/>
                  <a:gd name="T2" fmla="*/ 0 w 523"/>
                  <a:gd name="T3" fmla="*/ 44 h 76"/>
                  <a:gd name="T4" fmla="*/ 12 w 523"/>
                  <a:gd name="T5" fmla="*/ 55 h 76"/>
                  <a:gd name="T6" fmla="*/ 29 w 523"/>
                  <a:gd name="T7" fmla="*/ 65 h 76"/>
                  <a:gd name="T8" fmla="*/ 52 w 523"/>
                  <a:gd name="T9" fmla="*/ 74 h 76"/>
                  <a:gd name="T10" fmla="*/ 76 w 523"/>
                  <a:gd name="T11" fmla="*/ 76 h 76"/>
                  <a:gd name="T12" fmla="*/ 99 w 523"/>
                  <a:gd name="T13" fmla="*/ 76 h 76"/>
                  <a:gd name="T14" fmla="*/ 119 w 523"/>
                  <a:gd name="T15" fmla="*/ 70 h 76"/>
                  <a:gd name="T16" fmla="*/ 140 w 523"/>
                  <a:gd name="T17" fmla="*/ 67 h 76"/>
                  <a:gd name="T18" fmla="*/ 157 w 523"/>
                  <a:gd name="T19" fmla="*/ 61 h 76"/>
                  <a:gd name="T20" fmla="*/ 177 w 523"/>
                  <a:gd name="T21" fmla="*/ 57 h 76"/>
                  <a:gd name="T22" fmla="*/ 198 w 523"/>
                  <a:gd name="T23" fmla="*/ 57 h 76"/>
                  <a:gd name="T24" fmla="*/ 224 w 523"/>
                  <a:gd name="T25" fmla="*/ 63 h 76"/>
                  <a:gd name="T26" fmla="*/ 238 w 523"/>
                  <a:gd name="T27" fmla="*/ 59 h 76"/>
                  <a:gd name="T28" fmla="*/ 256 w 523"/>
                  <a:gd name="T29" fmla="*/ 57 h 76"/>
                  <a:gd name="T30" fmla="*/ 270 w 523"/>
                  <a:gd name="T31" fmla="*/ 53 h 76"/>
                  <a:gd name="T32" fmla="*/ 288 w 523"/>
                  <a:gd name="T33" fmla="*/ 53 h 76"/>
                  <a:gd name="T34" fmla="*/ 317 w 523"/>
                  <a:gd name="T35" fmla="*/ 49 h 76"/>
                  <a:gd name="T36" fmla="*/ 349 w 523"/>
                  <a:gd name="T37" fmla="*/ 48 h 76"/>
                  <a:gd name="T38" fmla="*/ 378 w 523"/>
                  <a:gd name="T39" fmla="*/ 42 h 76"/>
                  <a:gd name="T40" fmla="*/ 407 w 523"/>
                  <a:gd name="T41" fmla="*/ 38 h 76"/>
                  <a:gd name="T42" fmla="*/ 433 w 523"/>
                  <a:gd name="T43" fmla="*/ 32 h 76"/>
                  <a:gd name="T44" fmla="*/ 459 w 523"/>
                  <a:gd name="T45" fmla="*/ 25 h 76"/>
                  <a:gd name="T46" fmla="*/ 474 w 523"/>
                  <a:gd name="T47" fmla="*/ 19 h 76"/>
                  <a:gd name="T48" fmla="*/ 491 w 523"/>
                  <a:gd name="T49" fmla="*/ 17 h 76"/>
                  <a:gd name="T50" fmla="*/ 503 w 523"/>
                  <a:gd name="T51" fmla="*/ 17 h 76"/>
                  <a:gd name="T52" fmla="*/ 517 w 523"/>
                  <a:gd name="T53" fmla="*/ 17 h 76"/>
                  <a:gd name="T54" fmla="*/ 523 w 523"/>
                  <a:gd name="T55" fmla="*/ 13 h 76"/>
                  <a:gd name="T56" fmla="*/ 523 w 523"/>
                  <a:gd name="T57" fmla="*/ 10 h 76"/>
                  <a:gd name="T58" fmla="*/ 366 w 523"/>
                  <a:gd name="T59" fmla="*/ 17 h 76"/>
                  <a:gd name="T60" fmla="*/ 355 w 523"/>
                  <a:gd name="T61" fmla="*/ 23 h 76"/>
                  <a:gd name="T62" fmla="*/ 349 w 523"/>
                  <a:gd name="T63" fmla="*/ 30 h 76"/>
                  <a:gd name="T64" fmla="*/ 238 w 523"/>
                  <a:gd name="T65" fmla="*/ 17 h 76"/>
                  <a:gd name="T66" fmla="*/ 212 w 523"/>
                  <a:gd name="T67" fmla="*/ 19 h 76"/>
                  <a:gd name="T68" fmla="*/ 192 w 523"/>
                  <a:gd name="T69" fmla="*/ 19 h 76"/>
                  <a:gd name="T70" fmla="*/ 172 w 523"/>
                  <a:gd name="T71" fmla="*/ 13 h 76"/>
                  <a:gd name="T72" fmla="*/ 154 w 523"/>
                  <a:gd name="T73" fmla="*/ 10 h 76"/>
                  <a:gd name="T74" fmla="*/ 134 w 523"/>
                  <a:gd name="T75" fmla="*/ 4 h 76"/>
                  <a:gd name="T76" fmla="*/ 113 w 523"/>
                  <a:gd name="T77" fmla="*/ 0 h 76"/>
                  <a:gd name="T78" fmla="*/ 93 w 523"/>
                  <a:gd name="T79" fmla="*/ 0 h 76"/>
                  <a:gd name="T80" fmla="*/ 76 w 523"/>
                  <a:gd name="T81" fmla="*/ 6 h 76"/>
                  <a:gd name="T82" fmla="*/ 58 w 523"/>
                  <a:gd name="T83" fmla="*/ 10 h 76"/>
                  <a:gd name="T84" fmla="*/ 49 w 523"/>
                  <a:gd name="T85" fmla="*/ 17 h 76"/>
                  <a:gd name="T86" fmla="*/ 41 w 523"/>
                  <a:gd name="T87" fmla="*/ 23 h 76"/>
                  <a:gd name="T88" fmla="*/ 32 w 523"/>
                  <a:gd name="T89" fmla="*/ 29 h 76"/>
                  <a:gd name="T90" fmla="*/ 0 w 523"/>
                  <a:gd name="T91" fmla="*/ 32 h 76"/>
                  <a:gd name="T92" fmla="*/ 0 w 523"/>
                  <a:gd name="T93" fmla="*/ 34 h 7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3" h="76">
                    <a:moveTo>
                      <a:pt x="0" y="34"/>
                    </a:moveTo>
                    <a:lnTo>
                      <a:pt x="0" y="44"/>
                    </a:lnTo>
                    <a:lnTo>
                      <a:pt x="12" y="55"/>
                    </a:lnTo>
                    <a:lnTo>
                      <a:pt x="29" y="65"/>
                    </a:lnTo>
                    <a:lnTo>
                      <a:pt x="52" y="74"/>
                    </a:lnTo>
                    <a:lnTo>
                      <a:pt x="76" y="76"/>
                    </a:lnTo>
                    <a:lnTo>
                      <a:pt x="99" y="76"/>
                    </a:lnTo>
                    <a:lnTo>
                      <a:pt x="119" y="70"/>
                    </a:lnTo>
                    <a:lnTo>
                      <a:pt x="140" y="67"/>
                    </a:lnTo>
                    <a:lnTo>
                      <a:pt x="157" y="61"/>
                    </a:lnTo>
                    <a:lnTo>
                      <a:pt x="177" y="57"/>
                    </a:lnTo>
                    <a:lnTo>
                      <a:pt x="198" y="57"/>
                    </a:lnTo>
                    <a:lnTo>
                      <a:pt x="224" y="63"/>
                    </a:lnTo>
                    <a:lnTo>
                      <a:pt x="238" y="59"/>
                    </a:lnTo>
                    <a:lnTo>
                      <a:pt x="256" y="57"/>
                    </a:lnTo>
                    <a:lnTo>
                      <a:pt x="270" y="53"/>
                    </a:lnTo>
                    <a:lnTo>
                      <a:pt x="288" y="53"/>
                    </a:lnTo>
                    <a:lnTo>
                      <a:pt x="317" y="49"/>
                    </a:lnTo>
                    <a:lnTo>
                      <a:pt x="349" y="48"/>
                    </a:lnTo>
                    <a:lnTo>
                      <a:pt x="378" y="42"/>
                    </a:lnTo>
                    <a:lnTo>
                      <a:pt x="407" y="38"/>
                    </a:lnTo>
                    <a:lnTo>
                      <a:pt x="433" y="32"/>
                    </a:lnTo>
                    <a:lnTo>
                      <a:pt x="459" y="25"/>
                    </a:lnTo>
                    <a:lnTo>
                      <a:pt x="474" y="19"/>
                    </a:lnTo>
                    <a:lnTo>
                      <a:pt x="491" y="17"/>
                    </a:lnTo>
                    <a:lnTo>
                      <a:pt x="503" y="17"/>
                    </a:lnTo>
                    <a:lnTo>
                      <a:pt x="517" y="17"/>
                    </a:lnTo>
                    <a:lnTo>
                      <a:pt x="523" y="13"/>
                    </a:lnTo>
                    <a:lnTo>
                      <a:pt x="523" y="10"/>
                    </a:lnTo>
                    <a:lnTo>
                      <a:pt x="366" y="17"/>
                    </a:lnTo>
                    <a:lnTo>
                      <a:pt x="355" y="23"/>
                    </a:lnTo>
                    <a:lnTo>
                      <a:pt x="349" y="30"/>
                    </a:lnTo>
                    <a:lnTo>
                      <a:pt x="238" y="17"/>
                    </a:lnTo>
                    <a:lnTo>
                      <a:pt x="212" y="19"/>
                    </a:lnTo>
                    <a:lnTo>
                      <a:pt x="192" y="19"/>
                    </a:lnTo>
                    <a:lnTo>
                      <a:pt x="172" y="13"/>
                    </a:lnTo>
                    <a:lnTo>
                      <a:pt x="154" y="10"/>
                    </a:lnTo>
                    <a:lnTo>
                      <a:pt x="134" y="4"/>
                    </a:lnTo>
                    <a:lnTo>
                      <a:pt x="113" y="0"/>
                    </a:lnTo>
                    <a:lnTo>
                      <a:pt x="93" y="0"/>
                    </a:lnTo>
                    <a:lnTo>
                      <a:pt x="76" y="6"/>
                    </a:lnTo>
                    <a:lnTo>
                      <a:pt x="58" y="10"/>
                    </a:lnTo>
                    <a:lnTo>
                      <a:pt x="49" y="17"/>
                    </a:lnTo>
                    <a:lnTo>
                      <a:pt x="41" y="23"/>
                    </a:lnTo>
                    <a:lnTo>
                      <a:pt x="32" y="29"/>
                    </a:lnTo>
                    <a:lnTo>
                      <a:pt x="0" y="3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8" name="Freeform 143"/>
              <p:cNvSpPr>
                <a:spLocks/>
              </p:cNvSpPr>
              <p:nvPr/>
            </p:nvSpPr>
            <p:spPr bwMode="auto">
              <a:xfrm>
                <a:off x="-1932" y="3729"/>
                <a:ext cx="26" cy="11"/>
              </a:xfrm>
              <a:custGeom>
                <a:avLst/>
                <a:gdLst>
                  <a:gd name="T0" fmla="*/ 0 w 26"/>
                  <a:gd name="T1" fmla="*/ 4 h 11"/>
                  <a:gd name="T2" fmla="*/ 0 w 26"/>
                  <a:gd name="T3" fmla="*/ 8 h 11"/>
                  <a:gd name="T4" fmla="*/ 8 w 26"/>
                  <a:gd name="T5" fmla="*/ 11 h 11"/>
                  <a:gd name="T6" fmla="*/ 17 w 26"/>
                  <a:gd name="T7" fmla="*/ 10 h 11"/>
                  <a:gd name="T8" fmla="*/ 26 w 26"/>
                  <a:gd name="T9" fmla="*/ 4 h 11"/>
                  <a:gd name="T10" fmla="*/ 11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1">
                    <a:moveTo>
                      <a:pt x="0" y="4"/>
                    </a:moveTo>
                    <a:lnTo>
                      <a:pt x="0" y="8"/>
                    </a:lnTo>
                    <a:lnTo>
                      <a:pt x="8" y="11"/>
                    </a:lnTo>
                    <a:lnTo>
                      <a:pt x="17" y="10"/>
                    </a:lnTo>
                    <a:lnTo>
                      <a:pt x="26" y="4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69" name="Freeform 144"/>
              <p:cNvSpPr>
                <a:spLocks/>
              </p:cNvSpPr>
              <p:nvPr/>
            </p:nvSpPr>
            <p:spPr bwMode="auto">
              <a:xfrm>
                <a:off x="-1935" y="3203"/>
                <a:ext cx="46" cy="22"/>
              </a:xfrm>
              <a:custGeom>
                <a:avLst/>
                <a:gdLst>
                  <a:gd name="T0" fmla="*/ 0 w 46"/>
                  <a:gd name="T1" fmla="*/ 5 h 22"/>
                  <a:gd name="T2" fmla="*/ 23 w 46"/>
                  <a:gd name="T3" fmla="*/ 22 h 22"/>
                  <a:gd name="T4" fmla="*/ 37 w 46"/>
                  <a:gd name="T5" fmla="*/ 19 h 22"/>
                  <a:gd name="T6" fmla="*/ 46 w 46"/>
                  <a:gd name="T7" fmla="*/ 13 h 22"/>
                  <a:gd name="T8" fmla="*/ 32 w 46"/>
                  <a:gd name="T9" fmla="*/ 0 h 22"/>
                  <a:gd name="T10" fmla="*/ 0 w 46"/>
                  <a:gd name="T11" fmla="*/ 3 h 22"/>
                  <a:gd name="T12" fmla="*/ 0 w 4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2">
                    <a:moveTo>
                      <a:pt x="0" y="5"/>
                    </a:moveTo>
                    <a:lnTo>
                      <a:pt x="23" y="22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3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0" name="Freeform 145"/>
              <p:cNvSpPr>
                <a:spLocks/>
              </p:cNvSpPr>
              <p:nvPr/>
            </p:nvSpPr>
            <p:spPr bwMode="auto">
              <a:xfrm>
                <a:off x="-1898" y="3573"/>
                <a:ext cx="195" cy="23"/>
              </a:xfrm>
              <a:custGeom>
                <a:avLst/>
                <a:gdLst>
                  <a:gd name="T0" fmla="*/ 0 w 195"/>
                  <a:gd name="T1" fmla="*/ 10 h 23"/>
                  <a:gd name="T2" fmla="*/ 3 w 195"/>
                  <a:gd name="T3" fmla="*/ 12 h 23"/>
                  <a:gd name="T4" fmla="*/ 6 w 195"/>
                  <a:gd name="T5" fmla="*/ 17 h 23"/>
                  <a:gd name="T6" fmla="*/ 30 w 195"/>
                  <a:gd name="T7" fmla="*/ 21 h 23"/>
                  <a:gd name="T8" fmla="*/ 53 w 195"/>
                  <a:gd name="T9" fmla="*/ 23 h 23"/>
                  <a:gd name="T10" fmla="*/ 76 w 195"/>
                  <a:gd name="T11" fmla="*/ 21 h 23"/>
                  <a:gd name="T12" fmla="*/ 99 w 195"/>
                  <a:gd name="T13" fmla="*/ 21 h 23"/>
                  <a:gd name="T14" fmla="*/ 120 w 195"/>
                  <a:gd name="T15" fmla="*/ 17 h 23"/>
                  <a:gd name="T16" fmla="*/ 143 w 195"/>
                  <a:gd name="T17" fmla="*/ 15 h 23"/>
                  <a:gd name="T18" fmla="*/ 163 w 195"/>
                  <a:gd name="T19" fmla="*/ 12 h 23"/>
                  <a:gd name="T20" fmla="*/ 189 w 195"/>
                  <a:gd name="T21" fmla="*/ 10 h 23"/>
                  <a:gd name="T22" fmla="*/ 195 w 195"/>
                  <a:gd name="T23" fmla="*/ 4 h 23"/>
                  <a:gd name="T24" fmla="*/ 189 w 195"/>
                  <a:gd name="T25" fmla="*/ 0 h 23"/>
                  <a:gd name="T26" fmla="*/ 0 w 195"/>
                  <a:gd name="T27" fmla="*/ 4 h 23"/>
                  <a:gd name="T28" fmla="*/ 0 w 195"/>
                  <a:gd name="T29" fmla="*/ 6 h 23"/>
                  <a:gd name="T30" fmla="*/ 0 w 195"/>
                  <a:gd name="T31" fmla="*/ 10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5" h="23">
                    <a:moveTo>
                      <a:pt x="0" y="10"/>
                    </a:moveTo>
                    <a:lnTo>
                      <a:pt x="3" y="12"/>
                    </a:lnTo>
                    <a:lnTo>
                      <a:pt x="6" y="17"/>
                    </a:lnTo>
                    <a:lnTo>
                      <a:pt x="30" y="21"/>
                    </a:lnTo>
                    <a:lnTo>
                      <a:pt x="53" y="23"/>
                    </a:lnTo>
                    <a:lnTo>
                      <a:pt x="76" y="21"/>
                    </a:lnTo>
                    <a:lnTo>
                      <a:pt x="99" y="21"/>
                    </a:lnTo>
                    <a:lnTo>
                      <a:pt x="120" y="17"/>
                    </a:lnTo>
                    <a:lnTo>
                      <a:pt x="143" y="15"/>
                    </a:lnTo>
                    <a:lnTo>
                      <a:pt x="163" y="12"/>
                    </a:lnTo>
                    <a:lnTo>
                      <a:pt x="189" y="10"/>
                    </a:lnTo>
                    <a:lnTo>
                      <a:pt x="195" y="4"/>
                    </a:lnTo>
                    <a:lnTo>
                      <a:pt x="189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1" name="Freeform 146"/>
              <p:cNvSpPr>
                <a:spLocks/>
              </p:cNvSpPr>
              <p:nvPr/>
            </p:nvSpPr>
            <p:spPr bwMode="auto">
              <a:xfrm>
                <a:off x="-1909" y="3077"/>
                <a:ext cx="134" cy="17"/>
              </a:xfrm>
              <a:custGeom>
                <a:avLst/>
                <a:gdLst>
                  <a:gd name="T0" fmla="*/ 0 w 134"/>
                  <a:gd name="T1" fmla="*/ 13 h 17"/>
                  <a:gd name="T2" fmla="*/ 0 w 134"/>
                  <a:gd name="T3" fmla="*/ 15 h 17"/>
                  <a:gd name="T4" fmla="*/ 3 w 134"/>
                  <a:gd name="T5" fmla="*/ 17 h 17"/>
                  <a:gd name="T6" fmla="*/ 84 w 134"/>
                  <a:gd name="T7" fmla="*/ 11 h 17"/>
                  <a:gd name="T8" fmla="*/ 131 w 134"/>
                  <a:gd name="T9" fmla="*/ 17 h 17"/>
                  <a:gd name="T10" fmla="*/ 131 w 134"/>
                  <a:gd name="T11" fmla="*/ 15 h 17"/>
                  <a:gd name="T12" fmla="*/ 134 w 134"/>
                  <a:gd name="T13" fmla="*/ 11 h 17"/>
                  <a:gd name="T14" fmla="*/ 26 w 134"/>
                  <a:gd name="T15" fmla="*/ 0 h 17"/>
                  <a:gd name="T16" fmla="*/ 0 w 134"/>
                  <a:gd name="T17" fmla="*/ 11 h 17"/>
                  <a:gd name="T18" fmla="*/ 0 w 134"/>
                  <a:gd name="T19" fmla="*/ 13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84" y="11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4" y="11"/>
                    </a:lnTo>
                    <a:lnTo>
                      <a:pt x="26" y="0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2" name="Freeform 147"/>
              <p:cNvSpPr>
                <a:spLocks/>
              </p:cNvSpPr>
              <p:nvPr/>
            </p:nvSpPr>
            <p:spPr bwMode="auto">
              <a:xfrm>
                <a:off x="-1857" y="3526"/>
                <a:ext cx="253" cy="17"/>
              </a:xfrm>
              <a:custGeom>
                <a:avLst/>
                <a:gdLst>
                  <a:gd name="T0" fmla="*/ 0 w 253"/>
                  <a:gd name="T1" fmla="*/ 17 h 17"/>
                  <a:gd name="T2" fmla="*/ 250 w 253"/>
                  <a:gd name="T3" fmla="*/ 17 h 17"/>
                  <a:gd name="T4" fmla="*/ 253 w 253"/>
                  <a:gd name="T5" fmla="*/ 11 h 17"/>
                  <a:gd name="T6" fmla="*/ 253 w 253"/>
                  <a:gd name="T7" fmla="*/ 7 h 17"/>
                  <a:gd name="T8" fmla="*/ 227 w 253"/>
                  <a:gd name="T9" fmla="*/ 2 h 17"/>
                  <a:gd name="T10" fmla="*/ 201 w 253"/>
                  <a:gd name="T11" fmla="*/ 0 h 17"/>
                  <a:gd name="T12" fmla="*/ 175 w 253"/>
                  <a:gd name="T13" fmla="*/ 0 h 17"/>
                  <a:gd name="T14" fmla="*/ 148 w 253"/>
                  <a:gd name="T15" fmla="*/ 3 h 17"/>
                  <a:gd name="T16" fmla="*/ 119 w 253"/>
                  <a:gd name="T17" fmla="*/ 3 h 17"/>
                  <a:gd name="T18" fmla="*/ 93 w 253"/>
                  <a:gd name="T19" fmla="*/ 5 h 17"/>
                  <a:gd name="T20" fmla="*/ 67 w 253"/>
                  <a:gd name="T21" fmla="*/ 5 h 17"/>
                  <a:gd name="T22" fmla="*/ 41 w 253"/>
                  <a:gd name="T23" fmla="*/ 5 h 17"/>
                  <a:gd name="T24" fmla="*/ 15 w 253"/>
                  <a:gd name="T25" fmla="*/ 9 h 17"/>
                  <a:gd name="T26" fmla="*/ 0 w 253"/>
                  <a:gd name="T27" fmla="*/ 15 h 17"/>
                  <a:gd name="T28" fmla="*/ 0 w 253"/>
                  <a:gd name="T29" fmla="*/ 17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3" h="17">
                    <a:moveTo>
                      <a:pt x="0" y="17"/>
                    </a:moveTo>
                    <a:lnTo>
                      <a:pt x="250" y="17"/>
                    </a:lnTo>
                    <a:lnTo>
                      <a:pt x="253" y="11"/>
                    </a:lnTo>
                    <a:lnTo>
                      <a:pt x="253" y="7"/>
                    </a:lnTo>
                    <a:lnTo>
                      <a:pt x="227" y="2"/>
                    </a:lnTo>
                    <a:lnTo>
                      <a:pt x="201" y="0"/>
                    </a:lnTo>
                    <a:lnTo>
                      <a:pt x="175" y="0"/>
                    </a:lnTo>
                    <a:lnTo>
                      <a:pt x="148" y="3"/>
                    </a:lnTo>
                    <a:lnTo>
                      <a:pt x="119" y="3"/>
                    </a:lnTo>
                    <a:lnTo>
                      <a:pt x="93" y="5"/>
                    </a:lnTo>
                    <a:lnTo>
                      <a:pt x="67" y="5"/>
                    </a:lnTo>
                    <a:lnTo>
                      <a:pt x="41" y="5"/>
                    </a:lnTo>
                    <a:lnTo>
                      <a:pt x="15" y="9"/>
                    </a:lnTo>
                    <a:lnTo>
                      <a:pt x="0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3" name="Freeform 148"/>
              <p:cNvSpPr>
                <a:spLocks/>
              </p:cNvSpPr>
              <p:nvPr/>
            </p:nvSpPr>
            <p:spPr bwMode="auto">
              <a:xfrm>
                <a:off x="-1924" y="1606"/>
                <a:ext cx="305" cy="72"/>
              </a:xfrm>
              <a:custGeom>
                <a:avLst/>
                <a:gdLst>
                  <a:gd name="T0" fmla="*/ 0 w 305"/>
                  <a:gd name="T1" fmla="*/ 19 h 72"/>
                  <a:gd name="T2" fmla="*/ 47 w 305"/>
                  <a:gd name="T3" fmla="*/ 72 h 72"/>
                  <a:gd name="T4" fmla="*/ 61 w 305"/>
                  <a:gd name="T5" fmla="*/ 70 h 72"/>
                  <a:gd name="T6" fmla="*/ 76 w 305"/>
                  <a:gd name="T7" fmla="*/ 66 h 72"/>
                  <a:gd name="T8" fmla="*/ 87 w 305"/>
                  <a:gd name="T9" fmla="*/ 57 h 72"/>
                  <a:gd name="T10" fmla="*/ 105 w 305"/>
                  <a:gd name="T11" fmla="*/ 55 h 72"/>
                  <a:gd name="T12" fmla="*/ 305 w 305"/>
                  <a:gd name="T13" fmla="*/ 36 h 72"/>
                  <a:gd name="T14" fmla="*/ 288 w 305"/>
                  <a:gd name="T15" fmla="*/ 28 h 72"/>
                  <a:gd name="T16" fmla="*/ 265 w 305"/>
                  <a:gd name="T17" fmla="*/ 32 h 72"/>
                  <a:gd name="T18" fmla="*/ 239 w 305"/>
                  <a:gd name="T19" fmla="*/ 34 h 72"/>
                  <a:gd name="T20" fmla="*/ 215 w 305"/>
                  <a:gd name="T21" fmla="*/ 30 h 72"/>
                  <a:gd name="T22" fmla="*/ 175 w 305"/>
                  <a:gd name="T23" fmla="*/ 38 h 72"/>
                  <a:gd name="T24" fmla="*/ 166 w 305"/>
                  <a:gd name="T25" fmla="*/ 34 h 72"/>
                  <a:gd name="T26" fmla="*/ 154 w 305"/>
                  <a:gd name="T27" fmla="*/ 30 h 72"/>
                  <a:gd name="T28" fmla="*/ 79 w 305"/>
                  <a:gd name="T29" fmla="*/ 13 h 72"/>
                  <a:gd name="T30" fmla="*/ 67 w 305"/>
                  <a:gd name="T31" fmla="*/ 4 h 72"/>
                  <a:gd name="T32" fmla="*/ 53 w 305"/>
                  <a:gd name="T33" fmla="*/ 0 h 72"/>
                  <a:gd name="T34" fmla="*/ 6 w 305"/>
                  <a:gd name="T35" fmla="*/ 13 h 72"/>
                  <a:gd name="T36" fmla="*/ 3 w 305"/>
                  <a:gd name="T37" fmla="*/ 15 h 72"/>
                  <a:gd name="T38" fmla="*/ 0 w 305"/>
                  <a:gd name="T39" fmla="*/ 19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5" h="72">
                    <a:moveTo>
                      <a:pt x="0" y="19"/>
                    </a:moveTo>
                    <a:lnTo>
                      <a:pt x="47" y="72"/>
                    </a:lnTo>
                    <a:lnTo>
                      <a:pt x="61" y="70"/>
                    </a:lnTo>
                    <a:lnTo>
                      <a:pt x="76" y="66"/>
                    </a:lnTo>
                    <a:lnTo>
                      <a:pt x="87" y="57"/>
                    </a:lnTo>
                    <a:lnTo>
                      <a:pt x="105" y="55"/>
                    </a:lnTo>
                    <a:lnTo>
                      <a:pt x="305" y="36"/>
                    </a:lnTo>
                    <a:lnTo>
                      <a:pt x="288" y="28"/>
                    </a:lnTo>
                    <a:lnTo>
                      <a:pt x="265" y="32"/>
                    </a:lnTo>
                    <a:lnTo>
                      <a:pt x="239" y="34"/>
                    </a:lnTo>
                    <a:lnTo>
                      <a:pt x="215" y="30"/>
                    </a:lnTo>
                    <a:lnTo>
                      <a:pt x="175" y="38"/>
                    </a:lnTo>
                    <a:lnTo>
                      <a:pt x="166" y="34"/>
                    </a:lnTo>
                    <a:lnTo>
                      <a:pt x="154" y="30"/>
                    </a:lnTo>
                    <a:lnTo>
                      <a:pt x="79" y="13"/>
                    </a:lnTo>
                    <a:lnTo>
                      <a:pt x="67" y="4"/>
                    </a:lnTo>
                    <a:lnTo>
                      <a:pt x="53" y="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4" name="Freeform 149"/>
              <p:cNvSpPr>
                <a:spLocks/>
              </p:cNvSpPr>
              <p:nvPr/>
            </p:nvSpPr>
            <p:spPr bwMode="auto">
              <a:xfrm>
                <a:off x="-1805" y="3174"/>
                <a:ext cx="169" cy="32"/>
              </a:xfrm>
              <a:custGeom>
                <a:avLst/>
                <a:gdLst>
                  <a:gd name="T0" fmla="*/ 0 w 169"/>
                  <a:gd name="T1" fmla="*/ 29 h 32"/>
                  <a:gd name="T2" fmla="*/ 3 w 169"/>
                  <a:gd name="T3" fmla="*/ 30 h 32"/>
                  <a:gd name="T4" fmla="*/ 12 w 169"/>
                  <a:gd name="T5" fmla="*/ 32 h 32"/>
                  <a:gd name="T6" fmla="*/ 73 w 169"/>
                  <a:gd name="T7" fmla="*/ 17 h 32"/>
                  <a:gd name="T8" fmla="*/ 96 w 169"/>
                  <a:gd name="T9" fmla="*/ 17 h 32"/>
                  <a:gd name="T10" fmla="*/ 123 w 169"/>
                  <a:gd name="T11" fmla="*/ 11 h 32"/>
                  <a:gd name="T12" fmla="*/ 143 w 169"/>
                  <a:gd name="T13" fmla="*/ 15 h 32"/>
                  <a:gd name="T14" fmla="*/ 169 w 169"/>
                  <a:gd name="T15" fmla="*/ 17 h 32"/>
                  <a:gd name="T16" fmla="*/ 169 w 169"/>
                  <a:gd name="T17" fmla="*/ 11 h 32"/>
                  <a:gd name="T18" fmla="*/ 166 w 169"/>
                  <a:gd name="T19" fmla="*/ 8 h 32"/>
                  <a:gd name="T20" fmla="*/ 131 w 169"/>
                  <a:gd name="T21" fmla="*/ 0 h 32"/>
                  <a:gd name="T22" fmla="*/ 9 w 169"/>
                  <a:gd name="T23" fmla="*/ 17 h 32"/>
                  <a:gd name="T24" fmla="*/ 0 w 169"/>
                  <a:gd name="T25" fmla="*/ 21 h 32"/>
                  <a:gd name="T26" fmla="*/ 0 w 169"/>
                  <a:gd name="T27" fmla="*/ 29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32">
                    <a:moveTo>
                      <a:pt x="0" y="29"/>
                    </a:moveTo>
                    <a:lnTo>
                      <a:pt x="3" y="30"/>
                    </a:lnTo>
                    <a:lnTo>
                      <a:pt x="12" y="32"/>
                    </a:lnTo>
                    <a:lnTo>
                      <a:pt x="73" y="17"/>
                    </a:lnTo>
                    <a:lnTo>
                      <a:pt x="96" y="17"/>
                    </a:lnTo>
                    <a:lnTo>
                      <a:pt x="123" y="11"/>
                    </a:lnTo>
                    <a:lnTo>
                      <a:pt x="143" y="15"/>
                    </a:lnTo>
                    <a:lnTo>
                      <a:pt x="169" y="17"/>
                    </a:lnTo>
                    <a:lnTo>
                      <a:pt x="169" y="11"/>
                    </a:lnTo>
                    <a:lnTo>
                      <a:pt x="166" y="8"/>
                    </a:lnTo>
                    <a:lnTo>
                      <a:pt x="131" y="0"/>
                    </a:lnTo>
                    <a:lnTo>
                      <a:pt x="9" y="17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5" name="Freeform 150"/>
              <p:cNvSpPr>
                <a:spLocks/>
              </p:cNvSpPr>
              <p:nvPr/>
            </p:nvSpPr>
            <p:spPr bwMode="auto">
              <a:xfrm>
                <a:off x="-1819" y="2497"/>
                <a:ext cx="331" cy="78"/>
              </a:xfrm>
              <a:custGeom>
                <a:avLst/>
                <a:gdLst>
                  <a:gd name="T0" fmla="*/ 0 w 331"/>
                  <a:gd name="T1" fmla="*/ 76 h 78"/>
                  <a:gd name="T2" fmla="*/ 3 w 331"/>
                  <a:gd name="T3" fmla="*/ 76 h 78"/>
                  <a:gd name="T4" fmla="*/ 6 w 331"/>
                  <a:gd name="T5" fmla="*/ 78 h 78"/>
                  <a:gd name="T6" fmla="*/ 23 w 331"/>
                  <a:gd name="T7" fmla="*/ 78 h 78"/>
                  <a:gd name="T8" fmla="*/ 41 w 331"/>
                  <a:gd name="T9" fmla="*/ 78 h 78"/>
                  <a:gd name="T10" fmla="*/ 58 w 331"/>
                  <a:gd name="T11" fmla="*/ 76 h 78"/>
                  <a:gd name="T12" fmla="*/ 78 w 331"/>
                  <a:gd name="T13" fmla="*/ 74 h 78"/>
                  <a:gd name="T14" fmla="*/ 96 w 331"/>
                  <a:gd name="T15" fmla="*/ 71 h 78"/>
                  <a:gd name="T16" fmla="*/ 113 w 331"/>
                  <a:gd name="T17" fmla="*/ 69 h 78"/>
                  <a:gd name="T18" fmla="*/ 134 w 331"/>
                  <a:gd name="T19" fmla="*/ 67 h 78"/>
                  <a:gd name="T20" fmla="*/ 157 w 331"/>
                  <a:gd name="T21" fmla="*/ 67 h 78"/>
                  <a:gd name="T22" fmla="*/ 183 w 331"/>
                  <a:gd name="T23" fmla="*/ 57 h 78"/>
                  <a:gd name="T24" fmla="*/ 215 w 331"/>
                  <a:gd name="T25" fmla="*/ 52 h 78"/>
                  <a:gd name="T26" fmla="*/ 230 w 331"/>
                  <a:gd name="T27" fmla="*/ 48 h 78"/>
                  <a:gd name="T28" fmla="*/ 247 w 331"/>
                  <a:gd name="T29" fmla="*/ 48 h 78"/>
                  <a:gd name="T30" fmla="*/ 264 w 331"/>
                  <a:gd name="T31" fmla="*/ 48 h 78"/>
                  <a:gd name="T32" fmla="*/ 282 w 331"/>
                  <a:gd name="T33" fmla="*/ 54 h 78"/>
                  <a:gd name="T34" fmla="*/ 288 w 331"/>
                  <a:gd name="T35" fmla="*/ 52 h 78"/>
                  <a:gd name="T36" fmla="*/ 299 w 331"/>
                  <a:gd name="T37" fmla="*/ 50 h 78"/>
                  <a:gd name="T38" fmla="*/ 302 w 331"/>
                  <a:gd name="T39" fmla="*/ 46 h 78"/>
                  <a:gd name="T40" fmla="*/ 308 w 331"/>
                  <a:gd name="T41" fmla="*/ 42 h 78"/>
                  <a:gd name="T42" fmla="*/ 311 w 331"/>
                  <a:gd name="T43" fmla="*/ 29 h 78"/>
                  <a:gd name="T44" fmla="*/ 320 w 331"/>
                  <a:gd name="T45" fmla="*/ 21 h 78"/>
                  <a:gd name="T46" fmla="*/ 328 w 331"/>
                  <a:gd name="T47" fmla="*/ 10 h 78"/>
                  <a:gd name="T48" fmla="*/ 331 w 331"/>
                  <a:gd name="T49" fmla="*/ 0 h 78"/>
                  <a:gd name="T50" fmla="*/ 253 w 331"/>
                  <a:gd name="T51" fmla="*/ 6 h 78"/>
                  <a:gd name="T52" fmla="*/ 238 w 331"/>
                  <a:gd name="T53" fmla="*/ 16 h 78"/>
                  <a:gd name="T54" fmla="*/ 235 w 331"/>
                  <a:gd name="T55" fmla="*/ 31 h 78"/>
                  <a:gd name="T56" fmla="*/ 206 w 331"/>
                  <a:gd name="T57" fmla="*/ 36 h 78"/>
                  <a:gd name="T58" fmla="*/ 180 w 331"/>
                  <a:gd name="T59" fmla="*/ 44 h 78"/>
                  <a:gd name="T60" fmla="*/ 154 w 331"/>
                  <a:gd name="T61" fmla="*/ 50 h 78"/>
                  <a:gd name="T62" fmla="*/ 128 w 331"/>
                  <a:gd name="T63" fmla="*/ 59 h 78"/>
                  <a:gd name="T64" fmla="*/ 110 w 331"/>
                  <a:gd name="T65" fmla="*/ 59 h 78"/>
                  <a:gd name="T66" fmla="*/ 93 w 331"/>
                  <a:gd name="T67" fmla="*/ 61 h 78"/>
                  <a:gd name="T68" fmla="*/ 78 w 331"/>
                  <a:gd name="T69" fmla="*/ 61 h 78"/>
                  <a:gd name="T70" fmla="*/ 64 w 331"/>
                  <a:gd name="T71" fmla="*/ 61 h 78"/>
                  <a:gd name="T72" fmla="*/ 32 w 331"/>
                  <a:gd name="T73" fmla="*/ 61 h 78"/>
                  <a:gd name="T74" fmla="*/ 3 w 331"/>
                  <a:gd name="T75" fmla="*/ 71 h 78"/>
                  <a:gd name="T76" fmla="*/ 0 w 331"/>
                  <a:gd name="T77" fmla="*/ 73 h 78"/>
                  <a:gd name="T78" fmla="*/ 0 w 331"/>
                  <a:gd name="T79" fmla="*/ 76 h 7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31" h="78">
                    <a:moveTo>
                      <a:pt x="0" y="76"/>
                    </a:moveTo>
                    <a:lnTo>
                      <a:pt x="3" y="76"/>
                    </a:lnTo>
                    <a:lnTo>
                      <a:pt x="6" y="78"/>
                    </a:lnTo>
                    <a:lnTo>
                      <a:pt x="23" y="78"/>
                    </a:lnTo>
                    <a:lnTo>
                      <a:pt x="41" y="78"/>
                    </a:lnTo>
                    <a:lnTo>
                      <a:pt x="58" y="76"/>
                    </a:lnTo>
                    <a:lnTo>
                      <a:pt x="78" y="74"/>
                    </a:lnTo>
                    <a:lnTo>
                      <a:pt x="96" y="71"/>
                    </a:lnTo>
                    <a:lnTo>
                      <a:pt x="113" y="69"/>
                    </a:lnTo>
                    <a:lnTo>
                      <a:pt x="134" y="67"/>
                    </a:lnTo>
                    <a:lnTo>
                      <a:pt x="157" y="67"/>
                    </a:lnTo>
                    <a:lnTo>
                      <a:pt x="183" y="57"/>
                    </a:lnTo>
                    <a:lnTo>
                      <a:pt x="215" y="52"/>
                    </a:lnTo>
                    <a:lnTo>
                      <a:pt x="230" y="48"/>
                    </a:lnTo>
                    <a:lnTo>
                      <a:pt x="247" y="48"/>
                    </a:lnTo>
                    <a:lnTo>
                      <a:pt x="264" y="48"/>
                    </a:lnTo>
                    <a:lnTo>
                      <a:pt x="282" y="54"/>
                    </a:lnTo>
                    <a:lnTo>
                      <a:pt x="288" y="52"/>
                    </a:lnTo>
                    <a:lnTo>
                      <a:pt x="299" y="50"/>
                    </a:lnTo>
                    <a:lnTo>
                      <a:pt x="302" y="46"/>
                    </a:lnTo>
                    <a:lnTo>
                      <a:pt x="308" y="42"/>
                    </a:lnTo>
                    <a:lnTo>
                      <a:pt x="311" y="29"/>
                    </a:lnTo>
                    <a:lnTo>
                      <a:pt x="320" y="21"/>
                    </a:lnTo>
                    <a:lnTo>
                      <a:pt x="328" y="10"/>
                    </a:lnTo>
                    <a:lnTo>
                      <a:pt x="331" y="0"/>
                    </a:lnTo>
                    <a:lnTo>
                      <a:pt x="253" y="6"/>
                    </a:lnTo>
                    <a:lnTo>
                      <a:pt x="238" y="16"/>
                    </a:lnTo>
                    <a:lnTo>
                      <a:pt x="235" y="31"/>
                    </a:lnTo>
                    <a:lnTo>
                      <a:pt x="206" y="36"/>
                    </a:lnTo>
                    <a:lnTo>
                      <a:pt x="180" y="44"/>
                    </a:lnTo>
                    <a:lnTo>
                      <a:pt x="154" y="50"/>
                    </a:lnTo>
                    <a:lnTo>
                      <a:pt x="128" y="59"/>
                    </a:lnTo>
                    <a:lnTo>
                      <a:pt x="110" y="59"/>
                    </a:lnTo>
                    <a:lnTo>
                      <a:pt x="93" y="61"/>
                    </a:lnTo>
                    <a:lnTo>
                      <a:pt x="78" y="61"/>
                    </a:lnTo>
                    <a:lnTo>
                      <a:pt x="64" y="61"/>
                    </a:lnTo>
                    <a:lnTo>
                      <a:pt x="32" y="61"/>
                    </a:lnTo>
                    <a:lnTo>
                      <a:pt x="3" y="71"/>
                    </a:lnTo>
                    <a:lnTo>
                      <a:pt x="0" y="7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6" name="Freeform 151"/>
              <p:cNvSpPr>
                <a:spLocks/>
              </p:cNvSpPr>
              <p:nvPr/>
            </p:nvSpPr>
            <p:spPr bwMode="auto">
              <a:xfrm>
                <a:off x="-1758" y="3448"/>
                <a:ext cx="29" cy="9"/>
              </a:xfrm>
              <a:custGeom>
                <a:avLst/>
                <a:gdLst>
                  <a:gd name="T0" fmla="*/ 0 w 29"/>
                  <a:gd name="T1" fmla="*/ 9 h 9"/>
                  <a:gd name="T2" fmla="*/ 9 w 29"/>
                  <a:gd name="T3" fmla="*/ 9 h 9"/>
                  <a:gd name="T4" fmla="*/ 23 w 29"/>
                  <a:gd name="T5" fmla="*/ 7 h 9"/>
                  <a:gd name="T6" fmla="*/ 26 w 29"/>
                  <a:gd name="T7" fmla="*/ 5 h 9"/>
                  <a:gd name="T8" fmla="*/ 29 w 29"/>
                  <a:gd name="T9" fmla="*/ 2 h 9"/>
                  <a:gd name="T10" fmla="*/ 23 w 29"/>
                  <a:gd name="T11" fmla="*/ 0 h 9"/>
                  <a:gd name="T12" fmla="*/ 14 w 29"/>
                  <a:gd name="T13" fmla="*/ 0 h 9"/>
                  <a:gd name="T14" fmla="*/ 6 w 29"/>
                  <a:gd name="T15" fmla="*/ 0 h 9"/>
                  <a:gd name="T16" fmla="*/ 0 w 29"/>
                  <a:gd name="T17" fmla="*/ 7 h 9"/>
                  <a:gd name="T18" fmla="*/ 0 w 2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lnTo>
                      <a:pt x="9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7" name="Freeform 152"/>
              <p:cNvSpPr>
                <a:spLocks/>
              </p:cNvSpPr>
              <p:nvPr/>
            </p:nvSpPr>
            <p:spPr bwMode="auto">
              <a:xfrm>
                <a:off x="-1761" y="2484"/>
                <a:ext cx="169" cy="34"/>
              </a:xfrm>
              <a:custGeom>
                <a:avLst/>
                <a:gdLst>
                  <a:gd name="T0" fmla="*/ 0 w 169"/>
                  <a:gd name="T1" fmla="*/ 32 h 34"/>
                  <a:gd name="T2" fmla="*/ 3 w 169"/>
                  <a:gd name="T3" fmla="*/ 34 h 34"/>
                  <a:gd name="T4" fmla="*/ 119 w 169"/>
                  <a:gd name="T5" fmla="*/ 34 h 34"/>
                  <a:gd name="T6" fmla="*/ 134 w 169"/>
                  <a:gd name="T7" fmla="*/ 27 h 34"/>
                  <a:gd name="T8" fmla="*/ 145 w 169"/>
                  <a:gd name="T9" fmla="*/ 21 h 34"/>
                  <a:gd name="T10" fmla="*/ 157 w 169"/>
                  <a:gd name="T11" fmla="*/ 11 h 34"/>
                  <a:gd name="T12" fmla="*/ 169 w 169"/>
                  <a:gd name="T13" fmla="*/ 4 h 34"/>
                  <a:gd name="T14" fmla="*/ 145 w 169"/>
                  <a:gd name="T15" fmla="*/ 0 h 34"/>
                  <a:gd name="T16" fmla="*/ 125 w 169"/>
                  <a:gd name="T17" fmla="*/ 0 h 34"/>
                  <a:gd name="T18" fmla="*/ 105 w 169"/>
                  <a:gd name="T19" fmla="*/ 0 h 34"/>
                  <a:gd name="T20" fmla="*/ 84 w 169"/>
                  <a:gd name="T21" fmla="*/ 6 h 34"/>
                  <a:gd name="T22" fmla="*/ 61 w 169"/>
                  <a:gd name="T23" fmla="*/ 10 h 34"/>
                  <a:gd name="T24" fmla="*/ 44 w 169"/>
                  <a:gd name="T25" fmla="*/ 15 h 34"/>
                  <a:gd name="T26" fmla="*/ 20 w 169"/>
                  <a:gd name="T27" fmla="*/ 21 h 34"/>
                  <a:gd name="T28" fmla="*/ 3 w 169"/>
                  <a:gd name="T29" fmla="*/ 27 h 34"/>
                  <a:gd name="T30" fmla="*/ 0 w 169"/>
                  <a:gd name="T31" fmla="*/ 29 h 34"/>
                  <a:gd name="T32" fmla="*/ 0 w 169"/>
                  <a:gd name="T33" fmla="*/ 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9" h="34">
                    <a:moveTo>
                      <a:pt x="0" y="32"/>
                    </a:moveTo>
                    <a:lnTo>
                      <a:pt x="3" y="34"/>
                    </a:lnTo>
                    <a:lnTo>
                      <a:pt x="119" y="34"/>
                    </a:lnTo>
                    <a:lnTo>
                      <a:pt x="134" y="27"/>
                    </a:lnTo>
                    <a:lnTo>
                      <a:pt x="145" y="21"/>
                    </a:lnTo>
                    <a:lnTo>
                      <a:pt x="157" y="11"/>
                    </a:lnTo>
                    <a:lnTo>
                      <a:pt x="169" y="4"/>
                    </a:lnTo>
                    <a:lnTo>
                      <a:pt x="145" y="0"/>
                    </a:lnTo>
                    <a:lnTo>
                      <a:pt x="125" y="0"/>
                    </a:lnTo>
                    <a:lnTo>
                      <a:pt x="105" y="0"/>
                    </a:lnTo>
                    <a:lnTo>
                      <a:pt x="84" y="6"/>
                    </a:lnTo>
                    <a:lnTo>
                      <a:pt x="61" y="10"/>
                    </a:lnTo>
                    <a:lnTo>
                      <a:pt x="44" y="15"/>
                    </a:lnTo>
                    <a:lnTo>
                      <a:pt x="20" y="21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8" name="Freeform 153"/>
              <p:cNvSpPr>
                <a:spLocks/>
              </p:cNvSpPr>
              <p:nvPr/>
            </p:nvSpPr>
            <p:spPr bwMode="auto">
              <a:xfrm>
                <a:off x="-1685" y="3678"/>
                <a:ext cx="473" cy="49"/>
              </a:xfrm>
              <a:custGeom>
                <a:avLst/>
                <a:gdLst>
                  <a:gd name="T0" fmla="*/ 0 w 473"/>
                  <a:gd name="T1" fmla="*/ 32 h 49"/>
                  <a:gd name="T2" fmla="*/ 14 w 473"/>
                  <a:gd name="T3" fmla="*/ 49 h 49"/>
                  <a:gd name="T4" fmla="*/ 229 w 473"/>
                  <a:gd name="T5" fmla="*/ 34 h 49"/>
                  <a:gd name="T6" fmla="*/ 241 w 473"/>
                  <a:gd name="T7" fmla="*/ 30 h 49"/>
                  <a:gd name="T8" fmla="*/ 255 w 473"/>
                  <a:gd name="T9" fmla="*/ 23 h 49"/>
                  <a:gd name="T10" fmla="*/ 473 w 473"/>
                  <a:gd name="T11" fmla="*/ 2 h 49"/>
                  <a:gd name="T12" fmla="*/ 450 w 473"/>
                  <a:gd name="T13" fmla="*/ 0 h 49"/>
                  <a:gd name="T14" fmla="*/ 430 w 473"/>
                  <a:gd name="T15" fmla="*/ 0 h 49"/>
                  <a:gd name="T16" fmla="*/ 409 w 473"/>
                  <a:gd name="T17" fmla="*/ 0 h 49"/>
                  <a:gd name="T18" fmla="*/ 389 w 473"/>
                  <a:gd name="T19" fmla="*/ 0 h 49"/>
                  <a:gd name="T20" fmla="*/ 366 w 473"/>
                  <a:gd name="T21" fmla="*/ 0 h 49"/>
                  <a:gd name="T22" fmla="*/ 346 w 473"/>
                  <a:gd name="T23" fmla="*/ 2 h 49"/>
                  <a:gd name="T24" fmla="*/ 325 w 473"/>
                  <a:gd name="T25" fmla="*/ 3 h 49"/>
                  <a:gd name="T26" fmla="*/ 305 w 473"/>
                  <a:gd name="T27" fmla="*/ 5 h 49"/>
                  <a:gd name="T28" fmla="*/ 282 w 473"/>
                  <a:gd name="T29" fmla="*/ 5 h 49"/>
                  <a:gd name="T30" fmla="*/ 261 w 473"/>
                  <a:gd name="T31" fmla="*/ 5 h 49"/>
                  <a:gd name="T32" fmla="*/ 238 w 473"/>
                  <a:gd name="T33" fmla="*/ 5 h 49"/>
                  <a:gd name="T34" fmla="*/ 218 w 473"/>
                  <a:gd name="T35" fmla="*/ 7 h 49"/>
                  <a:gd name="T36" fmla="*/ 194 w 473"/>
                  <a:gd name="T37" fmla="*/ 7 h 49"/>
                  <a:gd name="T38" fmla="*/ 174 w 473"/>
                  <a:gd name="T39" fmla="*/ 7 h 49"/>
                  <a:gd name="T40" fmla="*/ 154 w 473"/>
                  <a:gd name="T41" fmla="*/ 7 h 49"/>
                  <a:gd name="T42" fmla="*/ 136 w 473"/>
                  <a:gd name="T43" fmla="*/ 9 h 49"/>
                  <a:gd name="T44" fmla="*/ 116 w 473"/>
                  <a:gd name="T45" fmla="*/ 13 h 49"/>
                  <a:gd name="T46" fmla="*/ 98 w 473"/>
                  <a:gd name="T47" fmla="*/ 17 h 49"/>
                  <a:gd name="T48" fmla="*/ 81 w 473"/>
                  <a:gd name="T49" fmla="*/ 17 h 49"/>
                  <a:gd name="T50" fmla="*/ 64 w 473"/>
                  <a:gd name="T51" fmla="*/ 19 h 49"/>
                  <a:gd name="T52" fmla="*/ 46 w 473"/>
                  <a:gd name="T53" fmla="*/ 19 h 49"/>
                  <a:gd name="T54" fmla="*/ 29 w 473"/>
                  <a:gd name="T55" fmla="*/ 21 h 49"/>
                  <a:gd name="T56" fmla="*/ 11 w 473"/>
                  <a:gd name="T57" fmla="*/ 23 h 49"/>
                  <a:gd name="T58" fmla="*/ 0 w 473"/>
                  <a:gd name="T59" fmla="*/ 28 h 49"/>
                  <a:gd name="T60" fmla="*/ 0 w 473"/>
                  <a:gd name="T61" fmla="*/ 30 h 49"/>
                  <a:gd name="T62" fmla="*/ 0 w 473"/>
                  <a:gd name="T63" fmla="*/ 32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3" h="49">
                    <a:moveTo>
                      <a:pt x="0" y="32"/>
                    </a:moveTo>
                    <a:lnTo>
                      <a:pt x="14" y="49"/>
                    </a:lnTo>
                    <a:lnTo>
                      <a:pt x="229" y="34"/>
                    </a:lnTo>
                    <a:lnTo>
                      <a:pt x="241" y="30"/>
                    </a:lnTo>
                    <a:lnTo>
                      <a:pt x="255" y="23"/>
                    </a:lnTo>
                    <a:lnTo>
                      <a:pt x="473" y="2"/>
                    </a:lnTo>
                    <a:lnTo>
                      <a:pt x="450" y="0"/>
                    </a:lnTo>
                    <a:lnTo>
                      <a:pt x="430" y="0"/>
                    </a:lnTo>
                    <a:lnTo>
                      <a:pt x="409" y="0"/>
                    </a:lnTo>
                    <a:lnTo>
                      <a:pt x="389" y="0"/>
                    </a:lnTo>
                    <a:lnTo>
                      <a:pt x="366" y="0"/>
                    </a:lnTo>
                    <a:lnTo>
                      <a:pt x="346" y="2"/>
                    </a:lnTo>
                    <a:lnTo>
                      <a:pt x="325" y="3"/>
                    </a:lnTo>
                    <a:lnTo>
                      <a:pt x="305" y="5"/>
                    </a:lnTo>
                    <a:lnTo>
                      <a:pt x="282" y="5"/>
                    </a:lnTo>
                    <a:lnTo>
                      <a:pt x="261" y="5"/>
                    </a:lnTo>
                    <a:lnTo>
                      <a:pt x="238" y="5"/>
                    </a:lnTo>
                    <a:lnTo>
                      <a:pt x="218" y="7"/>
                    </a:lnTo>
                    <a:lnTo>
                      <a:pt x="194" y="7"/>
                    </a:lnTo>
                    <a:lnTo>
                      <a:pt x="174" y="7"/>
                    </a:lnTo>
                    <a:lnTo>
                      <a:pt x="154" y="7"/>
                    </a:lnTo>
                    <a:lnTo>
                      <a:pt x="136" y="9"/>
                    </a:lnTo>
                    <a:lnTo>
                      <a:pt x="116" y="13"/>
                    </a:lnTo>
                    <a:lnTo>
                      <a:pt x="98" y="17"/>
                    </a:lnTo>
                    <a:lnTo>
                      <a:pt x="81" y="17"/>
                    </a:lnTo>
                    <a:lnTo>
                      <a:pt x="64" y="19"/>
                    </a:lnTo>
                    <a:lnTo>
                      <a:pt x="46" y="19"/>
                    </a:lnTo>
                    <a:lnTo>
                      <a:pt x="29" y="21"/>
                    </a:lnTo>
                    <a:lnTo>
                      <a:pt x="11" y="2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79" name="Freeform 154"/>
              <p:cNvSpPr>
                <a:spLocks/>
              </p:cNvSpPr>
              <p:nvPr/>
            </p:nvSpPr>
            <p:spPr bwMode="auto">
              <a:xfrm>
                <a:off x="-1671" y="3060"/>
                <a:ext cx="32" cy="9"/>
              </a:xfrm>
              <a:custGeom>
                <a:avLst/>
                <a:gdLst>
                  <a:gd name="T0" fmla="*/ 9 w 32"/>
                  <a:gd name="T1" fmla="*/ 9 h 9"/>
                  <a:gd name="T2" fmla="*/ 21 w 32"/>
                  <a:gd name="T3" fmla="*/ 9 h 9"/>
                  <a:gd name="T4" fmla="*/ 32 w 32"/>
                  <a:gd name="T5" fmla="*/ 8 h 9"/>
                  <a:gd name="T6" fmla="*/ 29 w 32"/>
                  <a:gd name="T7" fmla="*/ 2 h 9"/>
                  <a:gd name="T8" fmla="*/ 26 w 32"/>
                  <a:gd name="T9" fmla="*/ 0 h 9"/>
                  <a:gd name="T10" fmla="*/ 12 w 32"/>
                  <a:gd name="T11" fmla="*/ 0 h 9"/>
                  <a:gd name="T12" fmla="*/ 0 w 32"/>
                  <a:gd name="T13" fmla="*/ 6 h 9"/>
                  <a:gd name="T14" fmla="*/ 3 w 32"/>
                  <a:gd name="T15" fmla="*/ 8 h 9"/>
                  <a:gd name="T16" fmla="*/ 9 w 32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9" y="9"/>
                    </a:moveTo>
                    <a:lnTo>
                      <a:pt x="21" y="9"/>
                    </a:lnTo>
                    <a:lnTo>
                      <a:pt x="32" y="8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0" name="Freeform 155"/>
              <p:cNvSpPr>
                <a:spLocks/>
              </p:cNvSpPr>
              <p:nvPr/>
            </p:nvSpPr>
            <p:spPr bwMode="auto">
              <a:xfrm>
                <a:off x="-1624" y="3406"/>
                <a:ext cx="32" cy="13"/>
              </a:xfrm>
              <a:custGeom>
                <a:avLst/>
                <a:gdLst>
                  <a:gd name="T0" fmla="*/ 3 w 32"/>
                  <a:gd name="T1" fmla="*/ 11 h 13"/>
                  <a:gd name="T2" fmla="*/ 5 w 32"/>
                  <a:gd name="T3" fmla="*/ 11 h 13"/>
                  <a:gd name="T4" fmla="*/ 17 w 32"/>
                  <a:gd name="T5" fmla="*/ 13 h 13"/>
                  <a:gd name="T6" fmla="*/ 23 w 32"/>
                  <a:gd name="T7" fmla="*/ 11 h 13"/>
                  <a:gd name="T8" fmla="*/ 32 w 32"/>
                  <a:gd name="T9" fmla="*/ 9 h 13"/>
                  <a:gd name="T10" fmla="*/ 26 w 32"/>
                  <a:gd name="T11" fmla="*/ 4 h 13"/>
                  <a:gd name="T12" fmla="*/ 17 w 32"/>
                  <a:gd name="T13" fmla="*/ 0 h 13"/>
                  <a:gd name="T14" fmla="*/ 8 w 32"/>
                  <a:gd name="T15" fmla="*/ 2 h 13"/>
                  <a:gd name="T16" fmla="*/ 0 w 32"/>
                  <a:gd name="T17" fmla="*/ 6 h 13"/>
                  <a:gd name="T18" fmla="*/ 0 w 32"/>
                  <a:gd name="T19" fmla="*/ 7 h 13"/>
                  <a:gd name="T20" fmla="*/ 3 w 32"/>
                  <a:gd name="T21" fmla="*/ 1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3" y="11"/>
                    </a:moveTo>
                    <a:lnTo>
                      <a:pt x="5" y="11"/>
                    </a:lnTo>
                    <a:lnTo>
                      <a:pt x="17" y="13"/>
                    </a:lnTo>
                    <a:lnTo>
                      <a:pt x="23" y="11"/>
                    </a:lnTo>
                    <a:lnTo>
                      <a:pt x="32" y="9"/>
                    </a:lnTo>
                    <a:lnTo>
                      <a:pt x="26" y="4"/>
                    </a:lnTo>
                    <a:lnTo>
                      <a:pt x="17" y="0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1" name="Freeform 156"/>
              <p:cNvSpPr>
                <a:spLocks/>
              </p:cNvSpPr>
              <p:nvPr/>
            </p:nvSpPr>
            <p:spPr bwMode="auto">
              <a:xfrm>
                <a:off x="-1624" y="3417"/>
                <a:ext cx="331" cy="33"/>
              </a:xfrm>
              <a:custGeom>
                <a:avLst/>
                <a:gdLst>
                  <a:gd name="T0" fmla="*/ 3 w 331"/>
                  <a:gd name="T1" fmla="*/ 33 h 33"/>
                  <a:gd name="T2" fmla="*/ 317 w 331"/>
                  <a:gd name="T3" fmla="*/ 14 h 33"/>
                  <a:gd name="T4" fmla="*/ 328 w 331"/>
                  <a:gd name="T5" fmla="*/ 10 h 33"/>
                  <a:gd name="T6" fmla="*/ 331 w 331"/>
                  <a:gd name="T7" fmla="*/ 4 h 33"/>
                  <a:gd name="T8" fmla="*/ 308 w 331"/>
                  <a:gd name="T9" fmla="*/ 0 h 33"/>
                  <a:gd name="T10" fmla="*/ 287 w 331"/>
                  <a:gd name="T11" fmla="*/ 0 h 33"/>
                  <a:gd name="T12" fmla="*/ 267 w 331"/>
                  <a:gd name="T13" fmla="*/ 0 h 33"/>
                  <a:gd name="T14" fmla="*/ 247 w 331"/>
                  <a:gd name="T15" fmla="*/ 0 h 33"/>
                  <a:gd name="T16" fmla="*/ 223 w 331"/>
                  <a:gd name="T17" fmla="*/ 0 h 33"/>
                  <a:gd name="T18" fmla="*/ 206 w 331"/>
                  <a:gd name="T19" fmla="*/ 0 h 33"/>
                  <a:gd name="T20" fmla="*/ 183 w 331"/>
                  <a:gd name="T21" fmla="*/ 2 h 33"/>
                  <a:gd name="T22" fmla="*/ 165 w 331"/>
                  <a:gd name="T23" fmla="*/ 6 h 33"/>
                  <a:gd name="T24" fmla="*/ 142 w 331"/>
                  <a:gd name="T25" fmla="*/ 8 h 33"/>
                  <a:gd name="T26" fmla="*/ 122 w 331"/>
                  <a:gd name="T27" fmla="*/ 12 h 33"/>
                  <a:gd name="T28" fmla="*/ 98 w 331"/>
                  <a:gd name="T29" fmla="*/ 14 h 33"/>
                  <a:gd name="T30" fmla="*/ 78 w 331"/>
                  <a:gd name="T31" fmla="*/ 17 h 33"/>
                  <a:gd name="T32" fmla="*/ 58 w 331"/>
                  <a:gd name="T33" fmla="*/ 19 h 33"/>
                  <a:gd name="T34" fmla="*/ 37 w 331"/>
                  <a:gd name="T35" fmla="*/ 23 h 33"/>
                  <a:gd name="T36" fmla="*/ 17 w 331"/>
                  <a:gd name="T37" fmla="*/ 27 h 33"/>
                  <a:gd name="T38" fmla="*/ 0 w 331"/>
                  <a:gd name="T39" fmla="*/ 31 h 33"/>
                  <a:gd name="T40" fmla="*/ 3 w 331"/>
                  <a:gd name="T41" fmla="*/ 33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1" h="33">
                    <a:moveTo>
                      <a:pt x="3" y="33"/>
                    </a:moveTo>
                    <a:lnTo>
                      <a:pt x="317" y="14"/>
                    </a:lnTo>
                    <a:lnTo>
                      <a:pt x="328" y="10"/>
                    </a:lnTo>
                    <a:lnTo>
                      <a:pt x="331" y="4"/>
                    </a:lnTo>
                    <a:lnTo>
                      <a:pt x="308" y="0"/>
                    </a:lnTo>
                    <a:lnTo>
                      <a:pt x="287" y="0"/>
                    </a:lnTo>
                    <a:lnTo>
                      <a:pt x="267" y="0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06" y="0"/>
                    </a:lnTo>
                    <a:lnTo>
                      <a:pt x="183" y="2"/>
                    </a:lnTo>
                    <a:lnTo>
                      <a:pt x="165" y="6"/>
                    </a:lnTo>
                    <a:lnTo>
                      <a:pt x="142" y="8"/>
                    </a:lnTo>
                    <a:lnTo>
                      <a:pt x="122" y="12"/>
                    </a:lnTo>
                    <a:lnTo>
                      <a:pt x="98" y="14"/>
                    </a:lnTo>
                    <a:lnTo>
                      <a:pt x="78" y="17"/>
                    </a:lnTo>
                    <a:lnTo>
                      <a:pt x="58" y="19"/>
                    </a:lnTo>
                    <a:lnTo>
                      <a:pt x="37" y="23"/>
                    </a:lnTo>
                    <a:lnTo>
                      <a:pt x="17" y="27"/>
                    </a:lnTo>
                    <a:lnTo>
                      <a:pt x="0" y="31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2" name="Freeform 157"/>
              <p:cNvSpPr>
                <a:spLocks/>
              </p:cNvSpPr>
              <p:nvPr/>
            </p:nvSpPr>
            <p:spPr bwMode="auto">
              <a:xfrm>
                <a:off x="-1624" y="2851"/>
                <a:ext cx="52" cy="13"/>
              </a:xfrm>
              <a:custGeom>
                <a:avLst/>
                <a:gdLst>
                  <a:gd name="T0" fmla="*/ 0 w 52"/>
                  <a:gd name="T1" fmla="*/ 6 h 13"/>
                  <a:gd name="T2" fmla="*/ 3 w 52"/>
                  <a:gd name="T3" fmla="*/ 7 h 13"/>
                  <a:gd name="T4" fmla="*/ 5 w 52"/>
                  <a:gd name="T5" fmla="*/ 9 h 13"/>
                  <a:gd name="T6" fmla="*/ 20 w 52"/>
                  <a:gd name="T7" fmla="*/ 13 h 13"/>
                  <a:gd name="T8" fmla="*/ 46 w 52"/>
                  <a:gd name="T9" fmla="*/ 11 h 13"/>
                  <a:gd name="T10" fmla="*/ 49 w 52"/>
                  <a:gd name="T11" fmla="*/ 9 h 13"/>
                  <a:gd name="T12" fmla="*/ 52 w 52"/>
                  <a:gd name="T13" fmla="*/ 6 h 13"/>
                  <a:gd name="T14" fmla="*/ 37 w 52"/>
                  <a:gd name="T15" fmla="*/ 2 h 13"/>
                  <a:gd name="T16" fmla="*/ 26 w 52"/>
                  <a:gd name="T17" fmla="*/ 0 h 13"/>
                  <a:gd name="T18" fmla="*/ 11 w 52"/>
                  <a:gd name="T19" fmla="*/ 0 h 13"/>
                  <a:gd name="T20" fmla="*/ 0 w 52"/>
                  <a:gd name="T21" fmla="*/ 4 h 13"/>
                  <a:gd name="T22" fmla="*/ 0 w 52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13">
                    <a:moveTo>
                      <a:pt x="0" y="6"/>
                    </a:moveTo>
                    <a:lnTo>
                      <a:pt x="3" y="7"/>
                    </a:lnTo>
                    <a:lnTo>
                      <a:pt x="5" y="9"/>
                    </a:lnTo>
                    <a:lnTo>
                      <a:pt x="20" y="13"/>
                    </a:lnTo>
                    <a:lnTo>
                      <a:pt x="46" y="11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37" y="2"/>
                    </a:lnTo>
                    <a:lnTo>
                      <a:pt x="26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3" name="Freeform 158"/>
              <p:cNvSpPr>
                <a:spLocks/>
              </p:cNvSpPr>
              <p:nvPr/>
            </p:nvSpPr>
            <p:spPr bwMode="auto">
              <a:xfrm>
                <a:off x="-1587" y="3172"/>
                <a:ext cx="96" cy="10"/>
              </a:xfrm>
              <a:custGeom>
                <a:avLst/>
                <a:gdLst>
                  <a:gd name="T0" fmla="*/ 0 w 96"/>
                  <a:gd name="T1" fmla="*/ 8 h 10"/>
                  <a:gd name="T2" fmla="*/ 3 w 96"/>
                  <a:gd name="T3" fmla="*/ 10 h 10"/>
                  <a:gd name="T4" fmla="*/ 93 w 96"/>
                  <a:gd name="T5" fmla="*/ 8 h 10"/>
                  <a:gd name="T6" fmla="*/ 96 w 96"/>
                  <a:gd name="T7" fmla="*/ 4 h 10"/>
                  <a:gd name="T8" fmla="*/ 96 w 96"/>
                  <a:gd name="T9" fmla="*/ 0 h 10"/>
                  <a:gd name="T10" fmla="*/ 3 w 96"/>
                  <a:gd name="T11" fmla="*/ 2 h 10"/>
                  <a:gd name="T12" fmla="*/ 0 w 96"/>
                  <a:gd name="T13" fmla="*/ 4 h 10"/>
                  <a:gd name="T14" fmla="*/ 0 w 96"/>
                  <a:gd name="T15" fmla="*/ 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0">
                    <a:moveTo>
                      <a:pt x="0" y="8"/>
                    </a:moveTo>
                    <a:lnTo>
                      <a:pt x="3" y="10"/>
                    </a:lnTo>
                    <a:lnTo>
                      <a:pt x="93" y="8"/>
                    </a:lnTo>
                    <a:lnTo>
                      <a:pt x="96" y="4"/>
                    </a:lnTo>
                    <a:lnTo>
                      <a:pt x="96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4" name="Freeform 159"/>
              <p:cNvSpPr>
                <a:spLocks/>
              </p:cNvSpPr>
              <p:nvPr/>
            </p:nvSpPr>
            <p:spPr bwMode="auto">
              <a:xfrm>
                <a:off x="-1505" y="3389"/>
                <a:ext cx="49" cy="13"/>
              </a:xfrm>
              <a:custGeom>
                <a:avLst/>
                <a:gdLst>
                  <a:gd name="T0" fmla="*/ 9 w 49"/>
                  <a:gd name="T1" fmla="*/ 13 h 13"/>
                  <a:gd name="T2" fmla="*/ 29 w 49"/>
                  <a:gd name="T3" fmla="*/ 13 h 13"/>
                  <a:gd name="T4" fmla="*/ 49 w 49"/>
                  <a:gd name="T5" fmla="*/ 9 h 13"/>
                  <a:gd name="T6" fmla="*/ 49 w 49"/>
                  <a:gd name="T7" fmla="*/ 5 h 13"/>
                  <a:gd name="T8" fmla="*/ 49 w 49"/>
                  <a:gd name="T9" fmla="*/ 0 h 13"/>
                  <a:gd name="T10" fmla="*/ 20 w 49"/>
                  <a:gd name="T11" fmla="*/ 2 h 13"/>
                  <a:gd name="T12" fmla="*/ 0 w 49"/>
                  <a:gd name="T13" fmla="*/ 9 h 13"/>
                  <a:gd name="T14" fmla="*/ 3 w 49"/>
                  <a:gd name="T15" fmla="*/ 11 h 13"/>
                  <a:gd name="T16" fmla="*/ 9 w 49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3">
                    <a:moveTo>
                      <a:pt x="9" y="13"/>
                    </a:moveTo>
                    <a:lnTo>
                      <a:pt x="29" y="13"/>
                    </a:lnTo>
                    <a:lnTo>
                      <a:pt x="49" y="9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20" y="2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5" name="Freeform 160"/>
              <p:cNvSpPr>
                <a:spLocks/>
              </p:cNvSpPr>
              <p:nvPr/>
            </p:nvSpPr>
            <p:spPr bwMode="auto">
              <a:xfrm>
                <a:off x="-1511" y="1946"/>
                <a:ext cx="32" cy="13"/>
              </a:xfrm>
              <a:custGeom>
                <a:avLst/>
                <a:gdLst>
                  <a:gd name="T0" fmla="*/ 6 w 32"/>
                  <a:gd name="T1" fmla="*/ 10 h 13"/>
                  <a:gd name="T2" fmla="*/ 6 w 32"/>
                  <a:gd name="T3" fmla="*/ 12 h 13"/>
                  <a:gd name="T4" fmla="*/ 17 w 32"/>
                  <a:gd name="T5" fmla="*/ 13 h 13"/>
                  <a:gd name="T6" fmla="*/ 23 w 32"/>
                  <a:gd name="T7" fmla="*/ 12 h 13"/>
                  <a:gd name="T8" fmla="*/ 32 w 32"/>
                  <a:gd name="T9" fmla="*/ 10 h 13"/>
                  <a:gd name="T10" fmla="*/ 29 w 32"/>
                  <a:gd name="T11" fmla="*/ 4 h 13"/>
                  <a:gd name="T12" fmla="*/ 26 w 32"/>
                  <a:gd name="T13" fmla="*/ 0 h 13"/>
                  <a:gd name="T14" fmla="*/ 12 w 32"/>
                  <a:gd name="T15" fmla="*/ 0 h 13"/>
                  <a:gd name="T16" fmla="*/ 0 w 32"/>
                  <a:gd name="T17" fmla="*/ 6 h 13"/>
                  <a:gd name="T18" fmla="*/ 3 w 32"/>
                  <a:gd name="T19" fmla="*/ 8 h 13"/>
                  <a:gd name="T20" fmla="*/ 6 w 32"/>
                  <a:gd name="T21" fmla="*/ 1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6" y="10"/>
                    </a:moveTo>
                    <a:lnTo>
                      <a:pt x="6" y="12"/>
                    </a:lnTo>
                    <a:lnTo>
                      <a:pt x="17" y="13"/>
                    </a:lnTo>
                    <a:lnTo>
                      <a:pt x="23" y="12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6" name="Freeform 161"/>
              <p:cNvSpPr>
                <a:spLocks/>
              </p:cNvSpPr>
              <p:nvPr/>
            </p:nvSpPr>
            <p:spPr bwMode="auto">
              <a:xfrm>
                <a:off x="-1432" y="3157"/>
                <a:ext cx="31" cy="13"/>
              </a:xfrm>
              <a:custGeom>
                <a:avLst/>
                <a:gdLst>
                  <a:gd name="T0" fmla="*/ 8 w 31"/>
                  <a:gd name="T1" fmla="*/ 9 h 13"/>
                  <a:gd name="T2" fmla="*/ 11 w 31"/>
                  <a:gd name="T3" fmla="*/ 11 h 13"/>
                  <a:gd name="T4" fmla="*/ 26 w 31"/>
                  <a:gd name="T5" fmla="*/ 13 h 13"/>
                  <a:gd name="T6" fmla="*/ 29 w 31"/>
                  <a:gd name="T7" fmla="*/ 9 h 13"/>
                  <a:gd name="T8" fmla="*/ 31 w 31"/>
                  <a:gd name="T9" fmla="*/ 4 h 13"/>
                  <a:gd name="T10" fmla="*/ 17 w 31"/>
                  <a:gd name="T11" fmla="*/ 0 h 13"/>
                  <a:gd name="T12" fmla="*/ 0 w 31"/>
                  <a:gd name="T13" fmla="*/ 4 h 13"/>
                  <a:gd name="T14" fmla="*/ 2 w 31"/>
                  <a:gd name="T15" fmla="*/ 6 h 13"/>
                  <a:gd name="T16" fmla="*/ 8 w 31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8" y="9"/>
                    </a:moveTo>
                    <a:lnTo>
                      <a:pt x="11" y="11"/>
                    </a:lnTo>
                    <a:lnTo>
                      <a:pt x="26" y="13"/>
                    </a:lnTo>
                    <a:lnTo>
                      <a:pt x="29" y="9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7" name="Freeform 162"/>
              <p:cNvSpPr>
                <a:spLocks/>
              </p:cNvSpPr>
              <p:nvPr/>
            </p:nvSpPr>
            <p:spPr bwMode="auto">
              <a:xfrm>
                <a:off x="-1464" y="2300"/>
                <a:ext cx="136" cy="40"/>
              </a:xfrm>
              <a:custGeom>
                <a:avLst/>
                <a:gdLst>
                  <a:gd name="T0" fmla="*/ 0 w 136"/>
                  <a:gd name="T1" fmla="*/ 17 h 40"/>
                  <a:gd name="T2" fmla="*/ 11 w 136"/>
                  <a:gd name="T3" fmla="*/ 34 h 40"/>
                  <a:gd name="T4" fmla="*/ 23 w 136"/>
                  <a:gd name="T5" fmla="*/ 36 h 40"/>
                  <a:gd name="T6" fmla="*/ 40 w 136"/>
                  <a:gd name="T7" fmla="*/ 40 h 40"/>
                  <a:gd name="T8" fmla="*/ 61 w 136"/>
                  <a:gd name="T9" fmla="*/ 38 h 40"/>
                  <a:gd name="T10" fmla="*/ 78 w 136"/>
                  <a:gd name="T11" fmla="*/ 36 h 40"/>
                  <a:gd name="T12" fmla="*/ 101 w 136"/>
                  <a:gd name="T13" fmla="*/ 22 h 40"/>
                  <a:gd name="T14" fmla="*/ 130 w 136"/>
                  <a:gd name="T15" fmla="*/ 19 h 40"/>
                  <a:gd name="T16" fmla="*/ 130 w 136"/>
                  <a:gd name="T17" fmla="*/ 17 h 40"/>
                  <a:gd name="T18" fmla="*/ 136 w 136"/>
                  <a:gd name="T19" fmla="*/ 13 h 40"/>
                  <a:gd name="T20" fmla="*/ 119 w 136"/>
                  <a:gd name="T21" fmla="*/ 9 h 40"/>
                  <a:gd name="T22" fmla="*/ 104 w 136"/>
                  <a:gd name="T23" fmla="*/ 7 h 40"/>
                  <a:gd name="T24" fmla="*/ 90 w 136"/>
                  <a:gd name="T25" fmla="*/ 3 h 40"/>
                  <a:gd name="T26" fmla="*/ 75 w 136"/>
                  <a:gd name="T27" fmla="*/ 0 h 40"/>
                  <a:gd name="T28" fmla="*/ 55 w 136"/>
                  <a:gd name="T29" fmla="*/ 0 h 40"/>
                  <a:gd name="T30" fmla="*/ 37 w 136"/>
                  <a:gd name="T31" fmla="*/ 2 h 40"/>
                  <a:gd name="T32" fmla="*/ 23 w 136"/>
                  <a:gd name="T33" fmla="*/ 3 h 40"/>
                  <a:gd name="T34" fmla="*/ 8 w 136"/>
                  <a:gd name="T35" fmla="*/ 7 h 40"/>
                  <a:gd name="T36" fmla="*/ 2 w 136"/>
                  <a:gd name="T37" fmla="*/ 9 h 40"/>
                  <a:gd name="T38" fmla="*/ 0 w 136"/>
                  <a:gd name="T39" fmla="*/ 17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6" h="40">
                    <a:moveTo>
                      <a:pt x="0" y="17"/>
                    </a:moveTo>
                    <a:lnTo>
                      <a:pt x="11" y="34"/>
                    </a:lnTo>
                    <a:lnTo>
                      <a:pt x="23" y="36"/>
                    </a:lnTo>
                    <a:lnTo>
                      <a:pt x="40" y="40"/>
                    </a:lnTo>
                    <a:lnTo>
                      <a:pt x="61" y="38"/>
                    </a:lnTo>
                    <a:lnTo>
                      <a:pt x="78" y="36"/>
                    </a:lnTo>
                    <a:lnTo>
                      <a:pt x="101" y="22"/>
                    </a:lnTo>
                    <a:lnTo>
                      <a:pt x="130" y="19"/>
                    </a:lnTo>
                    <a:lnTo>
                      <a:pt x="130" y="17"/>
                    </a:lnTo>
                    <a:lnTo>
                      <a:pt x="136" y="13"/>
                    </a:lnTo>
                    <a:lnTo>
                      <a:pt x="119" y="9"/>
                    </a:lnTo>
                    <a:lnTo>
                      <a:pt x="104" y="7"/>
                    </a:lnTo>
                    <a:lnTo>
                      <a:pt x="90" y="3"/>
                    </a:lnTo>
                    <a:lnTo>
                      <a:pt x="75" y="0"/>
                    </a:lnTo>
                    <a:lnTo>
                      <a:pt x="55" y="0"/>
                    </a:lnTo>
                    <a:lnTo>
                      <a:pt x="37" y="2"/>
                    </a:lnTo>
                    <a:lnTo>
                      <a:pt x="23" y="3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8" name="Freeform 163"/>
              <p:cNvSpPr>
                <a:spLocks/>
              </p:cNvSpPr>
              <p:nvPr/>
            </p:nvSpPr>
            <p:spPr bwMode="auto">
              <a:xfrm>
                <a:off x="-1418" y="1939"/>
                <a:ext cx="55" cy="26"/>
              </a:xfrm>
              <a:custGeom>
                <a:avLst/>
                <a:gdLst>
                  <a:gd name="T0" fmla="*/ 6 w 55"/>
                  <a:gd name="T1" fmla="*/ 19 h 26"/>
                  <a:gd name="T2" fmla="*/ 6 w 55"/>
                  <a:gd name="T3" fmla="*/ 20 h 26"/>
                  <a:gd name="T4" fmla="*/ 9 w 55"/>
                  <a:gd name="T5" fmla="*/ 22 h 26"/>
                  <a:gd name="T6" fmla="*/ 29 w 55"/>
                  <a:gd name="T7" fmla="*/ 26 h 26"/>
                  <a:gd name="T8" fmla="*/ 55 w 55"/>
                  <a:gd name="T9" fmla="*/ 24 h 26"/>
                  <a:gd name="T10" fmla="*/ 55 w 55"/>
                  <a:gd name="T11" fmla="*/ 15 h 26"/>
                  <a:gd name="T12" fmla="*/ 44 w 55"/>
                  <a:gd name="T13" fmla="*/ 5 h 26"/>
                  <a:gd name="T14" fmla="*/ 35 w 55"/>
                  <a:gd name="T15" fmla="*/ 1 h 26"/>
                  <a:gd name="T16" fmla="*/ 26 w 55"/>
                  <a:gd name="T17" fmla="*/ 0 h 26"/>
                  <a:gd name="T18" fmla="*/ 12 w 55"/>
                  <a:gd name="T19" fmla="*/ 5 h 26"/>
                  <a:gd name="T20" fmla="*/ 0 w 55"/>
                  <a:gd name="T21" fmla="*/ 17 h 26"/>
                  <a:gd name="T22" fmla="*/ 3 w 55"/>
                  <a:gd name="T23" fmla="*/ 17 h 26"/>
                  <a:gd name="T24" fmla="*/ 6 w 55"/>
                  <a:gd name="T25" fmla="*/ 19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26">
                    <a:moveTo>
                      <a:pt x="6" y="19"/>
                    </a:moveTo>
                    <a:lnTo>
                      <a:pt x="6" y="20"/>
                    </a:lnTo>
                    <a:lnTo>
                      <a:pt x="9" y="22"/>
                    </a:lnTo>
                    <a:lnTo>
                      <a:pt x="29" y="26"/>
                    </a:lnTo>
                    <a:lnTo>
                      <a:pt x="55" y="24"/>
                    </a:lnTo>
                    <a:lnTo>
                      <a:pt x="55" y="15"/>
                    </a:lnTo>
                    <a:lnTo>
                      <a:pt x="44" y="5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2" y="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89" name="Freeform 164"/>
              <p:cNvSpPr>
                <a:spLocks/>
              </p:cNvSpPr>
              <p:nvPr/>
            </p:nvSpPr>
            <p:spPr bwMode="auto">
              <a:xfrm>
                <a:off x="-1357" y="1752"/>
                <a:ext cx="206" cy="42"/>
              </a:xfrm>
              <a:custGeom>
                <a:avLst/>
                <a:gdLst>
                  <a:gd name="T0" fmla="*/ 0 w 206"/>
                  <a:gd name="T1" fmla="*/ 29 h 42"/>
                  <a:gd name="T2" fmla="*/ 0 w 206"/>
                  <a:gd name="T3" fmla="*/ 33 h 42"/>
                  <a:gd name="T4" fmla="*/ 3 w 206"/>
                  <a:gd name="T5" fmla="*/ 38 h 42"/>
                  <a:gd name="T6" fmla="*/ 15 w 206"/>
                  <a:gd name="T7" fmla="*/ 40 h 42"/>
                  <a:gd name="T8" fmla="*/ 35 w 206"/>
                  <a:gd name="T9" fmla="*/ 42 h 42"/>
                  <a:gd name="T10" fmla="*/ 76 w 206"/>
                  <a:gd name="T11" fmla="*/ 27 h 42"/>
                  <a:gd name="T12" fmla="*/ 195 w 206"/>
                  <a:gd name="T13" fmla="*/ 15 h 42"/>
                  <a:gd name="T14" fmla="*/ 206 w 206"/>
                  <a:gd name="T15" fmla="*/ 14 h 42"/>
                  <a:gd name="T16" fmla="*/ 204 w 206"/>
                  <a:gd name="T17" fmla="*/ 6 h 42"/>
                  <a:gd name="T18" fmla="*/ 134 w 206"/>
                  <a:gd name="T19" fmla="*/ 8 h 42"/>
                  <a:gd name="T20" fmla="*/ 111 w 206"/>
                  <a:gd name="T21" fmla="*/ 0 h 42"/>
                  <a:gd name="T22" fmla="*/ 15 w 206"/>
                  <a:gd name="T23" fmla="*/ 12 h 42"/>
                  <a:gd name="T24" fmla="*/ 0 w 206"/>
                  <a:gd name="T25" fmla="*/ 29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6" h="42">
                    <a:moveTo>
                      <a:pt x="0" y="29"/>
                    </a:moveTo>
                    <a:lnTo>
                      <a:pt x="0" y="33"/>
                    </a:lnTo>
                    <a:lnTo>
                      <a:pt x="3" y="38"/>
                    </a:lnTo>
                    <a:lnTo>
                      <a:pt x="15" y="40"/>
                    </a:lnTo>
                    <a:lnTo>
                      <a:pt x="35" y="42"/>
                    </a:lnTo>
                    <a:lnTo>
                      <a:pt x="76" y="27"/>
                    </a:lnTo>
                    <a:lnTo>
                      <a:pt x="195" y="15"/>
                    </a:lnTo>
                    <a:lnTo>
                      <a:pt x="206" y="14"/>
                    </a:lnTo>
                    <a:lnTo>
                      <a:pt x="204" y="6"/>
                    </a:lnTo>
                    <a:lnTo>
                      <a:pt x="134" y="8"/>
                    </a:lnTo>
                    <a:lnTo>
                      <a:pt x="111" y="0"/>
                    </a:lnTo>
                    <a:lnTo>
                      <a:pt x="15" y="12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0" name="Freeform 165"/>
              <p:cNvSpPr>
                <a:spLocks/>
              </p:cNvSpPr>
              <p:nvPr/>
            </p:nvSpPr>
            <p:spPr bwMode="auto">
              <a:xfrm>
                <a:off x="-1214" y="2045"/>
                <a:ext cx="229" cy="34"/>
              </a:xfrm>
              <a:custGeom>
                <a:avLst/>
                <a:gdLst>
                  <a:gd name="T0" fmla="*/ 0 w 229"/>
                  <a:gd name="T1" fmla="*/ 11 h 34"/>
                  <a:gd name="T2" fmla="*/ 0 w 229"/>
                  <a:gd name="T3" fmla="*/ 17 h 34"/>
                  <a:gd name="T4" fmla="*/ 2 w 229"/>
                  <a:gd name="T5" fmla="*/ 25 h 34"/>
                  <a:gd name="T6" fmla="*/ 20 w 229"/>
                  <a:gd name="T7" fmla="*/ 30 h 34"/>
                  <a:gd name="T8" fmla="*/ 49 w 229"/>
                  <a:gd name="T9" fmla="*/ 34 h 34"/>
                  <a:gd name="T10" fmla="*/ 61 w 229"/>
                  <a:gd name="T11" fmla="*/ 34 h 34"/>
                  <a:gd name="T12" fmla="*/ 75 w 229"/>
                  <a:gd name="T13" fmla="*/ 34 h 34"/>
                  <a:gd name="T14" fmla="*/ 90 w 229"/>
                  <a:gd name="T15" fmla="*/ 30 h 34"/>
                  <a:gd name="T16" fmla="*/ 104 w 229"/>
                  <a:gd name="T17" fmla="*/ 28 h 34"/>
                  <a:gd name="T18" fmla="*/ 127 w 229"/>
                  <a:gd name="T19" fmla="*/ 19 h 34"/>
                  <a:gd name="T20" fmla="*/ 154 w 229"/>
                  <a:gd name="T21" fmla="*/ 15 h 34"/>
                  <a:gd name="T22" fmla="*/ 183 w 229"/>
                  <a:gd name="T23" fmla="*/ 15 h 34"/>
                  <a:gd name="T24" fmla="*/ 215 w 229"/>
                  <a:gd name="T25" fmla="*/ 15 h 34"/>
                  <a:gd name="T26" fmla="*/ 223 w 229"/>
                  <a:gd name="T27" fmla="*/ 11 h 34"/>
                  <a:gd name="T28" fmla="*/ 229 w 229"/>
                  <a:gd name="T29" fmla="*/ 6 h 34"/>
                  <a:gd name="T30" fmla="*/ 226 w 229"/>
                  <a:gd name="T31" fmla="*/ 2 h 34"/>
                  <a:gd name="T32" fmla="*/ 223 w 229"/>
                  <a:gd name="T33" fmla="*/ 0 h 34"/>
                  <a:gd name="T34" fmla="*/ 0 w 229"/>
                  <a:gd name="T35" fmla="*/ 8 h 34"/>
                  <a:gd name="T36" fmla="*/ 0 w 229"/>
                  <a:gd name="T37" fmla="*/ 9 h 34"/>
                  <a:gd name="T38" fmla="*/ 0 w 229"/>
                  <a:gd name="T39" fmla="*/ 11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9" h="34">
                    <a:moveTo>
                      <a:pt x="0" y="11"/>
                    </a:moveTo>
                    <a:lnTo>
                      <a:pt x="0" y="17"/>
                    </a:lnTo>
                    <a:lnTo>
                      <a:pt x="2" y="25"/>
                    </a:lnTo>
                    <a:lnTo>
                      <a:pt x="20" y="30"/>
                    </a:lnTo>
                    <a:lnTo>
                      <a:pt x="49" y="34"/>
                    </a:lnTo>
                    <a:lnTo>
                      <a:pt x="61" y="34"/>
                    </a:lnTo>
                    <a:lnTo>
                      <a:pt x="75" y="34"/>
                    </a:lnTo>
                    <a:lnTo>
                      <a:pt x="90" y="30"/>
                    </a:lnTo>
                    <a:lnTo>
                      <a:pt x="104" y="28"/>
                    </a:lnTo>
                    <a:lnTo>
                      <a:pt x="127" y="19"/>
                    </a:lnTo>
                    <a:lnTo>
                      <a:pt x="154" y="15"/>
                    </a:lnTo>
                    <a:lnTo>
                      <a:pt x="183" y="15"/>
                    </a:lnTo>
                    <a:lnTo>
                      <a:pt x="215" y="15"/>
                    </a:lnTo>
                    <a:lnTo>
                      <a:pt x="223" y="11"/>
                    </a:lnTo>
                    <a:lnTo>
                      <a:pt x="229" y="6"/>
                    </a:lnTo>
                    <a:lnTo>
                      <a:pt x="226" y="2"/>
                    </a:lnTo>
                    <a:lnTo>
                      <a:pt x="223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1" name="Freeform 166"/>
              <p:cNvSpPr>
                <a:spLocks/>
              </p:cNvSpPr>
              <p:nvPr/>
            </p:nvSpPr>
            <p:spPr bwMode="auto">
              <a:xfrm>
                <a:off x="-1127" y="1752"/>
                <a:ext cx="17" cy="10"/>
              </a:xfrm>
              <a:custGeom>
                <a:avLst/>
                <a:gdLst>
                  <a:gd name="T0" fmla="*/ 3 w 17"/>
                  <a:gd name="T1" fmla="*/ 2 h 10"/>
                  <a:gd name="T2" fmla="*/ 0 w 17"/>
                  <a:gd name="T3" fmla="*/ 4 h 10"/>
                  <a:gd name="T4" fmla="*/ 3 w 17"/>
                  <a:gd name="T5" fmla="*/ 8 h 10"/>
                  <a:gd name="T6" fmla="*/ 8 w 17"/>
                  <a:gd name="T7" fmla="*/ 10 h 10"/>
                  <a:gd name="T8" fmla="*/ 17 w 17"/>
                  <a:gd name="T9" fmla="*/ 8 h 10"/>
                  <a:gd name="T10" fmla="*/ 17 w 17"/>
                  <a:gd name="T11" fmla="*/ 4 h 10"/>
                  <a:gd name="T12" fmla="*/ 11 w 17"/>
                  <a:gd name="T13" fmla="*/ 0 h 10"/>
                  <a:gd name="T14" fmla="*/ 6 w 17"/>
                  <a:gd name="T15" fmla="*/ 0 h 10"/>
                  <a:gd name="T16" fmla="*/ 3 w 17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3" y="2"/>
                    </a:moveTo>
                    <a:lnTo>
                      <a:pt x="0" y="4"/>
                    </a:lnTo>
                    <a:lnTo>
                      <a:pt x="3" y="8"/>
                    </a:lnTo>
                    <a:lnTo>
                      <a:pt x="8" y="10"/>
                    </a:lnTo>
                    <a:lnTo>
                      <a:pt x="17" y="8"/>
                    </a:lnTo>
                    <a:lnTo>
                      <a:pt x="17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2" name="Freeform 167"/>
              <p:cNvSpPr>
                <a:spLocks/>
              </p:cNvSpPr>
              <p:nvPr/>
            </p:nvSpPr>
            <p:spPr bwMode="auto">
              <a:xfrm>
                <a:off x="-1110" y="1914"/>
                <a:ext cx="26" cy="13"/>
              </a:xfrm>
              <a:custGeom>
                <a:avLst/>
                <a:gdLst>
                  <a:gd name="T0" fmla="*/ 0 w 26"/>
                  <a:gd name="T1" fmla="*/ 9 h 13"/>
                  <a:gd name="T2" fmla="*/ 0 w 26"/>
                  <a:gd name="T3" fmla="*/ 11 h 13"/>
                  <a:gd name="T4" fmla="*/ 3 w 26"/>
                  <a:gd name="T5" fmla="*/ 13 h 13"/>
                  <a:gd name="T6" fmla="*/ 15 w 26"/>
                  <a:gd name="T7" fmla="*/ 11 h 13"/>
                  <a:gd name="T8" fmla="*/ 26 w 26"/>
                  <a:gd name="T9" fmla="*/ 6 h 13"/>
                  <a:gd name="T10" fmla="*/ 18 w 26"/>
                  <a:gd name="T11" fmla="*/ 0 h 13"/>
                  <a:gd name="T12" fmla="*/ 3 w 26"/>
                  <a:gd name="T13" fmla="*/ 4 h 13"/>
                  <a:gd name="T14" fmla="*/ 0 w 26"/>
                  <a:gd name="T15" fmla="*/ 6 h 13"/>
                  <a:gd name="T16" fmla="*/ 0 w 26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0" y="9"/>
                    </a:moveTo>
                    <a:lnTo>
                      <a:pt x="0" y="11"/>
                    </a:lnTo>
                    <a:lnTo>
                      <a:pt x="3" y="13"/>
                    </a:lnTo>
                    <a:lnTo>
                      <a:pt x="15" y="11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3" name="Freeform 168"/>
              <p:cNvSpPr>
                <a:spLocks/>
              </p:cNvSpPr>
              <p:nvPr/>
            </p:nvSpPr>
            <p:spPr bwMode="auto">
              <a:xfrm>
                <a:off x="-985" y="3775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6 w 6"/>
                  <a:gd name="T5" fmla="*/ 9 h 9"/>
                  <a:gd name="T6" fmla="*/ 0 w 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4" name="Freeform 169"/>
              <p:cNvSpPr>
                <a:spLocks/>
              </p:cNvSpPr>
              <p:nvPr/>
            </p:nvSpPr>
            <p:spPr bwMode="auto">
              <a:xfrm>
                <a:off x="-1008" y="2792"/>
                <a:ext cx="125" cy="44"/>
              </a:xfrm>
              <a:custGeom>
                <a:avLst/>
                <a:gdLst>
                  <a:gd name="T0" fmla="*/ 6 w 125"/>
                  <a:gd name="T1" fmla="*/ 11 h 44"/>
                  <a:gd name="T2" fmla="*/ 9 w 125"/>
                  <a:gd name="T3" fmla="*/ 17 h 44"/>
                  <a:gd name="T4" fmla="*/ 17 w 125"/>
                  <a:gd name="T5" fmla="*/ 23 h 44"/>
                  <a:gd name="T6" fmla="*/ 29 w 125"/>
                  <a:gd name="T7" fmla="*/ 27 h 44"/>
                  <a:gd name="T8" fmla="*/ 49 w 125"/>
                  <a:gd name="T9" fmla="*/ 28 h 44"/>
                  <a:gd name="T10" fmla="*/ 49 w 125"/>
                  <a:gd name="T11" fmla="*/ 23 h 44"/>
                  <a:gd name="T12" fmla="*/ 52 w 125"/>
                  <a:gd name="T13" fmla="*/ 19 h 44"/>
                  <a:gd name="T14" fmla="*/ 58 w 125"/>
                  <a:gd name="T15" fmla="*/ 15 h 44"/>
                  <a:gd name="T16" fmla="*/ 67 w 125"/>
                  <a:gd name="T17" fmla="*/ 17 h 44"/>
                  <a:gd name="T18" fmla="*/ 75 w 125"/>
                  <a:gd name="T19" fmla="*/ 19 h 44"/>
                  <a:gd name="T20" fmla="*/ 87 w 125"/>
                  <a:gd name="T21" fmla="*/ 27 h 44"/>
                  <a:gd name="T22" fmla="*/ 84 w 125"/>
                  <a:gd name="T23" fmla="*/ 32 h 44"/>
                  <a:gd name="T24" fmla="*/ 90 w 125"/>
                  <a:gd name="T25" fmla="*/ 38 h 44"/>
                  <a:gd name="T26" fmla="*/ 87 w 125"/>
                  <a:gd name="T27" fmla="*/ 42 h 44"/>
                  <a:gd name="T28" fmla="*/ 99 w 125"/>
                  <a:gd name="T29" fmla="*/ 44 h 44"/>
                  <a:gd name="T30" fmla="*/ 107 w 125"/>
                  <a:gd name="T31" fmla="*/ 38 h 44"/>
                  <a:gd name="T32" fmla="*/ 116 w 125"/>
                  <a:gd name="T33" fmla="*/ 34 h 44"/>
                  <a:gd name="T34" fmla="*/ 107 w 125"/>
                  <a:gd name="T35" fmla="*/ 11 h 44"/>
                  <a:gd name="T36" fmla="*/ 113 w 125"/>
                  <a:gd name="T37" fmla="*/ 8 h 44"/>
                  <a:gd name="T38" fmla="*/ 125 w 125"/>
                  <a:gd name="T39" fmla="*/ 4 h 44"/>
                  <a:gd name="T40" fmla="*/ 110 w 125"/>
                  <a:gd name="T41" fmla="*/ 0 h 44"/>
                  <a:gd name="T42" fmla="*/ 96 w 125"/>
                  <a:gd name="T43" fmla="*/ 2 h 44"/>
                  <a:gd name="T44" fmla="*/ 75 w 125"/>
                  <a:gd name="T45" fmla="*/ 4 h 44"/>
                  <a:gd name="T46" fmla="*/ 58 w 125"/>
                  <a:gd name="T47" fmla="*/ 6 h 44"/>
                  <a:gd name="T48" fmla="*/ 46 w 125"/>
                  <a:gd name="T49" fmla="*/ 2 h 44"/>
                  <a:gd name="T50" fmla="*/ 32 w 125"/>
                  <a:gd name="T51" fmla="*/ 2 h 44"/>
                  <a:gd name="T52" fmla="*/ 17 w 125"/>
                  <a:gd name="T53" fmla="*/ 2 h 44"/>
                  <a:gd name="T54" fmla="*/ 6 w 125"/>
                  <a:gd name="T55" fmla="*/ 4 h 44"/>
                  <a:gd name="T56" fmla="*/ 0 w 125"/>
                  <a:gd name="T57" fmla="*/ 8 h 44"/>
                  <a:gd name="T58" fmla="*/ 6 w 125"/>
                  <a:gd name="T59" fmla="*/ 11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25" h="44">
                    <a:moveTo>
                      <a:pt x="6" y="11"/>
                    </a:moveTo>
                    <a:lnTo>
                      <a:pt x="9" y="17"/>
                    </a:lnTo>
                    <a:lnTo>
                      <a:pt x="17" y="23"/>
                    </a:lnTo>
                    <a:lnTo>
                      <a:pt x="29" y="27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52" y="19"/>
                    </a:lnTo>
                    <a:lnTo>
                      <a:pt x="58" y="15"/>
                    </a:lnTo>
                    <a:lnTo>
                      <a:pt x="67" y="17"/>
                    </a:lnTo>
                    <a:lnTo>
                      <a:pt x="75" y="19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90" y="38"/>
                    </a:lnTo>
                    <a:lnTo>
                      <a:pt x="87" y="42"/>
                    </a:lnTo>
                    <a:lnTo>
                      <a:pt x="99" y="44"/>
                    </a:lnTo>
                    <a:lnTo>
                      <a:pt x="107" y="38"/>
                    </a:lnTo>
                    <a:lnTo>
                      <a:pt x="116" y="34"/>
                    </a:lnTo>
                    <a:lnTo>
                      <a:pt x="107" y="11"/>
                    </a:lnTo>
                    <a:lnTo>
                      <a:pt x="113" y="8"/>
                    </a:lnTo>
                    <a:lnTo>
                      <a:pt x="125" y="4"/>
                    </a:lnTo>
                    <a:lnTo>
                      <a:pt x="110" y="0"/>
                    </a:lnTo>
                    <a:lnTo>
                      <a:pt x="96" y="2"/>
                    </a:lnTo>
                    <a:lnTo>
                      <a:pt x="75" y="4"/>
                    </a:lnTo>
                    <a:lnTo>
                      <a:pt x="58" y="6"/>
                    </a:lnTo>
                    <a:lnTo>
                      <a:pt x="46" y="2"/>
                    </a:lnTo>
                    <a:lnTo>
                      <a:pt x="32" y="2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5" name="Freeform 170"/>
              <p:cNvSpPr>
                <a:spLocks/>
              </p:cNvSpPr>
              <p:nvPr/>
            </p:nvSpPr>
            <p:spPr bwMode="auto">
              <a:xfrm>
                <a:off x="-1058" y="1747"/>
                <a:ext cx="24" cy="9"/>
              </a:xfrm>
              <a:custGeom>
                <a:avLst/>
                <a:gdLst>
                  <a:gd name="T0" fmla="*/ 0 w 24"/>
                  <a:gd name="T1" fmla="*/ 5 h 9"/>
                  <a:gd name="T2" fmla="*/ 3 w 24"/>
                  <a:gd name="T3" fmla="*/ 7 h 9"/>
                  <a:gd name="T4" fmla="*/ 18 w 24"/>
                  <a:gd name="T5" fmla="*/ 9 h 9"/>
                  <a:gd name="T6" fmla="*/ 18 w 24"/>
                  <a:gd name="T7" fmla="*/ 7 h 9"/>
                  <a:gd name="T8" fmla="*/ 24 w 24"/>
                  <a:gd name="T9" fmla="*/ 5 h 9"/>
                  <a:gd name="T10" fmla="*/ 18 w 24"/>
                  <a:gd name="T11" fmla="*/ 1 h 9"/>
                  <a:gd name="T12" fmla="*/ 15 w 24"/>
                  <a:gd name="T13" fmla="*/ 0 h 9"/>
                  <a:gd name="T14" fmla="*/ 0 w 24"/>
                  <a:gd name="T15" fmla="*/ 0 h 9"/>
                  <a:gd name="T16" fmla="*/ 0 w 24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">
                    <a:moveTo>
                      <a:pt x="0" y="5"/>
                    </a:moveTo>
                    <a:lnTo>
                      <a:pt x="3" y="7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6" name="Freeform 171"/>
              <p:cNvSpPr>
                <a:spLocks/>
              </p:cNvSpPr>
              <p:nvPr/>
            </p:nvSpPr>
            <p:spPr bwMode="auto">
              <a:xfrm>
                <a:off x="-988" y="2801"/>
                <a:ext cx="9" cy="10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6 h 10"/>
                  <a:gd name="T4" fmla="*/ 9 w 9"/>
                  <a:gd name="T5" fmla="*/ 0 h 10"/>
                  <a:gd name="T6" fmla="*/ 3 w 9"/>
                  <a:gd name="T7" fmla="*/ 4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6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7" name="Freeform 172"/>
              <p:cNvSpPr>
                <a:spLocks/>
              </p:cNvSpPr>
              <p:nvPr/>
            </p:nvSpPr>
            <p:spPr bwMode="auto">
              <a:xfrm>
                <a:off x="-845" y="3782"/>
                <a:ext cx="17" cy="15"/>
              </a:xfrm>
              <a:custGeom>
                <a:avLst/>
                <a:gdLst>
                  <a:gd name="T0" fmla="*/ 3 w 17"/>
                  <a:gd name="T1" fmla="*/ 15 h 15"/>
                  <a:gd name="T2" fmla="*/ 5 w 17"/>
                  <a:gd name="T3" fmla="*/ 15 h 15"/>
                  <a:gd name="T4" fmla="*/ 11 w 17"/>
                  <a:gd name="T5" fmla="*/ 15 h 15"/>
                  <a:gd name="T6" fmla="*/ 17 w 17"/>
                  <a:gd name="T7" fmla="*/ 8 h 15"/>
                  <a:gd name="T8" fmla="*/ 11 w 17"/>
                  <a:gd name="T9" fmla="*/ 0 h 15"/>
                  <a:gd name="T10" fmla="*/ 14 w 17"/>
                  <a:gd name="T11" fmla="*/ 2 h 15"/>
                  <a:gd name="T12" fmla="*/ 17 w 17"/>
                  <a:gd name="T13" fmla="*/ 8 h 15"/>
                  <a:gd name="T14" fmla="*/ 11 w 17"/>
                  <a:gd name="T15" fmla="*/ 8 h 15"/>
                  <a:gd name="T16" fmla="*/ 5 w 17"/>
                  <a:gd name="T17" fmla="*/ 12 h 15"/>
                  <a:gd name="T18" fmla="*/ 0 w 17"/>
                  <a:gd name="T19" fmla="*/ 14 h 15"/>
                  <a:gd name="T20" fmla="*/ 3 w 17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5">
                    <a:moveTo>
                      <a:pt x="3" y="15"/>
                    </a:moveTo>
                    <a:lnTo>
                      <a:pt x="5" y="15"/>
                    </a:lnTo>
                    <a:lnTo>
                      <a:pt x="11" y="15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7" y="8"/>
                    </a:lnTo>
                    <a:lnTo>
                      <a:pt x="11" y="8"/>
                    </a:lnTo>
                    <a:lnTo>
                      <a:pt x="5" y="12"/>
                    </a:lnTo>
                    <a:lnTo>
                      <a:pt x="0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8" name="Freeform 173"/>
              <p:cNvSpPr>
                <a:spLocks/>
              </p:cNvSpPr>
              <p:nvPr/>
            </p:nvSpPr>
            <p:spPr bwMode="auto">
              <a:xfrm>
                <a:off x="-822" y="2625"/>
                <a:ext cx="198" cy="669"/>
              </a:xfrm>
              <a:custGeom>
                <a:avLst/>
                <a:gdLst>
                  <a:gd name="T0" fmla="*/ 3 w 198"/>
                  <a:gd name="T1" fmla="*/ 138 h 669"/>
                  <a:gd name="T2" fmla="*/ 20 w 198"/>
                  <a:gd name="T3" fmla="*/ 159 h 669"/>
                  <a:gd name="T4" fmla="*/ 32 w 198"/>
                  <a:gd name="T5" fmla="*/ 192 h 669"/>
                  <a:gd name="T6" fmla="*/ 46 w 198"/>
                  <a:gd name="T7" fmla="*/ 226 h 669"/>
                  <a:gd name="T8" fmla="*/ 58 w 198"/>
                  <a:gd name="T9" fmla="*/ 260 h 669"/>
                  <a:gd name="T10" fmla="*/ 70 w 198"/>
                  <a:gd name="T11" fmla="*/ 296 h 669"/>
                  <a:gd name="T12" fmla="*/ 78 w 198"/>
                  <a:gd name="T13" fmla="*/ 330 h 669"/>
                  <a:gd name="T14" fmla="*/ 84 w 198"/>
                  <a:gd name="T15" fmla="*/ 365 h 669"/>
                  <a:gd name="T16" fmla="*/ 90 w 198"/>
                  <a:gd name="T17" fmla="*/ 401 h 669"/>
                  <a:gd name="T18" fmla="*/ 93 w 198"/>
                  <a:gd name="T19" fmla="*/ 435 h 669"/>
                  <a:gd name="T20" fmla="*/ 93 w 198"/>
                  <a:gd name="T21" fmla="*/ 465 h 669"/>
                  <a:gd name="T22" fmla="*/ 93 w 198"/>
                  <a:gd name="T23" fmla="*/ 496 h 669"/>
                  <a:gd name="T24" fmla="*/ 93 w 198"/>
                  <a:gd name="T25" fmla="*/ 526 h 669"/>
                  <a:gd name="T26" fmla="*/ 96 w 198"/>
                  <a:gd name="T27" fmla="*/ 559 h 669"/>
                  <a:gd name="T28" fmla="*/ 96 w 198"/>
                  <a:gd name="T29" fmla="*/ 589 h 669"/>
                  <a:gd name="T30" fmla="*/ 99 w 198"/>
                  <a:gd name="T31" fmla="*/ 621 h 669"/>
                  <a:gd name="T32" fmla="*/ 105 w 198"/>
                  <a:gd name="T33" fmla="*/ 652 h 669"/>
                  <a:gd name="T34" fmla="*/ 119 w 198"/>
                  <a:gd name="T35" fmla="*/ 659 h 669"/>
                  <a:gd name="T36" fmla="*/ 131 w 198"/>
                  <a:gd name="T37" fmla="*/ 638 h 669"/>
                  <a:gd name="T38" fmla="*/ 160 w 198"/>
                  <a:gd name="T39" fmla="*/ 619 h 669"/>
                  <a:gd name="T40" fmla="*/ 180 w 198"/>
                  <a:gd name="T41" fmla="*/ 598 h 669"/>
                  <a:gd name="T42" fmla="*/ 186 w 198"/>
                  <a:gd name="T43" fmla="*/ 572 h 669"/>
                  <a:gd name="T44" fmla="*/ 192 w 198"/>
                  <a:gd name="T45" fmla="*/ 545 h 669"/>
                  <a:gd name="T46" fmla="*/ 195 w 198"/>
                  <a:gd name="T47" fmla="*/ 519 h 669"/>
                  <a:gd name="T48" fmla="*/ 195 w 198"/>
                  <a:gd name="T49" fmla="*/ 492 h 669"/>
                  <a:gd name="T50" fmla="*/ 195 w 198"/>
                  <a:gd name="T51" fmla="*/ 465 h 669"/>
                  <a:gd name="T52" fmla="*/ 192 w 198"/>
                  <a:gd name="T53" fmla="*/ 439 h 669"/>
                  <a:gd name="T54" fmla="*/ 186 w 198"/>
                  <a:gd name="T55" fmla="*/ 412 h 669"/>
                  <a:gd name="T56" fmla="*/ 174 w 198"/>
                  <a:gd name="T57" fmla="*/ 389 h 669"/>
                  <a:gd name="T58" fmla="*/ 163 w 198"/>
                  <a:gd name="T59" fmla="*/ 367 h 669"/>
                  <a:gd name="T60" fmla="*/ 154 w 198"/>
                  <a:gd name="T61" fmla="*/ 346 h 669"/>
                  <a:gd name="T62" fmla="*/ 145 w 198"/>
                  <a:gd name="T63" fmla="*/ 325 h 669"/>
                  <a:gd name="T64" fmla="*/ 139 w 198"/>
                  <a:gd name="T65" fmla="*/ 304 h 669"/>
                  <a:gd name="T66" fmla="*/ 131 w 198"/>
                  <a:gd name="T67" fmla="*/ 281 h 669"/>
                  <a:gd name="T68" fmla="*/ 125 w 198"/>
                  <a:gd name="T69" fmla="*/ 251 h 669"/>
                  <a:gd name="T70" fmla="*/ 119 w 198"/>
                  <a:gd name="T71" fmla="*/ 220 h 669"/>
                  <a:gd name="T72" fmla="*/ 113 w 198"/>
                  <a:gd name="T73" fmla="*/ 197 h 669"/>
                  <a:gd name="T74" fmla="*/ 110 w 198"/>
                  <a:gd name="T75" fmla="*/ 176 h 669"/>
                  <a:gd name="T76" fmla="*/ 107 w 198"/>
                  <a:gd name="T77" fmla="*/ 156 h 669"/>
                  <a:gd name="T78" fmla="*/ 105 w 198"/>
                  <a:gd name="T79" fmla="*/ 125 h 669"/>
                  <a:gd name="T80" fmla="*/ 99 w 198"/>
                  <a:gd name="T81" fmla="*/ 85 h 669"/>
                  <a:gd name="T82" fmla="*/ 81 w 198"/>
                  <a:gd name="T83" fmla="*/ 0 h 6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8" h="669">
                    <a:moveTo>
                      <a:pt x="0" y="133"/>
                    </a:moveTo>
                    <a:lnTo>
                      <a:pt x="3" y="138"/>
                    </a:lnTo>
                    <a:lnTo>
                      <a:pt x="14" y="144"/>
                    </a:lnTo>
                    <a:lnTo>
                      <a:pt x="20" y="159"/>
                    </a:lnTo>
                    <a:lnTo>
                      <a:pt x="26" y="175"/>
                    </a:lnTo>
                    <a:lnTo>
                      <a:pt x="32" y="192"/>
                    </a:lnTo>
                    <a:lnTo>
                      <a:pt x="41" y="209"/>
                    </a:lnTo>
                    <a:lnTo>
                      <a:pt x="46" y="226"/>
                    </a:lnTo>
                    <a:lnTo>
                      <a:pt x="52" y="243"/>
                    </a:lnTo>
                    <a:lnTo>
                      <a:pt x="58" y="260"/>
                    </a:lnTo>
                    <a:lnTo>
                      <a:pt x="67" y="279"/>
                    </a:lnTo>
                    <a:lnTo>
                      <a:pt x="70" y="296"/>
                    </a:lnTo>
                    <a:lnTo>
                      <a:pt x="76" y="313"/>
                    </a:lnTo>
                    <a:lnTo>
                      <a:pt x="78" y="330"/>
                    </a:lnTo>
                    <a:lnTo>
                      <a:pt x="84" y="348"/>
                    </a:lnTo>
                    <a:lnTo>
                      <a:pt x="84" y="365"/>
                    </a:lnTo>
                    <a:lnTo>
                      <a:pt x="87" y="384"/>
                    </a:lnTo>
                    <a:lnTo>
                      <a:pt x="90" y="401"/>
                    </a:lnTo>
                    <a:lnTo>
                      <a:pt x="93" y="420"/>
                    </a:lnTo>
                    <a:lnTo>
                      <a:pt x="93" y="435"/>
                    </a:lnTo>
                    <a:lnTo>
                      <a:pt x="93" y="450"/>
                    </a:lnTo>
                    <a:lnTo>
                      <a:pt x="93" y="465"/>
                    </a:lnTo>
                    <a:lnTo>
                      <a:pt x="93" y="481"/>
                    </a:lnTo>
                    <a:lnTo>
                      <a:pt x="93" y="496"/>
                    </a:lnTo>
                    <a:lnTo>
                      <a:pt x="93" y="511"/>
                    </a:lnTo>
                    <a:lnTo>
                      <a:pt x="93" y="526"/>
                    </a:lnTo>
                    <a:lnTo>
                      <a:pt x="96" y="543"/>
                    </a:lnTo>
                    <a:lnTo>
                      <a:pt x="96" y="559"/>
                    </a:lnTo>
                    <a:lnTo>
                      <a:pt x="96" y="574"/>
                    </a:lnTo>
                    <a:lnTo>
                      <a:pt x="96" y="589"/>
                    </a:lnTo>
                    <a:lnTo>
                      <a:pt x="99" y="606"/>
                    </a:lnTo>
                    <a:lnTo>
                      <a:pt x="99" y="621"/>
                    </a:lnTo>
                    <a:lnTo>
                      <a:pt x="102" y="636"/>
                    </a:lnTo>
                    <a:lnTo>
                      <a:pt x="105" y="652"/>
                    </a:lnTo>
                    <a:lnTo>
                      <a:pt x="110" y="669"/>
                    </a:lnTo>
                    <a:lnTo>
                      <a:pt x="119" y="659"/>
                    </a:lnTo>
                    <a:lnTo>
                      <a:pt x="119" y="650"/>
                    </a:lnTo>
                    <a:lnTo>
                      <a:pt x="131" y="638"/>
                    </a:lnTo>
                    <a:lnTo>
                      <a:pt x="145" y="629"/>
                    </a:lnTo>
                    <a:lnTo>
                      <a:pt x="160" y="619"/>
                    </a:lnTo>
                    <a:lnTo>
                      <a:pt x="180" y="614"/>
                    </a:lnTo>
                    <a:lnTo>
                      <a:pt x="180" y="598"/>
                    </a:lnTo>
                    <a:lnTo>
                      <a:pt x="186" y="587"/>
                    </a:lnTo>
                    <a:lnTo>
                      <a:pt x="186" y="572"/>
                    </a:lnTo>
                    <a:lnTo>
                      <a:pt x="192" y="560"/>
                    </a:lnTo>
                    <a:lnTo>
                      <a:pt x="192" y="545"/>
                    </a:lnTo>
                    <a:lnTo>
                      <a:pt x="195" y="534"/>
                    </a:lnTo>
                    <a:lnTo>
                      <a:pt x="195" y="519"/>
                    </a:lnTo>
                    <a:lnTo>
                      <a:pt x="198" y="507"/>
                    </a:lnTo>
                    <a:lnTo>
                      <a:pt x="195" y="492"/>
                    </a:lnTo>
                    <a:lnTo>
                      <a:pt x="195" y="479"/>
                    </a:lnTo>
                    <a:lnTo>
                      <a:pt x="195" y="465"/>
                    </a:lnTo>
                    <a:lnTo>
                      <a:pt x="195" y="452"/>
                    </a:lnTo>
                    <a:lnTo>
                      <a:pt x="192" y="439"/>
                    </a:lnTo>
                    <a:lnTo>
                      <a:pt x="189" y="425"/>
                    </a:lnTo>
                    <a:lnTo>
                      <a:pt x="186" y="412"/>
                    </a:lnTo>
                    <a:lnTo>
                      <a:pt x="183" y="401"/>
                    </a:lnTo>
                    <a:lnTo>
                      <a:pt x="174" y="389"/>
                    </a:lnTo>
                    <a:lnTo>
                      <a:pt x="171" y="378"/>
                    </a:lnTo>
                    <a:lnTo>
                      <a:pt x="163" y="367"/>
                    </a:lnTo>
                    <a:lnTo>
                      <a:pt x="160" y="357"/>
                    </a:lnTo>
                    <a:lnTo>
                      <a:pt x="154" y="346"/>
                    </a:lnTo>
                    <a:lnTo>
                      <a:pt x="151" y="336"/>
                    </a:lnTo>
                    <a:lnTo>
                      <a:pt x="145" y="325"/>
                    </a:lnTo>
                    <a:lnTo>
                      <a:pt x="145" y="315"/>
                    </a:lnTo>
                    <a:lnTo>
                      <a:pt x="139" y="304"/>
                    </a:lnTo>
                    <a:lnTo>
                      <a:pt x="137" y="292"/>
                    </a:lnTo>
                    <a:lnTo>
                      <a:pt x="131" y="281"/>
                    </a:lnTo>
                    <a:lnTo>
                      <a:pt x="131" y="271"/>
                    </a:lnTo>
                    <a:lnTo>
                      <a:pt x="125" y="251"/>
                    </a:lnTo>
                    <a:lnTo>
                      <a:pt x="122" y="232"/>
                    </a:lnTo>
                    <a:lnTo>
                      <a:pt x="119" y="220"/>
                    </a:lnTo>
                    <a:lnTo>
                      <a:pt x="116" y="209"/>
                    </a:lnTo>
                    <a:lnTo>
                      <a:pt x="113" y="197"/>
                    </a:lnTo>
                    <a:lnTo>
                      <a:pt x="113" y="188"/>
                    </a:lnTo>
                    <a:lnTo>
                      <a:pt x="110" y="176"/>
                    </a:lnTo>
                    <a:lnTo>
                      <a:pt x="107" y="167"/>
                    </a:lnTo>
                    <a:lnTo>
                      <a:pt x="107" y="156"/>
                    </a:lnTo>
                    <a:lnTo>
                      <a:pt x="107" y="146"/>
                    </a:lnTo>
                    <a:lnTo>
                      <a:pt x="105" y="125"/>
                    </a:lnTo>
                    <a:lnTo>
                      <a:pt x="102" y="106"/>
                    </a:lnTo>
                    <a:lnTo>
                      <a:pt x="99" y="85"/>
                    </a:lnTo>
                    <a:lnTo>
                      <a:pt x="99" y="66"/>
                    </a:lnTo>
                    <a:lnTo>
                      <a:pt x="81" y="0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399" name="Freeform 174"/>
              <p:cNvSpPr>
                <a:spLocks/>
              </p:cNvSpPr>
              <p:nvPr/>
            </p:nvSpPr>
            <p:spPr bwMode="auto">
              <a:xfrm>
                <a:off x="-691" y="2473"/>
                <a:ext cx="81" cy="40"/>
              </a:xfrm>
              <a:custGeom>
                <a:avLst/>
                <a:gdLst>
                  <a:gd name="T0" fmla="*/ 0 w 81"/>
                  <a:gd name="T1" fmla="*/ 21 h 40"/>
                  <a:gd name="T2" fmla="*/ 3 w 81"/>
                  <a:gd name="T3" fmla="*/ 24 h 40"/>
                  <a:gd name="T4" fmla="*/ 8 w 81"/>
                  <a:gd name="T5" fmla="*/ 28 h 40"/>
                  <a:gd name="T6" fmla="*/ 6 w 81"/>
                  <a:gd name="T7" fmla="*/ 32 h 40"/>
                  <a:gd name="T8" fmla="*/ 11 w 81"/>
                  <a:gd name="T9" fmla="*/ 38 h 40"/>
                  <a:gd name="T10" fmla="*/ 14 w 81"/>
                  <a:gd name="T11" fmla="*/ 38 h 40"/>
                  <a:gd name="T12" fmla="*/ 23 w 81"/>
                  <a:gd name="T13" fmla="*/ 40 h 40"/>
                  <a:gd name="T14" fmla="*/ 32 w 81"/>
                  <a:gd name="T15" fmla="*/ 38 h 40"/>
                  <a:gd name="T16" fmla="*/ 46 w 81"/>
                  <a:gd name="T17" fmla="*/ 36 h 40"/>
                  <a:gd name="T18" fmla="*/ 40 w 81"/>
                  <a:gd name="T19" fmla="*/ 30 h 40"/>
                  <a:gd name="T20" fmla="*/ 38 w 81"/>
                  <a:gd name="T21" fmla="*/ 24 h 40"/>
                  <a:gd name="T22" fmla="*/ 40 w 81"/>
                  <a:gd name="T23" fmla="*/ 21 h 40"/>
                  <a:gd name="T24" fmla="*/ 49 w 81"/>
                  <a:gd name="T25" fmla="*/ 17 h 40"/>
                  <a:gd name="T26" fmla="*/ 55 w 81"/>
                  <a:gd name="T27" fmla="*/ 17 h 40"/>
                  <a:gd name="T28" fmla="*/ 64 w 81"/>
                  <a:gd name="T29" fmla="*/ 21 h 40"/>
                  <a:gd name="T30" fmla="*/ 67 w 81"/>
                  <a:gd name="T31" fmla="*/ 13 h 40"/>
                  <a:gd name="T32" fmla="*/ 81 w 81"/>
                  <a:gd name="T33" fmla="*/ 11 h 40"/>
                  <a:gd name="T34" fmla="*/ 67 w 81"/>
                  <a:gd name="T35" fmla="*/ 0 h 40"/>
                  <a:gd name="T36" fmla="*/ 23 w 81"/>
                  <a:gd name="T37" fmla="*/ 17 h 40"/>
                  <a:gd name="T38" fmla="*/ 17 w 81"/>
                  <a:gd name="T39" fmla="*/ 15 h 40"/>
                  <a:gd name="T40" fmla="*/ 14 w 81"/>
                  <a:gd name="T41" fmla="*/ 13 h 40"/>
                  <a:gd name="T42" fmla="*/ 0 w 81"/>
                  <a:gd name="T43" fmla="*/ 15 h 40"/>
                  <a:gd name="T44" fmla="*/ 0 w 81"/>
                  <a:gd name="T45" fmla="*/ 21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1" h="40">
                    <a:moveTo>
                      <a:pt x="0" y="21"/>
                    </a:moveTo>
                    <a:lnTo>
                      <a:pt x="3" y="24"/>
                    </a:lnTo>
                    <a:lnTo>
                      <a:pt x="8" y="28"/>
                    </a:lnTo>
                    <a:lnTo>
                      <a:pt x="6" y="32"/>
                    </a:lnTo>
                    <a:lnTo>
                      <a:pt x="11" y="38"/>
                    </a:lnTo>
                    <a:lnTo>
                      <a:pt x="14" y="38"/>
                    </a:lnTo>
                    <a:lnTo>
                      <a:pt x="23" y="40"/>
                    </a:lnTo>
                    <a:lnTo>
                      <a:pt x="32" y="38"/>
                    </a:lnTo>
                    <a:lnTo>
                      <a:pt x="46" y="36"/>
                    </a:lnTo>
                    <a:lnTo>
                      <a:pt x="40" y="30"/>
                    </a:lnTo>
                    <a:lnTo>
                      <a:pt x="38" y="24"/>
                    </a:lnTo>
                    <a:lnTo>
                      <a:pt x="40" y="21"/>
                    </a:lnTo>
                    <a:lnTo>
                      <a:pt x="49" y="17"/>
                    </a:lnTo>
                    <a:lnTo>
                      <a:pt x="55" y="17"/>
                    </a:lnTo>
                    <a:lnTo>
                      <a:pt x="64" y="21"/>
                    </a:lnTo>
                    <a:lnTo>
                      <a:pt x="67" y="13"/>
                    </a:lnTo>
                    <a:lnTo>
                      <a:pt x="81" y="11"/>
                    </a:lnTo>
                    <a:lnTo>
                      <a:pt x="67" y="0"/>
                    </a:lnTo>
                    <a:lnTo>
                      <a:pt x="23" y="17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0" name="Freeform 175"/>
              <p:cNvSpPr>
                <a:spLocks/>
              </p:cNvSpPr>
              <p:nvPr/>
            </p:nvSpPr>
            <p:spPr bwMode="auto">
              <a:xfrm>
                <a:off x="-543" y="3619"/>
                <a:ext cx="87" cy="1"/>
              </a:xfrm>
              <a:custGeom>
                <a:avLst/>
                <a:gdLst>
                  <a:gd name="T0" fmla="*/ 0 w 87"/>
                  <a:gd name="T1" fmla="*/ 0 h 1"/>
                  <a:gd name="T2" fmla="*/ 87 w 87"/>
                  <a:gd name="T3" fmla="*/ 0 h 1"/>
                  <a:gd name="T4" fmla="*/ 0 w 8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1">
                    <a:moveTo>
                      <a:pt x="0" y="0"/>
                    </a:moveTo>
                    <a:lnTo>
                      <a:pt x="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1" name="Freeform 176"/>
              <p:cNvSpPr>
                <a:spLocks/>
              </p:cNvSpPr>
              <p:nvPr/>
            </p:nvSpPr>
            <p:spPr bwMode="auto">
              <a:xfrm>
                <a:off x="-581" y="1872"/>
                <a:ext cx="90" cy="19"/>
              </a:xfrm>
              <a:custGeom>
                <a:avLst/>
                <a:gdLst>
                  <a:gd name="T0" fmla="*/ 0 w 90"/>
                  <a:gd name="T1" fmla="*/ 13 h 19"/>
                  <a:gd name="T2" fmla="*/ 3 w 90"/>
                  <a:gd name="T3" fmla="*/ 15 h 19"/>
                  <a:gd name="T4" fmla="*/ 9 w 90"/>
                  <a:gd name="T5" fmla="*/ 19 h 19"/>
                  <a:gd name="T6" fmla="*/ 84 w 90"/>
                  <a:gd name="T7" fmla="*/ 19 h 19"/>
                  <a:gd name="T8" fmla="*/ 90 w 90"/>
                  <a:gd name="T9" fmla="*/ 13 h 19"/>
                  <a:gd name="T10" fmla="*/ 90 w 90"/>
                  <a:gd name="T11" fmla="*/ 8 h 19"/>
                  <a:gd name="T12" fmla="*/ 18 w 90"/>
                  <a:gd name="T13" fmla="*/ 0 h 19"/>
                  <a:gd name="T14" fmla="*/ 3 w 90"/>
                  <a:gd name="T15" fmla="*/ 4 h 19"/>
                  <a:gd name="T16" fmla="*/ 0 w 90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19">
                    <a:moveTo>
                      <a:pt x="0" y="13"/>
                    </a:moveTo>
                    <a:lnTo>
                      <a:pt x="3" y="15"/>
                    </a:lnTo>
                    <a:lnTo>
                      <a:pt x="9" y="19"/>
                    </a:lnTo>
                    <a:lnTo>
                      <a:pt x="84" y="19"/>
                    </a:lnTo>
                    <a:lnTo>
                      <a:pt x="90" y="13"/>
                    </a:lnTo>
                    <a:lnTo>
                      <a:pt x="90" y="8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2" name="Freeform 177"/>
              <p:cNvSpPr>
                <a:spLocks/>
              </p:cNvSpPr>
              <p:nvPr/>
            </p:nvSpPr>
            <p:spPr bwMode="auto">
              <a:xfrm>
                <a:off x="-517" y="2207"/>
                <a:ext cx="38" cy="20"/>
              </a:xfrm>
              <a:custGeom>
                <a:avLst/>
                <a:gdLst>
                  <a:gd name="T0" fmla="*/ 9 w 38"/>
                  <a:gd name="T1" fmla="*/ 20 h 20"/>
                  <a:gd name="T2" fmla="*/ 12 w 38"/>
                  <a:gd name="T3" fmla="*/ 20 h 20"/>
                  <a:gd name="T4" fmla="*/ 15 w 38"/>
                  <a:gd name="T5" fmla="*/ 20 h 20"/>
                  <a:gd name="T6" fmla="*/ 26 w 38"/>
                  <a:gd name="T7" fmla="*/ 15 h 20"/>
                  <a:gd name="T8" fmla="*/ 38 w 38"/>
                  <a:gd name="T9" fmla="*/ 7 h 20"/>
                  <a:gd name="T10" fmla="*/ 35 w 38"/>
                  <a:gd name="T11" fmla="*/ 1 h 20"/>
                  <a:gd name="T12" fmla="*/ 29 w 38"/>
                  <a:gd name="T13" fmla="*/ 0 h 20"/>
                  <a:gd name="T14" fmla="*/ 12 w 38"/>
                  <a:gd name="T15" fmla="*/ 3 h 20"/>
                  <a:gd name="T16" fmla="*/ 0 w 38"/>
                  <a:gd name="T17" fmla="*/ 15 h 20"/>
                  <a:gd name="T18" fmla="*/ 3 w 38"/>
                  <a:gd name="T19" fmla="*/ 17 h 20"/>
                  <a:gd name="T20" fmla="*/ 9 w 38"/>
                  <a:gd name="T21" fmla="*/ 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26" y="15"/>
                    </a:lnTo>
                    <a:lnTo>
                      <a:pt x="38" y="7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12" y="3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3" name="Freeform 178"/>
              <p:cNvSpPr>
                <a:spLocks/>
              </p:cNvSpPr>
              <p:nvPr/>
            </p:nvSpPr>
            <p:spPr bwMode="auto">
              <a:xfrm>
                <a:off x="-453" y="1851"/>
                <a:ext cx="99" cy="29"/>
              </a:xfrm>
              <a:custGeom>
                <a:avLst/>
                <a:gdLst>
                  <a:gd name="T0" fmla="*/ 0 w 99"/>
                  <a:gd name="T1" fmla="*/ 10 h 29"/>
                  <a:gd name="T2" fmla="*/ 0 w 99"/>
                  <a:gd name="T3" fmla="*/ 11 h 29"/>
                  <a:gd name="T4" fmla="*/ 6 w 99"/>
                  <a:gd name="T5" fmla="*/ 17 h 29"/>
                  <a:gd name="T6" fmla="*/ 20 w 99"/>
                  <a:gd name="T7" fmla="*/ 21 h 29"/>
                  <a:gd name="T8" fmla="*/ 41 w 99"/>
                  <a:gd name="T9" fmla="*/ 27 h 29"/>
                  <a:gd name="T10" fmla="*/ 61 w 99"/>
                  <a:gd name="T11" fmla="*/ 27 h 29"/>
                  <a:gd name="T12" fmla="*/ 87 w 99"/>
                  <a:gd name="T13" fmla="*/ 29 h 29"/>
                  <a:gd name="T14" fmla="*/ 96 w 99"/>
                  <a:gd name="T15" fmla="*/ 27 h 29"/>
                  <a:gd name="T16" fmla="*/ 99 w 99"/>
                  <a:gd name="T17" fmla="*/ 23 h 29"/>
                  <a:gd name="T18" fmla="*/ 93 w 99"/>
                  <a:gd name="T19" fmla="*/ 19 h 29"/>
                  <a:gd name="T20" fmla="*/ 87 w 99"/>
                  <a:gd name="T21" fmla="*/ 21 h 29"/>
                  <a:gd name="T22" fmla="*/ 70 w 99"/>
                  <a:gd name="T23" fmla="*/ 15 h 29"/>
                  <a:gd name="T24" fmla="*/ 61 w 99"/>
                  <a:gd name="T25" fmla="*/ 11 h 29"/>
                  <a:gd name="T26" fmla="*/ 50 w 99"/>
                  <a:gd name="T27" fmla="*/ 6 h 29"/>
                  <a:gd name="T28" fmla="*/ 41 w 99"/>
                  <a:gd name="T29" fmla="*/ 2 h 29"/>
                  <a:gd name="T30" fmla="*/ 32 w 99"/>
                  <a:gd name="T31" fmla="*/ 2 h 29"/>
                  <a:gd name="T32" fmla="*/ 23 w 99"/>
                  <a:gd name="T33" fmla="*/ 0 h 29"/>
                  <a:gd name="T34" fmla="*/ 12 w 99"/>
                  <a:gd name="T35" fmla="*/ 0 h 29"/>
                  <a:gd name="T36" fmla="*/ 0 w 99"/>
                  <a:gd name="T37" fmla="*/ 4 h 29"/>
                  <a:gd name="T38" fmla="*/ 0 w 99"/>
                  <a:gd name="T39" fmla="*/ 1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" h="29">
                    <a:moveTo>
                      <a:pt x="0" y="10"/>
                    </a:moveTo>
                    <a:lnTo>
                      <a:pt x="0" y="11"/>
                    </a:lnTo>
                    <a:lnTo>
                      <a:pt x="6" y="17"/>
                    </a:lnTo>
                    <a:lnTo>
                      <a:pt x="20" y="21"/>
                    </a:lnTo>
                    <a:lnTo>
                      <a:pt x="41" y="27"/>
                    </a:lnTo>
                    <a:lnTo>
                      <a:pt x="61" y="27"/>
                    </a:lnTo>
                    <a:lnTo>
                      <a:pt x="87" y="29"/>
                    </a:lnTo>
                    <a:lnTo>
                      <a:pt x="96" y="27"/>
                    </a:lnTo>
                    <a:lnTo>
                      <a:pt x="99" y="23"/>
                    </a:lnTo>
                    <a:lnTo>
                      <a:pt x="93" y="19"/>
                    </a:lnTo>
                    <a:lnTo>
                      <a:pt x="87" y="21"/>
                    </a:lnTo>
                    <a:lnTo>
                      <a:pt x="70" y="15"/>
                    </a:lnTo>
                    <a:lnTo>
                      <a:pt x="61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4" name="Freeform 179"/>
              <p:cNvSpPr>
                <a:spLocks/>
              </p:cNvSpPr>
              <p:nvPr/>
            </p:nvSpPr>
            <p:spPr bwMode="auto">
              <a:xfrm>
                <a:off x="-415" y="2226"/>
                <a:ext cx="26" cy="11"/>
              </a:xfrm>
              <a:custGeom>
                <a:avLst/>
                <a:gdLst>
                  <a:gd name="T0" fmla="*/ 3 w 26"/>
                  <a:gd name="T1" fmla="*/ 9 h 11"/>
                  <a:gd name="T2" fmla="*/ 6 w 26"/>
                  <a:gd name="T3" fmla="*/ 9 h 11"/>
                  <a:gd name="T4" fmla="*/ 9 w 26"/>
                  <a:gd name="T5" fmla="*/ 11 h 11"/>
                  <a:gd name="T6" fmla="*/ 20 w 26"/>
                  <a:gd name="T7" fmla="*/ 9 h 11"/>
                  <a:gd name="T8" fmla="*/ 26 w 26"/>
                  <a:gd name="T9" fmla="*/ 1 h 11"/>
                  <a:gd name="T10" fmla="*/ 9 w 26"/>
                  <a:gd name="T11" fmla="*/ 0 h 11"/>
                  <a:gd name="T12" fmla="*/ 0 w 26"/>
                  <a:gd name="T13" fmla="*/ 5 h 11"/>
                  <a:gd name="T14" fmla="*/ 0 w 26"/>
                  <a:gd name="T15" fmla="*/ 7 h 11"/>
                  <a:gd name="T16" fmla="*/ 3 w 26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3" y="9"/>
                    </a:moveTo>
                    <a:lnTo>
                      <a:pt x="6" y="9"/>
                    </a:lnTo>
                    <a:lnTo>
                      <a:pt x="9" y="11"/>
                    </a:lnTo>
                    <a:lnTo>
                      <a:pt x="20" y="9"/>
                    </a:lnTo>
                    <a:lnTo>
                      <a:pt x="26" y="1"/>
                    </a:lnTo>
                    <a:lnTo>
                      <a:pt x="9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5" name="Freeform 180"/>
              <p:cNvSpPr>
                <a:spLocks/>
              </p:cNvSpPr>
              <p:nvPr/>
            </p:nvSpPr>
            <p:spPr bwMode="auto">
              <a:xfrm>
                <a:off x="-331" y="2929"/>
                <a:ext cx="32" cy="9"/>
              </a:xfrm>
              <a:custGeom>
                <a:avLst/>
                <a:gdLst>
                  <a:gd name="T0" fmla="*/ 0 w 32"/>
                  <a:gd name="T1" fmla="*/ 9 h 9"/>
                  <a:gd name="T2" fmla="*/ 32 w 32"/>
                  <a:gd name="T3" fmla="*/ 0 h 9"/>
                  <a:gd name="T4" fmla="*/ 0 w 32"/>
                  <a:gd name="T5" fmla="*/ 6 h 9"/>
                  <a:gd name="T6" fmla="*/ 0 w 32"/>
                  <a:gd name="T7" fmla="*/ 7 h 9"/>
                  <a:gd name="T8" fmla="*/ 0 w 32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0" y="9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6" name="Freeform 181"/>
              <p:cNvSpPr>
                <a:spLocks/>
              </p:cNvSpPr>
              <p:nvPr/>
            </p:nvSpPr>
            <p:spPr bwMode="auto">
              <a:xfrm>
                <a:off x="-273" y="1587"/>
                <a:ext cx="32" cy="13"/>
              </a:xfrm>
              <a:custGeom>
                <a:avLst/>
                <a:gdLst>
                  <a:gd name="T0" fmla="*/ 0 w 32"/>
                  <a:gd name="T1" fmla="*/ 4 h 13"/>
                  <a:gd name="T2" fmla="*/ 0 w 32"/>
                  <a:gd name="T3" fmla="*/ 7 h 13"/>
                  <a:gd name="T4" fmla="*/ 9 w 32"/>
                  <a:gd name="T5" fmla="*/ 13 h 13"/>
                  <a:gd name="T6" fmla="*/ 18 w 32"/>
                  <a:gd name="T7" fmla="*/ 13 h 13"/>
                  <a:gd name="T8" fmla="*/ 32 w 32"/>
                  <a:gd name="T9" fmla="*/ 13 h 13"/>
                  <a:gd name="T10" fmla="*/ 21 w 32"/>
                  <a:gd name="T11" fmla="*/ 4 h 13"/>
                  <a:gd name="T12" fmla="*/ 3 w 32"/>
                  <a:gd name="T13" fmla="*/ 0 h 13"/>
                  <a:gd name="T14" fmla="*/ 0 w 32"/>
                  <a:gd name="T15" fmla="*/ 2 h 13"/>
                  <a:gd name="T16" fmla="*/ 0 w 32"/>
                  <a:gd name="T17" fmla="*/ 4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3">
                    <a:moveTo>
                      <a:pt x="0" y="4"/>
                    </a:moveTo>
                    <a:lnTo>
                      <a:pt x="0" y="7"/>
                    </a:lnTo>
                    <a:lnTo>
                      <a:pt x="9" y="13"/>
                    </a:lnTo>
                    <a:lnTo>
                      <a:pt x="18" y="13"/>
                    </a:lnTo>
                    <a:lnTo>
                      <a:pt x="32" y="13"/>
                    </a:lnTo>
                    <a:lnTo>
                      <a:pt x="21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7" name="Freeform 182"/>
              <p:cNvSpPr>
                <a:spLocks/>
              </p:cNvSpPr>
              <p:nvPr/>
            </p:nvSpPr>
            <p:spPr bwMode="auto">
              <a:xfrm>
                <a:off x="-116" y="3410"/>
                <a:ext cx="24" cy="72"/>
              </a:xfrm>
              <a:custGeom>
                <a:avLst/>
                <a:gdLst>
                  <a:gd name="T0" fmla="*/ 0 w 24"/>
                  <a:gd name="T1" fmla="*/ 40 h 72"/>
                  <a:gd name="T2" fmla="*/ 3 w 24"/>
                  <a:gd name="T3" fmla="*/ 66 h 72"/>
                  <a:gd name="T4" fmla="*/ 9 w 24"/>
                  <a:gd name="T5" fmla="*/ 72 h 72"/>
                  <a:gd name="T6" fmla="*/ 24 w 24"/>
                  <a:gd name="T7" fmla="*/ 72 h 72"/>
                  <a:gd name="T8" fmla="*/ 18 w 24"/>
                  <a:gd name="T9" fmla="*/ 0 h 72"/>
                  <a:gd name="T10" fmla="*/ 15 w 24"/>
                  <a:gd name="T11" fmla="*/ 5 h 72"/>
                  <a:gd name="T12" fmla="*/ 6 w 24"/>
                  <a:gd name="T13" fmla="*/ 9 h 72"/>
                  <a:gd name="T14" fmla="*/ 0 w 24"/>
                  <a:gd name="T15" fmla="*/ 4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72">
                    <a:moveTo>
                      <a:pt x="0" y="40"/>
                    </a:moveTo>
                    <a:lnTo>
                      <a:pt x="3" y="66"/>
                    </a:lnTo>
                    <a:lnTo>
                      <a:pt x="9" y="72"/>
                    </a:lnTo>
                    <a:lnTo>
                      <a:pt x="24" y="72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6" y="9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8" name="Freeform 183"/>
              <p:cNvSpPr>
                <a:spLocks/>
              </p:cNvSpPr>
              <p:nvPr/>
            </p:nvSpPr>
            <p:spPr bwMode="auto">
              <a:xfrm>
                <a:off x="-31" y="2214"/>
                <a:ext cx="75" cy="42"/>
              </a:xfrm>
              <a:custGeom>
                <a:avLst/>
                <a:gdLst>
                  <a:gd name="T0" fmla="*/ 5 w 75"/>
                  <a:gd name="T1" fmla="*/ 42 h 42"/>
                  <a:gd name="T2" fmla="*/ 23 w 75"/>
                  <a:gd name="T3" fmla="*/ 31 h 42"/>
                  <a:gd name="T4" fmla="*/ 43 w 75"/>
                  <a:gd name="T5" fmla="*/ 15 h 42"/>
                  <a:gd name="T6" fmla="*/ 49 w 75"/>
                  <a:gd name="T7" fmla="*/ 15 h 42"/>
                  <a:gd name="T8" fmla="*/ 49 w 75"/>
                  <a:gd name="T9" fmla="*/ 13 h 42"/>
                  <a:gd name="T10" fmla="*/ 43 w 75"/>
                  <a:gd name="T11" fmla="*/ 8 h 42"/>
                  <a:gd name="T12" fmla="*/ 43 w 75"/>
                  <a:gd name="T13" fmla="*/ 6 h 42"/>
                  <a:gd name="T14" fmla="*/ 58 w 75"/>
                  <a:gd name="T15" fmla="*/ 0 h 42"/>
                  <a:gd name="T16" fmla="*/ 75 w 75"/>
                  <a:gd name="T17" fmla="*/ 0 h 42"/>
                  <a:gd name="T18" fmla="*/ 26 w 75"/>
                  <a:gd name="T19" fmla="*/ 12 h 42"/>
                  <a:gd name="T20" fmla="*/ 0 w 75"/>
                  <a:gd name="T21" fmla="*/ 38 h 42"/>
                  <a:gd name="T22" fmla="*/ 2 w 75"/>
                  <a:gd name="T23" fmla="*/ 40 h 42"/>
                  <a:gd name="T24" fmla="*/ 5 w 75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42">
                    <a:moveTo>
                      <a:pt x="5" y="42"/>
                    </a:moveTo>
                    <a:lnTo>
                      <a:pt x="23" y="31"/>
                    </a:lnTo>
                    <a:lnTo>
                      <a:pt x="43" y="15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26" y="12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09" name="Freeform 184"/>
              <p:cNvSpPr>
                <a:spLocks/>
              </p:cNvSpPr>
              <p:nvPr/>
            </p:nvSpPr>
            <p:spPr bwMode="auto">
              <a:xfrm>
                <a:off x="41" y="1794"/>
                <a:ext cx="23" cy="97"/>
              </a:xfrm>
              <a:custGeom>
                <a:avLst/>
                <a:gdLst>
                  <a:gd name="T0" fmla="*/ 0 w 23"/>
                  <a:gd name="T1" fmla="*/ 53 h 97"/>
                  <a:gd name="T2" fmla="*/ 6 w 23"/>
                  <a:gd name="T3" fmla="*/ 63 h 97"/>
                  <a:gd name="T4" fmla="*/ 6 w 23"/>
                  <a:gd name="T5" fmla="*/ 74 h 97"/>
                  <a:gd name="T6" fmla="*/ 0 w 23"/>
                  <a:gd name="T7" fmla="*/ 86 h 97"/>
                  <a:gd name="T8" fmla="*/ 3 w 23"/>
                  <a:gd name="T9" fmla="*/ 97 h 97"/>
                  <a:gd name="T10" fmla="*/ 9 w 23"/>
                  <a:gd name="T11" fmla="*/ 86 h 97"/>
                  <a:gd name="T12" fmla="*/ 15 w 23"/>
                  <a:gd name="T13" fmla="*/ 74 h 97"/>
                  <a:gd name="T14" fmla="*/ 18 w 23"/>
                  <a:gd name="T15" fmla="*/ 63 h 97"/>
                  <a:gd name="T16" fmla="*/ 23 w 23"/>
                  <a:gd name="T17" fmla="*/ 51 h 97"/>
                  <a:gd name="T18" fmla="*/ 21 w 23"/>
                  <a:gd name="T19" fmla="*/ 36 h 97"/>
                  <a:gd name="T20" fmla="*/ 21 w 23"/>
                  <a:gd name="T21" fmla="*/ 25 h 97"/>
                  <a:gd name="T22" fmla="*/ 15 w 23"/>
                  <a:gd name="T23" fmla="*/ 11 h 97"/>
                  <a:gd name="T24" fmla="*/ 12 w 23"/>
                  <a:gd name="T25" fmla="*/ 0 h 97"/>
                  <a:gd name="T26" fmla="*/ 0 w 23"/>
                  <a:gd name="T27" fmla="*/ 53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97">
                    <a:moveTo>
                      <a:pt x="0" y="53"/>
                    </a:moveTo>
                    <a:lnTo>
                      <a:pt x="6" y="63"/>
                    </a:lnTo>
                    <a:lnTo>
                      <a:pt x="6" y="74"/>
                    </a:lnTo>
                    <a:lnTo>
                      <a:pt x="0" y="86"/>
                    </a:lnTo>
                    <a:lnTo>
                      <a:pt x="3" y="97"/>
                    </a:lnTo>
                    <a:lnTo>
                      <a:pt x="9" y="86"/>
                    </a:lnTo>
                    <a:lnTo>
                      <a:pt x="15" y="74"/>
                    </a:lnTo>
                    <a:lnTo>
                      <a:pt x="18" y="63"/>
                    </a:lnTo>
                    <a:lnTo>
                      <a:pt x="23" y="51"/>
                    </a:lnTo>
                    <a:lnTo>
                      <a:pt x="21" y="36"/>
                    </a:lnTo>
                    <a:lnTo>
                      <a:pt x="21" y="25"/>
                    </a:lnTo>
                    <a:lnTo>
                      <a:pt x="15" y="11"/>
                    </a:lnTo>
                    <a:lnTo>
                      <a:pt x="12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0" name="Freeform 185"/>
              <p:cNvSpPr>
                <a:spLocks/>
              </p:cNvSpPr>
              <p:nvPr/>
            </p:nvSpPr>
            <p:spPr bwMode="auto">
              <a:xfrm>
                <a:off x="120" y="2336"/>
                <a:ext cx="26" cy="17"/>
              </a:xfrm>
              <a:custGeom>
                <a:avLst/>
                <a:gdLst>
                  <a:gd name="T0" fmla="*/ 0 w 26"/>
                  <a:gd name="T1" fmla="*/ 7 h 17"/>
                  <a:gd name="T2" fmla="*/ 3 w 26"/>
                  <a:gd name="T3" fmla="*/ 11 h 17"/>
                  <a:gd name="T4" fmla="*/ 8 w 26"/>
                  <a:gd name="T5" fmla="*/ 17 h 17"/>
                  <a:gd name="T6" fmla="*/ 14 w 26"/>
                  <a:gd name="T7" fmla="*/ 9 h 17"/>
                  <a:gd name="T8" fmla="*/ 26 w 26"/>
                  <a:gd name="T9" fmla="*/ 4 h 17"/>
                  <a:gd name="T10" fmla="*/ 14 w 26"/>
                  <a:gd name="T11" fmla="*/ 0 h 17"/>
                  <a:gd name="T12" fmla="*/ 3 w 26"/>
                  <a:gd name="T13" fmla="*/ 2 h 17"/>
                  <a:gd name="T14" fmla="*/ 0 w 26"/>
                  <a:gd name="T15" fmla="*/ 4 h 17"/>
                  <a:gd name="T16" fmla="*/ 0 w 26"/>
                  <a:gd name="T17" fmla="*/ 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7">
                    <a:moveTo>
                      <a:pt x="0" y="7"/>
                    </a:moveTo>
                    <a:lnTo>
                      <a:pt x="3" y="11"/>
                    </a:lnTo>
                    <a:lnTo>
                      <a:pt x="8" y="17"/>
                    </a:lnTo>
                    <a:lnTo>
                      <a:pt x="14" y="9"/>
                    </a:lnTo>
                    <a:lnTo>
                      <a:pt x="26" y="4"/>
                    </a:lnTo>
                    <a:lnTo>
                      <a:pt x="14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1" name="Freeform 186"/>
              <p:cNvSpPr>
                <a:spLocks/>
              </p:cNvSpPr>
              <p:nvPr/>
            </p:nvSpPr>
            <p:spPr bwMode="auto">
              <a:xfrm>
                <a:off x="262" y="1959"/>
                <a:ext cx="102" cy="23"/>
              </a:xfrm>
              <a:custGeom>
                <a:avLst/>
                <a:gdLst>
                  <a:gd name="T0" fmla="*/ 3 w 102"/>
                  <a:gd name="T1" fmla="*/ 21 h 23"/>
                  <a:gd name="T2" fmla="*/ 6 w 102"/>
                  <a:gd name="T3" fmla="*/ 21 h 23"/>
                  <a:gd name="T4" fmla="*/ 9 w 102"/>
                  <a:gd name="T5" fmla="*/ 23 h 23"/>
                  <a:gd name="T6" fmla="*/ 21 w 102"/>
                  <a:gd name="T7" fmla="*/ 19 h 23"/>
                  <a:gd name="T8" fmla="*/ 35 w 102"/>
                  <a:gd name="T9" fmla="*/ 16 h 23"/>
                  <a:gd name="T10" fmla="*/ 50 w 102"/>
                  <a:gd name="T11" fmla="*/ 12 h 23"/>
                  <a:gd name="T12" fmla="*/ 70 w 102"/>
                  <a:gd name="T13" fmla="*/ 14 h 23"/>
                  <a:gd name="T14" fmla="*/ 73 w 102"/>
                  <a:gd name="T15" fmla="*/ 16 h 23"/>
                  <a:gd name="T16" fmla="*/ 82 w 102"/>
                  <a:gd name="T17" fmla="*/ 23 h 23"/>
                  <a:gd name="T18" fmla="*/ 90 w 102"/>
                  <a:gd name="T19" fmla="*/ 23 h 23"/>
                  <a:gd name="T20" fmla="*/ 102 w 102"/>
                  <a:gd name="T21" fmla="*/ 23 h 23"/>
                  <a:gd name="T22" fmla="*/ 96 w 102"/>
                  <a:gd name="T23" fmla="*/ 8 h 23"/>
                  <a:gd name="T24" fmla="*/ 90 w 102"/>
                  <a:gd name="T25" fmla="*/ 4 h 23"/>
                  <a:gd name="T26" fmla="*/ 87 w 102"/>
                  <a:gd name="T27" fmla="*/ 2 h 23"/>
                  <a:gd name="T28" fmla="*/ 52 w 102"/>
                  <a:gd name="T29" fmla="*/ 0 h 23"/>
                  <a:gd name="T30" fmla="*/ 0 w 102"/>
                  <a:gd name="T31" fmla="*/ 21 h 23"/>
                  <a:gd name="T32" fmla="*/ 3 w 102"/>
                  <a:gd name="T33" fmla="*/ 2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23">
                    <a:moveTo>
                      <a:pt x="3" y="21"/>
                    </a:moveTo>
                    <a:lnTo>
                      <a:pt x="6" y="21"/>
                    </a:lnTo>
                    <a:lnTo>
                      <a:pt x="9" y="23"/>
                    </a:lnTo>
                    <a:lnTo>
                      <a:pt x="21" y="19"/>
                    </a:lnTo>
                    <a:lnTo>
                      <a:pt x="35" y="16"/>
                    </a:lnTo>
                    <a:lnTo>
                      <a:pt x="50" y="12"/>
                    </a:lnTo>
                    <a:lnTo>
                      <a:pt x="70" y="14"/>
                    </a:lnTo>
                    <a:lnTo>
                      <a:pt x="73" y="16"/>
                    </a:lnTo>
                    <a:lnTo>
                      <a:pt x="82" y="23"/>
                    </a:lnTo>
                    <a:lnTo>
                      <a:pt x="90" y="23"/>
                    </a:lnTo>
                    <a:lnTo>
                      <a:pt x="102" y="23"/>
                    </a:lnTo>
                    <a:lnTo>
                      <a:pt x="96" y="8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52" y="0"/>
                    </a:lnTo>
                    <a:lnTo>
                      <a:pt x="0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2" name="Freeform 187"/>
              <p:cNvSpPr>
                <a:spLocks/>
              </p:cNvSpPr>
              <p:nvPr/>
            </p:nvSpPr>
            <p:spPr bwMode="auto">
              <a:xfrm>
                <a:off x="538" y="1999"/>
                <a:ext cx="82" cy="198"/>
              </a:xfrm>
              <a:custGeom>
                <a:avLst/>
                <a:gdLst>
                  <a:gd name="T0" fmla="*/ 0 w 82"/>
                  <a:gd name="T1" fmla="*/ 25 h 198"/>
                  <a:gd name="T2" fmla="*/ 21 w 82"/>
                  <a:gd name="T3" fmla="*/ 198 h 198"/>
                  <a:gd name="T4" fmla="*/ 29 w 82"/>
                  <a:gd name="T5" fmla="*/ 179 h 198"/>
                  <a:gd name="T6" fmla="*/ 41 w 82"/>
                  <a:gd name="T7" fmla="*/ 162 h 198"/>
                  <a:gd name="T8" fmla="*/ 56 w 82"/>
                  <a:gd name="T9" fmla="*/ 143 h 198"/>
                  <a:gd name="T10" fmla="*/ 73 w 82"/>
                  <a:gd name="T11" fmla="*/ 124 h 198"/>
                  <a:gd name="T12" fmla="*/ 73 w 82"/>
                  <a:gd name="T13" fmla="*/ 109 h 198"/>
                  <a:gd name="T14" fmla="*/ 73 w 82"/>
                  <a:gd name="T15" fmla="*/ 95 h 198"/>
                  <a:gd name="T16" fmla="*/ 73 w 82"/>
                  <a:gd name="T17" fmla="*/ 80 h 198"/>
                  <a:gd name="T18" fmla="*/ 73 w 82"/>
                  <a:gd name="T19" fmla="*/ 69 h 198"/>
                  <a:gd name="T20" fmla="*/ 73 w 82"/>
                  <a:gd name="T21" fmla="*/ 55 h 198"/>
                  <a:gd name="T22" fmla="*/ 73 w 82"/>
                  <a:gd name="T23" fmla="*/ 42 h 198"/>
                  <a:gd name="T24" fmla="*/ 73 w 82"/>
                  <a:gd name="T25" fmla="*/ 29 h 198"/>
                  <a:gd name="T26" fmla="*/ 82 w 82"/>
                  <a:gd name="T27" fmla="*/ 17 h 198"/>
                  <a:gd name="T28" fmla="*/ 61 w 82"/>
                  <a:gd name="T29" fmla="*/ 8 h 198"/>
                  <a:gd name="T30" fmla="*/ 41 w 82"/>
                  <a:gd name="T31" fmla="*/ 0 h 198"/>
                  <a:gd name="T32" fmla="*/ 35 w 82"/>
                  <a:gd name="T33" fmla="*/ 0 h 198"/>
                  <a:gd name="T34" fmla="*/ 26 w 82"/>
                  <a:gd name="T35" fmla="*/ 0 h 198"/>
                  <a:gd name="T36" fmla="*/ 9 w 82"/>
                  <a:gd name="T37" fmla="*/ 10 h 198"/>
                  <a:gd name="T38" fmla="*/ 0 w 82"/>
                  <a:gd name="T39" fmla="*/ 25 h 1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2" h="198">
                    <a:moveTo>
                      <a:pt x="0" y="25"/>
                    </a:moveTo>
                    <a:lnTo>
                      <a:pt x="21" y="198"/>
                    </a:lnTo>
                    <a:lnTo>
                      <a:pt x="29" y="179"/>
                    </a:lnTo>
                    <a:lnTo>
                      <a:pt x="41" y="162"/>
                    </a:lnTo>
                    <a:lnTo>
                      <a:pt x="56" y="143"/>
                    </a:lnTo>
                    <a:lnTo>
                      <a:pt x="73" y="124"/>
                    </a:lnTo>
                    <a:lnTo>
                      <a:pt x="73" y="109"/>
                    </a:lnTo>
                    <a:lnTo>
                      <a:pt x="73" y="95"/>
                    </a:lnTo>
                    <a:lnTo>
                      <a:pt x="73" y="80"/>
                    </a:lnTo>
                    <a:lnTo>
                      <a:pt x="73" y="69"/>
                    </a:lnTo>
                    <a:lnTo>
                      <a:pt x="73" y="55"/>
                    </a:lnTo>
                    <a:lnTo>
                      <a:pt x="73" y="42"/>
                    </a:lnTo>
                    <a:lnTo>
                      <a:pt x="73" y="29"/>
                    </a:lnTo>
                    <a:lnTo>
                      <a:pt x="82" y="17"/>
                    </a:lnTo>
                    <a:lnTo>
                      <a:pt x="61" y="8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26" y="0"/>
                    </a:lnTo>
                    <a:lnTo>
                      <a:pt x="9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3" name="Freeform 188"/>
              <p:cNvSpPr>
                <a:spLocks/>
              </p:cNvSpPr>
              <p:nvPr/>
            </p:nvSpPr>
            <p:spPr bwMode="auto">
              <a:xfrm>
                <a:off x="579" y="1788"/>
                <a:ext cx="41" cy="73"/>
              </a:xfrm>
              <a:custGeom>
                <a:avLst/>
                <a:gdLst>
                  <a:gd name="T0" fmla="*/ 0 w 41"/>
                  <a:gd name="T1" fmla="*/ 31 h 73"/>
                  <a:gd name="T2" fmla="*/ 3 w 41"/>
                  <a:gd name="T3" fmla="*/ 38 h 73"/>
                  <a:gd name="T4" fmla="*/ 6 w 41"/>
                  <a:gd name="T5" fmla="*/ 50 h 73"/>
                  <a:gd name="T6" fmla="*/ 6 w 41"/>
                  <a:gd name="T7" fmla="*/ 61 h 73"/>
                  <a:gd name="T8" fmla="*/ 6 w 41"/>
                  <a:gd name="T9" fmla="*/ 73 h 73"/>
                  <a:gd name="T10" fmla="*/ 12 w 41"/>
                  <a:gd name="T11" fmla="*/ 71 h 73"/>
                  <a:gd name="T12" fmla="*/ 17 w 41"/>
                  <a:gd name="T13" fmla="*/ 69 h 73"/>
                  <a:gd name="T14" fmla="*/ 41 w 41"/>
                  <a:gd name="T15" fmla="*/ 55 h 73"/>
                  <a:gd name="T16" fmla="*/ 41 w 41"/>
                  <a:gd name="T17" fmla="*/ 6 h 73"/>
                  <a:gd name="T18" fmla="*/ 32 w 41"/>
                  <a:gd name="T19" fmla="*/ 0 h 73"/>
                  <a:gd name="T20" fmla="*/ 17 w 41"/>
                  <a:gd name="T21" fmla="*/ 0 h 73"/>
                  <a:gd name="T22" fmla="*/ 0 w 41"/>
                  <a:gd name="T23" fmla="*/ 31 h 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73">
                    <a:moveTo>
                      <a:pt x="0" y="31"/>
                    </a:moveTo>
                    <a:lnTo>
                      <a:pt x="3" y="38"/>
                    </a:lnTo>
                    <a:lnTo>
                      <a:pt x="6" y="50"/>
                    </a:lnTo>
                    <a:lnTo>
                      <a:pt x="6" y="61"/>
                    </a:lnTo>
                    <a:lnTo>
                      <a:pt x="6" y="73"/>
                    </a:lnTo>
                    <a:lnTo>
                      <a:pt x="12" y="71"/>
                    </a:lnTo>
                    <a:lnTo>
                      <a:pt x="17" y="69"/>
                    </a:lnTo>
                    <a:lnTo>
                      <a:pt x="41" y="55"/>
                    </a:lnTo>
                    <a:lnTo>
                      <a:pt x="41" y="6"/>
                    </a:lnTo>
                    <a:lnTo>
                      <a:pt x="32" y="0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4" name="Freeform 189"/>
              <p:cNvSpPr>
                <a:spLocks/>
              </p:cNvSpPr>
              <p:nvPr/>
            </p:nvSpPr>
            <p:spPr bwMode="auto">
              <a:xfrm>
                <a:off x="599" y="1612"/>
                <a:ext cx="64" cy="108"/>
              </a:xfrm>
              <a:custGeom>
                <a:avLst/>
                <a:gdLst>
                  <a:gd name="T0" fmla="*/ 0 w 64"/>
                  <a:gd name="T1" fmla="*/ 79 h 108"/>
                  <a:gd name="T2" fmla="*/ 0 w 64"/>
                  <a:gd name="T3" fmla="*/ 83 h 108"/>
                  <a:gd name="T4" fmla="*/ 0 w 64"/>
                  <a:gd name="T5" fmla="*/ 91 h 108"/>
                  <a:gd name="T6" fmla="*/ 12 w 64"/>
                  <a:gd name="T7" fmla="*/ 91 h 108"/>
                  <a:gd name="T8" fmla="*/ 26 w 64"/>
                  <a:gd name="T9" fmla="*/ 91 h 108"/>
                  <a:gd name="T10" fmla="*/ 38 w 64"/>
                  <a:gd name="T11" fmla="*/ 108 h 108"/>
                  <a:gd name="T12" fmla="*/ 47 w 64"/>
                  <a:gd name="T13" fmla="*/ 106 h 108"/>
                  <a:gd name="T14" fmla="*/ 56 w 64"/>
                  <a:gd name="T15" fmla="*/ 106 h 108"/>
                  <a:gd name="T16" fmla="*/ 64 w 64"/>
                  <a:gd name="T17" fmla="*/ 3 h 108"/>
                  <a:gd name="T18" fmla="*/ 35 w 64"/>
                  <a:gd name="T19" fmla="*/ 1 h 108"/>
                  <a:gd name="T20" fmla="*/ 9 w 64"/>
                  <a:gd name="T21" fmla="*/ 0 h 108"/>
                  <a:gd name="T22" fmla="*/ 0 w 64"/>
                  <a:gd name="T23" fmla="*/ 7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108">
                    <a:moveTo>
                      <a:pt x="0" y="79"/>
                    </a:moveTo>
                    <a:lnTo>
                      <a:pt x="0" y="83"/>
                    </a:lnTo>
                    <a:lnTo>
                      <a:pt x="0" y="91"/>
                    </a:lnTo>
                    <a:lnTo>
                      <a:pt x="12" y="91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7" y="106"/>
                    </a:lnTo>
                    <a:lnTo>
                      <a:pt x="56" y="106"/>
                    </a:lnTo>
                    <a:lnTo>
                      <a:pt x="64" y="3"/>
                    </a:lnTo>
                    <a:lnTo>
                      <a:pt x="35" y="1"/>
                    </a:lnTo>
                    <a:lnTo>
                      <a:pt x="9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5" name="Freeform 190"/>
              <p:cNvSpPr>
                <a:spLocks/>
              </p:cNvSpPr>
              <p:nvPr/>
            </p:nvSpPr>
            <p:spPr bwMode="auto">
              <a:xfrm>
                <a:off x="495" y="-289"/>
                <a:ext cx="6" cy="91"/>
              </a:xfrm>
              <a:custGeom>
                <a:avLst/>
                <a:gdLst>
                  <a:gd name="T0" fmla="*/ 0 w 6"/>
                  <a:gd name="T1" fmla="*/ 0 h 91"/>
                  <a:gd name="T2" fmla="*/ 6 w 6"/>
                  <a:gd name="T3" fmla="*/ 91 h 91"/>
                  <a:gd name="T4" fmla="*/ 0 w 6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1">
                    <a:moveTo>
                      <a:pt x="0" y="0"/>
                    </a:moveTo>
                    <a:lnTo>
                      <a:pt x="6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6" name="Freeform 191"/>
              <p:cNvSpPr>
                <a:spLocks/>
              </p:cNvSpPr>
              <p:nvPr/>
            </p:nvSpPr>
            <p:spPr bwMode="auto">
              <a:xfrm>
                <a:off x="695" y="1828"/>
                <a:ext cx="29" cy="122"/>
              </a:xfrm>
              <a:custGeom>
                <a:avLst/>
                <a:gdLst>
                  <a:gd name="T0" fmla="*/ 6 w 29"/>
                  <a:gd name="T1" fmla="*/ 17 h 122"/>
                  <a:gd name="T2" fmla="*/ 26 w 29"/>
                  <a:gd name="T3" fmla="*/ 122 h 122"/>
                  <a:gd name="T4" fmla="*/ 29 w 29"/>
                  <a:gd name="T5" fmla="*/ 15 h 122"/>
                  <a:gd name="T6" fmla="*/ 15 w 29"/>
                  <a:gd name="T7" fmla="*/ 8 h 122"/>
                  <a:gd name="T8" fmla="*/ 6 w 29"/>
                  <a:gd name="T9" fmla="*/ 0 h 122"/>
                  <a:gd name="T10" fmla="*/ 3 w 29"/>
                  <a:gd name="T11" fmla="*/ 6 h 122"/>
                  <a:gd name="T12" fmla="*/ 0 w 29"/>
                  <a:gd name="T13" fmla="*/ 12 h 122"/>
                  <a:gd name="T14" fmla="*/ 3 w 29"/>
                  <a:gd name="T15" fmla="*/ 14 h 122"/>
                  <a:gd name="T16" fmla="*/ 6 w 29"/>
                  <a:gd name="T17" fmla="*/ 17 h 1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22">
                    <a:moveTo>
                      <a:pt x="6" y="17"/>
                    </a:moveTo>
                    <a:lnTo>
                      <a:pt x="26" y="122"/>
                    </a:lnTo>
                    <a:lnTo>
                      <a:pt x="29" y="15"/>
                    </a:lnTo>
                    <a:lnTo>
                      <a:pt x="15" y="8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7" name="Freeform 192"/>
              <p:cNvSpPr>
                <a:spLocks/>
              </p:cNvSpPr>
              <p:nvPr/>
            </p:nvSpPr>
            <p:spPr bwMode="auto">
              <a:xfrm>
                <a:off x="756" y="1587"/>
                <a:ext cx="79" cy="152"/>
              </a:xfrm>
              <a:custGeom>
                <a:avLst/>
                <a:gdLst>
                  <a:gd name="T0" fmla="*/ 0 w 79"/>
                  <a:gd name="T1" fmla="*/ 47 h 152"/>
                  <a:gd name="T2" fmla="*/ 6 w 79"/>
                  <a:gd name="T3" fmla="*/ 131 h 152"/>
                  <a:gd name="T4" fmla="*/ 12 w 79"/>
                  <a:gd name="T5" fmla="*/ 135 h 152"/>
                  <a:gd name="T6" fmla="*/ 24 w 79"/>
                  <a:gd name="T7" fmla="*/ 139 h 152"/>
                  <a:gd name="T8" fmla="*/ 29 w 79"/>
                  <a:gd name="T9" fmla="*/ 142 h 152"/>
                  <a:gd name="T10" fmla="*/ 35 w 79"/>
                  <a:gd name="T11" fmla="*/ 152 h 152"/>
                  <a:gd name="T12" fmla="*/ 50 w 79"/>
                  <a:gd name="T13" fmla="*/ 142 h 152"/>
                  <a:gd name="T14" fmla="*/ 67 w 79"/>
                  <a:gd name="T15" fmla="*/ 133 h 152"/>
                  <a:gd name="T16" fmla="*/ 79 w 79"/>
                  <a:gd name="T17" fmla="*/ 99 h 152"/>
                  <a:gd name="T18" fmla="*/ 24 w 79"/>
                  <a:gd name="T19" fmla="*/ 0 h 152"/>
                  <a:gd name="T20" fmla="*/ 0 w 79"/>
                  <a:gd name="T21" fmla="*/ 47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152">
                    <a:moveTo>
                      <a:pt x="0" y="47"/>
                    </a:moveTo>
                    <a:lnTo>
                      <a:pt x="6" y="131"/>
                    </a:lnTo>
                    <a:lnTo>
                      <a:pt x="12" y="135"/>
                    </a:lnTo>
                    <a:lnTo>
                      <a:pt x="24" y="139"/>
                    </a:lnTo>
                    <a:lnTo>
                      <a:pt x="29" y="142"/>
                    </a:lnTo>
                    <a:lnTo>
                      <a:pt x="35" y="152"/>
                    </a:lnTo>
                    <a:lnTo>
                      <a:pt x="50" y="142"/>
                    </a:lnTo>
                    <a:lnTo>
                      <a:pt x="67" y="133"/>
                    </a:lnTo>
                    <a:lnTo>
                      <a:pt x="79" y="99"/>
                    </a:lnTo>
                    <a:lnTo>
                      <a:pt x="24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8" name="Freeform 193"/>
              <p:cNvSpPr>
                <a:spLocks/>
              </p:cNvSpPr>
              <p:nvPr/>
            </p:nvSpPr>
            <p:spPr bwMode="auto">
              <a:xfrm>
                <a:off x="907" y="2269"/>
                <a:ext cx="50" cy="17"/>
              </a:xfrm>
              <a:custGeom>
                <a:avLst/>
                <a:gdLst>
                  <a:gd name="T0" fmla="*/ 0 w 50"/>
                  <a:gd name="T1" fmla="*/ 17 h 17"/>
                  <a:gd name="T2" fmla="*/ 24 w 50"/>
                  <a:gd name="T3" fmla="*/ 2 h 17"/>
                  <a:gd name="T4" fmla="*/ 35 w 50"/>
                  <a:gd name="T5" fmla="*/ 2 h 17"/>
                  <a:gd name="T6" fmla="*/ 50 w 50"/>
                  <a:gd name="T7" fmla="*/ 0 h 17"/>
                  <a:gd name="T8" fmla="*/ 12 w 50"/>
                  <a:gd name="T9" fmla="*/ 4 h 17"/>
                  <a:gd name="T10" fmla="*/ 0 w 50"/>
                  <a:gd name="T11" fmla="*/ 1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7">
                    <a:moveTo>
                      <a:pt x="0" y="17"/>
                    </a:moveTo>
                    <a:lnTo>
                      <a:pt x="24" y="2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12" y="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19" name="Freeform 194"/>
              <p:cNvSpPr>
                <a:spLocks/>
              </p:cNvSpPr>
              <p:nvPr/>
            </p:nvSpPr>
            <p:spPr bwMode="auto">
              <a:xfrm>
                <a:off x="890" y="1786"/>
                <a:ext cx="49" cy="175"/>
              </a:xfrm>
              <a:custGeom>
                <a:avLst/>
                <a:gdLst>
                  <a:gd name="T0" fmla="*/ 0 w 49"/>
                  <a:gd name="T1" fmla="*/ 103 h 175"/>
                  <a:gd name="T2" fmla="*/ 3 w 49"/>
                  <a:gd name="T3" fmla="*/ 172 h 175"/>
                  <a:gd name="T4" fmla="*/ 15 w 49"/>
                  <a:gd name="T5" fmla="*/ 175 h 175"/>
                  <a:gd name="T6" fmla="*/ 29 w 49"/>
                  <a:gd name="T7" fmla="*/ 173 h 175"/>
                  <a:gd name="T8" fmla="*/ 26 w 49"/>
                  <a:gd name="T9" fmla="*/ 153 h 175"/>
                  <a:gd name="T10" fmla="*/ 26 w 49"/>
                  <a:gd name="T11" fmla="*/ 134 h 175"/>
                  <a:gd name="T12" fmla="*/ 26 w 49"/>
                  <a:gd name="T13" fmla="*/ 115 h 175"/>
                  <a:gd name="T14" fmla="*/ 26 w 49"/>
                  <a:gd name="T15" fmla="*/ 95 h 175"/>
                  <a:gd name="T16" fmla="*/ 23 w 49"/>
                  <a:gd name="T17" fmla="*/ 75 h 175"/>
                  <a:gd name="T18" fmla="*/ 29 w 49"/>
                  <a:gd name="T19" fmla="*/ 56 h 175"/>
                  <a:gd name="T20" fmla="*/ 35 w 49"/>
                  <a:gd name="T21" fmla="*/ 37 h 175"/>
                  <a:gd name="T22" fmla="*/ 49 w 49"/>
                  <a:gd name="T23" fmla="*/ 19 h 175"/>
                  <a:gd name="T24" fmla="*/ 17 w 49"/>
                  <a:gd name="T25" fmla="*/ 0 h 175"/>
                  <a:gd name="T26" fmla="*/ 0 w 49"/>
                  <a:gd name="T27" fmla="*/ 103 h 1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175">
                    <a:moveTo>
                      <a:pt x="0" y="103"/>
                    </a:moveTo>
                    <a:lnTo>
                      <a:pt x="3" y="172"/>
                    </a:lnTo>
                    <a:lnTo>
                      <a:pt x="15" y="175"/>
                    </a:lnTo>
                    <a:lnTo>
                      <a:pt x="29" y="173"/>
                    </a:lnTo>
                    <a:lnTo>
                      <a:pt x="26" y="153"/>
                    </a:lnTo>
                    <a:lnTo>
                      <a:pt x="26" y="134"/>
                    </a:lnTo>
                    <a:lnTo>
                      <a:pt x="26" y="115"/>
                    </a:lnTo>
                    <a:lnTo>
                      <a:pt x="26" y="95"/>
                    </a:lnTo>
                    <a:lnTo>
                      <a:pt x="23" y="75"/>
                    </a:lnTo>
                    <a:lnTo>
                      <a:pt x="29" y="56"/>
                    </a:lnTo>
                    <a:lnTo>
                      <a:pt x="35" y="37"/>
                    </a:lnTo>
                    <a:lnTo>
                      <a:pt x="49" y="19"/>
                    </a:lnTo>
                    <a:lnTo>
                      <a:pt x="17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0" name="Freeform 195"/>
              <p:cNvSpPr>
                <a:spLocks/>
              </p:cNvSpPr>
              <p:nvPr/>
            </p:nvSpPr>
            <p:spPr bwMode="auto">
              <a:xfrm>
                <a:off x="931" y="2256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3 w 14"/>
                  <a:gd name="T3" fmla="*/ 4 h 4"/>
                  <a:gd name="T4" fmla="*/ 14 w 14"/>
                  <a:gd name="T5" fmla="*/ 4 h 4"/>
                  <a:gd name="T6" fmla="*/ 6 w 14"/>
                  <a:gd name="T7" fmla="*/ 0 h 4"/>
                  <a:gd name="T8" fmla="*/ 0 w 1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3" y="4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1" name="Freeform 196"/>
              <p:cNvSpPr>
                <a:spLocks/>
              </p:cNvSpPr>
              <p:nvPr/>
            </p:nvSpPr>
            <p:spPr bwMode="auto">
              <a:xfrm>
                <a:off x="899" y="1461"/>
                <a:ext cx="20" cy="78"/>
              </a:xfrm>
              <a:custGeom>
                <a:avLst/>
                <a:gdLst>
                  <a:gd name="T0" fmla="*/ 0 w 20"/>
                  <a:gd name="T1" fmla="*/ 56 h 78"/>
                  <a:gd name="T2" fmla="*/ 0 w 20"/>
                  <a:gd name="T3" fmla="*/ 78 h 78"/>
                  <a:gd name="T4" fmla="*/ 20 w 20"/>
                  <a:gd name="T5" fmla="*/ 0 h 78"/>
                  <a:gd name="T6" fmla="*/ 0 w 20"/>
                  <a:gd name="T7" fmla="*/ 5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78">
                    <a:moveTo>
                      <a:pt x="0" y="56"/>
                    </a:moveTo>
                    <a:lnTo>
                      <a:pt x="0" y="78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2" name="Freeform 197"/>
              <p:cNvSpPr>
                <a:spLocks/>
              </p:cNvSpPr>
              <p:nvPr/>
            </p:nvSpPr>
            <p:spPr bwMode="auto">
              <a:xfrm>
                <a:off x="928" y="1610"/>
                <a:ext cx="29" cy="34"/>
              </a:xfrm>
              <a:custGeom>
                <a:avLst/>
                <a:gdLst>
                  <a:gd name="T0" fmla="*/ 0 w 29"/>
                  <a:gd name="T1" fmla="*/ 3 h 34"/>
                  <a:gd name="T2" fmla="*/ 0 w 29"/>
                  <a:gd name="T3" fmla="*/ 30 h 34"/>
                  <a:gd name="T4" fmla="*/ 9 w 29"/>
                  <a:gd name="T5" fmla="*/ 34 h 34"/>
                  <a:gd name="T6" fmla="*/ 29 w 29"/>
                  <a:gd name="T7" fmla="*/ 32 h 34"/>
                  <a:gd name="T8" fmla="*/ 17 w 29"/>
                  <a:gd name="T9" fmla="*/ 2 h 34"/>
                  <a:gd name="T10" fmla="*/ 3 w 29"/>
                  <a:gd name="T11" fmla="*/ 0 h 34"/>
                  <a:gd name="T12" fmla="*/ 0 w 29"/>
                  <a:gd name="T13" fmla="*/ 3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4">
                    <a:moveTo>
                      <a:pt x="0" y="3"/>
                    </a:moveTo>
                    <a:lnTo>
                      <a:pt x="0" y="30"/>
                    </a:lnTo>
                    <a:lnTo>
                      <a:pt x="9" y="34"/>
                    </a:lnTo>
                    <a:lnTo>
                      <a:pt x="29" y="32"/>
                    </a:lnTo>
                    <a:lnTo>
                      <a:pt x="17" y="2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3" name="Freeform 198"/>
              <p:cNvSpPr>
                <a:spLocks/>
              </p:cNvSpPr>
              <p:nvPr/>
            </p:nvSpPr>
            <p:spPr bwMode="auto">
              <a:xfrm>
                <a:off x="1006" y="2803"/>
                <a:ext cx="56" cy="6"/>
              </a:xfrm>
              <a:custGeom>
                <a:avLst/>
                <a:gdLst>
                  <a:gd name="T0" fmla="*/ 6 w 56"/>
                  <a:gd name="T1" fmla="*/ 6 h 6"/>
                  <a:gd name="T2" fmla="*/ 56 w 56"/>
                  <a:gd name="T3" fmla="*/ 0 h 6"/>
                  <a:gd name="T4" fmla="*/ 0 w 56"/>
                  <a:gd name="T5" fmla="*/ 4 h 6"/>
                  <a:gd name="T6" fmla="*/ 3 w 56"/>
                  <a:gd name="T7" fmla="*/ 4 h 6"/>
                  <a:gd name="T8" fmla="*/ 6 w 5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">
                    <a:moveTo>
                      <a:pt x="6" y="6"/>
                    </a:moveTo>
                    <a:lnTo>
                      <a:pt x="56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4" name="Freeform 199"/>
              <p:cNvSpPr>
                <a:spLocks/>
              </p:cNvSpPr>
              <p:nvPr/>
            </p:nvSpPr>
            <p:spPr bwMode="auto">
              <a:xfrm>
                <a:off x="939" y="1365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 h 7"/>
                  <a:gd name="T4" fmla="*/ 0 w 1"/>
                  <a:gd name="T5" fmla="*/ 7 h 7"/>
                  <a:gd name="T6" fmla="*/ 0 w 1"/>
                  <a:gd name="T7" fmla="*/ 3 h 7"/>
                  <a:gd name="T8" fmla="*/ 0 w 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5" name="Freeform 200"/>
              <p:cNvSpPr>
                <a:spLocks/>
              </p:cNvSpPr>
              <p:nvPr/>
            </p:nvSpPr>
            <p:spPr bwMode="auto">
              <a:xfrm>
                <a:off x="1024" y="1946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4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426" name="Freeform 201"/>
              <p:cNvSpPr>
                <a:spLocks/>
              </p:cNvSpPr>
              <p:nvPr/>
            </p:nvSpPr>
            <p:spPr bwMode="auto">
              <a:xfrm>
                <a:off x="1073" y="2108"/>
                <a:ext cx="145" cy="89"/>
              </a:xfrm>
              <a:custGeom>
                <a:avLst/>
                <a:gdLst>
                  <a:gd name="T0" fmla="*/ 0 w 145"/>
                  <a:gd name="T1" fmla="*/ 81 h 89"/>
                  <a:gd name="T2" fmla="*/ 0 w 145"/>
                  <a:gd name="T3" fmla="*/ 85 h 89"/>
                  <a:gd name="T4" fmla="*/ 0 w 145"/>
                  <a:gd name="T5" fmla="*/ 89 h 89"/>
                  <a:gd name="T6" fmla="*/ 145 w 145"/>
                  <a:gd name="T7" fmla="*/ 85 h 89"/>
                  <a:gd name="T8" fmla="*/ 137 w 145"/>
                  <a:gd name="T9" fmla="*/ 80 h 89"/>
                  <a:gd name="T10" fmla="*/ 125 w 145"/>
                  <a:gd name="T11" fmla="*/ 74 h 89"/>
                  <a:gd name="T12" fmla="*/ 108 w 145"/>
                  <a:gd name="T13" fmla="*/ 36 h 89"/>
                  <a:gd name="T14" fmla="*/ 99 w 145"/>
                  <a:gd name="T15" fmla="*/ 34 h 89"/>
                  <a:gd name="T16" fmla="*/ 90 w 145"/>
                  <a:gd name="T17" fmla="*/ 32 h 89"/>
                  <a:gd name="T18" fmla="*/ 73 w 145"/>
                  <a:gd name="T19" fmla="*/ 0 h 89"/>
                  <a:gd name="T20" fmla="*/ 26 w 145"/>
                  <a:gd name="T21" fmla="*/ 21 h 89"/>
                  <a:gd name="T22" fmla="*/ 0 w 145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5" h="89">
                    <a:moveTo>
                      <a:pt x="0" y="81"/>
                    </a:moveTo>
                    <a:lnTo>
                      <a:pt x="0" y="85"/>
                    </a:lnTo>
                    <a:lnTo>
                      <a:pt x="0" y="89"/>
                    </a:lnTo>
                    <a:lnTo>
                      <a:pt x="145" y="85"/>
                    </a:lnTo>
                    <a:lnTo>
                      <a:pt x="137" y="80"/>
                    </a:lnTo>
                    <a:lnTo>
                      <a:pt x="125" y="74"/>
                    </a:lnTo>
                    <a:lnTo>
                      <a:pt x="108" y="36"/>
                    </a:lnTo>
                    <a:lnTo>
                      <a:pt x="99" y="34"/>
                    </a:lnTo>
                    <a:lnTo>
                      <a:pt x="90" y="32"/>
                    </a:lnTo>
                    <a:lnTo>
                      <a:pt x="73" y="0"/>
                    </a:lnTo>
                    <a:lnTo>
                      <a:pt x="26" y="2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CC66">
                  <a:alpha val="1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1228" name="Freeform 202"/>
            <p:cNvSpPr>
              <a:spLocks/>
            </p:cNvSpPr>
            <p:nvPr/>
          </p:nvSpPr>
          <p:spPr bwMode="auto">
            <a:xfrm>
              <a:off x="-1747" y="3929"/>
              <a:ext cx="4122" cy="4220"/>
            </a:xfrm>
            <a:custGeom>
              <a:avLst/>
              <a:gdLst>
                <a:gd name="T0" fmla="*/ 3511 w 4122"/>
                <a:gd name="T1" fmla="*/ 8 h 4220"/>
                <a:gd name="T2" fmla="*/ 3049 w 4122"/>
                <a:gd name="T3" fmla="*/ 23 h 4220"/>
                <a:gd name="T4" fmla="*/ 2636 w 4122"/>
                <a:gd name="T5" fmla="*/ 36 h 4220"/>
                <a:gd name="T6" fmla="*/ 2232 w 4122"/>
                <a:gd name="T7" fmla="*/ 61 h 4220"/>
                <a:gd name="T8" fmla="*/ 1590 w 4122"/>
                <a:gd name="T9" fmla="*/ 84 h 4220"/>
                <a:gd name="T10" fmla="*/ 956 w 4122"/>
                <a:gd name="T11" fmla="*/ 124 h 4220"/>
                <a:gd name="T12" fmla="*/ 529 w 4122"/>
                <a:gd name="T13" fmla="*/ 236 h 4220"/>
                <a:gd name="T14" fmla="*/ 730 w 4122"/>
                <a:gd name="T15" fmla="*/ 369 h 4220"/>
                <a:gd name="T16" fmla="*/ 892 w 4122"/>
                <a:gd name="T17" fmla="*/ 375 h 4220"/>
                <a:gd name="T18" fmla="*/ 421 w 4122"/>
                <a:gd name="T19" fmla="*/ 435 h 4220"/>
                <a:gd name="T20" fmla="*/ 3 w 4122"/>
                <a:gd name="T21" fmla="*/ 456 h 4220"/>
                <a:gd name="T22" fmla="*/ 418 w 4122"/>
                <a:gd name="T23" fmla="*/ 449 h 4220"/>
                <a:gd name="T24" fmla="*/ 910 w 4122"/>
                <a:gd name="T25" fmla="*/ 460 h 4220"/>
                <a:gd name="T26" fmla="*/ 974 w 4122"/>
                <a:gd name="T27" fmla="*/ 736 h 4220"/>
                <a:gd name="T28" fmla="*/ 689 w 4122"/>
                <a:gd name="T29" fmla="*/ 867 h 4220"/>
                <a:gd name="T30" fmla="*/ 936 w 4122"/>
                <a:gd name="T31" fmla="*/ 1123 h 4220"/>
                <a:gd name="T32" fmla="*/ 1209 w 4122"/>
                <a:gd name="T33" fmla="*/ 1129 h 4220"/>
                <a:gd name="T34" fmla="*/ 1360 w 4122"/>
                <a:gd name="T35" fmla="*/ 1302 h 4220"/>
                <a:gd name="T36" fmla="*/ 1328 w 4122"/>
                <a:gd name="T37" fmla="*/ 694 h 4220"/>
                <a:gd name="T38" fmla="*/ 1523 w 4122"/>
                <a:gd name="T39" fmla="*/ 466 h 4220"/>
                <a:gd name="T40" fmla="*/ 1732 w 4122"/>
                <a:gd name="T41" fmla="*/ 416 h 4220"/>
                <a:gd name="T42" fmla="*/ 1886 w 4122"/>
                <a:gd name="T43" fmla="*/ 221 h 4220"/>
                <a:gd name="T44" fmla="*/ 1884 w 4122"/>
                <a:gd name="T45" fmla="*/ 551 h 4220"/>
                <a:gd name="T46" fmla="*/ 1947 w 4122"/>
                <a:gd name="T47" fmla="*/ 817 h 4220"/>
                <a:gd name="T48" fmla="*/ 1979 w 4122"/>
                <a:gd name="T49" fmla="*/ 1156 h 4220"/>
                <a:gd name="T50" fmla="*/ 1956 w 4122"/>
                <a:gd name="T51" fmla="*/ 1458 h 4220"/>
                <a:gd name="T52" fmla="*/ 2078 w 4122"/>
                <a:gd name="T53" fmla="*/ 1802 h 4220"/>
                <a:gd name="T54" fmla="*/ 2084 w 4122"/>
                <a:gd name="T55" fmla="*/ 1454 h 4220"/>
                <a:gd name="T56" fmla="*/ 2084 w 4122"/>
                <a:gd name="T57" fmla="*/ 1068 h 4220"/>
                <a:gd name="T58" fmla="*/ 2136 w 4122"/>
                <a:gd name="T59" fmla="*/ 789 h 4220"/>
                <a:gd name="T60" fmla="*/ 2244 w 4122"/>
                <a:gd name="T61" fmla="*/ 456 h 4220"/>
                <a:gd name="T62" fmla="*/ 2290 w 4122"/>
                <a:gd name="T63" fmla="*/ 530 h 4220"/>
                <a:gd name="T64" fmla="*/ 2375 w 4122"/>
                <a:gd name="T65" fmla="*/ 876 h 4220"/>
                <a:gd name="T66" fmla="*/ 2424 w 4122"/>
                <a:gd name="T67" fmla="*/ 821 h 4220"/>
                <a:gd name="T68" fmla="*/ 2468 w 4122"/>
                <a:gd name="T69" fmla="*/ 660 h 4220"/>
                <a:gd name="T70" fmla="*/ 2593 w 4122"/>
                <a:gd name="T71" fmla="*/ 1777 h 4220"/>
                <a:gd name="T72" fmla="*/ 2718 w 4122"/>
                <a:gd name="T73" fmla="*/ 1412 h 4220"/>
                <a:gd name="T74" fmla="*/ 2924 w 4122"/>
                <a:gd name="T75" fmla="*/ 1578 h 4220"/>
                <a:gd name="T76" fmla="*/ 3096 w 4122"/>
                <a:gd name="T77" fmla="*/ 1855 h 4220"/>
                <a:gd name="T78" fmla="*/ 3154 w 4122"/>
                <a:gd name="T79" fmla="*/ 1566 h 4220"/>
                <a:gd name="T80" fmla="*/ 3302 w 4122"/>
                <a:gd name="T81" fmla="*/ 1707 h 4220"/>
                <a:gd name="T82" fmla="*/ 3235 w 4122"/>
                <a:gd name="T83" fmla="*/ 2098 h 4220"/>
                <a:gd name="T84" fmla="*/ 3270 w 4122"/>
                <a:gd name="T85" fmla="*/ 2386 h 4220"/>
                <a:gd name="T86" fmla="*/ 3317 w 4122"/>
                <a:gd name="T87" fmla="*/ 2684 h 4220"/>
                <a:gd name="T88" fmla="*/ 3302 w 4122"/>
                <a:gd name="T89" fmla="*/ 2939 h 4220"/>
                <a:gd name="T90" fmla="*/ 3357 w 4122"/>
                <a:gd name="T91" fmla="*/ 3134 h 4220"/>
                <a:gd name="T92" fmla="*/ 3351 w 4122"/>
                <a:gd name="T93" fmla="*/ 3421 h 4220"/>
                <a:gd name="T94" fmla="*/ 3317 w 4122"/>
                <a:gd name="T95" fmla="*/ 3716 h 4220"/>
                <a:gd name="T96" fmla="*/ 3279 w 4122"/>
                <a:gd name="T97" fmla="*/ 4022 h 4220"/>
                <a:gd name="T98" fmla="*/ 3569 w 4122"/>
                <a:gd name="T99" fmla="*/ 4149 h 4220"/>
                <a:gd name="T100" fmla="*/ 3465 w 4122"/>
                <a:gd name="T101" fmla="*/ 3881 h 4220"/>
                <a:gd name="T102" fmla="*/ 3546 w 4122"/>
                <a:gd name="T103" fmla="*/ 3463 h 4220"/>
                <a:gd name="T104" fmla="*/ 3517 w 4122"/>
                <a:gd name="T105" fmla="*/ 3151 h 4220"/>
                <a:gd name="T106" fmla="*/ 3540 w 4122"/>
                <a:gd name="T107" fmla="*/ 2830 h 4220"/>
                <a:gd name="T108" fmla="*/ 3721 w 4122"/>
                <a:gd name="T109" fmla="*/ 2659 h 4220"/>
                <a:gd name="T110" fmla="*/ 3805 w 4122"/>
                <a:gd name="T111" fmla="*/ 2270 h 4220"/>
                <a:gd name="T112" fmla="*/ 3732 w 4122"/>
                <a:gd name="T113" fmla="*/ 2180 h 4220"/>
                <a:gd name="T114" fmla="*/ 3854 w 4122"/>
                <a:gd name="T115" fmla="*/ 1682 h 4220"/>
                <a:gd name="T116" fmla="*/ 3857 w 4122"/>
                <a:gd name="T117" fmla="*/ 1505 h 4220"/>
                <a:gd name="T118" fmla="*/ 3927 w 4122"/>
                <a:gd name="T119" fmla="*/ 1141 h 4220"/>
                <a:gd name="T120" fmla="*/ 4037 w 4122"/>
                <a:gd name="T121" fmla="*/ 1135 h 4220"/>
                <a:gd name="T122" fmla="*/ 4096 w 4122"/>
                <a:gd name="T123" fmla="*/ 338 h 42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22" h="4220">
                  <a:moveTo>
                    <a:pt x="4122" y="251"/>
                  </a:moveTo>
                  <a:lnTo>
                    <a:pt x="4090" y="80"/>
                  </a:lnTo>
                  <a:lnTo>
                    <a:pt x="4072" y="29"/>
                  </a:lnTo>
                  <a:lnTo>
                    <a:pt x="4061" y="27"/>
                  </a:lnTo>
                  <a:lnTo>
                    <a:pt x="4052" y="25"/>
                  </a:lnTo>
                  <a:lnTo>
                    <a:pt x="4049" y="21"/>
                  </a:lnTo>
                  <a:lnTo>
                    <a:pt x="4049" y="17"/>
                  </a:lnTo>
                  <a:lnTo>
                    <a:pt x="4034" y="0"/>
                  </a:lnTo>
                  <a:lnTo>
                    <a:pt x="3721" y="4"/>
                  </a:lnTo>
                  <a:lnTo>
                    <a:pt x="3712" y="8"/>
                  </a:lnTo>
                  <a:lnTo>
                    <a:pt x="3718" y="11"/>
                  </a:lnTo>
                  <a:lnTo>
                    <a:pt x="3726" y="15"/>
                  </a:lnTo>
                  <a:lnTo>
                    <a:pt x="3738" y="19"/>
                  </a:lnTo>
                  <a:lnTo>
                    <a:pt x="3735" y="27"/>
                  </a:lnTo>
                  <a:lnTo>
                    <a:pt x="3723" y="32"/>
                  </a:lnTo>
                  <a:lnTo>
                    <a:pt x="3692" y="25"/>
                  </a:lnTo>
                  <a:lnTo>
                    <a:pt x="3674" y="6"/>
                  </a:lnTo>
                  <a:lnTo>
                    <a:pt x="3648" y="4"/>
                  </a:lnTo>
                  <a:lnTo>
                    <a:pt x="3628" y="4"/>
                  </a:lnTo>
                  <a:lnTo>
                    <a:pt x="3601" y="4"/>
                  </a:lnTo>
                  <a:lnTo>
                    <a:pt x="3581" y="4"/>
                  </a:lnTo>
                  <a:lnTo>
                    <a:pt x="3558" y="4"/>
                  </a:lnTo>
                  <a:lnTo>
                    <a:pt x="3535" y="6"/>
                  </a:lnTo>
                  <a:lnTo>
                    <a:pt x="3511" y="8"/>
                  </a:lnTo>
                  <a:lnTo>
                    <a:pt x="3491" y="10"/>
                  </a:lnTo>
                  <a:lnTo>
                    <a:pt x="3468" y="10"/>
                  </a:lnTo>
                  <a:lnTo>
                    <a:pt x="3444" y="11"/>
                  </a:lnTo>
                  <a:lnTo>
                    <a:pt x="3421" y="11"/>
                  </a:lnTo>
                  <a:lnTo>
                    <a:pt x="3401" y="13"/>
                  </a:lnTo>
                  <a:lnTo>
                    <a:pt x="3378" y="13"/>
                  </a:lnTo>
                  <a:lnTo>
                    <a:pt x="3354" y="15"/>
                  </a:lnTo>
                  <a:lnTo>
                    <a:pt x="3331" y="17"/>
                  </a:lnTo>
                  <a:lnTo>
                    <a:pt x="3311" y="19"/>
                  </a:lnTo>
                  <a:lnTo>
                    <a:pt x="3293" y="19"/>
                  </a:lnTo>
                  <a:lnTo>
                    <a:pt x="3276" y="19"/>
                  </a:lnTo>
                  <a:lnTo>
                    <a:pt x="3258" y="19"/>
                  </a:lnTo>
                  <a:lnTo>
                    <a:pt x="3241" y="19"/>
                  </a:lnTo>
                  <a:lnTo>
                    <a:pt x="3224" y="19"/>
                  </a:lnTo>
                  <a:lnTo>
                    <a:pt x="3206" y="19"/>
                  </a:lnTo>
                  <a:lnTo>
                    <a:pt x="3189" y="19"/>
                  </a:lnTo>
                  <a:lnTo>
                    <a:pt x="3171" y="21"/>
                  </a:lnTo>
                  <a:lnTo>
                    <a:pt x="3154" y="21"/>
                  </a:lnTo>
                  <a:lnTo>
                    <a:pt x="3136" y="21"/>
                  </a:lnTo>
                  <a:lnTo>
                    <a:pt x="3119" y="21"/>
                  </a:lnTo>
                  <a:lnTo>
                    <a:pt x="3101" y="23"/>
                  </a:lnTo>
                  <a:lnTo>
                    <a:pt x="3084" y="23"/>
                  </a:lnTo>
                  <a:lnTo>
                    <a:pt x="3067" y="23"/>
                  </a:lnTo>
                  <a:lnTo>
                    <a:pt x="3049" y="23"/>
                  </a:lnTo>
                  <a:lnTo>
                    <a:pt x="3032" y="25"/>
                  </a:lnTo>
                  <a:lnTo>
                    <a:pt x="3014" y="25"/>
                  </a:lnTo>
                  <a:lnTo>
                    <a:pt x="2997" y="25"/>
                  </a:lnTo>
                  <a:lnTo>
                    <a:pt x="2979" y="25"/>
                  </a:lnTo>
                  <a:lnTo>
                    <a:pt x="2962" y="25"/>
                  </a:lnTo>
                  <a:lnTo>
                    <a:pt x="2944" y="25"/>
                  </a:lnTo>
                  <a:lnTo>
                    <a:pt x="2927" y="25"/>
                  </a:lnTo>
                  <a:lnTo>
                    <a:pt x="2910" y="25"/>
                  </a:lnTo>
                  <a:lnTo>
                    <a:pt x="2895" y="27"/>
                  </a:lnTo>
                  <a:lnTo>
                    <a:pt x="2878" y="27"/>
                  </a:lnTo>
                  <a:lnTo>
                    <a:pt x="2860" y="27"/>
                  </a:lnTo>
                  <a:lnTo>
                    <a:pt x="2843" y="27"/>
                  </a:lnTo>
                  <a:lnTo>
                    <a:pt x="2825" y="29"/>
                  </a:lnTo>
                  <a:lnTo>
                    <a:pt x="2808" y="29"/>
                  </a:lnTo>
                  <a:lnTo>
                    <a:pt x="2790" y="30"/>
                  </a:lnTo>
                  <a:lnTo>
                    <a:pt x="2773" y="30"/>
                  </a:lnTo>
                  <a:lnTo>
                    <a:pt x="2758" y="32"/>
                  </a:lnTo>
                  <a:lnTo>
                    <a:pt x="2741" y="32"/>
                  </a:lnTo>
                  <a:lnTo>
                    <a:pt x="2724" y="32"/>
                  </a:lnTo>
                  <a:lnTo>
                    <a:pt x="2706" y="32"/>
                  </a:lnTo>
                  <a:lnTo>
                    <a:pt x="2689" y="34"/>
                  </a:lnTo>
                  <a:lnTo>
                    <a:pt x="2671" y="34"/>
                  </a:lnTo>
                  <a:lnTo>
                    <a:pt x="2654" y="36"/>
                  </a:lnTo>
                  <a:lnTo>
                    <a:pt x="2636" y="36"/>
                  </a:lnTo>
                  <a:lnTo>
                    <a:pt x="2622" y="38"/>
                  </a:lnTo>
                  <a:lnTo>
                    <a:pt x="2604" y="38"/>
                  </a:lnTo>
                  <a:lnTo>
                    <a:pt x="2587" y="38"/>
                  </a:lnTo>
                  <a:lnTo>
                    <a:pt x="2569" y="38"/>
                  </a:lnTo>
                  <a:lnTo>
                    <a:pt x="2555" y="40"/>
                  </a:lnTo>
                  <a:lnTo>
                    <a:pt x="2538" y="40"/>
                  </a:lnTo>
                  <a:lnTo>
                    <a:pt x="2520" y="42"/>
                  </a:lnTo>
                  <a:lnTo>
                    <a:pt x="2503" y="42"/>
                  </a:lnTo>
                  <a:lnTo>
                    <a:pt x="2488" y="44"/>
                  </a:lnTo>
                  <a:lnTo>
                    <a:pt x="2471" y="44"/>
                  </a:lnTo>
                  <a:lnTo>
                    <a:pt x="2453" y="44"/>
                  </a:lnTo>
                  <a:lnTo>
                    <a:pt x="2436" y="46"/>
                  </a:lnTo>
                  <a:lnTo>
                    <a:pt x="2418" y="48"/>
                  </a:lnTo>
                  <a:lnTo>
                    <a:pt x="2401" y="48"/>
                  </a:lnTo>
                  <a:lnTo>
                    <a:pt x="2383" y="48"/>
                  </a:lnTo>
                  <a:lnTo>
                    <a:pt x="2366" y="50"/>
                  </a:lnTo>
                  <a:lnTo>
                    <a:pt x="2351" y="51"/>
                  </a:lnTo>
                  <a:lnTo>
                    <a:pt x="2334" y="51"/>
                  </a:lnTo>
                  <a:lnTo>
                    <a:pt x="2317" y="53"/>
                  </a:lnTo>
                  <a:lnTo>
                    <a:pt x="2299" y="55"/>
                  </a:lnTo>
                  <a:lnTo>
                    <a:pt x="2285" y="57"/>
                  </a:lnTo>
                  <a:lnTo>
                    <a:pt x="2267" y="57"/>
                  </a:lnTo>
                  <a:lnTo>
                    <a:pt x="2250" y="59"/>
                  </a:lnTo>
                  <a:lnTo>
                    <a:pt x="2232" y="61"/>
                  </a:lnTo>
                  <a:lnTo>
                    <a:pt x="2218" y="63"/>
                  </a:lnTo>
                  <a:lnTo>
                    <a:pt x="2195" y="59"/>
                  </a:lnTo>
                  <a:lnTo>
                    <a:pt x="2165" y="59"/>
                  </a:lnTo>
                  <a:lnTo>
                    <a:pt x="2136" y="59"/>
                  </a:lnTo>
                  <a:lnTo>
                    <a:pt x="2107" y="59"/>
                  </a:lnTo>
                  <a:lnTo>
                    <a:pt x="2081" y="61"/>
                  </a:lnTo>
                  <a:lnTo>
                    <a:pt x="2052" y="61"/>
                  </a:lnTo>
                  <a:lnTo>
                    <a:pt x="2023" y="63"/>
                  </a:lnTo>
                  <a:lnTo>
                    <a:pt x="1997" y="63"/>
                  </a:lnTo>
                  <a:lnTo>
                    <a:pt x="1971" y="65"/>
                  </a:lnTo>
                  <a:lnTo>
                    <a:pt x="1942" y="65"/>
                  </a:lnTo>
                  <a:lnTo>
                    <a:pt x="1913" y="65"/>
                  </a:lnTo>
                  <a:lnTo>
                    <a:pt x="1884" y="67"/>
                  </a:lnTo>
                  <a:lnTo>
                    <a:pt x="1857" y="69"/>
                  </a:lnTo>
                  <a:lnTo>
                    <a:pt x="1828" y="69"/>
                  </a:lnTo>
                  <a:lnTo>
                    <a:pt x="1802" y="70"/>
                  </a:lnTo>
                  <a:lnTo>
                    <a:pt x="1776" y="72"/>
                  </a:lnTo>
                  <a:lnTo>
                    <a:pt x="1750" y="76"/>
                  </a:lnTo>
                  <a:lnTo>
                    <a:pt x="1721" y="76"/>
                  </a:lnTo>
                  <a:lnTo>
                    <a:pt x="1695" y="76"/>
                  </a:lnTo>
                  <a:lnTo>
                    <a:pt x="1668" y="76"/>
                  </a:lnTo>
                  <a:lnTo>
                    <a:pt x="1642" y="78"/>
                  </a:lnTo>
                  <a:lnTo>
                    <a:pt x="1616" y="80"/>
                  </a:lnTo>
                  <a:lnTo>
                    <a:pt x="1590" y="84"/>
                  </a:lnTo>
                  <a:lnTo>
                    <a:pt x="1567" y="88"/>
                  </a:lnTo>
                  <a:lnTo>
                    <a:pt x="1543" y="93"/>
                  </a:lnTo>
                  <a:lnTo>
                    <a:pt x="1514" y="91"/>
                  </a:lnTo>
                  <a:lnTo>
                    <a:pt x="1488" y="91"/>
                  </a:lnTo>
                  <a:lnTo>
                    <a:pt x="1462" y="91"/>
                  </a:lnTo>
                  <a:lnTo>
                    <a:pt x="1436" y="91"/>
                  </a:lnTo>
                  <a:lnTo>
                    <a:pt x="1410" y="91"/>
                  </a:lnTo>
                  <a:lnTo>
                    <a:pt x="1384" y="93"/>
                  </a:lnTo>
                  <a:lnTo>
                    <a:pt x="1357" y="95"/>
                  </a:lnTo>
                  <a:lnTo>
                    <a:pt x="1331" y="97"/>
                  </a:lnTo>
                  <a:lnTo>
                    <a:pt x="1302" y="97"/>
                  </a:lnTo>
                  <a:lnTo>
                    <a:pt x="1276" y="99"/>
                  </a:lnTo>
                  <a:lnTo>
                    <a:pt x="1250" y="101"/>
                  </a:lnTo>
                  <a:lnTo>
                    <a:pt x="1224" y="103"/>
                  </a:lnTo>
                  <a:lnTo>
                    <a:pt x="1198" y="105"/>
                  </a:lnTo>
                  <a:lnTo>
                    <a:pt x="1171" y="107"/>
                  </a:lnTo>
                  <a:lnTo>
                    <a:pt x="1145" y="108"/>
                  </a:lnTo>
                  <a:lnTo>
                    <a:pt x="1119" y="112"/>
                  </a:lnTo>
                  <a:lnTo>
                    <a:pt x="1090" y="112"/>
                  </a:lnTo>
                  <a:lnTo>
                    <a:pt x="1064" y="116"/>
                  </a:lnTo>
                  <a:lnTo>
                    <a:pt x="1038" y="116"/>
                  </a:lnTo>
                  <a:lnTo>
                    <a:pt x="1011" y="120"/>
                  </a:lnTo>
                  <a:lnTo>
                    <a:pt x="982" y="122"/>
                  </a:lnTo>
                  <a:lnTo>
                    <a:pt x="956" y="124"/>
                  </a:lnTo>
                  <a:lnTo>
                    <a:pt x="930" y="126"/>
                  </a:lnTo>
                  <a:lnTo>
                    <a:pt x="904" y="129"/>
                  </a:lnTo>
                  <a:lnTo>
                    <a:pt x="875" y="129"/>
                  </a:lnTo>
                  <a:lnTo>
                    <a:pt x="849" y="133"/>
                  </a:lnTo>
                  <a:lnTo>
                    <a:pt x="823" y="133"/>
                  </a:lnTo>
                  <a:lnTo>
                    <a:pt x="796" y="137"/>
                  </a:lnTo>
                  <a:lnTo>
                    <a:pt x="770" y="137"/>
                  </a:lnTo>
                  <a:lnTo>
                    <a:pt x="744" y="141"/>
                  </a:lnTo>
                  <a:lnTo>
                    <a:pt x="718" y="141"/>
                  </a:lnTo>
                  <a:lnTo>
                    <a:pt x="692" y="145"/>
                  </a:lnTo>
                  <a:lnTo>
                    <a:pt x="671" y="145"/>
                  </a:lnTo>
                  <a:lnTo>
                    <a:pt x="657" y="145"/>
                  </a:lnTo>
                  <a:lnTo>
                    <a:pt x="642" y="145"/>
                  </a:lnTo>
                  <a:lnTo>
                    <a:pt x="631" y="145"/>
                  </a:lnTo>
                  <a:lnTo>
                    <a:pt x="622" y="150"/>
                  </a:lnTo>
                  <a:lnTo>
                    <a:pt x="622" y="160"/>
                  </a:lnTo>
                  <a:lnTo>
                    <a:pt x="671" y="219"/>
                  </a:lnTo>
                  <a:lnTo>
                    <a:pt x="657" y="224"/>
                  </a:lnTo>
                  <a:lnTo>
                    <a:pt x="639" y="230"/>
                  </a:lnTo>
                  <a:lnTo>
                    <a:pt x="619" y="234"/>
                  </a:lnTo>
                  <a:lnTo>
                    <a:pt x="599" y="236"/>
                  </a:lnTo>
                  <a:lnTo>
                    <a:pt x="575" y="236"/>
                  </a:lnTo>
                  <a:lnTo>
                    <a:pt x="552" y="236"/>
                  </a:lnTo>
                  <a:lnTo>
                    <a:pt x="529" y="236"/>
                  </a:lnTo>
                  <a:lnTo>
                    <a:pt x="512" y="238"/>
                  </a:lnTo>
                  <a:lnTo>
                    <a:pt x="506" y="240"/>
                  </a:lnTo>
                  <a:lnTo>
                    <a:pt x="512" y="243"/>
                  </a:lnTo>
                  <a:lnTo>
                    <a:pt x="645" y="241"/>
                  </a:lnTo>
                  <a:lnTo>
                    <a:pt x="654" y="241"/>
                  </a:lnTo>
                  <a:lnTo>
                    <a:pt x="663" y="245"/>
                  </a:lnTo>
                  <a:lnTo>
                    <a:pt x="692" y="283"/>
                  </a:lnTo>
                  <a:lnTo>
                    <a:pt x="753" y="291"/>
                  </a:lnTo>
                  <a:lnTo>
                    <a:pt x="764" y="285"/>
                  </a:lnTo>
                  <a:lnTo>
                    <a:pt x="776" y="278"/>
                  </a:lnTo>
                  <a:lnTo>
                    <a:pt x="796" y="270"/>
                  </a:lnTo>
                  <a:lnTo>
                    <a:pt x="825" y="264"/>
                  </a:lnTo>
                  <a:lnTo>
                    <a:pt x="834" y="274"/>
                  </a:lnTo>
                  <a:lnTo>
                    <a:pt x="843" y="289"/>
                  </a:lnTo>
                  <a:lnTo>
                    <a:pt x="852" y="291"/>
                  </a:lnTo>
                  <a:lnTo>
                    <a:pt x="860" y="289"/>
                  </a:lnTo>
                  <a:lnTo>
                    <a:pt x="872" y="285"/>
                  </a:lnTo>
                  <a:lnTo>
                    <a:pt x="886" y="287"/>
                  </a:lnTo>
                  <a:lnTo>
                    <a:pt x="892" y="354"/>
                  </a:lnTo>
                  <a:lnTo>
                    <a:pt x="782" y="354"/>
                  </a:lnTo>
                  <a:lnTo>
                    <a:pt x="770" y="356"/>
                  </a:lnTo>
                  <a:lnTo>
                    <a:pt x="759" y="361"/>
                  </a:lnTo>
                  <a:lnTo>
                    <a:pt x="744" y="365"/>
                  </a:lnTo>
                  <a:lnTo>
                    <a:pt x="730" y="369"/>
                  </a:lnTo>
                  <a:lnTo>
                    <a:pt x="491" y="382"/>
                  </a:lnTo>
                  <a:lnTo>
                    <a:pt x="485" y="382"/>
                  </a:lnTo>
                  <a:lnTo>
                    <a:pt x="482" y="390"/>
                  </a:lnTo>
                  <a:lnTo>
                    <a:pt x="500" y="390"/>
                  </a:lnTo>
                  <a:lnTo>
                    <a:pt x="517" y="390"/>
                  </a:lnTo>
                  <a:lnTo>
                    <a:pt x="535" y="390"/>
                  </a:lnTo>
                  <a:lnTo>
                    <a:pt x="552" y="390"/>
                  </a:lnTo>
                  <a:lnTo>
                    <a:pt x="570" y="388"/>
                  </a:lnTo>
                  <a:lnTo>
                    <a:pt x="590" y="388"/>
                  </a:lnTo>
                  <a:lnTo>
                    <a:pt x="607" y="388"/>
                  </a:lnTo>
                  <a:lnTo>
                    <a:pt x="628" y="388"/>
                  </a:lnTo>
                  <a:lnTo>
                    <a:pt x="645" y="386"/>
                  </a:lnTo>
                  <a:lnTo>
                    <a:pt x="666" y="384"/>
                  </a:lnTo>
                  <a:lnTo>
                    <a:pt x="686" y="384"/>
                  </a:lnTo>
                  <a:lnTo>
                    <a:pt x="706" y="384"/>
                  </a:lnTo>
                  <a:lnTo>
                    <a:pt x="724" y="382"/>
                  </a:lnTo>
                  <a:lnTo>
                    <a:pt x="744" y="382"/>
                  </a:lnTo>
                  <a:lnTo>
                    <a:pt x="764" y="384"/>
                  </a:lnTo>
                  <a:lnTo>
                    <a:pt x="785" y="386"/>
                  </a:lnTo>
                  <a:lnTo>
                    <a:pt x="796" y="380"/>
                  </a:lnTo>
                  <a:lnTo>
                    <a:pt x="808" y="376"/>
                  </a:lnTo>
                  <a:lnTo>
                    <a:pt x="820" y="373"/>
                  </a:lnTo>
                  <a:lnTo>
                    <a:pt x="834" y="371"/>
                  </a:lnTo>
                  <a:lnTo>
                    <a:pt x="892" y="375"/>
                  </a:lnTo>
                  <a:lnTo>
                    <a:pt x="898" y="378"/>
                  </a:lnTo>
                  <a:lnTo>
                    <a:pt x="901" y="386"/>
                  </a:lnTo>
                  <a:lnTo>
                    <a:pt x="898" y="394"/>
                  </a:lnTo>
                  <a:lnTo>
                    <a:pt x="895" y="401"/>
                  </a:lnTo>
                  <a:lnTo>
                    <a:pt x="881" y="403"/>
                  </a:lnTo>
                  <a:lnTo>
                    <a:pt x="860" y="403"/>
                  </a:lnTo>
                  <a:lnTo>
                    <a:pt x="860" y="390"/>
                  </a:lnTo>
                  <a:lnTo>
                    <a:pt x="843" y="388"/>
                  </a:lnTo>
                  <a:lnTo>
                    <a:pt x="834" y="394"/>
                  </a:lnTo>
                  <a:lnTo>
                    <a:pt x="823" y="397"/>
                  </a:lnTo>
                  <a:lnTo>
                    <a:pt x="808" y="403"/>
                  </a:lnTo>
                  <a:lnTo>
                    <a:pt x="779" y="405"/>
                  </a:lnTo>
                  <a:lnTo>
                    <a:pt x="750" y="409"/>
                  </a:lnTo>
                  <a:lnTo>
                    <a:pt x="721" y="411"/>
                  </a:lnTo>
                  <a:lnTo>
                    <a:pt x="692" y="416"/>
                  </a:lnTo>
                  <a:lnTo>
                    <a:pt x="660" y="420"/>
                  </a:lnTo>
                  <a:lnTo>
                    <a:pt x="631" y="424"/>
                  </a:lnTo>
                  <a:lnTo>
                    <a:pt x="602" y="428"/>
                  </a:lnTo>
                  <a:lnTo>
                    <a:pt x="573" y="432"/>
                  </a:lnTo>
                  <a:lnTo>
                    <a:pt x="541" y="433"/>
                  </a:lnTo>
                  <a:lnTo>
                    <a:pt x="512" y="435"/>
                  </a:lnTo>
                  <a:lnTo>
                    <a:pt x="480" y="435"/>
                  </a:lnTo>
                  <a:lnTo>
                    <a:pt x="450" y="437"/>
                  </a:lnTo>
                  <a:lnTo>
                    <a:pt x="421" y="435"/>
                  </a:lnTo>
                  <a:lnTo>
                    <a:pt x="392" y="433"/>
                  </a:lnTo>
                  <a:lnTo>
                    <a:pt x="366" y="430"/>
                  </a:lnTo>
                  <a:lnTo>
                    <a:pt x="340" y="428"/>
                  </a:lnTo>
                  <a:lnTo>
                    <a:pt x="328" y="420"/>
                  </a:lnTo>
                  <a:lnTo>
                    <a:pt x="311" y="416"/>
                  </a:lnTo>
                  <a:lnTo>
                    <a:pt x="305" y="424"/>
                  </a:lnTo>
                  <a:lnTo>
                    <a:pt x="314" y="437"/>
                  </a:lnTo>
                  <a:lnTo>
                    <a:pt x="311" y="439"/>
                  </a:lnTo>
                  <a:lnTo>
                    <a:pt x="308" y="443"/>
                  </a:lnTo>
                  <a:lnTo>
                    <a:pt x="186" y="443"/>
                  </a:lnTo>
                  <a:lnTo>
                    <a:pt x="177" y="437"/>
                  </a:lnTo>
                  <a:lnTo>
                    <a:pt x="169" y="433"/>
                  </a:lnTo>
                  <a:lnTo>
                    <a:pt x="148" y="432"/>
                  </a:lnTo>
                  <a:lnTo>
                    <a:pt x="131" y="433"/>
                  </a:lnTo>
                  <a:lnTo>
                    <a:pt x="110" y="433"/>
                  </a:lnTo>
                  <a:lnTo>
                    <a:pt x="93" y="439"/>
                  </a:lnTo>
                  <a:lnTo>
                    <a:pt x="55" y="439"/>
                  </a:lnTo>
                  <a:lnTo>
                    <a:pt x="49" y="433"/>
                  </a:lnTo>
                  <a:lnTo>
                    <a:pt x="44" y="432"/>
                  </a:lnTo>
                  <a:lnTo>
                    <a:pt x="26" y="432"/>
                  </a:lnTo>
                  <a:lnTo>
                    <a:pt x="14" y="435"/>
                  </a:lnTo>
                  <a:lnTo>
                    <a:pt x="6" y="439"/>
                  </a:lnTo>
                  <a:lnTo>
                    <a:pt x="0" y="449"/>
                  </a:lnTo>
                  <a:lnTo>
                    <a:pt x="3" y="456"/>
                  </a:lnTo>
                  <a:lnTo>
                    <a:pt x="17" y="466"/>
                  </a:lnTo>
                  <a:lnTo>
                    <a:pt x="32" y="471"/>
                  </a:lnTo>
                  <a:lnTo>
                    <a:pt x="52" y="477"/>
                  </a:lnTo>
                  <a:lnTo>
                    <a:pt x="70" y="475"/>
                  </a:lnTo>
                  <a:lnTo>
                    <a:pt x="87" y="473"/>
                  </a:lnTo>
                  <a:lnTo>
                    <a:pt x="105" y="471"/>
                  </a:lnTo>
                  <a:lnTo>
                    <a:pt x="125" y="470"/>
                  </a:lnTo>
                  <a:lnTo>
                    <a:pt x="142" y="466"/>
                  </a:lnTo>
                  <a:lnTo>
                    <a:pt x="160" y="466"/>
                  </a:lnTo>
                  <a:lnTo>
                    <a:pt x="177" y="464"/>
                  </a:lnTo>
                  <a:lnTo>
                    <a:pt x="198" y="464"/>
                  </a:lnTo>
                  <a:lnTo>
                    <a:pt x="203" y="458"/>
                  </a:lnTo>
                  <a:lnTo>
                    <a:pt x="212" y="452"/>
                  </a:lnTo>
                  <a:lnTo>
                    <a:pt x="227" y="452"/>
                  </a:lnTo>
                  <a:lnTo>
                    <a:pt x="244" y="454"/>
                  </a:lnTo>
                  <a:lnTo>
                    <a:pt x="262" y="456"/>
                  </a:lnTo>
                  <a:lnTo>
                    <a:pt x="279" y="458"/>
                  </a:lnTo>
                  <a:lnTo>
                    <a:pt x="296" y="456"/>
                  </a:lnTo>
                  <a:lnTo>
                    <a:pt x="314" y="454"/>
                  </a:lnTo>
                  <a:lnTo>
                    <a:pt x="331" y="451"/>
                  </a:lnTo>
                  <a:lnTo>
                    <a:pt x="349" y="447"/>
                  </a:lnTo>
                  <a:lnTo>
                    <a:pt x="372" y="447"/>
                  </a:lnTo>
                  <a:lnTo>
                    <a:pt x="395" y="449"/>
                  </a:lnTo>
                  <a:lnTo>
                    <a:pt x="418" y="449"/>
                  </a:lnTo>
                  <a:lnTo>
                    <a:pt x="445" y="451"/>
                  </a:lnTo>
                  <a:lnTo>
                    <a:pt x="468" y="449"/>
                  </a:lnTo>
                  <a:lnTo>
                    <a:pt x="491" y="449"/>
                  </a:lnTo>
                  <a:lnTo>
                    <a:pt x="514" y="447"/>
                  </a:lnTo>
                  <a:lnTo>
                    <a:pt x="541" y="447"/>
                  </a:lnTo>
                  <a:lnTo>
                    <a:pt x="564" y="443"/>
                  </a:lnTo>
                  <a:lnTo>
                    <a:pt x="587" y="443"/>
                  </a:lnTo>
                  <a:lnTo>
                    <a:pt x="610" y="441"/>
                  </a:lnTo>
                  <a:lnTo>
                    <a:pt x="637" y="441"/>
                  </a:lnTo>
                  <a:lnTo>
                    <a:pt x="660" y="439"/>
                  </a:lnTo>
                  <a:lnTo>
                    <a:pt x="683" y="439"/>
                  </a:lnTo>
                  <a:lnTo>
                    <a:pt x="709" y="439"/>
                  </a:lnTo>
                  <a:lnTo>
                    <a:pt x="735" y="443"/>
                  </a:lnTo>
                  <a:lnTo>
                    <a:pt x="753" y="437"/>
                  </a:lnTo>
                  <a:lnTo>
                    <a:pt x="773" y="432"/>
                  </a:lnTo>
                  <a:lnTo>
                    <a:pt x="793" y="426"/>
                  </a:lnTo>
                  <a:lnTo>
                    <a:pt x="820" y="424"/>
                  </a:lnTo>
                  <a:lnTo>
                    <a:pt x="840" y="422"/>
                  </a:lnTo>
                  <a:lnTo>
                    <a:pt x="860" y="422"/>
                  </a:lnTo>
                  <a:lnTo>
                    <a:pt x="881" y="422"/>
                  </a:lnTo>
                  <a:lnTo>
                    <a:pt x="904" y="428"/>
                  </a:lnTo>
                  <a:lnTo>
                    <a:pt x="904" y="437"/>
                  </a:lnTo>
                  <a:lnTo>
                    <a:pt x="910" y="449"/>
                  </a:lnTo>
                  <a:lnTo>
                    <a:pt x="910" y="460"/>
                  </a:lnTo>
                  <a:lnTo>
                    <a:pt x="916" y="471"/>
                  </a:lnTo>
                  <a:lnTo>
                    <a:pt x="918" y="483"/>
                  </a:lnTo>
                  <a:lnTo>
                    <a:pt x="921" y="494"/>
                  </a:lnTo>
                  <a:lnTo>
                    <a:pt x="924" y="506"/>
                  </a:lnTo>
                  <a:lnTo>
                    <a:pt x="930" y="517"/>
                  </a:lnTo>
                  <a:lnTo>
                    <a:pt x="933" y="528"/>
                  </a:lnTo>
                  <a:lnTo>
                    <a:pt x="936" y="540"/>
                  </a:lnTo>
                  <a:lnTo>
                    <a:pt x="939" y="551"/>
                  </a:lnTo>
                  <a:lnTo>
                    <a:pt x="945" y="563"/>
                  </a:lnTo>
                  <a:lnTo>
                    <a:pt x="948" y="574"/>
                  </a:lnTo>
                  <a:lnTo>
                    <a:pt x="950" y="586"/>
                  </a:lnTo>
                  <a:lnTo>
                    <a:pt x="953" y="597"/>
                  </a:lnTo>
                  <a:lnTo>
                    <a:pt x="959" y="608"/>
                  </a:lnTo>
                  <a:lnTo>
                    <a:pt x="959" y="620"/>
                  </a:lnTo>
                  <a:lnTo>
                    <a:pt x="962" y="631"/>
                  </a:lnTo>
                  <a:lnTo>
                    <a:pt x="965" y="643"/>
                  </a:lnTo>
                  <a:lnTo>
                    <a:pt x="968" y="654"/>
                  </a:lnTo>
                  <a:lnTo>
                    <a:pt x="968" y="665"/>
                  </a:lnTo>
                  <a:lnTo>
                    <a:pt x="971" y="677"/>
                  </a:lnTo>
                  <a:lnTo>
                    <a:pt x="971" y="688"/>
                  </a:lnTo>
                  <a:lnTo>
                    <a:pt x="974" y="701"/>
                  </a:lnTo>
                  <a:lnTo>
                    <a:pt x="974" y="713"/>
                  </a:lnTo>
                  <a:lnTo>
                    <a:pt x="974" y="724"/>
                  </a:lnTo>
                  <a:lnTo>
                    <a:pt x="974" y="736"/>
                  </a:lnTo>
                  <a:lnTo>
                    <a:pt x="974" y="749"/>
                  </a:lnTo>
                  <a:lnTo>
                    <a:pt x="971" y="760"/>
                  </a:lnTo>
                  <a:lnTo>
                    <a:pt x="968" y="772"/>
                  </a:lnTo>
                  <a:lnTo>
                    <a:pt x="965" y="783"/>
                  </a:lnTo>
                  <a:lnTo>
                    <a:pt x="965" y="796"/>
                  </a:lnTo>
                  <a:lnTo>
                    <a:pt x="942" y="806"/>
                  </a:lnTo>
                  <a:lnTo>
                    <a:pt x="913" y="814"/>
                  </a:lnTo>
                  <a:lnTo>
                    <a:pt x="892" y="814"/>
                  </a:lnTo>
                  <a:lnTo>
                    <a:pt x="875" y="815"/>
                  </a:lnTo>
                  <a:lnTo>
                    <a:pt x="857" y="817"/>
                  </a:lnTo>
                  <a:lnTo>
                    <a:pt x="843" y="821"/>
                  </a:lnTo>
                  <a:lnTo>
                    <a:pt x="823" y="817"/>
                  </a:lnTo>
                  <a:lnTo>
                    <a:pt x="805" y="819"/>
                  </a:lnTo>
                  <a:lnTo>
                    <a:pt x="791" y="821"/>
                  </a:lnTo>
                  <a:lnTo>
                    <a:pt x="776" y="825"/>
                  </a:lnTo>
                  <a:lnTo>
                    <a:pt x="738" y="819"/>
                  </a:lnTo>
                  <a:lnTo>
                    <a:pt x="727" y="821"/>
                  </a:lnTo>
                  <a:lnTo>
                    <a:pt x="715" y="827"/>
                  </a:lnTo>
                  <a:lnTo>
                    <a:pt x="671" y="825"/>
                  </a:lnTo>
                  <a:lnTo>
                    <a:pt x="645" y="838"/>
                  </a:lnTo>
                  <a:lnTo>
                    <a:pt x="654" y="857"/>
                  </a:lnTo>
                  <a:lnTo>
                    <a:pt x="660" y="861"/>
                  </a:lnTo>
                  <a:lnTo>
                    <a:pt x="674" y="865"/>
                  </a:lnTo>
                  <a:lnTo>
                    <a:pt x="689" y="867"/>
                  </a:lnTo>
                  <a:lnTo>
                    <a:pt x="706" y="869"/>
                  </a:lnTo>
                  <a:lnTo>
                    <a:pt x="721" y="863"/>
                  </a:lnTo>
                  <a:lnTo>
                    <a:pt x="735" y="859"/>
                  </a:lnTo>
                  <a:lnTo>
                    <a:pt x="753" y="848"/>
                  </a:lnTo>
                  <a:lnTo>
                    <a:pt x="776" y="840"/>
                  </a:lnTo>
                  <a:lnTo>
                    <a:pt x="895" y="833"/>
                  </a:lnTo>
                  <a:lnTo>
                    <a:pt x="933" y="884"/>
                  </a:lnTo>
                  <a:lnTo>
                    <a:pt x="953" y="886"/>
                  </a:lnTo>
                  <a:lnTo>
                    <a:pt x="982" y="884"/>
                  </a:lnTo>
                  <a:lnTo>
                    <a:pt x="1003" y="922"/>
                  </a:lnTo>
                  <a:lnTo>
                    <a:pt x="988" y="933"/>
                  </a:lnTo>
                  <a:lnTo>
                    <a:pt x="985" y="949"/>
                  </a:lnTo>
                  <a:lnTo>
                    <a:pt x="985" y="966"/>
                  </a:lnTo>
                  <a:lnTo>
                    <a:pt x="988" y="983"/>
                  </a:lnTo>
                  <a:lnTo>
                    <a:pt x="988" y="998"/>
                  </a:lnTo>
                  <a:lnTo>
                    <a:pt x="994" y="1015"/>
                  </a:lnTo>
                  <a:lnTo>
                    <a:pt x="991" y="1032"/>
                  </a:lnTo>
                  <a:lnTo>
                    <a:pt x="991" y="1049"/>
                  </a:lnTo>
                  <a:lnTo>
                    <a:pt x="980" y="1049"/>
                  </a:lnTo>
                  <a:lnTo>
                    <a:pt x="971" y="1047"/>
                  </a:lnTo>
                  <a:lnTo>
                    <a:pt x="956" y="1120"/>
                  </a:lnTo>
                  <a:lnTo>
                    <a:pt x="939" y="1123"/>
                  </a:lnTo>
                  <a:lnTo>
                    <a:pt x="921" y="1125"/>
                  </a:lnTo>
                  <a:lnTo>
                    <a:pt x="936" y="1123"/>
                  </a:lnTo>
                  <a:lnTo>
                    <a:pt x="953" y="1129"/>
                  </a:lnTo>
                  <a:lnTo>
                    <a:pt x="965" y="1203"/>
                  </a:lnTo>
                  <a:lnTo>
                    <a:pt x="994" y="1180"/>
                  </a:lnTo>
                  <a:lnTo>
                    <a:pt x="1009" y="1180"/>
                  </a:lnTo>
                  <a:lnTo>
                    <a:pt x="1017" y="1190"/>
                  </a:lnTo>
                  <a:lnTo>
                    <a:pt x="1020" y="1184"/>
                  </a:lnTo>
                  <a:lnTo>
                    <a:pt x="1026" y="1180"/>
                  </a:lnTo>
                  <a:lnTo>
                    <a:pt x="1041" y="1182"/>
                  </a:lnTo>
                  <a:lnTo>
                    <a:pt x="1052" y="1192"/>
                  </a:lnTo>
                  <a:lnTo>
                    <a:pt x="1049" y="1198"/>
                  </a:lnTo>
                  <a:lnTo>
                    <a:pt x="1035" y="1201"/>
                  </a:lnTo>
                  <a:lnTo>
                    <a:pt x="1043" y="1203"/>
                  </a:lnTo>
                  <a:lnTo>
                    <a:pt x="1064" y="1205"/>
                  </a:lnTo>
                  <a:lnTo>
                    <a:pt x="1084" y="1180"/>
                  </a:lnTo>
                  <a:lnTo>
                    <a:pt x="1093" y="1177"/>
                  </a:lnTo>
                  <a:lnTo>
                    <a:pt x="1102" y="1179"/>
                  </a:lnTo>
                  <a:lnTo>
                    <a:pt x="1116" y="1199"/>
                  </a:lnTo>
                  <a:lnTo>
                    <a:pt x="1113" y="1205"/>
                  </a:lnTo>
                  <a:lnTo>
                    <a:pt x="1107" y="1213"/>
                  </a:lnTo>
                  <a:lnTo>
                    <a:pt x="1110" y="1218"/>
                  </a:lnTo>
                  <a:lnTo>
                    <a:pt x="1122" y="1226"/>
                  </a:lnTo>
                  <a:lnTo>
                    <a:pt x="1177" y="1222"/>
                  </a:lnTo>
                  <a:lnTo>
                    <a:pt x="1218" y="1139"/>
                  </a:lnTo>
                  <a:lnTo>
                    <a:pt x="1209" y="1129"/>
                  </a:lnTo>
                  <a:lnTo>
                    <a:pt x="1212" y="1120"/>
                  </a:lnTo>
                  <a:lnTo>
                    <a:pt x="1224" y="1112"/>
                  </a:lnTo>
                  <a:lnTo>
                    <a:pt x="1224" y="1103"/>
                  </a:lnTo>
                  <a:lnTo>
                    <a:pt x="1221" y="1091"/>
                  </a:lnTo>
                  <a:lnTo>
                    <a:pt x="1221" y="1082"/>
                  </a:lnTo>
                  <a:lnTo>
                    <a:pt x="1227" y="1076"/>
                  </a:lnTo>
                  <a:lnTo>
                    <a:pt x="1241" y="1074"/>
                  </a:lnTo>
                  <a:lnTo>
                    <a:pt x="1293" y="1234"/>
                  </a:lnTo>
                  <a:lnTo>
                    <a:pt x="1282" y="1255"/>
                  </a:lnTo>
                  <a:lnTo>
                    <a:pt x="1282" y="1256"/>
                  </a:lnTo>
                  <a:lnTo>
                    <a:pt x="1293" y="1260"/>
                  </a:lnTo>
                  <a:lnTo>
                    <a:pt x="1296" y="1266"/>
                  </a:lnTo>
                  <a:lnTo>
                    <a:pt x="1291" y="1274"/>
                  </a:lnTo>
                  <a:lnTo>
                    <a:pt x="1293" y="1277"/>
                  </a:lnTo>
                  <a:lnTo>
                    <a:pt x="1302" y="1281"/>
                  </a:lnTo>
                  <a:lnTo>
                    <a:pt x="1299" y="1312"/>
                  </a:lnTo>
                  <a:lnTo>
                    <a:pt x="1317" y="1327"/>
                  </a:lnTo>
                  <a:lnTo>
                    <a:pt x="1322" y="1329"/>
                  </a:lnTo>
                  <a:lnTo>
                    <a:pt x="1328" y="1336"/>
                  </a:lnTo>
                  <a:lnTo>
                    <a:pt x="1337" y="1331"/>
                  </a:lnTo>
                  <a:lnTo>
                    <a:pt x="1343" y="1325"/>
                  </a:lnTo>
                  <a:lnTo>
                    <a:pt x="1352" y="1315"/>
                  </a:lnTo>
                  <a:lnTo>
                    <a:pt x="1366" y="1312"/>
                  </a:lnTo>
                  <a:lnTo>
                    <a:pt x="1360" y="1302"/>
                  </a:lnTo>
                  <a:lnTo>
                    <a:pt x="1360" y="1294"/>
                  </a:lnTo>
                  <a:lnTo>
                    <a:pt x="1366" y="1293"/>
                  </a:lnTo>
                  <a:lnTo>
                    <a:pt x="1360" y="1289"/>
                  </a:lnTo>
                  <a:lnTo>
                    <a:pt x="1375" y="1268"/>
                  </a:lnTo>
                  <a:lnTo>
                    <a:pt x="1366" y="1266"/>
                  </a:lnTo>
                  <a:lnTo>
                    <a:pt x="1360" y="1266"/>
                  </a:lnTo>
                  <a:lnTo>
                    <a:pt x="1360" y="1260"/>
                  </a:lnTo>
                  <a:lnTo>
                    <a:pt x="1372" y="1256"/>
                  </a:lnTo>
                  <a:lnTo>
                    <a:pt x="1366" y="1222"/>
                  </a:lnTo>
                  <a:lnTo>
                    <a:pt x="1378" y="1220"/>
                  </a:lnTo>
                  <a:lnTo>
                    <a:pt x="1372" y="1218"/>
                  </a:lnTo>
                  <a:lnTo>
                    <a:pt x="1381" y="1129"/>
                  </a:lnTo>
                  <a:lnTo>
                    <a:pt x="1366" y="1051"/>
                  </a:lnTo>
                  <a:lnTo>
                    <a:pt x="1357" y="1044"/>
                  </a:lnTo>
                  <a:lnTo>
                    <a:pt x="1352" y="1036"/>
                  </a:lnTo>
                  <a:lnTo>
                    <a:pt x="1352" y="1025"/>
                  </a:lnTo>
                  <a:lnTo>
                    <a:pt x="1343" y="1015"/>
                  </a:lnTo>
                  <a:lnTo>
                    <a:pt x="1334" y="931"/>
                  </a:lnTo>
                  <a:lnTo>
                    <a:pt x="1325" y="804"/>
                  </a:lnTo>
                  <a:lnTo>
                    <a:pt x="1331" y="766"/>
                  </a:lnTo>
                  <a:lnTo>
                    <a:pt x="1343" y="747"/>
                  </a:lnTo>
                  <a:lnTo>
                    <a:pt x="1337" y="709"/>
                  </a:lnTo>
                  <a:lnTo>
                    <a:pt x="1334" y="700"/>
                  </a:lnTo>
                  <a:lnTo>
                    <a:pt x="1328" y="694"/>
                  </a:lnTo>
                  <a:lnTo>
                    <a:pt x="1340" y="646"/>
                  </a:lnTo>
                  <a:lnTo>
                    <a:pt x="1349" y="641"/>
                  </a:lnTo>
                  <a:lnTo>
                    <a:pt x="1352" y="633"/>
                  </a:lnTo>
                  <a:lnTo>
                    <a:pt x="1349" y="624"/>
                  </a:lnTo>
                  <a:lnTo>
                    <a:pt x="1349" y="616"/>
                  </a:lnTo>
                  <a:lnTo>
                    <a:pt x="1337" y="618"/>
                  </a:lnTo>
                  <a:lnTo>
                    <a:pt x="1328" y="624"/>
                  </a:lnTo>
                  <a:lnTo>
                    <a:pt x="1302" y="616"/>
                  </a:lnTo>
                  <a:lnTo>
                    <a:pt x="1288" y="616"/>
                  </a:lnTo>
                  <a:lnTo>
                    <a:pt x="1273" y="616"/>
                  </a:lnTo>
                  <a:lnTo>
                    <a:pt x="1267" y="612"/>
                  </a:lnTo>
                  <a:lnTo>
                    <a:pt x="1273" y="610"/>
                  </a:lnTo>
                  <a:lnTo>
                    <a:pt x="1334" y="603"/>
                  </a:lnTo>
                  <a:lnTo>
                    <a:pt x="1354" y="586"/>
                  </a:lnTo>
                  <a:lnTo>
                    <a:pt x="1349" y="572"/>
                  </a:lnTo>
                  <a:lnTo>
                    <a:pt x="1352" y="559"/>
                  </a:lnTo>
                  <a:lnTo>
                    <a:pt x="1354" y="557"/>
                  </a:lnTo>
                  <a:lnTo>
                    <a:pt x="1360" y="555"/>
                  </a:lnTo>
                  <a:lnTo>
                    <a:pt x="1349" y="530"/>
                  </a:lnTo>
                  <a:lnTo>
                    <a:pt x="1369" y="509"/>
                  </a:lnTo>
                  <a:lnTo>
                    <a:pt x="1386" y="470"/>
                  </a:lnTo>
                  <a:lnTo>
                    <a:pt x="1439" y="475"/>
                  </a:lnTo>
                  <a:lnTo>
                    <a:pt x="1479" y="462"/>
                  </a:lnTo>
                  <a:lnTo>
                    <a:pt x="1523" y="466"/>
                  </a:lnTo>
                  <a:lnTo>
                    <a:pt x="1529" y="468"/>
                  </a:lnTo>
                  <a:lnTo>
                    <a:pt x="1535" y="475"/>
                  </a:lnTo>
                  <a:lnTo>
                    <a:pt x="1543" y="473"/>
                  </a:lnTo>
                  <a:lnTo>
                    <a:pt x="1558" y="473"/>
                  </a:lnTo>
                  <a:lnTo>
                    <a:pt x="1590" y="447"/>
                  </a:lnTo>
                  <a:lnTo>
                    <a:pt x="1584" y="445"/>
                  </a:lnTo>
                  <a:lnTo>
                    <a:pt x="1575" y="445"/>
                  </a:lnTo>
                  <a:lnTo>
                    <a:pt x="1587" y="433"/>
                  </a:lnTo>
                  <a:lnTo>
                    <a:pt x="1607" y="424"/>
                  </a:lnTo>
                  <a:lnTo>
                    <a:pt x="1613" y="424"/>
                  </a:lnTo>
                  <a:lnTo>
                    <a:pt x="1625" y="428"/>
                  </a:lnTo>
                  <a:lnTo>
                    <a:pt x="1625" y="432"/>
                  </a:lnTo>
                  <a:lnTo>
                    <a:pt x="1619" y="437"/>
                  </a:lnTo>
                  <a:lnTo>
                    <a:pt x="1631" y="432"/>
                  </a:lnTo>
                  <a:lnTo>
                    <a:pt x="1642" y="426"/>
                  </a:lnTo>
                  <a:lnTo>
                    <a:pt x="1651" y="409"/>
                  </a:lnTo>
                  <a:lnTo>
                    <a:pt x="1657" y="407"/>
                  </a:lnTo>
                  <a:lnTo>
                    <a:pt x="1668" y="409"/>
                  </a:lnTo>
                  <a:lnTo>
                    <a:pt x="1700" y="397"/>
                  </a:lnTo>
                  <a:lnTo>
                    <a:pt x="1706" y="397"/>
                  </a:lnTo>
                  <a:lnTo>
                    <a:pt x="1712" y="401"/>
                  </a:lnTo>
                  <a:lnTo>
                    <a:pt x="1703" y="416"/>
                  </a:lnTo>
                  <a:lnTo>
                    <a:pt x="1712" y="416"/>
                  </a:lnTo>
                  <a:lnTo>
                    <a:pt x="1732" y="416"/>
                  </a:lnTo>
                  <a:lnTo>
                    <a:pt x="1732" y="411"/>
                  </a:lnTo>
                  <a:lnTo>
                    <a:pt x="1735" y="407"/>
                  </a:lnTo>
                  <a:lnTo>
                    <a:pt x="1744" y="403"/>
                  </a:lnTo>
                  <a:lnTo>
                    <a:pt x="1761" y="407"/>
                  </a:lnTo>
                  <a:lnTo>
                    <a:pt x="1753" y="405"/>
                  </a:lnTo>
                  <a:lnTo>
                    <a:pt x="1750" y="401"/>
                  </a:lnTo>
                  <a:lnTo>
                    <a:pt x="1767" y="390"/>
                  </a:lnTo>
                  <a:lnTo>
                    <a:pt x="1779" y="390"/>
                  </a:lnTo>
                  <a:lnTo>
                    <a:pt x="1793" y="392"/>
                  </a:lnTo>
                  <a:lnTo>
                    <a:pt x="1799" y="376"/>
                  </a:lnTo>
                  <a:lnTo>
                    <a:pt x="1822" y="287"/>
                  </a:lnTo>
                  <a:lnTo>
                    <a:pt x="1744" y="291"/>
                  </a:lnTo>
                  <a:lnTo>
                    <a:pt x="1744" y="283"/>
                  </a:lnTo>
                  <a:lnTo>
                    <a:pt x="1761" y="281"/>
                  </a:lnTo>
                  <a:lnTo>
                    <a:pt x="1782" y="264"/>
                  </a:lnTo>
                  <a:lnTo>
                    <a:pt x="1785" y="226"/>
                  </a:lnTo>
                  <a:lnTo>
                    <a:pt x="1802" y="141"/>
                  </a:lnTo>
                  <a:lnTo>
                    <a:pt x="1878" y="129"/>
                  </a:lnTo>
                  <a:lnTo>
                    <a:pt x="1884" y="143"/>
                  </a:lnTo>
                  <a:lnTo>
                    <a:pt x="1886" y="158"/>
                  </a:lnTo>
                  <a:lnTo>
                    <a:pt x="1886" y="171"/>
                  </a:lnTo>
                  <a:lnTo>
                    <a:pt x="1889" y="188"/>
                  </a:lnTo>
                  <a:lnTo>
                    <a:pt x="1886" y="203"/>
                  </a:lnTo>
                  <a:lnTo>
                    <a:pt x="1886" y="221"/>
                  </a:lnTo>
                  <a:lnTo>
                    <a:pt x="1884" y="238"/>
                  </a:lnTo>
                  <a:lnTo>
                    <a:pt x="1886" y="255"/>
                  </a:lnTo>
                  <a:lnTo>
                    <a:pt x="1884" y="266"/>
                  </a:lnTo>
                  <a:lnTo>
                    <a:pt x="1881" y="281"/>
                  </a:lnTo>
                  <a:lnTo>
                    <a:pt x="1878" y="293"/>
                  </a:lnTo>
                  <a:lnTo>
                    <a:pt x="1878" y="308"/>
                  </a:lnTo>
                  <a:lnTo>
                    <a:pt x="1878" y="319"/>
                  </a:lnTo>
                  <a:lnTo>
                    <a:pt x="1878" y="335"/>
                  </a:lnTo>
                  <a:lnTo>
                    <a:pt x="1878" y="346"/>
                  </a:lnTo>
                  <a:lnTo>
                    <a:pt x="1878" y="361"/>
                  </a:lnTo>
                  <a:lnTo>
                    <a:pt x="1878" y="373"/>
                  </a:lnTo>
                  <a:lnTo>
                    <a:pt x="1878" y="386"/>
                  </a:lnTo>
                  <a:lnTo>
                    <a:pt x="1878" y="399"/>
                  </a:lnTo>
                  <a:lnTo>
                    <a:pt x="1878" y="413"/>
                  </a:lnTo>
                  <a:lnTo>
                    <a:pt x="1878" y="426"/>
                  </a:lnTo>
                  <a:lnTo>
                    <a:pt x="1881" y="439"/>
                  </a:lnTo>
                  <a:lnTo>
                    <a:pt x="1884" y="452"/>
                  </a:lnTo>
                  <a:lnTo>
                    <a:pt x="1889" y="468"/>
                  </a:lnTo>
                  <a:lnTo>
                    <a:pt x="1892" y="481"/>
                  </a:lnTo>
                  <a:lnTo>
                    <a:pt x="1889" y="496"/>
                  </a:lnTo>
                  <a:lnTo>
                    <a:pt x="1884" y="509"/>
                  </a:lnTo>
                  <a:lnTo>
                    <a:pt x="1889" y="525"/>
                  </a:lnTo>
                  <a:lnTo>
                    <a:pt x="1886" y="538"/>
                  </a:lnTo>
                  <a:lnTo>
                    <a:pt x="1884" y="551"/>
                  </a:lnTo>
                  <a:lnTo>
                    <a:pt x="1884" y="565"/>
                  </a:lnTo>
                  <a:lnTo>
                    <a:pt x="1884" y="578"/>
                  </a:lnTo>
                  <a:lnTo>
                    <a:pt x="1881" y="589"/>
                  </a:lnTo>
                  <a:lnTo>
                    <a:pt x="1881" y="603"/>
                  </a:lnTo>
                  <a:lnTo>
                    <a:pt x="1884" y="616"/>
                  </a:lnTo>
                  <a:lnTo>
                    <a:pt x="1889" y="629"/>
                  </a:lnTo>
                  <a:lnTo>
                    <a:pt x="1892" y="681"/>
                  </a:lnTo>
                  <a:lnTo>
                    <a:pt x="1892" y="686"/>
                  </a:lnTo>
                  <a:lnTo>
                    <a:pt x="1901" y="694"/>
                  </a:lnTo>
                  <a:lnTo>
                    <a:pt x="1878" y="720"/>
                  </a:lnTo>
                  <a:lnTo>
                    <a:pt x="1881" y="722"/>
                  </a:lnTo>
                  <a:lnTo>
                    <a:pt x="1886" y="726"/>
                  </a:lnTo>
                  <a:lnTo>
                    <a:pt x="1901" y="762"/>
                  </a:lnTo>
                  <a:lnTo>
                    <a:pt x="1904" y="762"/>
                  </a:lnTo>
                  <a:lnTo>
                    <a:pt x="1910" y="768"/>
                  </a:lnTo>
                  <a:lnTo>
                    <a:pt x="1907" y="772"/>
                  </a:lnTo>
                  <a:lnTo>
                    <a:pt x="1904" y="777"/>
                  </a:lnTo>
                  <a:lnTo>
                    <a:pt x="1901" y="785"/>
                  </a:lnTo>
                  <a:lnTo>
                    <a:pt x="1904" y="796"/>
                  </a:lnTo>
                  <a:lnTo>
                    <a:pt x="1907" y="804"/>
                  </a:lnTo>
                  <a:lnTo>
                    <a:pt x="1921" y="814"/>
                  </a:lnTo>
                  <a:lnTo>
                    <a:pt x="1927" y="810"/>
                  </a:lnTo>
                  <a:lnTo>
                    <a:pt x="1936" y="806"/>
                  </a:lnTo>
                  <a:lnTo>
                    <a:pt x="1947" y="817"/>
                  </a:lnTo>
                  <a:lnTo>
                    <a:pt x="1945" y="836"/>
                  </a:lnTo>
                  <a:lnTo>
                    <a:pt x="1956" y="850"/>
                  </a:lnTo>
                  <a:lnTo>
                    <a:pt x="1965" y="867"/>
                  </a:lnTo>
                  <a:lnTo>
                    <a:pt x="1965" y="884"/>
                  </a:lnTo>
                  <a:lnTo>
                    <a:pt x="1968" y="901"/>
                  </a:lnTo>
                  <a:lnTo>
                    <a:pt x="1965" y="918"/>
                  </a:lnTo>
                  <a:lnTo>
                    <a:pt x="1968" y="935"/>
                  </a:lnTo>
                  <a:lnTo>
                    <a:pt x="1974" y="952"/>
                  </a:lnTo>
                  <a:lnTo>
                    <a:pt x="1988" y="971"/>
                  </a:lnTo>
                  <a:lnTo>
                    <a:pt x="1985" y="990"/>
                  </a:lnTo>
                  <a:lnTo>
                    <a:pt x="1985" y="1011"/>
                  </a:lnTo>
                  <a:lnTo>
                    <a:pt x="1985" y="1021"/>
                  </a:lnTo>
                  <a:lnTo>
                    <a:pt x="1985" y="1032"/>
                  </a:lnTo>
                  <a:lnTo>
                    <a:pt x="1985" y="1042"/>
                  </a:lnTo>
                  <a:lnTo>
                    <a:pt x="1985" y="1053"/>
                  </a:lnTo>
                  <a:lnTo>
                    <a:pt x="1982" y="1063"/>
                  </a:lnTo>
                  <a:lnTo>
                    <a:pt x="1982" y="1072"/>
                  </a:lnTo>
                  <a:lnTo>
                    <a:pt x="1982" y="1084"/>
                  </a:lnTo>
                  <a:lnTo>
                    <a:pt x="1982" y="1095"/>
                  </a:lnTo>
                  <a:lnTo>
                    <a:pt x="1982" y="1104"/>
                  </a:lnTo>
                  <a:lnTo>
                    <a:pt x="1982" y="1114"/>
                  </a:lnTo>
                  <a:lnTo>
                    <a:pt x="1982" y="1125"/>
                  </a:lnTo>
                  <a:lnTo>
                    <a:pt x="1982" y="1137"/>
                  </a:lnTo>
                  <a:lnTo>
                    <a:pt x="1979" y="1156"/>
                  </a:lnTo>
                  <a:lnTo>
                    <a:pt x="1977" y="1177"/>
                  </a:lnTo>
                  <a:lnTo>
                    <a:pt x="1974" y="1186"/>
                  </a:lnTo>
                  <a:lnTo>
                    <a:pt x="1974" y="1198"/>
                  </a:lnTo>
                  <a:lnTo>
                    <a:pt x="1974" y="1209"/>
                  </a:lnTo>
                  <a:lnTo>
                    <a:pt x="1974" y="1220"/>
                  </a:lnTo>
                  <a:lnTo>
                    <a:pt x="1971" y="1239"/>
                  </a:lnTo>
                  <a:lnTo>
                    <a:pt x="1971" y="1260"/>
                  </a:lnTo>
                  <a:lnTo>
                    <a:pt x="1968" y="1270"/>
                  </a:lnTo>
                  <a:lnTo>
                    <a:pt x="1968" y="1281"/>
                  </a:lnTo>
                  <a:lnTo>
                    <a:pt x="1968" y="1293"/>
                  </a:lnTo>
                  <a:lnTo>
                    <a:pt x="1968" y="1304"/>
                  </a:lnTo>
                  <a:lnTo>
                    <a:pt x="1965" y="1323"/>
                  </a:lnTo>
                  <a:lnTo>
                    <a:pt x="1962" y="1344"/>
                  </a:lnTo>
                  <a:lnTo>
                    <a:pt x="1959" y="1353"/>
                  </a:lnTo>
                  <a:lnTo>
                    <a:pt x="1959" y="1365"/>
                  </a:lnTo>
                  <a:lnTo>
                    <a:pt x="1959" y="1374"/>
                  </a:lnTo>
                  <a:lnTo>
                    <a:pt x="1959" y="1386"/>
                  </a:lnTo>
                  <a:lnTo>
                    <a:pt x="1956" y="1395"/>
                  </a:lnTo>
                  <a:lnTo>
                    <a:pt x="1956" y="1405"/>
                  </a:lnTo>
                  <a:lnTo>
                    <a:pt x="1956" y="1416"/>
                  </a:lnTo>
                  <a:lnTo>
                    <a:pt x="1956" y="1428"/>
                  </a:lnTo>
                  <a:lnTo>
                    <a:pt x="1956" y="1437"/>
                  </a:lnTo>
                  <a:lnTo>
                    <a:pt x="1956" y="1447"/>
                  </a:lnTo>
                  <a:lnTo>
                    <a:pt x="1956" y="1458"/>
                  </a:lnTo>
                  <a:lnTo>
                    <a:pt x="1956" y="1469"/>
                  </a:lnTo>
                  <a:lnTo>
                    <a:pt x="1956" y="1488"/>
                  </a:lnTo>
                  <a:lnTo>
                    <a:pt x="1956" y="1509"/>
                  </a:lnTo>
                  <a:lnTo>
                    <a:pt x="1956" y="1519"/>
                  </a:lnTo>
                  <a:lnTo>
                    <a:pt x="1956" y="1530"/>
                  </a:lnTo>
                  <a:lnTo>
                    <a:pt x="1956" y="1542"/>
                  </a:lnTo>
                  <a:lnTo>
                    <a:pt x="1956" y="1553"/>
                  </a:lnTo>
                  <a:lnTo>
                    <a:pt x="1956" y="1572"/>
                  </a:lnTo>
                  <a:lnTo>
                    <a:pt x="1959" y="1593"/>
                  </a:lnTo>
                  <a:lnTo>
                    <a:pt x="1959" y="1602"/>
                  </a:lnTo>
                  <a:lnTo>
                    <a:pt x="1962" y="1614"/>
                  </a:lnTo>
                  <a:lnTo>
                    <a:pt x="1962" y="1625"/>
                  </a:lnTo>
                  <a:lnTo>
                    <a:pt x="1965" y="1637"/>
                  </a:lnTo>
                  <a:lnTo>
                    <a:pt x="1971" y="1639"/>
                  </a:lnTo>
                  <a:lnTo>
                    <a:pt x="1988" y="1644"/>
                  </a:lnTo>
                  <a:lnTo>
                    <a:pt x="1997" y="1661"/>
                  </a:lnTo>
                  <a:lnTo>
                    <a:pt x="1997" y="1680"/>
                  </a:lnTo>
                  <a:lnTo>
                    <a:pt x="1985" y="1699"/>
                  </a:lnTo>
                  <a:lnTo>
                    <a:pt x="1974" y="1720"/>
                  </a:lnTo>
                  <a:lnTo>
                    <a:pt x="2006" y="1792"/>
                  </a:lnTo>
                  <a:lnTo>
                    <a:pt x="2017" y="1802"/>
                  </a:lnTo>
                  <a:lnTo>
                    <a:pt x="2038" y="1810"/>
                  </a:lnTo>
                  <a:lnTo>
                    <a:pt x="2058" y="1806"/>
                  </a:lnTo>
                  <a:lnTo>
                    <a:pt x="2078" y="1802"/>
                  </a:lnTo>
                  <a:lnTo>
                    <a:pt x="2096" y="1794"/>
                  </a:lnTo>
                  <a:lnTo>
                    <a:pt x="2116" y="1789"/>
                  </a:lnTo>
                  <a:lnTo>
                    <a:pt x="2125" y="1773"/>
                  </a:lnTo>
                  <a:lnTo>
                    <a:pt x="2133" y="1756"/>
                  </a:lnTo>
                  <a:lnTo>
                    <a:pt x="2131" y="1739"/>
                  </a:lnTo>
                  <a:lnTo>
                    <a:pt x="2122" y="1724"/>
                  </a:lnTo>
                  <a:lnTo>
                    <a:pt x="2078" y="1716"/>
                  </a:lnTo>
                  <a:lnTo>
                    <a:pt x="2072" y="1699"/>
                  </a:lnTo>
                  <a:lnTo>
                    <a:pt x="2070" y="1684"/>
                  </a:lnTo>
                  <a:lnTo>
                    <a:pt x="2067" y="1669"/>
                  </a:lnTo>
                  <a:lnTo>
                    <a:pt x="2067" y="1656"/>
                  </a:lnTo>
                  <a:lnTo>
                    <a:pt x="2064" y="1639"/>
                  </a:lnTo>
                  <a:lnTo>
                    <a:pt x="2064" y="1623"/>
                  </a:lnTo>
                  <a:lnTo>
                    <a:pt x="2064" y="1608"/>
                  </a:lnTo>
                  <a:lnTo>
                    <a:pt x="2067" y="1595"/>
                  </a:lnTo>
                  <a:lnTo>
                    <a:pt x="2067" y="1578"/>
                  </a:lnTo>
                  <a:lnTo>
                    <a:pt x="2067" y="1562"/>
                  </a:lnTo>
                  <a:lnTo>
                    <a:pt x="2070" y="1547"/>
                  </a:lnTo>
                  <a:lnTo>
                    <a:pt x="2072" y="1532"/>
                  </a:lnTo>
                  <a:lnTo>
                    <a:pt x="2072" y="1515"/>
                  </a:lnTo>
                  <a:lnTo>
                    <a:pt x="2075" y="1502"/>
                  </a:lnTo>
                  <a:lnTo>
                    <a:pt x="2078" y="1485"/>
                  </a:lnTo>
                  <a:lnTo>
                    <a:pt x="2084" y="1471"/>
                  </a:lnTo>
                  <a:lnTo>
                    <a:pt x="2084" y="1454"/>
                  </a:lnTo>
                  <a:lnTo>
                    <a:pt x="2087" y="1439"/>
                  </a:lnTo>
                  <a:lnTo>
                    <a:pt x="2087" y="1424"/>
                  </a:lnTo>
                  <a:lnTo>
                    <a:pt x="2090" y="1409"/>
                  </a:lnTo>
                  <a:lnTo>
                    <a:pt x="2090" y="1391"/>
                  </a:lnTo>
                  <a:lnTo>
                    <a:pt x="2093" y="1378"/>
                  </a:lnTo>
                  <a:lnTo>
                    <a:pt x="2096" y="1361"/>
                  </a:lnTo>
                  <a:lnTo>
                    <a:pt x="2099" y="1348"/>
                  </a:lnTo>
                  <a:lnTo>
                    <a:pt x="2096" y="1331"/>
                  </a:lnTo>
                  <a:lnTo>
                    <a:pt x="2096" y="1317"/>
                  </a:lnTo>
                  <a:lnTo>
                    <a:pt x="2093" y="1302"/>
                  </a:lnTo>
                  <a:lnTo>
                    <a:pt x="2093" y="1289"/>
                  </a:lnTo>
                  <a:lnTo>
                    <a:pt x="2087" y="1274"/>
                  </a:lnTo>
                  <a:lnTo>
                    <a:pt x="2084" y="1260"/>
                  </a:lnTo>
                  <a:lnTo>
                    <a:pt x="2081" y="1245"/>
                  </a:lnTo>
                  <a:lnTo>
                    <a:pt x="2078" y="1232"/>
                  </a:lnTo>
                  <a:lnTo>
                    <a:pt x="2075" y="1213"/>
                  </a:lnTo>
                  <a:lnTo>
                    <a:pt x="2075" y="1194"/>
                  </a:lnTo>
                  <a:lnTo>
                    <a:pt x="2075" y="1175"/>
                  </a:lnTo>
                  <a:lnTo>
                    <a:pt x="2078" y="1158"/>
                  </a:lnTo>
                  <a:lnTo>
                    <a:pt x="2078" y="1139"/>
                  </a:lnTo>
                  <a:lnTo>
                    <a:pt x="2078" y="1122"/>
                  </a:lnTo>
                  <a:lnTo>
                    <a:pt x="2081" y="1104"/>
                  </a:lnTo>
                  <a:lnTo>
                    <a:pt x="2084" y="1087"/>
                  </a:lnTo>
                  <a:lnTo>
                    <a:pt x="2084" y="1068"/>
                  </a:lnTo>
                  <a:lnTo>
                    <a:pt x="2084" y="1051"/>
                  </a:lnTo>
                  <a:lnTo>
                    <a:pt x="2084" y="1034"/>
                  </a:lnTo>
                  <a:lnTo>
                    <a:pt x="2087" y="1017"/>
                  </a:lnTo>
                  <a:lnTo>
                    <a:pt x="2084" y="1000"/>
                  </a:lnTo>
                  <a:lnTo>
                    <a:pt x="2084" y="983"/>
                  </a:lnTo>
                  <a:lnTo>
                    <a:pt x="2081" y="966"/>
                  </a:lnTo>
                  <a:lnTo>
                    <a:pt x="2081" y="949"/>
                  </a:lnTo>
                  <a:lnTo>
                    <a:pt x="2070" y="943"/>
                  </a:lnTo>
                  <a:lnTo>
                    <a:pt x="2058" y="939"/>
                  </a:lnTo>
                  <a:lnTo>
                    <a:pt x="2078" y="869"/>
                  </a:lnTo>
                  <a:lnTo>
                    <a:pt x="2061" y="861"/>
                  </a:lnTo>
                  <a:lnTo>
                    <a:pt x="2035" y="859"/>
                  </a:lnTo>
                  <a:lnTo>
                    <a:pt x="2008" y="848"/>
                  </a:lnTo>
                  <a:lnTo>
                    <a:pt x="2006" y="796"/>
                  </a:lnTo>
                  <a:lnTo>
                    <a:pt x="2011" y="795"/>
                  </a:lnTo>
                  <a:lnTo>
                    <a:pt x="2026" y="798"/>
                  </a:lnTo>
                  <a:lnTo>
                    <a:pt x="2043" y="798"/>
                  </a:lnTo>
                  <a:lnTo>
                    <a:pt x="2058" y="804"/>
                  </a:lnTo>
                  <a:lnTo>
                    <a:pt x="2058" y="808"/>
                  </a:lnTo>
                  <a:lnTo>
                    <a:pt x="2055" y="814"/>
                  </a:lnTo>
                  <a:lnTo>
                    <a:pt x="2099" y="795"/>
                  </a:lnTo>
                  <a:lnTo>
                    <a:pt x="2107" y="796"/>
                  </a:lnTo>
                  <a:lnTo>
                    <a:pt x="2113" y="802"/>
                  </a:lnTo>
                  <a:lnTo>
                    <a:pt x="2136" y="789"/>
                  </a:lnTo>
                  <a:lnTo>
                    <a:pt x="2139" y="772"/>
                  </a:lnTo>
                  <a:lnTo>
                    <a:pt x="2142" y="755"/>
                  </a:lnTo>
                  <a:lnTo>
                    <a:pt x="2145" y="738"/>
                  </a:lnTo>
                  <a:lnTo>
                    <a:pt x="2148" y="720"/>
                  </a:lnTo>
                  <a:lnTo>
                    <a:pt x="2148" y="703"/>
                  </a:lnTo>
                  <a:lnTo>
                    <a:pt x="2148" y="686"/>
                  </a:lnTo>
                  <a:lnTo>
                    <a:pt x="2148" y="669"/>
                  </a:lnTo>
                  <a:lnTo>
                    <a:pt x="2148" y="652"/>
                  </a:lnTo>
                  <a:lnTo>
                    <a:pt x="2145" y="633"/>
                  </a:lnTo>
                  <a:lnTo>
                    <a:pt x="2145" y="616"/>
                  </a:lnTo>
                  <a:lnTo>
                    <a:pt x="2145" y="599"/>
                  </a:lnTo>
                  <a:lnTo>
                    <a:pt x="2145" y="582"/>
                  </a:lnTo>
                  <a:lnTo>
                    <a:pt x="2145" y="565"/>
                  </a:lnTo>
                  <a:lnTo>
                    <a:pt x="2148" y="547"/>
                  </a:lnTo>
                  <a:lnTo>
                    <a:pt x="2148" y="530"/>
                  </a:lnTo>
                  <a:lnTo>
                    <a:pt x="2154" y="515"/>
                  </a:lnTo>
                  <a:lnTo>
                    <a:pt x="2148" y="509"/>
                  </a:lnTo>
                  <a:lnTo>
                    <a:pt x="2154" y="502"/>
                  </a:lnTo>
                  <a:lnTo>
                    <a:pt x="2165" y="496"/>
                  </a:lnTo>
                  <a:lnTo>
                    <a:pt x="2180" y="490"/>
                  </a:lnTo>
                  <a:lnTo>
                    <a:pt x="2200" y="490"/>
                  </a:lnTo>
                  <a:lnTo>
                    <a:pt x="2235" y="477"/>
                  </a:lnTo>
                  <a:lnTo>
                    <a:pt x="2247" y="468"/>
                  </a:lnTo>
                  <a:lnTo>
                    <a:pt x="2244" y="456"/>
                  </a:lnTo>
                  <a:lnTo>
                    <a:pt x="2258" y="449"/>
                  </a:lnTo>
                  <a:lnTo>
                    <a:pt x="2285" y="458"/>
                  </a:lnTo>
                  <a:lnTo>
                    <a:pt x="2302" y="473"/>
                  </a:lnTo>
                  <a:lnTo>
                    <a:pt x="2311" y="473"/>
                  </a:lnTo>
                  <a:lnTo>
                    <a:pt x="2322" y="475"/>
                  </a:lnTo>
                  <a:lnTo>
                    <a:pt x="2386" y="464"/>
                  </a:lnTo>
                  <a:lnTo>
                    <a:pt x="2386" y="456"/>
                  </a:lnTo>
                  <a:lnTo>
                    <a:pt x="2386" y="452"/>
                  </a:lnTo>
                  <a:lnTo>
                    <a:pt x="2401" y="445"/>
                  </a:lnTo>
                  <a:lnTo>
                    <a:pt x="2421" y="447"/>
                  </a:lnTo>
                  <a:lnTo>
                    <a:pt x="2421" y="466"/>
                  </a:lnTo>
                  <a:lnTo>
                    <a:pt x="2430" y="468"/>
                  </a:lnTo>
                  <a:lnTo>
                    <a:pt x="2442" y="475"/>
                  </a:lnTo>
                  <a:lnTo>
                    <a:pt x="2433" y="479"/>
                  </a:lnTo>
                  <a:lnTo>
                    <a:pt x="2421" y="479"/>
                  </a:lnTo>
                  <a:lnTo>
                    <a:pt x="2398" y="483"/>
                  </a:lnTo>
                  <a:lnTo>
                    <a:pt x="2378" y="490"/>
                  </a:lnTo>
                  <a:lnTo>
                    <a:pt x="2351" y="492"/>
                  </a:lnTo>
                  <a:lnTo>
                    <a:pt x="2328" y="490"/>
                  </a:lnTo>
                  <a:lnTo>
                    <a:pt x="2320" y="492"/>
                  </a:lnTo>
                  <a:lnTo>
                    <a:pt x="2311" y="496"/>
                  </a:lnTo>
                  <a:lnTo>
                    <a:pt x="2302" y="508"/>
                  </a:lnTo>
                  <a:lnTo>
                    <a:pt x="2296" y="519"/>
                  </a:lnTo>
                  <a:lnTo>
                    <a:pt x="2290" y="530"/>
                  </a:lnTo>
                  <a:lnTo>
                    <a:pt x="2290" y="544"/>
                  </a:lnTo>
                  <a:lnTo>
                    <a:pt x="2288" y="555"/>
                  </a:lnTo>
                  <a:lnTo>
                    <a:pt x="2285" y="568"/>
                  </a:lnTo>
                  <a:lnTo>
                    <a:pt x="2285" y="582"/>
                  </a:lnTo>
                  <a:lnTo>
                    <a:pt x="2288" y="597"/>
                  </a:lnTo>
                  <a:lnTo>
                    <a:pt x="2288" y="608"/>
                  </a:lnTo>
                  <a:lnTo>
                    <a:pt x="2293" y="622"/>
                  </a:lnTo>
                  <a:lnTo>
                    <a:pt x="2296" y="635"/>
                  </a:lnTo>
                  <a:lnTo>
                    <a:pt x="2305" y="648"/>
                  </a:lnTo>
                  <a:lnTo>
                    <a:pt x="2311" y="660"/>
                  </a:lnTo>
                  <a:lnTo>
                    <a:pt x="2320" y="673"/>
                  </a:lnTo>
                  <a:lnTo>
                    <a:pt x="2331" y="684"/>
                  </a:lnTo>
                  <a:lnTo>
                    <a:pt x="2346" y="698"/>
                  </a:lnTo>
                  <a:lnTo>
                    <a:pt x="2351" y="715"/>
                  </a:lnTo>
                  <a:lnTo>
                    <a:pt x="2360" y="736"/>
                  </a:lnTo>
                  <a:lnTo>
                    <a:pt x="2363" y="755"/>
                  </a:lnTo>
                  <a:lnTo>
                    <a:pt x="2369" y="776"/>
                  </a:lnTo>
                  <a:lnTo>
                    <a:pt x="2369" y="795"/>
                  </a:lnTo>
                  <a:lnTo>
                    <a:pt x="2372" y="815"/>
                  </a:lnTo>
                  <a:lnTo>
                    <a:pt x="2372" y="825"/>
                  </a:lnTo>
                  <a:lnTo>
                    <a:pt x="2372" y="835"/>
                  </a:lnTo>
                  <a:lnTo>
                    <a:pt x="2372" y="846"/>
                  </a:lnTo>
                  <a:lnTo>
                    <a:pt x="2375" y="857"/>
                  </a:lnTo>
                  <a:lnTo>
                    <a:pt x="2375" y="876"/>
                  </a:lnTo>
                  <a:lnTo>
                    <a:pt x="2375" y="897"/>
                  </a:lnTo>
                  <a:lnTo>
                    <a:pt x="2375" y="916"/>
                  </a:lnTo>
                  <a:lnTo>
                    <a:pt x="2378" y="937"/>
                  </a:lnTo>
                  <a:lnTo>
                    <a:pt x="2378" y="956"/>
                  </a:lnTo>
                  <a:lnTo>
                    <a:pt x="2378" y="977"/>
                  </a:lnTo>
                  <a:lnTo>
                    <a:pt x="2381" y="996"/>
                  </a:lnTo>
                  <a:lnTo>
                    <a:pt x="2389" y="1017"/>
                  </a:lnTo>
                  <a:lnTo>
                    <a:pt x="2401" y="1017"/>
                  </a:lnTo>
                  <a:lnTo>
                    <a:pt x="2413" y="1013"/>
                  </a:lnTo>
                  <a:lnTo>
                    <a:pt x="2421" y="1002"/>
                  </a:lnTo>
                  <a:lnTo>
                    <a:pt x="2427" y="988"/>
                  </a:lnTo>
                  <a:lnTo>
                    <a:pt x="2418" y="987"/>
                  </a:lnTo>
                  <a:lnTo>
                    <a:pt x="2410" y="985"/>
                  </a:lnTo>
                  <a:lnTo>
                    <a:pt x="2398" y="969"/>
                  </a:lnTo>
                  <a:lnTo>
                    <a:pt x="2398" y="956"/>
                  </a:lnTo>
                  <a:lnTo>
                    <a:pt x="2398" y="941"/>
                  </a:lnTo>
                  <a:lnTo>
                    <a:pt x="2407" y="926"/>
                  </a:lnTo>
                  <a:lnTo>
                    <a:pt x="2410" y="909"/>
                  </a:lnTo>
                  <a:lnTo>
                    <a:pt x="2415" y="892"/>
                  </a:lnTo>
                  <a:lnTo>
                    <a:pt x="2415" y="876"/>
                  </a:lnTo>
                  <a:lnTo>
                    <a:pt x="2410" y="861"/>
                  </a:lnTo>
                  <a:lnTo>
                    <a:pt x="2415" y="848"/>
                  </a:lnTo>
                  <a:lnTo>
                    <a:pt x="2421" y="835"/>
                  </a:lnTo>
                  <a:lnTo>
                    <a:pt x="2424" y="821"/>
                  </a:lnTo>
                  <a:lnTo>
                    <a:pt x="2430" y="810"/>
                  </a:lnTo>
                  <a:lnTo>
                    <a:pt x="2430" y="796"/>
                  </a:lnTo>
                  <a:lnTo>
                    <a:pt x="2430" y="783"/>
                  </a:lnTo>
                  <a:lnTo>
                    <a:pt x="2430" y="772"/>
                  </a:lnTo>
                  <a:lnTo>
                    <a:pt x="2433" y="760"/>
                  </a:lnTo>
                  <a:lnTo>
                    <a:pt x="2430" y="747"/>
                  </a:lnTo>
                  <a:lnTo>
                    <a:pt x="2427" y="736"/>
                  </a:lnTo>
                  <a:lnTo>
                    <a:pt x="2424" y="724"/>
                  </a:lnTo>
                  <a:lnTo>
                    <a:pt x="2424" y="713"/>
                  </a:lnTo>
                  <a:lnTo>
                    <a:pt x="2421" y="701"/>
                  </a:lnTo>
                  <a:lnTo>
                    <a:pt x="2418" y="690"/>
                  </a:lnTo>
                  <a:lnTo>
                    <a:pt x="2418" y="679"/>
                  </a:lnTo>
                  <a:lnTo>
                    <a:pt x="2418" y="667"/>
                  </a:lnTo>
                  <a:lnTo>
                    <a:pt x="2401" y="652"/>
                  </a:lnTo>
                  <a:lnTo>
                    <a:pt x="2395" y="639"/>
                  </a:lnTo>
                  <a:lnTo>
                    <a:pt x="2395" y="622"/>
                  </a:lnTo>
                  <a:lnTo>
                    <a:pt x="2407" y="612"/>
                  </a:lnTo>
                  <a:lnTo>
                    <a:pt x="2418" y="606"/>
                  </a:lnTo>
                  <a:lnTo>
                    <a:pt x="2439" y="608"/>
                  </a:lnTo>
                  <a:lnTo>
                    <a:pt x="2445" y="614"/>
                  </a:lnTo>
                  <a:lnTo>
                    <a:pt x="2450" y="625"/>
                  </a:lnTo>
                  <a:lnTo>
                    <a:pt x="2456" y="635"/>
                  </a:lnTo>
                  <a:lnTo>
                    <a:pt x="2468" y="646"/>
                  </a:lnTo>
                  <a:lnTo>
                    <a:pt x="2468" y="660"/>
                  </a:lnTo>
                  <a:lnTo>
                    <a:pt x="2468" y="673"/>
                  </a:lnTo>
                  <a:lnTo>
                    <a:pt x="2468" y="686"/>
                  </a:lnTo>
                  <a:lnTo>
                    <a:pt x="2468" y="701"/>
                  </a:lnTo>
                  <a:lnTo>
                    <a:pt x="2468" y="715"/>
                  </a:lnTo>
                  <a:lnTo>
                    <a:pt x="2471" y="730"/>
                  </a:lnTo>
                  <a:lnTo>
                    <a:pt x="2471" y="743"/>
                  </a:lnTo>
                  <a:lnTo>
                    <a:pt x="2474" y="758"/>
                  </a:lnTo>
                  <a:lnTo>
                    <a:pt x="2476" y="764"/>
                  </a:lnTo>
                  <a:lnTo>
                    <a:pt x="2491" y="766"/>
                  </a:lnTo>
                  <a:lnTo>
                    <a:pt x="2508" y="751"/>
                  </a:lnTo>
                  <a:lnTo>
                    <a:pt x="2549" y="911"/>
                  </a:lnTo>
                  <a:lnTo>
                    <a:pt x="2540" y="912"/>
                  </a:lnTo>
                  <a:lnTo>
                    <a:pt x="2532" y="920"/>
                  </a:lnTo>
                  <a:lnTo>
                    <a:pt x="2552" y="1228"/>
                  </a:lnTo>
                  <a:lnTo>
                    <a:pt x="2555" y="1234"/>
                  </a:lnTo>
                  <a:lnTo>
                    <a:pt x="2561" y="1241"/>
                  </a:lnTo>
                  <a:lnTo>
                    <a:pt x="2572" y="1443"/>
                  </a:lnTo>
                  <a:lnTo>
                    <a:pt x="2581" y="1502"/>
                  </a:lnTo>
                  <a:lnTo>
                    <a:pt x="2575" y="1659"/>
                  </a:lnTo>
                  <a:lnTo>
                    <a:pt x="2575" y="1734"/>
                  </a:lnTo>
                  <a:lnTo>
                    <a:pt x="2581" y="1737"/>
                  </a:lnTo>
                  <a:lnTo>
                    <a:pt x="2590" y="1747"/>
                  </a:lnTo>
                  <a:lnTo>
                    <a:pt x="2578" y="1777"/>
                  </a:lnTo>
                  <a:lnTo>
                    <a:pt x="2593" y="1777"/>
                  </a:lnTo>
                  <a:lnTo>
                    <a:pt x="2610" y="1777"/>
                  </a:lnTo>
                  <a:lnTo>
                    <a:pt x="2604" y="1772"/>
                  </a:lnTo>
                  <a:lnTo>
                    <a:pt x="2610" y="1766"/>
                  </a:lnTo>
                  <a:lnTo>
                    <a:pt x="2654" y="1754"/>
                  </a:lnTo>
                  <a:lnTo>
                    <a:pt x="2663" y="1754"/>
                  </a:lnTo>
                  <a:lnTo>
                    <a:pt x="2663" y="1762"/>
                  </a:lnTo>
                  <a:lnTo>
                    <a:pt x="2660" y="1768"/>
                  </a:lnTo>
                  <a:lnTo>
                    <a:pt x="2665" y="1775"/>
                  </a:lnTo>
                  <a:lnTo>
                    <a:pt x="2671" y="1775"/>
                  </a:lnTo>
                  <a:lnTo>
                    <a:pt x="2680" y="1779"/>
                  </a:lnTo>
                  <a:lnTo>
                    <a:pt x="2686" y="1775"/>
                  </a:lnTo>
                  <a:lnTo>
                    <a:pt x="2683" y="1772"/>
                  </a:lnTo>
                  <a:lnTo>
                    <a:pt x="2683" y="1760"/>
                  </a:lnTo>
                  <a:lnTo>
                    <a:pt x="2689" y="1753"/>
                  </a:lnTo>
                  <a:lnTo>
                    <a:pt x="2694" y="1743"/>
                  </a:lnTo>
                  <a:lnTo>
                    <a:pt x="2697" y="1735"/>
                  </a:lnTo>
                  <a:lnTo>
                    <a:pt x="2709" y="1728"/>
                  </a:lnTo>
                  <a:lnTo>
                    <a:pt x="2712" y="1720"/>
                  </a:lnTo>
                  <a:lnTo>
                    <a:pt x="2712" y="1711"/>
                  </a:lnTo>
                  <a:lnTo>
                    <a:pt x="2721" y="1705"/>
                  </a:lnTo>
                  <a:lnTo>
                    <a:pt x="2724" y="1694"/>
                  </a:lnTo>
                  <a:lnTo>
                    <a:pt x="2726" y="1682"/>
                  </a:lnTo>
                  <a:lnTo>
                    <a:pt x="2726" y="1420"/>
                  </a:lnTo>
                  <a:lnTo>
                    <a:pt x="2718" y="1412"/>
                  </a:lnTo>
                  <a:lnTo>
                    <a:pt x="2712" y="1409"/>
                  </a:lnTo>
                  <a:lnTo>
                    <a:pt x="2721" y="1401"/>
                  </a:lnTo>
                  <a:lnTo>
                    <a:pt x="2726" y="1393"/>
                  </a:lnTo>
                  <a:lnTo>
                    <a:pt x="2726" y="1384"/>
                  </a:lnTo>
                  <a:lnTo>
                    <a:pt x="2724" y="1378"/>
                  </a:lnTo>
                  <a:lnTo>
                    <a:pt x="2726" y="1372"/>
                  </a:lnTo>
                  <a:lnTo>
                    <a:pt x="2735" y="1367"/>
                  </a:lnTo>
                  <a:lnTo>
                    <a:pt x="2744" y="1338"/>
                  </a:lnTo>
                  <a:lnTo>
                    <a:pt x="2750" y="1331"/>
                  </a:lnTo>
                  <a:lnTo>
                    <a:pt x="2758" y="1329"/>
                  </a:lnTo>
                  <a:lnTo>
                    <a:pt x="2753" y="1325"/>
                  </a:lnTo>
                  <a:lnTo>
                    <a:pt x="2750" y="1325"/>
                  </a:lnTo>
                  <a:lnTo>
                    <a:pt x="2750" y="1317"/>
                  </a:lnTo>
                  <a:lnTo>
                    <a:pt x="2764" y="1315"/>
                  </a:lnTo>
                  <a:lnTo>
                    <a:pt x="2776" y="1319"/>
                  </a:lnTo>
                  <a:lnTo>
                    <a:pt x="2788" y="1327"/>
                  </a:lnTo>
                  <a:lnTo>
                    <a:pt x="2782" y="1357"/>
                  </a:lnTo>
                  <a:lnTo>
                    <a:pt x="2819" y="1532"/>
                  </a:lnTo>
                  <a:lnTo>
                    <a:pt x="2822" y="1536"/>
                  </a:lnTo>
                  <a:lnTo>
                    <a:pt x="2831" y="1540"/>
                  </a:lnTo>
                  <a:lnTo>
                    <a:pt x="2849" y="1574"/>
                  </a:lnTo>
                  <a:lnTo>
                    <a:pt x="2883" y="1585"/>
                  </a:lnTo>
                  <a:lnTo>
                    <a:pt x="2924" y="1581"/>
                  </a:lnTo>
                  <a:lnTo>
                    <a:pt x="2924" y="1578"/>
                  </a:lnTo>
                  <a:lnTo>
                    <a:pt x="2927" y="1574"/>
                  </a:lnTo>
                  <a:lnTo>
                    <a:pt x="2942" y="1572"/>
                  </a:lnTo>
                  <a:lnTo>
                    <a:pt x="2953" y="1578"/>
                  </a:lnTo>
                  <a:lnTo>
                    <a:pt x="2962" y="1585"/>
                  </a:lnTo>
                  <a:lnTo>
                    <a:pt x="2974" y="1593"/>
                  </a:lnTo>
                  <a:lnTo>
                    <a:pt x="2976" y="1608"/>
                  </a:lnTo>
                  <a:lnTo>
                    <a:pt x="2976" y="1625"/>
                  </a:lnTo>
                  <a:lnTo>
                    <a:pt x="2979" y="1640"/>
                  </a:lnTo>
                  <a:lnTo>
                    <a:pt x="2991" y="1658"/>
                  </a:lnTo>
                  <a:lnTo>
                    <a:pt x="2997" y="1663"/>
                  </a:lnTo>
                  <a:lnTo>
                    <a:pt x="3003" y="1677"/>
                  </a:lnTo>
                  <a:lnTo>
                    <a:pt x="3000" y="1692"/>
                  </a:lnTo>
                  <a:lnTo>
                    <a:pt x="3006" y="1696"/>
                  </a:lnTo>
                  <a:lnTo>
                    <a:pt x="3014" y="1701"/>
                  </a:lnTo>
                  <a:lnTo>
                    <a:pt x="3029" y="1813"/>
                  </a:lnTo>
                  <a:lnTo>
                    <a:pt x="3037" y="1815"/>
                  </a:lnTo>
                  <a:lnTo>
                    <a:pt x="3052" y="1823"/>
                  </a:lnTo>
                  <a:lnTo>
                    <a:pt x="3055" y="1844"/>
                  </a:lnTo>
                  <a:lnTo>
                    <a:pt x="3049" y="1848"/>
                  </a:lnTo>
                  <a:lnTo>
                    <a:pt x="3043" y="1853"/>
                  </a:lnTo>
                  <a:lnTo>
                    <a:pt x="3052" y="1855"/>
                  </a:lnTo>
                  <a:lnTo>
                    <a:pt x="3067" y="1855"/>
                  </a:lnTo>
                  <a:lnTo>
                    <a:pt x="3081" y="1853"/>
                  </a:lnTo>
                  <a:lnTo>
                    <a:pt x="3096" y="1855"/>
                  </a:lnTo>
                  <a:lnTo>
                    <a:pt x="3104" y="1851"/>
                  </a:lnTo>
                  <a:lnTo>
                    <a:pt x="3116" y="1849"/>
                  </a:lnTo>
                  <a:lnTo>
                    <a:pt x="3096" y="1840"/>
                  </a:lnTo>
                  <a:lnTo>
                    <a:pt x="3090" y="1832"/>
                  </a:lnTo>
                  <a:lnTo>
                    <a:pt x="3087" y="1827"/>
                  </a:lnTo>
                  <a:lnTo>
                    <a:pt x="3099" y="1825"/>
                  </a:lnTo>
                  <a:lnTo>
                    <a:pt x="3110" y="1821"/>
                  </a:lnTo>
                  <a:lnTo>
                    <a:pt x="3110" y="1813"/>
                  </a:lnTo>
                  <a:lnTo>
                    <a:pt x="3104" y="1810"/>
                  </a:lnTo>
                  <a:lnTo>
                    <a:pt x="3107" y="1802"/>
                  </a:lnTo>
                  <a:lnTo>
                    <a:pt x="3122" y="1794"/>
                  </a:lnTo>
                  <a:lnTo>
                    <a:pt x="3116" y="1792"/>
                  </a:lnTo>
                  <a:lnTo>
                    <a:pt x="3110" y="1791"/>
                  </a:lnTo>
                  <a:lnTo>
                    <a:pt x="3110" y="1781"/>
                  </a:lnTo>
                  <a:lnTo>
                    <a:pt x="3122" y="1773"/>
                  </a:lnTo>
                  <a:lnTo>
                    <a:pt x="3116" y="1756"/>
                  </a:lnTo>
                  <a:lnTo>
                    <a:pt x="3139" y="1671"/>
                  </a:lnTo>
                  <a:lnTo>
                    <a:pt x="3139" y="1663"/>
                  </a:lnTo>
                  <a:lnTo>
                    <a:pt x="3145" y="1659"/>
                  </a:lnTo>
                  <a:lnTo>
                    <a:pt x="3145" y="1637"/>
                  </a:lnTo>
                  <a:lnTo>
                    <a:pt x="3148" y="1631"/>
                  </a:lnTo>
                  <a:lnTo>
                    <a:pt x="3148" y="1623"/>
                  </a:lnTo>
                  <a:lnTo>
                    <a:pt x="3145" y="1576"/>
                  </a:lnTo>
                  <a:lnTo>
                    <a:pt x="3154" y="1566"/>
                  </a:lnTo>
                  <a:lnTo>
                    <a:pt x="3171" y="1562"/>
                  </a:lnTo>
                  <a:lnTo>
                    <a:pt x="3183" y="1555"/>
                  </a:lnTo>
                  <a:lnTo>
                    <a:pt x="3197" y="1545"/>
                  </a:lnTo>
                  <a:lnTo>
                    <a:pt x="3206" y="1542"/>
                  </a:lnTo>
                  <a:lnTo>
                    <a:pt x="3224" y="1538"/>
                  </a:lnTo>
                  <a:lnTo>
                    <a:pt x="3232" y="1540"/>
                  </a:lnTo>
                  <a:lnTo>
                    <a:pt x="3235" y="1543"/>
                  </a:lnTo>
                  <a:lnTo>
                    <a:pt x="3241" y="1591"/>
                  </a:lnTo>
                  <a:lnTo>
                    <a:pt x="3238" y="1599"/>
                  </a:lnTo>
                  <a:lnTo>
                    <a:pt x="3232" y="1604"/>
                  </a:lnTo>
                  <a:lnTo>
                    <a:pt x="3232" y="1608"/>
                  </a:lnTo>
                  <a:lnTo>
                    <a:pt x="3232" y="1612"/>
                  </a:lnTo>
                  <a:lnTo>
                    <a:pt x="3241" y="1618"/>
                  </a:lnTo>
                  <a:lnTo>
                    <a:pt x="3261" y="1623"/>
                  </a:lnTo>
                  <a:lnTo>
                    <a:pt x="3276" y="1635"/>
                  </a:lnTo>
                  <a:lnTo>
                    <a:pt x="3264" y="1640"/>
                  </a:lnTo>
                  <a:lnTo>
                    <a:pt x="3244" y="1644"/>
                  </a:lnTo>
                  <a:lnTo>
                    <a:pt x="3247" y="1659"/>
                  </a:lnTo>
                  <a:lnTo>
                    <a:pt x="3258" y="1661"/>
                  </a:lnTo>
                  <a:lnTo>
                    <a:pt x="3267" y="1669"/>
                  </a:lnTo>
                  <a:lnTo>
                    <a:pt x="3287" y="1675"/>
                  </a:lnTo>
                  <a:lnTo>
                    <a:pt x="3311" y="1677"/>
                  </a:lnTo>
                  <a:lnTo>
                    <a:pt x="3305" y="1692"/>
                  </a:lnTo>
                  <a:lnTo>
                    <a:pt x="3302" y="1707"/>
                  </a:lnTo>
                  <a:lnTo>
                    <a:pt x="3296" y="1722"/>
                  </a:lnTo>
                  <a:lnTo>
                    <a:pt x="3293" y="1739"/>
                  </a:lnTo>
                  <a:lnTo>
                    <a:pt x="3287" y="1754"/>
                  </a:lnTo>
                  <a:lnTo>
                    <a:pt x="3285" y="1770"/>
                  </a:lnTo>
                  <a:lnTo>
                    <a:pt x="3282" y="1787"/>
                  </a:lnTo>
                  <a:lnTo>
                    <a:pt x="3279" y="1804"/>
                  </a:lnTo>
                  <a:lnTo>
                    <a:pt x="3273" y="1819"/>
                  </a:lnTo>
                  <a:lnTo>
                    <a:pt x="3270" y="1836"/>
                  </a:lnTo>
                  <a:lnTo>
                    <a:pt x="3264" y="1851"/>
                  </a:lnTo>
                  <a:lnTo>
                    <a:pt x="3261" y="1869"/>
                  </a:lnTo>
                  <a:lnTo>
                    <a:pt x="3255" y="1884"/>
                  </a:lnTo>
                  <a:lnTo>
                    <a:pt x="3253" y="1901"/>
                  </a:lnTo>
                  <a:lnTo>
                    <a:pt x="3250" y="1918"/>
                  </a:lnTo>
                  <a:lnTo>
                    <a:pt x="3250" y="1935"/>
                  </a:lnTo>
                  <a:lnTo>
                    <a:pt x="3244" y="1950"/>
                  </a:lnTo>
                  <a:lnTo>
                    <a:pt x="3241" y="1967"/>
                  </a:lnTo>
                  <a:lnTo>
                    <a:pt x="3238" y="1983"/>
                  </a:lnTo>
                  <a:lnTo>
                    <a:pt x="3238" y="2000"/>
                  </a:lnTo>
                  <a:lnTo>
                    <a:pt x="3235" y="2015"/>
                  </a:lnTo>
                  <a:lnTo>
                    <a:pt x="3235" y="2032"/>
                  </a:lnTo>
                  <a:lnTo>
                    <a:pt x="3235" y="2049"/>
                  </a:lnTo>
                  <a:lnTo>
                    <a:pt x="3235" y="2066"/>
                  </a:lnTo>
                  <a:lnTo>
                    <a:pt x="3235" y="2081"/>
                  </a:lnTo>
                  <a:lnTo>
                    <a:pt x="3235" y="2098"/>
                  </a:lnTo>
                  <a:lnTo>
                    <a:pt x="3238" y="2114"/>
                  </a:lnTo>
                  <a:lnTo>
                    <a:pt x="3244" y="2131"/>
                  </a:lnTo>
                  <a:lnTo>
                    <a:pt x="3244" y="2146"/>
                  </a:lnTo>
                  <a:lnTo>
                    <a:pt x="3250" y="2163"/>
                  </a:lnTo>
                  <a:lnTo>
                    <a:pt x="3255" y="2180"/>
                  </a:lnTo>
                  <a:lnTo>
                    <a:pt x="3264" y="2197"/>
                  </a:lnTo>
                  <a:lnTo>
                    <a:pt x="3270" y="2201"/>
                  </a:lnTo>
                  <a:lnTo>
                    <a:pt x="3279" y="2209"/>
                  </a:lnTo>
                  <a:lnTo>
                    <a:pt x="3276" y="2218"/>
                  </a:lnTo>
                  <a:lnTo>
                    <a:pt x="3276" y="2230"/>
                  </a:lnTo>
                  <a:lnTo>
                    <a:pt x="3276" y="2241"/>
                  </a:lnTo>
                  <a:lnTo>
                    <a:pt x="3276" y="2252"/>
                  </a:lnTo>
                  <a:lnTo>
                    <a:pt x="3273" y="2262"/>
                  </a:lnTo>
                  <a:lnTo>
                    <a:pt x="3273" y="2273"/>
                  </a:lnTo>
                  <a:lnTo>
                    <a:pt x="3273" y="2285"/>
                  </a:lnTo>
                  <a:lnTo>
                    <a:pt x="3273" y="2296"/>
                  </a:lnTo>
                  <a:lnTo>
                    <a:pt x="3270" y="2306"/>
                  </a:lnTo>
                  <a:lnTo>
                    <a:pt x="3270" y="2317"/>
                  </a:lnTo>
                  <a:lnTo>
                    <a:pt x="3270" y="2328"/>
                  </a:lnTo>
                  <a:lnTo>
                    <a:pt x="3270" y="2340"/>
                  </a:lnTo>
                  <a:lnTo>
                    <a:pt x="3270" y="2351"/>
                  </a:lnTo>
                  <a:lnTo>
                    <a:pt x="3270" y="2363"/>
                  </a:lnTo>
                  <a:lnTo>
                    <a:pt x="3270" y="2374"/>
                  </a:lnTo>
                  <a:lnTo>
                    <a:pt x="3270" y="2386"/>
                  </a:lnTo>
                  <a:lnTo>
                    <a:pt x="3267" y="2395"/>
                  </a:lnTo>
                  <a:lnTo>
                    <a:pt x="3267" y="2406"/>
                  </a:lnTo>
                  <a:lnTo>
                    <a:pt x="3267" y="2418"/>
                  </a:lnTo>
                  <a:lnTo>
                    <a:pt x="3267" y="2429"/>
                  </a:lnTo>
                  <a:lnTo>
                    <a:pt x="3264" y="2439"/>
                  </a:lnTo>
                  <a:lnTo>
                    <a:pt x="3264" y="2450"/>
                  </a:lnTo>
                  <a:lnTo>
                    <a:pt x="3264" y="2462"/>
                  </a:lnTo>
                  <a:lnTo>
                    <a:pt x="3264" y="2473"/>
                  </a:lnTo>
                  <a:lnTo>
                    <a:pt x="3264" y="2484"/>
                  </a:lnTo>
                  <a:lnTo>
                    <a:pt x="3264" y="2496"/>
                  </a:lnTo>
                  <a:lnTo>
                    <a:pt x="3264" y="2507"/>
                  </a:lnTo>
                  <a:lnTo>
                    <a:pt x="3264" y="2519"/>
                  </a:lnTo>
                  <a:lnTo>
                    <a:pt x="3264" y="2530"/>
                  </a:lnTo>
                  <a:lnTo>
                    <a:pt x="3264" y="2541"/>
                  </a:lnTo>
                  <a:lnTo>
                    <a:pt x="3264" y="2553"/>
                  </a:lnTo>
                  <a:lnTo>
                    <a:pt x="3267" y="2564"/>
                  </a:lnTo>
                  <a:lnTo>
                    <a:pt x="3282" y="2581"/>
                  </a:lnTo>
                  <a:lnTo>
                    <a:pt x="3293" y="2602"/>
                  </a:lnTo>
                  <a:lnTo>
                    <a:pt x="3296" y="2612"/>
                  </a:lnTo>
                  <a:lnTo>
                    <a:pt x="3299" y="2621"/>
                  </a:lnTo>
                  <a:lnTo>
                    <a:pt x="3302" y="2633"/>
                  </a:lnTo>
                  <a:lnTo>
                    <a:pt x="3308" y="2644"/>
                  </a:lnTo>
                  <a:lnTo>
                    <a:pt x="3311" y="2663"/>
                  </a:lnTo>
                  <a:lnTo>
                    <a:pt x="3317" y="2684"/>
                  </a:lnTo>
                  <a:lnTo>
                    <a:pt x="3317" y="2693"/>
                  </a:lnTo>
                  <a:lnTo>
                    <a:pt x="3322" y="2705"/>
                  </a:lnTo>
                  <a:lnTo>
                    <a:pt x="3325" y="2716"/>
                  </a:lnTo>
                  <a:lnTo>
                    <a:pt x="3331" y="2728"/>
                  </a:lnTo>
                  <a:lnTo>
                    <a:pt x="3343" y="2733"/>
                  </a:lnTo>
                  <a:lnTo>
                    <a:pt x="3357" y="2747"/>
                  </a:lnTo>
                  <a:lnTo>
                    <a:pt x="3354" y="2762"/>
                  </a:lnTo>
                  <a:lnTo>
                    <a:pt x="3357" y="2777"/>
                  </a:lnTo>
                  <a:lnTo>
                    <a:pt x="3366" y="2777"/>
                  </a:lnTo>
                  <a:lnTo>
                    <a:pt x="3378" y="2783"/>
                  </a:lnTo>
                  <a:lnTo>
                    <a:pt x="3360" y="2787"/>
                  </a:lnTo>
                  <a:lnTo>
                    <a:pt x="3346" y="2790"/>
                  </a:lnTo>
                  <a:lnTo>
                    <a:pt x="3340" y="2840"/>
                  </a:lnTo>
                  <a:lnTo>
                    <a:pt x="3346" y="2844"/>
                  </a:lnTo>
                  <a:lnTo>
                    <a:pt x="3351" y="2849"/>
                  </a:lnTo>
                  <a:lnTo>
                    <a:pt x="3328" y="2853"/>
                  </a:lnTo>
                  <a:lnTo>
                    <a:pt x="3317" y="2861"/>
                  </a:lnTo>
                  <a:lnTo>
                    <a:pt x="3305" y="2870"/>
                  </a:lnTo>
                  <a:lnTo>
                    <a:pt x="3302" y="2882"/>
                  </a:lnTo>
                  <a:lnTo>
                    <a:pt x="3299" y="2893"/>
                  </a:lnTo>
                  <a:lnTo>
                    <a:pt x="3302" y="2904"/>
                  </a:lnTo>
                  <a:lnTo>
                    <a:pt x="3302" y="2916"/>
                  </a:lnTo>
                  <a:lnTo>
                    <a:pt x="3308" y="2929"/>
                  </a:lnTo>
                  <a:lnTo>
                    <a:pt x="3302" y="2939"/>
                  </a:lnTo>
                  <a:lnTo>
                    <a:pt x="3302" y="2950"/>
                  </a:lnTo>
                  <a:lnTo>
                    <a:pt x="3302" y="2961"/>
                  </a:lnTo>
                  <a:lnTo>
                    <a:pt x="3302" y="2973"/>
                  </a:lnTo>
                  <a:lnTo>
                    <a:pt x="3302" y="2982"/>
                  </a:lnTo>
                  <a:lnTo>
                    <a:pt x="3302" y="2994"/>
                  </a:lnTo>
                  <a:lnTo>
                    <a:pt x="3302" y="3005"/>
                  </a:lnTo>
                  <a:lnTo>
                    <a:pt x="3302" y="3017"/>
                  </a:lnTo>
                  <a:lnTo>
                    <a:pt x="3308" y="3020"/>
                  </a:lnTo>
                  <a:lnTo>
                    <a:pt x="3325" y="3024"/>
                  </a:lnTo>
                  <a:lnTo>
                    <a:pt x="3343" y="3024"/>
                  </a:lnTo>
                  <a:lnTo>
                    <a:pt x="3357" y="3032"/>
                  </a:lnTo>
                  <a:lnTo>
                    <a:pt x="3351" y="3036"/>
                  </a:lnTo>
                  <a:lnTo>
                    <a:pt x="3360" y="3041"/>
                  </a:lnTo>
                  <a:lnTo>
                    <a:pt x="3343" y="3051"/>
                  </a:lnTo>
                  <a:lnTo>
                    <a:pt x="3331" y="3062"/>
                  </a:lnTo>
                  <a:lnTo>
                    <a:pt x="3334" y="3066"/>
                  </a:lnTo>
                  <a:lnTo>
                    <a:pt x="3337" y="3072"/>
                  </a:lnTo>
                  <a:lnTo>
                    <a:pt x="3343" y="3074"/>
                  </a:lnTo>
                  <a:lnTo>
                    <a:pt x="3357" y="3077"/>
                  </a:lnTo>
                  <a:lnTo>
                    <a:pt x="3357" y="3089"/>
                  </a:lnTo>
                  <a:lnTo>
                    <a:pt x="3357" y="3100"/>
                  </a:lnTo>
                  <a:lnTo>
                    <a:pt x="3357" y="3112"/>
                  </a:lnTo>
                  <a:lnTo>
                    <a:pt x="3357" y="3123"/>
                  </a:lnTo>
                  <a:lnTo>
                    <a:pt x="3357" y="3134"/>
                  </a:lnTo>
                  <a:lnTo>
                    <a:pt x="3357" y="3146"/>
                  </a:lnTo>
                  <a:lnTo>
                    <a:pt x="3357" y="3157"/>
                  </a:lnTo>
                  <a:lnTo>
                    <a:pt x="3357" y="3171"/>
                  </a:lnTo>
                  <a:lnTo>
                    <a:pt x="3357" y="3182"/>
                  </a:lnTo>
                  <a:lnTo>
                    <a:pt x="3357" y="3193"/>
                  </a:lnTo>
                  <a:lnTo>
                    <a:pt x="3357" y="3205"/>
                  </a:lnTo>
                  <a:lnTo>
                    <a:pt x="3357" y="3218"/>
                  </a:lnTo>
                  <a:lnTo>
                    <a:pt x="3357" y="3229"/>
                  </a:lnTo>
                  <a:lnTo>
                    <a:pt x="3357" y="3241"/>
                  </a:lnTo>
                  <a:lnTo>
                    <a:pt x="3357" y="3252"/>
                  </a:lnTo>
                  <a:lnTo>
                    <a:pt x="3357" y="3266"/>
                  </a:lnTo>
                  <a:lnTo>
                    <a:pt x="3354" y="3277"/>
                  </a:lnTo>
                  <a:lnTo>
                    <a:pt x="3354" y="3288"/>
                  </a:lnTo>
                  <a:lnTo>
                    <a:pt x="3354" y="3300"/>
                  </a:lnTo>
                  <a:lnTo>
                    <a:pt x="3354" y="3313"/>
                  </a:lnTo>
                  <a:lnTo>
                    <a:pt x="3354" y="3324"/>
                  </a:lnTo>
                  <a:lnTo>
                    <a:pt x="3354" y="3338"/>
                  </a:lnTo>
                  <a:lnTo>
                    <a:pt x="3354" y="3349"/>
                  </a:lnTo>
                  <a:lnTo>
                    <a:pt x="3354" y="3362"/>
                  </a:lnTo>
                  <a:lnTo>
                    <a:pt x="3351" y="3374"/>
                  </a:lnTo>
                  <a:lnTo>
                    <a:pt x="3351" y="3385"/>
                  </a:lnTo>
                  <a:lnTo>
                    <a:pt x="3351" y="3397"/>
                  </a:lnTo>
                  <a:lnTo>
                    <a:pt x="3351" y="3410"/>
                  </a:lnTo>
                  <a:lnTo>
                    <a:pt x="3351" y="3421"/>
                  </a:lnTo>
                  <a:lnTo>
                    <a:pt x="3351" y="3435"/>
                  </a:lnTo>
                  <a:lnTo>
                    <a:pt x="3351" y="3448"/>
                  </a:lnTo>
                  <a:lnTo>
                    <a:pt x="3351" y="3461"/>
                  </a:lnTo>
                  <a:lnTo>
                    <a:pt x="3349" y="3473"/>
                  </a:lnTo>
                  <a:lnTo>
                    <a:pt x="3346" y="3484"/>
                  </a:lnTo>
                  <a:lnTo>
                    <a:pt x="3346" y="3496"/>
                  </a:lnTo>
                  <a:lnTo>
                    <a:pt x="3346" y="3509"/>
                  </a:lnTo>
                  <a:lnTo>
                    <a:pt x="3343" y="3520"/>
                  </a:lnTo>
                  <a:lnTo>
                    <a:pt x="3340" y="3534"/>
                  </a:lnTo>
                  <a:lnTo>
                    <a:pt x="3340" y="3545"/>
                  </a:lnTo>
                  <a:lnTo>
                    <a:pt x="3340" y="3558"/>
                  </a:lnTo>
                  <a:lnTo>
                    <a:pt x="3337" y="3570"/>
                  </a:lnTo>
                  <a:lnTo>
                    <a:pt x="3334" y="3581"/>
                  </a:lnTo>
                  <a:lnTo>
                    <a:pt x="3334" y="3592"/>
                  </a:lnTo>
                  <a:lnTo>
                    <a:pt x="3334" y="3606"/>
                  </a:lnTo>
                  <a:lnTo>
                    <a:pt x="3331" y="3617"/>
                  </a:lnTo>
                  <a:lnTo>
                    <a:pt x="3328" y="3630"/>
                  </a:lnTo>
                  <a:lnTo>
                    <a:pt x="3328" y="3644"/>
                  </a:lnTo>
                  <a:lnTo>
                    <a:pt x="3328" y="3657"/>
                  </a:lnTo>
                  <a:lnTo>
                    <a:pt x="3325" y="3668"/>
                  </a:lnTo>
                  <a:lnTo>
                    <a:pt x="3322" y="3680"/>
                  </a:lnTo>
                  <a:lnTo>
                    <a:pt x="3319" y="3691"/>
                  </a:lnTo>
                  <a:lnTo>
                    <a:pt x="3319" y="3705"/>
                  </a:lnTo>
                  <a:lnTo>
                    <a:pt x="3317" y="3716"/>
                  </a:lnTo>
                  <a:lnTo>
                    <a:pt x="3317" y="3729"/>
                  </a:lnTo>
                  <a:lnTo>
                    <a:pt x="3314" y="3741"/>
                  </a:lnTo>
                  <a:lnTo>
                    <a:pt x="3314" y="3754"/>
                  </a:lnTo>
                  <a:lnTo>
                    <a:pt x="3311" y="3765"/>
                  </a:lnTo>
                  <a:lnTo>
                    <a:pt x="3308" y="3779"/>
                  </a:lnTo>
                  <a:lnTo>
                    <a:pt x="3308" y="3790"/>
                  </a:lnTo>
                  <a:lnTo>
                    <a:pt x="3308" y="3803"/>
                  </a:lnTo>
                  <a:lnTo>
                    <a:pt x="3305" y="3815"/>
                  </a:lnTo>
                  <a:lnTo>
                    <a:pt x="3302" y="3828"/>
                  </a:lnTo>
                  <a:lnTo>
                    <a:pt x="3302" y="3841"/>
                  </a:lnTo>
                  <a:lnTo>
                    <a:pt x="3302" y="3855"/>
                  </a:lnTo>
                  <a:lnTo>
                    <a:pt x="3276" y="3872"/>
                  </a:lnTo>
                  <a:lnTo>
                    <a:pt x="3255" y="3891"/>
                  </a:lnTo>
                  <a:lnTo>
                    <a:pt x="3244" y="3900"/>
                  </a:lnTo>
                  <a:lnTo>
                    <a:pt x="3241" y="3912"/>
                  </a:lnTo>
                  <a:lnTo>
                    <a:pt x="3241" y="3923"/>
                  </a:lnTo>
                  <a:lnTo>
                    <a:pt x="3250" y="3935"/>
                  </a:lnTo>
                  <a:lnTo>
                    <a:pt x="3267" y="3942"/>
                  </a:lnTo>
                  <a:lnTo>
                    <a:pt x="3293" y="3950"/>
                  </a:lnTo>
                  <a:lnTo>
                    <a:pt x="3293" y="3963"/>
                  </a:lnTo>
                  <a:lnTo>
                    <a:pt x="3293" y="3978"/>
                  </a:lnTo>
                  <a:lnTo>
                    <a:pt x="3287" y="3992"/>
                  </a:lnTo>
                  <a:lnTo>
                    <a:pt x="3285" y="4009"/>
                  </a:lnTo>
                  <a:lnTo>
                    <a:pt x="3279" y="4022"/>
                  </a:lnTo>
                  <a:lnTo>
                    <a:pt x="3279" y="4037"/>
                  </a:lnTo>
                  <a:lnTo>
                    <a:pt x="3279" y="4052"/>
                  </a:lnTo>
                  <a:lnTo>
                    <a:pt x="3287" y="4070"/>
                  </a:lnTo>
                  <a:lnTo>
                    <a:pt x="3276" y="4089"/>
                  </a:lnTo>
                  <a:lnTo>
                    <a:pt x="3276" y="4108"/>
                  </a:lnTo>
                  <a:lnTo>
                    <a:pt x="3282" y="4127"/>
                  </a:lnTo>
                  <a:lnTo>
                    <a:pt x="3293" y="4147"/>
                  </a:lnTo>
                  <a:lnTo>
                    <a:pt x="3363" y="4197"/>
                  </a:lnTo>
                  <a:lnTo>
                    <a:pt x="3398" y="4199"/>
                  </a:lnTo>
                  <a:lnTo>
                    <a:pt x="3410" y="4199"/>
                  </a:lnTo>
                  <a:lnTo>
                    <a:pt x="3421" y="4195"/>
                  </a:lnTo>
                  <a:lnTo>
                    <a:pt x="3456" y="4205"/>
                  </a:lnTo>
                  <a:lnTo>
                    <a:pt x="3468" y="4203"/>
                  </a:lnTo>
                  <a:lnTo>
                    <a:pt x="3482" y="4203"/>
                  </a:lnTo>
                  <a:lnTo>
                    <a:pt x="3500" y="4187"/>
                  </a:lnTo>
                  <a:lnTo>
                    <a:pt x="3520" y="4218"/>
                  </a:lnTo>
                  <a:lnTo>
                    <a:pt x="3529" y="4220"/>
                  </a:lnTo>
                  <a:lnTo>
                    <a:pt x="3537" y="4218"/>
                  </a:lnTo>
                  <a:lnTo>
                    <a:pt x="3537" y="4212"/>
                  </a:lnTo>
                  <a:lnTo>
                    <a:pt x="3543" y="4206"/>
                  </a:lnTo>
                  <a:lnTo>
                    <a:pt x="3572" y="4197"/>
                  </a:lnTo>
                  <a:lnTo>
                    <a:pt x="3569" y="4180"/>
                  </a:lnTo>
                  <a:lnTo>
                    <a:pt x="3569" y="4165"/>
                  </a:lnTo>
                  <a:lnTo>
                    <a:pt x="3569" y="4149"/>
                  </a:lnTo>
                  <a:lnTo>
                    <a:pt x="3569" y="4136"/>
                  </a:lnTo>
                  <a:lnTo>
                    <a:pt x="3569" y="4119"/>
                  </a:lnTo>
                  <a:lnTo>
                    <a:pt x="3569" y="4104"/>
                  </a:lnTo>
                  <a:lnTo>
                    <a:pt x="3569" y="4089"/>
                  </a:lnTo>
                  <a:lnTo>
                    <a:pt x="3572" y="4075"/>
                  </a:lnTo>
                  <a:lnTo>
                    <a:pt x="3569" y="4060"/>
                  </a:lnTo>
                  <a:lnTo>
                    <a:pt x="3569" y="4047"/>
                  </a:lnTo>
                  <a:lnTo>
                    <a:pt x="3564" y="4032"/>
                  </a:lnTo>
                  <a:lnTo>
                    <a:pt x="3561" y="4018"/>
                  </a:lnTo>
                  <a:lnTo>
                    <a:pt x="3552" y="4003"/>
                  </a:lnTo>
                  <a:lnTo>
                    <a:pt x="3543" y="3990"/>
                  </a:lnTo>
                  <a:lnTo>
                    <a:pt x="3532" y="3978"/>
                  </a:lnTo>
                  <a:lnTo>
                    <a:pt x="3520" y="3967"/>
                  </a:lnTo>
                  <a:lnTo>
                    <a:pt x="3508" y="3961"/>
                  </a:lnTo>
                  <a:lnTo>
                    <a:pt x="3503" y="3957"/>
                  </a:lnTo>
                  <a:lnTo>
                    <a:pt x="3450" y="3963"/>
                  </a:lnTo>
                  <a:lnTo>
                    <a:pt x="3447" y="3956"/>
                  </a:lnTo>
                  <a:lnTo>
                    <a:pt x="3456" y="3948"/>
                  </a:lnTo>
                  <a:lnTo>
                    <a:pt x="3421" y="3908"/>
                  </a:lnTo>
                  <a:lnTo>
                    <a:pt x="3424" y="3891"/>
                  </a:lnTo>
                  <a:lnTo>
                    <a:pt x="3430" y="3887"/>
                  </a:lnTo>
                  <a:lnTo>
                    <a:pt x="3442" y="3885"/>
                  </a:lnTo>
                  <a:lnTo>
                    <a:pt x="3453" y="3883"/>
                  </a:lnTo>
                  <a:lnTo>
                    <a:pt x="3465" y="3881"/>
                  </a:lnTo>
                  <a:lnTo>
                    <a:pt x="3500" y="3828"/>
                  </a:lnTo>
                  <a:lnTo>
                    <a:pt x="3465" y="3815"/>
                  </a:lnTo>
                  <a:lnTo>
                    <a:pt x="3465" y="3803"/>
                  </a:lnTo>
                  <a:lnTo>
                    <a:pt x="3476" y="3794"/>
                  </a:lnTo>
                  <a:lnTo>
                    <a:pt x="3488" y="3784"/>
                  </a:lnTo>
                  <a:lnTo>
                    <a:pt x="3500" y="3775"/>
                  </a:lnTo>
                  <a:lnTo>
                    <a:pt x="3497" y="3714"/>
                  </a:lnTo>
                  <a:lnTo>
                    <a:pt x="3488" y="3627"/>
                  </a:lnTo>
                  <a:lnTo>
                    <a:pt x="3488" y="3619"/>
                  </a:lnTo>
                  <a:lnTo>
                    <a:pt x="3505" y="3615"/>
                  </a:lnTo>
                  <a:lnTo>
                    <a:pt x="3529" y="3591"/>
                  </a:lnTo>
                  <a:lnTo>
                    <a:pt x="3523" y="3589"/>
                  </a:lnTo>
                  <a:lnTo>
                    <a:pt x="3520" y="3587"/>
                  </a:lnTo>
                  <a:lnTo>
                    <a:pt x="3520" y="3581"/>
                  </a:lnTo>
                  <a:lnTo>
                    <a:pt x="3532" y="3577"/>
                  </a:lnTo>
                  <a:lnTo>
                    <a:pt x="3526" y="3553"/>
                  </a:lnTo>
                  <a:lnTo>
                    <a:pt x="3535" y="3545"/>
                  </a:lnTo>
                  <a:lnTo>
                    <a:pt x="3535" y="3537"/>
                  </a:lnTo>
                  <a:lnTo>
                    <a:pt x="3537" y="3534"/>
                  </a:lnTo>
                  <a:lnTo>
                    <a:pt x="3549" y="3530"/>
                  </a:lnTo>
                  <a:lnTo>
                    <a:pt x="3546" y="3513"/>
                  </a:lnTo>
                  <a:lnTo>
                    <a:pt x="3546" y="3496"/>
                  </a:lnTo>
                  <a:lnTo>
                    <a:pt x="3546" y="3478"/>
                  </a:lnTo>
                  <a:lnTo>
                    <a:pt x="3546" y="3463"/>
                  </a:lnTo>
                  <a:lnTo>
                    <a:pt x="3546" y="3446"/>
                  </a:lnTo>
                  <a:lnTo>
                    <a:pt x="3546" y="3429"/>
                  </a:lnTo>
                  <a:lnTo>
                    <a:pt x="3546" y="3412"/>
                  </a:lnTo>
                  <a:lnTo>
                    <a:pt x="3546" y="3397"/>
                  </a:lnTo>
                  <a:lnTo>
                    <a:pt x="3543" y="3380"/>
                  </a:lnTo>
                  <a:lnTo>
                    <a:pt x="3540" y="3362"/>
                  </a:lnTo>
                  <a:lnTo>
                    <a:pt x="3537" y="3345"/>
                  </a:lnTo>
                  <a:lnTo>
                    <a:pt x="3535" y="3330"/>
                  </a:lnTo>
                  <a:lnTo>
                    <a:pt x="3529" y="3313"/>
                  </a:lnTo>
                  <a:lnTo>
                    <a:pt x="3526" y="3298"/>
                  </a:lnTo>
                  <a:lnTo>
                    <a:pt x="3520" y="3283"/>
                  </a:lnTo>
                  <a:lnTo>
                    <a:pt x="3514" y="3267"/>
                  </a:lnTo>
                  <a:lnTo>
                    <a:pt x="3511" y="3248"/>
                  </a:lnTo>
                  <a:lnTo>
                    <a:pt x="3511" y="3233"/>
                  </a:lnTo>
                  <a:lnTo>
                    <a:pt x="3514" y="3228"/>
                  </a:lnTo>
                  <a:lnTo>
                    <a:pt x="3520" y="3222"/>
                  </a:lnTo>
                  <a:lnTo>
                    <a:pt x="3508" y="3191"/>
                  </a:lnTo>
                  <a:lnTo>
                    <a:pt x="3514" y="3190"/>
                  </a:lnTo>
                  <a:lnTo>
                    <a:pt x="3514" y="3188"/>
                  </a:lnTo>
                  <a:lnTo>
                    <a:pt x="3508" y="3184"/>
                  </a:lnTo>
                  <a:lnTo>
                    <a:pt x="3511" y="3182"/>
                  </a:lnTo>
                  <a:lnTo>
                    <a:pt x="3514" y="3178"/>
                  </a:lnTo>
                  <a:lnTo>
                    <a:pt x="3523" y="3172"/>
                  </a:lnTo>
                  <a:lnTo>
                    <a:pt x="3517" y="3151"/>
                  </a:lnTo>
                  <a:lnTo>
                    <a:pt x="3503" y="3150"/>
                  </a:lnTo>
                  <a:lnTo>
                    <a:pt x="3497" y="3148"/>
                  </a:lnTo>
                  <a:lnTo>
                    <a:pt x="3500" y="3142"/>
                  </a:lnTo>
                  <a:lnTo>
                    <a:pt x="3511" y="3140"/>
                  </a:lnTo>
                  <a:lnTo>
                    <a:pt x="3505" y="3134"/>
                  </a:lnTo>
                  <a:lnTo>
                    <a:pt x="3503" y="3129"/>
                  </a:lnTo>
                  <a:lnTo>
                    <a:pt x="3517" y="3115"/>
                  </a:lnTo>
                  <a:lnTo>
                    <a:pt x="3532" y="3104"/>
                  </a:lnTo>
                  <a:lnTo>
                    <a:pt x="3537" y="3091"/>
                  </a:lnTo>
                  <a:lnTo>
                    <a:pt x="3543" y="3077"/>
                  </a:lnTo>
                  <a:lnTo>
                    <a:pt x="3543" y="3062"/>
                  </a:lnTo>
                  <a:lnTo>
                    <a:pt x="3543" y="3047"/>
                  </a:lnTo>
                  <a:lnTo>
                    <a:pt x="3540" y="3032"/>
                  </a:lnTo>
                  <a:lnTo>
                    <a:pt x="3540" y="3018"/>
                  </a:lnTo>
                  <a:lnTo>
                    <a:pt x="3508" y="3009"/>
                  </a:lnTo>
                  <a:lnTo>
                    <a:pt x="3503" y="2910"/>
                  </a:lnTo>
                  <a:lnTo>
                    <a:pt x="3503" y="2904"/>
                  </a:lnTo>
                  <a:lnTo>
                    <a:pt x="3514" y="2901"/>
                  </a:lnTo>
                  <a:lnTo>
                    <a:pt x="3529" y="2806"/>
                  </a:lnTo>
                  <a:lnTo>
                    <a:pt x="3543" y="2806"/>
                  </a:lnTo>
                  <a:lnTo>
                    <a:pt x="3558" y="2813"/>
                  </a:lnTo>
                  <a:lnTo>
                    <a:pt x="3552" y="2817"/>
                  </a:lnTo>
                  <a:lnTo>
                    <a:pt x="3540" y="2823"/>
                  </a:lnTo>
                  <a:lnTo>
                    <a:pt x="3540" y="2830"/>
                  </a:lnTo>
                  <a:lnTo>
                    <a:pt x="3543" y="2840"/>
                  </a:lnTo>
                  <a:lnTo>
                    <a:pt x="3552" y="2847"/>
                  </a:lnTo>
                  <a:lnTo>
                    <a:pt x="3567" y="2855"/>
                  </a:lnTo>
                  <a:lnTo>
                    <a:pt x="3610" y="2857"/>
                  </a:lnTo>
                  <a:lnTo>
                    <a:pt x="3613" y="2861"/>
                  </a:lnTo>
                  <a:lnTo>
                    <a:pt x="3613" y="2868"/>
                  </a:lnTo>
                  <a:lnTo>
                    <a:pt x="3628" y="2866"/>
                  </a:lnTo>
                  <a:lnTo>
                    <a:pt x="3639" y="2861"/>
                  </a:lnTo>
                  <a:lnTo>
                    <a:pt x="3645" y="2853"/>
                  </a:lnTo>
                  <a:lnTo>
                    <a:pt x="3654" y="2845"/>
                  </a:lnTo>
                  <a:lnTo>
                    <a:pt x="3651" y="2842"/>
                  </a:lnTo>
                  <a:lnTo>
                    <a:pt x="3651" y="2838"/>
                  </a:lnTo>
                  <a:lnTo>
                    <a:pt x="3660" y="2826"/>
                  </a:lnTo>
                  <a:lnTo>
                    <a:pt x="3674" y="2815"/>
                  </a:lnTo>
                  <a:lnTo>
                    <a:pt x="3680" y="2758"/>
                  </a:lnTo>
                  <a:lnTo>
                    <a:pt x="3683" y="2747"/>
                  </a:lnTo>
                  <a:lnTo>
                    <a:pt x="3677" y="2737"/>
                  </a:lnTo>
                  <a:lnTo>
                    <a:pt x="3677" y="2718"/>
                  </a:lnTo>
                  <a:lnTo>
                    <a:pt x="3671" y="2714"/>
                  </a:lnTo>
                  <a:lnTo>
                    <a:pt x="3668" y="2711"/>
                  </a:lnTo>
                  <a:lnTo>
                    <a:pt x="3689" y="2697"/>
                  </a:lnTo>
                  <a:lnTo>
                    <a:pt x="3700" y="2661"/>
                  </a:lnTo>
                  <a:lnTo>
                    <a:pt x="3709" y="2657"/>
                  </a:lnTo>
                  <a:lnTo>
                    <a:pt x="3721" y="2659"/>
                  </a:lnTo>
                  <a:lnTo>
                    <a:pt x="3735" y="2661"/>
                  </a:lnTo>
                  <a:lnTo>
                    <a:pt x="3753" y="2665"/>
                  </a:lnTo>
                  <a:lnTo>
                    <a:pt x="3767" y="2655"/>
                  </a:lnTo>
                  <a:lnTo>
                    <a:pt x="3785" y="2646"/>
                  </a:lnTo>
                  <a:lnTo>
                    <a:pt x="3764" y="2600"/>
                  </a:lnTo>
                  <a:lnTo>
                    <a:pt x="3793" y="2547"/>
                  </a:lnTo>
                  <a:lnTo>
                    <a:pt x="3779" y="2538"/>
                  </a:lnTo>
                  <a:lnTo>
                    <a:pt x="3776" y="2528"/>
                  </a:lnTo>
                  <a:lnTo>
                    <a:pt x="3782" y="2522"/>
                  </a:lnTo>
                  <a:lnTo>
                    <a:pt x="3793" y="2517"/>
                  </a:lnTo>
                  <a:lnTo>
                    <a:pt x="3790" y="2511"/>
                  </a:lnTo>
                  <a:lnTo>
                    <a:pt x="3802" y="2507"/>
                  </a:lnTo>
                  <a:lnTo>
                    <a:pt x="3790" y="2500"/>
                  </a:lnTo>
                  <a:lnTo>
                    <a:pt x="3793" y="2492"/>
                  </a:lnTo>
                  <a:lnTo>
                    <a:pt x="3799" y="2482"/>
                  </a:lnTo>
                  <a:lnTo>
                    <a:pt x="3796" y="2475"/>
                  </a:lnTo>
                  <a:lnTo>
                    <a:pt x="3816" y="2401"/>
                  </a:lnTo>
                  <a:lnTo>
                    <a:pt x="3799" y="2344"/>
                  </a:lnTo>
                  <a:lnTo>
                    <a:pt x="3811" y="2327"/>
                  </a:lnTo>
                  <a:lnTo>
                    <a:pt x="3814" y="2309"/>
                  </a:lnTo>
                  <a:lnTo>
                    <a:pt x="3811" y="2298"/>
                  </a:lnTo>
                  <a:lnTo>
                    <a:pt x="3808" y="2289"/>
                  </a:lnTo>
                  <a:lnTo>
                    <a:pt x="3805" y="2277"/>
                  </a:lnTo>
                  <a:lnTo>
                    <a:pt x="3805" y="2270"/>
                  </a:lnTo>
                  <a:lnTo>
                    <a:pt x="3785" y="2268"/>
                  </a:lnTo>
                  <a:lnTo>
                    <a:pt x="3764" y="2271"/>
                  </a:lnTo>
                  <a:lnTo>
                    <a:pt x="3758" y="2279"/>
                  </a:lnTo>
                  <a:lnTo>
                    <a:pt x="3753" y="2289"/>
                  </a:lnTo>
                  <a:lnTo>
                    <a:pt x="3747" y="2300"/>
                  </a:lnTo>
                  <a:lnTo>
                    <a:pt x="3750" y="2311"/>
                  </a:lnTo>
                  <a:lnTo>
                    <a:pt x="3744" y="2313"/>
                  </a:lnTo>
                  <a:lnTo>
                    <a:pt x="3741" y="2319"/>
                  </a:lnTo>
                  <a:lnTo>
                    <a:pt x="3689" y="2574"/>
                  </a:lnTo>
                  <a:lnTo>
                    <a:pt x="3645" y="2568"/>
                  </a:lnTo>
                  <a:lnTo>
                    <a:pt x="3642" y="2562"/>
                  </a:lnTo>
                  <a:lnTo>
                    <a:pt x="3651" y="2557"/>
                  </a:lnTo>
                  <a:lnTo>
                    <a:pt x="3639" y="2501"/>
                  </a:lnTo>
                  <a:lnTo>
                    <a:pt x="3633" y="2498"/>
                  </a:lnTo>
                  <a:lnTo>
                    <a:pt x="3628" y="2492"/>
                  </a:lnTo>
                  <a:lnTo>
                    <a:pt x="3630" y="2488"/>
                  </a:lnTo>
                  <a:lnTo>
                    <a:pt x="3639" y="2484"/>
                  </a:lnTo>
                  <a:lnTo>
                    <a:pt x="3619" y="2340"/>
                  </a:lnTo>
                  <a:lnTo>
                    <a:pt x="3619" y="2334"/>
                  </a:lnTo>
                  <a:lnTo>
                    <a:pt x="3625" y="2330"/>
                  </a:lnTo>
                  <a:lnTo>
                    <a:pt x="3616" y="2309"/>
                  </a:lnTo>
                  <a:lnTo>
                    <a:pt x="3671" y="2294"/>
                  </a:lnTo>
                  <a:lnTo>
                    <a:pt x="3732" y="2194"/>
                  </a:lnTo>
                  <a:lnTo>
                    <a:pt x="3732" y="2180"/>
                  </a:lnTo>
                  <a:lnTo>
                    <a:pt x="3732" y="2167"/>
                  </a:lnTo>
                  <a:lnTo>
                    <a:pt x="3764" y="2047"/>
                  </a:lnTo>
                  <a:lnTo>
                    <a:pt x="3764" y="2038"/>
                  </a:lnTo>
                  <a:lnTo>
                    <a:pt x="3773" y="2028"/>
                  </a:lnTo>
                  <a:lnTo>
                    <a:pt x="3779" y="2019"/>
                  </a:lnTo>
                  <a:lnTo>
                    <a:pt x="3779" y="2009"/>
                  </a:lnTo>
                  <a:lnTo>
                    <a:pt x="3761" y="2005"/>
                  </a:lnTo>
                  <a:lnTo>
                    <a:pt x="3738" y="2005"/>
                  </a:lnTo>
                  <a:lnTo>
                    <a:pt x="3735" y="2000"/>
                  </a:lnTo>
                  <a:lnTo>
                    <a:pt x="3747" y="1998"/>
                  </a:lnTo>
                  <a:lnTo>
                    <a:pt x="3744" y="1992"/>
                  </a:lnTo>
                  <a:lnTo>
                    <a:pt x="3744" y="1988"/>
                  </a:lnTo>
                  <a:lnTo>
                    <a:pt x="3747" y="1983"/>
                  </a:lnTo>
                  <a:lnTo>
                    <a:pt x="3753" y="1983"/>
                  </a:lnTo>
                  <a:lnTo>
                    <a:pt x="3753" y="1927"/>
                  </a:lnTo>
                  <a:lnTo>
                    <a:pt x="3793" y="1838"/>
                  </a:lnTo>
                  <a:lnTo>
                    <a:pt x="3793" y="1834"/>
                  </a:lnTo>
                  <a:lnTo>
                    <a:pt x="3802" y="1830"/>
                  </a:lnTo>
                  <a:lnTo>
                    <a:pt x="3825" y="1760"/>
                  </a:lnTo>
                  <a:lnTo>
                    <a:pt x="3834" y="1751"/>
                  </a:lnTo>
                  <a:lnTo>
                    <a:pt x="3843" y="1743"/>
                  </a:lnTo>
                  <a:lnTo>
                    <a:pt x="3851" y="1703"/>
                  </a:lnTo>
                  <a:lnTo>
                    <a:pt x="3846" y="1694"/>
                  </a:lnTo>
                  <a:lnTo>
                    <a:pt x="3854" y="1682"/>
                  </a:lnTo>
                  <a:lnTo>
                    <a:pt x="3860" y="1680"/>
                  </a:lnTo>
                  <a:lnTo>
                    <a:pt x="3866" y="1677"/>
                  </a:lnTo>
                  <a:lnTo>
                    <a:pt x="3860" y="1671"/>
                  </a:lnTo>
                  <a:lnTo>
                    <a:pt x="3854" y="1671"/>
                  </a:lnTo>
                  <a:lnTo>
                    <a:pt x="3851" y="1663"/>
                  </a:lnTo>
                  <a:lnTo>
                    <a:pt x="3857" y="1659"/>
                  </a:lnTo>
                  <a:lnTo>
                    <a:pt x="3846" y="1659"/>
                  </a:lnTo>
                  <a:lnTo>
                    <a:pt x="3834" y="1656"/>
                  </a:lnTo>
                  <a:lnTo>
                    <a:pt x="3840" y="1650"/>
                  </a:lnTo>
                  <a:lnTo>
                    <a:pt x="3851" y="1648"/>
                  </a:lnTo>
                  <a:lnTo>
                    <a:pt x="3860" y="1633"/>
                  </a:lnTo>
                  <a:lnTo>
                    <a:pt x="3854" y="1620"/>
                  </a:lnTo>
                  <a:lnTo>
                    <a:pt x="3860" y="1608"/>
                  </a:lnTo>
                  <a:lnTo>
                    <a:pt x="3854" y="1602"/>
                  </a:lnTo>
                  <a:lnTo>
                    <a:pt x="3848" y="1599"/>
                  </a:lnTo>
                  <a:lnTo>
                    <a:pt x="3854" y="1585"/>
                  </a:lnTo>
                  <a:lnTo>
                    <a:pt x="3860" y="1570"/>
                  </a:lnTo>
                  <a:lnTo>
                    <a:pt x="3854" y="1562"/>
                  </a:lnTo>
                  <a:lnTo>
                    <a:pt x="3840" y="1559"/>
                  </a:lnTo>
                  <a:lnTo>
                    <a:pt x="3837" y="1551"/>
                  </a:lnTo>
                  <a:lnTo>
                    <a:pt x="3854" y="1547"/>
                  </a:lnTo>
                  <a:lnTo>
                    <a:pt x="3866" y="1524"/>
                  </a:lnTo>
                  <a:lnTo>
                    <a:pt x="3857" y="1515"/>
                  </a:lnTo>
                  <a:lnTo>
                    <a:pt x="3857" y="1505"/>
                  </a:lnTo>
                  <a:lnTo>
                    <a:pt x="3895" y="1313"/>
                  </a:lnTo>
                  <a:lnTo>
                    <a:pt x="3886" y="1308"/>
                  </a:lnTo>
                  <a:lnTo>
                    <a:pt x="3880" y="1304"/>
                  </a:lnTo>
                  <a:lnTo>
                    <a:pt x="3886" y="1300"/>
                  </a:lnTo>
                  <a:lnTo>
                    <a:pt x="3901" y="1298"/>
                  </a:lnTo>
                  <a:lnTo>
                    <a:pt x="3892" y="1272"/>
                  </a:lnTo>
                  <a:lnTo>
                    <a:pt x="3878" y="1270"/>
                  </a:lnTo>
                  <a:lnTo>
                    <a:pt x="3866" y="1268"/>
                  </a:lnTo>
                  <a:lnTo>
                    <a:pt x="3863" y="1262"/>
                  </a:lnTo>
                  <a:lnTo>
                    <a:pt x="3869" y="1260"/>
                  </a:lnTo>
                  <a:lnTo>
                    <a:pt x="3880" y="1256"/>
                  </a:lnTo>
                  <a:lnTo>
                    <a:pt x="3892" y="1256"/>
                  </a:lnTo>
                  <a:lnTo>
                    <a:pt x="3898" y="1256"/>
                  </a:lnTo>
                  <a:lnTo>
                    <a:pt x="3912" y="1255"/>
                  </a:lnTo>
                  <a:lnTo>
                    <a:pt x="3915" y="1243"/>
                  </a:lnTo>
                  <a:lnTo>
                    <a:pt x="3921" y="1232"/>
                  </a:lnTo>
                  <a:lnTo>
                    <a:pt x="3924" y="1220"/>
                  </a:lnTo>
                  <a:lnTo>
                    <a:pt x="3927" y="1209"/>
                  </a:lnTo>
                  <a:lnTo>
                    <a:pt x="3927" y="1198"/>
                  </a:lnTo>
                  <a:lnTo>
                    <a:pt x="3927" y="1186"/>
                  </a:lnTo>
                  <a:lnTo>
                    <a:pt x="3927" y="1175"/>
                  </a:lnTo>
                  <a:lnTo>
                    <a:pt x="3930" y="1163"/>
                  </a:lnTo>
                  <a:lnTo>
                    <a:pt x="3927" y="1152"/>
                  </a:lnTo>
                  <a:lnTo>
                    <a:pt x="3927" y="1141"/>
                  </a:lnTo>
                  <a:lnTo>
                    <a:pt x="3927" y="1129"/>
                  </a:lnTo>
                  <a:lnTo>
                    <a:pt x="3930" y="1118"/>
                  </a:lnTo>
                  <a:lnTo>
                    <a:pt x="3939" y="1097"/>
                  </a:lnTo>
                  <a:lnTo>
                    <a:pt x="3956" y="1078"/>
                  </a:lnTo>
                  <a:lnTo>
                    <a:pt x="3968" y="1078"/>
                  </a:lnTo>
                  <a:lnTo>
                    <a:pt x="3982" y="1074"/>
                  </a:lnTo>
                  <a:lnTo>
                    <a:pt x="4017" y="1101"/>
                  </a:lnTo>
                  <a:lnTo>
                    <a:pt x="4026" y="1099"/>
                  </a:lnTo>
                  <a:lnTo>
                    <a:pt x="4040" y="1099"/>
                  </a:lnTo>
                  <a:lnTo>
                    <a:pt x="4040" y="1106"/>
                  </a:lnTo>
                  <a:lnTo>
                    <a:pt x="4034" y="1116"/>
                  </a:lnTo>
                  <a:lnTo>
                    <a:pt x="4026" y="1116"/>
                  </a:lnTo>
                  <a:lnTo>
                    <a:pt x="4017" y="1116"/>
                  </a:lnTo>
                  <a:lnTo>
                    <a:pt x="4023" y="1116"/>
                  </a:lnTo>
                  <a:lnTo>
                    <a:pt x="4032" y="1122"/>
                  </a:lnTo>
                  <a:lnTo>
                    <a:pt x="4020" y="1127"/>
                  </a:lnTo>
                  <a:lnTo>
                    <a:pt x="4014" y="1137"/>
                  </a:lnTo>
                  <a:lnTo>
                    <a:pt x="4026" y="1152"/>
                  </a:lnTo>
                  <a:lnTo>
                    <a:pt x="4023" y="1152"/>
                  </a:lnTo>
                  <a:lnTo>
                    <a:pt x="4017" y="1154"/>
                  </a:lnTo>
                  <a:lnTo>
                    <a:pt x="4014" y="1154"/>
                  </a:lnTo>
                  <a:lnTo>
                    <a:pt x="4032" y="1154"/>
                  </a:lnTo>
                  <a:lnTo>
                    <a:pt x="4043" y="1139"/>
                  </a:lnTo>
                  <a:lnTo>
                    <a:pt x="4037" y="1135"/>
                  </a:lnTo>
                  <a:lnTo>
                    <a:pt x="4034" y="1131"/>
                  </a:lnTo>
                  <a:lnTo>
                    <a:pt x="4055" y="1095"/>
                  </a:lnTo>
                  <a:lnTo>
                    <a:pt x="4046" y="1091"/>
                  </a:lnTo>
                  <a:lnTo>
                    <a:pt x="4034" y="1089"/>
                  </a:lnTo>
                  <a:lnTo>
                    <a:pt x="4029" y="1087"/>
                  </a:lnTo>
                  <a:lnTo>
                    <a:pt x="4026" y="1084"/>
                  </a:lnTo>
                  <a:lnTo>
                    <a:pt x="4049" y="1061"/>
                  </a:lnTo>
                  <a:lnTo>
                    <a:pt x="4061" y="1059"/>
                  </a:lnTo>
                  <a:lnTo>
                    <a:pt x="4072" y="1059"/>
                  </a:lnTo>
                  <a:lnTo>
                    <a:pt x="4093" y="893"/>
                  </a:lnTo>
                  <a:lnTo>
                    <a:pt x="4064" y="779"/>
                  </a:lnTo>
                  <a:lnTo>
                    <a:pt x="4046" y="724"/>
                  </a:lnTo>
                  <a:lnTo>
                    <a:pt x="4040" y="665"/>
                  </a:lnTo>
                  <a:lnTo>
                    <a:pt x="4032" y="658"/>
                  </a:lnTo>
                  <a:lnTo>
                    <a:pt x="4043" y="654"/>
                  </a:lnTo>
                  <a:lnTo>
                    <a:pt x="4040" y="648"/>
                  </a:lnTo>
                  <a:lnTo>
                    <a:pt x="4037" y="646"/>
                  </a:lnTo>
                  <a:lnTo>
                    <a:pt x="4034" y="641"/>
                  </a:lnTo>
                  <a:lnTo>
                    <a:pt x="4037" y="637"/>
                  </a:lnTo>
                  <a:lnTo>
                    <a:pt x="4046" y="629"/>
                  </a:lnTo>
                  <a:lnTo>
                    <a:pt x="4066" y="622"/>
                  </a:lnTo>
                  <a:lnTo>
                    <a:pt x="4093" y="530"/>
                  </a:lnTo>
                  <a:lnTo>
                    <a:pt x="4084" y="350"/>
                  </a:lnTo>
                  <a:lnTo>
                    <a:pt x="4096" y="338"/>
                  </a:lnTo>
                  <a:lnTo>
                    <a:pt x="4104" y="327"/>
                  </a:lnTo>
                  <a:lnTo>
                    <a:pt x="4107" y="314"/>
                  </a:lnTo>
                  <a:lnTo>
                    <a:pt x="4110" y="302"/>
                  </a:lnTo>
                  <a:lnTo>
                    <a:pt x="4110" y="287"/>
                  </a:lnTo>
                  <a:lnTo>
                    <a:pt x="4110" y="276"/>
                  </a:lnTo>
                  <a:lnTo>
                    <a:pt x="4113" y="262"/>
                  </a:lnTo>
                  <a:lnTo>
                    <a:pt x="4122" y="251"/>
                  </a:lnTo>
                  <a:close/>
                </a:path>
              </a:pathLst>
            </a:custGeom>
            <a:solidFill>
              <a:srgbClr val="FFCC66">
                <a:alpha val="1607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1203" name="Group 203"/>
          <p:cNvGrpSpPr>
            <a:grpSpLocks/>
          </p:cNvGrpSpPr>
          <p:nvPr/>
        </p:nvGrpSpPr>
        <p:grpSpPr bwMode="auto">
          <a:xfrm>
            <a:off x="1908175" y="-2332038"/>
            <a:ext cx="8856663" cy="7705726"/>
            <a:chOff x="2346" y="-60"/>
            <a:chExt cx="2934" cy="2592"/>
          </a:xfrm>
        </p:grpSpPr>
        <p:sp>
          <p:nvSpPr>
            <p:cNvPr id="51225" name="Freeform 204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FF6600">
                <a:alpha val="2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26" name="Freeform 205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FF00">
                <a:alpha val="25882"/>
              </a:srgbClr>
            </a:solidFill>
            <a:ln w="9525">
              <a:solidFill>
                <a:srgbClr val="FF0066">
                  <a:alpha val="20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1204" name="Group 206"/>
          <p:cNvGrpSpPr>
            <a:grpSpLocks/>
          </p:cNvGrpSpPr>
          <p:nvPr/>
        </p:nvGrpSpPr>
        <p:grpSpPr bwMode="auto">
          <a:xfrm rot="4232171">
            <a:off x="-5613400" y="777875"/>
            <a:ext cx="8916988" cy="7824788"/>
            <a:chOff x="1435" y="696"/>
            <a:chExt cx="2344" cy="2305"/>
          </a:xfrm>
        </p:grpSpPr>
        <p:sp>
          <p:nvSpPr>
            <p:cNvPr id="51222" name="Freeform 207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23" name="Freeform 208"/>
            <p:cNvSpPr>
              <a:spLocks/>
            </p:cNvSpPr>
            <p:nvPr/>
          </p:nvSpPr>
          <p:spPr bwMode="auto">
            <a:xfrm>
              <a:off x="1483" y="743"/>
              <a:ext cx="2250" cy="2162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24" name="Freeform 209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1205" name="Arc 210"/>
          <p:cNvSpPr>
            <a:spLocks/>
          </p:cNvSpPr>
          <p:nvPr/>
        </p:nvSpPr>
        <p:spPr bwMode="auto">
          <a:xfrm rot="9693004">
            <a:off x="358775" y="-2176463"/>
            <a:ext cx="11117263" cy="9021763"/>
          </a:xfrm>
          <a:custGeom>
            <a:avLst/>
            <a:gdLst>
              <a:gd name="T0" fmla="*/ 888352 w 21600"/>
              <a:gd name="T1" fmla="*/ 0 h 29271"/>
              <a:gd name="T2" fmla="*/ 10379200 w 21600"/>
              <a:gd name="T3" fmla="*/ 9021763 h 29271"/>
              <a:gd name="T4" fmla="*/ 0 w 21600"/>
              <a:gd name="T5" fmla="*/ 6636178 h 2927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9271" fill="none" extrusionOk="0">
                <a:moveTo>
                  <a:pt x="1725" y="0"/>
                </a:moveTo>
                <a:cubicBezTo>
                  <a:pt x="12950" y="899"/>
                  <a:pt x="21600" y="10270"/>
                  <a:pt x="21600" y="21531"/>
                </a:cubicBezTo>
                <a:cubicBezTo>
                  <a:pt x="21600" y="24177"/>
                  <a:pt x="21113" y="26800"/>
                  <a:pt x="20165" y="29270"/>
                </a:cubicBezTo>
              </a:path>
              <a:path w="21600" h="29271" stroke="0" extrusionOk="0">
                <a:moveTo>
                  <a:pt x="1725" y="0"/>
                </a:moveTo>
                <a:cubicBezTo>
                  <a:pt x="12950" y="899"/>
                  <a:pt x="21600" y="10270"/>
                  <a:pt x="21600" y="21531"/>
                </a:cubicBezTo>
                <a:cubicBezTo>
                  <a:pt x="21600" y="24177"/>
                  <a:pt x="21113" y="26800"/>
                  <a:pt x="20165" y="29270"/>
                </a:cubicBezTo>
                <a:lnTo>
                  <a:pt x="0" y="21531"/>
                </a:lnTo>
                <a:lnTo>
                  <a:pt x="1725" y="0"/>
                </a:lnTo>
                <a:close/>
              </a:path>
            </a:pathLst>
          </a:custGeom>
          <a:noFill/>
          <a:ln w="38100">
            <a:solidFill>
              <a:srgbClr val="FF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3283" name="Group 211"/>
          <p:cNvGrpSpPr>
            <a:grpSpLocks/>
          </p:cNvGrpSpPr>
          <p:nvPr/>
        </p:nvGrpSpPr>
        <p:grpSpPr bwMode="auto">
          <a:xfrm>
            <a:off x="123825" y="3068638"/>
            <a:ext cx="1352550" cy="1238250"/>
            <a:chOff x="2346" y="-60"/>
            <a:chExt cx="2934" cy="2592"/>
          </a:xfrm>
        </p:grpSpPr>
        <p:sp>
          <p:nvSpPr>
            <p:cNvPr id="51220" name="Freeform 212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21" name="Freeform 213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286" name="Group 214"/>
          <p:cNvGrpSpPr>
            <a:grpSpLocks/>
          </p:cNvGrpSpPr>
          <p:nvPr/>
        </p:nvGrpSpPr>
        <p:grpSpPr bwMode="auto">
          <a:xfrm>
            <a:off x="1835150" y="4292600"/>
            <a:ext cx="1223963" cy="1049338"/>
            <a:chOff x="2346" y="-60"/>
            <a:chExt cx="2934" cy="2592"/>
          </a:xfrm>
        </p:grpSpPr>
        <p:sp>
          <p:nvSpPr>
            <p:cNvPr id="51218" name="Freeform 215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19" name="Freeform 216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289" name="Group 217"/>
          <p:cNvGrpSpPr>
            <a:grpSpLocks/>
          </p:cNvGrpSpPr>
          <p:nvPr/>
        </p:nvGrpSpPr>
        <p:grpSpPr bwMode="auto">
          <a:xfrm>
            <a:off x="3708400" y="5013325"/>
            <a:ext cx="1223963" cy="1022350"/>
            <a:chOff x="2346" y="-60"/>
            <a:chExt cx="2934" cy="2592"/>
          </a:xfrm>
        </p:grpSpPr>
        <p:sp>
          <p:nvSpPr>
            <p:cNvPr id="51216" name="Freeform 218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FF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17" name="Freeform 219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0066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292" name="Group 220"/>
          <p:cNvGrpSpPr>
            <a:grpSpLocks/>
          </p:cNvGrpSpPr>
          <p:nvPr/>
        </p:nvGrpSpPr>
        <p:grpSpPr bwMode="auto">
          <a:xfrm>
            <a:off x="5364163" y="5300663"/>
            <a:ext cx="1152525" cy="1022350"/>
            <a:chOff x="2346" y="-60"/>
            <a:chExt cx="2934" cy="2592"/>
          </a:xfrm>
        </p:grpSpPr>
        <p:sp>
          <p:nvSpPr>
            <p:cNvPr id="51214" name="Freeform 221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CC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15" name="Freeform 222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0066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295" name="Group 223"/>
          <p:cNvGrpSpPr>
            <a:grpSpLocks/>
          </p:cNvGrpSpPr>
          <p:nvPr/>
        </p:nvGrpSpPr>
        <p:grpSpPr bwMode="auto">
          <a:xfrm>
            <a:off x="7019925" y="5300663"/>
            <a:ext cx="1368425" cy="1095375"/>
            <a:chOff x="2346" y="-60"/>
            <a:chExt cx="2934" cy="2592"/>
          </a:xfrm>
        </p:grpSpPr>
        <p:sp>
          <p:nvSpPr>
            <p:cNvPr id="51212" name="Freeform 224"/>
            <p:cNvSpPr>
              <a:spLocks/>
            </p:cNvSpPr>
            <p:nvPr/>
          </p:nvSpPr>
          <p:spPr bwMode="auto">
            <a:xfrm>
              <a:off x="2346" y="-60"/>
              <a:ext cx="2934" cy="2592"/>
            </a:xfrm>
            <a:custGeom>
              <a:avLst/>
              <a:gdLst>
                <a:gd name="T0" fmla="*/ 2100 w 2934"/>
                <a:gd name="T1" fmla="*/ 342 h 2592"/>
                <a:gd name="T2" fmla="*/ 1896 w 2934"/>
                <a:gd name="T3" fmla="*/ 486 h 2592"/>
                <a:gd name="T4" fmla="*/ 1812 w 2934"/>
                <a:gd name="T5" fmla="*/ 516 h 2592"/>
                <a:gd name="T6" fmla="*/ 1986 w 2934"/>
                <a:gd name="T7" fmla="*/ 84 h 2592"/>
                <a:gd name="T8" fmla="*/ 1722 w 2934"/>
                <a:gd name="T9" fmla="*/ 216 h 2592"/>
                <a:gd name="T10" fmla="*/ 1470 w 2934"/>
                <a:gd name="T11" fmla="*/ 96 h 2592"/>
                <a:gd name="T12" fmla="*/ 1320 w 2934"/>
                <a:gd name="T13" fmla="*/ 354 h 2592"/>
                <a:gd name="T14" fmla="*/ 1254 w 2934"/>
                <a:gd name="T15" fmla="*/ 426 h 2592"/>
                <a:gd name="T16" fmla="*/ 1032 w 2934"/>
                <a:gd name="T17" fmla="*/ 300 h 2592"/>
                <a:gd name="T18" fmla="*/ 954 w 2934"/>
                <a:gd name="T19" fmla="*/ 636 h 2592"/>
                <a:gd name="T20" fmla="*/ 648 w 2934"/>
                <a:gd name="T21" fmla="*/ 648 h 2592"/>
                <a:gd name="T22" fmla="*/ 444 w 2934"/>
                <a:gd name="T23" fmla="*/ 714 h 2592"/>
                <a:gd name="T24" fmla="*/ 618 w 2934"/>
                <a:gd name="T25" fmla="*/ 822 h 2592"/>
                <a:gd name="T26" fmla="*/ 828 w 2934"/>
                <a:gd name="T27" fmla="*/ 936 h 2592"/>
                <a:gd name="T28" fmla="*/ 1002 w 2934"/>
                <a:gd name="T29" fmla="*/ 990 h 2592"/>
                <a:gd name="T30" fmla="*/ 594 w 2934"/>
                <a:gd name="T31" fmla="*/ 1104 h 2592"/>
                <a:gd name="T32" fmla="*/ 192 w 2934"/>
                <a:gd name="T33" fmla="*/ 1296 h 2592"/>
                <a:gd name="T34" fmla="*/ 54 w 2934"/>
                <a:gd name="T35" fmla="*/ 1458 h 2592"/>
                <a:gd name="T36" fmla="*/ 456 w 2934"/>
                <a:gd name="T37" fmla="*/ 1392 h 2592"/>
                <a:gd name="T38" fmla="*/ 954 w 2934"/>
                <a:gd name="T39" fmla="*/ 1224 h 2592"/>
                <a:gd name="T40" fmla="*/ 678 w 2934"/>
                <a:gd name="T41" fmla="*/ 1452 h 2592"/>
                <a:gd name="T42" fmla="*/ 444 w 2934"/>
                <a:gd name="T43" fmla="*/ 1788 h 2592"/>
                <a:gd name="T44" fmla="*/ 204 w 2934"/>
                <a:gd name="T45" fmla="*/ 2118 h 2592"/>
                <a:gd name="T46" fmla="*/ 276 w 2934"/>
                <a:gd name="T47" fmla="*/ 2166 h 2592"/>
                <a:gd name="T48" fmla="*/ 606 w 2934"/>
                <a:gd name="T49" fmla="*/ 1932 h 2592"/>
                <a:gd name="T50" fmla="*/ 906 w 2934"/>
                <a:gd name="T51" fmla="*/ 1620 h 2592"/>
                <a:gd name="T52" fmla="*/ 1062 w 2934"/>
                <a:gd name="T53" fmla="*/ 1446 h 2592"/>
                <a:gd name="T54" fmla="*/ 810 w 2934"/>
                <a:gd name="T55" fmla="*/ 1986 h 2592"/>
                <a:gd name="T56" fmla="*/ 636 w 2934"/>
                <a:gd name="T57" fmla="*/ 2442 h 2592"/>
                <a:gd name="T58" fmla="*/ 726 w 2934"/>
                <a:gd name="T59" fmla="*/ 2484 h 2592"/>
                <a:gd name="T60" fmla="*/ 972 w 2934"/>
                <a:gd name="T61" fmla="*/ 2136 h 2592"/>
                <a:gd name="T62" fmla="*/ 1212 w 2934"/>
                <a:gd name="T63" fmla="*/ 1644 h 2592"/>
                <a:gd name="T64" fmla="*/ 1272 w 2934"/>
                <a:gd name="T65" fmla="*/ 2568 h 2592"/>
                <a:gd name="T66" fmla="*/ 1374 w 2934"/>
                <a:gd name="T67" fmla="*/ 2520 h 2592"/>
                <a:gd name="T68" fmla="*/ 1488 w 2934"/>
                <a:gd name="T69" fmla="*/ 1644 h 2592"/>
                <a:gd name="T70" fmla="*/ 1686 w 2934"/>
                <a:gd name="T71" fmla="*/ 2004 h 2592"/>
                <a:gd name="T72" fmla="*/ 1932 w 2934"/>
                <a:gd name="T73" fmla="*/ 2214 h 2592"/>
                <a:gd name="T74" fmla="*/ 1944 w 2934"/>
                <a:gd name="T75" fmla="*/ 1938 h 2592"/>
                <a:gd name="T76" fmla="*/ 1692 w 2934"/>
                <a:gd name="T77" fmla="*/ 1344 h 2592"/>
                <a:gd name="T78" fmla="*/ 2154 w 2934"/>
                <a:gd name="T79" fmla="*/ 1578 h 2592"/>
                <a:gd name="T80" fmla="*/ 2574 w 2934"/>
                <a:gd name="T81" fmla="*/ 1644 h 2592"/>
                <a:gd name="T82" fmla="*/ 2664 w 2934"/>
                <a:gd name="T83" fmla="*/ 1560 h 2592"/>
                <a:gd name="T84" fmla="*/ 2328 w 2934"/>
                <a:gd name="T85" fmla="*/ 1344 h 2592"/>
                <a:gd name="T86" fmla="*/ 2130 w 2934"/>
                <a:gd name="T87" fmla="*/ 1206 h 2592"/>
                <a:gd name="T88" fmla="*/ 1914 w 2934"/>
                <a:gd name="T89" fmla="*/ 1110 h 2592"/>
                <a:gd name="T90" fmla="*/ 1986 w 2934"/>
                <a:gd name="T91" fmla="*/ 1110 h 2592"/>
                <a:gd name="T92" fmla="*/ 2364 w 2934"/>
                <a:gd name="T93" fmla="*/ 1188 h 2592"/>
                <a:gd name="T94" fmla="*/ 2760 w 2934"/>
                <a:gd name="T95" fmla="*/ 1194 h 2592"/>
                <a:gd name="T96" fmla="*/ 2700 w 2934"/>
                <a:gd name="T97" fmla="*/ 1074 h 2592"/>
                <a:gd name="T98" fmla="*/ 2442 w 2934"/>
                <a:gd name="T99" fmla="*/ 960 h 2592"/>
                <a:gd name="T100" fmla="*/ 2244 w 2934"/>
                <a:gd name="T101" fmla="*/ 912 h 2592"/>
                <a:gd name="T102" fmla="*/ 1962 w 2934"/>
                <a:gd name="T103" fmla="*/ 912 h 2592"/>
                <a:gd name="T104" fmla="*/ 2262 w 2934"/>
                <a:gd name="T105" fmla="*/ 816 h 2592"/>
                <a:gd name="T106" fmla="*/ 2712 w 2934"/>
                <a:gd name="T107" fmla="*/ 642 h 2592"/>
                <a:gd name="T108" fmla="*/ 2934 w 2934"/>
                <a:gd name="T109" fmla="*/ 486 h 2592"/>
                <a:gd name="T110" fmla="*/ 2694 w 2934"/>
                <a:gd name="T111" fmla="*/ 462 h 2592"/>
                <a:gd name="T112" fmla="*/ 2250 w 2934"/>
                <a:gd name="T113" fmla="*/ 522 h 2592"/>
                <a:gd name="T114" fmla="*/ 2202 w 2934"/>
                <a:gd name="T115" fmla="*/ 414 h 25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934" h="2592">
                  <a:moveTo>
                    <a:pt x="2328" y="126"/>
                  </a:moveTo>
                  <a:lnTo>
                    <a:pt x="2280" y="180"/>
                  </a:lnTo>
                  <a:lnTo>
                    <a:pt x="2232" y="228"/>
                  </a:lnTo>
                  <a:lnTo>
                    <a:pt x="2184" y="270"/>
                  </a:lnTo>
                  <a:lnTo>
                    <a:pt x="2142" y="306"/>
                  </a:lnTo>
                  <a:lnTo>
                    <a:pt x="2100" y="342"/>
                  </a:lnTo>
                  <a:lnTo>
                    <a:pt x="2064" y="372"/>
                  </a:lnTo>
                  <a:lnTo>
                    <a:pt x="2028" y="396"/>
                  </a:lnTo>
                  <a:lnTo>
                    <a:pt x="1992" y="426"/>
                  </a:lnTo>
                  <a:lnTo>
                    <a:pt x="1956" y="444"/>
                  </a:lnTo>
                  <a:lnTo>
                    <a:pt x="1926" y="468"/>
                  </a:lnTo>
                  <a:lnTo>
                    <a:pt x="1896" y="486"/>
                  </a:lnTo>
                  <a:lnTo>
                    <a:pt x="1866" y="504"/>
                  </a:lnTo>
                  <a:lnTo>
                    <a:pt x="1836" y="528"/>
                  </a:lnTo>
                  <a:lnTo>
                    <a:pt x="1806" y="546"/>
                  </a:lnTo>
                  <a:lnTo>
                    <a:pt x="1782" y="564"/>
                  </a:lnTo>
                  <a:lnTo>
                    <a:pt x="1752" y="588"/>
                  </a:lnTo>
                  <a:lnTo>
                    <a:pt x="1812" y="516"/>
                  </a:lnTo>
                  <a:lnTo>
                    <a:pt x="1854" y="444"/>
                  </a:lnTo>
                  <a:lnTo>
                    <a:pt x="1890" y="372"/>
                  </a:lnTo>
                  <a:lnTo>
                    <a:pt x="1920" y="300"/>
                  </a:lnTo>
                  <a:lnTo>
                    <a:pt x="1944" y="228"/>
                  </a:lnTo>
                  <a:lnTo>
                    <a:pt x="1968" y="156"/>
                  </a:lnTo>
                  <a:lnTo>
                    <a:pt x="1986" y="84"/>
                  </a:lnTo>
                  <a:lnTo>
                    <a:pt x="1998" y="18"/>
                  </a:lnTo>
                  <a:lnTo>
                    <a:pt x="1986" y="0"/>
                  </a:lnTo>
                  <a:lnTo>
                    <a:pt x="1938" y="24"/>
                  </a:lnTo>
                  <a:lnTo>
                    <a:pt x="1872" y="66"/>
                  </a:lnTo>
                  <a:lnTo>
                    <a:pt x="1800" y="138"/>
                  </a:lnTo>
                  <a:lnTo>
                    <a:pt x="1722" y="216"/>
                  </a:lnTo>
                  <a:lnTo>
                    <a:pt x="1656" y="306"/>
                  </a:lnTo>
                  <a:lnTo>
                    <a:pt x="1596" y="384"/>
                  </a:lnTo>
                  <a:lnTo>
                    <a:pt x="1566" y="456"/>
                  </a:lnTo>
                  <a:lnTo>
                    <a:pt x="1548" y="324"/>
                  </a:lnTo>
                  <a:lnTo>
                    <a:pt x="1512" y="198"/>
                  </a:lnTo>
                  <a:lnTo>
                    <a:pt x="1470" y="96"/>
                  </a:lnTo>
                  <a:lnTo>
                    <a:pt x="1440" y="36"/>
                  </a:lnTo>
                  <a:lnTo>
                    <a:pt x="1410" y="36"/>
                  </a:lnTo>
                  <a:lnTo>
                    <a:pt x="1380" y="90"/>
                  </a:lnTo>
                  <a:lnTo>
                    <a:pt x="1350" y="168"/>
                  </a:lnTo>
                  <a:lnTo>
                    <a:pt x="1326" y="258"/>
                  </a:lnTo>
                  <a:lnTo>
                    <a:pt x="1320" y="354"/>
                  </a:lnTo>
                  <a:lnTo>
                    <a:pt x="1314" y="450"/>
                  </a:lnTo>
                  <a:lnTo>
                    <a:pt x="1320" y="546"/>
                  </a:lnTo>
                  <a:lnTo>
                    <a:pt x="1338" y="648"/>
                  </a:lnTo>
                  <a:lnTo>
                    <a:pt x="1308" y="564"/>
                  </a:lnTo>
                  <a:lnTo>
                    <a:pt x="1284" y="486"/>
                  </a:lnTo>
                  <a:lnTo>
                    <a:pt x="1254" y="426"/>
                  </a:lnTo>
                  <a:lnTo>
                    <a:pt x="1218" y="372"/>
                  </a:lnTo>
                  <a:lnTo>
                    <a:pt x="1182" y="330"/>
                  </a:lnTo>
                  <a:lnTo>
                    <a:pt x="1146" y="288"/>
                  </a:lnTo>
                  <a:lnTo>
                    <a:pt x="1104" y="252"/>
                  </a:lnTo>
                  <a:lnTo>
                    <a:pt x="1056" y="216"/>
                  </a:lnTo>
                  <a:lnTo>
                    <a:pt x="1032" y="300"/>
                  </a:lnTo>
                  <a:lnTo>
                    <a:pt x="1038" y="450"/>
                  </a:lnTo>
                  <a:lnTo>
                    <a:pt x="1056" y="594"/>
                  </a:lnTo>
                  <a:lnTo>
                    <a:pt x="1068" y="660"/>
                  </a:lnTo>
                  <a:lnTo>
                    <a:pt x="1038" y="654"/>
                  </a:lnTo>
                  <a:lnTo>
                    <a:pt x="996" y="642"/>
                  </a:lnTo>
                  <a:lnTo>
                    <a:pt x="954" y="636"/>
                  </a:lnTo>
                  <a:lnTo>
                    <a:pt x="906" y="636"/>
                  </a:lnTo>
                  <a:lnTo>
                    <a:pt x="858" y="636"/>
                  </a:lnTo>
                  <a:lnTo>
                    <a:pt x="804" y="636"/>
                  </a:lnTo>
                  <a:lnTo>
                    <a:pt x="750" y="636"/>
                  </a:lnTo>
                  <a:lnTo>
                    <a:pt x="702" y="642"/>
                  </a:lnTo>
                  <a:lnTo>
                    <a:pt x="648" y="648"/>
                  </a:lnTo>
                  <a:lnTo>
                    <a:pt x="600" y="654"/>
                  </a:lnTo>
                  <a:lnTo>
                    <a:pt x="558" y="666"/>
                  </a:lnTo>
                  <a:lnTo>
                    <a:pt x="516" y="678"/>
                  </a:lnTo>
                  <a:lnTo>
                    <a:pt x="486" y="690"/>
                  </a:lnTo>
                  <a:lnTo>
                    <a:pt x="462" y="702"/>
                  </a:lnTo>
                  <a:lnTo>
                    <a:pt x="444" y="714"/>
                  </a:lnTo>
                  <a:lnTo>
                    <a:pt x="438" y="726"/>
                  </a:lnTo>
                  <a:lnTo>
                    <a:pt x="474" y="744"/>
                  </a:lnTo>
                  <a:lnTo>
                    <a:pt x="510" y="762"/>
                  </a:lnTo>
                  <a:lnTo>
                    <a:pt x="546" y="780"/>
                  </a:lnTo>
                  <a:lnTo>
                    <a:pt x="582" y="798"/>
                  </a:lnTo>
                  <a:lnTo>
                    <a:pt x="618" y="822"/>
                  </a:lnTo>
                  <a:lnTo>
                    <a:pt x="648" y="840"/>
                  </a:lnTo>
                  <a:lnTo>
                    <a:pt x="684" y="864"/>
                  </a:lnTo>
                  <a:lnTo>
                    <a:pt x="720" y="882"/>
                  </a:lnTo>
                  <a:lnTo>
                    <a:pt x="750" y="900"/>
                  </a:lnTo>
                  <a:lnTo>
                    <a:pt x="792" y="918"/>
                  </a:lnTo>
                  <a:lnTo>
                    <a:pt x="828" y="936"/>
                  </a:lnTo>
                  <a:lnTo>
                    <a:pt x="870" y="948"/>
                  </a:lnTo>
                  <a:lnTo>
                    <a:pt x="912" y="960"/>
                  </a:lnTo>
                  <a:lnTo>
                    <a:pt x="960" y="972"/>
                  </a:lnTo>
                  <a:lnTo>
                    <a:pt x="1014" y="978"/>
                  </a:lnTo>
                  <a:lnTo>
                    <a:pt x="1068" y="978"/>
                  </a:lnTo>
                  <a:lnTo>
                    <a:pt x="1002" y="990"/>
                  </a:lnTo>
                  <a:lnTo>
                    <a:pt x="930" y="1002"/>
                  </a:lnTo>
                  <a:lnTo>
                    <a:pt x="864" y="1020"/>
                  </a:lnTo>
                  <a:lnTo>
                    <a:pt x="798" y="1038"/>
                  </a:lnTo>
                  <a:lnTo>
                    <a:pt x="726" y="1056"/>
                  </a:lnTo>
                  <a:lnTo>
                    <a:pt x="660" y="1080"/>
                  </a:lnTo>
                  <a:lnTo>
                    <a:pt x="594" y="1104"/>
                  </a:lnTo>
                  <a:lnTo>
                    <a:pt x="522" y="1128"/>
                  </a:lnTo>
                  <a:lnTo>
                    <a:pt x="456" y="1158"/>
                  </a:lnTo>
                  <a:lnTo>
                    <a:pt x="390" y="1188"/>
                  </a:lnTo>
                  <a:lnTo>
                    <a:pt x="324" y="1224"/>
                  </a:lnTo>
                  <a:lnTo>
                    <a:pt x="258" y="1260"/>
                  </a:lnTo>
                  <a:lnTo>
                    <a:pt x="192" y="1296"/>
                  </a:lnTo>
                  <a:lnTo>
                    <a:pt x="132" y="1332"/>
                  </a:lnTo>
                  <a:lnTo>
                    <a:pt x="66" y="1374"/>
                  </a:lnTo>
                  <a:lnTo>
                    <a:pt x="0" y="1416"/>
                  </a:lnTo>
                  <a:lnTo>
                    <a:pt x="6" y="1440"/>
                  </a:lnTo>
                  <a:lnTo>
                    <a:pt x="18" y="1452"/>
                  </a:lnTo>
                  <a:lnTo>
                    <a:pt x="54" y="1458"/>
                  </a:lnTo>
                  <a:lnTo>
                    <a:pt x="96" y="1458"/>
                  </a:lnTo>
                  <a:lnTo>
                    <a:pt x="150" y="1452"/>
                  </a:lnTo>
                  <a:lnTo>
                    <a:pt x="216" y="1446"/>
                  </a:lnTo>
                  <a:lnTo>
                    <a:pt x="288" y="1434"/>
                  </a:lnTo>
                  <a:lnTo>
                    <a:pt x="372" y="1416"/>
                  </a:lnTo>
                  <a:lnTo>
                    <a:pt x="456" y="1392"/>
                  </a:lnTo>
                  <a:lnTo>
                    <a:pt x="540" y="1368"/>
                  </a:lnTo>
                  <a:lnTo>
                    <a:pt x="624" y="1344"/>
                  </a:lnTo>
                  <a:lnTo>
                    <a:pt x="714" y="1314"/>
                  </a:lnTo>
                  <a:lnTo>
                    <a:pt x="798" y="1284"/>
                  </a:lnTo>
                  <a:lnTo>
                    <a:pt x="876" y="1254"/>
                  </a:lnTo>
                  <a:lnTo>
                    <a:pt x="954" y="1224"/>
                  </a:lnTo>
                  <a:lnTo>
                    <a:pt x="1020" y="1194"/>
                  </a:lnTo>
                  <a:lnTo>
                    <a:pt x="936" y="1248"/>
                  </a:lnTo>
                  <a:lnTo>
                    <a:pt x="858" y="1296"/>
                  </a:lnTo>
                  <a:lnTo>
                    <a:pt x="792" y="1344"/>
                  </a:lnTo>
                  <a:lnTo>
                    <a:pt x="732" y="1398"/>
                  </a:lnTo>
                  <a:lnTo>
                    <a:pt x="678" y="1452"/>
                  </a:lnTo>
                  <a:lnTo>
                    <a:pt x="636" y="1506"/>
                  </a:lnTo>
                  <a:lnTo>
                    <a:pt x="588" y="1560"/>
                  </a:lnTo>
                  <a:lnTo>
                    <a:pt x="552" y="1614"/>
                  </a:lnTo>
                  <a:lnTo>
                    <a:pt x="516" y="1668"/>
                  </a:lnTo>
                  <a:lnTo>
                    <a:pt x="480" y="1728"/>
                  </a:lnTo>
                  <a:lnTo>
                    <a:pt x="444" y="1788"/>
                  </a:lnTo>
                  <a:lnTo>
                    <a:pt x="408" y="1842"/>
                  </a:lnTo>
                  <a:lnTo>
                    <a:pt x="366" y="1902"/>
                  </a:lnTo>
                  <a:lnTo>
                    <a:pt x="330" y="1968"/>
                  </a:lnTo>
                  <a:lnTo>
                    <a:pt x="282" y="2028"/>
                  </a:lnTo>
                  <a:lnTo>
                    <a:pt x="234" y="2088"/>
                  </a:lnTo>
                  <a:lnTo>
                    <a:pt x="204" y="2118"/>
                  </a:lnTo>
                  <a:lnTo>
                    <a:pt x="186" y="2148"/>
                  </a:lnTo>
                  <a:lnTo>
                    <a:pt x="174" y="2172"/>
                  </a:lnTo>
                  <a:lnTo>
                    <a:pt x="174" y="2190"/>
                  </a:lnTo>
                  <a:lnTo>
                    <a:pt x="186" y="2196"/>
                  </a:lnTo>
                  <a:lnTo>
                    <a:pt x="222" y="2190"/>
                  </a:lnTo>
                  <a:lnTo>
                    <a:pt x="276" y="2166"/>
                  </a:lnTo>
                  <a:lnTo>
                    <a:pt x="354" y="2124"/>
                  </a:lnTo>
                  <a:lnTo>
                    <a:pt x="402" y="2094"/>
                  </a:lnTo>
                  <a:lnTo>
                    <a:pt x="450" y="2058"/>
                  </a:lnTo>
                  <a:lnTo>
                    <a:pt x="504" y="2016"/>
                  </a:lnTo>
                  <a:lnTo>
                    <a:pt x="552" y="1974"/>
                  </a:lnTo>
                  <a:lnTo>
                    <a:pt x="606" y="1932"/>
                  </a:lnTo>
                  <a:lnTo>
                    <a:pt x="660" y="1884"/>
                  </a:lnTo>
                  <a:lnTo>
                    <a:pt x="708" y="1830"/>
                  </a:lnTo>
                  <a:lnTo>
                    <a:pt x="762" y="1782"/>
                  </a:lnTo>
                  <a:lnTo>
                    <a:pt x="810" y="1728"/>
                  </a:lnTo>
                  <a:lnTo>
                    <a:pt x="858" y="1674"/>
                  </a:lnTo>
                  <a:lnTo>
                    <a:pt x="906" y="1620"/>
                  </a:lnTo>
                  <a:lnTo>
                    <a:pt x="954" y="1572"/>
                  </a:lnTo>
                  <a:lnTo>
                    <a:pt x="996" y="1518"/>
                  </a:lnTo>
                  <a:lnTo>
                    <a:pt x="1032" y="1470"/>
                  </a:lnTo>
                  <a:lnTo>
                    <a:pt x="1068" y="1422"/>
                  </a:lnTo>
                  <a:lnTo>
                    <a:pt x="1098" y="1374"/>
                  </a:lnTo>
                  <a:lnTo>
                    <a:pt x="1062" y="1446"/>
                  </a:lnTo>
                  <a:lnTo>
                    <a:pt x="1020" y="1530"/>
                  </a:lnTo>
                  <a:lnTo>
                    <a:pt x="978" y="1614"/>
                  </a:lnTo>
                  <a:lnTo>
                    <a:pt x="936" y="1704"/>
                  </a:lnTo>
                  <a:lnTo>
                    <a:pt x="888" y="1800"/>
                  </a:lnTo>
                  <a:lnTo>
                    <a:pt x="846" y="1896"/>
                  </a:lnTo>
                  <a:lnTo>
                    <a:pt x="810" y="1986"/>
                  </a:lnTo>
                  <a:lnTo>
                    <a:pt x="768" y="2076"/>
                  </a:lnTo>
                  <a:lnTo>
                    <a:pt x="732" y="2166"/>
                  </a:lnTo>
                  <a:lnTo>
                    <a:pt x="702" y="2250"/>
                  </a:lnTo>
                  <a:lnTo>
                    <a:pt x="672" y="2322"/>
                  </a:lnTo>
                  <a:lnTo>
                    <a:pt x="654" y="2388"/>
                  </a:lnTo>
                  <a:lnTo>
                    <a:pt x="636" y="2442"/>
                  </a:lnTo>
                  <a:lnTo>
                    <a:pt x="624" y="2490"/>
                  </a:lnTo>
                  <a:lnTo>
                    <a:pt x="624" y="2520"/>
                  </a:lnTo>
                  <a:lnTo>
                    <a:pt x="630" y="2532"/>
                  </a:lnTo>
                  <a:lnTo>
                    <a:pt x="654" y="2538"/>
                  </a:lnTo>
                  <a:lnTo>
                    <a:pt x="684" y="2520"/>
                  </a:lnTo>
                  <a:lnTo>
                    <a:pt x="726" y="2484"/>
                  </a:lnTo>
                  <a:lnTo>
                    <a:pt x="762" y="2442"/>
                  </a:lnTo>
                  <a:lnTo>
                    <a:pt x="810" y="2388"/>
                  </a:lnTo>
                  <a:lnTo>
                    <a:pt x="852" y="2328"/>
                  </a:lnTo>
                  <a:lnTo>
                    <a:pt x="894" y="2262"/>
                  </a:lnTo>
                  <a:lnTo>
                    <a:pt x="936" y="2196"/>
                  </a:lnTo>
                  <a:lnTo>
                    <a:pt x="972" y="2136"/>
                  </a:lnTo>
                  <a:lnTo>
                    <a:pt x="1014" y="2082"/>
                  </a:lnTo>
                  <a:lnTo>
                    <a:pt x="1050" y="2022"/>
                  </a:lnTo>
                  <a:lnTo>
                    <a:pt x="1092" y="1950"/>
                  </a:lnTo>
                  <a:lnTo>
                    <a:pt x="1128" y="1866"/>
                  </a:lnTo>
                  <a:lnTo>
                    <a:pt x="1170" y="1770"/>
                  </a:lnTo>
                  <a:lnTo>
                    <a:pt x="1212" y="1644"/>
                  </a:lnTo>
                  <a:lnTo>
                    <a:pt x="1254" y="1500"/>
                  </a:lnTo>
                  <a:lnTo>
                    <a:pt x="1230" y="1836"/>
                  </a:lnTo>
                  <a:lnTo>
                    <a:pt x="1224" y="2112"/>
                  </a:lnTo>
                  <a:lnTo>
                    <a:pt x="1230" y="2352"/>
                  </a:lnTo>
                  <a:lnTo>
                    <a:pt x="1266" y="2556"/>
                  </a:lnTo>
                  <a:lnTo>
                    <a:pt x="1272" y="2568"/>
                  </a:lnTo>
                  <a:lnTo>
                    <a:pt x="1284" y="2580"/>
                  </a:lnTo>
                  <a:lnTo>
                    <a:pt x="1296" y="2592"/>
                  </a:lnTo>
                  <a:lnTo>
                    <a:pt x="1314" y="2592"/>
                  </a:lnTo>
                  <a:lnTo>
                    <a:pt x="1332" y="2580"/>
                  </a:lnTo>
                  <a:lnTo>
                    <a:pt x="1350" y="2556"/>
                  </a:lnTo>
                  <a:lnTo>
                    <a:pt x="1374" y="2520"/>
                  </a:lnTo>
                  <a:lnTo>
                    <a:pt x="1398" y="2466"/>
                  </a:lnTo>
                  <a:lnTo>
                    <a:pt x="1440" y="2280"/>
                  </a:lnTo>
                  <a:lnTo>
                    <a:pt x="1458" y="2034"/>
                  </a:lnTo>
                  <a:lnTo>
                    <a:pt x="1470" y="1776"/>
                  </a:lnTo>
                  <a:lnTo>
                    <a:pt x="1470" y="1584"/>
                  </a:lnTo>
                  <a:lnTo>
                    <a:pt x="1488" y="1644"/>
                  </a:lnTo>
                  <a:lnTo>
                    <a:pt x="1512" y="1710"/>
                  </a:lnTo>
                  <a:lnTo>
                    <a:pt x="1536" y="1776"/>
                  </a:lnTo>
                  <a:lnTo>
                    <a:pt x="1566" y="1842"/>
                  </a:lnTo>
                  <a:lnTo>
                    <a:pt x="1602" y="1902"/>
                  </a:lnTo>
                  <a:lnTo>
                    <a:pt x="1644" y="1956"/>
                  </a:lnTo>
                  <a:lnTo>
                    <a:pt x="1686" y="2004"/>
                  </a:lnTo>
                  <a:lnTo>
                    <a:pt x="1734" y="2040"/>
                  </a:lnTo>
                  <a:lnTo>
                    <a:pt x="1782" y="2076"/>
                  </a:lnTo>
                  <a:lnTo>
                    <a:pt x="1824" y="2118"/>
                  </a:lnTo>
                  <a:lnTo>
                    <a:pt x="1866" y="2154"/>
                  </a:lnTo>
                  <a:lnTo>
                    <a:pt x="1902" y="2190"/>
                  </a:lnTo>
                  <a:lnTo>
                    <a:pt x="1932" y="2214"/>
                  </a:lnTo>
                  <a:lnTo>
                    <a:pt x="1956" y="2232"/>
                  </a:lnTo>
                  <a:lnTo>
                    <a:pt x="1968" y="2232"/>
                  </a:lnTo>
                  <a:lnTo>
                    <a:pt x="1974" y="2220"/>
                  </a:lnTo>
                  <a:lnTo>
                    <a:pt x="1992" y="2160"/>
                  </a:lnTo>
                  <a:lnTo>
                    <a:pt x="1980" y="2064"/>
                  </a:lnTo>
                  <a:lnTo>
                    <a:pt x="1944" y="1938"/>
                  </a:lnTo>
                  <a:lnTo>
                    <a:pt x="1890" y="1800"/>
                  </a:lnTo>
                  <a:lnTo>
                    <a:pt x="1824" y="1656"/>
                  </a:lnTo>
                  <a:lnTo>
                    <a:pt x="1758" y="1518"/>
                  </a:lnTo>
                  <a:lnTo>
                    <a:pt x="1692" y="1386"/>
                  </a:lnTo>
                  <a:lnTo>
                    <a:pt x="1632" y="1284"/>
                  </a:lnTo>
                  <a:lnTo>
                    <a:pt x="1692" y="1344"/>
                  </a:lnTo>
                  <a:lnTo>
                    <a:pt x="1764" y="1398"/>
                  </a:lnTo>
                  <a:lnTo>
                    <a:pt x="1836" y="1440"/>
                  </a:lnTo>
                  <a:lnTo>
                    <a:pt x="1914" y="1482"/>
                  </a:lnTo>
                  <a:lnTo>
                    <a:pt x="1992" y="1518"/>
                  </a:lnTo>
                  <a:lnTo>
                    <a:pt x="2070" y="1554"/>
                  </a:lnTo>
                  <a:lnTo>
                    <a:pt x="2154" y="1578"/>
                  </a:lnTo>
                  <a:lnTo>
                    <a:pt x="2232" y="1602"/>
                  </a:lnTo>
                  <a:lnTo>
                    <a:pt x="2310" y="1620"/>
                  </a:lnTo>
                  <a:lnTo>
                    <a:pt x="2382" y="1632"/>
                  </a:lnTo>
                  <a:lnTo>
                    <a:pt x="2454" y="1638"/>
                  </a:lnTo>
                  <a:lnTo>
                    <a:pt x="2520" y="1644"/>
                  </a:lnTo>
                  <a:lnTo>
                    <a:pt x="2574" y="1644"/>
                  </a:lnTo>
                  <a:lnTo>
                    <a:pt x="2628" y="1644"/>
                  </a:lnTo>
                  <a:lnTo>
                    <a:pt x="2670" y="1638"/>
                  </a:lnTo>
                  <a:lnTo>
                    <a:pt x="2700" y="1626"/>
                  </a:lnTo>
                  <a:lnTo>
                    <a:pt x="2706" y="1602"/>
                  </a:lnTo>
                  <a:lnTo>
                    <a:pt x="2694" y="1584"/>
                  </a:lnTo>
                  <a:lnTo>
                    <a:pt x="2664" y="1560"/>
                  </a:lnTo>
                  <a:lnTo>
                    <a:pt x="2616" y="1536"/>
                  </a:lnTo>
                  <a:lnTo>
                    <a:pt x="2562" y="1506"/>
                  </a:lnTo>
                  <a:lnTo>
                    <a:pt x="2502" y="1470"/>
                  </a:lnTo>
                  <a:lnTo>
                    <a:pt x="2430" y="1428"/>
                  </a:lnTo>
                  <a:lnTo>
                    <a:pt x="2364" y="1374"/>
                  </a:lnTo>
                  <a:lnTo>
                    <a:pt x="2328" y="1344"/>
                  </a:lnTo>
                  <a:lnTo>
                    <a:pt x="2298" y="1320"/>
                  </a:lnTo>
                  <a:lnTo>
                    <a:pt x="2262" y="1296"/>
                  </a:lnTo>
                  <a:lnTo>
                    <a:pt x="2232" y="1266"/>
                  </a:lnTo>
                  <a:lnTo>
                    <a:pt x="2196" y="1248"/>
                  </a:lnTo>
                  <a:lnTo>
                    <a:pt x="2166" y="1224"/>
                  </a:lnTo>
                  <a:lnTo>
                    <a:pt x="2130" y="1206"/>
                  </a:lnTo>
                  <a:lnTo>
                    <a:pt x="2094" y="1188"/>
                  </a:lnTo>
                  <a:lnTo>
                    <a:pt x="2064" y="1170"/>
                  </a:lnTo>
                  <a:lnTo>
                    <a:pt x="2028" y="1152"/>
                  </a:lnTo>
                  <a:lnTo>
                    <a:pt x="1992" y="1140"/>
                  </a:lnTo>
                  <a:lnTo>
                    <a:pt x="1956" y="1122"/>
                  </a:lnTo>
                  <a:lnTo>
                    <a:pt x="1914" y="1110"/>
                  </a:lnTo>
                  <a:lnTo>
                    <a:pt x="1878" y="1098"/>
                  </a:lnTo>
                  <a:lnTo>
                    <a:pt x="1836" y="1092"/>
                  </a:lnTo>
                  <a:lnTo>
                    <a:pt x="1794" y="1080"/>
                  </a:lnTo>
                  <a:lnTo>
                    <a:pt x="1860" y="1086"/>
                  </a:lnTo>
                  <a:lnTo>
                    <a:pt x="1920" y="1098"/>
                  </a:lnTo>
                  <a:lnTo>
                    <a:pt x="1986" y="1110"/>
                  </a:lnTo>
                  <a:lnTo>
                    <a:pt x="2046" y="1122"/>
                  </a:lnTo>
                  <a:lnTo>
                    <a:pt x="2112" y="1134"/>
                  </a:lnTo>
                  <a:lnTo>
                    <a:pt x="2172" y="1152"/>
                  </a:lnTo>
                  <a:lnTo>
                    <a:pt x="2238" y="1164"/>
                  </a:lnTo>
                  <a:lnTo>
                    <a:pt x="2304" y="1176"/>
                  </a:lnTo>
                  <a:lnTo>
                    <a:pt x="2364" y="1188"/>
                  </a:lnTo>
                  <a:lnTo>
                    <a:pt x="2430" y="1194"/>
                  </a:lnTo>
                  <a:lnTo>
                    <a:pt x="2496" y="1200"/>
                  </a:lnTo>
                  <a:lnTo>
                    <a:pt x="2562" y="1206"/>
                  </a:lnTo>
                  <a:lnTo>
                    <a:pt x="2628" y="1206"/>
                  </a:lnTo>
                  <a:lnTo>
                    <a:pt x="2694" y="1200"/>
                  </a:lnTo>
                  <a:lnTo>
                    <a:pt x="2760" y="1194"/>
                  </a:lnTo>
                  <a:lnTo>
                    <a:pt x="2826" y="1182"/>
                  </a:lnTo>
                  <a:lnTo>
                    <a:pt x="2850" y="1158"/>
                  </a:lnTo>
                  <a:lnTo>
                    <a:pt x="2838" y="1134"/>
                  </a:lnTo>
                  <a:lnTo>
                    <a:pt x="2808" y="1110"/>
                  </a:lnTo>
                  <a:lnTo>
                    <a:pt x="2760" y="1092"/>
                  </a:lnTo>
                  <a:lnTo>
                    <a:pt x="2700" y="1074"/>
                  </a:lnTo>
                  <a:lnTo>
                    <a:pt x="2640" y="1050"/>
                  </a:lnTo>
                  <a:lnTo>
                    <a:pt x="2574" y="1026"/>
                  </a:lnTo>
                  <a:lnTo>
                    <a:pt x="2520" y="996"/>
                  </a:lnTo>
                  <a:lnTo>
                    <a:pt x="2496" y="984"/>
                  </a:lnTo>
                  <a:lnTo>
                    <a:pt x="2466" y="972"/>
                  </a:lnTo>
                  <a:lnTo>
                    <a:pt x="2442" y="960"/>
                  </a:lnTo>
                  <a:lnTo>
                    <a:pt x="2412" y="948"/>
                  </a:lnTo>
                  <a:lnTo>
                    <a:pt x="2382" y="942"/>
                  </a:lnTo>
                  <a:lnTo>
                    <a:pt x="2352" y="930"/>
                  </a:lnTo>
                  <a:lnTo>
                    <a:pt x="2316" y="924"/>
                  </a:lnTo>
                  <a:lnTo>
                    <a:pt x="2280" y="918"/>
                  </a:lnTo>
                  <a:lnTo>
                    <a:pt x="2244" y="912"/>
                  </a:lnTo>
                  <a:lnTo>
                    <a:pt x="2202" y="912"/>
                  </a:lnTo>
                  <a:lnTo>
                    <a:pt x="2160" y="906"/>
                  </a:lnTo>
                  <a:lnTo>
                    <a:pt x="2118" y="906"/>
                  </a:lnTo>
                  <a:lnTo>
                    <a:pt x="2070" y="906"/>
                  </a:lnTo>
                  <a:lnTo>
                    <a:pt x="2016" y="906"/>
                  </a:lnTo>
                  <a:lnTo>
                    <a:pt x="1962" y="912"/>
                  </a:lnTo>
                  <a:lnTo>
                    <a:pt x="1908" y="918"/>
                  </a:lnTo>
                  <a:lnTo>
                    <a:pt x="1968" y="900"/>
                  </a:lnTo>
                  <a:lnTo>
                    <a:pt x="2040" y="888"/>
                  </a:lnTo>
                  <a:lnTo>
                    <a:pt x="2112" y="864"/>
                  </a:lnTo>
                  <a:lnTo>
                    <a:pt x="2184" y="840"/>
                  </a:lnTo>
                  <a:lnTo>
                    <a:pt x="2262" y="816"/>
                  </a:lnTo>
                  <a:lnTo>
                    <a:pt x="2346" y="792"/>
                  </a:lnTo>
                  <a:lnTo>
                    <a:pt x="2424" y="762"/>
                  </a:lnTo>
                  <a:lnTo>
                    <a:pt x="2502" y="732"/>
                  </a:lnTo>
                  <a:lnTo>
                    <a:pt x="2574" y="702"/>
                  </a:lnTo>
                  <a:lnTo>
                    <a:pt x="2646" y="672"/>
                  </a:lnTo>
                  <a:lnTo>
                    <a:pt x="2712" y="642"/>
                  </a:lnTo>
                  <a:lnTo>
                    <a:pt x="2772" y="612"/>
                  </a:lnTo>
                  <a:lnTo>
                    <a:pt x="2826" y="582"/>
                  </a:lnTo>
                  <a:lnTo>
                    <a:pt x="2868" y="552"/>
                  </a:lnTo>
                  <a:lnTo>
                    <a:pt x="2904" y="522"/>
                  </a:lnTo>
                  <a:lnTo>
                    <a:pt x="2934" y="498"/>
                  </a:lnTo>
                  <a:lnTo>
                    <a:pt x="2934" y="486"/>
                  </a:lnTo>
                  <a:lnTo>
                    <a:pt x="2916" y="474"/>
                  </a:lnTo>
                  <a:lnTo>
                    <a:pt x="2892" y="468"/>
                  </a:lnTo>
                  <a:lnTo>
                    <a:pt x="2856" y="462"/>
                  </a:lnTo>
                  <a:lnTo>
                    <a:pt x="2808" y="462"/>
                  </a:lnTo>
                  <a:lnTo>
                    <a:pt x="2754" y="462"/>
                  </a:lnTo>
                  <a:lnTo>
                    <a:pt x="2694" y="462"/>
                  </a:lnTo>
                  <a:lnTo>
                    <a:pt x="2622" y="468"/>
                  </a:lnTo>
                  <a:lnTo>
                    <a:pt x="2556" y="474"/>
                  </a:lnTo>
                  <a:lnTo>
                    <a:pt x="2478" y="486"/>
                  </a:lnTo>
                  <a:lnTo>
                    <a:pt x="2400" y="492"/>
                  </a:lnTo>
                  <a:lnTo>
                    <a:pt x="2328" y="510"/>
                  </a:lnTo>
                  <a:lnTo>
                    <a:pt x="2250" y="522"/>
                  </a:lnTo>
                  <a:lnTo>
                    <a:pt x="2178" y="540"/>
                  </a:lnTo>
                  <a:lnTo>
                    <a:pt x="2112" y="564"/>
                  </a:lnTo>
                  <a:lnTo>
                    <a:pt x="2046" y="588"/>
                  </a:lnTo>
                  <a:lnTo>
                    <a:pt x="2094" y="540"/>
                  </a:lnTo>
                  <a:lnTo>
                    <a:pt x="2148" y="480"/>
                  </a:lnTo>
                  <a:lnTo>
                    <a:pt x="2202" y="414"/>
                  </a:lnTo>
                  <a:lnTo>
                    <a:pt x="2250" y="348"/>
                  </a:lnTo>
                  <a:lnTo>
                    <a:pt x="2292" y="276"/>
                  </a:lnTo>
                  <a:lnTo>
                    <a:pt x="2322" y="216"/>
                  </a:lnTo>
                  <a:lnTo>
                    <a:pt x="2334" y="162"/>
                  </a:lnTo>
                  <a:lnTo>
                    <a:pt x="2328" y="126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1213" name="Freeform 225"/>
            <p:cNvSpPr>
              <a:spLocks/>
            </p:cNvSpPr>
            <p:nvPr/>
          </p:nvSpPr>
          <p:spPr bwMode="auto">
            <a:xfrm>
              <a:off x="3456" y="678"/>
              <a:ext cx="588" cy="504"/>
            </a:xfrm>
            <a:custGeom>
              <a:avLst/>
              <a:gdLst>
                <a:gd name="T0" fmla="*/ 288 w 588"/>
                <a:gd name="T1" fmla="*/ 24 h 504"/>
                <a:gd name="T2" fmla="*/ 234 w 588"/>
                <a:gd name="T3" fmla="*/ 48 h 504"/>
                <a:gd name="T4" fmla="*/ 174 w 588"/>
                <a:gd name="T5" fmla="*/ 78 h 504"/>
                <a:gd name="T6" fmla="*/ 126 w 588"/>
                <a:gd name="T7" fmla="*/ 114 h 504"/>
                <a:gd name="T8" fmla="*/ 84 w 588"/>
                <a:gd name="T9" fmla="*/ 156 h 504"/>
                <a:gd name="T10" fmla="*/ 48 w 588"/>
                <a:gd name="T11" fmla="*/ 204 h 504"/>
                <a:gd name="T12" fmla="*/ 24 w 588"/>
                <a:gd name="T13" fmla="*/ 252 h 504"/>
                <a:gd name="T14" fmla="*/ 6 w 588"/>
                <a:gd name="T15" fmla="*/ 300 h 504"/>
                <a:gd name="T16" fmla="*/ 0 w 588"/>
                <a:gd name="T17" fmla="*/ 348 h 504"/>
                <a:gd name="T18" fmla="*/ 6 w 588"/>
                <a:gd name="T19" fmla="*/ 390 h 504"/>
                <a:gd name="T20" fmla="*/ 30 w 588"/>
                <a:gd name="T21" fmla="*/ 426 h 504"/>
                <a:gd name="T22" fmla="*/ 54 w 588"/>
                <a:gd name="T23" fmla="*/ 462 h 504"/>
                <a:gd name="T24" fmla="*/ 96 w 588"/>
                <a:gd name="T25" fmla="*/ 480 h 504"/>
                <a:gd name="T26" fmla="*/ 138 w 588"/>
                <a:gd name="T27" fmla="*/ 498 h 504"/>
                <a:gd name="T28" fmla="*/ 192 w 588"/>
                <a:gd name="T29" fmla="*/ 504 h 504"/>
                <a:gd name="T30" fmla="*/ 246 w 588"/>
                <a:gd name="T31" fmla="*/ 498 h 504"/>
                <a:gd name="T32" fmla="*/ 306 w 588"/>
                <a:gd name="T33" fmla="*/ 480 h 504"/>
                <a:gd name="T34" fmla="*/ 360 w 588"/>
                <a:gd name="T35" fmla="*/ 456 h 504"/>
                <a:gd name="T36" fmla="*/ 414 w 588"/>
                <a:gd name="T37" fmla="*/ 420 h 504"/>
                <a:gd name="T38" fmla="*/ 468 w 588"/>
                <a:gd name="T39" fmla="*/ 384 h 504"/>
                <a:gd name="T40" fmla="*/ 510 w 588"/>
                <a:gd name="T41" fmla="*/ 342 h 504"/>
                <a:gd name="T42" fmla="*/ 546 w 588"/>
                <a:gd name="T43" fmla="*/ 294 h 504"/>
                <a:gd name="T44" fmla="*/ 570 w 588"/>
                <a:gd name="T45" fmla="*/ 246 h 504"/>
                <a:gd name="T46" fmla="*/ 582 w 588"/>
                <a:gd name="T47" fmla="*/ 198 h 504"/>
                <a:gd name="T48" fmla="*/ 588 w 588"/>
                <a:gd name="T49" fmla="*/ 150 h 504"/>
                <a:gd name="T50" fmla="*/ 582 w 588"/>
                <a:gd name="T51" fmla="*/ 108 h 504"/>
                <a:gd name="T52" fmla="*/ 564 w 588"/>
                <a:gd name="T53" fmla="*/ 66 h 504"/>
                <a:gd name="T54" fmla="*/ 534 w 588"/>
                <a:gd name="T55" fmla="*/ 36 h 504"/>
                <a:gd name="T56" fmla="*/ 498 w 588"/>
                <a:gd name="T57" fmla="*/ 18 h 504"/>
                <a:gd name="T58" fmla="*/ 456 w 588"/>
                <a:gd name="T59" fmla="*/ 0 h 504"/>
                <a:gd name="T60" fmla="*/ 402 w 588"/>
                <a:gd name="T61" fmla="*/ 0 h 504"/>
                <a:gd name="T62" fmla="*/ 348 w 588"/>
                <a:gd name="T63" fmla="*/ 6 h 504"/>
                <a:gd name="T64" fmla="*/ 288 w 588"/>
                <a:gd name="T65" fmla="*/ 24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8" h="504">
                  <a:moveTo>
                    <a:pt x="288" y="24"/>
                  </a:moveTo>
                  <a:lnTo>
                    <a:pt x="234" y="48"/>
                  </a:lnTo>
                  <a:lnTo>
                    <a:pt x="174" y="78"/>
                  </a:lnTo>
                  <a:lnTo>
                    <a:pt x="126" y="114"/>
                  </a:lnTo>
                  <a:lnTo>
                    <a:pt x="84" y="156"/>
                  </a:lnTo>
                  <a:lnTo>
                    <a:pt x="48" y="204"/>
                  </a:lnTo>
                  <a:lnTo>
                    <a:pt x="24" y="252"/>
                  </a:lnTo>
                  <a:lnTo>
                    <a:pt x="6" y="300"/>
                  </a:lnTo>
                  <a:lnTo>
                    <a:pt x="0" y="348"/>
                  </a:lnTo>
                  <a:lnTo>
                    <a:pt x="6" y="390"/>
                  </a:lnTo>
                  <a:lnTo>
                    <a:pt x="30" y="426"/>
                  </a:lnTo>
                  <a:lnTo>
                    <a:pt x="54" y="462"/>
                  </a:lnTo>
                  <a:lnTo>
                    <a:pt x="96" y="480"/>
                  </a:lnTo>
                  <a:lnTo>
                    <a:pt x="138" y="498"/>
                  </a:lnTo>
                  <a:lnTo>
                    <a:pt x="192" y="504"/>
                  </a:lnTo>
                  <a:lnTo>
                    <a:pt x="246" y="498"/>
                  </a:lnTo>
                  <a:lnTo>
                    <a:pt x="306" y="480"/>
                  </a:lnTo>
                  <a:lnTo>
                    <a:pt x="360" y="456"/>
                  </a:lnTo>
                  <a:lnTo>
                    <a:pt x="414" y="420"/>
                  </a:lnTo>
                  <a:lnTo>
                    <a:pt x="468" y="384"/>
                  </a:lnTo>
                  <a:lnTo>
                    <a:pt x="510" y="342"/>
                  </a:lnTo>
                  <a:lnTo>
                    <a:pt x="546" y="294"/>
                  </a:lnTo>
                  <a:lnTo>
                    <a:pt x="570" y="246"/>
                  </a:lnTo>
                  <a:lnTo>
                    <a:pt x="582" y="198"/>
                  </a:lnTo>
                  <a:lnTo>
                    <a:pt x="588" y="150"/>
                  </a:lnTo>
                  <a:lnTo>
                    <a:pt x="582" y="108"/>
                  </a:lnTo>
                  <a:lnTo>
                    <a:pt x="564" y="66"/>
                  </a:lnTo>
                  <a:lnTo>
                    <a:pt x="534" y="36"/>
                  </a:lnTo>
                  <a:lnTo>
                    <a:pt x="498" y="18"/>
                  </a:lnTo>
                  <a:lnTo>
                    <a:pt x="456" y="0"/>
                  </a:lnTo>
                  <a:lnTo>
                    <a:pt x="402" y="0"/>
                  </a:lnTo>
                  <a:lnTo>
                    <a:pt x="348" y="6"/>
                  </a:lnTo>
                  <a:lnTo>
                    <a:pt x="288" y="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0066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2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18" y="130719"/>
            <a:ext cx="9144000" cy="31051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8" name="Text Box 23"/>
          <p:cNvSpPr txBox="1">
            <a:spLocks noChangeArrowheads="1"/>
          </p:cNvSpPr>
          <p:nvPr/>
        </p:nvSpPr>
        <p:spPr bwMode="auto">
          <a:xfrm>
            <a:off x="7030378" y="1089980"/>
            <a:ext cx="782637" cy="519113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/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800" dirty="0" smtClean="0">
                <a:solidFill>
                  <a:schemeClr val="accent4">
                    <a:lumMod val="50000"/>
                  </a:schemeClr>
                </a:solidFill>
                <a:cs typeface="Arial" pitchFamily="34" charset="0"/>
              </a:rPr>
              <a:t>طاقة</a:t>
            </a:r>
            <a:endParaRPr lang="en-US" sz="2800" dirty="0" smtClean="0">
              <a:solidFill>
                <a:schemeClr val="accent4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229" name="Text Box 24"/>
          <p:cNvSpPr txBox="1">
            <a:spLocks noChangeArrowheads="1"/>
          </p:cNvSpPr>
          <p:nvPr/>
        </p:nvSpPr>
        <p:spPr bwMode="auto">
          <a:xfrm>
            <a:off x="84517" y="1126881"/>
            <a:ext cx="1938561" cy="396875"/>
          </a:xfrm>
          <a:prstGeom prst="rect">
            <a:avLst/>
          </a:prstGeom>
          <a:solidFill>
            <a:schemeClr val="accent3">
              <a:lumMod val="65000"/>
            </a:schemeClr>
          </a:solidFill>
          <a:ln>
            <a:noFill/>
          </a:ln>
          <a:effectLst/>
          <a:extLst/>
        </p:spPr>
        <p:txBody>
          <a:bodyPr wrap="square"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000" dirty="0" smtClean="0">
                <a:solidFill>
                  <a:schemeClr val="accent4">
                    <a:lumMod val="50000"/>
                  </a:schemeClr>
                </a:solidFill>
                <a:cs typeface="Arial" pitchFamily="34" charset="0"/>
              </a:rPr>
              <a:t>تاء التأنيث المربوطة</a:t>
            </a:r>
            <a:endParaRPr lang="en-US" sz="2000" dirty="0" smtClean="0">
              <a:solidFill>
                <a:schemeClr val="accent4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230" name="Text Box 25"/>
          <p:cNvSpPr txBox="1">
            <a:spLocks noChangeArrowheads="1"/>
          </p:cNvSpPr>
          <p:nvPr/>
        </p:nvSpPr>
        <p:spPr bwMode="auto">
          <a:xfrm>
            <a:off x="290682" y="1655108"/>
            <a:ext cx="1676400" cy="39687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000" dirty="0" smtClean="0">
                <a:solidFill>
                  <a:schemeClr val="accent4">
                    <a:lumMod val="50000"/>
                  </a:schemeClr>
                </a:solidFill>
                <a:cs typeface="Arial" pitchFamily="34" charset="0"/>
              </a:rPr>
              <a:t>الألف الم</a:t>
            </a:r>
            <a:r>
              <a:rPr lang="ar-SA" sz="2000" dirty="0" smtClean="0">
                <a:solidFill>
                  <a:schemeClr val="accent4">
                    <a:lumMod val="50000"/>
                  </a:schemeClr>
                </a:solidFill>
                <a:cs typeface="Arial" pitchFamily="34" charset="0"/>
              </a:rPr>
              <a:t>قص</a:t>
            </a:r>
            <a:r>
              <a:rPr lang="ar-EG" sz="2000" dirty="0" err="1" smtClean="0">
                <a:solidFill>
                  <a:schemeClr val="accent4">
                    <a:lumMod val="50000"/>
                  </a:schemeClr>
                </a:solidFill>
                <a:cs typeface="Arial" pitchFamily="34" charset="0"/>
              </a:rPr>
              <a:t>ورة</a:t>
            </a:r>
            <a:endParaRPr lang="en-US" sz="2000" dirty="0" smtClean="0">
              <a:solidFill>
                <a:schemeClr val="accent4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231" name="Text Box 29"/>
          <p:cNvSpPr txBox="1">
            <a:spLocks noChangeArrowheads="1"/>
          </p:cNvSpPr>
          <p:nvPr/>
        </p:nvSpPr>
        <p:spPr bwMode="auto">
          <a:xfrm>
            <a:off x="1000104" y="2074862"/>
            <a:ext cx="5969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800" dirty="0" smtClean="0">
                <a:solidFill>
                  <a:srgbClr val="0000FF"/>
                </a:solidFill>
                <a:cs typeface="Arial" pitchFamily="34" charset="0"/>
              </a:rPr>
              <a:t>__</a:t>
            </a:r>
            <a:endParaRPr lang="en-US" sz="2800" dirty="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232" name="Text Box 29"/>
          <p:cNvSpPr txBox="1">
            <a:spLocks noChangeArrowheads="1"/>
          </p:cNvSpPr>
          <p:nvPr/>
        </p:nvSpPr>
        <p:spPr bwMode="auto">
          <a:xfrm>
            <a:off x="876620" y="2643333"/>
            <a:ext cx="5969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800" dirty="0" smtClean="0">
                <a:solidFill>
                  <a:srgbClr val="0000FF"/>
                </a:solidFill>
                <a:cs typeface="Arial" pitchFamily="34" charset="0"/>
              </a:rPr>
              <a:t>__</a:t>
            </a:r>
            <a:endParaRPr lang="en-US" sz="2800" dirty="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233" name="نجمة مكونة من 12 نقطة 232"/>
          <p:cNvSpPr/>
          <p:nvPr/>
        </p:nvSpPr>
        <p:spPr>
          <a:xfrm>
            <a:off x="5412091" y="1077128"/>
            <a:ext cx="313085" cy="387994"/>
          </a:xfrm>
          <a:prstGeom prst="star12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4" name="نجمة مكونة من 12 نقطة 233"/>
          <p:cNvSpPr/>
          <p:nvPr/>
        </p:nvSpPr>
        <p:spPr>
          <a:xfrm>
            <a:off x="3262982" y="1126881"/>
            <a:ext cx="313085" cy="387994"/>
          </a:xfrm>
          <a:prstGeom prst="star12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5" name="نجمة مكونة من 12 نقطة 234"/>
          <p:cNvSpPr/>
          <p:nvPr/>
        </p:nvSpPr>
        <p:spPr>
          <a:xfrm>
            <a:off x="4260203" y="1620541"/>
            <a:ext cx="313085" cy="387994"/>
          </a:xfrm>
          <a:prstGeom prst="star12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6" name="نجمة مكونة من 12 نقطة 235"/>
          <p:cNvSpPr/>
          <p:nvPr/>
        </p:nvSpPr>
        <p:spPr>
          <a:xfrm>
            <a:off x="5412485" y="1638720"/>
            <a:ext cx="313085" cy="387994"/>
          </a:xfrm>
          <a:prstGeom prst="star12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7" name="نجمة مكونة من 12 نقطة 236"/>
          <p:cNvSpPr/>
          <p:nvPr/>
        </p:nvSpPr>
        <p:spPr>
          <a:xfrm>
            <a:off x="5412485" y="2686798"/>
            <a:ext cx="313085" cy="387994"/>
          </a:xfrm>
          <a:prstGeom prst="star12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0" name="نجمة مكونة من 12 نقطة 239"/>
          <p:cNvSpPr/>
          <p:nvPr/>
        </p:nvSpPr>
        <p:spPr>
          <a:xfrm>
            <a:off x="6417529" y="2205980"/>
            <a:ext cx="313085" cy="387994"/>
          </a:xfrm>
          <a:prstGeom prst="star12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1" name="نجمة مكونة من 12 نقطة 240"/>
          <p:cNvSpPr/>
          <p:nvPr/>
        </p:nvSpPr>
        <p:spPr>
          <a:xfrm>
            <a:off x="4222469" y="2204290"/>
            <a:ext cx="313085" cy="387994"/>
          </a:xfrm>
          <a:prstGeom prst="star12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2" name="نجمة مكونة من 12 نقطة 241"/>
          <p:cNvSpPr/>
          <p:nvPr/>
        </p:nvSpPr>
        <p:spPr>
          <a:xfrm>
            <a:off x="3279340" y="1682672"/>
            <a:ext cx="313085" cy="387994"/>
          </a:xfrm>
          <a:prstGeom prst="star12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3" name="نجمة مكونة من 12 نقطة 242"/>
          <p:cNvSpPr/>
          <p:nvPr/>
        </p:nvSpPr>
        <p:spPr>
          <a:xfrm>
            <a:off x="4253128" y="2659982"/>
            <a:ext cx="313085" cy="387994"/>
          </a:xfrm>
          <a:prstGeom prst="star12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4" name="Text Box 29"/>
          <p:cNvSpPr txBox="1">
            <a:spLocks noChangeArrowheads="1"/>
          </p:cNvSpPr>
          <p:nvPr/>
        </p:nvSpPr>
        <p:spPr bwMode="auto">
          <a:xfrm>
            <a:off x="7115142" y="2143870"/>
            <a:ext cx="5969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800" dirty="0" smtClean="0">
                <a:solidFill>
                  <a:srgbClr val="0000FF"/>
                </a:solidFill>
                <a:cs typeface="Arial" pitchFamily="34" charset="0"/>
              </a:rPr>
              <a:t>__</a:t>
            </a:r>
            <a:endParaRPr lang="en-US" sz="2800" dirty="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245" name="Text Box 29"/>
          <p:cNvSpPr txBox="1">
            <a:spLocks noChangeArrowheads="1"/>
          </p:cNvSpPr>
          <p:nvPr/>
        </p:nvSpPr>
        <p:spPr bwMode="auto">
          <a:xfrm>
            <a:off x="7233210" y="2654525"/>
            <a:ext cx="5969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2800" dirty="0" smtClean="0">
                <a:solidFill>
                  <a:srgbClr val="0000FF"/>
                </a:solidFill>
                <a:cs typeface="Arial" pitchFamily="34" charset="0"/>
              </a:rPr>
              <a:t>__</a:t>
            </a:r>
            <a:endParaRPr lang="en-US" sz="2800" dirty="0" smtClean="0">
              <a:solidFill>
                <a:srgbClr val="0000FF"/>
              </a:solidFill>
              <a:cs typeface="Arial" pitchFamily="34" charset="0"/>
            </a:endParaRPr>
          </a:p>
        </p:txBody>
      </p:sp>
      <p:sp>
        <p:nvSpPr>
          <p:cNvPr id="247" name="Rectangle 8"/>
          <p:cNvSpPr>
            <a:spLocks noChangeArrowheads="1"/>
          </p:cNvSpPr>
          <p:nvPr/>
        </p:nvSpPr>
        <p:spPr bwMode="auto">
          <a:xfrm>
            <a:off x="4379011" y="6249526"/>
            <a:ext cx="863600" cy="431800"/>
          </a:xfrm>
          <a:prstGeom prst="rect">
            <a:avLst/>
          </a:prstGeom>
          <a:solidFill>
            <a:srgbClr val="FF99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أحلل</a:t>
            </a:r>
          </a:p>
        </p:txBody>
      </p:sp>
      <p:sp>
        <p:nvSpPr>
          <p:cNvPr id="248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  <p:sp>
        <p:nvSpPr>
          <p:cNvPr id="2" name="مستطيل 1">
            <a:hlinkClick r:id="" action="ppaction://hlinkshowjump?jump=nextslide"/>
          </p:cNvPr>
          <p:cNvSpPr/>
          <p:nvPr/>
        </p:nvSpPr>
        <p:spPr>
          <a:xfrm>
            <a:off x="1465222" y="5473678"/>
            <a:ext cx="1024546" cy="663476"/>
          </a:xfrm>
          <a:prstGeom prst="rect">
            <a:avLst/>
          </a:prstGeom>
          <a:solidFill>
            <a:srgbClr val="F7BEA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ورقة عمل </a:t>
            </a:r>
            <a:endParaRPr lang="ar-SA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439049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" fill="hold"/>
                                        <p:tgtEl>
                                          <p:spTgt spid="32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7" dur="20" fill="hold"/>
                                        <p:tgtEl>
                                          <p:spTgt spid="32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8" dur="20" fill="hold"/>
                                        <p:tgtEl>
                                          <p:spTgt spid="32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" fill="hold"/>
                                        <p:tgtEl>
                                          <p:spTgt spid="32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3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3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3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3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20" fill="hold"/>
                                        <p:tgtEl>
                                          <p:spTgt spid="32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7" dur="20" fill="hold"/>
                                        <p:tgtEl>
                                          <p:spTgt spid="32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8" dur="20" fill="hold"/>
                                        <p:tgtEl>
                                          <p:spTgt spid="32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" fill="hold"/>
                                        <p:tgtEl>
                                          <p:spTgt spid="328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32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0" fill="hold"/>
                                        <p:tgtEl>
                                          <p:spTgt spid="32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0" fill="hold"/>
                                        <p:tgtEl>
                                          <p:spTgt spid="32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0" fill="hold"/>
                                        <p:tgtEl>
                                          <p:spTgt spid="32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0" fill="hold"/>
                                        <p:tgtEl>
                                          <p:spTgt spid="32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3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20" fill="hold"/>
                                        <p:tgtEl>
                                          <p:spTgt spid="32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7" dur="20" fill="hold"/>
                                        <p:tgtEl>
                                          <p:spTgt spid="32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8" dur="20" fill="hold"/>
                                        <p:tgtEl>
                                          <p:spTgt spid="32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20" fill="hold"/>
                                        <p:tgtEl>
                                          <p:spTgt spid="32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0" dur="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40" fill="hold">
                                          <p:stCondLst>
                                            <p:cond delay="40"/>
                                          </p:stCondLst>
                                        </p:cTn>
                                        <p:tgtEl>
                                          <p:spTgt spid="3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40" fill="hold">
                                          <p:stCondLst>
                                            <p:cond delay="80"/>
                                          </p:stCondLst>
                                        </p:cTn>
                                        <p:tgtEl>
                                          <p:spTgt spid="3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4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3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40" fill="hold">
                                          <p:stCondLst>
                                            <p:cond delay="160"/>
                                          </p:stCondLst>
                                        </p:cTn>
                                        <p:tgtEl>
                                          <p:spTgt spid="32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500" autoRev="1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animClr clrSpc="rgb" dir="cw">
                                      <p:cBhvr>
                                        <p:cTn id="198" dur="500" autoRev="1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set>
                                      <p:cBhvr>
                                        <p:cTn id="199" dur="500" autoRev="1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0" dur="500" autoRev="1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 animBg="1"/>
      <p:bldP spid="229" grpId="0" animBg="1"/>
      <p:bldP spid="230" grpId="0" animBg="1"/>
      <p:bldP spid="231" grpId="0"/>
      <p:bldP spid="232" grpId="0"/>
      <p:bldP spid="233" grpId="0" animBg="1"/>
      <p:bldP spid="234" grpId="0" animBg="1"/>
      <p:bldP spid="235" grpId="0" animBg="1"/>
      <p:bldP spid="236" grpId="0" animBg="1"/>
      <p:bldP spid="237" grpId="0" animBg="1"/>
      <p:bldP spid="240" grpId="0" animBg="1"/>
      <p:bldP spid="241" grpId="0" animBg="1"/>
      <p:bldP spid="242" grpId="0" animBg="1"/>
      <p:bldP spid="243" grpId="0" animBg="1"/>
      <p:bldP spid="244" grpId="0"/>
      <p:bldP spid="245" grpId="0"/>
      <p:bldP spid="24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332656"/>
            <a:ext cx="8568952" cy="626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Document">
            <a:hlinkClick r:id="rId4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68240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dirty="0" smtClean="0"/>
              <a:t>انتهى الوقت</a:t>
            </a:r>
            <a:endParaRPr lang="ar-SA" dirty="0"/>
          </a:p>
        </p:txBody>
      </p:sp>
      <p:sp>
        <p:nvSpPr>
          <p:cNvPr id="4" name="Document">
            <a:hlinkClick r:id="rId2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07746698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71770" y="728116"/>
            <a:ext cx="7772400" cy="1470025"/>
          </a:xfrm>
        </p:spPr>
        <p:txBody>
          <a:bodyPr/>
          <a:lstStyle/>
          <a:p>
            <a:r>
              <a:rPr lang="ar-SA" b="1" dirty="0" smtClean="0"/>
              <a:t>برنامج</a:t>
            </a:r>
            <a:endParaRPr lang="ar-SA" b="1" dirty="0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628569" y="1063606"/>
            <a:ext cx="3168352" cy="864096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/>
          <a:lstStyle/>
          <a:p>
            <a:r>
              <a:rPr lang="ar-SA" sz="4400" b="1" dirty="0" smtClean="0"/>
              <a:t>ألغاز</a:t>
            </a:r>
            <a:endParaRPr lang="ar-SA" sz="4400" b="1" dirty="0"/>
          </a:p>
        </p:txBody>
      </p:sp>
      <p:sp>
        <p:nvSpPr>
          <p:cNvPr id="2" name="مربع نص 1"/>
          <p:cNvSpPr txBox="1"/>
          <p:nvPr/>
        </p:nvSpPr>
        <p:spPr>
          <a:xfrm>
            <a:off x="2599079" y="2276872"/>
            <a:ext cx="5614036" cy="40011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000" b="1" dirty="0" smtClean="0"/>
              <a:t>تتكون منها السلطة ومكونة من عدة ألوان تؤكل مطبوخة وطازجة </a:t>
            </a:r>
            <a:endParaRPr lang="ar-SA" sz="2000" b="1" dirty="0"/>
          </a:p>
        </p:txBody>
      </p:sp>
      <p:sp>
        <p:nvSpPr>
          <p:cNvPr id="3" name="مربع نص 2"/>
          <p:cNvSpPr txBox="1"/>
          <p:nvPr/>
        </p:nvSpPr>
        <p:spPr>
          <a:xfrm>
            <a:off x="8213115" y="3212976"/>
            <a:ext cx="184731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/>
          </a:p>
        </p:txBody>
      </p:sp>
      <p:grpSp>
        <p:nvGrpSpPr>
          <p:cNvPr id="6" name="Group 166"/>
          <p:cNvGrpSpPr>
            <a:grpSpLocks/>
          </p:cNvGrpSpPr>
          <p:nvPr/>
        </p:nvGrpSpPr>
        <p:grpSpPr bwMode="auto">
          <a:xfrm>
            <a:off x="982077" y="4845857"/>
            <a:ext cx="863600" cy="863600"/>
            <a:chOff x="3084" y="1039"/>
            <a:chExt cx="1251" cy="1220"/>
          </a:xfrm>
        </p:grpSpPr>
        <p:sp>
          <p:nvSpPr>
            <p:cNvPr id="7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9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6" name="Group 166"/>
          <p:cNvGrpSpPr>
            <a:grpSpLocks/>
          </p:cNvGrpSpPr>
          <p:nvPr/>
        </p:nvGrpSpPr>
        <p:grpSpPr bwMode="auto">
          <a:xfrm>
            <a:off x="7020272" y="5109538"/>
            <a:ext cx="863600" cy="863600"/>
            <a:chOff x="3084" y="1039"/>
            <a:chExt cx="1251" cy="1220"/>
          </a:xfrm>
        </p:grpSpPr>
        <p:sp>
          <p:nvSpPr>
            <p:cNvPr id="87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9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6" name="Group 166"/>
          <p:cNvGrpSpPr>
            <a:grpSpLocks/>
          </p:cNvGrpSpPr>
          <p:nvPr/>
        </p:nvGrpSpPr>
        <p:grpSpPr bwMode="auto">
          <a:xfrm>
            <a:off x="505752" y="1812975"/>
            <a:ext cx="863600" cy="863600"/>
            <a:chOff x="3084" y="1039"/>
            <a:chExt cx="1251" cy="1220"/>
          </a:xfrm>
        </p:grpSpPr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19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6" name="Group 166"/>
          <p:cNvGrpSpPr>
            <a:grpSpLocks/>
          </p:cNvGrpSpPr>
          <p:nvPr/>
        </p:nvGrpSpPr>
        <p:grpSpPr bwMode="auto">
          <a:xfrm>
            <a:off x="7441880" y="1436753"/>
            <a:ext cx="863600" cy="863600"/>
            <a:chOff x="3084" y="1039"/>
            <a:chExt cx="1251" cy="1220"/>
          </a:xfrm>
        </p:grpSpPr>
        <p:sp>
          <p:nvSpPr>
            <p:cNvPr id="247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19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26" name="Oval 250"/>
          <p:cNvSpPr>
            <a:spLocks noChangeArrowheads="1"/>
          </p:cNvSpPr>
          <p:nvPr/>
        </p:nvSpPr>
        <p:spPr bwMode="auto">
          <a:xfrm>
            <a:off x="4139952" y="812602"/>
            <a:ext cx="4464050" cy="4319588"/>
          </a:xfrm>
          <a:prstGeom prst="ellipse">
            <a:avLst/>
          </a:prstGeom>
          <a:noFill/>
          <a:ln w="28575">
            <a:solidFill>
              <a:srgbClr val="FF00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7" name="Oval 250"/>
          <p:cNvSpPr>
            <a:spLocks noChangeArrowheads="1"/>
          </p:cNvSpPr>
          <p:nvPr/>
        </p:nvSpPr>
        <p:spPr bwMode="auto">
          <a:xfrm>
            <a:off x="692150" y="917575"/>
            <a:ext cx="4464050" cy="4319588"/>
          </a:xfrm>
          <a:prstGeom prst="ellipse">
            <a:avLst/>
          </a:prstGeom>
          <a:noFill/>
          <a:ln w="28575">
            <a:solidFill>
              <a:srgbClr val="FF00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8" name="Oval 252"/>
          <p:cNvSpPr>
            <a:spLocks noChangeArrowheads="1"/>
          </p:cNvSpPr>
          <p:nvPr/>
        </p:nvSpPr>
        <p:spPr bwMode="auto">
          <a:xfrm>
            <a:off x="5219700" y="1844675"/>
            <a:ext cx="4967288" cy="4679950"/>
          </a:xfrm>
          <a:prstGeom prst="ellipse">
            <a:avLst/>
          </a:prstGeom>
          <a:noFill/>
          <a:ln w="28575">
            <a:solidFill>
              <a:srgbClr val="00FF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9" name="Oval 252"/>
          <p:cNvSpPr>
            <a:spLocks noChangeArrowheads="1"/>
          </p:cNvSpPr>
          <p:nvPr/>
        </p:nvSpPr>
        <p:spPr bwMode="auto">
          <a:xfrm>
            <a:off x="1239569" y="2151478"/>
            <a:ext cx="4967288" cy="4679950"/>
          </a:xfrm>
          <a:prstGeom prst="ellipse">
            <a:avLst/>
          </a:prstGeom>
          <a:noFill/>
          <a:ln w="28575">
            <a:solidFill>
              <a:srgbClr val="00FF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0" name="مربع نص 329"/>
          <p:cNvSpPr txBox="1"/>
          <p:nvPr/>
        </p:nvSpPr>
        <p:spPr>
          <a:xfrm>
            <a:off x="3340425" y="3762634"/>
            <a:ext cx="4916732" cy="40011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000" b="1" dirty="0" smtClean="0"/>
              <a:t>مصنوعة من قماش وتستخدم للوقاية من المطر و الشمس</a:t>
            </a:r>
            <a:endParaRPr lang="ar-SA" sz="2000" b="1" dirty="0"/>
          </a:p>
        </p:txBody>
      </p:sp>
      <p:sp>
        <p:nvSpPr>
          <p:cNvPr id="331" name="مربع نص 330"/>
          <p:cNvSpPr txBox="1"/>
          <p:nvPr/>
        </p:nvSpPr>
        <p:spPr>
          <a:xfrm>
            <a:off x="4458517" y="2938430"/>
            <a:ext cx="3679213" cy="40011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000" b="1" dirty="0" smtClean="0"/>
              <a:t>يعمل بالبناء والعمران يرسم خرائط المنازل</a:t>
            </a:r>
            <a:endParaRPr lang="ar-SA" sz="2000" b="1" dirty="0"/>
          </a:p>
        </p:txBody>
      </p:sp>
      <p:sp>
        <p:nvSpPr>
          <p:cNvPr id="332" name="مربع نص 331"/>
          <p:cNvSpPr txBox="1"/>
          <p:nvPr/>
        </p:nvSpPr>
        <p:spPr>
          <a:xfrm>
            <a:off x="4272623" y="4566793"/>
            <a:ext cx="3842719" cy="40011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000" b="1" dirty="0" smtClean="0"/>
              <a:t>يعمل من الصباح يحرث أرضه ويسقي بستانه</a:t>
            </a:r>
            <a:endParaRPr lang="ar-SA" sz="2000" b="1" dirty="0"/>
          </a:p>
        </p:txBody>
      </p:sp>
      <p:sp>
        <p:nvSpPr>
          <p:cNvPr id="4" name="شكل بيضاوي 3"/>
          <p:cNvSpPr/>
          <p:nvPr/>
        </p:nvSpPr>
        <p:spPr bwMode="auto">
          <a:xfrm>
            <a:off x="977936" y="2109896"/>
            <a:ext cx="1334486" cy="78279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x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lvl="0" rtl="0" fontAlgn="base">
              <a:spcBef>
                <a:spcPct val="0"/>
              </a:spcBef>
              <a:spcAft>
                <a:spcPct val="0"/>
              </a:spcAft>
            </a:pPr>
            <a:r>
              <a:rPr kumimoji="0" lang="ar-SA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جمع مؤنث </a:t>
            </a:r>
            <a:r>
              <a:rPr lang="ar-SA" sz="1600" b="1" dirty="0">
                <a:solidFill>
                  <a:srgbClr val="000000"/>
                </a:solidFill>
                <a:latin typeface="Arial" pitchFamily="34" charset="0"/>
              </a:rPr>
              <a:t>سالماً</a:t>
            </a:r>
          </a:p>
        </p:txBody>
      </p:sp>
      <p:sp>
        <p:nvSpPr>
          <p:cNvPr id="335" name="شكل بيضاوي 334"/>
          <p:cNvSpPr/>
          <p:nvPr/>
        </p:nvSpPr>
        <p:spPr bwMode="auto">
          <a:xfrm>
            <a:off x="2010119" y="3584389"/>
            <a:ext cx="1334486" cy="78279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x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جمع مؤنث سالماً</a:t>
            </a:r>
          </a:p>
        </p:txBody>
      </p:sp>
      <p:sp>
        <p:nvSpPr>
          <p:cNvPr id="336" name="شكل بيضاوي 335"/>
          <p:cNvSpPr/>
          <p:nvPr/>
        </p:nvSpPr>
        <p:spPr bwMode="auto">
          <a:xfrm>
            <a:off x="3132078" y="2747087"/>
            <a:ext cx="1334486" cy="78279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x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جمع مذكر سالماً</a:t>
            </a:r>
          </a:p>
        </p:txBody>
      </p:sp>
      <p:sp>
        <p:nvSpPr>
          <p:cNvPr id="337" name="شكل بيضاوي 336"/>
          <p:cNvSpPr/>
          <p:nvPr/>
        </p:nvSpPr>
        <p:spPr bwMode="auto">
          <a:xfrm>
            <a:off x="2938137" y="4376604"/>
            <a:ext cx="1334486" cy="78279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x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rPr>
              <a:t>جمع مذكر سالماً</a:t>
            </a:r>
          </a:p>
        </p:txBody>
      </p:sp>
      <p:sp>
        <p:nvSpPr>
          <p:cNvPr id="338" name="Document">
            <a:hlinkClick r:id="rId2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86618152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2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6" grpId="0" animBg="1"/>
      <p:bldP spid="327" grpId="0" animBg="1"/>
      <p:bldP spid="328" grpId="0" animBg="1"/>
      <p:bldP spid="329" grpId="0" animBg="1"/>
      <p:bldP spid="330" grpId="0"/>
      <p:bldP spid="331" grpId="0"/>
      <p:bldP spid="332" grpId="0"/>
      <p:bldP spid="4" grpId="0" animBg="1"/>
      <p:bldP spid="335" grpId="0" animBg="1"/>
      <p:bldP spid="336" grpId="0" animBg="1"/>
      <p:bldP spid="33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صورة 6"/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4861"/>
          <a:stretch/>
        </p:blipFill>
        <p:spPr>
          <a:xfrm>
            <a:off x="7197057" y="183644"/>
            <a:ext cx="1361683" cy="4238096"/>
          </a:xfrm>
          <a:prstGeom prst="rect">
            <a:avLst/>
          </a:prstGeom>
        </p:spPr>
      </p:pic>
      <p:pic>
        <p:nvPicPr>
          <p:cNvPr id="8" name="صورة 7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324" t="6781" r="44734"/>
          <a:stretch/>
        </p:blipFill>
        <p:spPr>
          <a:xfrm>
            <a:off x="1383447" y="323980"/>
            <a:ext cx="1380860" cy="3950729"/>
          </a:xfrm>
          <a:prstGeom prst="rect">
            <a:avLst/>
          </a:prstGeom>
        </p:spPr>
      </p:pic>
      <p:pic>
        <p:nvPicPr>
          <p:cNvPr id="9" name="Picture 6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955"/>
          <a:stretch/>
        </p:blipFill>
        <p:spPr bwMode="auto">
          <a:xfrm>
            <a:off x="55104" y="3134039"/>
            <a:ext cx="1554760" cy="132264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176" y="5526635"/>
            <a:ext cx="1624229" cy="121817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9952" y="5440189"/>
            <a:ext cx="1854751" cy="1391063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600" y="4569577"/>
            <a:ext cx="1543009" cy="148761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057" y="4352865"/>
            <a:ext cx="1694356" cy="1231206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5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العبي معنا</a:t>
            </a:r>
            <a:endParaRPr kumimoji="0" lang="ar-SA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</a:endParaRPr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2492896"/>
            <a:ext cx="1935234" cy="196379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prst="convex"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2" y="1988840"/>
            <a:ext cx="2035800" cy="24262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مستطيل 9"/>
          <p:cNvSpPr/>
          <p:nvPr/>
        </p:nvSpPr>
        <p:spPr bwMode="auto">
          <a:xfrm>
            <a:off x="2772881" y="1268760"/>
            <a:ext cx="4376322" cy="587615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dirty="0">
                <a:solidFill>
                  <a:srgbClr val="FFFFFF"/>
                </a:solidFill>
              </a:rPr>
              <a:t>اجمعي الصور التالية ثم ضعيها في  سلة المذكر أو المؤنث </a:t>
            </a:r>
          </a:p>
        </p:txBody>
      </p: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3877" y="5313386"/>
            <a:ext cx="1871367" cy="1544614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6" name="Document">
            <a:hlinkClick r:id="rId16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71007162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71138E-6 C -0.01354 -0.05204 -0.02882 -0.10245 -0.03854 -0.15588 C -0.04201 -0.17461 -0.04913 -0.19242 -0.05295 -0.21115 C -0.05712 -0.23173 -0.06042 -0.25231 -0.06406 -0.2729 C -0.06875 -0.29811 -0.0658 -0.27313 -0.07066 -0.29533 C -0.07396 -0.31059 -0.07465 -0.32563 -0.07865 -0.34066 C -0.08038 -0.35638 -0.08507 -0.37188 -0.08681 -0.38761 C -0.09167 -0.43201 -0.08681 -0.40194 -0.09306 -0.42854 C -0.09635 -0.44242 -0.09601 -0.45629 -0.10104 -0.46971 C -0.10278 -0.48081 -0.10486 -0.49191 -0.10747 -0.50255 C -0.11146 -0.53423 -0.1059 -0.50162 -0.11372 -0.52706 C -0.11649 -0.53515 -0.1151 -0.54487 -0.12031 -0.55157 L -0.11233 -0.52498 L -0.11372 -0.47364 L -0.10104 -0.48404 L -0.10434 -0.5044 " pathEditMode="relative" rAng="0" ptsTypes="fffffffffffAAAAA">
                                      <p:cBhvr>
                                        <p:cTn id="6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24" y="-275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62535E-6 C 0.00156 -0.01618 0.00851 -0.03191 0.0125 -0.04717 C 0.01354 -0.05111 0.01354 -0.0555 0.01441 -0.05943 C 0.0158 -0.06498 0.01771 -0.0703 0.01927 -0.07562 C 0.02222 -0.08487 0.02274 -0.09481 0.02621 -0.10383 C 0.02847 -0.12488 0.03212 -0.14593 0.03385 -0.16697 C 0.03524 -0.18478 0.03576 -0.20675 0.04271 -0.22224 C 0.04462 -0.23728 0.04913 -0.25115 0.05243 -0.26549 C 0.05521 -0.27798 0.05764 -0.29486 0.06302 -0.30573 C 0.06389 -0.31082 0.06423 -0.31406 0.06684 -0.31799 L 0.06302 -0.32724 L 0.07864 -0.33256 L 0.06302 -0.30712 " pathEditMode="relative" rAng="0" ptsTypes="fffffffffAAAA">
                                      <p:cBhvr>
                                        <p:cTn id="10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24" y="-166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17 0.04186 C 0.07048 0.01157 0.12482 0.00046 0.17361 -0.01156 C 0.18628 -0.0185 0.20034 -0.01642 0.21336 -0.02266 C 0.23541 -0.03261 0.25781 -0.03978 0.27968 -0.05018 C 0.29566 -0.05758 0.31076 -0.06799 0.32691 -0.074 C 0.32934 -0.07585 0.33177 -0.07817 0.3342 -0.07955 C 0.33888 -0.08233 0.34861 -0.08695 0.34861 -0.08672 C 0.35451 -0.09297 0.36111 -0.09644 0.36805 -0.09967 C 0.37395 -0.10592 0.37916 -0.11193 0.38611 -0.11471 C 0.3901 -0.11864 0.3934 -0.12326 0.39809 -0.12558 C 0.41423 -0.14269 0.42899 -0.16165 0.44392 -0.18085 C 0.44826 -0.1864 0.45034 -0.19264 0.45486 -0.1975 C 0.45694 -0.20721 0.46076 -0.213 0.46458 -0.22132 C 0.46597 -0.22872 0.46788 -0.2352 0.47048 -0.24167 C 0.47239 -0.25277 0.47552 -0.26295 0.47552 -0.27451 L 0.46823 -0.25624 " pathEditMode="relative" rAng="0" ptsTypes="ffffffffffffffAA">
                                      <p:cBhvr>
                                        <p:cTn id="14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517" y="-15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99E-6 C -0.03681 -0.00879 -0.00643 -0.00208 -0.0915 -0.00648 C -0.19045 -0.01134 -0.28941 -0.00787 -0.38837 -0.00879 C -0.4217 -0.01018 -0.45521 -0.00694 -0.4882 -0.01272 C -0.49063 -0.01319 -0.4915 -0.01827 -0.49306 -0.02128 C -0.49584 -0.05528 -0.49375 -0.04279 -0.4967 -0.05944 C -0.49861 -0.0821 -0.50469 -0.10245 -0.50764 -0.12466 C -0.5092 -0.16952 -0.51354 -0.21809 -0.50521 -0.26134 C -0.5033 -0.28261 -0.49983 -0.30759 -0.49427 -0.32702 C -0.49219 -0.34505 -0.49184 -0.34968 -0.49184 -0.37119 L -0.48091 -0.36263 " pathEditMode="relative" rAng="0" ptsTypes="fffffffffAA">
                                      <p:cBhvr>
                                        <p:cTn id="19" dur="2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677" y="-185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7.22222E-6 -7.18779E-6 C 0.00034 -0.00949 0.00192 -0.05042 0.00261 -0.0606 C 0.00365 -0.07609 0.00869 -0.09205 0.01164 -0.10731 C 0.01199 -0.1124 0.01199 -0.11772 0.01285 -0.12281 C 0.0132 -0.12535 0.01494 -0.1272 0.01546 -0.12975 C 0.01876 -0.14432 0.01945 -0.15912 0.02466 -0.17299 C 0.02657 -0.18386 0.02865 -0.19589 0.03247 -0.20583 C 0.03386 -0.21601 0.03508 -0.22734 0.03768 -0.23705 C 0.03942 -0.27753 0.04011 -0.3173 0.0415 -0.35801 C 0.04185 -0.36726 0.04619 -0.37697 0.04792 -0.38576 C 0.04879 -0.38969 0.05053 -0.39778 0.05053 -0.39778 " pathEditMode="relative" ptsTypes="ffffffffffA">
                                      <p:cBhvr>
                                        <p:cTn id="23" dur="20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5042 C 0.00868 -0.06106 0.02917 -0.06221 0.0474 -0.06545 C 0.08021 -0.071 0.11337 -0.06938 0.14618 -0.07401 C 0.15434 -0.07655 0.16198 -0.08002 0.17031 -0.08233 C 0.17691 -0.08858 0.18646 -0.08996 0.19427 -0.09251 C 0.19913 -0.0969 0.20382 -0.09736 0.20955 -0.09921 C 0.2158 -0.10523 0.21077 -0.10153 0.22084 -0.1043 C 0.22743 -0.10615 0.23334 -0.11055 0.23993 -0.11286 C 0.24601 -0.11818 0.25347 -0.12165 0.26007 -0.12627 C 0.26181 -0.12974 0.26337 -0.13298 0.26511 -0.13645 C 0.26597 -0.13807 0.26771 -0.14154 0.26771 -0.14131 C 0.27049 -0.15703 0.27031 -0.15148 0.27031 -0.15819 L 0.25886 -0.14316 L 0.26771 -0.15657 " pathEditMode="relative" rAng="0" ptsTypes="fffffffffffAAA">
                                      <p:cBhvr>
                                        <p:cTn id="2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1" y="-5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11" t="9032" r="38877" b="34577"/>
          <a:stretch/>
        </p:blipFill>
        <p:spPr bwMode="auto">
          <a:xfrm>
            <a:off x="4048747" y="2555766"/>
            <a:ext cx="884899" cy="1191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11" t="7655" r="37524" b="34577"/>
          <a:stretch/>
        </p:blipFill>
        <p:spPr bwMode="auto">
          <a:xfrm>
            <a:off x="5028385" y="2550986"/>
            <a:ext cx="766863" cy="1214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57" r="9396" b="34577"/>
          <a:stretch/>
        </p:blipFill>
        <p:spPr bwMode="auto">
          <a:xfrm>
            <a:off x="5949576" y="2513738"/>
            <a:ext cx="732945" cy="1236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11" r="9396" b="34577"/>
          <a:stretch/>
        </p:blipFill>
        <p:spPr bwMode="auto">
          <a:xfrm>
            <a:off x="4652235" y="1180119"/>
            <a:ext cx="1870881" cy="1248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7" name="رابط مستقيم 16"/>
          <p:cNvCxnSpPr/>
          <p:nvPr/>
        </p:nvCxnSpPr>
        <p:spPr bwMode="auto">
          <a:xfrm flipV="1">
            <a:off x="5220072" y="5035701"/>
            <a:ext cx="2088232" cy="804299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24" name="مربع نص 23"/>
          <p:cNvSpPr txBox="1"/>
          <p:nvPr/>
        </p:nvSpPr>
        <p:spPr>
          <a:xfrm>
            <a:off x="-2128" y="2612410"/>
            <a:ext cx="3974165" cy="523220"/>
          </a:xfrm>
          <a:prstGeom prst="rect">
            <a:avLst/>
          </a:prstGeom>
          <a:solidFill>
            <a:schemeClr val="accent1"/>
          </a:solidFill>
        </p:spPr>
        <p:txBody>
          <a:bodyPr wrap="none" rtlCol="1">
            <a:spAutoFit/>
          </a:bodyPr>
          <a:lstStyle/>
          <a:p>
            <a:r>
              <a:rPr lang="ar-SA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الصياد.........ماهرون في عملهم</a:t>
            </a:r>
            <a:endParaRPr lang="ar-SA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25" name="مربع نص 24"/>
          <p:cNvSpPr txBox="1"/>
          <p:nvPr/>
        </p:nvSpPr>
        <p:spPr>
          <a:xfrm>
            <a:off x="909702" y="1579170"/>
            <a:ext cx="2853666" cy="584775"/>
          </a:xfrm>
          <a:prstGeom prst="rect">
            <a:avLst/>
          </a:prstGeom>
          <a:solidFill>
            <a:schemeClr val="accent1"/>
          </a:solidFill>
        </p:spPr>
        <p:txBody>
          <a:bodyPr wrap="none" rtlCol="1">
            <a:spAutoFit/>
          </a:bodyPr>
          <a:lstStyle/>
          <a:p>
            <a:r>
              <a:rPr lang="ar-SA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رأيت الصياد.........</a:t>
            </a:r>
            <a:endParaRPr lang="ar-SA" sz="3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26" name="مربع نص 25"/>
          <p:cNvSpPr txBox="1"/>
          <p:nvPr/>
        </p:nvSpPr>
        <p:spPr>
          <a:xfrm>
            <a:off x="54433" y="4432845"/>
            <a:ext cx="3733715" cy="584775"/>
          </a:xfrm>
          <a:prstGeom prst="rect">
            <a:avLst/>
          </a:prstGeom>
          <a:solidFill>
            <a:schemeClr val="accent1"/>
          </a:solidFill>
        </p:spPr>
        <p:txBody>
          <a:bodyPr wrap="none" rtlCol="1">
            <a:spAutoFit/>
          </a:bodyPr>
          <a:lstStyle/>
          <a:p>
            <a:r>
              <a:rPr lang="ar-SA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كرم المدير المصور.........</a:t>
            </a:r>
            <a:endParaRPr lang="ar-SA" sz="3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27" name="مربع نص 26"/>
          <p:cNvSpPr txBox="1"/>
          <p:nvPr/>
        </p:nvSpPr>
        <p:spPr>
          <a:xfrm>
            <a:off x="347783" y="5751212"/>
            <a:ext cx="3440365" cy="584775"/>
          </a:xfrm>
          <a:prstGeom prst="rect">
            <a:avLst/>
          </a:prstGeom>
          <a:solidFill>
            <a:schemeClr val="accent1"/>
          </a:solidFill>
        </p:spPr>
        <p:txBody>
          <a:bodyPr wrap="none" rtlCol="1">
            <a:spAutoFit/>
          </a:bodyPr>
          <a:lstStyle/>
          <a:p>
            <a:r>
              <a:rPr lang="ar-SA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يلتقط المصور.....الصور</a:t>
            </a:r>
            <a:endParaRPr lang="ar-SA" sz="3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8" name="مربع نص 7"/>
          <p:cNvSpPr txBox="1"/>
          <p:nvPr/>
        </p:nvSpPr>
        <p:spPr>
          <a:xfrm>
            <a:off x="4866789" y="1689955"/>
            <a:ext cx="928459" cy="52322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الصياد</a:t>
            </a:r>
            <a:endParaRPr lang="ar-SA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33" name="مربع نص 32"/>
          <p:cNvSpPr txBox="1"/>
          <p:nvPr/>
        </p:nvSpPr>
        <p:spPr>
          <a:xfrm>
            <a:off x="4140699" y="3242798"/>
            <a:ext cx="497252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err="1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ان</a:t>
            </a:r>
            <a:endParaRPr lang="ar-SA" sz="32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34" name="مربع نص 33"/>
          <p:cNvSpPr txBox="1"/>
          <p:nvPr/>
        </p:nvSpPr>
        <p:spPr>
          <a:xfrm>
            <a:off x="5134739" y="3165123"/>
            <a:ext cx="519694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ين</a:t>
            </a:r>
            <a:endParaRPr lang="ar-SA" sz="32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5" name="مربع نص 14"/>
          <p:cNvSpPr txBox="1"/>
          <p:nvPr/>
        </p:nvSpPr>
        <p:spPr>
          <a:xfrm>
            <a:off x="6938011" y="5473470"/>
            <a:ext cx="1221809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smtClean="0">
                <a:solidFill>
                  <a:sysClr val="windowText" lastClr="000000"/>
                </a:solidFill>
              </a:rPr>
              <a:t>المصور</a:t>
            </a:r>
            <a:endParaRPr lang="ar-SA" sz="3200" b="1" dirty="0">
              <a:solidFill>
                <a:sysClr val="windowText" lastClr="000000"/>
              </a:solidFill>
            </a:endParaRPr>
          </a:p>
        </p:txBody>
      </p:sp>
      <p:sp>
        <p:nvSpPr>
          <p:cNvPr id="44" name="مربع نص 43"/>
          <p:cNvSpPr txBox="1"/>
          <p:nvPr/>
        </p:nvSpPr>
        <p:spPr>
          <a:xfrm>
            <a:off x="4135150" y="4158538"/>
            <a:ext cx="540533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err="1" smtClean="0">
                <a:ln w="18415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ات</a:t>
            </a:r>
            <a:endParaRPr lang="ar-SA" sz="3200" b="1" dirty="0">
              <a:ln w="18415" cmpd="sng">
                <a:solidFill>
                  <a:sysClr val="windowText" lastClr="000000"/>
                </a:solidFill>
                <a:prstDash val="solid"/>
              </a:ln>
              <a:solidFill>
                <a:sysClr val="windowText" lastClr="000000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46" name="مربع نص 45"/>
          <p:cNvSpPr txBox="1"/>
          <p:nvPr/>
        </p:nvSpPr>
        <p:spPr>
          <a:xfrm>
            <a:off x="4052485" y="5840000"/>
            <a:ext cx="519694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smtClean="0">
                <a:ln w="18415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ين</a:t>
            </a:r>
            <a:endParaRPr lang="ar-SA" sz="3200" b="1" dirty="0">
              <a:ln w="18415" cmpd="sng">
                <a:solidFill>
                  <a:sysClr val="windowText" lastClr="000000"/>
                </a:solidFill>
                <a:prstDash val="solid"/>
              </a:ln>
              <a:solidFill>
                <a:sysClr val="windowText" lastClr="000000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57" name="مربع نص 56"/>
          <p:cNvSpPr txBox="1"/>
          <p:nvPr/>
        </p:nvSpPr>
        <p:spPr>
          <a:xfrm>
            <a:off x="6017697" y="3181199"/>
            <a:ext cx="593432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err="1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ون</a:t>
            </a:r>
            <a:endParaRPr lang="ar-SA" sz="32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cxnSp>
        <p:nvCxnSpPr>
          <p:cNvPr id="6" name="رابط مستقيم 5"/>
          <p:cNvCxnSpPr/>
          <p:nvPr/>
        </p:nvCxnSpPr>
        <p:spPr bwMode="auto">
          <a:xfrm flipH="1">
            <a:off x="4560958" y="2035972"/>
            <a:ext cx="653161" cy="576438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4" name="رابط مستقيم 63"/>
          <p:cNvCxnSpPr/>
          <p:nvPr/>
        </p:nvCxnSpPr>
        <p:spPr bwMode="auto">
          <a:xfrm>
            <a:off x="5721167" y="2022724"/>
            <a:ext cx="572362" cy="589686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1" name="رابط مستقيم 60"/>
          <p:cNvCxnSpPr>
            <a:stCxn id="8" idx="2"/>
          </p:cNvCxnSpPr>
          <p:nvPr/>
        </p:nvCxnSpPr>
        <p:spPr bwMode="auto">
          <a:xfrm>
            <a:off x="5331019" y="2213175"/>
            <a:ext cx="220508" cy="399235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21" name="رابط مستقيم 20"/>
          <p:cNvCxnSpPr/>
          <p:nvPr/>
        </p:nvCxnSpPr>
        <p:spPr bwMode="auto">
          <a:xfrm>
            <a:off x="5024422" y="4277320"/>
            <a:ext cx="2139866" cy="355203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71" name="رابط مستقيم 70"/>
          <p:cNvCxnSpPr/>
          <p:nvPr/>
        </p:nvCxnSpPr>
        <p:spPr bwMode="auto">
          <a:xfrm flipV="1">
            <a:off x="5721167" y="4899525"/>
            <a:ext cx="1299105" cy="201074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74" name="مربع نص 73"/>
          <p:cNvSpPr txBox="1"/>
          <p:nvPr/>
        </p:nvSpPr>
        <p:spPr>
          <a:xfrm>
            <a:off x="4457823" y="5035701"/>
            <a:ext cx="593432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err="1" smtClean="0">
                <a:ln w="18415" cmpd="sng">
                  <a:solidFill>
                    <a:sysClr val="windowText" lastClr="000000"/>
                  </a:solidFill>
                  <a:prstDash val="solid"/>
                </a:ln>
                <a:solidFill>
                  <a:sysClr val="windowText" lastClr="000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ون</a:t>
            </a:r>
            <a:endParaRPr lang="ar-SA" sz="3200" b="1" dirty="0">
              <a:ln w="18415" cmpd="sng">
                <a:solidFill>
                  <a:sysClr val="windowText" lastClr="000000"/>
                </a:solidFill>
                <a:prstDash val="solid"/>
              </a:ln>
              <a:solidFill>
                <a:sysClr val="windowText" lastClr="000000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35" name="شكل بيضاوي 34">
            <a:hlinkClick r:id="rId4" action="ppaction://hlinksldjump"/>
          </p:cNvPr>
          <p:cNvSpPr/>
          <p:nvPr/>
        </p:nvSpPr>
        <p:spPr bwMode="auto">
          <a:xfrm>
            <a:off x="286634" y="188640"/>
            <a:ext cx="1166428" cy="914400"/>
          </a:xfrm>
          <a:prstGeom prst="ellipse">
            <a:avLst/>
          </a:prstGeom>
          <a:ln>
            <a:headEnd type="none" w="med" len="med"/>
            <a:tailEnd type="none" w="med" len="med"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E3F96"/>
                </a:solidFill>
              </a:rPr>
              <a:t>لعبة التركيب</a:t>
            </a:r>
          </a:p>
        </p:txBody>
      </p:sp>
      <p:pic>
        <p:nvPicPr>
          <p:cNvPr id="43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77"/>
          <a:stretch/>
        </p:blipFill>
        <p:spPr bwMode="auto">
          <a:xfrm>
            <a:off x="4603817" y="5872966"/>
            <a:ext cx="841209" cy="791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741" r="32183"/>
          <a:stretch/>
        </p:blipFill>
        <p:spPr bwMode="auto">
          <a:xfrm>
            <a:off x="4948393" y="3827573"/>
            <a:ext cx="609600" cy="98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948"/>
          <a:stretch/>
        </p:blipFill>
        <p:spPr bwMode="auto">
          <a:xfrm>
            <a:off x="5142870" y="4899525"/>
            <a:ext cx="818772" cy="8493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2771800" y="457200"/>
            <a:ext cx="5991200" cy="533400"/>
          </a:xfrm>
          <a:solidFill>
            <a:schemeClr val="accent1"/>
          </a:solidFill>
        </p:spPr>
        <p:txBody>
          <a:bodyPr/>
          <a:lstStyle/>
          <a:p>
            <a:pPr algn="r"/>
            <a:r>
              <a:rPr lang="ar-SA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أطابق ثم أركب ثم اكتب في الفراغ : </a:t>
            </a:r>
            <a:endParaRPr lang="ar-SA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pic>
        <p:nvPicPr>
          <p:cNvPr id="4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852" y="4075860"/>
            <a:ext cx="1793301" cy="14214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7" name="Group 209"/>
          <p:cNvGrpSpPr>
            <a:grpSpLocks/>
          </p:cNvGrpSpPr>
          <p:nvPr/>
        </p:nvGrpSpPr>
        <p:grpSpPr bwMode="auto">
          <a:xfrm rot="-3157609">
            <a:off x="4752181" y="35719"/>
            <a:ext cx="936625" cy="865188"/>
            <a:chOff x="1653" y="1515"/>
            <a:chExt cx="1842" cy="1722"/>
          </a:xfrm>
        </p:grpSpPr>
        <p:sp>
          <p:nvSpPr>
            <p:cNvPr id="68" name="Freeform 210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val 211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0" name="Group 212"/>
          <p:cNvGrpSpPr>
            <a:grpSpLocks/>
          </p:cNvGrpSpPr>
          <p:nvPr/>
        </p:nvGrpSpPr>
        <p:grpSpPr bwMode="auto">
          <a:xfrm rot="-3157609">
            <a:off x="4104481" y="-900906"/>
            <a:ext cx="936625" cy="865188"/>
            <a:chOff x="1653" y="1515"/>
            <a:chExt cx="1842" cy="1722"/>
          </a:xfrm>
        </p:grpSpPr>
        <p:sp>
          <p:nvSpPr>
            <p:cNvPr id="72" name="Freeform 213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99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val 214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5" name="Group 215"/>
          <p:cNvGrpSpPr>
            <a:grpSpLocks/>
          </p:cNvGrpSpPr>
          <p:nvPr/>
        </p:nvGrpSpPr>
        <p:grpSpPr bwMode="auto">
          <a:xfrm rot="-3157609">
            <a:off x="3528219" y="-1791494"/>
            <a:ext cx="936625" cy="865187"/>
            <a:chOff x="1653" y="1515"/>
            <a:chExt cx="1842" cy="1722"/>
          </a:xfrm>
        </p:grpSpPr>
        <p:sp>
          <p:nvSpPr>
            <p:cNvPr id="76" name="Freeform 216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00CCFF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val 217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1" name="Document">
            <a:hlinkClick r:id="rId6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91688985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16 -0.26528 L 0.05504 0.04769 C 0.09549 0.11528 0.16528 0.18611 0.24375 0.2412 C 0.33715 0.30486 0.4158 0.33588 0.47917 0.33935 L 0.78125 0.36389 " pathEditMode="relative" rAng="1638799" ptsTypes="FffFF">
                                      <p:cBhvr>
                                        <p:cTn id="6" dur="3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944" y="4120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281 -0.16852 L 0.08403 0.1294 C 0.11962 0.19422 0.18212 0.26875 0.25191 0.33218 C 0.33628 0.40625 0.4066 0.4507 0.46372 0.46922 L 0.73559 0.56389 " pathEditMode="relative" rAng="2033383" ptsTypes="FffFF">
                                      <p:cBhvr>
                                        <p:cTn id="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431" y="43542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51 0.05972 L 0.2099 0.33866 C 0.25312 0.39884 0.32483 0.46528 0.40295 0.52014 C 0.49635 0.58426 0.57344 0.61945 0.63403 0.63033 L 0.9224 0.68866 " pathEditMode="relative" rAng="1638799" ptsTypes="FffFF">
                                      <p:cBhvr>
                                        <p:cTn id="10" dur="5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812" y="389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2274" y="0"/>
            <a:ext cx="9276274" cy="68601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Content Placeholder 8"/>
          <p:cNvSpPr txBox="1">
            <a:spLocks/>
          </p:cNvSpPr>
          <p:nvPr/>
        </p:nvSpPr>
        <p:spPr>
          <a:xfrm>
            <a:off x="6588224" y="332656"/>
            <a:ext cx="1447800" cy="1215923"/>
          </a:xfrm>
          <a:prstGeom prst="rect">
            <a:avLst/>
          </a:prstGeom>
        </p:spPr>
        <p:txBody>
          <a:bodyPr vert="horz" wrap="square" lIns="90877" tIns="34654" rIns="90877" bIns="34654" anchor="ctr">
            <a:normAutofit/>
          </a:bodyPr>
          <a:lstStyle>
            <a:lvl1pPr marL="0" indent="0" algn="l" rtl="0" eaLnBrk="1" latinLnBrk="0" hangingPunct="1">
              <a:spcBef>
                <a:spcPts val="600"/>
              </a:spcBef>
              <a:buClr>
                <a:schemeClr val="tx2"/>
              </a:buClr>
              <a:buSzPct val="73000"/>
              <a:buFont typeface="Wingdings 2"/>
              <a:buNone/>
              <a:defRPr kumimoji="0" sz="3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92608" indent="0" algn="l" rtl="0" eaLnBrk="1" latinLnBrk="0" hangingPunct="1">
              <a:spcBef>
                <a:spcPts val="5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30352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6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77240" indent="0" algn="l" rtl="0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51560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7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472184" indent="-182880" algn="r" rtl="1" eaLnBrk="1" latinLnBrk="0" hangingPunct="1">
              <a:spcBef>
                <a:spcPts val="4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673352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847088" indent="-182880" algn="r" rtl="1" eaLnBrk="1" latinLnBrk="0" hangingPunct="1">
              <a:spcBef>
                <a:spcPts val="300"/>
              </a:spcBef>
              <a:buClr>
                <a:schemeClr val="accent4"/>
              </a:buClr>
              <a:buSzPct val="100000"/>
              <a:buChar char="•"/>
              <a:defRPr kumimoji="0" sz="1600" kern="1200" baseline="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057400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100000"/>
              <a:buFont typeface="Wingdings"/>
              <a:buChar char="§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algn="r" rtl="1"/>
            <a:r>
              <a:rPr lang="ar-SA" sz="60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مفرد</a:t>
            </a:r>
            <a:endParaRPr lang="en-US" sz="60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Content Placeholder 7"/>
          <p:cNvSpPr txBox="1">
            <a:spLocks/>
          </p:cNvSpPr>
          <p:nvPr/>
        </p:nvSpPr>
        <p:spPr>
          <a:xfrm>
            <a:off x="4211960" y="332656"/>
            <a:ext cx="1459685" cy="1215923"/>
          </a:xfrm>
          <a:prstGeom prst="rect">
            <a:avLst/>
          </a:prstGeom>
        </p:spPr>
        <p:txBody>
          <a:bodyPr vert="horz" wrap="square" lIns="90877" tIns="34654" rIns="90877" bIns="34654" anchor="ctr">
            <a:noAutofit/>
          </a:bodyPr>
          <a:lstStyle>
            <a:lvl1pPr marL="0" indent="0" algn="l" rtl="0" eaLnBrk="1" latinLnBrk="0" hangingPunct="1">
              <a:spcBef>
                <a:spcPts val="600"/>
              </a:spcBef>
              <a:buClr>
                <a:schemeClr val="tx2"/>
              </a:buClr>
              <a:buSzPct val="73000"/>
              <a:buFont typeface="Wingdings 2"/>
              <a:buNone/>
              <a:defRPr kumimoji="0" sz="3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92608" indent="0" algn="l" rtl="0" eaLnBrk="1" latinLnBrk="0" hangingPunct="1">
              <a:spcBef>
                <a:spcPts val="5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30352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6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77240" indent="0" algn="l" rtl="0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51560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7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472184" indent="-182880" algn="r" rtl="1" eaLnBrk="1" latinLnBrk="0" hangingPunct="1">
              <a:spcBef>
                <a:spcPts val="4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673352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847088" indent="-182880" algn="r" rtl="1" eaLnBrk="1" latinLnBrk="0" hangingPunct="1">
              <a:spcBef>
                <a:spcPts val="300"/>
              </a:spcBef>
              <a:buClr>
                <a:schemeClr val="accent4"/>
              </a:buClr>
              <a:buSzPct val="100000"/>
              <a:buChar char="•"/>
              <a:defRPr kumimoji="0" sz="1600" kern="1200" baseline="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057400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100000"/>
              <a:buFont typeface="Wingdings"/>
              <a:buChar char="§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algn="r" rtl="1"/>
            <a:r>
              <a:rPr lang="ar-SA" sz="5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مثنى</a:t>
            </a:r>
            <a:endParaRPr lang="en-US" sz="44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Content Placeholder 9"/>
          <p:cNvSpPr txBox="1">
            <a:spLocks/>
          </p:cNvSpPr>
          <p:nvPr/>
        </p:nvSpPr>
        <p:spPr>
          <a:xfrm>
            <a:off x="827584" y="332656"/>
            <a:ext cx="1981200" cy="1215923"/>
          </a:xfrm>
          <a:prstGeom prst="rect">
            <a:avLst/>
          </a:prstGeom>
        </p:spPr>
        <p:txBody>
          <a:bodyPr vert="horz" wrap="square" lIns="90877" tIns="34654" rIns="90877" bIns="34654" anchor="ctr">
            <a:normAutofit/>
          </a:bodyPr>
          <a:lstStyle>
            <a:lvl1pPr marL="0" indent="0" algn="l" rtl="0" eaLnBrk="1" latinLnBrk="0" hangingPunct="1">
              <a:spcBef>
                <a:spcPts val="600"/>
              </a:spcBef>
              <a:buClr>
                <a:schemeClr val="tx2"/>
              </a:buClr>
              <a:buSzPct val="73000"/>
              <a:buFont typeface="Wingdings 2"/>
              <a:buNone/>
              <a:defRPr kumimoji="0" sz="3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92608" indent="0" algn="l" rtl="0" eaLnBrk="1" latinLnBrk="0" hangingPunct="1">
              <a:spcBef>
                <a:spcPts val="5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30352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6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77240" indent="0" algn="l" rtl="0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None/>
              <a:defRPr kumimoji="0" sz="3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051560" indent="0" algn="l" rtl="0" eaLnBrk="1" latinLnBrk="0" hangingPunct="1">
              <a:spcBef>
                <a:spcPts val="400"/>
              </a:spcBef>
              <a:buClr>
                <a:schemeClr val="accent4"/>
              </a:buClr>
              <a:buSzPct val="70000"/>
              <a:buFont typeface="Wingdings"/>
              <a:buNone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472184" indent="-182880" algn="r" rtl="1" eaLnBrk="1" latinLnBrk="0" hangingPunct="1">
              <a:spcBef>
                <a:spcPts val="4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673352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847088" indent="-182880" algn="r" rtl="1" eaLnBrk="1" latinLnBrk="0" hangingPunct="1">
              <a:spcBef>
                <a:spcPts val="300"/>
              </a:spcBef>
              <a:buClr>
                <a:schemeClr val="accent4"/>
              </a:buClr>
              <a:buSzPct val="100000"/>
              <a:buChar char="•"/>
              <a:defRPr kumimoji="0" sz="1600" kern="1200" baseline="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057400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100000"/>
              <a:buFont typeface="Wingdings"/>
              <a:buChar char="§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algn="r" rtl="1"/>
            <a:r>
              <a:rPr lang="ar-SA" sz="60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جمع</a:t>
            </a:r>
            <a:endParaRPr lang="en-US" sz="60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حبر 4"/>
              <p14:cNvContentPartPr/>
              <p14:nvPr/>
            </p14:nvContentPartPr>
            <p14:xfrm>
              <a:off x="5065350" y="1448743"/>
              <a:ext cx="2416320" cy="3481920"/>
            </p14:xfrm>
          </p:contentPart>
        </mc:Choice>
        <mc:Fallback xmlns="">
          <p:pic>
            <p:nvPicPr>
              <p:cNvPr id="5" name="حبر 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6910" y="1420303"/>
                <a:ext cx="2473200" cy="353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حبر 9"/>
              <p14:cNvContentPartPr/>
              <p14:nvPr/>
            </p14:nvContentPartPr>
            <p14:xfrm>
              <a:off x="3146910" y="1448743"/>
              <a:ext cx="2649600" cy="5499000"/>
            </p14:xfrm>
          </p:contentPart>
        </mc:Choice>
        <mc:Fallback xmlns="">
          <p:pic>
            <p:nvPicPr>
              <p:cNvPr id="10" name="حبر 9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8470" y="1420303"/>
                <a:ext cx="2706480" cy="55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حبر 11"/>
              <p14:cNvContentPartPr/>
              <p14:nvPr/>
            </p14:nvContentPartPr>
            <p14:xfrm>
              <a:off x="670470" y="1472503"/>
              <a:ext cx="3478320" cy="3699720"/>
            </p14:xfrm>
          </p:contentPart>
        </mc:Choice>
        <mc:Fallback xmlns="">
          <p:pic>
            <p:nvPicPr>
              <p:cNvPr id="12" name="حبر 11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2030" y="1444063"/>
                <a:ext cx="3535200" cy="375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8264905"/>
      </p:ext>
    </p:extLst>
  </p:cSld>
  <p:clrMapOvr>
    <a:masterClrMapping/>
  </p:clrMapOvr>
  <p:transition>
    <p:split orient="vert"/>
    <p:sndAc>
      <p:stSnd loop="1">
        <p:snd r:embed="rId2" name="أمواج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0" autoRev="1" fill="remove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animClr clrSpc="rgb" dir="cw">
                                      <p:cBhvr>
                                        <p:cTn id="7" dur="1000" autoRev="1" fill="remove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set>
                                      <p:cBhvr>
                                        <p:cTn id="8" dur="1000" autoRev="1" fill="remove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0" autoRev="1" fill="remove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 build="p"/>
      <p:bldP spid="8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3" name="صورة 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88640" y="-1107504"/>
            <a:ext cx="11305256" cy="7965503"/>
          </a:xfrm>
          <a:prstGeom prst="rect">
            <a:avLst/>
          </a:prstGeom>
        </p:spPr>
      </p:pic>
      <p:pic>
        <p:nvPicPr>
          <p:cNvPr id="5" name="youtube.com.فيروس الوقت كرتون اسلامى.mp4 - YouTube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123728" y="404664"/>
            <a:ext cx="4464496" cy="5832648"/>
          </a:xfrm>
          <a:prstGeom prst="rect">
            <a:avLst/>
          </a:prstGeom>
        </p:spPr>
      </p:pic>
      <p:sp>
        <p:nvSpPr>
          <p:cNvPr id="6" name="Document">
            <a:hlinkClick r:id="rId6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75527614"/>
      </p:ext>
    </p:extLst>
  </p:cSld>
  <p:clrMapOvr>
    <a:masterClrMapping/>
  </p:clrMapOvr>
  <p:transition advTm="5000"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0" y="0"/>
            <a:ext cx="9178925" cy="6858000"/>
          </a:xfrm>
          <a:prstGeom prst="rect">
            <a:avLst/>
          </a:prstGeom>
          <a:solidFill>
            <a:srgbClr val="3366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38915" name="Freeform 3"/>
          <p:cNvSpPr>
            <a:spLocks/>
          </p:cNvSpPr>
          <p:nvPr/>
        </p:nvSpPr>
        <p:spPr bwMode="auto">
          <a:xfrm>
            <a:off x="0" y="5359400"/>
            <a:ext cx="9180513" cy="1525588"/>
          </a:xfrm>
          <a:custGeom>
            <a:avLst/>
            <a:gdLst>
              <a:gd name="T0" fmla="*/ 5101348 w 5757"/>
              <a:gd name="T1" fmla="*/ 1100138 h 961"/>
              <a:gd name="T2" fmla="*/ 4683545 w 5757"/>
              <a:gd name="T3" fmla="*/ 1152525 h 961"/>
              <a:gd name="T4" fmla="*/ 4284877 w 5757"/>
              <a:gd name="T5" fmla="*/ 1196975 h 961"/>
              <a:gd name="T6" fmla="*/ 3890994 w 5757"/>
              <a:gd name="T7" fmla="*/ 1227138 h 961"/>
              <a:gd name="T8" fmla="*/ 3516247 w 5757"/>
              <a:gd name="T9" fmla="*/ 1247775 h 961"/>
              <a:gd name="T10" fmla="*/ 3249937 w 5757"/>
              <a:gd name="T11" fmla="*/ 360363 h 961"/>
              <a:gd name="T12" fmla="*/ 3423756 w 5757"/>
              <a:gd name="T13" fmla="*/ 966788 h 961"/>
              <a:gd name="T14" fmla="*/ 4125410 w 5757"/>
              <a:gd name="T15" fmla="*/ 439738 h 961"/>
              <a:gd name="T16" fmla="*/ 3592791 w 5757"/>
              <a:gd name="T17" fmla="*/ 549275 h 961"/>
              <a:gd name="T18" fmla="*/ 4125410 w 5757"/>
              <a:gd name="T19" fmla="*/ 439738 h 961"/>
              <a:gd name="T20" fmla="*/ 4504942 w 5757"/>
              <a:gd name="T21" fmla="*/ 96838 h 961"/>
              <a:gd name="T22" fmla="*/ 4460291 w 5757"/>
              <a:gd name="T23" fmla="*/ 11113 h 961"/>
              <a:gd name="T24" fmla="*/ 4252984 w 5757"/>
              <a:gd name="T25" fmla="*/ 65088 h 961"/>
              <a:gd name="T26" fmla="*/ 3951591 w 5757"/>
              <a:gd name="T27" fmla="*/ 144463 h 961"/>
              <a:gd name="T28" fmla="*/ 3629468 w 5757"/>
              <a:gd name="T29" fmla="*/ 230188 h 961"/>
              <a:gd name="T30" fmla="*/ 3359969 w 5757"/>
              <a:gd name="T31" fmla="*/ 301625 h 961"/>
              <a:gd name="T32" fmla="*/ 3245153 w 5757"/>
              <a:gd name="T33" fmla="*/ 239713 h 961"/>
              <a:gd name="T34" fmla="*/ 3139904 w 5757"/>
              <a:gd name="T35" fmla="*/ 1262063 h 961"/>
              <a:gd name="T36" fmla="*/ 2897515 w 5757"/>
              <a:gd name="T37" fmla="*/ 1268413 h 961"/>
              <a:gd name="T38" fmla="*/ 2663098 w 5757"/>
              <a:gd name="T39" fmla="*/ 1268413 h 961"/>
              <a:gd name="T40" fmla="*/ 2516389 w 5757"/>
              <a:gd name="T41" fmla="*/ 1258888 h 961"/>
              <a:gd name="T42" fmla="*/ 2530741 w 5757"/>
              <a:gd name="T43" fmla="*/ 1220788 h 961"/>
              <a:gd name="T44" fmla="*/ 2470143 w 5757"/>
              <a:gd name="T45" fmla="*/ 1144588 h 961"/>
              <a:gd name="T46" fmla="*/ 2406356 w 5757"/>
              <a:gd name="T47" fmla="*/ 1120775 h 961"/>
              <a:gd name="T48" fmla="*/ 2384031 w 5757"/>
              <a:gd name="T49" fmla="*/ 1108075 h 961"/>
              <a:gd name="T50" fmla="*/ 2384031 w 5757"/>
              <a:gd name="T51" fmla="*/ 1100138 h 961"/>
              <a:gd name="T52" fmla="*/ 2355327 w 5757"/>
              <a:gd name="T53" fmla="*/ 1035050 h 961"/>
              <a:gd name="T54" fmla="*/ 2286756 w 5757"/>
              <a:gd name="T55" fmla="*/ 993775 h 961"/>
              <a:gd name="T56" fmla="*/ 2222969 w 5757"/>
              <a:gd name="T57" fmla="*/ 984250 h 961"/>
              <a:gd name="T58" fmla="*/ 2213401 w 5757"/>
              <a:gd name="T59" fmla="*/ 984250 h 961"/>
              <a:gd name="T60" fmla="*/ 2144831 w 5757"/>
              <a:gd name="T61" fmla="*/ 925513 h 961"/>
              <a:gd name="T62" fmla="*/ 2076260 w 5757"/>
              <a:gd name="T63" fmla="*/ 925513 h 961"/>
              <a:gd name="T64" fmla="*/ 2039582 w 5757"/>
              <a:gd name="T65" fmla="*/ 936625 h 961"/>
              <a:gd name="T66" fmla="*/ 2022041 w 5757"/>
              <a:gd name="T67" fmla="*/ 933450 h 961"/>
              <a:gd name="T68" fmla="*/ 1966228 w 5757"/>
              <a:gd name="T69" fmla="*/ 912813 h 961"/>
              <a:gd name="T70" fmla="*/ 1919982 w 5757"/>
              <a:gd name="T71" fmla="*/ 912813 h 961"/>
              <a:gd name="T72" fmla="*/ 1875331 w 5757"/>
              <a:gd name="T73" fmla="*/ 912813 h 961"/>
              <a:gd name="T74" fmla="*/ 1805166 w 5757"/>
              <a:gd name="T75" fmla="*/ 901700 h 961"/>
              <a:gd name="T76" fmla="*/ 1731811 w 5757"/>
              <a:gd name="T77" fmla="*/ 915988 h 961"/>
              <a:gd name="T78" fmla="*/ 1677592 w 5757"/>
              <a:gd name="T79" fmla="*/ 952500 h 961"/>
              <a:gd name="T80" fmla="*/ 1609022 w 5757"/>
              <a:gd name="T81" fmla="*/ 993775 h 961"/>
              <a:gd name="T82" fmla="*/ 1540451 w 5757"/>
              <a:gd name="T83" fmla="*/ 1073150 h 961"/>
              <a:gd name="T84" fmla="*/ 1562776 w 5757"/>
              <a:gd name="T85" fmla="*/ 1120775 h 961"/>
              <a:gd name="T86" fmla="*/ 1577128 w 5757"/>
              <a:gd name="T87" fmla="*/ 1158875 h 961"/>
              <a:gd name="T88" fmla="*/ 1548424 w 5757"/>
              <a:gd name="T89" fmla="*/ 1189038 h 961"/>
              <a:gd name="T90" fmla="*/ 1508557 w 5757"/>
              <a:gd name="T91" fmla="*/ 1223963 h 961"/>
              <a:gd name="T92" fmla="*/ 1026967 w 5757"/>
              <a:gd name="T93" fmla="*/ 1179513 h 961"/>
              <a:gd name="T94" fmla="*/ 628300 w 5757"/>
              <a:gd name="T95" fmla="*/ 1131888 h 961"/>
              <a:gd name="T96" fmla="*/ 325313 w 5757"/>
              <a:gd name="T97" fmla="*/ 1087438 h 961"/>
              <a:gd name="T98" fmla="*/ 119600 w 5757"/>
              <a:gd name="T99" fmla="*/ 1049338 h 961"/>
              <a:gd name="T100" fmla="*/ 22325 w 5757"/>
              <a:gd name="T101" fmla="*/ 1028700 h 961"/>
              <a:gd name="T102" fmla="*/ 9180513 w 5757"/>
              <a:gd name="T103" fmla="*/ 1525588 h 961"/>
              <a:gd name="T104" fmla="*/ 9170945 w 5757"/>
              <a:gd name="T105" fmla="*/ 1014413 h 961"/>
              <a:gd name="T106" fmla="*/ 9116726 w 5757"/>
              <a:gd name="T107" fmla="*/ 990600 h 961"/>
              <a:gd name="T108" fmla="*/ 9001910 w 5757"/>
              <a:gd name="T109" fmla="*/ 957263 h 961"/>
              <a:gd name="T110" fmla="*/ 8832875 w 5757"/>
              <a:gd name="T111" fmla="*/ 919163 h 961"/>
              <a:gd name="T112" fmla="*/ 8588891 w 5757"/>
              <a:gd name="T113" fmla="*/ 881063 h 961"/>
              <a:gd name="T114" fmla="*/ 8277930 w 5757"/>
              <a:gd name="T115" fmla="*/ 850900 h 961"/>
              <a:gd name="T116" fmla="*/ 7884047 w 5757"/>
              <a:gd name="T117" fmla="*/ 833438 h 961"/>
              <a:gd name="T118" fmla="*/ 7402456 w 5757"/>
              <a:gd name="T119" fmla="*/ 839788 h 961"/>
              <a:gd name="T120" fmla="*/ 6829970 w 5757"/>
              <a:gd name="T121" fmla="*/ 874713 h 961"/>
              <a:gd name="T122" fmla="*/ 6160209 w 5757"/>
              <a:gd name="T123" fmla="*/ 946150 h 961"/>
              <a:gd name="T124" fmla="*/ 5380415 w 5757"/>
              <a:gd name="T125" fmla="*/ 1055688 h 9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757" h="961">
                <a:moveTo>
                  <a:pt x="3374" y="665"/>
                </a:moveTo>
                <a:lnTo>
                  <a:pt x="3285" y="680"/>
                </a:lnTo>
                <a:lnTo>
                  <a:pt x="3199" y="693"/>
                </a:lnTo>
                <a:lnTo>
                  <a:pt x="3110" y="704"/>
                </a:lnTo>
                <a:lnTo>
                  <a:pt x="3024" y="717"/>
                </a:lnTo>
                <a:lnTo>
                  <a:pt x="2937" y="726"/>
                </a:lnTo>
                <a:lnTo>
                  <a:pt x="2854" y="736"/>
                </a:lnTo>
                <a:lnTo>
                  <a:pt x="2771" y="745"/>
                </a:lnTo>
                <a:lnTo>
                  <a:pt x="2687" y="754"/>
                </a:lnTo>
                <a:lnTo>
                  <a:pt x="2604" y="760"/>
                </a:lnTo>
                <a:lnTo>
                  <a:pt x="2524" y="767"/>
                </a:lnTo>
                <a:lnTo>
                  <a:pt x="2440" y="773"/>
                </a:lnTo>
                <a:lnTo>
                  <a:pt x="2363" y="778"/>
                </a:lnTo>
                <a:lnTo>
                  <a:pt x="2282" y="782"/>
                </a:lnTo>
                <a:lnTo>
                  <a:pt x="2205" y="786"/>
                </a:lnTo>
                <a:lnTo>
                  <a:pt x="2127" y="790"/>
                </a:lnTo>
                <a:lnTo>
                  <a:pt x="2052" y="793"/>
                </a:lnTo>
                <a:lnTo>
                  <a:pt x="2038" y="227"/>
                </a:lnTo>
                <a:lnTo>
                  <a:pt x="2225" y="188"/>
                </a:lnTo>
                <a:lnTo>
                  <a:pt x="2136" y="210"/>
                </a:lnTo>
                <a:lnTo>
                  <a:pt x="2147" y="609"/>
                </a:lnTo>
                <a:lnTo>
                  <a:pt x="2794" y="464"/>
                </a:lnTo>
                <a:lnTo>
                  <a:pt x="2782" y="277"/>
                </a:lnTo>
                <a:lnTo>
                  <a:pt x="2587" y="277"/>
                </a:lnTo>
                <a:lnTo>
                  <a:pt x="2529" y="316"/>
                </a:lnTo>
                <a:lnTo>
                  <a:pt x="2314" y="464"/>
                </a:lnTo>
                <a:lnTo>
                  <a:pt x="2253" y="346"/>
                </a:lnTo>
                <a:lnTo>
                  <a:pt x="2593" y="126"/>
                </a:lnTo>
                <a:lnTo>
                  <a:pt x="2653" y="231"/>
                </a:lnTo>
                <a:lnTo>
                  <a:pt x="2587" y="277"/>
                </a:lnTo>
                <a:lnTo>
                  <a:pt x="2782" y="277"/>
                </a:lnTo>
                <a:lnTo>
                  <a:pt x="2768" y="74"/>
                </a:lnTo>
                <a:lnTo>
                  <a:pt x="2825" y="61"/>
                </a:lnTo>
                <a:lnTo>
                  <a:pt x="2825" y="0"/>
                </a:lnTo>
                <a:lnTo>
                  <a:pt x="2817" y="2"/>
                </a:lnTo>
                <a:lnTo>
                  <a:pt x="2797" y="7"/>
                </a:lnTo>
                <a:lnTo>
                  <a:pt x="2762" y="15"/>
                </a:lnTo>
                <a:lnTo>
                  <a:pt x="2719" y="28"/>
                </a:lnTo>
                <a:lnTo>
                  <a:pt x="2667" y="41"/>
                </a:lnTo>
                <a:lnTo>
                  <a:pt x="2610" y="56"/>
                </a:lnTo>
                <a:lnTo>
                  <a:pt x="2547" y="74"/>
                </a:lnTo>
                <a:lnTo>
                  <a:pt x="2478" y="91"/>
                </a:lnTo>
                <a:lnTo>
                  <a:pt x="2411" y="108"/>
                </a:lnTo>
                <a:lnTo>
                  <a:pt x="2343" y="128"/>
                </a:lnTo>
                <a:lnTo>
                  <a:pt x="2276" y="145"/>
                </a:lnTo>
                <a:lnTo>
                  <a:pt x="2213" y="162"/>
                </a:lnTo>
                <a:lnTo>
                  <a:pt x="2156" y="177"/>
                </a:lnTo>
                <a:lnTo>
                  <a:pt x="2107" y="190"/>
                </a:lnTo>
                <a:lnTo>
                  <a:pt x="2067" y="201"/>
                </a:lnTo>
                <a:lnTo>
                  <a:pt x="2035" y="210"/>
                </a:lnTo>
                <a:lnTo>
                  <a:pt x="2035" y="151"/>
                </a:lnTo>
                <a:lnTo>
                  <a:pt x="1995" y="151"/>
                </a:lnTo>
                <a:lnTo>
                  <a:pt x="1975" y="186"/>
                </a:lnTo>
                <a:lnTo>
                  <a:pt x="1969" y="795"/>
                </a:lnTo>
                <a:lnTo>
                  <a:pt x="1917" y="797"/>
                </a:lnTo>
                <a:lnTo>
                  <a:pt x="1865" y="797"/>
                </a:lnTo>
                <a:lnTo>
                  <a:pt x="1817" y="799"/>
                </a:lnTo>
                <a:lnTo>
                  <a:pt x="1768" y="799"/>
                </a:lnTo>
                <a:lnTo>
                  <a:pt x="1719" y="799"/>
                </a:lnTo>
                <a:lnTo>
                  <a:pt x="1670" y="799"/>
                </a:lnTo>
                <a:lnTo>
                  <a:pt x="1621" y="799"/>
                </a:lnTo>
                <a:lnTo>
                  <a:pt x="1575" y="799"/>
                </a:lnTo>
                <a:lnTo>
                  <a:pt x="1578" y="793"/>
                </a:lnTo>
                <a:lnTo>
                  <a:pt x="1584" y="784"/>
                </a:lnTo>
                <a:lnTo>
                  <a:pt x="1587" y="778"/>
                </a:lnTo>
                <a:lnTo>
                  <a:pt x="1587" y="769"/>
                </a:lnTo>
                <a:lnTo>
                  <a:pt x="1581" y="749"/>
                </a:lnTo>
                <a:lnTo>
                  <a:pt x="1569" y="732"/>
                </a:lnTo>
                <a:lnTo>
                  <a:pt x="1549" y="721"/>
                </a:lnTo>
                <a:lnTo>
                  <a:pt x="1523" y="717"/>
                </a:lnTo>
                <a:lnTo>
                  <a:pt x="1518" y="711"/>
                </a:lnTo>
                <a:lnTo>
                  <a:pt x="1509" y="706"/>
                </a:lnTo>
                <a:lnTo>
                  <a:pt x="1503" y="702"/>
                </a:lnTo>
                <a:lnTo>
                  <a:pt x="1495" y="700"/>
                </a:lnTo>
                <a:lnTo>
                  <a:pt x="1495" y="698"/>
                </a:lnTo>
                <a:lnTo>
                  <a:pt x="1495" y="695"/>
                </a:lnTo>
                <a:lnTo>
                  <a:pt x="1495" y="693"/>
                </a:lnTo>
                <a:lnTo>
                  <a:pt x="1492" y="678"/>
                </a:lnTo>
                <a:lnTo>
                  <a:pt x="1486" y="665"/>
                </a:lnTo>
                <a:lnTo>
                  <a:pt x="1477" y="652"/>
                </a:lnTo>
                <a:lnTo>
                  <a:pt x="1466" y="641"/>
                </a:lnTo>
                <a:lnTo>
                  <a:pt x="1451" y="633"/>
                </a:lnTo>
                <a:lnTo>
                  <a:pt x="1434" y="626"/>
                </a:lnTo>
                <a:lnTo>
                  <a:pt x="1417" y="622"/>
                </a:lnTo>
                <a:lnTo>
                  <a:pt x="1397" y="620"/>
                </a:lnTo>
                <a:lnTo>
                  <a:pt x="1394" y="620"/>
                </a:lnTo>
                <a:lnTo>
                  <a:pt x="1391" y="620"/>
                </a:lnTo>
                <a:lnTo>
                  <a:pt x="1388" y="620"/>
                </a:lnTo>
                <a:lnTo>
                  <a:pt x="1380" y="605"/>
                </a:lnTo>
                <a:lnTo>
                  <a:pt x="1365" y="592"/>
                </a:lnTo>
                <a:lnTo>
                  <a:pt x="1345" y="583"/>
                </a:lnTo>
                <a:lnTo>
                  <a:pt x="1322" y="581"/>
                </a:lnTo>
                <a:lnTo>
                  <a:pt x="1311" y="581"/>
                </a:lnTo>
                <a:lnTo>
                  <a:pt x="1302" y="583"/>
                </a:lnTo>
                <a:lnTo>
                  <a:pt x="1291" y="585"/>
                </a:lnTo>
                <a:lnTo>
                  <a:pt x="1282" y="590"/>
                </a:lnTo>
                <a:lnTo>
                  <a:pt x="1279" y="590"/>
                </a:lnTo>
                <a:lnTo>
                  <a:pt x="1276" y="588"/>
                </a:lnTo>
                <a:lnTo>
                  <a:pt x="1270" y="588"/>
                </a:lnTo>
                <a:lnTo>
                  <a:pt x="1268" y="588"/>
                </a:lnTo>
                <a:lnTo>
                  <a:pt x="1259" y="581"/>
                </a:lnTo>
                <a:lnTo>
                  <a:pt x="1247" y="577"/>
                </a:lnTo>
                <a:lnTo>
                  <a:pt x="1233" y="575"/>
                </a:lnTo>
                <a:lnTo>
                  <a:pt x="1222" y="572"/>
                </a:lnTo>
                <a:lnTo>
                  <a:pt x="1213" y="572"/>
                </a:lnTo>
                <a:lnTo>
                  <a:pt x="1204" y="575"/>
                </a:lnTo>
                <a:lnTo>
                  <a:pt x="1196" y="579"/>
                </a:lnTo>
                <a:lnTo>
                  <a:pt x="1187" y="581"/>
                </a:lnTo>
                <a:lnTo>
                  <a:pt x="1176" y="575"/>
                </a:lnTo>
                <a:lnTo>
                  <a:pt x="1161" y="570"/>
                </a:lnTo>
                <a:lnTo>
                  <a:pt x="1147" y="568"/>
                </a:lnTo>
                <a:lnTo>
                  <a:pt x="1132" y="568"/>
                </a:lnTo>
                <a:lnTo>
                  <a:pt x="1115" y="568"/>
                </a:lnTo>
                <a:lnTo>
                  <a:pt x="1101" y="572"/>
                </a:lnTo>
                <a:lnTo>
                  <a:pt x="1086" y="577"/>
                </a:lnTo>
                <a:lnTo>
                  <a:pt x="1072" y="583"/>
                </a:lnTo>
                <a:lnTo>
                  <a:pt x="1061" y="590"/>
                </a:lnTo>
                <a:lnTo>
                  <a:pt x="1052" y="600"/>
                </a:lnTo>
                <a:lnTo>
                  <a:pt x="1043" y="611"/>
                </a:lnTo>
                <a:lnTo>
                  <a:pt x="1038" y="622"/>
                </a:lnTo>
                <a:lnTo>
                  <a:pt x="1009" y="626"/>
                </a:lnTo>
                <a:lnTo>
                  <a:pt x="986" y="637"/>
                </a:lnTo>
                <a:lnTo>
                  <a:pt x="971" y="654"/>
                </a:lnTo>
                <a:lnTo>
                  <a:pt x="966" y="676"/>
                </a:lnTo>
                <a:lnTo>
                  <a:pt x="969" y="687"/>
                </a:lnTo>
                <a:lnTo>
                  <a:pt x="971" y="698"/>
                </a:lnTo>
                <a:lnTo>
                  <a:pt x="980" y="706"/>
                </a:lnTo>
                <a:lnTo>
                  <a:pt x="992" y="715"/>
                </a:lnTo>
                <a:lnTo>
                  <a:pt x="989" y="724"/>
                </a:lnTo>
                <a:lnTo>
                  <a:pt x="989" y="730"/>
                </a:lnTo>
                <a:lnTo>
                  <a:pt x="986" y="736"/>
                </a:lnTo>
                <a:lnTo>
                  <a:pt x="983" y="745"/>
                </a:lnTo>
                <a:lnTo>
                  <a:pt x="971" y="749"/>
                </a:lnTo>
                <a:lnTo>
                  <a:pt x="960" y="756"/>
                </a:lnTo>
                <a:lnTo>
                  <a:pt x="951" y="762"/>
                </a:lnTo>
                <a:lnTo>
                  <a:pt x="946" y="771"/>
                </a:lnTo>
                <a:lnTo>
                  <a:pt x="839" y="762"/>
                </a:lnTo>
                <a:lnTo>
                  <a:pt x="739" y="754"/>
                </a:lnTo>
                <a:lnTo>
                  <a:pt x="644" y="743"/>
                </a:lnTo>
                <a:lnTo>
                  <a:pt x="555" y="734"/>
                </a:lnTo>
                <a:lnTo>
                  <a:pt x="471" y="724"/>
                </a:lnTo>
                <a:lnTo>
                  <a:pt x="394" y="713"/>
                </a:lnTo>
                <a:lnTo>
                  <a:pt x="325" y="704"/>
                </a:lnTo>
                <a:lnTo>
                  <a:pt x="259" y="693"/>
                </a:lnTo>
                <a:lnTo>
                  <a:pt x="204" y="685"/>
                </a:lnTo>
                <a:lnTo>
                  <a:pt x="152" y="676"/>
                </a:lnTo>
                <a:lnTo>
                  <a:pt x="109" y="667"/>
                </a:lnTo>
                <a:lnTo>
                  <a:pt x="75" y="661"/>
                </a:lnTo>
                <a:lnTo>
                  <a:pt x="49" y="657"/>
                </a:lnTo>
                <a:lnTo>
                  <a:pt x="29" y="652"/>
                </a:lnTo>
                <a:lnTo>
                  <a:pt x="14" y="648"/>
                </a:lnTo>
                <a:lnTo>
                  <a:pt x="11" y="648"/>
                </a:lnTo>
                <a:lnTo>
                  <a:pt x="0" y="961"/>
                </a:lnTo>
                <a:lnTo>
                  <a:pt x="5757" y="961"/>
                </a:lnTo>
                <a:lnTo>
                  <a:pt x="5757" y="641"/>
                </a:lnTo>
                <a:lnTo>
                  <a:pt x="5754" y="641"/>
                </a:lnTo>
                <a:lnTo>
                  <a:pt x="5751" y="639"/>
                </a:lnTo>
                <a:lnTo>
                  <a:pt x="5743" y="635"/>
                </a:lnTo>
                <a:lnTo>
                  <a:pt x="5731" y="631"/>
                </a:lnTo>
                <a:lnTo>
                  <a:pt x="5717" y="624"/>
                </a:lnTo>
                <a:lnTo>
                  <a:pt x="5697" y="618"/>
                </a:lnTo>
                <a:lnTo>
                  <a:pt x="5674" y="611"/>
                </a:lnTo>
                <a:lnTo>
                  <a:pt x="5645" y="603"/>
                </a:lnTo>
                <a:lnTo>
                  <a:pt x="5613" y="594"/>
                </a:lnTo>
                <a:lnTo>
                  <a:pt x="5579" y="588"/>
                </a:lnTo>
                <a:lnTo>
                  <a:pt x="5539" y="579"/>
                </a:lnTo>
                <a:lnTo>
                  <a:pt x="5493" y="570"/>
                </a:lnTo>
                <a:lnTo>
                  <a:pt x="5444" y="562"/>
                </a:lnTo>
                <a:lnTo>
                  <a:pt x="5386" y="555"/>
                </a:lnTo>
                <a:lnTo>
                  <a:pt x="5329" y="547"/>
                </a:lnTo>
                <a:lnTo>
                  <a:pt x="5263" y="540"/>
                </a:lnTo>
                <a:lnTo>
                  <a:pt x="5191" y="536"/>
                </a:lnTo>
                <a:lnTo>
                  <a:pt x="5113" y="531"/>
                </a:lnTo>
                <a:lnTo>
                  <a:pt x="5033" y="527"/>
                </a:lnTo>
                <a:lnTo>
                  <a:pt x="4944" y="525"/>
                </a:lnTo>
                <a:lnTo>
                  <a:pt x="4849" y="525"/>
                </a:lnTo>
                <a:lnTo>
                  <a:pt x="4751" y="527"/>
                </a:lnTo>
                <a:lnTo>
                  <a:pt x="4642" y="529"/>
                </a:lnTo>
                <a:lnTo>
                  <a:pt x="4530" y="536"/>
                </a:lnTo>
                <a:lnTo>
                  <a:pt x="4409" y="542"/>
                </a:lnTo>
                <a:lnTo>
                  <a:pt x="4283" y="551"/>
                </a:lnTo>
                <a:lnTo>
                  <a:pt x="4150" y="564"/>
                </a:lnTo>
                <a:lnTo>
                  <a:pt x="4010" y="579"/>
                </a:lnTo>
                <a:lnTo>
                  <a:pt x="3863" y="596"/>
                </a:lnTo>
                <a:lnTo>
                  <a:pt x="3708" y="616"/>
                </a:lnTo>
                <a:lnTo>
                  <a:pt x="3544" y="639"/>
                </a:lnTo>
                <a:lnTo>
                  <a:pt x="3374" y="6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6" name="Freeform 4"/>
          <p:cNvSpPr>
            <a:spLocks/>
          </p:cNvSpPr>
          <p:nvPr/>
        </p:nvSpPr>
        <p:spPr bwMode="auto">
          <a:xfrm>
            <a:off x="6169025" y="1698625"/>
            <a:ext cx="85725" cy="74613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60 h 95"/>
              <a:gd name="T6" fmla="*/ 60325 w 108"/>
              <a:gd name="T7" fmla="*/ 46339 h 95"/>
              <a:gd name="T8" fmla="*/ 69850 w 108"/>
              <a:gd name="T9" fmla="*/ 74613 h 95"/>
              <a:gd name="T10" fmla="*/ 42863 w 108"/>
              <a:gd name="T11" fmla="*/ 56549 h 95"/>
              <a:gd name="T12" fmla="*/ 15875 w 108"/>
              <a:gd name="T13" fmla="*/ 73042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7" name="Freeform 5"/>
          <p:cNvSpPr>
            <a:spLocks/>
          </p:cNvSpPr>
          <p:nvPr/>
        </p:nvSpPr>
        <p:spPr bwMode="auto">
          <a:xfrm>
            <a:off x="5681663" y="692150"/>
            <a:ext cx="185737" cy="165100"/>
          </a:xfrm>
          <a:custGeom>
            <a:avLst/>
            <a:gdLst>
              <a:gd name="T0" fmla="*/ 26873 w 235"/>
              <a:gd name="T1" fmla="*/ 7900 h 209"/>
              <a:gd name="T2" fmla="*/ 87731 w 235"/>
              <a:gd name="T3" fmla="*/ 41867 h 209"/>
              <a:gd name="T4" fmla="*/ 141476 w 235"/>
              <a:gd name="T5" fmla="*/ 0 h 209"/>
              <a:gd name="T6" fmla="*/ 125669 w 235"/>
              <a:gd name="T7" fmla="*/ 63196 h 209"/>
              <a:gd name="T8" fmla="*/ 185737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3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8" name="Freeform 6"/>
          <p:cNvSpPr>
            <a:spLocks/>
          </p:cNvSpPr>
          <p:nvPr/>
        </p:nvSpPr>
        <p:spPr bwMode="auto">
          <a:xfrm>
            <a:off x="6011863" y="1235075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9" name="Freeform 7"/>
          <p:cNvSpPr>
            <a:spLocks/>
          </p:cNvSpPr>
          <p:nvPr/>
        </p:nvSpPr>
        <p:spPr bwMode="auto">
          <a:xfrm>
            <a:off x="6276975" y="1328738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0" name="Freeform 8"/>
          <p:cNvSpPr>
            <a:spLocks/>
          </p:cNvSpPr>
          <p:nvPr/>
        </p:nvSpPr>
        <p:spPr bwMode="auto">
          <a:xfrm>
            <a:off x="6715125" y="1196975"/>
            <a:ext cx="233363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8 w 294"/>
              <a:gd name="T11" fmla="*/ 155013 h 277"/>
              <a:gd name="T12" fmla="*/ 233363 w 294"/>
              <a:gd name="T13" fmla="*/ 165295 h 277"/>
              <a:gd name="T14" fmla="*/ 185738 w 294"/>
              <a:gd name="T15" fmla="*/ 102024 h 277"/>
              <a:gd name="T16" fmla="*/ 220663 w 294"/>
              <a:gd name="T17" fmla="*/ 30054 h 277"/>
              <a:gd name="T18" fmla="*/ 138113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1" name="Freeform 9"/>
          <p:cNvSpPr>
            <a:spLocks/>
          </p:cNvSpPr>
          <p:nvPr/>
        </p:nvSpPr>
        <p:spPr bwMode="auto">
          <a:xfrm>
            <a:off x="3851275" y="1628775"/>
            <a:ext cx="85725" cy="74613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60 h 95"/>
              <a:gd name="T6" fmla="*/ 60325 w 108"/>
              <a:gd name="T7" fmla="*/ 46339 h 95"/>
              <a:gd name="T8" fmla="*/ 69850 w 108"/>
              <a:gd name="T9" fmla="*/ 74613 h 95"/>
              <a:gd name="T10" fmla="*/ 42863 w 108"/>
              <a:gd name="T11" fmla="*/ 56549 h 95"/>
              <a:gd name="T12" fmla="*/ 15875 w 108"/>
              <a:gd name="T13" fmla="*/ 73042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2" name="Freeform 10"/>
          <p:cNvSpPr>
            <a:spLocks/>
          </p:cNvSpPr>
          <p:nvPr/>
        </p:nvSpPr>
        <p:spPr bwMode="auto">
          <a:xfrm>
            <a:off x="5394325" y="1557338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3" name="Freeform 11"/>
          <p:cNvSpPr>
            <a:spLocks/>
          </p:cNvSpPr>
          <p:nvPr/>
        </p:nvSpPr>
        <p:spPr bwMode="auto">
          <a:xfrm>
            <a:off x="4448175" y="1379538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4" name="Freeform 12"/>
          <p:cNvSpPr>
            <a:spLocks/>
          </p:cNvSpPr>
          <p:nvPr/>
        </p:nvSpPr>
        <p:spPr bwMode="auto">
          <a:xfrm>
            <a:off x="4638675" y="1473200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5" name="Freeform 13"/>
          <p:cNvSpPr>
            <a:spLocks/>
          </p:cNvSpPr>
          <p:nvPr/>
        </p:nvSpPr>
        <p:spPr bwMode="auto">
          <a:xfrm>
            <a:off x="4716463" y="836613"/>
            <a:ext cx="233362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7 w 294"/>
              <a:gd name="T11" fmla="*/ 155013 h 277"/>
              <a:gd name="T12" fmla="*/ 233362 w 294"/>
              <a:gd name="T13" fmla="*/ 165295 h 277"/>
              <a:gd name="T14" fmla="*/ 185737 w 294"/>
              <a:gd name="T15" fmla="*/ 102024 h 277"/>
              <a:gd name="T16" fmla="*/ 220662 w 294"/>
              <a:gd name="T17" fmla="*/ 30054 h 277"/>
              <a:gd name="T18" fmla="*/ 138112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6" name="Freeform 14"/>
          <p:cNvSpPr>
            <a:spLocks/>
          </p:cNvSpPr>
          <p:nvPr/>
        </p:nvSpPr>
        <p:spPr bwMode="auto">
          <a:xfrm>
            <a:off x="4821238" y="1844675"/>
            <a:ext cx="255587" cy="185738"/>
          </a:xfrm>
          <a:custGeom>
            <a:avLst/>
            <a:gdLst>
              <a:gd name="T0" fmla="*/ 132527 w 108"/>
              <a:gd name="T1" fmla="*/ 0 h 95"/>
              <a:gd name="T2" fmla="*/ 160925 w 108"/>
              <a:gd name="T3" fmla="*/ 70385 h 95"/>
              <a:gd name="T4" fmla="*/ 255587 w 108"/>
              <a:gd name="T5" fmla="*/ 72340 h 95"/>
              <a:gd name="T6" fmla="*/ 179858 w 108"/>
              <a:gd name="T7" fmla="*/ 115353 h 95"/>
              <a:gd name="T8" fmla="*/ 208256 w 108"/>
              <a:gd name="T9" fmla="*/ 185738 h 95"/>
              <a:gd name="T10" fmla="*/ 127793 w 108"/>
              <a:gd name="T11" fmla="*/ 140770 h 95"/>
              <a:gd name="T12" fmla="*/ 47331 w 108"/>
              <a:gd name="T13" fmla="*/ 181828 h 95"/>
              <a:gd name="T14" fmla="*/ 80463 w 108"/>
              <a:gd name="T15" fmla="*/ 113398 h 95"/>
              <a:gd name="T16" fmla="*/ 0 w 108"/>
              <a:gd name="T17" fmla="*/ 68430 h 95"/>
              <a:gd name="T18" fmla="*/ 99395 w 108"/>
              <a:gd name="T19" fmla="*/ 70385 h 95"/>
              <a:gd name="T20" fmla="*/ 132527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3419475" y="1484313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8" name="Freeform 16"/>
          <p:cNvSpPr>
            <a:spLocks/>
          </p:cNvSpPr>
          <p:nvPr/>
        </p:nvSpPr>
        <p:spPr bwMode="auto">
          <a:xfrm>
            <a:off x="3924300" y="1744663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4424363" y="179387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0" name="Freeform 18"/>
          <p:cNvSpPr>
            <a:spLocks/>
          </p:cNvSpPr>
          <p:nvPr/>
        </p:nvSpPr>
        <p:spPr bwMode="auto">
          <a:xfrm>
            <a:off x="2700338" y="1484313"/>
            <a:ext cx="233362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7 w 294"/>
              <a:gd name="T11" fmla="*/ 155013 h 277"/>
              <a:gd name="T12" fmla="*/ 233362 w 294"/>
              <a:gd name="T13" fmla="*/ 165295 h 277"/>
              <a:gd name="T14" fmla="*/ 185737 w 294"/>
              <a:gd name="T15" fmla="*/ 102024 h 277"/>
              <a:gd name="T16" fmla="*/ 220662 w 294"/>
              <a:gd name="T17" fmla="*/ 30054 h 277"/>
              <a:gd name="T18" fmla="*/ 138112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1" name="Freeform 19"/>
          <p:cNvSpPr>
            <a:spLocks/>
          </p:cNvSpPr>
          <p:nvPr/>
        </p:nvSpPr>
        <p:spPr bwMode="auto">
          <a:xfrm>
            <a:off x="5432425" y="112712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2" name="Freeform 20"/>
          <p:cNvSpPr>
            <a:spLocks/>
          </p:cNvSpPr>
          <p:nvPr/>
        </p:nvSpPr>
        <p:spPr bwMode="auto">
          <a:xfrm>
            <a:off x="7392988" y="2562225"/>
            <a:ext cx="85725" cy="74613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60 h 95"/>
              <a:gd name="T6" fmla="*/ 60325 w 108"/>
              <a:gd name="T7" fmla="*/ 46339 h 95"/>
              <a:gd name="T8" fmla="*/ 69850 w 108"/>
              <a:gd name="T9" fmla="*/ 74613 h 95"/>
              <a:gd name="T10" fmla="*/ 42863 w 108"/>
              <a:gd name="T11" fmla="*/ 56549 h 95"/>
              <a:gd name="T12" fmla="*/ 15875 w 108"/>
              <a:gd name="T13" fmla="*/ 73042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3" name="Freeform 21"/>
          <p:cNvSpPr>
            <a:spLocks/>
          </p:cNvSpPr>
          <p:nvPr/>
        </p:nvSpPr>
        <p:spPr bwMode="auto">
          <a:xfrm>
            <a:off x="7380288" y="2465388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4" name="Freeform 22"/>
          <p:cNvSpPr>
            <a:spLocks/>
          </p:cNvSpPr>
          <p:nvPr/>
        </p:nvSpPr>
        <p:spPr bwMode="auto">
          <a:xfrm>
            <a:off x="7645400" y="2436813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5" name="Freeform 23"/>
          <p:cNvSpPr>
            <a:spLocks/>
          </p:cNvSpPr>
          <p:nvPr/>
        </p:nvSpPr>
        <p:spPr bwMode="auto">
          <a:xfrm>
            <a:off x="8083550" y="2305050"/>
            <a:ext cx="233363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8 w 294"/>
              <a:gd name="T11" fmla="*/ 155013 h 277"/>
              <a:gd name="T12" fmla="*/ 233363 w 294"/>
              <a:gd name="T13" fmla="*/ 165295 h 277"/>
              <a:gd name="T14" fmla="*/ 185738 w 294"/>
              <a:gd name="T15" fmla="*/ 102024 h 277"/>
              <a:gd name="T16" fmla="*/ 220663 w 294"/>
              <a:gd name="T17" fmla="*/ 30054 h 277"/>
              <a:gd name="T18" fmla="*/ 138113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6" name="Freeform 24"/>
          <p:cNvSpPr>
            <a:spLocks/>
          </p:cNvSpPr>
          <p:nvPr/>
        </p:nvSpPr>
        <p:spPr bwMode="auto">
          <a:xfrm>
            <a:off x="5362575" y="2490788"/>
            <a:ext cx="85725" cy="74612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59 h 95"/>
              <a:gd name="T6" fmla="*/ 60325 w 108"/>
              <a:gd name="T7" fmla="*/ 46338 h 95"/>
              <a:gd name="T8" fmla="*/ 69850 w 108"/>
              <a:gd name="T9" fmla="*/ 74612 h 95"/>
              <a:gd name="T10" fmla="*/ 42863 w 108"/>
              <a:gd name="T11" fmla="*/ 56548 h 95"/>
              <a:gd name="T12" fmla="*/ 15875 w 108"/>
              <a:gd name="T13" fmla="*/ 73041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7" name="Freeform 25"/>
          <p:cNvSpPr>
            <a:spLocks/>
          </p:cNvSpPr>
          <p:nvPr/>
        </p:nvSpPr>
        <p:spPr bwMode="auto">
          <a:xfrm>
            <a:off x="6762750" y="2452688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8" name="Freeform 26"/>
          <p:cNvSpPr>
            <a:spLocks/>
          </p:cNvSpPr>
          <p:nvPr/>
        </p:nvSpPr>
        <p:spPr bwMode="auto">
          <a:xfrm>
            <a:off x="5959475" y="2241550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9" name="Freeform 27"/>
          <p:cNvSpPr>
            <a:spLocks/>
          </p:cNvSpPr>
          <p:nvPr/>
        </p:nvSpPr>
        <p:spPr bwMode="auto">
          <a:xfrm>
            <a:off x="6149975" y="2335213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0" name="Freeform 28"/>
          <p:cNvSpPr>
            <a:spLocks/>
          </p:cNvSpPr>
          <p:nvPr/>
        </p:nvSpPr>
        <p:spPr bwMode="auto">
          <a:xfrm>
            <a:off x="6189663" y="2565400"/>
            <a:ext cx="255587" cy="185738"/>
          </a:xfrm>
          <a:custGeom>
            <a:avLst/>
            <a:gdLst>
              <a:gd name="T0" fmla="*/ 132527 w 108"/>
              <a:gd name="T1" fmla="*/ 0 h 95"/>
              <a:gd name="T2" fmla="*/ 160925 w 108"/>
              <a:gd name="T3" fmla="*/ 70385 h 95"/>
              <a:gd name="T4" fmla="*/ 255587 w 108"/>
              <a:gd name="T5" fmla="*/ 72340 h 95"/>
              <a:gd name="T6" fmla="*/ 179858 w 108"/>
              <a:gd name="T7" fmla="*/ 115353 h 95"/>
              <a:gd name="T8" fmla="*/ 208256 w 108"/>
              <a:gd name="T9" fmla="*/ 185738 h 95"/>
              <a:gd name="T10" fmla="*/ 127793 w 108"/>
              <a:gd name="T11" fmla="*/ 140770 h 95"/>
              <a:gd name="T12" fmla="*/ 47331 w 108"/>
              <a:gd name="T13" fmla="*/ 181828 h 95"/>
              <a:gd name="T14" fmla="*/ 80463 w 108"/>
              <a:gd name="T15" fmla="*/ 113398 h 95"/>
              <a:gd name="T16" fmla="*/ 0 w 108"/>
              <a:gd name="T17" fmla="*/ 68430 h 95"/>
              <a:gd name="T18" fmla="*/ 99395 w 108"/>
              <a:gd name="T19" fmla="*/ 70385 h 95"/>
              <a:gd name="T20" fmla="*/ 132527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1" name="Freeform 29"/>
          <p:cNvSpPr>
            <a:spLocks/>
          </p:cNvSpPr>
          <p:nvPr/>
        </p:nvSpPr>
        <p:spPr bwMode="auto">
          <a:xfrm>
            <a:off x="4930775" y="2346325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2" name="Freeform 30"/>
          <p:cNvSpPr>
            <a:spLocks/>
          </p:cNvSpPr>
          <p:nvPr/>
        </p:nvSpPr>
        <p:spPr bwMode="auto">
          <a:xfrm>
            <a:off x="5435600" y="2647950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3" name="Freeform 31"/>
          <p:cNvSpPr>
            <a:spLocks/>
          </p:cNvSpPr>
          <p:nvPr/>
        </p:nvSpPr>
        <p:spPr bwMode="auto">
          <a:xfrm>
            <a:off x="5935663" y="2697163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4" name="Freeform 32"/>
          <p:cNvSpPr>
            <a:spLocks/>
          </p:cNvSpPr>
          <p:nvPr/>
        </p:nvSpPr>
        <p:spPr bwMode="auto">
          <a:xfrm>
            <a:off x="4211638" y="2346325"/>
            <a:ext cx="233362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7 w 294"/>
              <a:gd name="T11" fmla="*/ 155013 h 277"/>
              <a:gd name="T12" fmla="*/ 233362 w 294"/>
              <a:gd name="T13" fmla="*/ 165295 h 277"/>
              <a:gd name="T14" fmla="*/ 185737 w 294"/>
              <a:gd name="T15" fmla="*/ 102024 h 277"/>
              <a:gd name="T16" fmla="*/ 220662 w 294"/>
              <a:gd name="T17" fmla="*/ 30054 h 277"/>
              <a:gd name="T18" fmla="*/ 138112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5" name="Freeform 33"/>
          <p:cNvSpPr>
            <a:spLocks/>
          </p:cNvSpPr>
          <p:nvPr/>
        </p:nvSpPr>
        <p:spPr bwMode="auto">
          <a:xfrm>
            <a:off x="6800850" y="202247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2555875" y="1952625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7" name="Freeform 35"/>
          <p:cNvSpPr>
            <a:spLocks/>
          </p:cNvSpPr>
          <p:nvPr/>
        </p:nvSpPr>
        <p:spPr bwMode="auto">
          <a:xfrm>
            <a:off x="2820988" y="2046288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8" name="Freeform 36"/>
          <p:cNvSpPr>
            <a:spLocks/>
          </p:cNvSpPr>
          <p:nvPr/>
        </p:nvSpPr>
        <p:spPr bwMode="auto">
          <a:xfrm>
            <a:off x="3259138" y="1914525"/>
            <a:ext cx="233362" cy="219075"/>
          </a:xfrm>
          <a:custGeom>
            <a:avLst/>
            <a:gdLst>
              <a:gd name="T0" fmla="*/ 75406 w 294"/>
              <a:gd name="T1" fmla="*/ 0 h 277"/>
              <a:gd name="T2" fmla="*/ 72231 w 294"/>
              <a:gd name="T3" fmla="*/ 81461 h 277"/>
              <a:gd name="T4" fmla="*/ 0 w 294"/>
              <a:gd name="T5" fmla="*/ 117842 h 277"/>
              <a:gd name="T6" fmla="*/ 80169 w 294"/>
              <a:gd name="T7" fmla="*/ 140777 h 277"/>
              <a:gd name="T8" fmla="*/ 97631 w 294"/>
              <a:gd name="T9" fmla="*/ 219075 h 277"/>
              <a:gd name="T10" fmla="*/ 147637 w 294"/>
              <a:gd name="T11" fmla="*/ 155013 h 277"/>
              <a:gd name="T12" fmla="*/ 233362 w 294"/>
              <a:gd name="T13" fmla="*/ 165295 h 277"/>
              <a:gd name="T14" fmla="*/ 185737 w 294"/>
              <a:gd name="T15" fmla="*/ 102024 h 277"/>
              <a:gd name="T16" fmla="*/ 220662 w 294"/>
              <a:gd name="T17" fmla="*/ 30054 h 277"/>
              <a:gd name="T18" fmla="*/ 138112 w 294"/>
              <a:gd name="T19" fmla="*/ 56153 h 277"/>
              <a:gd name="T20" fmla="*/ 75406 w 294"/>
              <a:gd name="T21" fmla="*/ 0 h 2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4" h="277">
                <a:moveTo>
                  <a:pt x="95" y="0"/>
                </a:moveTo>
                <a:lnTo>
                  <a:pt x="91" y="103"/>
                </a:lnTo>
                <a:lnTo>
                  <a:pt x="0" y="149"/>
                </a:lnTo>
                <a:lnTo>
                  <a:pt x="101" y="178"/>
                </a:lnTo>
                <a:lnTo>
                  <a:pt x="123" y="277"/>
                </a:lnTo>
                <a:lnTo>
                  <a:pt x="186" y="196"/>
                </a:lnTo>
                <a:lnTo>
                  <a:pt x="294" y="209"/>
                </a:lnTo>
                <a:lnTo>
                  <a:pt x="234" y="129"/>
                </a:lnTo>
                <a:lnTo>
                  <a:pt x="278" y="38"/>
                </a:lnTo>
                <a:lnTo>
                  <a:pt x="174" y="71"/>
                </a:lnTo>
                <a:lnTo>
                  <a:pt x="95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09" name="Freeform 37"/>
          <p:cNvSpPr>
            <a:spLocks/>
          </p:cNvSpPr>
          <p:nvPr/>
        </p:nvSpPr>
        <p:spPr bwMode="auto">
          <a:xfrm>
            <a:off x="3348038" y="2608263"/>
            <a:ext cx="255587" cy="185737"/>
          </a:xfrm>
          <a:custGeom>
            <a:avLst/>
            <a:gdLst>
              <a:gd name="T0" fmla="*/ 132527 w 108"/>
              <a:gd name="T1" fmla="*/ 0 h 95"/>
              <a:gd name="T2" fmla="*/ 160925 w 108"/>
              <a:gd name="T3" fmla="*/ 70385 h 95"/>
              <a:gd name="T4" fmla="*/ 255587 w 108"/>
              <a:gd name="T5" fmla="*/ 72340 h 95"/>
              <a:gd name="T6" fmla="*/ 179858 w 108"/>
              <a:gd name="T7" fmla="*/ 115352 h 95"/>
              <a:gd name="T8" fmla="*/ 208256 w 108"/>
              <a:gd name="T9" fmla="*/ 185737 h 95"/>
              <a:gd name="T10" fmla="*/ 127793 w 108"/>
              <a:gd name="T11" fmla="*/ 140769 h 95"/>
              <a:gd name="T12" fmla="*/ 47331 w 108"/>
              <a:gd name="T13" fmla="*/ 181827 h 95"/>
              <a:gd name="T14" fmla="*/ 80463 w 108"/>
              <a:gd name="T15" fmla="*/ 113397 h 95"/>
              <a:gd name="T16" fmla="*/ 0 w 108"/>
              <a:gd name="T17" fmla="*/ 68429 h 95"/>
              <a:gd name="T18" fmla="*/ 99395 w 108"/>
              <a:gd name="T19" fmla="*/ 70385 h 95"/>
              <a:gd name="T20" fmla="*/ 132527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FFE7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10" name="Freeform 38"/>
          <p:cNvSpPr>
            <a:spLocks/>
          </p:cNvSpPr>
          <p:nvPr/>
        </p:nvSpPr>
        <p:spPr bwMode="auto">
          <a:xfrm>
            <a:off x="1976438" y="184467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1" name="Freeform 39"/>
          <p:cNvSpPr>
            <a:spLocks/>
          </p:cNvSpPr>
          <p:nvPr/>
        </p:nvSpPr>
        <p:spPr bwMode="auto">
          <a:xfrm>
            <a:off x="-14288" y="2865438"/>
            <a:ext cx="2779713" cy="2517775"/>
          </a:xfrm>
          <a:custGeom>
            <a:avLst/>
            <a:gdLst>
              <a:gd name="T0" fmla="*/ 0 w 1751"/>
              <a:gd name="T1" fmla="*/ 0 h 1586"/>
              <a:gd name="T2" fmla="*/ 2003425 w 1751"/>
              <a:gd name="T3" fmla="*/ 403225 h 1586"/>
              <a:gd name="T4" fmla="*/ 2779713 w 1751"/>
              <a:gd name="T5" fmla="*/ 2517775 h 1586"/>
              <a:gd name="T6" fmla="*/ 2701925 w 1751"/>
              <a:gd name="T7" fmla="*/ 2470150 h 1586"/>
              <a:gd name="T8" fmla="*/ 1920875 w 1751"/>
              <a:gd name="T9" fmla="*/ 473075 h 1586"/>
              <a:gd name="T10" fmla="*/ 0 w 1751"/>
              <a:gd name="T11" fmla="*/ 0 h 15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751" h="1586">
                <a:moveTo>
                  <a:pt x="0" y="0"/>
                </a:moveTo>
                <a:lnTo>
                  <a:pt x="1262" y="254"/>
                </a:lnTo>
                <a:lnTo>
                  <a:pt x="1751" y="1586"/>
                </a:lnTo>
                <a:lnTo>
                  <a:pt x="1702" y="1556"/>
                </a:lnTo>
                <a:lnTo>
                  <a:pt x="1210" y="2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2" name="Freeform 40"/>
          <p:cNvSpPr>
            <a:spLocks/>
          </p:cNvSpPr>
          <p:nvPr/>
        </p:nvSpPr>
        <p:spPr bwMode="auto">
          <a:xfrm>
            <a:off x="1258888" y="2409825"/>
            <a:ext cx="411162" cy="825500"/>
          </a:xfrm>
          <a:custGeom>
            <a:avLst/>
            <a:gdLst>
              <a:gd name="T0" fmla="*/ 0 w 259"/>
              <a:gd name="T1" fmla="*/ 739775 h 520"/>
              <a:gd name="T2" fmla="*/ 19050 w 259"/>
              <a:gd name="T3" fmla="*/ 98425 h 520"/>
              <a:gd name="T4" fmla="*/ 411162 w 259"/>
              <a:gd name="T5" fmla="*/ 0 h 520"/>
              <a:gd name="T6" fmla="*/ 411162 w 259"/>
              <a:gd name="T7" fmla="*/ 825500 h 520"/>
              <a:gd name="T8" fmla="*/ 0 w 259"/>
              <a:gd name="T9" fmla="*/ 739775 h 5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9" h="520">
                <a:moveTo>
                  <a:pt x="0" y="466"/>
                </a:moveTo>
                <a:lnTo>
                  <a:pt x="12" y="62"/>
                </a:lnTo>
                <a:lnTo>
                  <a:pt x="259" y="0"/>
                </a:lnTo>
                <a:lnTo>
                  <a:pt x="259" y="520"/>
                </a:lnTo>
                <a:lnTo>
                  <a:pt x="0" y="4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3" name="Freeform 41"/>
          <p:cNvSpPr>
            <a:spLocks/>
          </p:cNvSpPr>
          <p:nvPr/>
        </p:nvSpPr>
        <p:spPr bwMode="auto">
          <a:xfrm>
            <a:off x="1743075" y="2443163"/>
            <a:ext cx="246063" cy="825500"/>
          </a:xfrm>
          <a:custGeom>
            <a:avLst/>
            <a:gdLst>
              <a:gd name="T0" fmla="*/ 119063 w 155"/>
              <a:gd name="T1" fmla="*/ 138113 h 520"/>
              <a:gd name="T2" fmla="*/ 146050 w 155"/>
              <a:gd name="T3" fmla="*/ 812800 h 520"/>
              <a:gd name="T4" fmla="*/ 246063 w 155"/>
              <a:gd name="T5" fmla="*/ 825500 h 520"/>
              <a:gd name="T6" fmla="*/ 214313 w 155"/>
              <a:gd name="T7" fmla="*/ 100013 h 520"/>
              <a:gd name="T8" fmla="*/ 0 w 155"/>
              <a:gd name="T9" fmla="*/ 0 h 520"/>
              <a:gd name="T10" fmla="*/ 119063 w 155"/>
              <a:gd name="T11" fmla="*/ 138113 h 5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5" h="520">
                <a:moveTo>
                  <a:pt x="75" y="87"/>
                </a:moveTo>
                <a:lnTo>
                  <a:pt x="92" y="512"/>
                </a:lnTo>
                <a:lnTo>
                  <a:pt x="155" y="520"/>
                </a:lnTo>
                <a:lnTo>
                  <a:pt x="135" y="63"/>
                </a:lnTo>
                <a:lnTo>
                  <a:pt x="0" y="0"/>
                </a:lnTo>
                <a:lnTo>
                  <a:pt x="75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4" name="Freeform 42"/>
          <p:cNvSpPr>
            <a:spLocks/>
          </p:cNvSpPr>
          <p:nvPr/>
        </p:nvSpPr>
        <p:spPr bwMode="auto">
          <a:xfrm>
            <a:off x="720725" y="3800475"/>
            <a:ext cx="603250" cy="830263"/>
          </a:xfrm>
          <a:custGeom>
            <a:avLst/>
            <a:gdLst>
              <a:gd name="T0" fmla="*/ 0 w 380"/>
              <a:gd name="T1" fmla="*/ 23813 h 523"/>
              <a:gd name="T2" fmla="*/ 598488 w 380"/>
              <a:gd name="T3" fmla="*/ 830263 h 523"/>
              <a:gd name="T4" fmla="*/ 603250 w 380"/>
              <a:gd name="T5" fmla="*/ 0 h 523"/>
              <a:gd name="T6" fmla="*/ 0 w 380"/>
              <a:gd name="T7" fmla="*/ 23813 h 5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0" h="523">
                <a:moveTo>
                  <a:pt x="0" y="15"/>
                </a:moveTo>
                <a:lnTo>
                  <a:pt x="377" y="523"/>
                </a:lnTo>
                <a:lnTo>
                  <a:pt x="38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5" name="Freeform 43"/>
          <p:cNvSpPr>
            <a:spLocks/>
          </p:cNvSpPr>
          <p:nvPr/>
        </p:nvSpPr>
        <p:spPr bwMode="auto">
          <a:xfrm>
            <a:off x="1373188" y="3817938"/>
            <a:ext cx="123825" cy="195262"/>
          </a:xfrm>
          <a:custGeom>
            <a:avLst/>
            <a:gdLst>
              <a:gd name="T0" fmla="*/ 123825 w 78"/>
              <a:gd name="T1" fmla="*/ 195262 h 123"/>
              <a:gd name="T2" fmla="*/ 123825 w 78"/>
              <a:gd name="T3" fmla="*/ 26987 h 123"/>
              <a:gd name="T4" fmla="*/ 0 w 78"/>
              <a:gd name="T5" fmla="*/ 0 h 123"/>
              <a:gd name="T6" fmla="*/ 0 w 78"/>
              <a:gd name="T7" fmla="*/ 165100 h 123"/>
              <a:gd name="T8" fmla="*/ 123825 w 78"/>
              <a:gd name="T9" fmla="*/ 195262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23">
                <a:moveTo>
                  <a:pt x="78" y="123"/>
                </a:moveTo>
                <a:lnTo>
                  <a:pt x="78" y="17"/>
                </a:lnTo>
                <a:lnTo>
                  <a:pt x="0" y="0"/>
                </a:lnTo>
                <a:lnTo>
                  <a:pt x="0" y="104"/>
                </a:lnTo>
                <a:lnTo>
                  <a:pt x="78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6" name="Freeform 44"/>
          <p:cNvSpPr>
            <a:spLocks/>
          </p:cNvSpPr>
          <p:nvPr/>
        </p:nvSpPr>
        <p:spPr bwMode="auto">
          <a:xfrm>
            <a:off x="1528763" y="3851275"/>
            <a:ext cx="122237" cy="196850"/>
          </a:xfrm>
          <a:custGeom>
            <a:avLst/>
            <a:gdLst>
              <a:gd name="T0" fmla="*/ 122237 w 77"/>
              <a:gd name="T1" fmla="*/ 196850 h 124"/>
              <a:gd name="T2" fmla="*/ 122237 w 77"/>
              <a:gd name="T3" fmla="*/ 31750 h 124"/>
              <a:gd name="T4" fmla="*/ 0 w 77"/>
              <a:gd name="T5" fmla="*/ 0 h 124"/>
              <a:gd name="T6" fmla="*/ 0 w 77"/>
              <a:gd name="T7" fmla="*/ 168275 h 124"/>
              <a:gd name="T8" fmla="*/ 122237 w 77"/>
              <a:gd name="T9" fmla="*/ 196850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124">
                <a:moveTo>
                  <a:pt x="77" y="124"/>
                </a:moveTo>
                <a:lnTo>
                  <a:pt x="77" y="20"/>
                </a:lnTo>
                <a:lnTo>
                  <a:pt x="0" y="0"/>
                </a:lnTo>
                <a:lnTo>
                  <a:pt x="0" y="106"/>
                </a:lnTo>
                <a:lnTo>
                  <a:pt x="77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7" name="Freeform 45"/>
          <p:cNvSpPr>
            <a:spLocks/>
          </p:cNvSpPr>
          <p:nvPr/>
        </p:nvSpPr>
        <p:spPr bwMode="auto">
          <a:xfrm>
            <a:off x="1373188" y="4016375"/>
            <a:ext cx="123825" cy="195263"/>
          </a:xfrm>
          <a:custGeom>
            <a:avLst/>
            <a:gdLst>
              <a:gd name="T0" fmla="*/ 123825 w 78"/>
              <a:gd name="T1" fmla="*/ 195263 h 123"/>
              <a:gd name="T2" fmla="*/ 123825 w 78"/>
              <a:gd name="T3" fmla="*/ 26988 h 123"/>
              <a:gd name="T4" fmla="*/ 0 w 78"/>
              <a:gd name="T5" fmla="*/ 0 h 123"/>
              <a:gd name="T6" fmla="*/ 0 w 78"/>
              <a:gd name="T7" fmla="*/ 165100 h 123"/>
              <a:gd name="T8" fmla="*/ 123825 w 78"/>
              <a:gd name="T9" fmla="*/ 195263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23">
                <a:moveTo>
                  <a:pt x="78" y="123"/>
                </a:moveTo>
                <a:lnTo>
                  <a:pt x="78" y="17"/>
                </a:lnTo>
                <a:lnTo>
                  <a:pt x="0" y="0"/>
                </a:lnTo>
                <a:lnTo>
                  <a:pt x="0" y="104"/>
                </a:lnTo>
                <a:lnTo>
                  <a:pt x="78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8" name="Freeform 46"/>
          <p:cNvSpPr>
            <a:spLocks/>
          </p:cNvSpPr>
          <p:nvPr/>
        </p:nvSpPr>
        <p:spPr bwMode="auto">
          <a:xfrm>
            <a:off x="1528763" y="4051300"/>
            <a:ext cx="122237" cy="195263"/>
          </a:xfrm>
          <a:custGeom>
            <a:avLst/>
            <a:gdLst>
              <a:gd name="T0" fmla="*/ 122237 w 77"/>
              <a:gd name="T1" fmla="*/ 195263 h 123"/>
              <a:gd name="T2" fmla="*/ 122237 w 77"/>
              <a:gd name="T3" fmla="*/ 30163 h 123"/>
              <a:gd name="T4" fmla="*/ 0 w 77"/>
              <a:gd name="T5" fmla="*/ 0 h 123"/>
              <a:gd name="T6" fmla="*/ 0 w 77"/>
              <a:gd name="T7" fmla="*/ 166688 h 123"/>
              <a:gd name="T8" fmla="*/ 122237 w 77"/>
              <a:gd name="T9" fmla="*/ 195263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123">
                <a:moveTo>
                  <a:pt x="77" y="123"/>
                </a:moveTo>
                <a:lnTo>
                  <a:pt x="77" y="19"/>
                </a:lnTo>
                <a:lnTo>
                  <a:pt x="0" y="0"/>
                </a:lnTo>
                <a:lnTo>
                  <a:pt x="0" y="105"/>
                </a:lnTo>
                <a:lnTo>
                  <a:pt x="77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59" name="Freeform 47"/>
          <p:cNvSpPr>
            <a:spLocks/>
          </p:cNvSpPr>
          <p:nvPr/>
        </p:nvSpPr>
        <p:spPr bwMode="auto">
          <a:xfrm>
            <a:off x="1373188" y="4214813"/>
            <a:ext cx="123825" cy="195262"/>
          </a:xfrm>
          <a:custGeom>
            <a:avLst/>
            <a:gdLst>
              <a:gd name="T0" fmla="*/ 123825 w 78"/>
              <a:gd name="T1" fmla="*/ 195262 h 123"/>
              <a:gd name="T2" fmla="*/ 123825 w 78"/>
              <a:gd name="T3" fmla="*/ 31750 h 123"/>
              <a:gd name="T4" fmla="*/ 0 w 78"/>
              <a:gd name="T5" fmla="*/ 0 h 123"/>
              <a:gd name="T6" fmla="*/ 0 w 78"/>
              <a:gd name="T7" fmla="*/ 165100 h 123"/>
              <a:gd name="T8" fmla="*/ 123825 w 78"/>
              <a:gd name="T9" fmla="*/ 195262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23">
                <a:moveTo>
                  <a:pt x="78" y="123"/>
                </a:moveTo>
                <a:lnTo>
                  <a:pt x="78" y="20"/>
                </a:lnTo>
                <a:lnTo>
                  <a:pt x="0" y="0"/>
                </a:lnTo>
                <a:lnTo>
                  <a:pt x="0" y="104"/>
                </a:lnTo>
                <a:lnTo>
                  <a:pt x="78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0" name="Freeform 48"/>
          <p:cNvSpPr>
            <a:spLocks/>
          </p:cNvSpPr>
          <p:nvPr/>
        </p:nvSpPr>
        <p:spPr bwMode="auto">
          <a:xfrm>
            <a:off x="1528763" y="4249738"/>
            <a:ext cx="122237" cy="198437"/>
          </a:xfrm>
          <a:custGeom>
            <a:avLst/>
            <a:gdLst>
              <a:gd name="T0" fmla="*/ 122237 w 77"/>
              <a:gd name="T1" fmla="*/ 198437 h 125"/>
              <a:gd name="T2" fmla="*/ 122237 w 77"/>
              <a:gd name="T3" fmla="*/ 30162 h 125"/>
              <a:gd name="T4" fmla="*/ 0 w 77"/>
              <a:gd name="T5" fmla="*/ 0 h 125"/>
              <a:gd name="T6" fmla="*/ 0 w 77"/>
              <a:gd name="T7" fmla="*/ 168275 h 125"/>
              <a:gd name="T8" fmla="*/ 122237 w 77"/>
              <a:gd name="T9" fmla="*/ 198437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125">
                <a:moveTo>
                  <a:pt x="77" y="125"/>
                </a:moveTo>
                <a:lnTo>
                  <a:pt x="77" y="19"/>
                </a:lnTo>
                <a:lnTo>
                  <a:pt x="0" y="0"/>
                </a:lnTo>
                <a:lnTo>
                  <a:pt x="0" y="106"/>
                </a:lnTo>
                <a:lnTo>
                  <a:pt x="77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1" name="Freeform 49"/>
          <p:cNvSpPr>
            <a:spLocks/>
          </p:cNvSpPr>
          <p:nvPr/>
        </p:nvSpPr>
        <p:spPr bwMode="auto">
          <a:xfrm>
            <a:off x="1373188" y="4414838"/>
            <a:ext cx="123825" cy="195262"/>
          </a:xfrm>
          <a:custGeom>
            <a:avLst/>
            <a:gdLst>
              <a:gd name="T0" fmla="*/ 123825 w 78"/>
              <a:gd name="T1" fmla="*/ 195262 h 123"/>
              <a:gd name="T2" fmla="*/ 123825 w 78"/>
              <a:gd name="T3" fmla="*/ 30162 h 123"/>
              <a:gd name="T4" fmla="*/ 0 w 78"/>
              <a:gd name="T5" fmla="*/ 0 h 123"/>
              <a:gd name="T6" fmla="*/ 0 w 78"/>
              <a:gd name="T7" fmla="*/ 166687 h 123"/>
              <a:gd name="T8" fmla="*/ 123825 w 78"/>
              <a:gd name="T9" fmla="*/ 195262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23">
                <a:moveTo>
                  <a:pt x="78" y="123"/>
                </a:moveTo>
                <a:lnTo>
                  <a:pt x="78" y="19"/>
                </a:lnTo>
                <a:lnTo>
                  <a:pt x="0" y="0"/>
                </a:lnTo>
                <a:lnTo>
                  <a:pt x="0" y="105"/>
                </a:lnTo>
                <a:lnTo>
                  <a:pt x="78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2" name="Freeform 50"/>
          <p:cNvSpPr>
            <a:spLocks/>
          </p:cNvSpPr>
          <p:nvPr/>
        </p:nvSpPr>
        <p:spPr bwMode="auto">
          <a:xfrm>
            <a:off x="1528763" y="4448175"/>
            <a:ext cx="122237" cy="198438"/>
          </a:xfrm>
          <a:custGeom>
            <a:avLst/>
            <a:gdLst>
              <a:gd name="T0" fmla="*/ 122237 w 77"/>
              <a:gd name="T1" fmla="*/ 198438 h 125"/>
              <a:gd name="T2" fmla="*/ 122237 w 77"/>
              <a:gd name="T3" fmla="*/ 31750 h 125"/>
              <a:gd name="T4" fmla="*/ 0 w 77"/>
              <a:gd name="T5" fmla="*/ 0 h 125"/>
              <a:gd name="T6" fmla="*/ 0 w 77"/>
              <a:gd name="T7" fmla="*/ 168275 h 125"/>
              <a:gd name="T8" fmla="*/ 122237 w 77"/>
              <a:gd name="T9" fmla="*/ 198438 h 1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" h="125">
                <a:moveTo>
                  <a:pt x="77" y="125"/>
                </a:moveTo>
                <a:lnTo>
                  <a:pt x="77" y="20"/>
                </a:lnTo>
                <a:lnTo>
                  <a:pt x="0" y="0"/>
                </a:lnTo>
                <a:lnTo>
                  <a:pt x="0" y="106"/>
                </a:lnTo>
                <a:lnTo>
                  <a:pt x="77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3" name="Freeform 51"/>
          <p:cNvSpPr>
            <a:spLocks/>
          </p:cNvSpPr>
          <p:nvPr/>
        </p:nvSpPr>
        <p:spPr bwMode="auto">
          <a:xfrm>
            <a:off x="1373188" y="3560763"/>
            <a:ext cx="355600" cy="295275"/>
          </a:xfrm>
          <a:custGeom>
            <a:avLst/>
            <a:gdLst>
              <a:gd name="T0" fmla="*/ 173038 w 224"/>
              <a:gd name="T1" fmla="*/ 38100 h 186"/>
              <a:gd name="T2" fmla="*/ 306388 w 224"/>
              <a:gd name="T3" fmla="*/ 295275 h 186"/>
              <a:gd name="T4" fmla="*/ 355600 w 224"/>
              <a:gd name="T5" fmla="*/ 295275 h 186"/>
              <a:gd name="T6" fmla="*/ 209550 w 224"/>
              <a:gd name="T7" fmla="*/ 0 h 186"/>
              <a:gd name="T8" fmla="*/ 0 w 224"/>
              <a:gd name="T9" fmla="*/ 130175 h 186"/>
              <a:gd name="T10" fmla="*/ 173038 w 224"/>
              <a:gd name="T11" fmla="*/ 38100 h 1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4" h="186">
                <a:moveTo>
                  <a:pt x="109" y="24"/>
                </a:moveTo>
                <a:lnTo>
                  <a:pt x="193" y="186"/>
                </a:lnTo>
                <a:lnTo>
                  <a:pt x="224" y="186"/>
                </a:lnTo>
                <a:lnTo>
                  <a:pt x="132" y="0"/>
                </a:lnTo>
                <a:lnTo>
                  <a:pt x="0" y="82"/>
                </a:lnTo>
                <a:lnTo>
                  <a:pt x="10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4" name="Freeform 52"/>
          <p:cNvSpPr>
            <a:spLocks/>
          </p:cNvSpPr>
          <p:nvPr/>
        </p:nvSpPr>
        <p:spPr bwMode="auto">
          <a:xfrm>
            <a:off x="-26988" y="4997450"/>
            <a:ext cx="2732088" cy="482600"/>
          </a:xfrm>
          <a:custGeom>
            <a:avLst/>
            <a:gdLst>
              <a:gd name="T0" fmla="*/ 114300 w 1721"/>
              <a:gd name="T1" fmla="*/ 0 h 304"/>
              <a:gd name="T2" fmla="*/ 2714625 w 1721"/>
              <a:gd name="T3" fmla="*/ 338138 h 304"/>
              <a:gd name="T4" fmla="*/ 2732088 w 1721"/>
              <a:gd name="T5" fmla="*/ 411163 h 304"/>
              <a:gd name="T6" fmla="*/ 2673350 w 1721"/>
              <a:gd name="T7" fmla="*/ 434975 h 304"/>
              <a:gd name="T8" fmla="*/ 2395538 w 1721"/>
              <a:gd name="T9" fmla="*/ 482600 h 304"/>
              <a:gd name="T10" fmla="*/ 2417763 w 1721"/>
              <a:gd name="T11" fmla="*/ 385763 h 304"/>
              <a:gd name="T12" fmla="*/ 0 w 1721"/>
              <a:gd name="T13" fmla="*/ 53975 h 304"/>
              <a:gd name="T14" fmla="*/ 114300 w 1721"/>
              <a:gd name="T15" fmla="*/ 0 h 3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21" h="304">
                <a:moveTo>
                  <a:pt x="72" y="0"/>
                </a:moveTo>
                <a:lnTo>
                  <a:pt x="1710" y="213"/>
                </a:lnTo>
                <a:lnTo>
                  <a:pt x="1721" y="259"/>
                </a:lnTo>
                <a:lnTo>
                  <a:pt x="1684" y="274"/>
                </a:lnTo>
                <a:lnTo>
                  <a:pt x="1509" y="304"/>
                </a:lnTo>
                <a:lnTo>
                  <a:pt x="1523" y="243"/>
                </a:lnTo>
                <a:lnTo>
                  <a:pt x="0" y="34"/>
                </a:ln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5" name="Freeform 53"/>
          <p:cNvSpPr>
            <a:spLocks/>
          </p:cNvSpPr>
          <p:nvPr/>
        </p:nvSpPr>
        <p:spPr bwMode="auto">
          <a:xfrm>
            <a:off x="2232025" y="5448300"/>
            <a:ext cx="71438" cy="1214438"/>
          </a:xfrm>
          <a:custGeom>
            <a:avLst/>
            <a:gdLst>
              <a:gd name="T0" fmla="*/ 22225 w 45"/>
              <a:gd name="T1" fmla="*/ 0 h 765"/>
              <a:gd name="T2" fmla="*/ 0 w 45"/>
              <a:gd name="T3" fmla="*/ 1214438 h 765"/>
              <a:gd name="T4" fmla="*/ 71438 w 45"/>
              <a:gd name="T5" fmla="*/ 1214438 h 765"/>
              <a:gd name="T6" fmla="*/ 53975 w 45"/>
              <a:gd name="T7" fmla="*/ 20638 h 765"/>
              <a:gd name="T8" fmla="*/ 22225 w 45"/>
              <a:gd name="T9" fmla="*/ 0 h 7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765">
                <a:moveTo>
                  <a:pt x="14" y="0"/>
                </a:moveTo>
                <a:lnTo>
                  <a:pt x="0" y="765"/>
                </a:lnTo>
                <a:lnTo>
                  <a:pt x="45" y="765"/>
                </a:lnTo>
                <a:lnTo>
                  <a:pt x="34" y="13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6" name="Freeform 54"/>
          <p:cNvSpPr>
            <a:spLocks/>
          </p:cNvSpPr>
          <p:nvPr/>
        </p:nvSpPr>
        <p:spPr bwMode="auto">
          <a:xfrm>
            <a:off x="922338" y="5326063"/>
            <a:ext cx="287337" cy="396875"/>
          </a:xfrm>
          <a:custGeom>
            <a:avLst/>
            <a:gdLst>
              <a:gd name="T0" fmla="*/ 287337 w 181"/>
              <a:gd name="T1" fmla="*/ 396875 h 250"/>
              <a:gd name="T2" fmla="*/ 287337 w 181"/>
              <a:gd name="T3" fmla="*/ 33338 h 250"/>
              <a:gd name="T4" fmla="*/ 0 w 181"/>
              <a:gd name="T5" fmla="*/ 0 h 250"/>
              <a:gd name="T6" fmla="*/ 0 w 181"/>
              <a:gd name="T7" fmla="*/ 363538 h 250"/>
              <a:gd name="T8" fmla="*/ 287337 w 181"/>
              <a:gd name="T9" fmla="*/ 396875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7" name="Freeform 55"/>
          <p:cNvSpPr>
            <a:spLocks/>
          </p:cNvSpPr>
          <p:nvPr/>
        </p:nvSpPr>
        <p:spPr bwMode="auto">
          <a:xfrm>
            <a:off x="1258888" y="5367338"/>
            <a:ext cx="292100" cy="396875"/>
          </a:xfrm>
          <a:custGeom>
            <a:avLst/>
            <a:gdLst>
              <a:gd name="T0" fmla="*/ 292100 w 184"/>
              <a:gd name="T1" fmla="*/ 396875 h 250"/>
              <a:gd name="T2" fmla="*/ 292100 w 184"/>
              <a:gd name="T3" fmla="*/ 33338 h 250"/>
              <a:gd name="T4" fmla="*/ 0 w 184"/>
              <a:gd name="T5" fmla="*/ 0 h 250"/>
              <a:gd name="T6" fmla="*/ 0 w 184"/>
              <a:gd name="T7" fmla="*/ 361950 h 250"/>
              <a:gd name="T8" fmla="*/ 292100 w 184"/>
              <a:gd name="T9" fmla="*/ 396875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250">
                <a:moveTo>
                  <a:pt x="184" y="250"/>
                </a:moveTo>
                <a:lnTo>
                  <a:pt x="184" y="21"/>
                </a:lnTo>
                <a:lnTo>
                  <a:pt x="0" y="0"/>
                </a:lnTo>
                <a:lnTo>
                  <a:pt x="0" y="228"/>
                </a:lnTo>
                <a:lnTo>
                  <a:pt x="184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8" name="Freeform 56"/>
          <p:cNvSpPr>
            <a:spLocks/>
          </p:cNvSpPr>
          <p:nvPr/>
        </p:nvSpPr>
        <p:spPr bwMode="auto">
          <a:xfrm>
            <a:off x="922338" y="5729288"/>
            <a:ext cx="287337" cy="398462"/>
          </a:xfrm>
          <a:custGeom>
            <a:avLst/>
            <a:gdLst>
              <a:gd name="T0" fmla="*/ 287337 w 181"/>
              <a:gd name="T1" fmla="*/ 398462 h 251"/>
              <a:gd name="T2" fmla="*/ 287337 w 181"/>
              <a:gd name="T3" fmla="*/ 34925 h 251"/>
              <a:gd name="T4" fmla="*/ 0 w 181"/>
              <a:gd name="T5" fmla="*/ 0 h 251"/>
              <a:gd name="T6" fmla="*/ 0 w 181"/>
              <a:gd name="T7" fmla="*/ 363537 h 251"/>
              <a:gd name="T8" fmla="*/ 287337 w 181"/>
              <a:gd name="T9" fmla="*/ 398462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1">
                <a:moveTo>
                  <a:pt x="181" y="251"/>
                </a:moveTo>
                <a:lnTo>
                  <a:pt x="181" y="22"/>
                </a:lnTo>
                <a:lnTo>
                  <a:pt x="0" y="0"/>
                </a:lnTo>
                <a:lnTo>
                  <a:pt x="0" y="229"/>
                </a:lnTo>
                <a:lnTo>
                  <a:pt x="181" y="2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69" name="Freeform 57"/>
          <p:cNvSpPr>
            <a:spLocks/>
          </p:cNvSpPr>
          <p:nvPr/>
        </p:nvSpPr>
        <p:spPr bwMode="auto">
          <a:xfrm>
            <a:off x="-9525" y="5199063"/>
            <a:ext cx="360363" cy="411162"/>
          </a:xfrm>
          <a:custGeom>
            <a:avLst/>
            <a:gdLst>
              <a:gd name="T0" fmla="*/ 360363 w 227"/>
              <a:gd name="T1" fmla="*/ 411162 h 259"/>
              <a:gd name="T2" fmla="*/ 360363 w 227"/>
              <a:gd name="T3" fmla="*/ 38100 h 259"/>
              <a:gd name="T4" fmla="*/ 0 w 227"/>
              <a:gd name="T5" fmla="*/ 0 h 259"/>
              <a:gd name="T6" fmla="*/ 0 w 227"/>
              <a:gd name="T7" fmla="*/ 373062 h 259"/>
              <a:gd name="T8" fmla="*/ 360363 w 227"/>
              <a:gd name="T9" fmla="*/ 411162 h 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7" h="259">
                <a:moveTo>
                  <a:pt x="227" y="259"/>
                </a:moveTo>
                <a:lnTo>
                  <a:pt x="227" y="24"/>
                </a:lnTo>
                <a:lnTo>
                  <a:pt x="0" y="0"/>
                </a:lnTo>
                <a:lnTo>
                  <a:pt x="0" y="235"/>
                </a:lnTo>
                <a:lnTo>
                  <a:pt x="227" y="2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70" name="Freeform 58"/>
          <p:cNvSpPr>
            <a:spLocks/>
          </p:cNvSpPr>
          <p:nvPr/>
        </p:nvSpPr>
        <p:spPr bwMode="auto">
          <a:xfrm>
            <a:off x="-9525" y="5613400"/>
            <a:ext cx="360363" cy="411163"/>
          </a:xfrm>
          <a:custGeom>
            <a:avLst/>
            <a:gdLst>
              <a:gd name="T0" fmla="*/ 360363 w 227"/>
              <a:gd name="T1" fmla="*/ 411163 h 259"/>
              <a:gd name="T2" fmla="*/ 360363 w 227"/>
              <a:gd name="T3" fmla="*/ 38100 h 259"/>
              <a:gd name="T4" fmla="*/ 0 w 227"/>
              <a:gd name="T5" fmla="*/ 0 h 259"/>
              <a:gd name="T6" fmla="*/ 0 w 227"/>
              <a:gd name="T7" fmla="*/ 377825 h 259"/>
              <a:gd name="T8" fmla="*/ 360363 w 227"/>
              <a:gd name="T9" fmla="*/ 411163 h 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7" h="259">
                <a:moveTo>
                  <a:pt x="227" y="259"/>
                </a:moveTo>
                <a:lnTo>
                  <a:pt x="227" y="24"/>
                </a:lnTo>
                <a:lnTo>
                  <a:pt x="0" y="0"/>
                </a:lnTo>
                <a:lnTo>
                  <a:pt x="0" y="238"/>
                </a:lnTo>
                <a:lnTo>
                  <a:pt x="227" y="2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71" name="Freeform 59"/>
          <p:cNvSpPr>
            <a:spLocks/>
          </p:cNvSpPr>
          <p:nvPr/>
        </p:nvSpPr>
        <p:spPr bwMode="auto">
          <a:xfrm>
            <a:off x="1258888" y="5770563"/>
            <a:ext cx="292100" cy="398462"/>
          </a:xfrm>
          <a:custGeom>
            <a:avLst/>
            <a:gdLst>
              <a:gd name="T0" fmla="*/ 292100 w 184"/>
              <a:gd name="T1" fmla="*/ 398462 h 251"/>
              <a:gd name="T2" fmla="*/ 292100 w 184"/>
              <a:gd name="T3" fmla="*/ 34925 h 251"/>
              <a:gd name="T4" fmla="*/ 0 w 184"/>
              <a:gd name="T5" fmla="*/ 0 h 251"/>
              <a:gd name="T6" fmla="*/ 0 w 184"/>
              <a:gd name="T7" fmla="*/ 363537 h 251"/>
              <a:gd name="T8" fmla="*/ 292100 w 184"/>
              <a:gd name="T9" fmla="*/ 398462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251">
                <a:moveTo>
                  <a:pt x="184" y="251"/>
                </a:moveTo>
                <a:lnTo>
                  <a:pt x="184" y="22"/>
                </a:lnTo>
                <a:lnTo>
                  <a:pt x="0" y="0"/>
                </a:lnTo>
                <a:lnTo>
                  <a:pt x="0" y="229"/>
                </a:lnTo>
                <a:lnTo>
                  <a:pt x="184" y="2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2" name="Freeform 60"/>
          <p:cNvSpPr>
            <a:spLocks/>
          </p:cNvSpPr>
          <p:nvPr/>
        </p:nvSpPr>
        <p:spPr bwMode="auto">
          <a:xfrm>
            <a:off x="971550" y="5445125"/>
            <a:ext cx="144463" cy="217488"/>
          </a:xfrm>
          <a:custGeom>
            <a:avLst/>
            <a:gdLst>
              <a:gd name="T0" fmla="*/ 144463 w 181"/>
              <a:gd name="T1" fmla="*/ 217488 h 250"/>
              <a:gd name="T2" fmla="*/ 144463 w 181"/>
              <a:gd name="T3" fmla="*/ 18269 h 250"/>
              <a:gd name="T4" fmla="*/ 0 w 181"/>
              <a:gd name="T5" fmla="*/ 0 h 250"/>
              <a:gd name="T6" fmla="*/ 0 w 181"/>
              <a:gd name="T7" fmla="*/ 199219 h 250"/>
              <a:gd name="T8" fmla="*/ 144463 w 181"/>
              <a:gd name="T9" fmla="*/ 217488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3" name="Freeform 61"/>
          <p:cNvSpPr>
            <a:spLocks/>
          </p:cNvSpPr>
          <p:nvPr/>
        </p:nvSpPr>
        <p:spPr bwMode="auto">
          <a:xfrm>
            <a:off x="1331913" y="5516563"/>
            <a:ext cx="144462" cy="217487"/>
          </a:xfrm>
          <a:custGeom>
            <a:avLst/>
            <a:gdLst>
              <a:gd name="T0" fmla="*/ 144462 w 181"/>
              <a:gd name="T1" fmla="*/ 217487 h 250"/>
              <a:gd name="T2" fmla="*/ 144462 w 181"/>
              <a:gd name="T3" fmla="*/ 18269 h 250"/>
              <a:gd name="T4" fmla="*/ 0 w 181"/>
              <a:gd name="T5" fmla="*/ 0 h 250"/>
              <a:gd name="T6" fmla="*/ 0 w 181"/>
              <a:gd name="T7" fmla="*/ 199218 h 250"/>
              <a:gd name="T8" fmla="*/ 144462 w 181"/>
              <a:gd name="T9" fmla="*/ 217487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4" name="Freeform 62"/>
          <p:cNvSpPr>
            <a:spLocks/>
          </p:cNvSpPr>
          <p:nvPr/>
        </p:nvSpPr>
        <p:spPr bwMode="auto">
          <a:xfrm>
            <a:off x="1331913" y="5875338"/>
            <a:ext cx="144462" cy="217487"/>
          </a:xfrm>
          <a:custGeom>
            <a:avLst/>
            <a:gdLst>
              <a:gd name="T0" fmla="*/ 144462 w 181"/>
              <a:gd name="T1" fmla="*/ 217487 h 250"/>
              <a:gd name="T2" fmla="*/ 144462 w 181"/>
              <a:gd name="T3" fmla="*/ 18269 h 250"/>
              <a:gd name="T4" fmla="*/ 0 w 181"/>
              <a:gd name="T5" fmla="*/ 0 h 250"/>
              <a:gd name="T6" fmla="*/ 0 w 181"/>
              <a:gd name="T7" fmla="*/ 199218 h 250"/>
              <a:gd name="T8" fmla="*/ 144462 w 181"/>
              <a:gd name="T9" fmla="*/ 217487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5" name="Freeform 63"/>
          <p:cNvSpPr>
            <a:spLocks/>
          </p:cNvSpPr>
          <p:nvPr/>
        </p:nvSpPr>
        <p:spPr bwMode="auto">
          <a:xfrm>
            <a:off x="971550" y="5805488"/>
            <a:ext cx="144463" cy="217487"/>
          </a:xfrm>
          <a:custGeom>
            <a:avLst/>
            <a:gdLst>
              <a:gd name="T0" fmla="*/ 144463 w 181"/>
              <a:gd name="T1" fmla="*/ 217487 h 250"/>
              <a:gd name="T2" fmla="*/ 144463 w 181"/>
              <a:gd name="T3" fmla="*/ 18269 h 250"/>
              <a:gd name="T4" fmla="*/ 0 w 181"/>
              <a:gd name="T5" fmla="*/ 0 h 250"/>
              <a:gd name="T6" fmla="*/ 0 w 181"/>
              <a:gd name="T7" fmla="*/ 199218 h 250"/>
              <a:gd name="T8" fmla="*/ 144463 w 181"/>
              <a:gd name="T9" fmla="*/ 217487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6" name="Freeform 64"/>
          <p:cNvSpPr>
            <a:spLocks/>
          </p:cNvSpPr>
          <p:nvPr/>
        </p:nvSpPr>
        <p:spPr bwMode="auto">
          <a:xfrm>
            <a:off x="107950" y="5732463"/>
            <a:ext cx="144463" cy="217487"/>
          </a:xfrm>
          <a:custGeom>
            <a:avLst/>
            <a:gdLst>
              <a:gd name="T0" fmla="*/ 144463 w 181"/>
              <a:gd name="T1" fmla="*/ 217487 h 250"/>
              <a:gd name="T2" fmla="*/ 144463 w 181"/>
              <a:gd name="T3" fmla="*/ 18269 h 250"/>
              <a:gd name="T4" fmla="*/ 0 w 181"/>
              <a:gd name="T5" fmla="*/ 0 h 250"/>
              <a:gd name="T6" fmla="*/ 0 w 181"/>
              <a:gd name="T7" fmla="*/ 199218 h 250"/>
              <a:gd name="T8" fmla="*/ 144463 w 181"/>
              <a:gd name="T9" fmla="*/ 217487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7" name="Freeform 65"/>
          <p:cNvSpPr>
            <a:spLocks/>
          </p:cNvSpPr>
          <p:nvPr/>
        </p:nvSpPr>
        <p:spPr bwMode="auto">
          <a:xfrm>
            <a:off x="107950" y="5299075"/>
            <a:ext cx="144463" cy="217488"/>
          </a:xfrm>
          <a:custGeom>
            <a:avLst/>
            <a:gdLst>
              <a:gd name="T0" fmla="*/ 144463 w 181"/>
              <a:gd name="T1" fmla="*/ 217488 h 250"/>
              <a:gd name="T2" fmla="*/ 144463 w 181"/>
              <a:gd name="T3" fmla="*/ 18269 h 250"/>
              <a:gd name="T4" fmla="*/ 0 w 181"/>
              <a:gd name="T5" fmla="*/ 0 h 250"/>
              <a:gd name="T6" fmla="*/ 0 w 181"/>
              <a:gd name="T7" fmla="*/ 199219 h 250"/>
              <a:gd name="T8" fmla="*/ 144463 w 181"/>
              <a:gd name="T9" fmla="*/ 217488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250">
                <a:moveTo>
                  <a:pt x="181" y="250"/>
                </a:moveTo>
                <a:lnTo>
                  <a:pt x="181" y="21"/>
                </a:lnTo>
                <a:lnTo>
                  <a:pt x="0" y="0"/>
                </a:lnTo>
                <a:lnTo>
                  <a:pt x="0" y="229"/>
                </a:lnTo>
                <a:lnTo>
                  <a:pt x="181" y="250"/>
                </a:lnTo>
                <a:close/>
              </a:path>
            </a:pathLst>
          </a:custGeom>
          <a:solidFill>
            <a:srgbClr val="FFD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8" name="Freeform 66"/>
          <p:cNvSpPr>
            <a:spLocks/>
          </p:cNvSpPr>
          <p:nvPr/>
        </p:nvSpPr>
        <p:spPr bwMode="auto">
          <a:xfrm>
            <a:off x="2713038" y="2632075"/>
            <a:ext cx="85725" cy="74613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60 h 95"/>
              <a:gd name="T6" fmla="*/ 60325 w 108"/>
              <a:gd name="T7" fmla="*/ 46339 h 95"/>
              <a:gd name="T8" fmla="*/ 69850 w 108"/>
              <a:gd name="T9" fmla="*/ 74613 h 95"/>
              <a:gd name="T10" fmla="*/ 42863 w 108"/>
              <a:gd name="T11" fmla="*/ 56549 h 95"/>
              <a:gd name="T12" fmla="*/ 15875 w 108"/>
              <a:gd name="T13" fmla="*/ 73042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39" name="Freeform 67"/>
          <p:cNvSpPr>
            <a:spLocks/>
          </p:cNvSpPr>
          <p:nvPr/>
        </p:nvSpPr>
        <p:spPr bwMode="auto">
          <a:xfrm>
            <a:off x="2082800" y="2490788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0" name="Freeform 68"/>
          <p:cNvSpPr>
            <a:spLocks/>
          </p:cNvSpPr>
          <p:nvPr/>
        </p:nvSpPr>
        <p:spPr bwMode="auto">
          <a:xfrm>
            <a:off x="1003300" y="2379663"/>
            <a:ext cx="85725" cy="74612"/>
          </a:xfrm>
          <a:custGeom>
            <a:avLst/>
            <a:gdLst>
              <a:gd name="T0" fmla="*/ 44450 w 108"/>
              <a:gd name="T1" fmla="*/ 0 h 95"/>
              <a:gd name="T2" fmla="*/ 53975 w 108"/>
              <a:gd name="T3" fmla="*/ 28274 h 95"/>
              <a:gd name="T4" fmla="*/ 85725 w 108"/>
              <a:gd name="T5" fmla="*/ 29059 h 95"/>
              <a:gd name="T6" fmla="*/ 60325 w 108"/>
              <a:gd name="T7" fmla="*/ 46338 h 95"/>
              <a:gd name="T8" fmla="*/ 69850 w 108"/>
              <a:gd name="T9" fmla="*/ 74612 h 95"/>
              <a:gd name="T10" fmla="*/ 42863 w 108"/>
              <a:gd name="T11" fmla="*/ 56548 h 95"/>
              <a:gd name="T12" fmla="*/ 15875 w 108"/>
              <a:gd name="T13" fmla="*/ 73041 h 95"/>
              <a:gd name="T14" fmla="*/ 26988 w 108"/>
              <a:gd name="T15" fmla="*/ 45553 h 95"/>
              <a:gd name="T16" fmla="*/ 0 w 108"/>
              <a:gd name="T17" fmla="*/ 27489 h 95"/>
              <a:gd name="T18" fmla="*/ 33338 w 108"/>
              <a:gd name="T19" fmla="*/ 28274 h 95"/>
              <a:gd name="T20" fmla="*/ 44450 w 108"/>
              <a:gd name="T21" fmla="*/ 0 h 9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8" h="95">
                <a:moveTo>
                  <a:pt x="56" y="0"/>
                </a:moveTo>
                <a:lnTo>
                  <a:pt x="68" y="36"/>
                </a:lnTo>
                <a:lnTo>
                  <a:pt x="108" y="37"/>
                </a:lnTo>
                <a:lnTo>
                  <a:pt x="76" y="59"/>
                </a:lnTo>
                <a:lnTo>
                  <a:pt x="88" y="95"/>
                </a:lnTo>
                <a:lnTo>
                  <a:pt x="54" y="72"/>
                </a:lnTo>
                <a:lnTo>
                  <a:pt x="20" y="93"/>
                </a:lnTo>
                <a:lnTo>
                  <a:pt x="34" y="58"/>
                </a:lnTo>
                <a:lnTo>
                  <a:pt x="0" y="35"/>
                </a:lnTo>
                <a:lnTo>
                  <a:pt x="4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1" name="Freeform 69"/>
          <p:cNvSpPr>
            <a:spLocks/>
          </p:cNvSpPr>
          <p:nvPr/>
        </p:nvSpPr>
        <p:spPr bwMode="auto">
          <a:xfrm>
            <a:off x="846138" y="1700213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2" name="Freeform 70"/>
          <p:cNvSpPr>
            <a:spLocks/>
          </p:cNvSpPr>
          <p:nvPr/>
        </p:nvSpPr>
        <p:spPr bwMode="auto">
          <a:xfrm>
            <a:off x="1111250" y="179387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4" name="Freeform 72"/>
          <p:cNvSpPr>
            <a:spLocks/>
          </p:cNvSpPr>
          <p:nvPr/>
        </p:nvSpPr>
        <p:spPr bwMode="auto">
          <a:xfrm>
            <a:off x="8893175" y="3048000"/>
            <a:ext cx="185738" cy="165100"/>
          </a:xfrm>
          <a:custGeom>
            <a:avLst/>
            <a:gdLst>
              <a:gd name="T0" fmla="*/ 26873 w 235"/>
              <a:gd name="T1" fmla="*/ 7900 h 209"/>
              <a:gd name="T2" fmla="*/ 87732 w 235"/>
              <a:gd name="T3" fmla="*/ 41867 h 209"/>
              <a:gd name="T4" fmla="*/ 141477 w 235"/>
              <a:gd name="T5" fmla="*/ 0 h 209"/>
              <a:gd name="T6" fmla="*/ 125670 w 235"/>
              <a:gd name="T7" fmla="*/ 63196 h 209"/>
              <a:gd name="T8" fmla="*/ 185738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4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5" name="Freeform 73"/>
          <p:cNvSpPr>
            <a:spLocks/>
          </p:cNvSpPr>
          <p:nvPr/>
        </p:nvSpPr>
        <p:spPr bwMode="auto">
          <a:xfrm>
            <a:off x="2555875" y="1925638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6" name="Freeform 74"/>
          <p:cNvSpPr>
            <a:spLocks/>
          </p:cNvSpPr>
          <p:nvPr/>
        </p:nvSpPr>
        <p:spPr bwMode="auto">
          <a:xfrm>
            <a:off x="2820988" y="2019300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7" name="Freeform 75"/>
          <p:cNvSpPr>
            <a:spLocks/>
          </p:cNvSpPr>
          <p:nvPr/>
        </p:nvSpPr>
        <p:spPr bwMode="auto">
          <a:xfrm>
            <a:off x="846138" y="1673225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148" name="Freeform 76"/>
          <p:cNvSpPr>
            <a:spLocks/>
          </p:cNvSpPr>
          <p:nvPr/>
        </p:nvSpPr>
        <p:spPr bwMode="auto">
          <a:xfrm>
            <a:off x="1111250" y="1766888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89" name="Freeform 77"/>
          <p:cNvSpPr>
            <a:spLocks/>
          </p:cNvSpPr>
          <p:nvPr/>
        </p:nvSpPr>
        <p:spPr bwMode="auto">
          <a:xfrm>
            <a:off x="2420938" y="336550"/>
            <a:ext cx="1387475" cy="423863"/>
          </a:xfrm>
          <a:custGeom>
            <a:avLst/>
            <a:gdLst>
              <a:gd name="T0" fmla="*/ 1387475 w 874"/>
              <a:gd name="T1" fmla="*/ 423863 h 267"/>
              <a:gd name="T2" fmla="*/ 1377950 w 874"/>
              <a:gd name="T3" fmla="*/ 420688 h 267"/>
              <a:gd name="T4" fmla="*/ 1355725 w 874"/>
              <a:gd name="T5" fmla="*/ 417513 h 267"/>
              <a:gd name="T6" fmla="*/ 1319213 w 874"/>
              <a:gd name="T7" fmla="*/ 406400 h 267"/>
              <a:gd name="T8" fmla="*/ 1273175 w 874"/>
              <a:gd name="T9" fmla="*/ 393700 h 267"/>
              <a:gd name="T10" fmla="*/ 1222375 w 874"/>
              <a:gd name="T11" fmla="*/ 376238 h 267"/>
              <a:gd name="T12" fmla="*/ 1173163 w 874"/>
              <a:gd name="T13" fmla="*/ 355600 h 267"/>
              <a:gd name="T14" fmla="*/ 1117600 w 874"/>
              <a:gd name="T15" fmla="*/ 328613 h 267"/>
              <a:gd name="T16" fmla="*/ 1071563 w 874"/>
              <a:gd name="T17" fmla="*/ 301625 h 267"/>
              <a:gd name="T18" fmla="*/ 1027113 w 874"/>
              <a:gd name="T19" fmla="*/ 269875 h 267"/>
              <a:gd name="T20" fmla="*/ 985838 w 874"/>
              <a:gd name="T21" fmla="*/ 239713 h 267"/>
              <a:gd name="T22" fmla="*/ 944563 w 874"/>
              <a:gd name="T23" fmla="*/ 207963 h 267"/>
              <a:gd name="T24" fmla="*/ 898525 w 874"/>
              <a:gd name="T25" fmla="*/ 180975 h 267"/>
              <a:gd name="T26" fmla="*/ 849313 w 874"/>
              <a:gd name="T27" fmla="*/ 157163 h 267"/>
              <a:gd name="T28" fmla="*/ 798513 w 874"/>
              <a:gd name="T29" fmla="*/ 133350 h 267"/>
              <a:gd name="T30" fmla="*/ 742950 w 874"/>
              <a:gd name="T31" fmla="*/ 115888 h 267"/>
              <a:gd name="T32" fmla="*/ 679450 w 874"/>
              <a:gd name="T33" fmla="*/ 101600 h 267"/>
              <a:gd name="T34" fmla="*/ 601663 w 874"/>
              <a:gd name="T35" fmla="*/ 88900 h 267"/>
              <a:gd name="T36" fmla="*/ 501650 w 874"/>
              <a:gd name="T37" fmla="*/ 74613 h 267"/>
              <a:gd name="T38" fmla="*/ 387350 w 874"/>
              <a:gd name="T39" fmla="*/ 57150 h 267"/>
              <a:gd name="T40" fmla="*/ 273050 w 874"/>
              <a:gd name="T41" fmla="*/ 39688 h 267"/>
              <a:gd name="T42" fmla="*/ 168275 w 874"/>
              <a:gd name="T43" fmla="*/ 23813 h 267"/>
              <a:gd name="T44" fmla="*/ 82550 w 874"/>
              <a:gd name="T45" fmla="*/ 9525 h 267"/>
              <a:gd name="T46" fmla="*/ 22225 w 874"/>
              <a:gd name="T47" fmla="*/ 3175 h 267"/>
              <a:gd name="T48" fmla="*/ 0 w 874"/>
              <a:gd name="T49" fmla="*/ 0 h 267"/>
              <a:gd name="T50" fmla="*/ 0 w 874"/>
              <a:gd name="T51" fmla="*/ 6350 h 267"/>
              <a:gd name="T52" fmla="*/ 9525 w 874"/>
              <a:gd name="T53" fmla="*/ 20638 h 267"/>
              <a:gd name="T54" fmla="*/ 17463 w 874"/>
              <a:gd name="T55" fmla="*/ 47625 h 267"/>
              <a:gd name="T56" fmla="*/ 46038 w 874"/>
              <a:gd name="T57" fmla="*/ 77788 h 267"/>
              <a:gd name="T58" fmla="*/ 77788 w 874"/>
              <a:gd name="T59" fmla="*/ 119063 h 267"/>
              <a:gd name="T60" fmla="*/ 131763 w 874"/>
              <a:gd name="T61" fmla="*/ 166688 h 267"/>
              <a:gd name="T62" fmla="*/ 200025 w 874"/>
              <a:gd name="T63" fmla="*/ 215900 h 267"/>
              <a:gd name="T64" fmla="*/ 292100 w 874"/>
              <a:gd name="T65" fmla="*/ 269875 h 267"/>
              <a:gd name="T66" fmla="*/ 350838 w 874"/>
              <a:gd name="T67" fmla="*/ 293688 h 267"/>
              <a:gd name="T68" fmla="*/ 419100 w 874"/>
              <a:gd name="T69" fmla="*/ 317500 h 267"/>
              <a:gd name="T70" fmla="*/ 492125 w 874"/>
              <a:gd name="T71" fmla="*/ 338138 h 267"/>
              <a:gd name="T72" fmla="*/ 579438 w 874"/>
              <a:gd name="T73" fmla="*/ 355600 h 267"/>
              <a:gd name="T74" fmla="*/ 666750 w 874"/>
              <a:gd name="T75" fmla="*/ 369888 h 267"/>
              <a:gd name="T76" fmla="*/ 757238 w 874"/>
              <a:gd name="T77" fmla="*/ 382588 h 267"/>
              <a:gd name="T78" fmla="*/ 852488 w 874"/>
              <a:gd name="T79" fmla="*/ 393700 h 267"/>
              <a:gd name="T80" fmla="*/ 944563 w 874"/>
              <a:gd name="T81" fmla="*/ 400050 h 267"/>
              <a:gd name="T82" fmla="*/ 1031875 w 874"/>
              <a:gd name="T83" fmla="*/ 406400 h 267"/>
              <a:gd name="T84" fmla="*/ 1112838 w 874"/>
              <a:gd name="T85" fmla="*/ 414338 h 267"/>
              <a:gd name="T86" fmla="*/ 1185863 w 874"/>
              <a:gd name="T87" fmla="*/ 417513 h 267"/>
              <a:gd name="T88" fmla="*/ 1254125 w 874"/>
              <a:gd name="T89" fmla="*/ 420688 h 267"/>
              <a:gd name="T90" fmla="*/ 1309688 w 874"/>
              <a:gd name="T91" fmla="*/ 420688 h 267"/>
              <a:gd name="T92" fmla="*/ 1350963 w 874"/>
              <a:gd name="T93" fmla="*/ 423863 h 267"/>
              <a:gd name="T94" fmla="*/ 1377950 w 874"/>
              <a:gd name="T95" fmla="*/ 423863 h 267"/>
              <a:gd name="T96" fmla="*/ 1387475 w 874"/>
              <a:gd name="T97" fmla="*/ 423863 h 26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74" h="267">
                <a:moveTo>
                  <a:pt x="874" y="267"/>
                </a:moveTo>
                <a:lnTo>
                  <a:pt x="868" y="265"/>
                </a:lnTo>
                <a:lnTo>
                  <a:pt x="854" y="263"/>
                </a:lnTo>
                <a:lnTo>
                  <a:pt x="831" y="256"/>
                </a:lnTo>
                <a:lnTo>
                  <a:pt x="802" y="248"/>
                </a:lnTo>
                <a:lnTo>
                  <a:pt x="770" y="237"/>
                </a:lnTo>
                <a:lnTo>
                  <a:pt x="739" y="224"/>
                </a:lnTo>
                <a:lnTo>
                  <a:pt x="704" y="207"/>
                </a:lnTo>
                <a:lnTo>
                  <a:pt x="675" y="190"/>
                </a:lnTo>
                <a:lnTo>
                  <a:pt x="647" y="170"/>
                </a:lnTo>
                <a:lnTo>
                  <a:pt x="621" y="151"/>
                </a:lnTo>
                <a:lnTo>
                  <a:pt x="595" y="131"/>
                </a:lnTo>
                <a:lnTo>
                  <a:pt x="566" y="114"/>
                </a:lnTo>
                <a:lnTo>
                  <a:pt x="535" y="99"/>
                </a:lnTo>
                <a:lnTo>
                  <a:pt x="503" y="84"/>
                </a:lnTo>
                <a:lnTo>
                  <a:pt x="468" y="73"/>
                </a:lnTo>
                <a:lnTo>
                  <a:pt x="428" y="64"/>
                </a:lnTo>
                <a:lnTo>
                  <a:pt x="379" y="56"/>
                </a:lnTo>
                <a:lnTo>
                  <a:pt x="316" y="47"/>
                </a:lnTo>
                <a:lnTo>
                  <a:pt x="244" y="36"/>
                </a:lnTo>
                <a:lnTo>
                  <a:pt x="172" y="25"/>
                </a:lnTo>
                <a:lnTo>
                  <a:pt x="106" y="15"/>
                </a:lnTo>
                <a:lnTo>
                  <a:pt x="52" y="6"/>
                </a:lnTo>
                <a:lnTo>
                  <a:pt x="14" y="2"/>
                </a:lnTo>
                <a:lnTo>
                  <a:pt x="0" y="0"/>
                </a:lnTo>
                <a:lnTo>
                  <a:pt x="0" y="4"/>
                </a:lnTo>
                <a:lnTo>
                  <a:pt x="6" y="13"/>
                </a:lnTo>
                <a:lnTo>
                  <a:pt x="11" y="30"/>
                </a:lnTo>
                <a:lnTo>
                  <a:pt x="29" y="49"/>
                </a:lnTo>
                <a:lnTo>
                  <a:pt x="49" y="75"/>
                </a:lnTo>
                <a:lnTo>
                  <a:pt x="83" y="105"/>
                </a:lnTo>
                <a:lnTo>
                  <a:pt x="126" y="136"/>
                </a:lnTo>
                <a:lnTo>
                  <a:pt x="184" y="170"/>
                </a:lnTo>
                <a:lnTo>
                  <a:pt x="221" y="185"/>
                </a:lnTo>
                <a:lnTo>
                  <a:pt x="264" y="200"/>
                </a:lnTo>
                <a:lnTo>
                  <a:pt x="310" y="213"/>
                </a:lnTo>
                <a:lnTo>
                  <a:pt x="365" y="224"/>
                </a:lnTo>
                <a:lnTo>
                  <a:pt x="420" y="233"/>
                </a:lnTo>
                <a:lnTo>
                  <a:pt x="477" y="241"/>
                </a:lnTo>
                <a:lnTo>
                  <a:pt x="537" y="248"/>
                </a:lnTo>
                <a:lnTo>
                  <a:pt x="595" y="252"/>
                </a:lnTo>
                <a:lnTo>
                  <a:pt x="650" y="256"/>
                </a:lnTo>
                <a:lnTo>
                  <a:pt x="701" y="261"/>
                </a:lnTo>
                <a:lnTo>
                  <a:pt x="747" y="263"/>
                </a:lnTo>
                <a:lnTo>
                  <a:pt x="790" y="265"/>
                </a:lnTo>
                <a:lnTo>
                  <a:pt x="825" y="265"/>
                </a:lnTo>
                <a:lnTo>
                  <a:pt x="851" y="267"/>
                </a:lnTo>
                <a:lnTo>
                  <a:pt x="868" y="267"/>
                </a:lnTo>
                <a:lnTo>
                  <a:pt x="874" y="26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0" name="Freeform 78"/>
          <p:cNvSpPr>
            <a:spLocks/>
          </p:cNvSpPr>
          <p:nvPr/>
        </p:nvSpPr>
        <p:spPr bwMode="auto">
          <a:xfrm>
            <a:off x="2530475" y="0"/>
            <a:ext cx="1200150" cy="446088"/>
          </a:xfrm>
          <a:custGeom>
            <a:avLst/>
            <a:gdLst>
              <a:gd name="T0" fmla="*/ 1200150 w 756"/>
              <a:gd name="T1" fmla="*/ 446088 h 281"/>
              <a:gd name="T2" fmla="*/ 1195388 w 756"/>
              <a:gd name="T3" fmla="*/ 434975 h 281"/>
              <a:gd name="T4" fmla="*/ 1177925 w 756"/>
              <a:gd name="T5" fmla="*/ 404813 h 281"/>
              <a:gd name="T6" fmla="*/ 1149350 w 756"/>
              <a:gd name="T7" fmla="*/ 357188 h 281"/>
              <a:gd name="T8" fmla="*/ 1108075 w 756"/>
              <a:gd name="T9" fmla="*/ 298450 h 281"/>
              <a:gd name="T10" fmla="*/ 1058863 w 756"/>
              <a:gd name="T11" fmla="*/ 230188 h 281"/>
              <a:gd name="T12" fmla="*/ 998538 w 756"/>
              <a:gd name="T13" fmla="*/ 160338 h 281"/>
              <a:gd name="T14" fmla="*/ 930275 w 756"/>
              <a:gd name="T15" fmla="*/ 88900 h 281"/>
              <a:gd name="T16" fmla="*/ 852488 w 756"/>
              <a:gd name="T17" fmla="*/ 23813 h 281"/>
              <a:gd name="T18" fmla="*/ 844550 w 756"/>
              <a:gd name="T19" fmla="*/ 17463 h 281"/>
              <a:gd name="T20" fmla="*/ 835025 w 756"/>
              <a:gd name="T21" fmla="*/ 9525 h 281"/>
              <a:gd name="T22" fmla="*/ 820738 w 756"/>
              <a:gd name="T23" fmla="*/ 6350 h 281"/>
              <a:gd name="T24" fmla="*/ 812800 w 756"/>
              <a:gd name="T25" fmla="*/ 0 h 281"/>
              <a:gd name="T26" fmla="*/ 0 w 756"/>
              <a:gd name="T27" fmla="*/ 0 h 281"/>
              <a:gd name="T28" fmla="*/ 22225 w 756"/>
              <a:gd name="T29" fmla="*/ 14288 h 281"/>
              <a:gd name="T30" fmla="*/ 46038 w 756"/>
              <a:gd name="T31" fmla="*/ 30163 h 281"/>
              <a:gd name="T32" fmla="*/ 73025 w 756"/>
              <a:gd name="T33" fmla="*/ 50800 h 281"/>
              <a:gd name="T34" fmla="*/ 104775 w 756"/>
              <a:gd name="T35" fmla="*/ 71438 h 281"/>
              <a:gd name="T36" fmla="*/ 136525 w 756"/>
              <a:gd name="T37" fmla="*/ 92075 h 281"/>
              <a:gd name="T38" fmla="*/ 173038 w 756"/>
              <a:gd name="T39" fmla="*/ 115888 h 281"/>
              <a:gd name="T40" fmla="*/ 209550 w 756"/>
              <a:gd name="T41" fmla="*/ 144463 h 281"/>
              <a:gd name="T42" fmla="*/ 250825 w 756"/>
              <a:gd name="T43" fmla="*/ 174625 h 281"/>
              <a:gd name="T44" fmla="*/ 301625 w 756"/>
              <a:gd name="T45" fmla="*/ 209550 h 281"/>
              <a:gd name="T46" fmla="*/ 365125 w 756"/>
              <a:gd name="T47" fmla="*/ 239713 h 281"/>
              <a:gd name="T48" fmla="*/ 433388 w 756"/>
              <a:gd name="T49" fmla="*/ 266700 h 281"/>
              <a:gd name="T50" fmla="*/ 506413 w 756"/>
              <a:gd name="T51" fmla="*/ 295275 h 281"/>
              <a:gd name="T52" fmla="*/ 584200 w 756"/>
              <a:gd name="T53" fmla="*/ 319088 h 281"/>
              <a:gd name="T54" fmla="*/ 661988 w 756"/>
              <a:gd name="T55" fmla="*/ 342900 h 281"/>
              <a:gd name="T56" fmla="*/ 739775 w 756"/>
              <a:gd name="T57" fmla="*/ 363538 h 281"/>
              <a:gd name="T58" fmla="*/ 820738 w 756"/>
              <a:gd name="T59" fmla="*/ 381000 h 281"/>
              <a:gd name="T60" fmla="*/ 893763 w 756"/>
              <a:gd name="T61" fmla="*/ 393700 h 281"/>
              <a:gd name="T62" fmla="*/ 966788 w 756"/>
              <a:gd name="T63" fmla="*/ 407988 h 281"/>
              <a:gd name="T64" fmla="*/ 1031875 w 756"/>
              <a:gd name="T65" fmla="*/ 422275 h 281"/>
              <a:gd name="T66" fmla="*/ 1085850 w 756"/>
              <a:gd name="T67" fmla="*/ 428625 h 281"/>
              <a:gd name="T68" fmla="*/ 1136650 w 756"/>
              <a:gd name="T69" fmla="*/ 434975 h 281"/>
              <a:gd name="T70" fmla="*/ 1168400 w 756"/>
              <a:gd name="T71" fmla="*/ 441325 h 281"/>
              <a:gd name="T72" fmla="*/ 1190625 w 756"/>
              <a:gd name="T73" fmla="*/ 446088 h 281"/>
              <a:gd name="T74" fmla="*/ 1200150 w 756"/>
              <a:gd name="T75" fmla="*/ 446088 h 2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56" h="281">
                <a:moveTo>
                  <a:pt x="756" y="281"/>
                </a:moveTo>
                <a:lnTo>
                  <a:pt x="753" y="274"/>
                </a:lnTo>
                <a:lnTo>
                  <a:pt x="742" y="255"/>
                </a:lnTo>
                <a:lnTo>
                  <a:pt x="724" y="225"/>
                </a:lnTo>
                <a:lnTo>
                  <a:pt x="698" y="188"/>
                </a:lnTo>
                <a:lnTo>
                  <a:pt x="667" y="145"/>
                </a:lnTo>
                <a:lnTo>
                  <a:pt x="629" y="101"/>
                </a:lnTo>
                <a:lnTo>
                  <a:pt x="586" y="56"/>
                </a:lnTo>
                <a:lnTo>
                  <a:pt x="537" y="15"/>
                </a:lnTo>
                <a:lnTo>
                  <a:pt x="532" y="11"/>
                </a:lnTo>
                <a:lnTo>
                  <a:pt x="526" y="6"/>
                </a:lnTo>
                <a:lnTo>
                  <a:pt x="517" y="4"/>
                </a:lnTo>
                <a:lnTo>
                  <a:pt x="512" y="0"/>
                </a:lnTo>
                <a:lnTo>
                  <a:pt x="0" y="0"/>
                </a:lnTo>
                <a:lnTo>
                  <a:pt x="14" y="9"/>
                </a:lnTo>
                <a:lnTo>
                  <a:pt x="29" y="19"/>
                </a:lnTo>
                <a:lnTo>
                  <a:pt x="46" y="32"/>
                </a:lnTo>
                <a:lnTo>
                  <a:pt x="66" y="45"/>
                </a:lnTo>
                <a:lnTo>
                  <a:pt x="86" y="58"/>
                </a:lnTo>
                <a:lnTo>
                  <a:pt x="109" y="73"/>
                </a:lnTo>
                <a:lnTo>
                  <a:pt x="132" y="91"/>
                </a:lnTo>
                <a:lnTo>
                  <a:pt x="158" y="110"/>
                </a:lnTo>
                <a:lnTo>
                  <a:pt x="190" y="132"/>
                </a:lnTo>
                <a:lnTo>
                  <a:pt x="230" y="151"/>
                </a:lnTo>
                <a:lnTo>
                  <a:pt x="273" y="168"/>
                </a:lnTo>
                <a:lnTo>
                  <a:pt x="319" y="186"/>
                </a:lnTo>
                <a:lnTo>
                  <a:pt x="368" y="201"/>
                </a:lnTo>
                <a:lnTo>
                  <a:pt x="417" y="216"/>
                </a:lnTo>
                <a:lnTo>
                  <a:pt x="466" y="229"/>
                </a:lnTo>
                <a:lnTo>
                  <a:pt x="517" y="240"/>
                </a:lnTo>
                <a:lnTo>
                  <a:pt x="563" y="248"/>
                </a:lnTo>
                <a:lnTo>
                  <a:pt x="609" y="257"/>
                </a:lnTo>
                <a:lnTo>
                  <a:pt x="650" y="266"/>
                </a:lnTo>
                <a:lnTo>
                  <a:pt x="684" y="270"/>
                </a:lnTo>
                <a:lnTo>
                  <a:pt x="716" y="274"/>
                </a:lnTo>
                <a:lnTo>
                  <a:pt x="736" y="278"/>
                </a:lnTo>
                <a:lnTo>
                  <a:pt x="750" y="281"/>
                </a:lnTo>
                <a:lnTo>
                  <a:pt x="756" y="281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1" name="Freeform 79"/>
          <p:cNvSpPr>
            <a:spLocks/>
          </p:cNvSpPr>
          <p:nvPr/>
        </p:nvSpPr>
        <p:spPr bwMode="auto">
          <a:xfrm>
            <a:off x="1422400" y="0"/>
            <a:ext cx="565150" cy="531813"/>
          </a:xfrm>
          <a:custGeom>
            <a:avLst/>
            <a:gdLst>
              <a:gd name="T0" fmla="*/ 565150 w 356"/>
              <a:gd name="T1" fmla="*/ 531813 h 335"/>
              <a:gd name="T2" fmla="*/ 565150 w 356"/>
              <a:gd name="T3" fmla="*/ 520700 h 335"/>
              <a:gd name="T4" fmla="*/ 565150 w 356"/>
              <a:gd name="T5" fmla="*/ 490538 h 335"/>
              <a:gd name="T6" fmla="*/ 565150 w 356"/>
              <a:gd name="T7" fmla="*/ 441325 h 335"/>
              <a:gd name="T8" fmla="*/ 555625 w 356"/>
              <a:gd name="T9" fmla="*/ 384175 h 335"/>
              <a:gd name="T10" fmla="*/ 542925 w 356"/>
              <a:gd name="T11" fmla="*/ 322263 h 335"/>
              <a:gd name="T12" fmla="*/ 509588 w 356"/>
              <a:gd name="T13" fmla="*/ 254000 h 335"/>
              <a:gd name="T14" fmla="*/ 469900 w 356"/>
              <a:gd name="T15" fmla="*/ 188913 h 335"/>
              <a:gd name="T16" fmla="*/ 404813 w 356"/>
              <a:gd name="T17" fmla="*/ 127000 h 335"/>
              <a:gd name="T18" fmla="*/ 382588 w 356"/>
              <a:gd name="T19" fmla="*/ 109538 h 335"/>
              <a:gd name="T20" fmla="*/ 360363 w 356"/>
              <a:gd name="T21" fmla="*/ 92075 h 335"/>
              <a:gd name="T22" fmla="*/ 336550 w 356"/>
              <a:gd name="T23" fmla="*/ 74613 h 335"/>
              <a:gd name="T24" fmla="*/ 314325 w 356"/>
              <a:gd name="T25" fmla="*/ 58738 h 335"/>
              <a:gd name="T26" fmla="*/ 290513 w 356"/>
              <a:gd name="T27" fmla="*/ 44450 h 335"/>
              <a:gd name="T28" fmla="*/ 268288 w 356"/>
              <a:gd name="T29" fmla="*/ 26988 h 335"/>
              <a:gd name="T30" fmla="*/ 246063 w 356"/>
              <a:gd name="T31" fmla="*/ 14288 h 335"/>
              <a:gd name="T32" fmla="*/ 222250 w 356"/>
              <a:gd name="T33" fmla="*/ 0 h 335"/>
              <a:gd name="T34" fmla="*/ 0 w 356"/>
              <a:gd name="T35" fmla="*/ 0 h 335"/>
              <a:gd name="T36" fmla="*/ 12700 w 356"/>
              <a:gd name="T37" fmla="*/ 38100 h 335"/>
              <a:gd name="T38" fmla="*/ 34925 w 356"/>
              <a:gd name="T39" fmla="*/ 85725 h 335"/>
              <a:gd name="T40" fmla="*/ 58738 w 356"/>
              <a:gd name="T41" fmla="*/ 136525 h 335"/>
              <a:gd name="T42" fmla="*/ 90488 w 356"/>
              <a:gd name="T43" fmla="*/ 192088 h 335"/>
              <a:gd name="T44" fmla="*/ 149225 w 356"/>
              <a:gd name="T45" fmla="*/ 274638 h 335"/>
              <a:gd name="T46" fmla="*/ 217488 w 356"/>
              <a:gd name="T47" fmla="*/ 346075 h 335"/>
              <a:gd name="T48" fmla="*/ 295275 w 356"/>
              <a:gd name="T49" fmla="*/ 404813 h 335"/>
              <a:gd name="T50" fmla="*/ 377825 w 356"/>
              <a:gd name="T51" fmla="*/ 449263 h 335"/>
              <a:gd name="T52" fmla="*/ 446088 w 356"/>
              <a:gd name="T53" fmla="*/ 487363 h 335"/>
              <a:gd name="T54" fmla="*/ 509588 w 356"/>
              <a:gd name="T55" fmla="*/ 511175 h 335"/>
              <a:gd name="T56" fmla="*/ 550863 w 356"/>
              <a:gd name="T57" fmla="*/ 527050 h 335"/>
              <a:gd name="T58" fmla="*/ 565150 w 356"/>
              <a:gd name="T59" fmla="*/ 531813 h 33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6" h="335">
                <a:moveTo>
                  <a:pt x="356" y="335"/>
                </a:moveTo>
                <a:lnTo>
                  <a:pt x="356" y="328"/>
                </a:lnTo>
                <a:lnTo>
                  <a:pt x="356" y="309"/>
                </a:lnTo>
                <a:lnTo>
                  <a:pt x="356" y="278"/>
                </a:lnTo>
                <a:lnTo>
                  <a:pt x="350" y="242"/>
                </a:lnTo>
                <a:lnTo>
                  <a:pt x="342" y="203"/>
                </a:lnTo>
                <a:lnTo>
                  <a:pt x="321" y="160"/>
                </a:lnTo>
                <a:lnTo>
                  <a:pt x="296" y="119"/>
                </a:lnTo>
                <a:lnTo>
                  <a:pt x="255" y="80"/>
                </a:lnTo>
                <a:lnTo>
                  <a:pt x="241" y="69"/>
                </a:lnTo>
                <a:lnTo>
                  <a:pt x="227" y="58"/>
                </a:lnTo>
                <a:lnTo>
                  <a:pt x="212" y="47"/>
                </a:lnTo>
                <a:lnTo>
                  <a:pt x="198" y="37"/>
                </a:lnTo>
                <a:lnTo>
                  <a:pt x="183" y="28"/>
                </a:lnTo>
                <a:lnTo>
                  <a:pt x="169" y="17"/>
                </a:lnTo>
                <a:lnTo>
                  <a:pt x="155" y="9"/>
                </a:lnTo>
                <a:lnTo>
                  <a:pt x="140" y="0"/>
                </a:lnTo>
                <a:lnTo>
                  <a:pt x="0" y="0"/>
                </a:lnTo>
                <a:lnTo>
                  <a:pt x="8" y="24"/>
                </a:lnTo>
                <a:lnTo>
                  <a:pt x="22" y="54"/>
                </a:lnTo>
                <a:lnTo>
                  <a:pt x="37" y="86"/>
                </a:lnTo>
                <a:lnTo>
                  <a:pt x="57" y="121"/>
                </a:lnTo>
                <a:lnTo>
                  <a:pt x="94" y="173"/>
                </a:lnTo>
                <a:lnTo>
                  <a:pt x="137" y="218"/>
                </a:lnTo>
                <a:lnTo>
                  <a:pt x="186" y="255"/>
                </a:lnTo>
                <a:lnTo>
                  <a:pt x="238" y="283"/>
                </a:lnTo>
                <a:lnTo>
                  <a:pt x="281" y="307"/>
                </a:lnTo>
                <a:lnTo>
                  <a:pt x="321" y="322"/>
                </a:lnTo>
                <a:lnTo>
                  <a:pt x="347" y="332"/>
                </a:lnTo>
                <a:lnTo>
                  <a:pt x="356" y="335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2" name="Freeform 80"/>
          <p:cNvSpPr>
            <a:spLocks/>
          </p:cNvSpPr>
          <p:nvPr/>
        </p:nvSpPr>
        <p:spPr bwMode="auto">
          <a:xfrm>
            <a:off x="1195388" y="1292225"/>
            <a:ext cx="328612" cy="558800"/>
          </a:xfrm>
          <a:custGeom>
            <a:avLst/>
            <a:gdLst>
              <a:gd name="T0" fmla="*/ 26987 w 207"/>
              <a:gd name="T1" fmla="*/ 266700 h 352"/>
              <a:gd name="T2" fmla="*/ 4762 w 207"/>
              <a:gd name="T3" fmla="*/ 322263 h 352"/>
              <a:gd name="T4" fmla="*/ 0 w 207"/>
              <a:gd name="T5" fmla="*/ 376238 h 352"/>
              <a:gd name="T6" fmla="*/ 9525 w 207"/>
              <a:gd name="T7" fmla="*/ 425450 h 352"/>
              <a:gd name="T8" fmla="*/ 26987 w 207"/>
              <a:gd name="T9" fmla="*/ 469900 h 352"/>
              <a:gd name="T10" fmla="*/ 50800 w 207"/>
              <a:gd name="T11" fmla="*/ 506413 h 352"/>
              <a:gd name="T12" fmla="*/ 73025 w 207"/>
              <a:gd name="T13" fmla="*/ 534988 h 352"/>
              <a:gd name="T14" fmla="*/ 92075 w 207"/>
              <a:gd name="T15" fmla="*/ 550863 h 352"/>
              <a:gd name="T16" fmla="*/ 95250 w 207"/>
              <a:gd name="T17" fmla="*/ 558800 h 352"/>
              <a:gd name="T18" fmla="*/ 104775 w 207"/>
              <a:gd name="T19" fmla="*/ 555625 h 352"/>
              <a:gd name="T20" fmla="*/ 123825 w 207"/>
              <a:gd name="T21" fmla="*/ 547688 h 352"/>
              <a:gd name="T22" fmla="*/ 150812 w 207"/>
              <a:gd name="T23" fmla="*/ 534988 h 352"/>
              <a:gd name="T24" fmla="*/ 187325 w 207"/>
              <a:gd name="T25" fmla="*/ 511175 h 352"/>
              <a:gd name="T26" fmla="*/ 223837 w 207"/>
              <a:gd name="T27" fmla="*/ 479425 h 352"/>
              <a:gd name="T28" fmla="*/ 260350 w 207"/>
              <a:gd name="T29" fmla="*/ 438150 h 352"/>
              <a:gd name="T30" fmla="*/ 287337 w 207"/>
              <a:gd name="T31" fmla="*/ 387350 h 352"/>
              <a:gd name="T32" fmla="*/ 309562 w 207"/>
              <a:gd name="T33" fmla="*/ 325438 h 352"/>
              <a:gd name="T34" fmla="*/ 328612 w 207"/>
              <a:gd name="T35" fmla="*/ 195263 h 352"/>
              <a:gd name="T36" fmla="*/ 319087 w 207"/>
              <a:gd name="T37" fmla="*/ 92075 h 352"/>
              <a:gd name="T38" fmla="*/ 301625 w 207"/>
              <a:gd name="T39" fmla="*/ 23813 h 352"/>
              <a:gd name="T40" fmla="*/ 292100 w 207"/>
              <a:gd name="T41" fmla="*/ 0 h 352"/>
              <a:gd name="T42" fmla="*/ 282575 w 207"/>
              <a:gd name="T43" fmla="*/ 6350 h 352"/>
              <a:gd name="T44" fmla="*/ 265112 w 207"/>
              <a:gd name="T45" fmla="*/ 20638 h 352"/>
              <a:gd name="T46" fmla="*/ 233362 w 207"/>
              <a:gd name="T47" fmla="*/ 44450 h 352"/>
              <a:gd name="T48" fmla="*/ 192087 w 207"/>
              <a:gd name="T49" fmla="*/ 74613 h 352"/>
              <a:gd name="T50" fmla="*/ 150812 w 207"/>
              <a:gd name="T51" fmla="*/ 115888 h 352"/>
              <a:gd name="T52" fmla="*/ 104775 w 207"/>
              <a:gd name="T53" fmla="*/ 160338 h 352"/>
              <a:gd name="T54" fmla="*/ 63500 w 207"/>
              <a:gd name="T55" fmla="*/ 212725 h 352"/>
              <a:gd name="T56" fmla="*/ 26987 w 207"/>
              <a:gd name="T57" fmla="*/ 266700 h 3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352">
                <a:moveTo>
                  <a:pt x="17" y="168"/>
                </a:moveTo>
                <a:lnTo>
                  <a:pt x="3" y="203"/>
                </a:lnTo>
                <a:lnTo>
                  <a:pt x="0" y="237"/>
                </a:lnTo>
                <a:lnTo>
                  <a:pt x="6" y="268"/>
                </a:lnTo>
                <a:lnTo>
                  <a:pt x="17" y="296"/>
                </a:lnTo>
                <a:lnTo>
                  <a:pt x="32" y="319"/>
                </a:lnTo>
                <a:lnTo>
                  <a:pt x="46" y="337"/>
                </a:lnTo>
                <a:lnTo>
                  <a:pt x="58" y="347"/>
                </a:lnTo>
                <a:lnTo>
                  <a:pt x="60" y="352"/>
                </a:lnTo>
                <a:lnTo>
                  <a:pt x="66" y="350"/>
                </a:lnTo>
                <a:lnTo>
                  <a:pt x="78" y="345"/>
                </a:lnTo>
                <a:lnTo>
                  <a:pt x="95" y="337"/>
                </a:lnTo>
                <a:lnTo>
                  <a:pt x="118" y="322"/>
                </a:lnTo>
                <a:lnTo>
                  <a:pt x="141" y="302"/>
                </a:lnTo>
                <a:lnTo>
                  <a:pt x="164" y="276"/>
                </a:lnTo>
                <a:lnTo>
                  <a:pt x="181" y="244"/>
                </a:lnTo>
                <a:lnTo>
                  <a:pt x="195" y="205"/>
                </a:lnTo>
                <a:lnTo>
                  <a:pt x="207" y="123"/>
                </a:lnTo>
                <a:lnTo>
                  <a:pt x="201" y="58"/>
                </a:lnTo>
                <a:lnTo>
                  <a:pt x="190" y="15"/>
                </a:lnTo>
                <a:lnTo>
                  <a:pt x="184" y="0"/>
                </a:lnTo>
                <a:lnTo>
                  <a:pt x="178" y="4"/>
                </a:lnTo>
                <a:lnTo>
                  <a:pt x="167" y="13"/>
                </a:lnTo>
                <a:lnTo>
                  <a:pt x="147" y="28"/>
                </a:lnTo>
                <a:lnTo>
                  <a:pt x="121" y="47"/>
                </a:lnTo>
                <a:lnTo>
                  <a:pt x="95" y="73"/>
                </a:lnTo>
                <a:lnTo>
                  <a:pt x="66" y="101"/>
                </a:lnTo>
                <a:lnTo>
                  <a:pt x="40" y="134"/>
                </a:lnTo>
                <a:lnTo>
                  <a:pt x="17" y="16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3" name="Freeform 81"/>
          <p:cNvSpPr>
            <a:spLocks/>
          </p:cNvSpPr>
          <p:nvPr/>
        </p:nvSpPr>
        <p:spPr bwMode="auto">
          <a:xfrm>
            <a:off x="1450975" y="760413"/>
            <a:ext cx="469900" cy="692150"/>
          </a:xfrm>
          <a:custGeom>
            <a:avLst/>
            <a:gdLst>
              <a:gd name="T0" fmla="*/ 36513 w 296"/>
              <a:gd name="T1" fmla="*/ 339725 h 436"/>
              <a:gd name="T2" fmla="*/ 100013 w 296"/>
              <a:gd name="T3" fmla="*/ 419100 h 436"/>
              <a:gd name="T4" fmla="*/ 163513 w 296"/>
              <a:gd name="T5" fmla="*/ 487363 h 436"/>
              <a:gd name="T6" fmla="*/ 228600 w 296"/>
              <a:gd name="T7" fmla="*/ 549275 h 436"/>
              <a:gd name="T8" fmla="*/ 287338 w 296"/>
              <a:gd name="T9" fmla="*/ 596900 h 436"/>
              <a:gd name="T10" fmla="*/ 342900 w 296"/>
              <a:gd name="T11" fmla="*/ 638175 h 436"/>
              <a:gd name="T12" fmla="*/ 382588 w 296"/>
              <a:gd name="T13" fmla="*/ 668338 h 436"/>
              <a:gd name="T14" fmla="*/ 411163 w 296"/>
              <a:gd name="T15" fmla="*/ 685800 h 436"/>
              <a:gd name="T16" fmla="*/ 419100 w 296"/>
              <a:gd name="T17" fmla="*/ 692150 h 436"/>
              <a:gd name="T18" fmla="*/ 411163 w 296"/>
              <a:gd name="T19" fmla="*/ 671513 h 436"/>
              <a:gd name="T20" fmla="*/ 401638 w 296"/>
              <a:gd name="T21" fmla="*/ 614363 h 436"/>
              <a:gd name="T22" fmla="*/ 406400 w 296"/>
              <a:gd name="T23" fmla="*/ 528638 h 436"/>
              <a:gd name="T24" fmla="*/ 452438 w 296"/>
              <a:gd name="T25" fmla="*/ 422275 h 436"/>
              <a:gd name="T26" fmla="*/ 469900 w 296"/>
              <a:gd name="T27" fmla="*/ 360363 h 436"/>
              <a:gd name="T28" fmla="*/ 455613 w 296"/>
              <a:gd name="T29" fmla="*/ 292100 h 436"/>
              <a:gd name="T30" fmla="*/ 419100 w 296"/>
              <a:gd name="T31" fmla="*/ 223838 h 436"/>
              <a:gd name="T32" fmla="*/ 374650 w 296"/>
              <a:gd name="T33" fmla="*/ 153988 h 436"/>
              <a:gd name="T34" fmla="*/ 323850 w 296"/>
              <a:gd name="T35" fmla="*/ 93663 h 436"/>
              <a:gd name="T36" fmla="*/ 273050 w 296"/>
              <a:gd name="T37" fmla="*/ 44450 h 436"/>
              <a:gd name="T38" fmla="*/ 241300 w 296"/>
              <a:gd name="T39" fmla="*/ 11113 h 436"/>
              <a:gd name="T40" fmla="*/ 228600 w 296"/>
              <a:gd name="T41" fmla="*/ 0 h 436"/>
              <a:gd name="T42" fmla="*/ 214313 w 296"/>
              <a:gd name="T43" fmla="*/ 7938 h 436"/>
              <a:gd name="T44" fmla="*/ 177800 w 296"/>
              <a:gd name="T45" fmla="*/ 20638 h 436"/>
              <a:gd name="T46" fmla="*/ 127000 w 296"/>
              <a:gd name="T47" fmla="*/ 47625 h 436"/>
              <a:gd name="T48" fmla="*/ 73025 w 296"/>
              <a:gd name="T49" fmla="*/ 85725 h 436"/>
              <a:gd name="T50" fmla="*/ 26988 w 296"/>
              <a:gd name="T51" fmla="*/ 138113 h 436"/>
              <a:gd name="T52" fmla="*/ 0 w 296"/>
              <a:gd name="T53" fmla="*/ 195263 h 436"/>
              <a:gd name="T54" fmla="*/ 0 w 296"/>
              <a:gd name="T55" fmla="*/ 260350 h 436"/>
              <a:gd name="T56" fmla="*/ 36513 w 296"/>
              <a:gd name="T57" fmla="*/ 339725 h 4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96" h="436">
                <a:moveTo>
                  <a:pt x="23" y="214"/>
                </a:moveTo>
                <a:lnTo>
                  <a:pt x="63" y="264"/>
                </a:lnTo>
                <a:lnTo>
                  <a:pt x="103" y="307"/>
                </a:lnTo>
                <a:lnTo>
                  <a:pt x="144" y="346"/>
                </a:lnTo>
                <a:lnTo>
                  <a:pt x="181" y="376"/>
                </a:lnTo>
                <a:lnTo>
                  <a:pt x="216" y="402"/>
                </a:lnTo>
                <a:lnTo>
                  <a:pt x="241" y="421"/>
                </a:lnTo>
                <a:lnTo>
                  <a:pt x="259" y="432"/>
                </a:lnTo>
                <a:lnTo>
                  <a:pt x="264" y="436"/>
                </a:lnTo>
                <a:lnTo>
                  <a:pt x="259" y="423"/>
                </a:lnTo>
                <a:lnTo>
                  <a:pt x="253" y="387"/>
                </a:lnTo>
                <a:lnTo>
                  <a:pt x="256" y="333"/>
                </a:lnTo>
                <a:lnTo>
                  <a:pt x="285" y="266"/>
                </a:lnTo>
                <a:lnTo>
                  <a:pt x="296" y="227"/>
                </a:lnTo>
                <a:lnTo>
                  <a:pt x="287" y="184"/>
                </a:lnTo>
                <a:lnTo>
                  <a:pt x="264" y="141"/>
                </a:lnTo>
                <a:lnTo>
                  <a:pt x="236" y="97"/>
                </a:lnTo>
                <a:lnTo>
                  <a:pt x="204" y="59"/>
                </a:lnTo>
                <a:lnTo>
                  <a:pt x="172" y="28"/>
                </a:lnTo>
                <a:lnTo>
                  <a:pt x="152" y="7"/>
                </a:lnTo>
                <a:lnTo>
                  <a:pt x="144" y="0"/>
                </a:lnTo>
                <a:lnTo>
                  <a:pt x="135" y="5"/>
                </a:lnTo>
                <a:lnTo>
                  <a:pt x="112" y="13"/>
                </a:lnTo>
                <a:lnTo>
                  <a:pt x="80" y="30"/>
                </a:lnTo>
                <a:lnTo>
                  <a:pt x="46" y="54"/>
                </a:lnTo>
                <a:lnTo>
                  <a:pt x="17" y="87"/>
                </a:lnTo>
                <a:lnTo>
                  <a:pt x="0" y="123"/>
                </a:lnTo>
                <a:lnTo>
                  <a:pt x="0" y="164"/>
                </a:lnTo>
                <a:lnTo>
                  <a:pt x="23" y="21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4" name="Freeform 82"/>
          <p:cNvSpPr>
            <a:spLocks/>
          </p:cNvSpPr>
          <p:nvPr/>
        </p:nvSpPr>
        <p:spPr bwMode="auto">
          <a:xfrm>
            <a:off x="2655888" y="674688"/>
            <a:ext cx="889000" cy="576262"/>
          </a:xfrm>
          <a:custGeom>
            <a:avLst/>
            <a:gdLst>
              <a:gd name="T0" fmla="*/ 414338 w 560"/>
              <a:gd name="T1" fmla="*/ 288925 h 363"/>
              <a:gd name="T2" fmla="*/ 350838 w 560"/>
              <a:gd name="T3" fmla="*/ 227012 h 363"/>
              <a:gd name="T4" fmla="*/ 282575 w 560"/>
              <a:gd name="T5" fmla="*/ 171450 h 363"/>
              <a:gd name="T6" fmla="*/ 214313 w 560"/>
              <a:gd name="T7" fmla="*/ 120650 h 363"/>
              <a:gd name="T8" fmla="*/ 146050 w 560"/>
              <a:gd name="T9" fmla="*/ 79375 h 363"/>
              <a:gd name="T10" fmla="*/ 90488 w 560"/>
              <a:gd name="T11" fmla="*/ 44450 h 363"/>
              <a:gd name="T12" fmla="*/ 41275 w 560"/>
              <a:gd name="T13" fmla="*/ 20637 h 363"/>
              <a:gd name="T14" fmla="*/ 9525 w 560"/>
              <a:gd name="T15" fmla="*/ 7937 h 363"/>
              <a:gd name="T16" fmla="*/ 0 w 560"/>
              <a:gd name="T17" fmla="*/ 0 h 363"/>
              <a:gd name="T18" fmla="*/ 0 w 560"/>
              <a:gd name="T19" fmla="*/ 17462 h 363"/>
              <a:gd name="T20" fmla="*/ 9525 w 560"/>
              <a:gd name="T21" fmla="*/ 68262 h 363"/>
              <a:gd name="T22" fmla="*/ 26988 w 560"/>
              <a:gd name="T23" fmla="*/ 138112 h 363"/>
              <a:gd name="T24" fmla="*/ 49213 w 560"/>
              <a:gd name="T25" fmla="*/ 223837 h 363"/>
              <a:gd name="T26" fmla="*/ 90488 w 560"/>
              <a:gd name="T27" fmla="*/ 312737 h 363"/>
              <a:gd name="T28" fmla="*/ 146050 w 560"/>
              <a:gd name="T29" fmla="*/ 398462 h 363"/>
              <a:gd name="T30" fmla="*/ 223838 w 560"/>
              <a:gd name="T31" fmla="*/ 469900 h 363"/>
              <a:gd name="T32" fmla="*/ 319088 w 560"/>
              <a:gd name="T33" fmla="*/ 520700 h 363"/>
              <a:gd name="T34" fmla="*/ 423863 w 560"/>
              <a:gd name="T35" fmla="*/ 552450 h 363"/>
              <a:gd name="T36" fmla="*/ 528638 w 560"/>
              <a:gd name="T37" fmla="*/ 569912 h 363"/>
              <a:gd name="T38" fmla="*/ 625475 w 560"/>
              <a:gd name="T39" fmla="*/ 576262 h 363"/>
              <a:gd name="T40" fmla="*/ 711200 w 560"/>
              <a:gd name="T41" fmla="*/ 576262 h 363"/>
              <a:gd name="T42" fmla="*/ 784225 w 560"/>
              <a:gd name="T43" fmla="*/ 573087 h 363"/>
              <a:gd name="T44" fmla="*/ 839788 w 560"/>
              <a:gd name="T45" fmla="*/ 565150 h 363"/>
              <a:gd name="T46" fmla="*/ 876300 w 560"/>
              <a:gd name="T47" fmla="*/ 558800 h 363"/>
              <a:gd name="T48" fmla="*/ 889000 w 560"/>
              <a:gd name="T49" fmla="*/ 555625 h 363"/>
              <a:gd name="T50" fmla="*/ 876300 w 560"/>
              <a:gd name="T51" fmla="*/ 552450 h 363"/>
              <a:gd name="T52" fmla="*/ 839788 w 560"/>
              <a:gd name="T53" fmla="*/ 538162 h 363"/>
              <a:gd name="T54" fmla="*/ 779463 w 560"/>
              <a:gd name="T55" fmla="*/ 514350 h 363"/>
              <a:gd name="T56" fmla="*/ 711200 w 560"/>
              <a:gd name="T57" fmla="*/ 484187 h 363"/>
              <a:gd name="T58" fmla="*/ 633413 w 560"/>
              <a:gd name="T59" fmla="*/ 446087 h 363"/>
              <a:gd name="T60" fmla="*/ 555625 w 560"/>
              <a:gd name="T61" fmla="*/ 401637 h 363"/>
              <a:gd name="T62" fmla="*/ 479425 w 560"/>
              <a:gd name="T63" fmla="*/ 346075 h 363"/>
              <a:gd name="T64" fmla="*/ 414338 w 560"/>
              <a:gd name="T65" fmla="*/ 288925 h 36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0" h="363">
                <a:moveTo>
                  <a:pt x="261" y="182"/>
                </a:moveTo>
                <a:lnTo>
                  <a:pt x="221" y="143"/>
                </a:lnTo>
                <a:lnTo>
                  <a:pt x="178" y="108"/>
                </a:lnTo>
                <a:lnTo>
                  <a:pt x="135" y="76"/>
                </a:lnTo>
                <a:lnTo>
                  <a:pt x="92" y="50"/>
                </a:lnTo>
                <a:lnTo>
                  <a:pt x="57" y="28"/>
                </a:lnTo>
                <a:lnTo>
                  <a:pt x="26" y="13"/>
                </a:lnTo>
                <a:lnTo>
                  <a:pt x="6" y="5"/>
                </a:lnTo>
                <a:lnTo>
                  <a:pt x="0" y="0"/>
                </a:lnTo>
                <a:lnTo>
                  <a:pt x="0" y="11"/>
                </a:lnTo>
                <a:lnTo>
                  <a:pt x="6" y="43"/>
                </a:lnTo>
                <a:lnTo>
                  <a:pt x="17" y="87"/>
                </a:lnTo>
                <a:lnTo>
                  <a:pt x="31" y="141"/>
                </a:lnTo>
                <a:lnTo>
                  <a:pt x="57" y="197"/>
                </a:lnTo>
                <a:lnTo>
                  <a:pt x="92" y="251"/>
                </a:lnTo>
                <a:lnTo>
                  <a:pt x="141" y="296"/>
                </a:lnTo>
                <a:lnTo>
                  <a:pt x="201" y="328"/>
                </a:lnTo>
                <a:lnTo>
                  <a:pt x="267" y="348"/>
                </a:lnTo>
                <a:lnTo>
                  <a:pt x="333" y="359"/>
                </a:lnTo>
                <a:lnTo>
                  <a:pt x="394" y="363"/>
                </a:lnTo>
                <a:lnTo>
                  <a:pt x="448" y="363"/>
                </a:lnTo>
                <a:lnTo>
                  <a:pt x="494" y="361"/>
                </a:lnTo>
                <a:lnTo>
                  <a:pt x="529" y="356"/>
                </a:lnTo>
                <a:lnTo>
                  <a:pt x="552" y="352"/>
                </a:lnTo>
                <a:lnTo>
                  <a:pt x="560" y="350"/>
                </a:lnTo>
                <a:lnTo>
                  <a:pt x="552" y="348"/>
                </a:lnTo>
                <a:lnTo>
                  <a:pt x="529" y="339"/>
                </a:lnTo>
                <a:lnTo>
                  <a:pt x="491" y="324"/>
                </a:lnTo>
                <a:lnTo>
                  <a:pt x="448" y="305"/>
                </a:lnTo>
                <a:lnTo>
                  <a:pt x="399" y="281"/>
                </a:lnTo>
                <a:lnTo>
                  <a:pt x="350" y="253"/>
                </a:lnTo>
                <a:lnTo>
                  <a:pt x="302" y="218"/>
                </a:lnTo>
                <a:lnTo>
                  <a:pt x="261" y="18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6" name="Freeform 84"/>
          <p:cNvSpPr>
            <a:spLocks/>
          </p:cNvSpPr>
          <p:nvPr/>
        </p:nvSpPr>
        <p:spPr bwMode="auto">
          <a:xfrm>
            <a:off x="1588" y="0"/>
            <a:ext cx="274637" cy="100013"/>
          </a:xfrm>
          <a:custGeom>
            <a:avLst/>
            <a:gdLst>
              <a:gd name="T0" fmla="*/ 265112 w 173"/>
              <a:gd name="T1" fmla="*/ 9525 h 63"/>
              <a:gd name="T2" fmla="*/ 269875 w 173"/>
              <a:gd name="T3" fmla="*/ 6350 h 63"/>
              <a:gd name="T4" fmla="*/ 269875 w 173"/>
              <a:gd name="T5" fmla="*/ 3175 h 63"/>
              <a:gd name="T6" fmla="*/ 269875 w 173"/>
              <a:gd name="T7" fmla="*/ 3175 h 63"/>
              <a:gd name="T8" fmla="*/ 274637 w 173"/>
              <a:gd name="T9" fmla="*/ 0 h 63"/>
              <a:gd name="T10" fmla="*/ 0 w 173"/>
              <a:gd name="T11" fmla="*/ 0 h 63"/>
              <a:gd name="T12" fmla="*/ 0 w 173"/>
              <a:gd name="T13" fmla="*/ 100013 h 63"/>
              <a:gd name="T14" fmla="*/ 36512 w 173"/>
              <a:gd name="T15" fmla="*/ 92075 h 63"/>
              <a:gd name="T16" fmla="*/ 73025 w 173"/>
              <a:gd name="T17" fmla="*/ 82550 h 63"/>
              <a:gd name="T18" fmla="*/ 109537 w 173"/>
              <a:gd name="T19" fmla="*/ 71438 h 63"/>
              <a:gd name="T20" fmla="*/ 146050 w 173"/>
              <a:gd name="T21" fmla="*/ 61913 h 63"/>
              <a:gd name="T22" fmla="*/ 179387 w 173"/>
              <a:gd name="T23" fmla="*/ 47625 h 63"/>
              <a:gd name="T24" fmla="*/ 211137 w 173"/>
              <a:gd name="T25" fmla="*/ 38100 h 63"/>
              <a:gd name="T26" fmla="*/ 238125 w 173"/>
              <a:gd name="T27" fmla="*/ 23813 h 63"/>
              <a:gd name="T28" fmla="*/ 265112 w 173"/>
              <a:gd name="T29" fmla="*/ 9525 h 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3" h="63">
                <a:moveTo>
                  <a:pt x="167" y="6"/>
                </a:moveTo>
                <a:lnTo>
                  <a:pt x="170" y="4"/>
                </a:lnTo>
                <a:lnTo>
                  <a:pt x="170" y="2"/>
                </a:lnTo>
                <a:lnTo>
                  <a:pt x="173" y="0"/>
                </a:lnTo>
                <a:lnTo>
                  <a:pt x="0" y="0"/>
                </a:lnTo>
                <a:lnTo>
                  <a:pt x="0" y="63"/>
                </a:lnTo>
                <a:lnTo>
                  <a:pt x="23" y="58"/>
                </a:lnTo>
                <a:lnTo>
                  <a:pt x="46" y="52"/>
                </a:lnTo>
                <a:lnTo>
                  <a:pt x="69" y="45"/>
                </a:lnTo>
                <a:lnTo>
                  <a:pt x="92" y="39"/>
                </a:lnTo>
                <a:lnTo>
                  <a:pt x="113" y="30"/>
                </a:lnTo>
                <a:lnTo>
                  <a:pt x="133" y="24"/>
                </a:lnTo>
                <a:lnTo>
                  <a:pt x="150" y="15"/>
                </a:lnTo>
                <a:lnTo>
                  <a:pt x="167" y="6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7" name="Freeform 85"/>
          <p:cNvSpPr>
            <a:spLocks/>
          </p:cNvSpPr>
          <p:nvPr/>
        </p:nvSpPr>
        <p:spPr bwMode="auto">
          <a:xfrm>
            <a:off x="88900" y="0"/>
            <a:ext cx="566738" cy="520700"/>
          </a:xfrm>
          <a:custGeom>
            <a:avLst/>
            <a:gdLst>
              <a:gd name="T0" fmla="*/ 0 w 357"/>
              <a:gd name="T1" fmla="*/ 520700 h 328"/>
              <a:gd name="T2" fmla="*/ 14288 w 357"/>
              <a:gd name="T3" fmla="*/ 517525 h 328"/>
              <a:gd name="T4" fmla="*/ 55563 w 357"/>
              <a:gd name="T5" fmla="*/ 500063 h 328"/>
              <a:gd name="T6" fmla="*/ 119063 w 357"/>
              <a:gd name="T7" fmla="*/ 476250 h 328"/>
              <a:gd name="T8" fmla="*/ 192088 w 357"/>
              <a:gd name="T9" fmla="*/ 441325 h 328"/>
              <a:gd name="T10" fmla="*/ 269875 w 357"/>
              <a:gd name="T11" fmla="*/ 393700 h 328"/>
              <a:gd name="T12" fmla="*/ 347663 w 357"/>
              <a:gd name="T13" fmla="*/ 336550 h 328"/>
              <a:gd name="T14" fmla="*/ 420688 w 357"/>
              <a:gd name="T15" fmla="*/ 266700 h 328"/>
              <a:gd name="T16" fmla="*/ 474663 w 357"/>
              <a:gd name="T17" fmla="*/ 185738 h 328"/>
              <a:gd name="T18" fmla="*/ 506413 w 357"/>
              <a:gd name="T19" fmla="*/ 130175 h 328"/>
              <a:gd name="T20" fmla="*/ 530225 w 357"/>
              <a:gd name="T21" fmla="*/ 82550 h 328"/>
              <a:gd name="T22" fmla="*/ 552450 w 357"/>
              <a:gd name="T23" fmla="*/ 38100 h 328"/>
              <a:gd name="T24" fmla="*/ 566738 w 357"/>
              <a:gd name="T25" fmla="*/ 0 h 328"/>
              <a:gd name="T26" fmla="*/ 333375 w 357"/>
              <a:gd name="T27" fmla="*/ 0 h 328"/>
              <a:gd name="T28" fmla="*/ 311150 w 357"/>
              <a:gd name="T29" fmla="*/ 14288 h 328"/>
              <a:gd name="T30" fmla="*/ 287338 w 357"/>
              <a:gd name="T31" fmla="*/ 26988 h 328"/>
              <a:gd name="T32" fmla="*/ 265113 w 357"/>
              <a:gd name="T33" fmla="*/ 41275 h 328"/>
              <a:gd name="T34" fmla="*/ 246063 w 357"/>
              <a:gd name="T35" fmla="*/ 55563 h 328"/>
              <a:gd name="T36" fmla="*/ 223838 w 357"/>
              <a:gd name="T37" fmla="*/ 68263 h 328"/>
              <a:gd name="T38" fmla="*/ 201613 w 357"/>
              <a:gd name="T39" fmla="*/ 85725 h 328"/>
              <a:gd name="T40" fmla="*/ 182563 w 357"/>
              <a:gd name="T41" fmla="*/ 100013 h 328"/>
              <a:gd name="T42" fmla="*/ 160338 w 357"/>
              <a:gd name="T43" fmla="*/ 115888 h 328"/>
              <a:gd name="T44" fmla="*/ 96838 w 357"/>
              <a:gd name="T45" fmla="*/ 177800 h 328"/>
              <a:gd name="T46" fmla="*/ 55563 w 357"/>
              <a:gd name="T47" fmla="*/ 242888 h 328"/>
              <a:gd name="T48" fmla="*/ 23813 w 357"/>
              <a:gd name="T49" fmla="*/ 311150 h 328"/>
              <a:gd name="T50" fmla="*/ 9525 w 357"/>
              <a:gd name="T51" fmla="*/ 373063 h 328"/>
              <a:gd name="T52" fmla="*/ 0 w 357"/>
              <a:gd name="T53" fmla="*/ 431800 h 328"/>
              <a:gd name="T54" fmla="*/ 0 w 357"/>
              <a:gd name="T55" fmla="*/ 479425 h 328"/>
              <a:gd name="T56" fmla="*/ 0 w 357"/>
              <a:gd name="T57" fmla="*/ 511175 h 328"/>
              <a:gd name="T58" fmla="*/ 0 w 357"/>
              <a:gd name="T59" fmla="*/ 520700 h 3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7" h="328">
                <a:moveTo>
                  <a:pt x="0" y="328"/>
                </a:moveTo>
                <a:lnTo>
                  <a:pt x="9" y="326"/>
                </a:lnTo>
                <a:lnTo>
                  <a:pt x="35" y="315"/>
                </a:lnTo>
                <a:lnTo>
                  <a:pt x="75" y="300"/>
                </a:lnTo>
                <a:lnTo>
                  <a:pt x="121" y="278"/>
                </a:lnTo>
                <a:lnTo>
                  <a:pt x="170" y="248"/>
                </a:lnTo>
                <a:lnTo>
                  <a:pt x="219" y="212"/>
                </a:lnTo>
                <a:lnTo>
                  <a:pt x="265" y="168"/>
                </a:lnTo>
                <a:lnTo>
                  <a:pt x="299" y="117"/>
                </a:lnTo>
                <a:lnTo>
                  <a:pt x="319" y="82"/>
                </a:lnTo>
                <a:lnTo>
                  <a:pt x="334" y="52"/>
                </a:lnTo>
                <a:lnTo>
                  <a:pt x="348" y="24"/>
                </a:lnTo>
                <a:lnTo>
                  <a:pt x="357" y="0"/>
                </a:lnTo>
                <a:lnTo>
                  <a:pt x="210" y="0"/>
                </a:lnTo>
                <a:lnTo>
                  <a:pt x="196" y="9"/>
                </a:lnTo>
                <a:lnTo>
                  <a:pt x="181" y="17"/>
                </a:lnTo>
                <a:lnTo>
                  <a:pt x="167" y="26"/>
                </a:lnTo>
                <a:lnTo>
                  <a:pt x="155" y="35"/>
                </a:lnTo>
                <a:lnTo>
                  <a:pt x="141" y="43"/>
                </a:lnTo>
                <a:lnTo>
                  <a:pt x="127" y="54"/>
                </a:lnTo>
                <a:lnTo>
                  <a:pt x="115" y="63"/>
                </a:lnTo>
                <a:lnTo>
                  <a:pt x="101" y="73"/>
                </a:lnTo>
                <a:lnTo>
                  <a:pt x="61" y="112"/>
                </a:lnTo>
                <a:lnTo>
                  <a:pt x="35" y="153"/>
                </a:lnTo>
                <a:lnTo>
                  <a:pt x="15" y="196"/>
                </a:lnTo>
                <a:lnTo>
                  <a:pt x="6" y="235"/>
                </a:lnTo>
                <a:lnTo>
                  <a:pt x="0" y="272"/>
                </a:lnTo>
                <a:lnTo>
                  <a:pt x="0" y="302"/>
                </a:lnTo>
                <a:lnTo>
                  <a:pt x="0" y="322"/>
                </a:lnTo>
                <a:lnTo>
                  <a:pt x="0" y="32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8" name="Freeform 86"/>
          <p:cNvSpPr>
            <a:spLocks/>
          </p:cNvSpPr>
          <p:nvPr/>
        </p:nvSpPr>
        <p:spPr bwMode="auto">
          <a:xfrm>
            <a:off x="3262313" y="768350"/>
            <a:ext cx="917575" cy="541338"/>
          </a:xfrm>
          <a:custGeom>
            <a:avLst/>
            <a:gdLst>
              <a:gd name="T0" fmla="*/ 511175 w 578"/>
              <a:gd name="T1" fmla="*/ 180975 h 341"/>
              <a:gd name="T2" fmla="*/ 384175 w 578"/>
              <a:gd name="T3" fmla="*/ 130175 h 341"/>
              <a:gd name="T4" fmla="*/ 277813 w 578"/>
              <a:gd name="T5" fmla="*/ 88900 h 341"/>
              <a:gd name="T6" fmla="*/ 187325 w 578"/>
              <a:gd name="T7" fmla="*/ 57150 h 341"/>
              <a:gd name="T8" fmla="*/ 119063 w 578"/>
              <a:gd name="T9" fmla="*/ 33338 h 341"/>
              <a:gd name="T10" fmla="*/ 63500 w 578"/>
              <a:gd name="T11" fmla="*/ 15875 h 341"/>
              <a:gd name="T12" fmla="*/ 26988 w 578"/>
              <a:gd name="T13" fmla="*/ 6350 h 341"/>
              <a:gd name="T14" fmla="*/ 9525 w 578"/>
              <a:gd name="T15" fmla="*/ 0 h 341"/>
              <a:gd name="T16" fmla="*/ 0 w 578"/>
              <a:gd name="T17" fmla="*/ 0 h 341"/>
              <a:gd name="T18" fmla="*/ 4763 w 578"/>
              <a:gd name="T19" fmla="*/ 6350 h 341"/>
              <a:gd name="T20" fmla="*/ 14288 w 578"/>
              <a:gd name="T21" fmla="*/ 26988 h 341"/>
              <a:gd name="T22" fmla="*/ 36513 w 578"/>
              <a:gd name="T23" fmla="*/ 57150 h 341"/>
              <a:gd name="T24" fmla="*/ 63500 w 578"/>
              <a:gd name="T25" fmla="*/ 98425 h 341"/>
              <a:gd name="T26" fmla="*/ 104775 w 578"/>
              <a:gd name="T27" fmla="*/ 146050 h 341"/>
              <a:gd name="T28" fmla="*/ 150813 w 578"/>
              <a:gd name="T29" fmla="*/ 198438 h 341"/>
              <a:gd name="T30" fmla="*/ 204788 w 578"/>
              <a:gd name="T31" fmla="*/ 252413 h 341"/>
              <a:gd name="T32" fmla="*/ 274638 w 578"/>
              <a:gd name="T33" fmla="*/ 311150 h 341"/>
              <a:gd name="T34" fmla="*/ 355600 w 578"/>
              <a:gd name="T35" fmla="*/ 366713 h 341"/>
              <a:gd name="T36" fmla="*/ 457200 w 578"/>
              <a:gd name="T37" fmla="*/ 411163 h 341"/>
              <a:gd name="T38" fmla="*/ 561975 w 578"/>
              <a:gd name="T39" fmla="*/ 452438 h 341"/>
              <a:gd name="T40" fmla="*/ 666750 w 578"/>
              <a:gd name="T41" fmla="*/ 482600 h 341"/>
              <a:gd name="T42" fmla="*/ 762000 w 578"/>
              <a:gd name="T43" fmla="*/ 506413 h 341"/>
              <a:gd name="T44" fmla="*/ 844550 w 578"/>
              <a:gd name="T45" fmla="*/ 527050 h 341"/>
              <a:gd name="T46" fmla="*/ 898525 w 578"/>
              <a:gd name="T47" fmla="*/ 536575 h 341"/>
              <a:gd name="T48" fmla="*/ 917575 w 578"/>
              <a:gd name="T49" fmla="*/ 541338 h 341"/>
              <a:gd name="T50" fmla="*/ 912813 w 578"/>
              <a:gd name="T51" fmla="*/ 530225 h 341"/>
              <a:gd name="T52" fmla="*/ 903288 w 578"/>
              <a:gd name="T53" fmla="*/ 506413 h 341"/>
              <a:gd name="T54" fmla="*/ 885825 w 578"/>
              <a:gd name="T55" fmla="*/ 465138 h 341"/>
              <a:gd name="T56" fmla="*/ 849313 w 578"/>
              <a:gd name="T57" fmla="*/ 417513 h 341"/>
              <a:gd name="T58" fmla="*/ 798513 w 578"/>
              <a:gd name="T59" fmla="*/ 361950 h 341"/>
              <a:gd name="T60" fmla="*/ 725488 w 578"/>
              <a:gd name="T61" fmla="*/ 301625 h 341"/>
              <a:gd name="T62" fmla="*/ 635000 w 578"/>
              <a:gd name="T63" fmla="*/ 239713 h 341"/>
              <a:gd name="T64" fmla="*/ 511175 w 578"/>
              <a:gd name="T65" fmla="*/ 180975 h 3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78" h="341">
                <a:moveTo>
                  <a:pt x="322" y="114"/>
                </a:moveTo>
                <a:lnTo>
                  <a:pt x="242" y="82"/>
                </a:lnTo>
                <a:lnTo>
                  <a:pt x="175" y="56"/>
                </a:lnTo>
                <a:lnTo>
                  <a:pt x="118" y="36"/>
                </a:lnTo>
                <a:lnTo>
                  <a:pt x="75" y="21"/>
                </a:lnTo>
                <a:lnTo>
                  <a:pt x="40" y="10"/>
                </a:lnTo>
                <a:lnTo>
                  <a:pt x="17" y="4"/>
                </a:lnTo>
                <a:lnTo>
                  <a:pt x="6" y="0"/>
                </a:lnTo>
                <a:lnTo>
                  <a:pt x="0" y="0"/>
                </a:lnTo>
                <a:lnTo>
                  <a:pt x="3" y="4"/>
                </a:lnTo>
                <a:lnTo>
                  <a:pt x="9" y="17"/>
                </a:lnTo>
                <a:lnTo>
                  <a:pt x="23" y="36"/>
                </a:lnTo>
                <a:lnTo>
                  <a:pt x="40" y="62"/>
                </a:lnTo>
                <a:lnTo>
                  <a:pt x="66" y="92"/>
                </a:lnTo>
                <a:lnTo>
                  <a:pt x="95" y="125"/>
                </a:lnTo>
                <a:lnTo>
                  <a:pt x="129" y="159"/>
                </a:lnTo>
                <a:lnTo>
                  <a:pt x="173" y="196"/>
                </a:lnTo>
                <a:lnTo>
                  <a:pt x="224" y="231"/>
                </a:lnTo>
                <a:lnTo>
                  <a:pt x="288" y="259"/>
                </a:lnTo>
                <a:lnTo>
                  <a:pt x="354" y="285"/>
                </a:lnTo>
                <a:lnTo>
                  <a:pt x="420" y="304"/>
                </a:lnTo>
                <a:lnTo>
                  <a:pt x="480" y="319"/>
                </a:lnTo>
                <a:lnTo>
                  <a:pt x="532" y="332"/>
                </a:lnTo>
                <a:lnTo>
                  <a:pt x="566" y="338"/>
                </a:lnTo>
                <a:lnTo>
                  <a:pt x="578" y="341"/>
                </a:lnTo>
                <a:lnTo>
                  <a:pt x="575" y="334"/>
                </a:lnTo>
                <a:lnTo>
                  <a:pt x="569" y="319"/>
                </a:lnTo>
                <a:lnTo>
                  <a:pt x="558" y="293"/>
                </a:lnTo>
                <a:lnTo>
                  <a:pt x="535" y="263"/>
                </a:lnTo>
                <a:lnTo>
                  <a:pt x="503" y="228"/>
                </a:lnTo>
                <a:lnTo>
                  <a:pt x="457" y="190"/>
                </a:lnTo>
                <a:lnTo>
                  <a:pt x="400" y="151"/>
                </a:lnTo>
                <a:lnTo>
                  <a:pt x="322" y="11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999" name="Freeform 87"/>
          <p:cNvSpPr>
            <a:spLocks/>
          </p:cNvSpPr>
          <p:nvPr/>
        </p:nvSpPr>
        <p:spPr bwMode="auto">
          <a:xfrm>
            <a:off x="3816350" y="0"/>
            <a:ext cx="474663" cy="644525"/>
          </a:xfrm>
          <a:custGeom>
            <a:avLst/>
            <a:gdLst>
              <a:gd name="T0" fmla="*/ 23813 w 299"/>
              <a:gd name="T1" fmla="*/ 304800 h 406"/>
              <a:gd name="T2" fmla="*/ 55563 w 299"/>
              <a:gd name="T3" fmla="*/ 396875 h 406"/>
              <a:gd name="T4" fmla="*/ 96838 w 299"/>
              <a:gd name="T5" fmla="*/ 473075 h 406"/>
              <a:gd name="T6" fmla="*/ 150813 w 299"/>
              <a:gd name="T7" fmla="*/ 531813 h 406"/>
              <a:gd name="T8" fmla="*/ 201613 w 299"/>
              <a:gd name="T9" fmla="*/ 576263 h 406"/>
              <a:gd name="T10" fmla="*/ 255588 w 299"/>
              <a:gd name="T11" fmla="*/ 609600 h 406"/>
              <a:gd name="T12" fmla="*/ 296863 w 299"/>
              <a:gd name="T13" fmla="*/ 630238 h 406"/>
              <a:gd name="T14" fmla="*/ 328613 w 299"/>
              <a:gd name="T15" fmla="*/ 641350 h 406"/>
              <a:gd name="T16" fmla="*/ 338138 w 299"/>
              <a:gd name="T17" fmla="*/ 644525 h 406"/>
              <a:gd name="T18" fmla="*/ 347663 w 299"/>
              <a:gd name="T19" fmla="*/ 633413 h 406"/>
              <a:gd name="T20" fmla="*/ 369888 w 299"/>
              <a:gd name="T21" fmla="*/ 609600 h 406"/>
              <a:gd name="T22" fmla="*/ 401638 w 299"/>
              <a:gd name="T23" fmla="*/ 568325 h 406"/>
              <a:gd name="T24" fmla="*/ 434975 w 299"/>
              <a:gd name="T25" fmla="*/ 514350 h 406"/>
              <a:gd name="T26" fmla="*/ 461963 w 299"/>
              <a:gd name="T27" fmla="*/ 452438 h 406"/>
              <a:gd name="T28" fmla="*/ 474663 w 299"/>
              <a:gd name="T29" fmla="*/ 381000 h 406"/>
              <a:gd name="T30" fmla="*/ 466725 w 299"/>
              <a:gd name="T31" fmla="*/ 304800 h 406"/>
              <a:gd name="T32" fmla="*/ 434975 w 299"/>
              <a:gd name="T33" fmla="*/ 222250 h 406"/>
              <a:gd name="T34" fmla="*/ 415925 w 299"/>
              <a:gd name="T35" fmla="*/ 192088 h 406"/>
              <a:gd name="T36" fmla="*/ 393700 w 299"/>
              <a:gd name="T37" fmla="*/ 160338 h 406"/>
              <a:gd name="T38" fmla="*/ 374650 w 299"/>
              <a:gd name="T39" fmla="*/ 133350 h 406"/>
              <a:gd name="T40" fmla="*/ 352425 w 299"/>
              <a:gd name="T41" fmla="*/ 103188 h 406"/>
              <a:gd name="T42" fmla="*/ 328613 w 299"/>
              <a:gd name="T43" fmla="*/ 74613 h 406"/>
              <a:gd name="T44" fmla="*/ 301625 w 299"/>
              <a:gd name="T45" fmla="*/ 47625 h 406"/>
              <a:gd name="T46" fmla="*/ 279400 w 299"/>
              <a:gd name="T47" fmla="*/ 23813 h 406"/>
              <a:gd name="T48" fmla="*/ 255588 w 299"/>
              <a:gd name="T49" fmla="*/ 0 h 406"/>
              <a:gd name="T50" fmla="*/ 9525 w 299"/>
              <a:gd name="T51" fmla="*/ 0 h 406"/>
              <a:gd name="T52" fmla="*/ 0 w 299"/>
              <a:gd name="T53" fmla="*/ 65088 h 406"/>
              <a:gd name="T54" fmla="*/ 0 w 299"/>
              <a:gd name="T55" fmla="*/ 141288 h 406"/>
              <a:gd name="T56" fmla="*/ 4763 w 299"/>
              <a:gd name="T57" fmla="*/ 219075 h 406"/>
              <a:gd name="T58" fmla="*/ 23813 w 299"/>
              <a:gd name="T59" fmla="*/ 304800 h 40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9" h="406">
                <a:moveTo>
                  <a:pt x="15" y="192"/>
                </a:moveTo>
                <a:lnTo>
                  <a:pt x="35" y="250"/>
                </a:lnTo>
                <a:lnTo>
                  <a:pt x="61" y="298"/>
                </a:lnTo>
                <a:lnTo>
                  <a:pt x="95" y="335"/>
                </a:lnTo>
                <a:lnTo>
                  <a:pt x="127" y="363"/>
                </a:lnTo>
                <a:lnTo>
                  <a:pt x="161" y="384"/>
                </a:lnTo>
                <a:lnTo>
                  <a:pt x="187" y="397"/>
                </a:lnTo>
                <a:lnTo>
                  <a:pt x="207" y="404"/>
                </a:lnTo>
                <a:lnTo>
                  <a:pt x="213" y="406"/>
                </a:lnTo>
                <a:lnTo>
                  <a:pt x="219" y="399"/>
                </a:lnTo>
                <a:lnTo>
                  <a:pt x="233" y="384"/>
                </a:lnTo>
                <a:lnTo>
                  <a:pt x="253" y="358"/>
                </a:lnTo>
                <a:lnTo>
                  <a:pt x="274" y="324"/>
                </a:lnTo>
                <a:lnTo>
                  <a:pt x="291" y="285"/>
                </a:lnTo>
                <a:lnTo>
                  <a:pt x="299" y="240"/>
                </a:lnTo>
                <a:lnTo>
                  <a:pt x="294" y="192"/>
                </a:lnTo>
                <a:lnTo>
                  <a:pt x="274" y="140"/>
                </a:lnTo>
                <a:lnTo>
                  <a:pt x="262" y="121"/>
                </a:lnTo>
                <a:lnTo>
                  <a:pt x="248" y="101"/>
                </a:lnTo>
                <a:lnTo>
                  <a:pt x="236" y="84"/>
                </a:lnTo>
                <a:lnTo>
                  <a:pt x="222" y="65"/>
                </a:lnTo>
                <a:lnTo>
                  <a:pt x="207" y="47"/>
                </a:lnTo>
                <a:lnTo>
                  <a:pt x="190" y="30"/>
                </a:lnTo>
                <a:lnTo>
                  <a:pt x="176" y="15"/>
                </a:lnTo>
                <a:lnTo>
                  <a:pt x="161" y="0"/>
                </a:lnTo>
                <a:lnTo>
                  <a:pt x="6" y="0"/>
                </a:lnTo>
                <a:lnTo>
                  <a:pt x="0" y="41"/>
                </a:lnTo>
                <a:lnTo>
                  <a:pt x="0" y="89"/>
                </a:lnTo>
                <a:lnTo>
                  <a:pt x="3" y="138"/>
                </a:lnTo>
                <a:lnTo>
                  <a:pt x="15" y="19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0" name="Freeform 88"/>
          <p:cNvSpPr>
            <a:spLocks/>
          </p:cNvSpPr>
          <p:nvPr/>
        </p:nvSpPr>
        <p:spPr bwMode="auto">
          <a:xfrm>
            <a:off x="2039938" y="476250"/>
            <a:ext cx="469900" cy="688975"/>
          </a:xfrm>
          <a:custGeom>
            <a:avLst/>
            <a:gdLst>
              <a:gd name="T0" fmla="*/ 49213 w 296"/>
              <a:gd name="T1" fmla="*/ 688975 h 434"/>
              <a:gd name="T2" fmla="*/ 58738 w 296"/>
              <a:gd name="T3" fmla="*/ 682625 h 434"/>
              <a:gd name="T4" fmla="*/ 85725 w 296"/>
              <a:gd name="T5" fmla="*/ 665163 h 434"/>
              <a:gd name="T6" fmla="*/ 127000 w 296"/>
              <a:gd name="T7" fmla="*/ 633413 h 434"/>
              <a:gd name="T8" fmla="*/ 182563 w 296"/>
              <a:gd name="T9" fmla="*/ 593725 h 434"/>
              <a:gd name="T10" fmla="*/ 241300 w 296"/>
              <a:gd name="T11" fmla="*/ 544513 h 434"/>
              <a:gd name="T12" fmla="*/ 304800 w 296"/>
              <a:gd name="T13" fmla="*/ 482600 h 434"/>
              <a:gd name="T14" fmla="*/ 369888 w 296"/>
              <a:gd name="T15" fmla="*/ 414338 h 434"/>
              <a:gd name="T16" fmla="*/ 433388 w 296"/>
              <a:gd name="T17" fmla="*/ 336550 h 434"/>
              <a:gd name="T18" fmla="*/ 469900 w 296"/>
              <a:gd name="T19" fmla="*/ 257175 h 434"/>
              <a:gd name="T20" fmla="*/ 469900 w 296"/>
              <a:gd name="T21" fmla="*/ 192088 h 434"/>
              <a:gd name="T22" fmla="*/ 442913 w 296"/>
              <a:gd name="T23" fmla="*/ 133350 h 434"/>
              <a:gd name="T24" fmla="*/ 396875 w 296"/>
              <a:gd name="T25" fmla="*/ 85725 h 434"/>
              <a:gd name="T26" fmla="*/ 341313 w 296"/>
              <a:gd name="T27" fmla="*/ 47625 h 434"/>
              <a:gd name="T28" fmla="*/ 292100 w 296"/>
              <a:gd name="T29" fmla="*/ 20638 h 434"/>
              <a:gd name="T30" fmla="*/ 255588 w 296"/>
              <a:gd name="T31" fmla="*/ 6350 h 434"/>
              <a:gd name="T32" fmla="*/ 241300 w 296"/>
              <a:gd name="T33" fmla="*/ 0 h 434"/>
              <a:gd name="T34" fmla="*/ 227013 w 296"/>
              <a:gd name="T35" fmla="*/ 11113 h 434"/>
              <a:gd name="T36" fmla="*/ 195263 w 296"/>
              <a:gd name="T37" fmla="*/ 44450 h 434"/>
              <a:gd name="T38" fmla="*/ 146050 w 296"/>
              <a:gd name="T39" fmla="*/ 92075 h 434"/>
              <a:gd name="T40" fmla="*/ 95250 w 296"/>
              <a:gd name="T41" fmla="*/ 153988 h 434"/>
              <a:gd name="T42" fmla="*/ 49213 w 296"/>
              <a:gd name="T43" fmla="*/ 219075 h 434"/>
              <a:gd name="T44" fmla="*/ 12700 w 296"/>
              <a:gd name="T45" fmla="*/ 292100 h 434"/>
              <a:gd name="T46" fmla="*/ 0 w 296"/>
              <a:gd name="T47" fmla="*/ 360363 h 434"/>
              <a:gd name="T48" fmla="*/ 17463 w 296"/>
              <a:gd name="T49" fmla="*/ 422275 h 434"/>
              <a:gd name="T50" fmla="*/ 63500 w 296"/>
              <a:gd name="T51" fmla="*/ 528638 h 434"/>
              <a:gd name="T52" fmla="*/ 68263 w 296"/>
              <a:gd name="T53" fmla="*/ 609600 h 434"/>
              <a:gd name="T54" fmla="*/ 58738 w 296"/>
              <a:gd name="T55" fmla="*/ 668338 h 434"/>
              <a:gd name="T56" fmla="*/ 49213 w 296"/>
              <a:gd name="T57" fmla="*/ 688975 h 43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96" h="434">
                <a:moveTo>
                  <a:pt x="31" y="434"/>
                </a:moveTo>
                <a:lnTo>
                  <a:pt x="37" y="430"/>
                </a:lnTo>
                <a:lnTo>
                  <a:pt x="54" y="419"/>
                </a:lnTo>
                <a:lnTo>
                  <a:pt x="80" y="399"/>
                </a:lnTo>
                <a:lnTo>
                  <a:pt x="115" y="374"/>
                </a:lnTo>
                <a:lnTo>
                  <a:pt x="152" y="343"/>
                </a:lnTo>
                <a:lnTo>
                  <a:pt x="192" y="304"/>
                </a:lnTo>
                <a:lnTo>
                  <a:pt x="233" y="261"/>
                </a:lnTo>
                <a:lnTo>
                  <a:pt x="273" y="212"/>
                </a:lnTo>
                <a:lnTo>
                  <a:pt x="296" y="162"/>
                </a:lnTo>
                <a:lnTo>
                  <a:pt x="296" y="121"/>
                </a:lnTo>
                <a:lnTo>
                  <a:pt x="279" y="84"/>
                </a:lnTo>
                <a:lnTo>
                  <a:pt x="250" y="54"/>
                </a:lnTo>
                <a:lnTo>
                  <a:pt x="215" y="30"/>
                </a:lnTo>
                <a:lnTo>
                  <a:pt x="184" y="13"/>
                </a:lnTo>
                <a:lnTo>
                  <a:pt x="161" y="4"/>
                </a:lnTo>
                <a:lnTo>
                  <a:pt x="152" y="0"/>
                </a:lnTo>
                <a:lnTo>
                  <a:pt x="143" y="7"/>
                </a:lnTo>
                <a:lnTo>
                  <a:pt x="123" y="28"/>
                </a:lnTo>
                <a:lnTo>
                  <a:pt x="92" y="58"/>
                </a:lnTo>
                <a:lnTo>
                  <a:pt x="60" y="97"/>
                </a:lnTo>
                <a:lnTo>
                  <a:pt x="31" y="138"/>
                </a:lnTo>
                <a:lnTo>
                  <a:pt x="8" y="184"/>
                </a:lnTo>
                <a:lnTo>
                  <a:pt x="0" y="227"/>
                </a:lnTo>
                <a:lnTo>
                  <a:pt x="11" y="266"/>
                </a:lnTo>
                <a:lnTo>
                  <a:pt x="40" y="333"/>
                </a:lnTo>
                <a:lnTo>
                  <a:pt x="43" y="384"/>
                </a:lnTo>
                <a:lnTo>
                  <a:pt x="37" y="421"/>
                </a:lnTo>
                <a:lnTo>
                  <a:pt x="31" y="43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1" name="Freeform 89"/>
          <p:cNvSpPr>
            <a:spLocks/>
          </p:cNvSpPr>
          <p:nvPr/>
        </p:nvSpPr>
        <p:spPr bwMode="auto">
          <a:xfrm>
            <a:off x="423863" y="939800"/>
            <a:ext cx="885825" cy="577850"/>
          </a:xfrm>
          <a:custGeom>
            <a:avLst/>
            <a:gdLst>
              <a:gd name="T0" fmla="*/ 474663 w 558"/>
              <a:gd name="T1" fmla="*/ 287338 h 364"/>
              <a:gd name="T2" fmla="*/ 406400 w 558"/>
              <a:gd name="T3" fmla="*/ 346075 h 364"/>
              <a:gd name="T4" fmla="*/ 333375 w 558"/>
              <a:gd name="T5" fmla="*/ 400050 h 364"/>
              <a:gd name="T6" fmla="*/ 255588 w 558"/>
              <a:gd name="T7" fmla="*/ 447675 h 364"/>
              <a:gd name="T8" fmla="*/ 177800 w 558"/>
              <a:gd name="T9" fmla="*/ 485775 h 364"/>
              <a:gd name="T10" fmla="*/ 109538 w 558"/>
              <a:gd name="T11" fmla="*/ 515938 h 364"/>
              <a:gd name="T12" fmla="*/ 50800 w 558"/>
              <a:gd name="T13" fmla="*/ 541338 h 364"/>
              <a:gd name="T14" fmla="*/ 14288 w 558"/>
              <a:gd name="T15" fmla="*/ 554038 h 364"/>
              <a:gd name="T16" fmla="*/ 0 w 558"/>
              <a:gd name="T17" fmla="*/ 557213 h 364"/>
              <a:gd name="T18" fmla="*/ 14288 w 558"/>
              <a:gd name="T19" fmla="*/ 561975 h 364"/>
              <a:gd name="T20" fmla="*/ 50800 w 558"/>
              <a:gd name="T21" fmla="*/ 568325 h 364"/>
              <a:gd name="T22" fmla="*/ 104775 w 558"/>
              <a:gd name="T23" fmla="*/ 571500 h 364"/>
              <a:gd name="T24" fmla="*/ 177800 w 558"/>
              <a:gd name="T25" fmla="*/ 577850 h 364"/>
              <a:gd name="T26" fmla="*/ 265113 w 558"/>
              <a:gd name="T27" fmla="*/ 577850 h 364"/>
              <a:gd name="T28" fmla="*/ 360363 w 558"/>
              <a:gd name="T29" fmla="*/ 571500 h 364"/>
              <a:gd name="T30" fmla="*/ 465138 w 558"/>
              <a:gd name="T31" fmla="*/ 554038 h 364"/>
              <a:gd name="T32" fmla="*/ 571500 w 558"/>
              <a:gd name="T33" fmla="*/ 523875 h 364"/>
              <a:gd name="T34" fmla="*/ 666750 w 558"/>
              <a:gd name="T35" fmla="*/ 471488 h 364"/>
              <a:gd name="T36" fmla="*/ 739775 w 558"/>
              <a:gd name="T37" fmla="*/ 396875 h 364"/>
              <a:gd name="T38" fmla="*/ 793750 w 558"/>
              <a:gd name="T39" fmla="*/ 311150 h 364"/>
              <a:gd name="T40" fmla="*/ 835025 w 558"/>
              <a:gd name="T41" fmla="*/ 222250 h 364"/>
              <a:gd name="T42" fmla="*/ 863600 w 558"/>
              <a:gd name="T43" fmla="*/ 136525 h 364"/>
              <a:gd name="T44" fmla="*/ 876300 w 558"/>
              <a:gd name="T45" fmla="*/ 68263 h 364"/>
              <a:gd name="T46" fmla="*/ 885825 w 558"/>
              <a:gd name="T47" fmla="*/ 15875 h 364"/>
              <a:gd name="T48" fmla="*/ 885825 w 558"/>
              <a:gd name="T49" fmla="*/ 0 h 364"/>
              <a:gd name="T50" fmla="*/ 876300 w 558"/>
              <a:gd name="T51" fmla="*/ 6350 h 364"/>
              <a:gd name="T52" fmla="*/ 844550 w 558"/>
              <a:gd name="T53" fmla="*/ 19050 h 364"/>
              <a:gd name="T54" fmla="*/ 798513 w 558"/>
              <a:gd name="T55" fmla="*/ 47625 h 364"/>
              <a:gd name="T56" fmla="*/ 739775 w 558"/>
              <a:gd name="T57" fmla="*/ 80963 h 364"/>
              <a:gd name="T58" fmla="*/ 676275 w 558"/>
              <a:gd name="T59" fmla="*/ 122238 h 364"/>
              <a:gd name="T60" fmla="*/ 608013 w 558"/>
              <a:gd name="T61" fmla="*/ 169863 h 364"/>
              <a:gd name="T62" fmla="*/ 538163 w 558"/>
              <a:gd name="T63" fmla="*/ 225425 h 364"/>
              <a:gd name="T64" fmla="*/ 474663 w 558"/>
              <a:gd name="T65" fmla="*/ 287338 h 3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58" h="364">
                <a:moveTo>
                  <a:pt x="299" y="181"/>
                </a:moveTo>
                <a:lnTo>
                  <a:pt x="256" y="218"/>
                </a:lnTo>
                <a:lnTo>
                  <a:pt x="210" y="252"/>
                </a:lnTo>
                <a:lnTo>
                  <a:pt x="161" y="282"/>
                </a:lnTo>
                <a:lnTo>
                  <a:pt x="112" y="306"/>
                </a:lnTo>
                <a:lnTo>
                  <a:pt x="69" y="325"/>
                </a:lnTo>
                <a:lnTo>
                  <a:pt x="32" y="341"/>
                </a:lnTo>
                <a:lnTo>
                  <a:pt x="9" y="349"/>
                </a:lnTo>
                <a:lnTo>
                  <a:pt x="0" y="351"/>
                </a:lnTo>
                <a:lnTo>
                  <a:pt x="9" y="354"/>
                </a:lnTo>
                <a:lnTo>
                  <a:pt x="32" y="358"/>
                </a:lnTo>
                <a:lnTo>
                  <a:pt x="66" y="360"/>
                </a:lnTo>
                <a:lnTo>
                  <a:pt x="112" y="364"/>
                </a:lnTo>
                <a:lnTo>
                  <a:pt x="167" y="364"/>
                </a:lnTo>
                <a:lnTo>
                  <a:pt x="227" y="360"/>
                </a:lnTo>
                <a:lnTo>
                  <a:pt x="293" y="349"/>
                </a:lnTo>
                <a:lnTo>
                  <a:pt x="360" y="330"/>
                </a:lnTo>
                <a:lnTo>
                  <a:pt x="420" y="297"/>
                </a:lnTo>
                <a:lnTo>
                  <a:pt x="466" y="250"/>
                </a:lnTo>
                <a:lnTo>
                  <a:pt x="500" y="196"/>
                </a:lnTo>
                <a:lnTo>
                  <a:pt x="526" y="140"/>
                </a:lnTo>
                <a:lnTo>
                  <a:pt x="544" y="86"/>
                </a:lnTo>
                <a:lnTo>
                  <a:pt x="552" y="43"/>
                </a:lnTo>
                <a:lnTo>
                  <a:pt x="558" y="10"/>
                </a:lnTo>
                <a:lnTo>
                  <a:pt x="558" y="0"/>
                </a:lnTo>
                <a:lnTo>
                  <a:pt x="552" y="4"/>
                </a:lnTo>
                <a:lnTo>
                  <a:pt x="532" y="12"/>
                </a:lnTo>
                <a:lnTo>
                  <a:pt x="503" y="30"/>
                </a:lnTo>
                <a:lnTo>
                  <a:pt x="466" y="51"/>
                </a:lnTo>
                <a:lnTo>
                  <a:pt x="426" y="77"/>
                </a:lnTo>
                <a:lnTo>
                  <a:pt x="383" y="107"/>
                </a:lnTo>
                <a:lnTo>
                  <a:pt x="339" y="142"/>
                </a:lnTo>
                <a:lnTo>
                  <a:pt x="299" y="181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2" name="Freeform 90"/>
          <p:cNvSpPr>
            <a:spLocks/>
          </p:cNvSpPr>
          <p:nvPr/>
        </p:nvSpPr>
        <p:spPr bwMode="auto">
          <a:xfrm>
            <a:off x="1887538" y="0"/>
            <a:ext cx="939800" cy="319088"/>
          </a:xfrm>
          <a:custGeom>
            <a:avLst/>
            <a:gdLst>
              <a:gd name="T0" fmla="*/ 939800 w 592"/>
              <a:gd name="T1" fmla="*/ 319088 h 201"/>
              <a:gd name="T2" fmla="*/ 935038 w 592"/>
              <a:gd name="T3" fmla="*/ 319088 h 201"/>
              <a:gd name="T4" fmla="*/ 925513 w 592"/>
              <a:gd name="T5" fmla="*/ 315913 h 201"/>
              <a:gd name="T6" fmla="*/ 908050 w 592"/>
              <a:gd name="T7" fmla="*/ 307975 h 201"/>
              <a:gd name="T8" fmla="*/ 884238 w 592"/>
              <a:gd name="T9" fmla="*/ 301625 h 201"/>
              <a:gd name="T10" fmla="*/ 852488 w 592"/>
              <a:gd name="T11" fmla="*/ 290513 h 201"/>
              <a:gd name="T12" fmla="*/ 815975 w 592"/>
              <a:gd name="T13" fmla="*/ 277813 h 201"/>
              <a:gd name="T14" fmla="*/ 769938 w 592"/>
              <a:gd name="T15" fmla="*/ 257175 h 201"/>
              <a:gd name="T16" fmla="*/ 720725 w 592"/>
              <a:gd name="T17" fmla="*/ 236538 h 201"/>
              <a:gd name="T18" fmla="*/ 669925 w 592"/>
              <a:gd name="T19" fmla="*/ 212725 h 201"/>
              <a:gd name="T20" fmla="*/ 623888 w 592"/>
              <a:gd name="T21" fmla="*/ 185738 h 201"/>
              <a:gd name="T22" fmla="*/ 584200 w 592"/>
              <a:gd name="T23" fmla="*/ 160338 h 201"/>
              <a:gd name="T24" fmla="*/ 550863 w 592"/>
              <a:gd name="T25" fmla="*/ 136525 h 201"/>
              <a:gd name="T26" fmla="*/ 514350 w 592"/>
              <a:gd name="T27" fmla="*/ 112713 h 201"/>
              <a:gd name="T28" fmla="*/ 482600 w 592"/>
              <a:gd name="T29" fmla="*/ 88900 h 201"/>
              <a:gd name="T30" fmla="*/ 450850 w 592"/>
              <a:gd name="T31" fmla="*/ 61913 h 201"/>
              <a:gd name="T32" fmla="*/ 419100 w 592"/>
              <a:gd name="T33" fmla="*/ 34925 h 201"/>
              <a:gd name="T34" fmla="*/ 404813 w 592"/>
              <a:gd name="T35" fmla="*/ 23813 h 201"/>
              <a:gd name="T36" fmla="*/ 392113 w 592"/>
              <a:gd name="T37" fmla="*/ 17463 h 201"/>
              <a:gd name="T38" fmla="*/ 373063 w 592"/>
              <a:gd name="T39" fmla="*/ 6350 h 201"/>
              <a:gd name="T40" fmla="*/ 355600 w 592"/>
              <a:gd name="T41" fmla="*/ 0 h 201"/>
              <a:gd name="T42" fmla="*/ 0 w 592"/>
              <a:gd name="T43" fmla="*/ 0 h 201"/>
              <a:gd name="T44" fmla="*/ 17463 w 592"/>
              <a:gd name="T45" fmla="*/ 20638 h 201"/>
              <a:gd name="T46" fmla="*/ 36513 w 592"/>
              <a:gd name="T47" fmla="*/ 44450 h 201"/>
              <a:gd name="T48" fmla="*/ 58738 w 592"/>
              <a:gd name="T49" fmla="*/ 68263 h 201"/>
              <a:gd name="T50" fmla="*/ 80963 w 592"/>
              <a:gd name="T51" fmla="*/ 92075 h 201"/>
              <a:gd name="T52" fmla="*/ 109538 w 592"/>
              <a:gd name="T53" fmla="*/ 115888 h 201"/>
              <a:gd name="T54" fmla="*/ 141288 w 592"/>
              <a:gd name="T55" fmla="*/ 141288 h 201"/>
              <a:gd name="T56" fmla="*/ 173038 w 592"/>
              <a:gd name="T57" fmla="*/ 160338 h 201"/>
              <a:gd name="T58" fmla="*/ 209550 w 592"/>
              <a:gd name="T59" fmla="*/ 185738 h 201"/>
              <a:gd name="T60" fmla="*/ 250825 w 592"/>
              <a:gd name="T61" fmla="*/ 206375 h 201"/>
              <a:gd name="T62" fmla="*/ 300038 w 592"/>
              <a:gd name="T63" fmla="*/ 222250 h 201"/>
              <a:gd name="T64" fmla="*/ 355600 w 592"/>
              <a:gd name="T65" fmla="*/ 239713 h 201"/>
              <a:gd name="T66" fmla="*/ 409575 w 592"/>
              <a:gd name="T67" fmla="*/ 254000 h 201"/>
              <a:gd name="T68" fmla="*/ 469900 w 592"/>
              <a:gd name="T69" fmla="*/ 266700 h 201"/>
              <a:gd name="T70" fmla="*/ 533400 w 592"/>
              <a:gd name="T71" fmla="*/ 277813 h 201"/>
              <a:gd name="T72" fmla="*/ 592138 w 592"/>
              <a:gd name="T73" fmla="*/ 287338 h 201"/>
              <a:gd name="T74" fmla="*/ 652463 w 592"/>
              <a:gd name="T75" fmla="*/ 295275 h 201"/>
              <a:gd name="T76" fmla="*/ 711200 w 592"/>
              <a:gd name="T77" fmla="*/ 301625 h 201"/>
              <a:gd name="T78" fmla="*/ 766763 w 592"/>
              <a:gd name="T79" fmla="*/ 307975 h 201"/>
              <a:gd name="T80" fmla="*/ 811213 w 592"/>
              <a:gd name="T81" fmla="*/ 311150 h 201"/>
              <a:gd name="T82" fmla="*/ 852488 w 592"/>
              <a:gd name="T83" fmla="*/ 315913 h 201"/>
              <a:gd name="T84" fmla="*/ 889000 w 592"/>
              <a:gd name="T85" fmla="*/ 315913 h 201"/>
              <a:gd name="T86" fmla="*/ 915988 w 592"/>
              <a:gd name="T87" fmla="*/ 319088 h 201"/>
              <a:gd name="T88" fmla="*/ 935038 w 592"/>
              <a:gd name="T89" fmla="*/ 319088 h 201"/>
              <a:gd name="T90" fmla="*/ 939800 w 592"/>
              <a:gd name="T91" fmla="*/ 319088 h 20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2" h="201">
                <a:moveTo>
                  <a:pt x="592" y="201"/>
                </a:moveTo>
                <a:lnTo>
                  <a:pt x="589" y="201"/>
                </a:lnTo>
                <a:lnTo>
                  <a:pt x="583" y="199"/>
                </a:lnTo>
                <a:lnTo>
                  <a:pt x="572" y="194"/>
                </a:lnTo>
                <a:lnTo>
                  <a:pt x="557" y="190"/>
                </a:lnTo>
                <a:lnTo>
                  <a:pt x="537" y="183"/>
                </a:lnTo>
                <a:lnTo>
                  <a:pt x="514" y="175"/>
                </a:lnTo>
                <a:lnTo>
                  <a:pt x="485" y="162"/>
                </a:lnTo>
                <a:lnTo>
                  <a:pt x="454" y="149"/>
                </a:lnTo>
                <a:lnTo>
                  <a:pt x="422" y="134"/>
                </a:lnTo>
                <a:lnTo>
                  <a:pt x="393" y="117"/>
                </a:lnTo>
                <a:lnTo>
                  <a:pt x="368" y="101"/>
                </a:lnTo>
                <a:lnTo>
                  <a:pt x="347" y="86"/>
                </a:lnTo>
                <a:lnTo>
                  <a:pt x="324" y="71"/>
                </a:lnTo>
                <a:lnTo>
                  <a:pt x="304" y="56"/>
                </a:lnTo>
                <a:lnTo>
                  <a:pt x="284" y="39"/>
                </a:lnTo>
                <a:lnTo>
                  <a:pt x="264" y="22"/>
                </a:lnTo>
                <a:lnTo>
                  <a:pt x="255" y="15"/>
                </a:lnTo>
                <a:lnTo>
                  <a:pt x="247" y="11"/>
                </a:lnTo>
                <a:lnTo>
                  <a:pt x="235" y="4"/>
                </a:lnTo>
                <a:lnTo>
                  <a:pt x="224" y="0"/>
                </a:lnTo>
                <a:lnTo>
                  <a:pt x="0" y="0"/>
                </a:lnTo>
                <a:lnTo>
                  <a:pt x="11" y="13"/>
                </a:lnTo>
                <a:lnTo>
                  <a:pt x="23" y="28"/>
                </a:lnTo>
                <a:lnTo>
                  <a:pt x="37" y="43"/>
                </a:lnTo>
                <a:lnTo>
                  <a:pt x="51" y="58"/>
                </a:lnTo>
                <a:lnTo>
                  <a:pt x="69" y="73"/>
                </a:lnTo>
                <a:lnTo>
                  <a:pt x="89" y="89"/>
                </a:lnTo>
                <a:lnTo>
                  <a:pt x="109" y="101"/>
                </a:lnTo>
                <a:lnTo>
                  <a:pt x="132" y="117"/>
                </a:lnTo>
                <a:lnTo>
                  <a:pt x="158" y="130"/>
                </a:lnTo>
                <a:lnTo>
                  <a:pt x="189" y="140"/>
                </a:lnTo>
                <a:lnTo>
                  <a:pt x="224" y="151"/>
                </a:lnTo>
                <a:lnTo>
                  <a:pt x="258" y="160"/>
                </a:lnTo>
                <a:lnTo>
                  <a:pt x="296" y="168"/>
                </a:lnTo>
                <a:lnTo>
                  <a:pt x="336" y="175"/>
                </a:lnTo>
                <a:lnTo>
                  <a:pt x="373" y="181"/>
                </a:lnTo>
                <a:lnTo>
                  <a:pt x="411" y="186"/>
                </a:lnTo>
                <a:lnTo>
                  <a:pt x="448" y="190"/>
                </a:lnTo>
                <a:lnTo>
                  <a:pt x="483" y="194"/>
                </a:lnTo>
                <a:lnTo>
                  <a:pt x="511" y="196"/>
                </a:lnTo>
                <a:lnTo>
                  <a:pt x="537" y="199"/>
                </a:lnTo>
                <a:lnTo>
                  <a:pt x="560" y="199"/>
                </a:lnTo>
                <a:lnTo>
                  <a:pt x="577" y="201"/>
                </a:lnTo>
                <a:lnTo>
                  <a:pt x="589" y="201"/>
                </a:lnTo>
                <a:lnTo>
                  <a:pt x="592" y="201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3" name="Freeform 91"/>
          <p:cNvSpPr>
            <a:spLocks/>
          </p:cNvSpPr>
          <p:nvPr/>
        </p:nvSpPr>
        <p:spPr bwMode="auto">
          <a:xfrm>
            <a:off x="1060450" y="144463"/>
            <a:ext cx="396875" cy="376237"/>
          </a:xfrm>
          <a:custGeom>
            <a:avLst/>
            <a:gdLst>
              <a:gd name="T0" fmla="*/ 388938 w 250"/>
              <a:gd name="T1" fmla="*/ 376237 h 237"/>
              <a:gd name="T2" fmla="*/ 393700 w 250"/>
              <a:gd name="T3" fmla="*/ 352425 h 237"/>
              <a:gd name="T4" fmla="*/ 396875 w 250"/>
              <a:gd name="T5" fmla="*/ 290512 h 237"/>
              <a:gd name="T6" fmla="*/ 379413 w 250"/>
              <a:gd name="T7" fmla="*/ 212725 h 237"/>
              <a:gd name="T8" fmla="*/ 325438 w 250"/>
              <a:gd name="T9" fmla="*/ 133350 h 237"/>
              <a:gd name="T10" fmla="*/ 279400 w 250"/>
              <a:gd name="T11" fmla="*/ 98425 h 237"/>
              <a:gd name="T12" fmla="*/ 228600 w 250"/>
              <a:gd name="T13" fmla="*/ 68262 h 237"/>
              <a:gd name="T14" fmla="*/ 179388 w 250"/>
              <a:gd name="T15" fmla="*/ 44450 h 237"/>
              <a:gd name="T16" fmla="*/ 128588 w 250"/>
              <a:gd name="T17" fmla="*/ 26987 h 237"/>
              <a:gd name="T18" fmla="*/ 82550 w 250"/>
              <a:gd name="T19" fmla="*/ 12700 h 237"/>
              <a:gd name="T20" fmla="*/ 41275 w 250"/>
              <a:gd name="T21" fmla="*/ 6350 h 237"/>
              <a:gd name="T22" fmla="*/ 19050 w 250"/>
              <a:gd name="T23" fmla="*/ 0 h 237"/>
              <a:gd name="T24" fmla="*/ 9525 w 250"/>
              <a:gd name="T25" fmla="*/ 0 h 237"/>
              <a:gd name="T26" fmla="*/ 4763 w 250"/>
              <a:gd name="T27" fmla="*/ 26987 h 237"/>
              <a:gd name="T28" fmla="*/ 0 w 250"/>
              <a:gd name="T29" fmla="*/ 88900 h 237"/>
              <a:gd name="T30" fmla="*/ 9525 w 250"/>
              <a:gd name="T31" fmla="*/ 163512 h 237"/>
              <a:gd name="T32" fmla="*/ 41275 w 250"/>
              <a:gd name="T33" fmla="*/ 231775 h 237"/>
              <a:gd name="T34" fmla="*/ 73025 w 250"/>
              <a:gd name="T35" fmla="*/ 260350 h 237"/>
              <a:gd name="T36" fmla="*/ 123825 w 250"/>
              <a:gd name="T37" fmla="*/ 287337 h 237"/>
              <a:gd name="T38" fmla="*/ 179388 w 250"/>
              <a:gd name="T39" fmla="*/ 311150 h 237"/>
              <a:gd name="T40" fmla="*/ 238125 w 250"/>
              <a:gd name="T41" fmla="*/ 334962 h 237"/>
              <a:gd name="T42" fmla="*/ 296863 w 250"/>
              <a:gd name="T43" fmla="*/ 352425 h 237"/>
              <a:gd name="T44" fmla="*/ 342900 w 250"/>
              <a:gd name="T45" fmla="*/ 366712 h 237"/>
              <a:gd name="T46" fmla="*/ 374650 w 250"/>
              <a:gd name="T47" fmla="*/ 373062 h 237"/>
              <a:gd name="T48" fmla="*/ 388938 w 250"/>
              <a:gd name="T49" fmla="*/ 376237 h 23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0" h="237">
                <a:moveTo>
                  <a:pt x="245" y="237"/>
                </a:moveTo>
                <a:lnTo>
                  <a:pt x="248" y="222"/>
                </a:lnTo>
                <a:lnTo>
                  <a:pt x="250" y="183"/>
                </a:lnTo>
                <a:lnTo>
                  <a:pt x="239" y="134"/>
                </a:lnTo>
                <a:lnTo>
                  <a:pt x="205" y="84"/>
                </a:lnTo>
                <a:lnTo>
                  <a:pt x="176" y="62"/>
                </a:lnTo>
                <a:lnTo>
                  <a:pt x="144" y="43"/>
                </a:lnTo>
                <a:lnTo>
                  <a:pt x="113" y="28"/>
                </a:lnTo>
                <a:lnTo>
                  <a:pt x="81" y="17"/>
                </a:lnTo>
                <a:lnTo>
                  <a:pt x="52" y="8"/>
                </a:lnTo>
                <a:lnTo>
                  <a:pt x="26" y="4"/>
                </a:lnTo>
                <a:lnTo>
                  <a:pt x="12" y="0"/>
                </a:lnTo>
                <a:lnTo>
                  <a:pt x="6" y="0"/>
                </a:lnTo>
                <a:lnTo>
                  <a:pt x="3" y="17"/>
                </a:lnTo>
                <a:lnTo>
                  <a:pt x="0" y="56"/>
                </a:lnTo>
                <a:lnTo>
                  <a:pt x="6" y="103"/>
                </a:lnTo>
                <a:lnTo>
                  <a:pt x="26" y="146"/>
                </a:lnTo>
                <a:lnTo>
                  <a:pt x="46" y="164"/>
                </a:lnTo>
                <a:lnTo>
                  <a:pt x="78" y="181"/>
                </a:lnTo>
                <a:lnTo>
                  <a:pt x="113" y="196"/>
                </a:lnTo>
                <a:lnTo>
                  <a:pt x="150" y="211"/>
                </a:lnTo>
                <a:lnTo>
                  <a:pt x="187" y="222"/>
                </a:lnTo>
                <a:lnTo>
                  <a:pt x="216" y="231"/>
                </a:lnTo>
                <a:lnTo>
                  <a:pt x="236" y="235"/>
                </a:lnTo>
                <a:lnTo>
                  <a:pt x="245" y="23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4" name="Freeform 92"/>
          <p:cNvSpPr>
            <a:spLocks/>
          </p:cNvSpPr>
          <p:nvPr/>
        </p:nvSpPr>
        <p:spPr bwMode="auto">
          <a:xfrm>
            <a:off x="609600" y="254000"/>
            <a:ext cx="328613" cy="373063"/>
          </a:xfrm>
          <a:custGeom>
            <a:avLst/>
            <a:gdLst>
              <a:gd name="T0" fmla="*/ 301625 w 207"/>
              <a:gd name="T1" fmla="*/ 277813 h 235"/>
              <a:gd name="T2" fmla="*/ 323850 w 207"/>
              <a:gd name="T3" fmla="*/ 228600 h 235"/>
              <a:gd name="T4" fmla="*/ 328613 w 207"/>
              <a:gd name="T5" fmla="*/ 180975 h 235"/>
              <a:gd name="T6" fmla="*/ 319088 w 207"/>
              <a:gd name="T7" fmla="*/ 133350 h 235"/>
              <a:gd name="T8" fmla="*/ 296863 w 207"/>
              <a:gd name="T9" fmla="*/ 92075 h 235"/>
              <a:gd name="T10" fmla="*/ 273050 w 207"/>
              <a:gd name="T11" fmla="*/ 53975 h 235"/>
              <a:gd name="T12" fmla="*/ 250825 w 207"/>
              <a:gd name="T13" fmla="*/ 23813 h 235"/>
              <a:gd name="T14" fmla="*/ 231775 w 207"/>
              <a:gd name="T15" fmla="*/ 6350 h 235"/>
              <a:gd name="T16" fmla="*/ 223838 w 207"/>
              <a:gd name="T17" fmla="*/ 0 h 235"/>
              <a:gd name="T18" fmla="*/ 219075 w 207"/>
              <a:gd name="T19" fmla="*/ 3175 h 235"/>
              <a:gd name="T20" fmla="*/ 200025 w 207"/>
              <a:gd name="T21" fmla="*/ 17463 h 235"/>
              <a:gd name="T22" fmla="*/ 173038 w 207"/>
              <a:gd name="T23" fmla="*/ 36513 h 235"/>
              <a:gd name="T24" fmla="*/ 146050 w 207"/>
              <a:gd name="T25" fmla="*/ 65088 h 235"/>
              <a:gd name="T26" fmla="*/ 119063 w 207"/>
              <a:gd name="T27" fmla="*/ 98425 h 235"/>
              <a:gd name="T28" fmla="*/ 95250 w 207"/>
              <a:gd name="T29" fmla="*/ 133350 h 235"/>
              <a:gd name="T30" fmla="*/ 82550 w 207"/>
              <a:gd name="T31" fmla="*/ 171450 h 235"/>
              <a:gd name="T32" fmla="*/ 77788 w 207"/>
              <a:gd name="T33" fmla="*/ 207963 h 235"/>
              <a:gd name="T34" fmla="*/ 73025 w 207"/>
              <a:gd name="T35" fmla="*/ 277813 h 235"/>
              <a:gd name="T36" fmla="*/ 46038 w 207"/>
              <a:gd name="T37" fmla="*/ 325438 h 235"/>
              <a:gd name="T38" fmla="*/ 14288 w 207"/>
              <a:gd name="T39" fmla="*/ 358775 h 235"/>
              <a:gd name="T40" fmla="*/ 0 w 207"/>
              <a:gd name="T41" fmla="*/ 369888 h 235"/>
              <a:gd name="T42" fmla="*/ 9525 w 207"/>
              <a:gd name="T43" fmla="*/ 369888 h 235"/>
              <a:gd name="T44" fmla="*/ 31750 w 207"/>
              <a:gd name="T45" fmla="*/ 373063 h 235"/>
              <a:gd name="T46" fmla="*/ 68263 w 207"/>
              <a:gd name="T47" fmla="*/ 373063 h 235"/>
              <a:gd name="T48" fmla="*/ 114300 w 207"/>
              <a:gd name="T49" fmla="*/ 369888 h 235"/>
              <a:gd name="T50" fmla="*/ 163513 w 207"/>
              <a:gd name="T51" fmla="*/ 363538 h 235"/>
              <a:gd name="T52" fmla="*/ 214313 w 207"/>
              <a:gd name="T53" fmla="*/ 346075 h 235"/>
              <a:gd name="T54" fmla="*/ 260350 w 207"/>
              <a:gd name="T55" fmla="*/ 319088 h 235"/>
              <a:gd name="T56" fmla="*/ 301625 w 207"/>
              <a:gd name="T57" fmla="*/ 277813 h 2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235">
                <a:moveTo>
                  <a:pt x="190" y="175"/>
                </a:moveTo>
                <a:lnTo>
                  <a:pt x="204" y="144"/>
                </a:lnTo>
                <a:lnTo>
                  <a:pt x="207" y="114"/>
                </a:lnTo>
                <a:lnTo>
                  <a:pt x="201" y="84"/>
                </a:lnTo>
                <a:lnTo>
                  <a:pt x="187" y="58"/>
                </a:lnTo>
                <a:lnTo>
                  <a:pt x="172" y="34"/>
                </a:lnTo>
                <a:lnTo>
                  <a:pt x="158" y="15"/>
                </a:lnTo>
                <a:lnTo>
                  <a:pt x="146" y="4"/>
                </a:lnTo>
                <a:lnTo>
                  <a:pt x="141" y="0"/>
                </a:lnTo>
                <a:lnTo>
                  <a:pt x="138" y="2"/>
                </a:lnTo>
                <a:lnTo>
                  <a:pt x="126" y="11"/>
                </a:lnTo>
                <a:lnTo>
                  <a:pt x="109" y="23"/>
                </a:lnTo>
                <a:lnTo>
                  <a:pt x="92" y="41"/>
                </a:lnTo>
                <a:lnTo>
                  <a:pt x="75" y="62"/>
                </a:lnTo>
                <a:lnTo>
                  <a:pt x="60" y="84"/>
                </a:lnTo>
                <a:lnTo>
                  <a:pt x="52" y="108"/>
                </a:lnTo>
                <a:lnTo>
                  <a:pt x="49" y="131"/>
                </a:lnTo>
                <a:lnTo>
                  <a:pt x="46" y="175"/>
                </a:lnTo>
                <a:lnTo>
                  <a:pt x="29" y="205"/>
                </a:lnTo>
                <a:lnTo>
                  <a:pt x="9" y="226"/>
                </a:lnTo>
                <a:lnTo>
                  <a:pt x="0" y="233"/>
                </a:lnTo>
                <a:lnTo>
                  <a:pt x="6" y="233"/>
                </a:lnTo>
                <a:lnTo>
                  <a:pt x="20" y="235"/>
                </a:lnTo>
                <a:lnTo>
                  <a:pt x="43" y="235"/>
                </a:lnTo>
                <a:lnTo>
                  <a:pt x="72" y="233"/>
                </a:lnTo>
                <a:lnTo>
                  <a:pt x="103" y="229"/>
                </a:lnTo>
                <a:lnTo>
                  <a:pt x="135" y="218"/>
                </a:lnTo>
                <a:lnTo>
                  <a:pt x="164" y="201"/>
                </a:lnTo>
                <a:lnTo>
                  <a:pt x="190" y="175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5" name="Freeform 93"/>
          <p:cNvSpPr>
            <a:spLocks/>
          </p:cNvSpPr>
          <p:nvPr/>
        </p:nvSpPr>
        <p:spPr bwMode="auto">
          <a:xfrm>
            <a:off x="850900" y="0"/>
            <a:ext cx="192088" cy="192088"/>
          </a:xfrm>
          <a:custGeom>
            <a:avLst/>
            <a:gdLst>
              <a:gd name="T0" fmla="*/ 192088 w 121"/>
              <a:gd name="T1" fmla="*/ 0 h 121"/>
              <a:gd name="T2" fmla="*/ 0 w 121"/>
              <a:gd name="T3" fmla="*/ 0 h 121"/>
              <a:gd name="T4" fmla="*/ 9525 w 121"/>
              <a:gd name="T5" fmla="*/ 79375 h 121"/>
              <a:gd name="T6" fmla="*/ 19050 w 121"/>
              <a:gd name="T7" fmla="*/ 141288 h 121"/>
              <a:gd name="T8" fmla="*/ 23813 w 121"/>
              <a:gd name="T9" fmla="*/ 177800 h 121"/>
              <a:gd name="T10" fmla="*/ 26988 w 121"/>
              <a:gd name="T11" fmla="*/ 192088 h 121"/>
              <a:gd name="T12" fmla="*/ 31750 w 121"/>
              <a:gd name="T13" fmla="*/ 188913 h 121"/>
              <a:gd name="T14" fmla="*/ 41275 w 121"/>
              <a:gd name="T15" fmla="*/ 177800 h 121"/>
              <a:gd name="T16" fmla="*/ 55563 w 121"/>
              <a:gd name="T17" fmla="*/ 165100 h 121"/>
              <a:gd name="T18" fmla="*/ 73025 w 121"/>
              <a:gd name="T19" fmla="*/ 144463 h 121"/>
              <a:gd name="T20" fmla="*/ 96838 w 121"/>
              <a:gd name="T21" fmla="*/ 115888 h 121"/>
              <a:gd name="T22" fmla="*/ 128588 w 121"/>
              <a:gd name="T23" fmla="*/ 82550 h 121"/>
              <a:gd name="T24" fmla="*/ 155575 w 121"/>
              <a:gd name="T25" fmla="*/ 44450 h 121"/>
              <a:gd name="T26" fmla="*/ 192088 w 121"/>
              <a:gd name="T27" fmla="*/ 0 h 1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1" h="121">
                <a:moveTo>
                  <a:pt x="121" y="0"/>
                </a:moveTo>
                <a:lnTo>
                  <a:pt x="0" y="0"/>
                </a:lnTo>
                <a:lnTo>
                  <a:pt x="6" y="50"/>
                </a:lnTo>
                <a:lnTo>
                  <a:pt x="12" y="89"/>
                </a:lnTo>
                <a:lnTo>
                  <a:pt x="15" y="112"/>
                </a:lnTo>
                <a:lnTo>
                  <a:pt x="17" y="121"/>
                </a:lnTo>
                <a:lnTo>
                  <a:pt x="20" y="119"/>
                </a:lnTo>
                <a:lnTo>
                  <a:pt x="26" y="112"/>
                </a:lnTo>
                <a:lnTo>
                  <a:pt x="35" y="104"/>
                </a:lnTo>
                <a:lnTo>
                  <a:pt x="46" y="91"/>
                </a:lnTo>
                <a:lnTo>
                  <a:pt x="61" y="73"/>
                </a:lnTo>
                <a:lnTo>
                  <a:pt x="81" y="52"/>
                </a:lnTo>
                <a:lnTo>
                  <a:pt x="98" y="28"/>
                </a:lnTo>
                <a:lnTo>
                  <a:pt x="121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6" name="Freeform 94"/>
          <p:cNvSpPr>
            <a:spLocks/>
          </p:cNvSpPr>
          <p:nvPr/>
        </p:nvSpPr>
        <p:spPr bwMode="auto">
          <a:xfrm>
            <a:off x="1588" y="153988"/>
            <a:ext cx="60325" cy="112712"/>
          </a:xfrm>
          <a:custGeom>
            <a:avLst/>
            <a:gdLst>
              <a:gd name="T0" fmla="*/ 0 w 38"/>
              <a:gd name="T1" fmla="*/ 6350 h 71"/>
              <a:gd name="T2" fmla="*/ 0 w 38"/>
              <a:gd name="T3" fmla="*/ 112712 h 71"/>
              <a:gd name="T4" fmla="*/ 33338 w 38"/>
              <a:gd name="T5" fmla="*/ 65087 h 71"/>
              <a:gd name="T6" fmla="*/ 50800 w 38"/>
              <a:gd name="T7" fmla="*/ 31750 h 71"/>
              <a:gd name="T8" fmla="*/ 60325 w 38"/>
              <a:gd name="T9" fmla="*/ 6350 h 71"/>
              <a:gd name="T10" fmla="*/ 60325 w 38"/>
              <a:gd name="T11" fmla="*/ 0 h 71"/>
              <a:gd name="T12" fmla="*/ 55563 w 38"/>
              <a:gd name="T13" fmla="*/ 0 h 71"/>
              <a:gd name="T14" fmla="*/ 46038 w 38"/>
              <a:gd name="T15" fmla="*/ 0 h 71"/>
              <a:gd name="T16" fmla="*/ 23813 w 38"/>
              <a:gd name="T17" fmla="*/ 3175 h 71"/>
              <a:gd name="T18" fmla="*/ 0 w 38"/>
              <a:gd name="T19" fmla="*/ 6350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" h="71">
                <a:moveTo>
                  <a:pt x="0" y="4"/>
                </a:moveTo>
                <a:lnTo>
                  <a:pt x="0" y="71"/>
                </a:lnTo>
                <a:lnTo>
                  <a:pt x="21" y="41"/>
                </a:lnTo>
                <a:lnTo>
                  <a:pt x="32" y="20"/>
                </a:lnTo>
                <a:lnTo>
                  <a:pt x="38" y="4"/>
                </a:lnTo>
                <a:lnTo>
                  <a:pt x="38" y="0"/>
                </a:lnTo>
                <a:lnTo>
                  <a:pt x="35" y="0"/>
                </a:lnTo>
                <a:lnTo>
                  <a:pt x="29" y="0"/>
                </a:lnTo>
                <a:lnTo>
                  <a:pt x="15" y="2"/>
                </a:lnTo>
                <a:lnTo>
                  <a:pt x="0" y="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7" name="Freeform 95"/>
          <p:cNvSpPr>
            <a:spLocks/>
          </p:cNvSpPr>
          <p:nvPr/>
        </p:nvSpPr>
        <p:spPr bwMode="auto">
          <a:xfrm>
            <a:off x="1588" y="404813"/>
            <a:ext cx="50800" cy="242887"/>
          </a:xfrm>
          <a:custGeom>
            <a:avLst/>
            <a:gdLst>
              <a:gd name="T0" fmla="*/ 46038 w 32"/>
              <a:gd name="T1" fmla="*/ 0 h 153"/>
              <a:gd name="T2" fmla="*/ 41275 w 32"/>
              <a:gd name="T3" fmla="*/ 0 h 153"/>
              <a:gd name="T4" fmla="*/ 36513 w 32"/>
              <a:gd name="T5" fmla="*/ 6350 h 153"/>
              <a:gd name="T6" fmla="*/ 23813 w 32"/>
              <a:gd name="T7" fmla="*/ 12700 h 153"/>
              <a:gd name="T8" fmla="*/ 0 w 32"/>
              <a:gd name="T9" fmla="*/ 23812 h 153"/>
              <a:gd name="T10" fmla="*/ 0 w 32"/>
              <a:gd name="T11" fmla="*/ 242887 h 153"/>
              <a:gd name="T12" fmla="*/ 36513 w 32"/>
              <a:gd name="T13" fmla="*/ 157162 h 153"/>
              <a:gd name="T14" fmla="*/ 50800 w 32"/>
              <a:gd name="T15" fmla="*/ 77787 h 153"/>
              <a:gd name="T16" fmla="*/ 50800 w 32"/>
              <a:gd name="T17" fmla="*/ 23812 h 153"/>
              <a:gd name="T18" fmla="*/ 46038 w 32"/>
              <a:gd name="T19" fmla="*/ 0 h 1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53">
                <a:moveTo>
                  <a:pt x="29" y="0"/>
                </a:moveTo>
                <a:lnTo>
                  <a:pt x="26" y="0"/>
                </a:lnTo>
                <a:lnTo>
                  <a:pt x="23" y="4"/>
                </a:lnTo>
                <a:lnTo>
                  <a:pt x="15" y="8"/>
                </a:lnTo>
                <a:lnTo>
                  <a:pt x="0" y="15"/>
                </a:lnTo>
                <a:lnTo>
                  <a:pt x="0" y="153"/>
                </a:lnTo>
                <a:lnTo>
                  <a:pt x="23" y="99"/>
                </a:lnTo>
                <a:lnTo>
                  <a:pt x="32" y="49"/>
                </a:lnTo>
                <a:lnTo>
                  <a:pt x="32" y="15"/>
                </a:lnTo>
                <a:lnTo>
                  <a:pt x="29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8" name="Freeform 96"/>
          <p:cNvSpPr>
            <a:spLocks/>
          </p:cNvSpPr>
          <p:nvPr/>
        </p:nvSpPr>
        <p:spPr bwMode="auto">
          <a:xfrm>
            <a:off x="2290763" y="976313"/>
            <a:ext cx="365125" cy="490537"/>
          </a:xfrm>
          <a:custGeom>
            <a:avLst/>
            <a:gdLst>
              <a:gd name="T0" fmla="*/ 0 w 230"/>
              <a:gd name="T1" fmla="*/ 209550 h 309"/>
              <a:gd name="T2" fmla="*/ 4763 w 230"/>
              <a:gd name="T3" fmla="*/ 212725 h 309"/>
              <a:gd name="T4" fmla="*/ 9525 w 230"/>
              <a:gd name="T5" fmla="*/ 227012 h 309"/>
              <a:gd name="T6" fmla="*/ 22225 w 230"/>
              <a:gd name="T7" fmla="*/ 247650 h 309"/>
              <a:gd name="T8" fmla="*/ 41275 w 230"/>
              <a:gd name="T9" fmla="*/ 271462 h 309"/>
              <a:gd name="T10" fmla="*/ 63500 w 230"/>
              <a:gd name="T11" fmla="*/ 298450 h 309"/>
              <a:gd name="T12" fmla="*/ 85725 w 230"/>
              <a:gd name="T13" fmla="*/ 328612 h 309"/>
              <a:gd name="T14" fmla="*/ 114300 w 230"/>
              <a:gd name="T15" fmla="*/ 357187 h 309"/>
              <a:gd name="T16" fmla="*/ 141288 w 230"/>
              <a:gd name="T17" fmla="*/ 381000 h 309"/>
              <a:gd name="T18" fmla="*/ 187325 w 230"/>
              <a:gd name="T19" fmla="*/ 422275 h 309"/>
              <a:gd name="T20" fmla="*/ 219075 w 230"/>
              <a:gd name="T21" fmla="*/ 455612 h 309"/>
              <a:gd name="T22" fmla="*/ 231775 w 230"/>
              <a:gd name="T23" fmla="*/ 479425 h 309"/>
              <a:gd name="T24" fmla="*/ 236538 w 230"/>
              <a:gd name="T25" fmla="*/ 490537 h 309"/>
              <a:gd name="T26" fmla="*/ 241300 w 230"/>
              <a:gd name="T27" fmla="*/ 460375 h 309"/>
              <a:gd name="T28" fmla="*/ 260350 w 230"/>
              <a:gd name="T29" fmla="*/ 384175 h 309"/>
              <a:gd name="T30" fmla="*/ 282575 w 230"/>
              <a:gd name="T31" fmla="*/ 292100 h 309"/>
              <a:gd name="T32" fmla="*/ 314325 w 230"/>
              <a:gd name="T33" fmla="*/ 209550 h 309"/>
              <a:gd name="T34" fmla="*/ 341313 w 230"/>
              <a:gd name="T35" fmla="*/ 150812 h 309"/>
              <a:gd name="T36" fmla="*/ 360363 w 230"/>
              <a:gd name="T37" fmla="*/ 117475 h 309"/>
              <a:gd name="T38" fmla="*/ 365125 w 230"/>
              <a:gd name="T39" fmla="*/ 100012 h 309"/>
              <a:gd name="T40" fmla="*/ 365125 w 230"/>
              <a:gd name="T41" fmla="*/ 93662 h 309"/>
              <a:gd name="T42" fmla="*/ 219075 w 230"/>
              <a:gd name="T43" fmla="*/ 0 h 309"/>
              <a:gd name="T44" fmla="*/ 0 w 230"/>
              <a:gd name="T45" fmla="*/ 209550 h 3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0" h="309">
                <a:moveTo>
                  <a:pt x="0" y="132"/>
                </a:moveTo>
                <a:lnTo>
                  <a:pt x="3" y="134"/>
                </a:lnTo>
                <a:lnTo>
                  <a:pt x="6" y="143"/>
                </a:lnTo>
                <a:lnTo>
                  <a:pt x="14" y="156"/>
                </a:lnTo>
                <a:lnTo>
                  <a:pt x="26" y="171"/>
                </a:lnTo>
                <a:lnTo>
                  <a:pt x="40" y="188"/>
                </a:lnTo>
                <a:lnTo>
                  <a:pt x="54" y="207"/>
                </a:lnTo>
                <a:lnTo>
                  <a:pt x="72" y="225"/>
                </a:lnTo>
                <a:lnTo>
                  <a:pt x="89" y="240"/>
                </a:lnTo>
                <a:lnTo>
                  <a:pt x="118" y="266"/>
                </a:lnTo>
                <a:lnTo>
                  <a:pt x="138" y="287"/>
                </a:lnTo>
                <a:lnTo>
                  <a:pt x="146" y="302"/>
                </a:lnTo>
                <a:lnTo>
                  <a:pt x="149" y="309"/>
                </a:lnTo>
                <a:lnTo>
                  <a:pt x="152" y="290"/>
                </a:lnTo>
                <a:lnTo>
                  <a:pt x="164" y="242"/>
                </a:lnTo>
                <a:lnTo>
                  <a:pt x="178" y="184"/>
                </a:lnTo>
                <a:lnTo>
                  <a:pt x="198" y="132"/>
                </a:lnTo>
                <a:lnTo>
                  <a:pt x="215" y="95"/>
                </a:lnTo>
                <a:lnTo>
                  <a:pt x="227" y="74"/>
                </a:lnTo>
                <a:lnTo>
                  <a:pt x="230" y="63"/>
                </a:lnTo>
                <a:lnTo>
                  <a:pt x="230" y="59"/>
                </a:lnTo>
                <a:lnTo>
                  <a:pt x="138" y="0"/>
                </a:lnTo>
                <a:lnTo>
                  <a:pt x="0" y="13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09" name="Freeform 97"/>
          <p:cNvSpPr>
            <a:spLocks/>
          </p:cNvSpPr>
          <p:nvPr/>
        </p:nvSpPr>
        <p:spPr bwMode="auto">
          <a:xfrm>
            <a:off x="-36513" y="706438"/>
            <a:ext cx="233363" cy="488950"/>
          </a:xfrm>
          <a:custGeom>
            <a:avLst/>
            <a:gdLst>
              <a:gd name="T0" fmla="*/ 106363 w 147"/>
              <a:gd name="T1" fmla="*/ 488950 h 308"/>
              <a:gd name="T2" fmla="*/ 109538 w 147"/>
              <a:gd name="T3" fmla="*/ 458788 h 308"/>
              <a:gd name="T4" fmla="*/ 128588 w 147"/>
              <a:gd name="T5" fmla="*/ 387350 h 308"/>
              <a:gd name="T6" fmla="*/ 150813 w 147"/>
              <a:gd name="T7" fmla="*/ 293688 h 308"/>
              <a:gd name="T8" fmla="*/ 182563 w 147"/>
              <a:gd name="T9" fmla="*/ 212725 h 308"/>
              <a:gd name="T10" fmla="*/ 211138 w 147"/>
              <a:gd name="T11" fmla="*/ 153988 h 308"/>
              <a:gd name="T12" fmla="*/ 228600 w 147"/>
              <a:gd name="T13" fmla="*/ 115888 h 308"/>
              <a:gd name="T14" fmla="*/ 233363 w 147"/>
              <a:gd name="T15" fmla="*/ 98425 h 308"/>
              <a:gd name="T16" fmla="*/ 233363 w 147"/>
              <a:gd name="T17" fmla="*/ 92075 h 308"/>
              <a:gd name="T18" fmla="*/ 92075 w 147"/>
              <a:gd name="T19" fmla="*/ 0 h 308"/>
              <a:gd name="T20" fmla="*/ 0 w 147"/>
              <a:gd name="T21" fmla="*/ 85725 h 308"/>
              <a:gd name="T22" fmla="*/ 0 w 147"/>
              <a:gd name="T23" fmla="*/ 373063 h 308"/>
              <a:gd name="T24" fmla="*/ 4763 w 147"/>
              <a:gd name="T25" fmla="*/ 373063 h 308"/>
              <a:gd name="T26" fmla="*/ 4763 w 147"/>
              <a:gd name="T27" fmla="*/ 376238 h 308"/>
              <a:gd name="T28" fmla="*/ 9525 w 147"/>
              <a:gd name="T29" fmla="*/ 376238 h 308"/>
              <a:gd name="T30" fmla="*/ 9525 w 147"/>
              <a:gd name="T31" fmla="*/ 379413 h 308"/>
              <a:gd name="T32" fmla="*/ 60325 w 147"/>
              <a:gd name="T33" fmla="*/ 420688 h 308"/>
              <a:gd name="T34" fmla="*/ 87313 w 147"/>
              <a:gd name="T35" fmla="*/ 455613 h 308"/>
              <a:gd name="T36" fmla="*/ 101600 w 147"/>
              <a:gd name="T37" fmla="*/ 479425 h 308"/>
              <a:gd name="T38" fmla="*/ 106363 w 147"/>
              <a:gd name="T39" fmla="*/ 488950 h 30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7" h="308">
                <a:moveTo>
                  <a:pt x="67" y="308"/>
                </a:moveTo>
                <a:lnTo>
                  <a:pt x="69" y="289"/>
                </a:lnTo>
                <a:lnTo>
                  <a:pt x="81" y="244"/>
                </a:lnTo>
                <a:lnTo>
                  <a:pt x="95" y="185"/>
                </a:lnTo>
                <a:lnTo>
                  <a:pt x="115" y="134"/>
                </a:lnTo>
                <a:lnTo>
                  <a:pt x="133" y="97"/>
                </a:lnTo>
                <a:lnTo>
                  <a:pt x="144" y="73"/>
                </a:lnTo>
                <a:lnTo>
                  <a:pt x="147" y="62"/>
                </a:lnTo>
                <a:lnTo>
                  <a:pt x="147" y="58"/>
                </a:lnTo>
                <a:lnTo>
                  <a:pt x="58" y="0"/>
                </a:lnTo>
                <a:lnTo>
                  <a:pt x="0" y="54"/>
                </a:lnTo>
                <a:lnTo>
                  <a:pt x="0" y="235"/>
                </a:lnTo>
                <a:lnTo>
                  <a:pt x="3" y="235"/>
                </a:lnTo>
                <a:lnTo>
                  <a:pt x="3" y="237"/>
                </a:lnTo>
                <a:lnTo>
                  <a:pt x="6" y="237"/>
                </a:lnTo>
                <a:lnTo>
                  <a:pt x="6" y="239"/>
                </a:lnTo>
                <a:lnTo>
                  <a:pt x="38" y="265"/>
                </a:lnTo>
                <a:lnTo>
                  <a:pt x="55" y="287"/>
                </a:lnTo>
                <a:lnTo>
                  <a:pt x="64" y="302"/>
                </a:lnTo>
                <a:lnTo>
                  <a:pt x="67" y="30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0" name="Freeform 98"/>
          <p:cNvSpPr>
            <a:spLocks/>
          </p:cNvSpPr>
          <p:nvPr/>
        </p:nvSpPr>
        <p:spPr bwMode="auto">
          <a:xfrm>
            <a:off x="387350" y="976313"/>
            <a:ext cx="681038" cy="336550"/>
          </a:xfrm>
          <a:custGeom>
            <a:avLst/>
            <a:gdLst>
              <a:gd name="T0" fmla="*/ 538163 w 429"/>
              <a:gd name="T1" fmla="*/ 93663 h 212"/>
              <a:gd name="T2" fmla="*/ 566738 w 429"/>
              <a:gd name="T3" fmla="*/ 73025 h 212"/>
              <a:gd name="T4" fmla="*/ 593725 w 429"/>
              <a:gd name="T5" fmla="*/ 55563 h 212"/>
              <a:gd name="T6" fmla="*/ 615950 w 429"/>
              <a:gd name="T7" fmla="*/ 38100 h 212"/>
              <a:gd name="T8" fmla="*/ 639763 w 429"/>
              <a:gd name="T9" fmla="*/ 23813 h 212"/>
              <a:gd name="T10" fmla="*/ 657225 w 429"/>
              <a:gd name="T11" fmla="*/ 14288 h 212"/>
              <a:gd name="T12" fmla="*/ 671513 w 429"/>
              <a:gd name="T13" fmla="*/ 7938 h 212"/>
              <a:gd name="T14" fmla="*/ 676275 w 429"/>
              <a:gd name="T15" fmla="*/ 0 h 212"/>
              <a:gd name="T16" fmla="*/ 681038 w 429"/>
              <a:gd name="T17" fmla="*/ 0 h 212"/>
              <a:gd name="T18" fmla="*/ 333375 w 429"/>
              <a:gd name="T19" fmla="*/ 34925 h 212"/>
              <a:gd name="T20" fmla="*/ 323850 w 429"/>
              <a:gd name="T21" fmla="*/ 38100 h 212"/>
              <a:gd name="T22" fmla="*/ 296863 w 429"/>
              <a:gd name="T23" fmla="*/ 52388 h 212"/>
              <a:gd name="T24" fmla="*/ 260350 w 429"/>
              <a:gd name="T25" fmla="*/ 68263 h 212"/>
              <a:gd name="T26" fmla="*/ 219075 w 429"/>
              <a:gd name="T27" fmla="*/ 88900 h 212"/>
              <a:gd name="T28" fmla="*/ 174625 w 429"/>
              <a:gd name="T29" fmla="*/ 112713 h 212"/>
              <a:gd name="T30" fmla="*/ 133350 w 429"/>
              <a:gd name="T31" fmla="*/ 141288 h 212"/>
              <a:gd name="T32" fmla="*/ 96838 w 429"/>
              <a:gd name="T33" fmla="*/ 168275 h 212"/>
              <a:gd name="T34" fmla="*/ 77788 w 429"/>
              <a:gd name="T35" fmla="*/ 192088 h 212"/>
              <a:gd name="T36" fmla="*/ 50800 w 429"/>
              <a:gd name="T37" fmla="*/ 244475 h 212"/>
              <a:gd name="T38" fmla="*/ 28575 w 429"/>
              <a:gd name="T39" fmla="*/ 288925 h 212"/>
              <a:gd name="T40" fmla="*/ 9525 w 429"/>
              <a:gd name="T41" fmla="*/ 322263 h 212"/>
              <a:gd name="T42" fmla="*/ 0 w 429"/>
              <a:gd name="T43" fmla="*/ 336550 h 212"/>
              <a:gd name="T44" fmla="*/ 396875 w 429"/>
              <a:gd name="T45" fmla="*/ 227013 h 212"/>
              <a:gd name="T46" fmla="*/ 401638 w 429"/>
              <a:gd name="T47" fmla="*/ 223838 h 212"/>
              <a:gd name="T48" fmla="*/ 406400 w 429"/>
              <a:gd name="T49" fmla="*/ 212725 h 212"/>
              <a:gd name="T50" fmla="*/ 420688 w 429"/>
              <a:gd name="T51" fmla="*/ 198438 h 212"/>
              <a:gd name="T52" fmla="*/ 438150 w 429"/>
              <a:gd name="T53" fmla="*/ 182563 h 212"/>
              <a:gd name="T54" fmla="*/ 461963 w 429"/>
              <a:gd name="T55" fmla="*/ 161925 h 212"/>
              <a:gd name="T56" fmla="*/ 484188 w 429"/>
              <a:gd name="T57" fmla="*/ 138113 h 212"/>
              <a:gd name="T58" fmla="*/ 511175 w 429"/>
              <a:gd name="T59" fmla="*/ 117475 h 212"/>
              <a:gd name="T60" fmla="*/ 538163 w 429"/>
              <a:gd name="T61" fmla="*/ 93663 h 2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29" h="212">
                <a:moveTo>
                  <a:pt x="339" y="59"/>
                </a:moveTo>
                <a:lnTo>
                  <a:pt x="357" y="46"/>
                </a:lnTo>
                <a:lnTo>
                  <a:pt x="374" y="35"/>
                </a:lnTo>
                <a:lnTo>
                  <a:pt x="388" y="24"/>
                </a:lnTo>
                <a:lnTo>
                  <a:pt x="403" y="15"/>
                </a:lnTo>
                <a:lnTo>
                  <a:pt x="414" y="9"/>
                </a:lnTo>
                <a:lnTo>
                  <a:pt x="423" y="5"/>
                </a:lnTo>
                <a:lnTo>
                  <a:pt x="426" y="0"/>
                </a:lnTo>
                <a:lnTo>
                  <a:pt x="429" y="0"/>
                </a:lnTo>
                <a:lnTo>
                  <a:pt x="210" y="22"/>
                </a:lnTo>
                <a:lnTo>
                  <a:pt x="204" y="24"/>
                </a:lnTo>
                <a:lnTo>
                  <a:pt x="187" y="33"/>
                </a:lnTo>
                <a:lnTo>
                  <a:pt x="164" y="43"/>
                </a:lnTo>
                <a:lnTo>
                  <a:pt x="138" y="56"/>
                </a:lnTo>
                <a:lnTo>
                  <a:pt x="110" y="71"/>
                </a:lnTo>
                <a:lnTo>
                  <a:pt x="84" y="89"/>
                </a:lnTo>
                <a:lnTo>
                  <a:pt x="61" y="106"/>
                </a:lnTo>
                <a:lnTo>
                  <a:pt x="49" y="121"/>
                </a:lnTo>
                <a:lnTo>
                  <a:pt x="32" y="154"/>
                </a:lnTo>
                <a:lnTo>
                  <a:pt x="18" y="182"/>
                </a:lnTo>
                <a:lnTo>
                  <a:pt x="6" y="203"/>
                </a:lnTo>
                <a:lnTo>
                  <a:pt x="0" y="212"/>
                </a:lnTo>
                <a:lnTo>
                  <a:pt x="250" y="143"/>
                </a:lnTo>
                <a:lnTo>
                  <a:pt x="253" y="141"/>
                </a:lnTo>
                <a:lnTo>
                  <a:pt x="256" y="134"/>
                </a:lnTo>
                <a:lnTo>
                  <a:pt x="265" y="125"/>
                </a:lnTo>
                <a:lnTo>
                  <a:pt x="276" y="115"/>
                </a:lnTo>
                <a:lnTo>
                  <a:pt x="291" y="102"/>
                </a:lnTo>
                <a:lnTo>
                  <a:pt x="305" y="87"/>
                </a:lnTo>
                <a:lnTo>
                  <a:pt x="322" y="74"/>
                </a:lnTo>
                <a:lnTo>
                  <a:pt x="339" y="59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1" name="Freeform 99"/>
          <p:cNvSpPr>
            <a:spLocks/>
          </p:cNvSpPr>
          <p:nvPr/>
        </p:nvSpPr>
        <p:spPr bwMode="auto">
          <a:xfrm>
            <a:off x="1738313" y="573088"/>
            <a:ext cx="265112" cy="225425"/>
          </a:xfrm>
          <a:custGeom>
            <a:avLst/>
            <a:gdLst>
              <a:gd name="T0" fmla="*/ 136525 w 167"/>
              <a:gd name="T1" fmla="*/ 225425 h 142"/>
              <a:gd name="T2" fmla="*/ 265112 w 167"/>
              <a:gd name="T3" fmla="*/ 33338 h 142"/>
              <a:gd name="T4" fmla="*/ 26987 w 167"/>
              <a:gd name="T5" fmla="*/ 0 h 142"/>
              <a:gd name="T6" fmla="*/ 19050 w 167"/>
              <a:gd name="T7" fmla="*/ 3175 h 142"/>
              <a:gd name="T8" fmla="*/ 4762 w 167"/>
              <a:gd name="T9" fmla="*/ 12700 h 142"/>
              <a:gd name="T10" fmla="*/ 0 w 167"/>
              <a:gd name="T11" fmla="*/ 44450 h 142"/>
              <a:gd name="T12" fmla="*/ 26987 w 167"/>
              <a:gd name="T13" fmla="*/ 98425 h 142"/>
              <a:gd name="T14" fmla="*/ 73025 w 167"/>
              <a:gd name="T15" fmla="*/ 157163 h 142"/>
              <a:gd name="T16" fmla="*/ 104775 w 167"/>
              <a:gd name="T17" fmla="*/ 198438 h 142"/>
              <a:gd name="T18" fmla="*/ 128587 w 167"/>
              <a:gd name="T19" fmla="*/ 219075 h 142"/>
              <a:gd name="T20" fmla="*/ 136525 w 167"/>
              <a:gd name="T21" fmla="*/ 22542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7" h="142">
                <a:moveTo>
                  <a:pt x="86" y="142"/>
                </a:moveTo>
                <a:lnTo>
                  <a:pt x="167" y="21"/>
                </a:lnTo>
                <a:lnTo>
                  <a:pt x="17" y="0"/>
                </a:lnTo>
                <a:lnTo>
                  <a:pt x="12" y="2"/>
                </a:lnTo>
                <a:lnTo>
                  <a:pt x="3" y="8"/>
                </a:lnTo>
                <a:lnTo>
                  <a:pt x="0" y="28"/>
                </a:lnTo>
                <a:lnTo>
                  <a:pt x="17" y="62"/>
                </a:lnTo>
                <a:lnTo>
                  <a:pt x="46" y="99"/>
                </a:lnTo>
                <a:lnTo>
                  <a:pt x="66" y="125"/>
                </a:lnTo>
                <a:lnTo>
                  <a:pt x="81" y="138"/>
                </a:lnTo>
                <a:lnTo>
                  <a:pt x="86" y="14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2" name="Freeform 100"/>
          <p:cNvSpPr>
            <a:spLocks/>
          </p:cNvSpPr>
          <p:nvPr/>
        </p:nvSpPr>
        <p:spPr bwMode="auto">
          <a:xfrm>
            <a:off x="4378325" y="479425"/>
            <a:ext cx="265113" cy="219075"/>
          </a:xfrm>
          <a:custGeom>
            <a:avLst/>
            <a:gdLst>
              <a:gd name="T0" fmla="*/ 63500 w 167"/>
              <a:gd name="T1" fmla="*/ 133350 h 138"/>
              <a:gd name="T2" fmla="*/ 50800 w 167"/>
              <a:gd name="T3" fmla="*/ 161925 h 138"/>
              <a:gd name="T4" fmla="*/ 26988 w 167"/>
              <a:gd name="T5" fmla="*/ 188913 h 138"/>
              <a:gd name="T6" fmla="*/ 9525 w 167"/>
              <a:gd name="T7" fmla="*/ 209550 h 138"/>
              <a:gd name="T8" fmla="*/ 0 w 167"/>
              <a:gd name="T9" fmla="*/ 219075 h 138"/>
              <a:gd name="T10" fmla="*/ 265113 w 167"/>
              <a:gd name="T11" fmla="*/ 209550 h 138"/>
              <a:gd name="T12" fmla="*/ 141288 w 167"/>
              <a:gd name="T13" fmla="*/ 0 h 138"/>
              <a:gd name="T14" fmla="*/ 131763 w 167"/>
              <a:gd name="T15" fmla="*/ 17463 h 138"/>
              <a:gd name="T16" fmla="*/ 109538 w 167"/>
              <a:gd name="T17" fmla="*/ 55563 h 138"/>
              <a:gd name="T18" fmla="*/ 82550 w 167"/>
              <a:gd name="T19" fmla="*/ 100013 h 138"/>
              <a:gd name="T20" fmla="*/ 63500 w 167"/>
              <a:gd name="T21" fmla="*/ 133350 h 1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7" h="138">
                <a:moveTo>
                  <a:pt x="40" y="84"/>
                </a:moveTo>
                <a:lnTo>
                  <a:pt x="32" y="102"/>
                </a:lnTo>
                <a:lnTo>
                  <a:pt x="17" y="119"/>
                </a:lnTo>
                <a:lnTo>
                  <a:pt x="6" y="132"/>
                </a:lnTo>
                <a:lnTo>
                  <a:pt x="0" y="138"/>
                </a:lnTo>
                <a:lnTo>
                  <a:pt x="167" y="132"/>
                </a:lnTo>
                <a:lnTo>
                  <a:pt x="89" y="0"/>
                </a:lnTo>
                <a:lnTo>
                  <a:pt x="83" y="11"/>
                </a:lnTo>
                <a:lnTo>
                  <a:pt x="69" y="35"/>
                </a:lnTo>
                <a:lnTo>
                  <a:pt x="52" y="63"/>
                </a:lnTo>
                <a:lnTo>
                  <a:pt x="40" y="8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3" name="Freeform 101"/>
          <p:cNvSpPr>
            <a:spLocks/>
          </p:cNvSpPr>
          <p:nvPr/>
        </p:nvSpPr>
        <p:spPr bwMode="auto">
          <a:xfrm>
            <a:off x="4295775" y="0"/>
            <a:ext cx="657225" cy="225425"/>
          </a:xfrm>
          <a:custGeom>
            <a:avLst/>
            <a:gdLst>
              <a:gd name="T0" fmla="*/ 187325 w 414"/>
              <a:gd name="T1" fmla="*/ 106363 h 142"/>
              <a:gd name="T2" fmla="*/ 265113 w 414"/>
              <a:gd name="T3" fmla="*/ 133350 h 142"/>
              <a:gd name="T4" fmla="*/ 347663 w 414"/>
              <a:gd name="T5" fmla="*/ 157163 h 142"/>
              <a:gd name="T6" fmla="*/ 425450 w 414"/>
              <a:gd name="T7" fmla="*/ 177800 h 142"/>
              <a:gd name="T8" fmla="*/ 498475 w 414"/>
              <a:gd name="T9" fmla="*/ 195263 h 142"/>
              <a:gd name="T10" fmla="*/ 561975 w 414"/>
              <a:gd name="T11" fmla="*/ 209550 h 142"/>
              <a:gd name="T12" fmla="*/ 611188 w 414"/>
              <a:gd name="T13" fmla="*/ 219075 h 142"/>
              <a:gd name="T14" fmla="*/ 644525 w 414"/>
              <a:gd name="T15" fmla="*/ 222250 h 142"/>
              <a:gd name="T16" fmla="*/ 657225 w 414"/>
              <a:gd name="T17" fmla="*/ 225425 h 142"/>
              <a:gd name="T18" fmla="*/ 647700 w 414"/>
              <a:gd name="T19" fmla="*/ 222250 h 142"/>
              <a:gd name="T20" fmla="*/ 625475 w 414"/>
              <a:gd name="T21" fmla="*/ 209550 h 142"/>
              <a:gd name="T22" fmla="*/ 584200 w 414"/>
              <a:gd name="T23" fmla="*/ 188913 h 142"/>
              <a:gd name="T24" fmla="*/ 538163 w 414"/>
              <a:gd name="T25" fmla="*/ 160338 h 142"/>
              <a:gd name="T26" fmla="*/ 479425 w 414"/>
              <a:gd name="T27" fmla="*/ 130175 h 142"/>
              <a:gd name="T28" fmla="*/ 420688 w 414"/>
              <a:gd name="T29" fmla="*/ 88900 h 142"/>
              <a:gd name="T30" fmla="*/ 355600 w 414"/>
              <a:gd name="T31" fmla="*/ 47625 h 142"/>
              <a:gd name="T32" fmla="*/ 296863 w 414"/>
              <a:gd name="T33" fmla="*/ 0 h 142"/>
              <a:gd name="T34" fmla="*/ 0 w 414"/>
              <a:gd name="T35" fmla="*/ 0 h 142"/>
              <a:gd name="T36" fmla="*/ 19050 w 414"/>
              <a:gd name="T37" fmla="*/ 14288 h 142"/>
              <a:gd name="T38" fmla="*/ 41275 w 414"/>
              <a:gd name="T39" fmla="*/ 30163 h 142"/>
              <a:gd name="T40" fmla="*/ 65088 w 414"/>
              <a:gd name="T41" fmla="*/ 44450 h 142"/>
              <a:gd name="T42" fmla="*/ 87313 w 414"/>
              <a:gd name="T43" fmla="*/ 58738 h 142"/>
              <a:gd name="T44" fmla="*/ 109538 w 414"/>
              <a:gd name="T45" fmla="*/ 71438 h 142"/>
              <a:gd name="T46" fmla="*/ 133350 w 414"/>
              <a:gd name="T47" fmla="*/ 82550 h 142"/>
              <a:gd name="T48" fmla="*/ 160338 w 414"/>
              <a:gd name="T49" fmla="*/ 95250 h 142"/>
              <a:gd name="T50" fmla="*/ 187325 w 414"/>
              <a:gd name="T51" fmla="*/ 106363 h 14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14" h="142">
                <a:moveTo>
                  <a:pt x="118" y="67"/>
                </a:moveTo>
                <a:lnTo>
                  <a:pt x="167" y="84"/>
                </a:lnTo>
                <a:lnTo>
                  <a:pt x="219" y="99"/>
                </a:lnTo>
                <a:lnTo>
                  <a:pt x="268" y="112"/>
                </a:lnTo>
                <a:lnTo>
                  <a:pt x="314" y="123"/>
                </a:lnTo>
                <a:lnTo>
                  <a:pt x="354" y="132"/>
                </a:lnTo>
                <a:lnTo>
                  <a:pt x="385" y="138"/>
                </a:lnTo>
                <a:lnTo>
                  <a:pt x="406" y="140"/>
                </a:lnTo>
                <a:lnTo>
                  <a:pt x="414" y="142"/>
                </a:lnTo>
                <a:lnTo>
                  <a:pt x="408" y="140"/>
                </a:lnTo>
                <a:lnTo>
                  <a:pt x="394" y="132"/>
                </a:lnTo>
                <a:lnTo>
                  <a:pt x="368" y="119"/>
                </a:lnTo>
                <a:lnTo>
                  <a:pt x="339" y="101"/>
                </a:lnTo>
                <a:lnTo>
                  <a:pt x="302" y="82"/>
                </a:lnTo>
                <a:lnTo>
                  <a:pt x="265" y="56"/>
                </a:lnTo>
                <a:lnTo>
                  <a:pt x="224" y="30"/>
                </a:lnTo>
                <a:lnTo>
                  <a:pt x="187" y="0"/>
                </a:lnTo>
                <a:lnTo>
                  <a:pt x="0" y="0"/>
                </a:lnTo>
                <a:lnTo>
                  <a:pt x="12" y="9"/>
                </a:lnTo>
                <a:lnTo>
                  <a:pt x="26" y="19"/>
                </a:lnTo>
                <a:lnTo>
                  <a:pt x="41" y="28"/>
                </a:lnTo>
                <a:lnTo>
                  <a:pt x="55" y="37"/>
                </a:lnTo>
                <a:lnTo>
                  <a:pt x="69" y="45"/>
                </a:lnTo>
                <a:lnTo>
                  <a:pt x="84" y="52"/>
                </a:lnTo>
                <a:lnTo>
                  <a:pt x="101" y="60"/>
                </a:lnTo>
                <a:lnTo>
                  <a:pt x="118" y="6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4" name="Freeform 102"/>
          <p:cNvSpPr>
            <a:spLocks/>
          </p:cNvSpPr>
          <p:nvPr/>
        </p:nvSpPr>
        <p:spPr bwMode="auto">
          <a:xfrm>
            <a:off x="228600" y="531813"/>
            <a:ext cx="304800" cy="334962"/>
          </a:xfrm>
          <a:custGeom>
            <a:avLst/>
            <a:gdLst>
              <a:gd name="T0" fmla="*/ 260350 w 192"/>
              <a:gd name="T1" fmla="*/ 201612 h 211"/>
              <a:gd name="T2" fmla="*/ 287338 w 192"/>
              <a:gd name="T3" fmla="*/ 146050 h 211"/>
              <a:gd name="T4" fmla="*/ 300038 w 192"/>
              <a:gd name="T5" fmla="*/ 80962 h 211"/>
              <a:gd name="T6" fmla="*/ 304800 w 192"/>
              <a:gd name="T7" fmla="*/ 23812 h 211"/>
              <a:gd name="T8" fmla="*/ 304800 w 192"/>
              <a:gd name="T9" fmla="*/ 0 h 211"/>
              <a:gd name="T10" fmla="*/ 292100 w 192"/>
              <a:gd name="T11" fmla="*/ 3175 h 211"/>
              <a:gd name="T12" fmla="*/ 260350 w 192"/>
              <a:gd name="T13" fmla="*/ 15875 h 211"/>
              <a:gd name="T14" fmla="*/ 214313 w 192"/>
              <a:gd name="T15" fmla="*/ 33337 h 211"/>
              <a:gd name="T16" fmla="*/ 163513 w 192"/>
              <a:gd name="T17" fmla="*/ 53975 h 211"/>
              <a:gd name="T18" fmla="*/ 109538 w 192"/>
              <a:gd name="T19" fmla="*/ 74612 h 211"/>
              <a:gd name="T20" fmla="*/ 58738 w 192"/>
              <a:gd name="T21" fmla="*/ 98425 h 211"/>
              <a:gd name="T22" fmla="*/ 22225 w 192"/>
              <a:gd name="T23" fmla="*/ 115887 h 211"/>
              <a:gd name="T24" fmla="*/ 4763 w 192"/>
              <a:gd name="T25" fmla="*/ 133350 h 211"/>
              <a:gd name="T26" fmla="*/ 0 w 192"/>
              <a:gd name="T27" fmla="*/ 157162 h 211"/>
              <a:gd name="T28" fmla="*/ 0 w 192"/>
              <a:gd name="T29" fmla="*/ 174625 h 211"/>
              <a:gd name="T30" fmla="*/ 4763 w 192"/>
              <a:gd name="T31" fmla="*/ 187325 h 211"/>
              <a:gd name="T32" fmla="*/ 4763 w 192"/>
              <a:gd name="T33" fmla="*/ 192087 h 211"/>
              <a:gd name="T34" fmla="*/ 100013 w 192"/>
              <a:gd name="T35" fmla="*/ 334962 h 211"/>
              <a:gd name="T36" fmla="*/ 104775 w 192"/>
              <a:gd name="T37" fmla="*/ 331787 h 211"/>
              <a:gd name="T38" fmla="*/ 117475 w 192"/>
              <a:gd name="T39" fmla="*/ 322262 h 211"/>
              <a:gd name="T40" fmla="*/ 136525 w 192"/>
              <a:gd name="T41" fmla="*/ 304800 h 211"/>
              <a:gd name="T42" fmla="*/ 158750 w 192"/>
              <a:gd name="T43" fmla="*/ 287337 h 211"/>
              <a:gd name="T44" fmla="*/ 187325 w 192"/>
              <a:gd name="T45" fmla="*/ 263525 h 211"/>
              <a:gd name="T46" fmla="*/ 214313 w 192"/>
              <a:gd name="T47" fmla="*/ 242887 h 211"/>
              <a:gd name="T48" fmla="*/ 236538 w 192"/>
              <a:gd name="T49" fmla="*/ 222250 h 211"/>
              <a:gd name="T50" fmla="*/ 260350 w 192"/>
              <a:gd name="T51" fmla="*/ 201612 h 2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92" h="211">
                <a:moveTo>
                  <a:pt x="164" y="127"/>
                </a:moveTo>
                <a:lnTo>
                  <a:pt x="181" y="92"/>
                </a:lnTo>
                <a:lnTo>
                  <a:pt x="189" y="51"/>
                </a:lnTo>
                <a:lnTo>
                  <a:pt x="192" y="15"/>
                </a:lnTo>
                <a:lnTo>
                  <a:pt x="192" y="0"/>
                </a:lnTo>
                <a:lnTo>
                  <a:pt x="184" y="2"/>
                </a:lnTo>
                <a:lnTo>
                  <a:pt x="164" y="10"/>
                </a:lnTo>
                <a:lnTo>
                  <a:pt x="135" y="21"/>
                </a:lnTo>
                <a:lnTo>
                  <a:pt x="103" y="34"/>
                </a:lnTo>
                <a:lnTo>
                  <a:pt x="69" y="47"/>
                </a:lnTo>
                <a:lnTo>
                  <a:pt x="37" y="62"/>
                </a:lnTo>
                <a:lnTo>
                  <a:pt x="14" y="73"/>
                </a:lnTo>
                <a:lnTo>
                  <a:pt x="3" y="84"/>
                </a:lnTo>
                <a:lnTo>
                  <a:pt x="0" y="99"/>
                </a:lnTo>
                <a:lnTo>
                  <a:pt x="0" y="110"/>
                </a:lnTo>
                <a:lnTo>
                  <a:pt x="3" y="118"/>
                </a:lnTo>
                <a:lnTo>
                  <a:pt x="3" y="121"/>
                </a:lnTo>
                <a:lnTo>
                  <a:pt x="63" y="211"/>
                </a:lnTo>
                <a:lnTo>
                  <a:pt x="66" y="209"/>
                </a:lnTo>
                <a:lnTo>
                  <a:pt x="74" y="203"/>
                </a:lnTo>
                <a:lnTo>
                  <a:pt x="86" y="192"/>
                </a:lnTo>
                <a:lnTo>
                  <a:pt x="100" y="181"/>
                </a:lnTo>
                <a:lnTo>
                  <a:pt x="118" y="166"/>
                </a:lnTo>
                <a:lnTo>
                  <a:pt x="135" y="153"/>
                </a:lnTo>
                <a:lnTo>
                  <a:pt x="149" y="140"/>
                </a:lnTo>
                <a:lnTo>
                  <a:pt x="164" y="12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5" name="Freeform 103"/>
          <p:cNvSpPr>
            <a:spLocks/>
          </p:cNvSpPr>
          <p:nvPr/>
        </p:nvSpPr>
        <p:spPr bwMode="auto">
          <a:xfrm>
            <a:off x="1993900" y="1247775"/>
            <a:ext cx="269875" cy="514350"/>
          </a:xfrm>
          <a:custGeom>
            <a:avLst/>
            <a:gdLst>
              <a:gd name="T0" fmla="*/ 204788 w 170"/>
              <a:gd name="T1" fmla="*/ 0 h 324"/>
              <a:gd name="T2" fmla="*/ 0 w 170"/>
              <a:gd name="T3" fmla="*/ 65088 h 324"/>
              <a:gd name="T4" fmla="*/ 4763 w 170"/>
              <a:gd name="T5" fmla="*/ 88900 h 324"/>
              <a:gd name="T6" fmla="*/ 14288 w 170"/>
              <a:gd name="T7" fmla="*/ 147638 h 324"/>
              <a:gd name="T8" fmla="*/ 36513 w 170"/>
              <a:gd name="T9" fmla="*/ 225425 h 324"/>
              <a:gd name="T10" fmla="*/ 77788 w 170"/>
              <a:gd name="T11" fmla="*/ 301625 h 324"/>
              <a:gd name="T12" fmla="*/ 100013 w 170"/>
              <a:gd name="T13" fmla="*/ 334963 h 324"/>
              <a:gd name="T14" fmla="*/ 128588 w 170"/>
              <a:gd name="T15" fmla="*/ 373063 h 324"/>
              <a:gd name="T16" fmla="*/ 150813 w 170"/>
              <a:gd name="T17" fmla="*/ 407988 h 324"/>
              <a:gd name="T18" fmla="*/ 173038 w 170"/>
              <a:gd name="T19" fmla="*/ 441325 h 324"/>
              <a:gd name="T20" fmla="*/ 192088 w 170"/>
              <a:gd name="T21" fmla="*/ 473075 h 324"/>
              <a:gd name="T22" fmla="*/ 204788 w 170"/>
              <a:gd name="T23" fmla="*/ 493713 h 324"/>
              <a:gd name="T24" fmla="*/ 214313 w 170"/>
              <a:gd name="T25" fmla="*/ 506413 h 324"/>
              <a:gd name="T26" fmla="*/ 219075 w 170"/>
              <a:gd name="T27" fmla="*/ 514350 h 324"/>
              <a:gd name="T28" fmla="*/ 228600 w 170"/>
              <a:gd name="T29" fmla="*/ 473075 h 324"/>
              <a:gd name="T30" fmla="*/ 250825 w 170"/>
              <a:gd name="T31" fmla="*/ 373063 h 324"/>
              <a:gd name="T32" fmla="*/ 269875 w 170"/>
              <a:gd name="T33" fmla="*/ 260350 h 324"/>
              <a:gd name="T34" fmla="*/ 269875 w 170"/>
              <a:gd name="T35" fmla="*/ 174625 h 324"/>
              <a:gd name="T36" fmla="*/ 250825 w 170"/>
              <a:gd name="T37" fmla="*/ 115888 h 324"/>
              <a:gd name="T38" fmla="*/ 233363 w 170"/>
              <a:gd name="T39" fmla="*/ 57150 h 324"/>
              <a:gd name="T40" fmla="*/ 214313 w 170"/>
              <a:gd name="T41" fmla="*/ 17463 h 324"/>
              <a:gd name="T42" fmla="*/ 204788 w 170"/>
              <a:gd name="T43" fmla="*/ 0 h 3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0" h="324">
                <a:moveTo>
                  <a:pt x="129" y="0"/>
                </a:moveTo>
                <a:lnTo>
                  <a:pt x="0" y="41"/>
                </a:lnTo>
                <a:lnTo>
                  <a:pt x="3" y="56"/>
                </a:lnTo>
                <a:lnTo>
                  <a:pt x="9" y="93"/>
                </a:lnTo>
                <a:lnTo>
                  <a:pt x="23" y="142"/>
                </a:lnTo>
                <a:lnTo>
                  <a:pt x="49" y="190"/>
                </a:lnTo>
                <a:lnTo>
                  <a:pt x="63" y="211"/>
                </a:lnTo>
                <a:lnTo>
                  <a:pt x="81" y="235"/>
                </a:lnTo>
                <a:lnTo>
                  <a:pt x="95" y="257"/>
                </a:lnTo>
                <a:lnTo>
                  <a:pt x="109" y="278"/>
                </a:lnTo>
                <a:lnTo>
                  <a:pt x="121" y="298"/>
                </a:lnTo>
                <a:lnTo>
                  <a:pt x="129" y="311"/>
                </a:lnTo>
                <a:lnTo>
                  <a:pt x="135" y="319"/>
                </a:lnTo>
                <a:lnTo>
                  <a:pt x="138" y="324"/>
                </a:lnTo>
                <a:lnTo>
                  <a:pt x="144" y="298"/>
                </a:lnTo>
                <a:lnTo>
                  <a:pt x="158" y="235"/>
                </a:lnTo>
                <a:lnTo>
                  <a:pt x="170" y="164"/>
                </a:lnTo>
                <a:lnTo>
                  <a:pt x="170" y="110"/>
                </a:lnTo>
                <a:lnTo>
                  <a:pt x="158" y="73"/>
                </a:lnTo>
                <a:lnTo>
                  <a:pt x="147" y="36"/>
                </a:lnTo>
                <a:lnTo>
                  <a:pt x="135" y="11"/>
                </a:lnTo>
                <a:lnTo>
                  <a:pt x="129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6" name="Freeform 104"/>
          <p:cNvSpPr>
            <a:spLocks/>
          </p:cNvSpPr>
          <p:nvPr/>
        </p:nvSpPr>
        <p:spPr bwMode="auto">
          <a:xfrm>
            <a:off x="4400550" y="185738"/>
            <a:ext cx="676275" cy="269875"/>
          </a:xfrm>
          <a:custGeom>
            <a:avLst/>
            <a:gdLst>
              <a:gd name="T0" fmla="*/ 342900 w 426"/>
              <a:gd name="T1" fmla="*/ 92075 h 170"/>
              <a:gd name="T2" fmla="*/ 296863 w 426"/>
              <a:gd name="T3" fmla="*/ 60325 h 170"/>
              <a:gd name="T4" fmla="*/ 242888 w 426"/>
              <a:gd name="T5" fmla="*/ 36513 h 170"/>
              <a:gd name="T6" fmla="*/ 187325 w 426"/>
              <a:gd name="T7" fmla="*/ 23813 h 170"/>
              <a:gd name="T8" fmla="*/ 133350 w 426"/>
              <a:gd name="T9" fmla="*/ 9525 h 170"/>
              <a:gd name="T10" fmla="*/ 77788 w 426"/>
              <a:gd name="T11" fmla="*/ 3175 h 170"/>
              <a:gd name="T12" fmla="*/ 36513 w 426"/>
              <a:gd name="T13" fmla="*/ 0 h 170"/>
              <a:gd name="T14" fmla="*/ 9525 w 426"/>
              <a:gd name="T15" fmla="*/ 0 h 170"/>
              <a:gd name="T16" fmla="*/ 0 w 426"/>
              <a:gd name="T17" fmla="*/ 0 h 170"/>
              <a:gd name="T18" fmla="*/ 9525 w 426"/>
              <a:gd name="T19" fmla="*/ 12700 h 170"/>
              <a:gd name="T20" fmla="*/ 33338 w 426"/>
              <a:gd name="T21" fmla="*/ 47625 h 170"/>
              <a:gd name="T22" fmla="*/ 60325 w 426"/>
              <a:gd name="T23" fmla="*/ 88900 h 170"/>
              <a:gd name="T24" fmla="*/ 77788 w 426"/>
              <a:gd name="T25" fmla="*/ 125413 h 170"/>
              <a:gd name="T26" fmla="*/ 92075 w 426"/>
              <a:gd name="T27" fmla="*/ 157163 h 170"/>
              <a:gd name="T28" fmla="*/ 109538 w 426"/>
              <a:gd name="T29" fmla="*/ 187325 h 170"/>
              <a:gd name="T30" fmla="*/ 119063 w 426"/>
              <a:gd name="T31" fmla="*/ 207963 h 170"/>
              <a:gd name="T32" fmla="*/ 123825 w 426"/>
              <a:gd name="T33" fmla="*/ 219075 h 170"/>
              <a:gd name="T34" fmla="*/ 123825 w 426"/>
              <a:gd name="T35" fmla="*/ 219075 h 170"/>
              <a:gd name="T36" fmla="*/ 128588 w 426"/>
              <a:gd name="T37" fmla="*/ 219075 h 170"/>
              <a:gd name="T38" fmla="*/ 133350 w 426"/>
              <a:gd name="T39" fmla="*/ 215900 h 170"/>
              <a:gd name="T40" fmla="*/ 141288 w 426"/>
              <a:gd name="T41" fmla="*/ 211138 h 170"/>
              <a:gd name="T42" fmla="*/ 160338 w 426"/>
              <a:gd name="T43" fmla="*/ 211138 h 170"/>
              <a:gd name="T44" fmla="*/ 187325 w 426"/>
              <a:gd name="T45" fmla="*/ 207963 h 170"/>
              <a:gd name="T46" fmla="*/ 228600 w 426"/>
              <a:gd name="T47" fmla="*/ 207963 h 170"/>
              <a:gd name="T48" fmla="*/ 279400 w 426"/>
              <a:gd name="T49" fmla="*/ 207963 h 170"/>
              <a:gd name="T50" fmla="*/ 342900 w 426"/>
              <a:gd name="T51" fmla="*/ 211138 h 170"/>
              <a:gd name="T52" fmla="*/ 406400 w 426"/>
              <a:gd name="T53" fmla="*/ 219075 h 170"/>
              <a:gd name="T54" fmla="*/ 474663 w 426"/>
              <a:gd name="T55" fmla="*/ 228600 h 170"/>
              <a:gd name="T56" fmla="*/ 539750 w 426"/>
              <a:gd name="T57" fmla="*/ 239713 h 170"/>
              <a:gd name="T58" fmla="*/ 593725 w 426"/>
              <a:gd name="T59" fmla="*/ 249238 h 170"/>
              <a:gd name="T60" fmla="*/ 635000 w 426"/>
              <a:gd name="T61" fmla="*/ 260350 h 170"/>
              <a:gd name="T62" fmla="*/ 666750 w 426"/>
              <a:gd name="T63" fmla="*/ 266700 h 170"/>
              <a:gd name="T64" fmla="*/ 676275 w 426"/>
              <a:gd name="T65" fmla="*/ 269875 h 170"/>
              <a:gd name="T66" fmla="*/ 666750 w 426"/>
              <a:gd name="T67" fmla="*/ 266700 h 170"/>
              <a:gd name="T68" fmla="*/ 639763 w 426"/>
              <a:gd name="T69" fmla="*/ 255588 h 170"/>
              <a:gd name="T70" fmla="*/ 598488 w 426"/>
              <a:gd name="T71" fmla="*/ 239713 h 170"/>
              <a:gd name="T72" fmla="*/ 552450 w 426"/>
              <a:gd name="T73" fmla="*/ 215900 h 170"/>
              <a:gd name="T74" fmla="*/ 498475 w 426"/>
              <a:gd name="T75" fmla="*/ 187325 h 170"/>
              <a:gd name="T76" fmla="*/ 442913 w 426"/>
              <a:gd name="T77" fmla="*/ 160338 h 170"/>
              <a:gd name="T78" fmla="*/ 388938 w 426"/>
              <a:gd name="T79" fmla="*/ 125413 h 170"/>
              <a:gd name="T80" fmla="*/ 342900 w 426"/>
              <a:gd name="T81" fmla="*/ 92075 h 17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26" h="170">
                <a:moveTo>
                  <a:pt x="216" y="58"/>
                </a:moveTo>
                <a:lnTo>
                  <a:pt x="187" y="38"/>
                </a:lnTo>
                <a:lnTo>
                  <a:pt x="153" y="23"/>
                </a:lnTo>
                <a:lnTo>
                  <a:pt x="118" y="15"/>
                </a:lnTo>
                <a:lnTo>
                  <a:pt x="84" y="6"/>
                </a:lnTo>
                <a:lnTo>
                  <a:pt x="49" y="2"/>
                </a:lnTo>
                <a:lnTo>
                  <a:pt x="23" y="0"/>
                </a:lnTo>
                <a:lnTo>
                  <a:pt x="6" y="0"/>
                </a:lnTo>
                <a:lnTo>
                  <a:pt x="0" y="0"/>
                </a:lnTo>
                <a:lnTo>
                  <a:pt x="6" y="8"/>
                </a:lnTo>
                <a:lnTo>
                  <a:pt x="21" y="30"/>
                </a:lnTo>
                <a:lnTo>
                  <a:pt x="38" y="56"/>
                </a:lnTo>
                <a:lnTo>
                  <a:pt x="49" y="79"/>
                </a:lnTo>
                <a:lnTo>
                  <a:pt x="58" y="99"/>
                </a:lnTo>
                <a:lnTo>
                  <a:pt x="69" y="118"/>
                </a:lnTo>
                <a:lnTo>
                  <a:pt x="75" y="131"/>
                </a:lnTo>
                <a:lnTo>
                  <a:pt x="78" y="138"/>
                </a:lnTo>
                <a:lnTo>
                  <a:pt x="81" y="138"/>
                </a:lnTo>
                <a:lnTo>
                  <a:pt x="84" y="136"/>
                </a:lnTo>
                <a:lnTo>
                  <a:pt x="89" y="133"/>
                </a:lnTo>
                <a:lnTo>
                  <a:pt x="101" y="133"/>
                </a:lnTo>
                <a:lnTo>
                  <a:pt x="118" y="131"/>
                </a:lnTo>
                <a:lnTo>
                  <a:pt x="144" y="131"/>
                </a:lnTo>
                <a:lnTo>
                  <a:pt x="176" y="131"/>
                </a:lnTo>
                <a:lnTo>
                  <a:pt x="216" y="133"/>
                </a:lnTo>
                <a:lnTo>
                  <a:pt x="256" y="138"/>
                </a:lnTo>
                <a:lnTo>
                  <a:pt x="299" y="144"/>
                </a:lnTo>
                <a:lnTo>
                  <a:pt x="340" y="151"/>
                </a:lnTo>
                <a:lnTo>
                  <a:pt x="374" y="157"/>
                </a:lnTo>
                <a:lnTo>
                  <a:pt x="400" y="164"/>
                </a:lnTo>
                <a:lnTo>
                  <a:pt x="420" y="168"/>
                </a:lnTo>
                <a:lnTo>
                  <a:pt x="426" y="170"/>
                </a:lnTo>
                <a:lnTo>
                  <a:pt x="420" y="168"/>
                </a:lnTo>
                <a:lnTo>
                  <a:pt x="403" y="161"/>
                </a:lnTo>
                <a:lnTo>
                  <a:pt x="377" y="151"/>
                </a:lnTo>
                <a:lnTo>
                  <a:pt x="348" y="136"/>
                </a:lnTo>
                <a:lnTo>
                  <a:pt x="314" y="118"/>
                </a:lnTo>
                <a:lnTo>
                  <a:pt x="279" y="101"/>
                </a:lnTo>
                <a:lnTo>
                  <a:pt x="245" y="79"/>
                </a:lnTo>
                <a:lnTo>
                  <a:pt x="216" y="5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7" name="Freeform 105"/>
          <p:cNvSpPr>
            <a:spLocks/>
          </p:cNvSpPr>
          <p:nvPr/>
        </p:nvSpPr>
        <p:spPr bwMode="auto">
          <a:xfrm>
            <a:off x="2555875" y="1952625"/>
            <a:ext cx="114300" cy="100013"/>
          </a:xfrm>
          <a:custGeom>
            <a:avLst/>
            <a:gdLst>
              <a:gd name="T0" fmla="*/ 114300 w 142"/>
              <a:gd name="T1" fmla="*/ 36513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3 h 126"/>
              <a:gd name="T10" fmla="*/ 34612 w 142"/>
              <a:gd name="T11" fmla="*/ 61119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3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8" name="Freeform 106"/>
          <p:cNvSpPr>
            <a:spLocks/>
          </p:cNvSpPr>
          <p:nvPr/>
        </p:nvSpPr>
        <p:spPr bwMode="auto">
          <a:xfrm>
            <a:off x="2820988" y="2046288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19" name="Freeform 107"/>
          <p:cNvSpPr>
            <a:spLocks/>
          </p:cNvSpPr>
          <p:nvPr/>
        </p:nvSpPr>
        <p:spPr bwMode="auto">
          <a:xfrm>
            <a:off x="846138" y="1700213"/>
            <a:ext cx="114300" cy="100012"/>
          </a:xfrm>
          <a:custGeom>
            <a:avLst/>
            <a:gdLst>
              <a:gd name="T0" fmla="*/ 114300 w 142"/>
              <a:gd name="T1" fmla="*/ 36512 h 126"/>
              <a:gd name="T2" fmla="*/ 78078 w 142"/>
              <a:gd name="T3" fmla="*/ 60325 h 126"/>
              <a:gd name="T4" fmla="*/ 92567 w 142"/>
              <a:gd name="T5" fmla="*/ 98425 h 126"/>
              <a:gd name="T6" fmla="*/ 56345 w 142"/>
              <a:gd name="T7" fmla="*/ 76200 h 126"/>
              <a:gd name="T8" fmla="*/ 20928 w 142"/>
              <a:gd name="T9" fmla="*/ 100012 h 126"/>
              <a:gd name="T10" fmla="*/ 34612 w 142"/>
              <a:gd name="T11" fmla="*/ 61118 h 126"/>
              <a:gd name="T12" fmla="*/ 0 w 142"/>
              <a:gd name="T13" fmla="*/ 38894 h 126"/>
              <a:gd name="T14" fmla="*/ 42661 w 142"/>
              <a:gd name="T15" fmla="*/ 38100 h 126"/>
              <a:gd name="T16" fmla="*/ 55540 w 142"/>
              <a:gd name="T17" fmla="*/ 0 h 126"/>
              <a:gd name="T18" fmla="*/ 70029 w 142"/>
              <a:gd name="T19" fmla="*/ 38100 h 126"/>
              <a:gd name="T20" fmla="*/ 114300 w 142"/>
              <a:gd name="T21" fmla="*/ 36512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2" h="126">
                <a:moveTo>
                  <a:pt x="142" y="46"/>
                </a:moveTo>
                <a:lnTo>
                  <a:pt x="97" y="76"/>
                </a:lnTo>
                <a:lnTo>
                  <a:pt x="115" y="124"/>
                </a:lnTo>
                <a:lnTo>
                  <a:pt x="70" y="96"/>
                </a:lnTo>
                <a:lnTo>
                  <a:pt x="26" y="126"/>
                </a:lnTo>
                <a:lnTo>
                  <a:pt x="43" y="77"/>
                </a:lnTo>
                <a:lnTo>
                  <a:pt x="0" y="49"/>
                </a:lnTo>
                <a:lnTo>
                  <a:pt x="53" y="48"/>
                </a:lnTo>
                <a:lnTo>
                  <a:pt x="69" y="0"/>
                </a:lnTo>
                <a:lnTo>
                  <a:pt x="87" y="48"/>
                </a:lnTo>
                <a:lnTo>
                  <a:pt x="14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0" name="Freeform 108"/>
          <p:cNvSpPr>
            <a:spLocks/>
          </p:cNvSpPr>
          <p:nvPr/>
        </p:nvSpPr>
        <p:spPr bwMode="auto">
          <a:xfrm>
            <a:off x="1111250" y="1793875"/>
            <a:ext cx="76200" cy="69850"/>
          </a:xfrm>
          <a:custGeom>
            <a:avLst/>
            <a:gdLst>
              <a:gd name="T0" fmla="*/ 0 w 96"/>
              <a:gd name="T1" fmla="*/ 31312 h 87"/>
              <a:gd name="T2" fmla="*/ 29369 w 96"/>
              <a:gd name="T3" fmla="*/ 26495 h 87"/>
              <a:gd name="T4" fmla="*/ 34131 w 96"/>
              <a:gd name="T5" fmla="*/ 0 h 87"/>
              <a:gd name="T6" fmla="*/ 46831 w 96"/>
              <a:gd name="T7" fmla="*/ 24086 h 87"/>
              <a:gd name="T8" fmla="*/ 76200 w 96"/>
              <a:gd name="T9" fmla="*/ 19269 h 87"/>
              <a:gd name="T10" fmla="*/ 55563 w 96"/>
              <a:gd name="T11" fmla="*/ 38538 h 87"/>
              <a:gd name="T12" fmla="*/ 69056 w 96"/>
              <a:gd name="T13" fmla="*/ 63427 h 87"/>
              <a:gd name="T14" fmla="*/ 42069 w 96"/>
              <a:gd name="T15" fmla="*/ 50581 h 87"/>
              <a:gd name="T16" fmla="*/ 22225 w 96"/>
              <a:gd name="T17" fmla="*/ 69850 h 87"/>
              <a:gd name="T18" fmla="*/ 26194 w 96"/>
              <a:gd name="T19" fmla="*/ 43355 h 87"/>
              <a:gd name="T20" fmla="*/ 0 w 96"/>
              <a:gd name="T21" fmla="*/ 31312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87">
                <a:moveTo>
                  <a:pt x="0" y="39"/>
                </a:moveTo>
                <a:lnTo>
                  <a:pt x="37" y="33"/>
                </a:lnTo>
                <a:lnTo>
                  <a:pt x="43" y="0"/>
                </a:lnTo>
                <a:lnTo>
                  <a:pt x="59" y="30"/>
                </a:lnTo>
                <a:lnTo>
                  <a:pt x="96" y="24"/>
                </a:lnTo>
                <a:lnTo>
                  <a:pt x="70" y="48"/>
                </a:lnTo>
                <a:lnTo>
                  <a:pt x="87" y="79"/>
                </a:lnTo>
                <a:lnTo>
                  <a:pt x="53" y="63"/>
                </a:lnTo>
                <a:lnTo>
                  <a:pt x="28" y="87"/>
                </a:lnTo>
                <a:lnTo>
                  <a:pt x="33" y="54"/>
                </a:lnTo>
                <a:lnTo>
                  <a:pt x="0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1" name="Freeform 109"/>
          <p:cNvSpPr>
            <a:spLocks/>
          </p:cNvSpPr>
          <p:nvPr/>
        </p:nvSpPr>
        <p:spPr bwMode="auto">
          <a:xfrm>
            <a:off x="6548438" y="215900"/>
            <a:ext cx="898525" cy="274638"/>
          </a:xfrm>
          <a:custGeom>
            <a:avLst/>
            <a:gdLst>
              <a:gd name="T0" fmla="*/ 898525 w 566"/>
              <a:gd name="T1" fmla="*/ 0 h 173"/>
              <a:gd name="T2" fmla="*/ 884238 w 566"/>
              <a:gd name="T3" fmla="*/ 3175 h 173"/>
              <a:gd name="T4" fmla="*/ 842963 w 566"/>
              <a:gd name="T5" fmla="*/ 6350 h 173"/>
              <a:gd name="T6" fmla="*/ 788988 w 566"/>
              <a:gd name="T7" fmla="*/ 17463 h 173"/>
              <a:gd name="T8" fmla="*/ 720725 w 566"/>
              <a:gd name="T9" fmla="*/ 26988 h 173"/>
              <a:gd name="T10" fmla="*/ 647700 w 566"/>
              <a:gd name="T11" fmla="*/ 38100 h 173"/>
              <a:gd name="T12" fmla="*/ 574675 w 566"/>
              <a:gd name="T13" fmla="*/ 47625 h 173"/>
              <a:gd name="T14" fmla="*/ 506413 w 566"/>
              <a:gd name="T15" fmla="*/ 58738 h 173"/>
              <a:gd name="T16" fmla="*/ 455613 w 566"/>
              <a:gd name="T17" fmla="*/ 65088 h 173"/>
              <a:gd name="T18" fmla="*/ 414338 w 566"/>
              <a:gd name="T19" fmla="*/ 76200 h 173"/>
              <a:gd name="T20" fmla="*/ 377825 w 566"/>
              <a:gd name="T21" fmla="*/ 85725 h 173"/>
              <a:gd name="T22" fmla="*/ 346075 w 566"/>
              <a:gd name="T23" fmla="*/ 100013 h 173"/>
              <a:gd name="T24" fmla="*/ 314325 w 566"/>
              <a:gd name="T25" fmla="*/ 117475 h 173"/>
              <a:gd name="T26" fmla="*/ 287338 w 566"/>
              <a:gd name="T27" fmla="*/ 138113 h 173"/>
              <a:gd name="T28" fmla="*/ 255588 w 566"/>
              <a:gd name="T29" fmla="*/ 153988 h 173"/>
              <a:gd name="T30" fmla="*/ 227013 w 566"/>
              <a:gd name="T31" fmla="*/ 174625 h 173"/>
              <a:gd name="T32" fmla="*/ 200025 w 566"/>
              <a:gd name="T33" fmla="*/ 195263 h 173"/>
              <a:gd name="T34" fmla="*/ 173038 w 566"/>
              <a:gd name="T35" fmla="*/ 215900 h 173"/>
              <a:gd name="T36" fmla="*/ 136525 w 566"/>
              <a:gd name="T37" fmla="*/ 230188 h 173"/>
              <a:gd name="T38" fmla="*/ 104775 w 566"/>
              <a:gd name="T39" fmla="*/ 242888 h 173"/>
              <a:gd name="T40" fmla="*/ 73025 w 566"/>
              <a:gd name="T41" fmla="*/ 254000 h 173"/>
              <a:gd name="T42" fmla="*/ 44450 w 566"/>
              <a:gd name="T43" fmla="*/ 263525 h 173"/>
              <a:gd name="T44" fmla="*/ 22225 w 566"/>
              <a:gd name="T45" fmla="*/ 271463 h 173"/>
              <a:gd name="T46" fmla="*/ 3175 w 566"/>
              <a:gd name="T47" fmla="*/ 274638 h 173"/>
              <a:gd name="T48" fmla="*/ 0 w 566"/>
              <a:gd name="T49" fmla="*/ 274638 h 173"/>
              <a:gd name="T50" fmla="*/ 22225 w 566"/>
              <a:gd name="T51" fmla="*/ 274638 h 173"/>
              <a:gd name="T52" fmla="*/ 85725 w 566"/>
              <a:gd name="T53" fmla="*/ 271463 h 173"/>
              <a:gd name="T54" fmla="*/ 177800 w 566"/>
              <a:gd name="T55" fmla="*/ 268288 h 173"/>
              <a:gd name="T56" fmla="*/ 287338 w 566"/>
              <a:gd name="T57" fmla="*/ 260350 h 173"/>
              <a:gd name="T58" fmla="*/ 404813 w 566"/>
              <a:gd name="T59" fmla="*/ 247650 h 173"/>
              <a:gd name="T60" fmla="*/ 523875 w 566"/>
              <a:gd name="T61" fmla="*/ 230188 h 173"/>
              <a:gd name="T62" fmla="*/ 623888 w 566"/>
              <a:gd name="T63" fmla="*/ 206375 h 173"/>
              <a:gd name="T64" fmla="*/ 706438 w 566"/>
              <a:gd name="T65" fmla="*/ 174625 h 173"/>
              <a:gd name="T66" fmla="*/ 765175 w 566"/>
              <a:gd name="T67" fmla="*/ 141288 h 173"/>
              <a:gd name="T68" fmla="*/ 811213 w 566"/>
              <a:gd name="T69" fmla="*/ 106363 h 173"/>
              <a:gd name="T70" fmla="*/ 842963 w 566"/>
              <a:gd name="T71" fmla="*/ 79375 h 173"/>
              <a:gd name="T72" fmla="*/ 871538 w 566"/>
              <a:gd name="T73" fmla="*/ 52388 h 173"/>
              <a:gd name="T74" fmla="*/ 884238 w 566"/>
              <a:gd name="T75" fmla="*/ 31750 h 173"/>
              <a:gd name="T76" fmla="*/ 893763 w 566"/>
              <a:gd name="T77" fmla="*/ 14288 h 173"/>
              <a:gd name="T78" fmla="*/ 898525 w 566"/>
              <a:gd name="T79" fmla="*/ 3175 h 173"/>
              <a:gd name="T80" fmla="*/ 898525 w 566"/>
              <a:gd name="T81" fmla="*/ 0 h 17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6" h="173">
                <a:moveTo>
                  <a:pt x="566" y="0"/>
                </a:moveTo>
                <a:lnTo>
                  <a:pt x="557" y="2"/>
                </a:lnTo>
                <a:lnTo>
                  <a:pt x="531" y="4"/>
                </a:lnTo>
                <a:lnTo>
                  <a:pt x="497" y="11"/>
                </a:lnTo>
                <a:lnTo>
                  <a:pt x="454" y="17"/>
                </a:lnTo>
                <a:lnTo>
                  <a:pt x="408" y="24"/>
                </a:lnTo>
                <a:lnTo>
                  <a:pt x="362" y="30"/>
                </a:lnTo>
                <a:lnTo>
                  <a:pt x="319" y="37"/>
                </a:lnTo>
                <a:lnTo>
                  <a:pt x="287" y="41"/>
                </a:lnTo>
                <a:lnTo>
                  <a:pt x="261" y="48"/>
                </a:lnTo>
                <a:lnTo>
                  <a:pt x="238" y="54"/>
                </a:lnTo>
                <a:lnTo>
                  <a:pt x="218" y="63"/>
                </a:lnTo>
                <a:lnTo>
                  <a:pt x="198" y="74"/>
                </a:lnTo>
                <a:lnTo>
                  <a:pt x="181" y="87"/>
                </a:lnTo>
                <a:lnTo>
                  <a:pt x="161" y="97"/>
                </a:lnTo>
                <a:lnTo>
                  <a:pt x="143" y="110"/>
                </a:lnTo>
                <a:lnTo>
                  <a:pt x="126" y="123"/>
                </a:lnTo>
                <a:lnTo>
                  <a:pt x="109" y="136"/>
                </a:lnTo>
                <a:lnTo>
                  <a:pt x="86" y="145"/>
                </a:lnTo>
                <a:lnTo>
                  <a:pt x="66" y="153"/>
                </a:lnTo>
                <a:lnTo>
                  <a:pt x="46" y="160"/>
                </a:lnTo>
                <a:lnTo>
                  <a:pt x="28" y="166"/>
                </a:lnTo>
                <a:lnTo>
                  <a:pt x="14" y="171"/>
                </a:lnTo>
                <a:lnTo>
                  <a:pt x="2" y="173"/>
                </a:lnTo>
                <a:lnTo>
                  <a:pt x="0" y="173"/>
                </a:lnTo>
                <a:lnTo>
                  <a:pt x="14" y="173"/>
                </a:lnTo>
                <a:lnTo>
                  <a:pt x="54" y="171"/>
                </a:lnTo>
                <a:lnTo>
                  <a:pt x="112" y="169"/>
                </a:lnTo>
                <a:lnTo>
                  <a:pt x="181" y="164"/>
                </a:lnTo>
                <a:lnTo>
                  <a:pt x="255" y="156"/>
                </a:lnTo>
                <a:lnTo>
                  <a:pt x="330" y="145"/>
                </a:lnTo>
                <a:lnTo>
                  <a:pt x="393" y="130"/>
                </a:lnTo>
                <a:lnTo>
                  <a:pt x="445" y="110"/>
                </a:lnTo>
                <a:lnTo>
                  <a:pt x="482" y="89"/>
                </a:lnTo>
                <a:lnTo>
                  <a:pt x="511" y="67"/>
                </a:lnTo>
                <a:lnTo>
                  <a:pt x="531" y="50"/>
                </a:lnTo>
                <a:lnTo>
                  <a:pt x="549" y="33"/>
                </a:lnTo>
                <a:lnTo>
                  <a:pt x="557" y="20"/>
                </a:lnTo>
                <a:lnTo>
                  <a:pt x="563" y="9"/>
                </a:lnTo>
                <a:lnTo>
                  <a:pt x="566" y="2"/>
                </a:lnTo>
                <a:lnTo>
                  <a:pt x="566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2" name="Freeform 110"/>
          <p:cNvSpPr>
            <a:spLocks/>
          </p:cNvSpPr>
          <p:nvPr/>
        </p:nvSpPr>
        <p:spPr bwMode="auto">
          <a:xfrm>
            <a:off x="6597650" y="-3175"/>
            <a:ext cx="781050" cy="290513"/>
          </a:xfrm>
          <a:custGeom>
            <a:avLst/>
            <a:gdLst>
              <a:gd name="T0" fmla="*/ 0 w 492"/>
              <a:gd name="T1" fmla="*/ 290513 h 183"/>
              <a:gd name="T2" fmla="*/ 19050 w 492"/>
              <a:gd name="T3" fmla="*/ 287338 h 183"/>
              <a:gd name="T4" fmla="*/ 73025 w 492"/>
              <a:gd name="T5" fmla="*/ 280988 h 183"/>
              <a:gd name="T6" fmla="*/ 150813 w 492"/>
              <a:gd name="T7" fmla="*/ 266700 h 183"/>
              <a:gd name="T8" fmla="*/ 246063 w 492"/>
              <a:gd name="T9" fmla="*/ 250825 h 183"/>
              <a:gd name="T10" fmla="*/ 347663 w 492"/>
              <a:gd name="T11" fmla="*/ 225425 h 183"/>
              <a:gd name="T12" fmla="*/ 452438 w 492"/>
              <a:gd name="T13" fmla="*/ 195263 h 183"/>
              <a:gd name="T14" fmla="*/ 542925 w 492"/>
              <a:gd name="T15" fmla="*/ 157163 h 183"/>
              <a:gd name="T16" fmla="*/ 615950 w 492"/>
              <a:gd name="T17" fmla="*/ 115888 h 183"/>
              <a:gd name="T18" fmla="*/ 642938 w 492"/>
              <a:gd name="T19" fmla="*/ 95250 h 183"/>
              <a:gd name="T20" fmla="*/ 666750 w 492"/>
              <a:gd name="T21" fmla="*/ 79375 h 183"/>
              <a:gd name="T22" fmla="*/ 688975 w 492"/>
              <a:gd name="T23" fmla="*/ 61913 h 183"/>
              <a:gd name="T24" fmla="*/ 712788 w 492"/>
              <a:gd name="T25" fmla="*/ 47625 h 183"/>
              <a:gd name="T26" fmla="*/ 730250 w 492"/>
              <a:gd name="T27" fmla="*/ 34925 h 183"/>
              <a:gd name="T28" fmla="*/ 749300 w 492"/>
              <a:gd name="T29" fmla="*/ 20638 h 183"/>
              <a:gd name="T30" fmla="*/ 766763 w 492"/>
              <a:gd name="T31" fmla="*/ 9525 h 183"/>
              <a:gd name="T32" fmla="*/ 781050 w 492"/>
              <a:gd name="T33" fmla="*/ 0 h 183"/>
              <a:gd name="T34" fmla="*/ 250825 w 492"/>
              <a:gd name="T35" fmla="*/ 0 h 183"/>
              <a:gd name="T36" fmla="*/ 246063 w 492"/>
              <a:gd name="T37" fmla="*/ 3175 h 183"/>
              <a:gd name="T38" fmla="*/ 238125 w 492"/>
              <a:gd name="T39" fmla="*/ 6350 h 183"/>
              <a:gd name="T40" fmla="*/ 233363 w 492"/>
              <a:gd name="T41" fmla="*/ 14288 h 183"/>
              <a:gd name="T42" fmla="*/ 223838 w 492"/>
              <a:gd name="T43" fmla="*/ 17463 h 183"/>
              <a:gd name="T44" fmla="*/ 173038 w 492"/>
              <a:gd name="T45" fmla="*/ 61913 h 183"/>
              <a:gd name="T46" fmla="*/ 128588 w 492"/>
              <a:gd name="T47" fmla="*/ 106363 h 183"/>
              <a:gd name="T48" fmla="*/ 92075 w 492"/>
              <a:gd name="T49" fmla="*/ 150813 h 183"/>
              <a:gd name="T50" fmla="*/ 60325 w 492"/>
              <a:gd name="T51" fmla="*/ 195263 h 183"/>
              <a:gd name="T52" fmla="*/ 31750 w 492"/>
              <a:gd name="T53" fmla="*/ 233363 h 183"/>
              <a:gd name="T54" fmla="*/ 14288 w 492"/>
              <a:gd name="T55" fmla="*/ 263525 h 183"/>
              <a:gd name="T56" fmla="*/ 4763 w 492"/>
              <a:gd name="T57" fmla="*/ 284163 h 183"/>
              <a:gd name="T58" fmla="*/ 0 w 492"/>
              <a:gd name="T59" fmla="*/ 290513 h 18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2" h="183">
                <a:moveTo>
                  <a:pt x="0" y="183"/>
                </a:moveTo>
                <a:lnTo>
                  <a:pt x="12" y="181"/>
                </a:lnTo>
                <a:lnTo>
                  <a:pt x="46" y="177"/>
                </a:lnTo>
                <a:lnTo>
                  <a:pt x="95" y="168"/>
                </a:lnTo>
                <a:lnTo>
                  <a:pt x="155" y="158"/>
                </a:lnTo>
                <a:lnTo>
                  <a:pt x="219" y="142"/>
                </a:lnTo>
                <a:lnTo>
                  <a:pt x="285" y="123"/>
                </a:lnTo>
                <a:lnTo>
                  <a:pt x="342" y="99"/>
                </a:lnTo>
                <a:lnTo>
                  <a:pt x="388" y="73"/>
                </a:lnTo>
                <a:lnTo>
                  <a:pt x="405" y="60"/>
                </a:lnTo>
                <a:lnTo>
                  <a:pt x="420" y="50"/>
                </a:lnTo>
                <a:lnTo>
                  <a:pt x="434" y="39"/>
                </a:lnTo>
                <a:lnTo>
                  <a:pt x="449" y="30"/>
                </a:lnTo>
                <a:lnTo>
                  <a:pt x="460" y="22"/>
                </a:lnTo>
                <a:lnTo>
                  <a:pt x="472" y="13"/>
                </a:lnTo>
                <a:lnTo>
                  <a:pt x="483" y="6"/>
                </a:lnTo>
                <a:lnTo>
                  <a:pt x="492" y="0"/>
                </a:lnTo>
                <a:lnTo>
                  <a:pt x="158" y="0"/>
                </a:lnTo>
                <a:lnTo>
                  <a:pt x="155" y="2"/>
                </a:lnTo>
                <a:lnTo>
                  <a:pt x="150" y="4"/>
                </a:lnTo>
                <a:lnTo>
                  <a:pt x="147" y="9"/>
                </a:lnTo>
                <a:lnTo>
                  <a:pt x="141" y="11"/>
                </a:lnTo>
                <a:lnTo>
                  <a:pt x="109" y="39"/>
                </a:lnTo>
                <a:lnTo>
                  <a:pt x="81" y="67"/>
                </a:lnTo>
                <a:lnTo>
                  <a:pt x="58" y="95"/>
                </a:lnTo>
                <a:lnTo>
                  <a:pt x="38" y="123"/>
                </a:lnTo>
                <a:lnTo>
                  <a:pt x="20" y="147"/>
                </a:lnTo>
                <a:lnTo>
                  <a:pt x="9" y="166"/>
                </a:lnTo>
                <a:lnTo>
                  <a:pt x="3" y="179"/>
                </a:lnTo>
                <a:lnTo>
                  <a:pt x="0" y="183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3" name="Freeform 111"/>
          <p:cNvSpPr>
            <a:spLocks/>
          </p:cNvSpPr>
          <p:nvPr/>
        </p:nvSpPr>
        <p:spPr bwMode="auto">
          <a:xfrm>
            <a:off x="7724775" y="-3175"/>
            <a:ext cx="369888" cy="346075"/>
          </a:xfrm>
          <a:custGeom>
            <a:avLst/>
            <a:gdLst>
              <a:gd name="T0" fmla="*/ 0 w 233"/>
              <a:gd name="T1" fmla="*/ 346075 h 218"/>
              <a:gd name="T2" fmla="*/ 9525 w 233"/>
              <a:gd name="T3" fmla="*/ 342900 h 218"/>
              <a:gd name="T4" fmla="*/ 36513 w 233"/>
              <a:gd name="T5" fmla="*/ 331788 h 218"/>
              <a:gd name="T6" fmla="*/ 77788 w 233"/>
              <a:gd name="T7" fmla="*/ 315913 h 218"/>
              <a:gd name="T8" fmla="*/ 123825 w 233"/>
              <a:gd name="T9" fmla="*/ 290513 h 218"/>
              <a:gd name="T10" fmla="*/ 177800 w 233"/>
              <a:gd name="T11" fmla="*/ 263525 h 218"/>
              <a:gd name="T12" fmla="*/ 228600 w 233"/>
              <a:gd name="T13" fmla="*/ 225425 h 218"/>
              <a:gd name="T14" fmla="*/ 274638 w 233"/>
              <a:gd name="T15" fmla="*/ 177800 h 218"/>
              <a:gd name="T16" fmla="*/ 311150 w 233"/>
              <a:gd name="T17" fmla="*/ 127000 h 218"/>
              <a:gd name="T18" fmla="*/ 328613 w 233"/>
              <a:gd name="T19" fmla="*/ 88900 h 218"/>
              <a:gd name="T20" fmla="*/ 347663 w 233"/>
              <a:gd name="T21" fmla="*/ 55563 h 218"/>
              <a:gd name="T22" fmla="*/ 360363 w 233"/>
              <a:gd name="T23" fmla="*/ 23813 h 218"/>
              <a:gd name="T24" fmla="*/ 369888 w 233"/>
              <a:gd name="T25" fmla="*/ 0 h 218"/>
              <a:gd name="T26" fmla="*/ 223838 w 233"/>
              <a:gd name="T27" fmla="*/ 0 h 218"/>
              <a:gd name="T28" fmla="*/ 196850 w 233"/>
              <a:gd name="T29" fmla="*/ 17463 h 218"/>
              <a:gd name="T30" fmla="*/ 165100 w 233"/>
              <a:gd name="T31" fmla="*/ 38100 h 218"/>
              <a:gd name="T32" fmla="*/ 131763 w 233"/>
              <a:gd name="T33" fmla="*/ 58738 h 218"/>
              <a:gd name="T34" fmla="*/ 104775 w 233"/>
              <a:gd name="T35" fmla="*/ 82550 h 218"/>
              <a:gd name="T36" fmla="*/ 36513 w 233"/>
              <a:gd name="T37" fmla="*/ 165100 h 218"/>
              <a:gd name="T38" fmla="*/ 4763 w 233"/>
              <a:gd name="T39" fmla="*/ 250825 h 218"/>
              <a:gd name="T40" fmla="*/ 0 w 233"/>
              <a:gd name="T41" fmla="*/ 319088 h 218"/>
              <a:gd name="T42" fmla="*/ 0 w 233"/>
              <a:gd name="T43" fmla="*/ 346075 h 2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33" h="218">
                <a:moveTo>
                  <a:pt x="0" y="218"/>
                </a:moveTo>
                <a:lnTo>
                  <a:pt x="6" y="216"/>
                </a:lnTo>
                <a:lnTo>
                  <a:pt x="23" y="209"/>
                </a:lnTo>
                <a:lnTo>
                  <a:pt x="49" y="199"/>
                </a:lnTo>
                <a:lnTo>
                  <a:pt x="78" y="183"/>
                </a:lnTo>
                <a:lnTo>
                  <a:pt x="112" y="166"/>
                </a:lnTo>
                <a:lnTo>
                  <a:pt x="144" y="142"/>
                </a:lnTo>
                <a:lnTo>
                  <a:pt x="173" y="112"/>
                </a:lnTo>
                <a:lnTo>
                  <a:pt x="196" y="80"/>
                </a:lnTo>
                <a:lnTo>
                  <a:pt x="207" y="56"/>
                </a:lnTo>
                <a:lnTo>
                  <a:pt x="219" y="35"/>
                </a:lnTo>
                <a:lnTo>
                  <a:pt x="227" y="15"/>
                </a:lnTo>
                <a:lnTo>
                  <a:pt x="233" y="0"/>
                </a:lnTo>
                <a:lnTo>
                  <a:pt x="141" y="0"/>
                </a:lnTo>
                <a:lnTo>
                  <a:pt x="124" y="11"/>
                </a:lnTo>
                <a:lnTo>
                  <a:pt x="104" y="24"/>
                </a:lnTo>
                <a:lnTo>
                  <a:pt x="83" y="37"/>
                </a:lnTo>
                <a:lnTo>
                  <a:pt x="66" y="52"/>
                </a:lnTo>
                <a:lnTo>
                  <a:pt x="23" y="104"/>
                </a:lnTo>
                <a:lnTo>
                  <a:pt x="3" y="158"/>
                </a:lnTo>
                <a:lnTo>
                  <a:pt x="0" y="201"/>
                </a:lnTo>
                <a:lnTo>
                  <a:pt x="0" y="21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4" name="Freeform 112"/>
          <p:cNvSpPr>
            <a:spLocks/>
          </p:cNvSpPr>
          <p:nvPr/>
        </p:nvSpPr>
        <p:spPr bwMode="auto">
          <a:xfrm>
            <a:off x="8058150" y="836613"/>
            <a:ext cx="209550" cy="360362"/>
          </a:xfrm>
          <a:custGeom>
            <a:avLst/>
            <a:gdLst>
              <a:gd name="T0" fmla="*/ 22225 w 132"/>
              <a:gd name="T1" fmla="*/ 0 h 227"/>
              <a:gd name="T2" fmla="*/ 17463 w 132"/>
              <a:gd name="T3" fmla="*/ 17462 h 227"/>
              <a:gd name="T4" fmla="*/ 4763 w 132"/>
              <a:gd name="T5" fmla="*/ 58737 h 227"/>
              <a:gd name="T6" fmla="*/ 0 w 132"/>
              <a:gd name="T7" fmla="*/ 127000 h 227"/>
              <a:gd name="T8" fmla="*/ 9525 w 132"/>
              <a:gd name="T9" fmla="*/ 209550 h 227"/>
              <a:gd name="T10" fmla="*/ 22225 w 132"/>
              <a:gd name="T11" fmla="*/ 249237 h 227"/>
              <a:gd name="T12" fmla="*/ 41275 w 132"/>
              <a:gd name="T13" fmla="*/ 284162 h 227"/>
              <a:gd name="T14" fmla="*/ 63500 w 132"/>
              <a:gd name="T15" fmla="*/ 307975 h 227"/>
              <a:gd name="T16" fmla="*/ 90488 w 132"/>
              <a:gd name="T17" fmla="*/ 328612 h 227"/>
              <a:gd name="T18" fmla="*/ 114300 w 132"/>
              <a:gd name="T19" fmla="*/ 342900 h 227"/>
              <a:gd name="T20" fmla="*/ 131763 w 132"/>
              <a:gd name="T21" fmla="*/ 352425 h 227"/>
              <a:gd name="T22" fmla="*/ 146050 w 132"/>
              <a:gd name="T23" fmla="*/ 360362 h 227"/>
              <a:gd name="T24" fmla="*/ 150813 w 132"/>
              <a:gd name="T25" fmla="*/ 360362 h 227"/>
              <a:gd name="T26" fmla="*/ 163513 w 132"/>
              <a:gd name="T27" fmla="*/ 342900 h 227"/>
              <a:gd name="T28" fmla="*/ 192088 w 132"/>
              <a:gd name="T29" fmla="*/ 301625 h 227"/>
              <a:gd name="T30" fmla="*/ 209550 w 132"/>
              <a:gd name="T31" fmla="*/ 242887 h 227"/>
              <a:gd name="T32" fmla="*/ 192088 w 132"/>
              <a:gd name="T33" fmla="*/ 171450 h 227"/>
              <a:gd name="T34" fmla="*/ 168275 w 132"/>
              <a:gd name="T35" fmla="*/ 136525 h 227"/>
              <a:gd name="T36" fmla="*/ 141288 w 132"/>
              <a:gd name="T37" fmla="*/ 103187 h 227"/>
              <a:gd name="T38" fmla="*/ 114300 w 132"/>
              <a:gd name="T39" fmla="*/ 74612 h 227"/>
              <a:gd name="T40" fmla="*/ 87313 w 132"/>
              <a:gd name="T41" fmla="*/ 47625 h 227"/>
              <a:gd name="T42" fmla="*/ 63500 w 132"/>
              <a:gd name="T43" fmla="*/ 26987 h 227"/>
              <a:gd name="T44" fmla="*/ 41275 w 132"/>
              <a:gd name="T45" fmla="*/ 14287 h 227"/>
              <a:gd name="T46" fmla="*/ 26988 w 132"/>
              <a:gd name="T47" fmla="*/ 3175 h 227"/>
              <a:gd name="T48" fmla="*/ 22225 w 132"/>
              <a:gd name="T49" fmla="*/ 0 h 22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2" h="227">
                <a:moveTo>
                  <a:pt x="14" y="0"/>
                </a:moveTo>
                <a:lnTo>
                  <a:pt x="11" y="11"/>
                </a:lnTo>
                <a:lnTo>
                  <a:pt x="3" y="37"/>
                </a:lnTo>
                <a:lnTo>
                  <a:pt x="0" y="80"/>
                </a:lnTo>
                <a:lnTo>
                  <a:pt x="6" y="132"/>
                </a:lnTo>
                <a:lnTo>
                  <a:pt x="14" y="157"/>
                </a:lnTo>
                <a:lnTo>
                  <a:pt x="26" y="179"/>
                </a:lnTo>
                <a:lnTo>
                  <a:pt x="40" y="194"/>
                </a:lnTo>
                <a:lnTo>
                  <a:pt x="57" y="207"/>
                </a:lnTo>
                <a:lnTo>
                  <a:pt x="72" y="216"/>
                </a:lnTo>
                <a:lnTo>
                  <a:pt x="83" y="222"/>
                </a:lnTo>
                <a:lnTo>
                  <a:pt x="92" y="227"/>
                </a:lnTo>
                <a:lnTo>
                  <a:pt x="95" y="227"/>
                </a:lnTo>
                <a:lnTo>
                  <a:pt x="103" y="216"/>
                </a:lnTo>
                <a:lnTo>
                  <a:pt x="121" y="190"/>
                </a:lnTo>
                <a:lnTo>
                  <a:pt x="132" y="153"/>
                </a:lnTo>
                <a:lnTo>
                  <a:pt x="121" y="108"/>
                </a:lnTo>
                <a:lnTo>
                  <a:pt x="106" y="86"/>
                </a:lnTo>
                <a:lnTo>
                  <a:pt x="89" y="65"/>
                </a:lnTo>
                <a:lnTo>
                  <a:pt x="72" y="47"/>
                </a:lnTo>
                <a:lnTo>
                  <a:pt x="55" y="30"/>
                </a:lnTo>
                <a:lnTo>
                  <a:pt x="40" y="17"/>
                </a:lnTo>
                <a:lnTo>
                  <a:pt x="26" y="9"/>
                </a:lnTo>
                <a:lnTo>
                  <a:pt x="17" y="2"/>
                </a:lnTo>
                <a:lnTo>
                  <a:pt x="14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5" name="Freeform 113"/>
          <p:cNvSpPr>
            <a:spLocks/>
          </p:cNvSpPr>
          <p:nvPr/>
        </p:nvSpPr>
        <p:spPr bwMode="auto">
          <a:xfrm>
            <a:off x="7802563" y="490538"/>
            <a:ext cx="301625" cy="449262"/>
          </a:xfrm>
          <a:custGeom>
            <a:avLst/>
            <a:gdLst>
              <a:gd name="T0" fmla="*/ 277813 w 190"/>
              <a:gd name="T1" fmla="*/ 219075 h 283"/>
              <a:gd name="T2" fmla="*/ 301625 w 190"/>
              <a:gd name="T3" fmla="*/ 168275 h 283"/>
              <a:gd name="T4" fmla="*/ 301625 w 190"/>
              <a:gd name="T5" fmla="*/ 127000 h 283"/>
              <a:gd name="T6" fmla="*/ 282575 w 190"/>
              <a:gd name="T7" fmla="*/ 88900 h 283"/>
              <a:gd name="T8" fmla="*/ 255588 w 190"/>
              <a:gd name="T9" fmla="*/ 58737 h 283"/>
              <a:gd name="T10" fmla="*/ 219075 w 190"/>
              <a:gd name="T11" fmla="*/ 30162 h 283"/>
              <a:gd name="T12" fmla="*/ 187325 w 190"/>
              <a:gd name="T13" fmla="*/ 14287 h 283"/>
              <a:gd name="T14" fmla="*/ 163513 w 190"/>
              <a:gd name="T15" fmla="*/ 3175 h 283"/>
              <a:gd name="T16" fmla="*/ 155575 w 190"/>
              <a:gd name="T17" fmla="*/ 0 h 283"/>
              <a:gd name="T18" fmla="*/ 146050 w 190"/>
              <a:gd name="T19" fmla="*/ 6350 h 283"/>
              <a:gd name="T20" fmla="*/ 123825 w 190"/>
              <a:gd name="T21" fmla="*/ 26987 h 283"/>
              <a:gd name="T22" fmla="*/ 90488 w 190"/>
              <a:gd name="T23" fmla="*/ 61912 h 283"/>
              <a:gd name="T24" fmla="*/ 58738 w 190"/>
              <a:gd name="T25" fmla="*/ 98425 h 283"/>
              <a:gd name="T26" fmla="*/ 26988 w 190"/>
              <a:gd name="T27" fmla="*/ 144462 h 283"/>
              <a:gd name="T28" fmla="*/ 9525 w 190"/>
              <a:gd name="T29" fmla="*/ 188912 h 283"/>
              <a:gd name="T30" fmla="*/ 0 w 190"/>
              <a:gd name="T31" fmla="*/ 233362 h 283"/>
              <a:gd name="T32" fmla="*/ 9525 w 190"/>
              <a:gd name="T33" fmla="*/ 274637 h 283"/>
              <a:gd name="T34" fmla="*/ 41275 w 190"/>
              <a:gd name="T35" fmla="*/ 342900 h 283"/>
              <a:gd name="T36" fmla="*/ 46038 w 190"/>
              <a:gd name="T37" fmla="*/ 396875 h 283"/>
              <a:gd name="T38" fmla="*/ 36513 w 190"/>
              <a:gd name="T39" fmla="*/ 434975 h 283"/>
              <a:gd name="T40" fmla="*/ 31750 w 190"/>
              <a:gd name="T41" fmla="*/ 449262 h 283"/>
              <a:gd name="T42" fmla="*/ 36513 w 190"/>
              <a:gd name="T43" fmla="*/ 446087 h 283"/>
              <a:gd name="T44" fmla="*/ 53975 w 190"/>
              <a:gd name="T45" fmla="*/ 431800 h 283"/>
              <a:gd name="T46" fmla="*/ 82550 w 190"/>
              <a:gd name="T47" fmla="*/ 414337 h 283"/>
              <a:gd name="T48" fmla="*/ 114300 w 190"/>
              <a:gd name="T49" fmla="*/ 387350 h 283"/>
              <a:gd name="T50" fmla="*/ 155575 w 190"/>
              <a:gd name="T51" fmla="*/ 355600 h 283"/>
              <a:gd name="T52" fmla="*/ 196850 w 190"/>
              <a:gd name="T53" fmla="*/ 314325 h 283"/>
              <a:gd name="T54" fmla="*/ 236538 w 190"/>
              <a:gd name="T55" fmla="*/ 269875 h 283"/>
              <a:gd name="T56" fmla="*/ 277813 w 190"/>
              <a:gd name="T57" fmla="*/ 219075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90" h="283">
                <a:moveTo>
                  <a:pt x="175" y="138"/>
                </a:moveTo>
                <a:lnTo>
                  <a:pt x="190" y="106"/>
                </a:lnTo>
                <a:lnTo>
                  <a:pt x="190" y="80"/>
                </a:lnTo>
                <a:lnTo>
                  <a:pt x="178" y="56"/>
                </a:lnTo>
                <a:lnTo>
                  <a:pt x="161" y="37"/>
                </a:lnTo>
                <a:lnTo>
                  <a:pt x="138" y="19"/>
                </a:lnTo>
                <a:lnTo>
                  <a:pt x="118" y="9"/>
                </a:lnTo>
                <a:lnTo>
                  <a:pt x="103" y="2"/>
                </a:lnTo>
                <a:lnTo>
                  <a:pt x="98" y="0"/>
                </a:lnTo>
                <a:lnTo>
                  <a:pt x="92" y="4"/>
                </a:lnTo>
                <a:lnTo>
                  <a:pt x="78" y="17"/>
                </a:lnTo>
                <a:lnTo>
                  <a:pt x="57" y="39"/>
                </a:lnTo>
                <a:lnTo>
                  <a:pt x="37" y="62"/>
                </a:lnTo>
                <a:lnTo>
                  <a:pt x="17" y="91"/>
                </a:lnTo>
                <a:lnTo>
                  <a:pt x="6" y="119"/>
                </a:lnTo>
                <a:lnTo>
                  <a:pt x="0" y="147"/>
                </a:lnTo>
                <a:lnTo>
                  <a:pt x="6" y="173"/>
                </a:lnTo>
                <a:lnTo>
                  <a:pt x="26" y="216"/>
                </a:lnTo>
                <a:lnTo>
                  <a:pt x="29" y="250"/>
                </a:lnTo>
                <a:lnTo>
                  <a:pt x="23" y="274"/>
                </a:lnTo>
                <a:lnTo>
                  <a:pt x="20" y="283"/>
                </a:lnTo>
                <a:lnTo>
                  <a:pt x="23" y="281"/>
                </a:lnTo>
                <a:lnTo>
                  <a:pt x="34" y="272"/>
                </a:lnTo>
                <a:lnTo>
                  <a:pt x="52" y="261"/>
                </a:lnTo>
                <a:lnTo>
                  <a:pt x="72" y="244"/>
                </a:lnTo>
                <a:lnTo>
                  <a:pt x="98" y="224"/>
                </a:lnTo>
                <a:lnTo>
                  <a:pt x="124" y="198"/>
                </a:lnTo>
                <a:lnTo>
                  <a:pt x="149" y="170"/>
                </a:lnTo>
                <a:lnTo>
                  <a:pt x="175" y="13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6" name="Freeform 114"/>
          <p:cNvSpPr>
            <a:spLocks/>
          </p:cNvSpPr>
          <p:nvPr/>
        </p:nvSpPr>
        <p:spPr bwMode="auto">
          <a:xfrm>
            <a:off x="6748463" y="434975"/>
            <a:ext cx="574675" cy="374650"/>
          </a:xfrm>
          <a:custGeom>
            <a:avLst/>
            <a:gdLst>
              <a:gd name="T0" fmla="*/ 306388 w 362"/>
              <a:gd name="T1" fmla="*/ 185738 h 236"/>
              <a:gd name="T2" fmla="*/ 265113 w 362"/>
              <a:gd name="T3" fmla="*/ 223838 h 236"/>
              <a:gd name="T4" fmla="*/ 214313 w 362"/>
              <a:gd name="T5" fmla="*/ 257175 h 236"/>
              <a:gd name="T6" fmla="*/ 163513 w 362"/>
              <a:gd name="T7" fmla="*/ 288925 h 236"/>
              <a:gd name="T8" fmla="*/ 114300 w 362"/>
              <a:gd name="T9" fmla="*/ 312738 h 236"/>
              <a:gd name="T10" fmla="*/ 68263 w 362"/>
              <a:gd name="T11" fmla="*/ 333375 h 236"/>
              <a:gd name="T12" fmla="*/ 31750 w 362"/>
              <a:gd name="T13" fmla="*/ 350838 h 236"/>
              <a:gd name="T14" fmla="*/ 9525 w 362"/>
              <a:gd name="T15" fmla="*/ 357188 h 236"/>
              <a:gd name="T16" fmla="*/ 0 w 362"/>
              <a:gd name="T17" fmla="*/ 360363 h 236"/>
              <a:gd name="T18" fmla="*/ 9525 w 362"/>
              <a:gd name="T19" fmla="*/ 363538 h 236"/>
              <a:gd name="T20" fmla="*/ 31750 w 362"/>
              <a:gd name="T21" fmla="*/ 366713 h 236"/>
              <a:gd name="T22" fmla="*/ 68263 w 362"/>
              <a:gd name="T23" fmla="*/ 369888 h 236"/>
              <a:gd name="T24" fmla="*/ 114300 w 362"/>
              <a:gd name="T25" fmla="*/ 374650 h 236"/>
              <a:gd name="T26" fmla="*/ 168275 w 362"/>
              <a:gd name="T27" fmla="*/ 374650 h 236"/>
              <a:gd name="T28" fmla="*/ 233363 w 362"/>
              <a:gd name="T29" fmla="*/ 369888 h 236"/>
              <a:gd name="T30" fmla="*/ 301625 w 362"/>
              <a:gd name="T31" fmla="*/ 360363 h 236"/>
              <a:gd name="T32" fmla="*/ 369888 w 362"/>
              <a:gd name="T33" fmla="*/ 339725 h 236"/>
              <a:gd name="T34" fmla="*/ 428625 w 362"/>
              <a:gd name="T35" fmla="*/ 304800 h 236"/>
              <a:gd name="T36" fmla="*/ 479425 w 362"/>
              <a:gd name="T37" fmla="*/ 260350 h 236"/>
              <a:gd name="T38" fmla="*/ 515938 w 362"/>
              <a:gd name="T39" fmla="*/ 203200 h 236"/>
              <a:gd name="T40" fmla="*/ 542925 w 362"/>
              <a:gd name="T41" fmla="*/ 144463 h 236"/>
              <a:gd name="T42" fmla="*/ 557213 w 362"/>
              <a:gd name="T43" fmla="*/ 88900 h 236"/>
              <a:gd name="T44" fmla="*/ 569913 w 362"/>
              <a:gd name="T45" fmla="*/ 44450 h 236"/>
              <a:gd name="T46" fmla="*/ 574675 w 362"/>
              <a:gd name="T47" fmla="*/ 11113 h 236"/>
              <a:gd name="T48" fmla="*/ 574675 w 362"/>
              <a:gd name="T49" fmla="*/ 0 h 236"/>
              <a:gd name="T50" fmla="*/ 565150 w 362"/>
              <a:gd name="T51" fmla="*/ 3175 h 236"/>
              <a:gd name="T52" fmla="*/ 547688 w 362"/>
              <a:gd name="T53" fmla="*/ 14288 h 236"/>
              <a:gd name="T54" fmla="*/ 515938 w 362"/>
              <a:gd name="T55" fmla="*/ 31750 h 236"/>
              <a:gd name="T56" fmla="*/ 479425 w 362"/>
              <a:gd name="T57" fmla="*/ 52388 h 236"/>
              <a:gd name="T58" fmla="*/ 438150 w 362"/>
              <a:gd name="T59" fmla="*/ 79375 h 236"/>
              <a:gd name="T60" fmla="*/ 392113 w 362"/>
              <a:gd name="T61" fmla="*/ 109538 h 236"/>
              <a:gd name="T62" fmla="*/ 346075 w 362"/>
              <a:gd name="T63" fmla="*/ 144463 h 236"/>
              <a:gd name="T64" fmla="*/ 306388 w 362"/>
              <a:gd name="T65" fmla="*/ 185738 h 2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62" h="236">
                <a:moveTo>
                  <a:pt x="193" y="117"/>
                </a:moveTo>
                <a:lnTo>
                  <a:pt x="167" y="141"/>
                </a:lnTo>
                <a:lnTo>
                  <a:pt x="135" y="162"/>
                </a:lnTo>
                <a:lnTo>
                  <a:pt x="103" y="182"/>
                </a:lnTo>
                <a:lnTo>
                  <a:pt x="72" y="197"/>
                </a:lnTo>
                <a:lnTo>
                  <a:pt x="43" y="210"/>
                </a:lnTo>
                <a:lnTo>
                  <a:pt x="20" y="221"/>
                </a:lnTo>
                <a:lnTo>
                  <a:pt x="6" y="225"/>
                </a:lnTo>
                <a:lnTo>
                  <a:pt x="0" y="227"/>
                </a:lnTo>
                <a:lnTo>
                  <a:pt x="6" y="229"/>
                </a:lnTo>
                <a:lnTo>
                  <a:pt x="20" y="231"/>
                </a:lnTo>
                <a:lnTo>
                  <a:pt x="43" y="233"/>
                </a:lnTo>
                <a:lnTo>
                  <a:pt x="72" y="236"/>
                </a:lnTo>
                <a:lnTo>
                  <a:pt x="106" y="236"/>
                </a:lnTo>
                <a:lnTo>
                  <a:pt x="147" y="233"/>
                </a:lnTo>
                <a:lnTo>
                  <a:pt x="190" y="227"/>
                </a:lnTo>
                <a:lnTo>
                  <a:pt x="233" y="214"/>
                </a:lnTo>
                <a:lnTo>
                  <a:pt x="270" y="192"/>
                </a:lnTo>
                <a:lnTo>
                  <a:pt x="302" y="164"/>
                </a:lnTo>
                <a:lnTo>
                  <a:pt x="325" y="128"/>
                </a:lnTo>
                <a:lnTo>
                  <a:pt x="342" y="91"/>
                </a:lnTo>
                <a:lnTo>
                  <a:pt x="351" y="56"/>
                </a:lnTo>
                <a:lnTo>
                  <a:pt x="359" y="28"/>
                </a:lnTo>
                <a:lnTo>
                  <a:pt x="362" y="7"/>
                </a:lnTo>
                <a:lnTo>
                  <a:pt x="362" y="0"/>
                </a:lnTo>
                <a:lnTo>
                  <a:pt x="356" y="2"/>
                </a:lnTo>
                <a:lnTo>
                  <a:pt x="345" y="9"/>
                </a:lnTo>
                <a:lnTo>
                  <a:pt x="325" y="20"/>
                </a:lnTo>
                <a:lnTo>
                  <a:pt x="302" y="33"/>
                </a:lnTo>
                <a:lnTo>
                  <a:pt x="276" y="50"/>
                </a:lnTo>
                <a:lnTo>
                  <a:pt x="247" y="69"/>
                </a:lnTo>
                <a:lnTo>
                  <a:pt x="218" y="91"/>
                </a:lnTo>
                <a:lnTo>
                  <a:pt x="193" y="11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7" name="Freeform 115"/>
          <p:cNvSpPr>
            <a:spLocks/>
          </p:cNvSpPr>
          <p:nvPr/>
        </p:nvSpPr>
        <p:spPr bwMode="auto">
          <a:xfrm>
            <a:off x="7966075" y="339725"/>
            <a:ext cx="900113" cy="277813"/>
          </a:xfrm>
          <a:custGeom>
            <a:avLst/>
            <a:gdLst>
              <a:gd name="T0" fmla="*/ 698500 w 567"/>
              <a:gd name="T1" fmla="*/ 195263 h 175"/>
              <a:gd name="T2" fmla="*/ 671513 w 567"/>
              <a:gd name="T3" fmla="*/ 174625 h 175"/>
              <a:gd name="T4" fmla="*/ 644525 w 567"/>
              <a:gd name="T5" fmla="*/ 157163 h 175"/>
              <a:gd name="T6" fmla="*/ 612775 w 567"/>
              <a:gd name="T7" fmla="*/ 136525 h 175"/>
              <a:gd name="T8" fmla="*/ 584200 w 567"/>
              <a:gd name="T9" fmla="*/ 119063 h 175"/>
              <a:gd name="T10" fmla="*/ 552450 w 567"/>
              <a:gd name="T11" fmla="*/ 103188 h 175"/>
              <a:gd name="T12" fmla="*/ 520700 w 567"/>
              <a:gd name="T13" fmla="*/ 88900 h 175"/>
              <a:gd name="T14" fmla="*/ 484188 w 567"/>
              <a:gd name="T15" fmla="*/ 79375 h 175"/>
              <a:gd name="T16" fmla="*/ 442913 w 567"/>
              <a:gd name="T17" fmla="*/ 68263 h 175"/>
              <a:gd name="T18" fmla="*/ 393700 w 567"/>
              <a:gd name="T19" fmla="*/ 58738 h 175"/>
              <a:gd name="T20" fmla="*/ 325438 w 567"/>
              <a:gd name="T21" fmla="*/ 47625 h 175"/>
              <a:gd name="T22" fmla="*/ 252413 w 567"/>
              <a:gd name="T23" fmla="*/ 38100 h 175"/>
              <a:gd name="T24" fmla="*/ 179388 w 567"/>
              <a:gd name="T25" fmla="*/ 26988 h 175"/>
              <a:gd name="T26" fmla="*/ 109538 w 567"/>
              <a:gd name="T27" fmla="*/ 17463 h 175"/>
              <a:gd name="T28" fmla="*/ 55563 w 567"/>
              <a:gd name="T29" fmla="*/ 6350 h 175"/>
              <a:gd name="T30" fmla="*/ 14288 w 567"/>
              <a:gd name="T31" fmla="*/ 3175 h 175"/>
              <a:gd name="T32" fmla="*/ 0 w 567"/>
              <a:gd name="T33" fmla="*/ 0 h 175"/>
              <a:gd name="T34" fmla="*/ 0 w 567"/>
              <a:gd name="T35" fmla="*/ 3175 h 175"/>
              <a:gd name="T36" fmla="*/ 4763 w 567"/>
              <a:gd name="T37" fmla="*/ 14288 h 175"/>
              <a:gd name="T38" fmla="*/ 14288 w 567"/>
              <a:gd name="T39" fmla="*/ 30163 h 175"/>
              <a:gd name="T40" fmla="*/ 28575 w 567"/>
              <a:gd name="T41" fmla="*/ 50800 h 175"/>
              <a:gd name="T42" fmla="*/ 55563 w 567"/>
              <a:gd name="T43" fmla="*/ 79375 h 175"/>
              <a:gd name="T44" fmla="*/ 87313 w 567"/>
              <a:gd name="T45" fmla="*/ 109538 h 175"/>
              <a:gd name="T46" fmla="*/ 133350 w 567"/>
              <a:gd name="T47" fmla="*/ 144463 h 175"/>
              <a:gd name="T48" fmla="*/ 192088 w 567"/>
              <a:gd name="T49" fmla="*/ 177800 h 175"/>
              <a:gd name="T50" fmla="*/ 274638 w 567"/>
              <a:gd name="T51" fmla="*/ 209550 h 175"/>
              <a:gd name="T52" fmla="*/ 379413 w 567"/>
              <a:gd name="T53" fmla="*/ 233363 h 175"/>
              <a:gd name="T54" fmla="*/ 493713 w 567"/>
              <a:gd name="T55" fmla="*/ 249238 h 175"/>
              <a:gd name="T56" fmla="*/ 612775 w 567"/>
              <a:gd name="T57" fmla="*/ 263525 h 175"/>
              <a:gd name="T58" fmla="*/ 722313 w 567"/>
              <a:gd name="T59" fmla="*/ 269875 h 175"/>
              <a:gd name="T60" fmla="*/ 812800 w 567"/>
              <a:gd name="T61" fmla="*/ 274638 h 175"/>
              <a:gd name="T62" fmla="*/ 876300 w 567"/>
              <a:gd name="T63" fmla="*/ 277813 h 175"/>
              <a:gd name="T64" fmla="*/ 900113 w 567"/>
              <a:gd name="T65" fmla="*/ 277813 h 175"/>
              <a:gd name="T66" fmla="*/ 895350 w 567"/>
              <a:gd name="T67" fmla="*/ 277813 h 175"/>
              <a:gd name="T68" fmla="*/ 876300 w 567"/>
              <a:gd name="T69" fmla="*/ 269875 h 175"/>
              <a:gd name="T70" fmla="*/ 854075 w 567"/>
              <a:gd name="T71" fmla="*/ 266700 h 175"/>
              <a:gd name="T72" fmla="*/ 827088 w 567"/>
              <a:gd name="T73" fmla="*/ 257175 h 175"/>
              <a:gd name="T74" fmla="*/ 795338 w 567"/>
              <a:gd name="T75" fmla="*/ 246063 h 175"/>
              <a:gd name="T76" fmla="*/ 762000 w 567"/>
              <a:gd name="T77" fmla="*/ 230188 h 175"/>
              <a:gd name="T78" fmla="*/ 725488 w 567"/>
              <a:gd name="T79" fmla="*/ 215900 h 175"/>
              <a:gd name="T80" fmla="*/ 698500 w 567"/>
              <a:gd name="T81" fmla="*/ 195263 h 1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7" h="175">
                <a:moveTo>
                  <a:pt x="440" y="123"/>
                </a:moveTo>
                <a:lnTo>
                  <a:pt x="423" y="110"/>
                </a:lnTo>
                <a:lnTo>
                  <a:pt x="406" y="99"/>
                </a:lnTo>
                <a:lnTo>
                  <a:pt x="386" y="86"/>
                </a:lnTo>
                <a:lnTo>
                  <a:pt x="368" y="75"/>
                </a:lnTo>
                <a:lnTo>
                  <a:pt x="348" y="65"/>
                </a:lnTo>
                <a:lnTo>
                  <a:pt x="328" y="56"/>
                </a:lnTo>
                <a:lnTo>
                  <a:pt x="305" y="50"/>
                </a:lnTo>
                <a:lnTo>
                  <a:pt x="279" y="43"/>
                </a:lnTo>
                <a:lnTo>
                  <a:pt x="248" y="37"/>
                </a:lnTo>
                <a:lnTo>
                  <a:pt x="205" y="30"/>
                </a:lnTo>
                <a:lnTo>
                  <a:pt x="159" y="24"/>
                </a:lnTo>
                <a:lnTo>
                  <a:pt x="113" y="17"/>
                </a:lnTo>
                <a:lnTo>
                  <a:pt x="69" y="11"/>
                </a:lnTo>
                <a:lnTo>
                  <a:pt x="35" y="4"/>
                </a:lnTo>
                <a:lnTo>
                  <a:pt x="9" y="2"/>
                </a:lnTo>
                <a:lnTo>
                  <a:pt x="0" y="0"/>
                </a:lnTo>
                <a:lnTo>
                  <a:pt x="0" y="2"/>
                </a:lnTo>
                <a:lnTo>
                  <a:pt x="3" y="9"/>
                </a:lnTo>
                <a:lnTo>
                  <a:pt x="9" y="19"/>
                </a:lnTo>
                <a:lnTo>
                  <a:pt x="18" y="32"/>
                </a:lnTo>
                <a:lnTo>
                  <a:pt x="35" y="50"/>
                </a:lnTo>
                <a:lnTo>
                  <a:pt x="55" y="69"/>
                </a:lnTo>
                <a:lnTo>
                  <a:pt x="84" y="91"/>
                </a:lnTo>
                <a:lnTo>
                  <a:pt x="121" y="112"/>
                </a:lnTo>
                <a:lnTo>
                  <a:pt x="173" y="132"/>
                </a:lnTo>
                <a:lnTo>
                  <a:pt x="239" y="147"/>
                </a:lnTo>
                <a:lnTo>
                  <a:pt x="311" y="157"/>
                </a:lnTo>
                <a:lnTo>
                  <a:pt x="386" y="166"/>
                </a:lnTo>
                <a:lnTo>
                  <a:pt x="455" y="170"/>
                </a:lnTo>
                <a:lnTo>
                  <a:pt x="512" y="173"/>
                </a:lnTo>
                <a:lnTo>
                  <a:pt x="552" y="175"/>
                </a:lnTo>
                <a:lnTo>
                  <a:pt x="567" y="175"/>
                </a:lnTo>
                <a:lnTo>
                  <a:pt x="564" y="175"/>
                </a:lnTo>
                <a:lnTo>
                  <a:pt x="552" y="170"/>
                </a:lnTo>
                <a:lnTo>
                  <a:pt x="538" y="168"/>
                </a:lnTo>
                <a:lnTo>
                  <a:pt x="521" y="162"/>
                </a:lnTo>
                <a:lnTo>
                  <a:pt x="501" y="155"/>
                </a:lnTo>
                <a:lnTo>
                  <a:pt x="480" y="145"/>
                </a:lnTo>
                <a:lnTo>
                  <a:pt x="457" y="136"/>
                </a:lnTo>
                <a:lnTo>
                  <a:pt x="440" y="123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8" name="Freeform 116"/>
          <p:cNvSpPr>
            <a:spLocks/>
          </p:cNvSpPr>
          <p:nvPr/>
        </p:nvSpPr>
        <p:spPr bwMode="auto">
          <a:xfrm>
            <a:off x="8878888" y="-3175"/>
            <a:ext cx="265112" cy="82550"/>
          </a:xfrm>
          <a:custGeom>
            <a:avLst/>
            <a:gdLst>
              <a:gd name="T0" fmla="*/ 265112 w 167"/>
              <a:gd name="T1" fmla="*/ 82550 h 52"/>
              <a:gd name="T2" fmla="*/ 265112 w 167"/>
              <a:gd name="T3" fmla="*/ 0 h 52"/>
              <a:gd name="T4" fmla="*/ 0 w 167"/>
              <a:gd name="T5" fmla="*/ 0 h 52"/>
              <a:gd name="T6" fmla="*/ 0 w 167"/>
              <a:gd name="T7" fmla="*/ 3175 h 52"/>
              <a:gd name="T8" fmla="*/ 4762 w 167"/>
              <a:gd name="T9" fmla="*/ 3175 h 52"/>
              <a:gd name="T10" fmla="*/ 4762 w 167"/>
              <a:gd name="T11" fmla="*/ 3175 h 52"/>
              <a:gd name="T12" fmla="*/ 9525 w 167"/>
              <a:gd name="T13" fmla="*/ 6350 h 52"/>
              <a:gd name="T14" fmla="*/ 31750 w 167"/>
              <a:gd name="T15" fmla="*/ 20638 h 52"/>
              <a:gd name="T16" fmla="*/ 60325 w 167"/>
              <a:gd name="T17" fmla="*/ 34925 h 52"/>
              <a:gd name="T18" fmla="*/ 92075 w 167"/>
              <a:gd name="T19" fmla="*/ 44450 h 52"/>
              <a:gd name="T20" fmla="*/ 128587 w 167"/>
              <a:gd name="T21" fmla="*/ 55563 h 52"/>
              <a:gd name="T22" fmla="*/ 165100 w 167"/>
              <a:gd name="T23" fmla="*/ 61913 h 52"/>
              <a:gd name="T24" fmla="*/ 196850 w 167"/>
              <a:gd name="T25" fmla="*/ 68263 h 52"/>
              <a:gd name="T26" fmla="*/ 233362 w 167"/>
              <a:gd name="T27" fmla="*/ 74613 h 52"/>
              <a:gd name="T28" fmla="*/ 265112 w 167"/>
              <a:gd name="T29" fmla="*/ 82550 h 5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7" h="52">
                <a:moveTo>
                  <a:pt x="167" y="52"/>
                </a:moveTo>
                <a:lnTo>
                  <a:pt x="167" y="0"/>
                </a:ln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lnTo>
                  <a:pt x="6" y="4"/>
                </a:lnTo>
                <a:lnTo>
                  <a:pt x="20" y="13"/>
                </a:lnTo>
                <a:lnTo>
                  <a:pt x="38" y="22"/>
                </a:lnTo>
                <a:lnTo>
                  <a:pt x="58" y="28"/>
                </a:lnTo>
                <a:lnTo>
                  <a:pt x="81" y="35"/>
                </a:lnTo>
                <a:lnTo>
                  <a:pt x="104" y="39"/>
                </a:lnTo>
                <a:lnTo>
                  <a:pt x="124" y="43"/>
                </a:lnTo>
                <a:lnTo>
                  <a:pt x="147" y="47"/>
                </a:lnTo>
                <a:lnTo>
                  <a:pt x="167" y="5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29" name="Freeform 117"/>
          <p:cNvSpPr>
            <a:spLocks/>
          </p:cNvSpPr>
          <p:nvPr/>
        </p:nvSpPr>
        <p:spPr bwMode="auto">
          <a:xfrm>
            <a:off x="8591550" y="-3175"/>
            <a:ext cx="365125" cy="339725"/>
          </a:xfrm>
          <a:custGeom>
            <a:avLst/>
            <a:gdLst>
              <a:gd name="T0" fmla="*/ 365125 w 230"/>
              <a:gd name="T1" fmla="*/ 339725 h 214"/>
              <a:gd name="T2" fmla="*/ 365125 w 230"/>
              <a:gd name="T3" fmla="*/ 311150 h 214"/>
              <a:gd name="T4" fmla="*/ 360363 w 230"/>
              <a:gd name="T5" fmla="*/ 242888 h 214"/>
              <a:gd name="T6" fmla="*/ 328613 w 230"/>
              <a:gd name="T7" fmla="*/ 157163 h 214"/>
              <a:gd name="T8" fmla="*/ 260350 w 230"/>
              <a:gd name="T9" fmla="*/ 74613 h 214"/>
              <a:gd name="T10" fmla="*/ 233363 w 230"/>
              <a:gd name="T11" fmla="*/ 55563 h 214"/>
              <a:gd name="T12" fmla="*/ 206375 w 230"/>
              <a:gd name="T13" fmla="*/ 38100 h 214"/>
              <a:gd name="T14" fmla="*/ 177800 w 230"/>
              <a:gd name="T15" fmla="*/ 17463 h 214"/>
              <a:gd name="T16" fmla="*/ 146050 w 230"/>
              <a:gd name="T17" fmla="*/ 0 h 214"/>
              <a:gd name="T18" fmla="*/ 0 w 230"/>
              <a:gd name="T19" fmla="*/ 0 h 214"/>
              <a:gd name="T20" fmla="*/ 9525 w 230"/>
              <a:gd name="T21" fmla="*/ 23813 h 214"/>
              <a:gd name="T22" fmla="*/ 23813 w 230"/>
              <a:gd name="T23" fmla="*/ 55563 h 214"/>
              <a:gd name="T24" fmla="*/ 36513 w 230"/>
              <a:gd name="T25" fmla="*/ 85725 h 214"/>
              <a:gd name="T26" fmla="*/ 55563 w 230"/>
              <a:gd name="T27" fmla="*/ 120650 h 214"/>
              <a:gd name="T28" fmla="*/ 92075 w 230"/>
              <a:gd name="T29" fmla="*/ 174625 h 214"/>
              <a:gd name="T30" fmla="*/ 136525 w 230"/>
              <a:gd name="T31" fmla="*/ 219075 h 214"/>
              <a:gd name="T32" fmla="*/ 187325 w 230"/>
              <a:gd name="T33" fmla="*/ 257175 h 214"/>
              <a:gd name="T34" fmla="*/ 242888 w 230"/>
              <a:gd name="T35" fmla="*/ 287338 h 214"/>
              <a:gd name="T36" fmla="*/ 287338 w 230"/>
              <a:gd name="T37" fmla="*/ 311150 h 214"/>
              <a:gd name="T38" fmla="*/ 328613 w 230"/>
              <a:gd name="T39" fmla="*/ 325438 h 214"/>
              <a:gd name="T40" fmla="*/ 355600 w 230"/>
              <a:gd name="T41" fmla="*/ 336550 h 214"/>
              <a:gd name="T42" fmla="*/ 365125 w 230"/>
              <a:gd name="T43" fmla="*/ 339725 h 2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30" h="214">
                <a:moveTo>
                  <a:pt x="230" y="214"/>
                </a:moveTo>
                <a:lnTo>
                  <a:pt x="230" y="196"/>
                </a:lnTo>
                <a:lnTo>
                  <a:pt x="227" y="153"/>
                </a:lnTo>
                <a:lnTo>
                  <a:pt x="207" y="99"/>
                </a:lnTo>
                <a:lnTo>
                  <a:pt x="164" y="47"/>
                </a:lnTo>
                <a:lnTo>
                  <a:pt x="147" y="35"/>
                </a:lnTo>
                <a:lnTo>
                  <a:pt x="130" y="24"/>
                </a:lnTo>
                <a:lnTo>
                  <a:pt x="112" y="11"/>
                </a:lnTo>
                <a:lnTo>
                  <a:pt x="92" y="0"/>
                </a:lnTo>
                <a:lnTo>
                  <a:pt x="0" y="0"/>
                </a:lnTo>
                <a:lnTo>
                  <a:pt x="6" y="15"/>
                </a:lnTo>
                <a:lnTo>
                  <a:pt x="15" y="35"/>
                </a:lnTo>
                <a:lnTo>
                  <a:pt x="23" y="54"/>
                </a:lnTo>
                <a:lnTo>
                  <a:pt x="35" y="76"/>
                </a:lnTo>
                <a:lnTo>
                  <a:pt x="58" y="110"/>
                </a:lnTo>
                <a:lnTo>
                  <a:pt x="86" y="138"/>
                </a:lnTo>
                <a:lnTo>
                  <a:pt x="118" y="162"/>
                </a:lnTo>
                <a:lnTo>
                  <a:pt x="153" y="181"/>
                </a:lnTo>
                <a:lnTo>
                  <a:pt x="181" y="196"/>
                </a:lnTo>
                <a:lnTo>
                  <a:pt x="207" y="205"/>
                </a:lnTo>
                <a:lnTo>
                  <a:pt x="224" y="212"/>
                </a:lnTo>
                <a:lnTo>
                  <a:pt x="230" y="214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0" name="Freeform 118"/>
          <p:cNvSpPr>
            <a:spLocks/>
          </p:cNvSpPr>
          <p:nvPr/>
        </p:nvSpPr>
        <p:spPr bwMode="auto">
          <a:xfrm>
            <a:off x="6332538" y="493713"/>
            <a:ext cx="598487" cy="352425"/>
          </a:xfrm>
          <a:custGeom>
            <a:avLst/>
            <a:gdLst>
              <a:gd name="T0" fmla="*/ 598487 w 377"/>
              <a:gd name="T1" fmla="*/ 0 h 222"/>
              <a:gd name="T2" fmla="*/ 593725 w 377"/>
              <a:gd name="T3" fmla="*/ 0 h 222"/>
              <a:gd name="T4" fmla="*/ 579437 w 377"/>
              <a:gd name="T5" fmla="*/ 3175 h 222"/>
              <a:gd name="T6" fmla="*/ 557212 w 377"/>
              <a:gd name="T7" fmla="*/ 11113 h 222"/>
              <a:gd name="T8" fmla="*/ 520700 w 377"/>
              <a:gd name="T9" fmla="*/ 23813 h 222"/>
              <a:gd name="T10" fmla="*/ 474662 w 377"/>
              <a:gd name="T11" fmla="*/ 38100 h 222"/>
              <a:gd name="T12" fmla="*/ 420687 w 377"/>
              <a:gd name="T13" fmla="*/ 58738 h 222"/>
              <a:gd name="T14" fmla="*/ 352425 w 377"/>
              <a:gd name="T15" fmla="*/ 85725 h 222"/>
              <a:gd name="T16" fmla="*/ 269875 w 377"/>
              <a:gd name="T17" fmla="*/ 120650 h 222"/>
              <a:gd name="T18" fmla="*/ 192087 w 377"/>
              <a:gd name="T19" fmla="*/ 157163 h 222"/>
              <a:gd name="T20" fmla="*/ 128587 w 377"/>
              <a:gd name="T21" fmla="*/ 195263 h 222"/>
              <a:gd name="T22" fmla="*/ 77787 w 377"/>
              <a:gd name="T23" fmla="*/ 236538 h 222"/>
              <a:gd name="T24" fmla="*/ 46037 w 377"/>
              <a:gd name="T25" fmla="*/ 271463 h 222"/>
              <a:gd name="T26" fmla="*/ 23812 w 377"/>
              <a:gd name="T27" fmla="*/ 304800 h 222"/>
              <a:gd name="T28" fmla="*/ 9525 w 377"/>
              <a:gd name="T29" fmla="*/ 328613 h 222"/>
              <a:gd name="T30" fmla="*/ 0 w 377"/>
              <a:gd name="T31" fmla="*/ 346075 h 222"/>
              <a:gd name="T32" fmla="*/ 0 w 377"/>
              <a:gd name="T33" fmla="*/ 352425 h 222"/>
              <a:gd name="T34" fmla="*/ 14287 w 377"/>
              <a:gd name="T35" fmla="*/ 349250 h 222"/>
              <a:gd name="T36" fmla="*/ 50800 w 377"/>
              <a:gd name="T37" fmla="*/ 342900 h 222"/>
              <a:gd name="T38" fmla="*/ 101600 w 377"/>
              <a:gd name="T39" fmla="*/ 331788 h 222"/>
              <a:gd name="T40" fmla="*/ 165100 w 377"/>
              <a:gd name="T41" fmla="*/ 315913 h 222"/>
              <a:gd name="T42" fmla="*/ 233362 w 377"/>
              <a:gd name="T43" fmla="*/ 295275 h 222"/>
              <a:gd name="T44" fmla="*/ 301625 w 377"/>
              <a:gd name="T45" fmla="*/ 271463 h 222"/>
              <a:gd name="T46" fmla="*/ 365125 w 377"/>
              <a:gd name="T47" fmla="*/ 239713 h 222"/>
              <a:gd name="T48" fmla="*/ 420687 w 377"/>
              <a:gd name="T49" fmla="*/ 206375 h 222"/>
              <a:gd name="T50" fmla="*/ 466725 w 377"/>
              <a:gd name="T51" fmla="*/ 168275 h 222"/>
              <a:gd name="T52" fmla="*/ 503237 w 377"/>
              <a:gd name="T53" fmla="*/ 130175 h 222"/>
              <a:gd name="T54" fmla="*/ 534987 w 377"/>
              <a:gd name="T55" fmla="*/ 95250 h 222"/>
              <a:gd name="T56" fmla="*/ 557212 w 377"/>
              <a:gd name="T57" fmla="*/ 65088 h 222"/>
              <a:gd name="T58" fmla="*/ 576262 w 377"/>
              <a:gd name="T59" fmla="*/ 38100 h 222"/>
              <a:gd name="T60" fmla="*/ 588962 w 377"/>
              <a:gd name="T61" fmla="*/ 17463 h 222"/>
              <a:gd name="T62" fmla="*/ 593725 w 377"/>
              <a:gd name="T63" fmla="*/ 3175 h 222"/>
              <a:gd name="T64" fmla="*/ 598487 w 377"/>
              <a:gd name="T65" fmla="*/ 0 h 2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7" h="222">
                <a:moveTo>
                  <a:pt x="377" y="0"/>
                </a:moveTo>
                <a:lnTo>
                  <a:pt x="374" y="0"/>
                </a:lnTo>
                <a:lnTo>
                  <a:pt x="365" y="2"/>
                </a:lnTo>
                <a:lnTo>
                  <a:pt x="351" y="7"/>
                </a:lnTo>
                <a:lnTo>
                  <a:pt x="328" y="15"/>
                </a:lnTo>
                <a:lnTo>
                  <a:pt x="299" y="24"/>
                </a:lnTo>
                <a:lnTo>
                  <a:pt x="265" y="37"/>
                </a:lnTo>
                <a:lnTo>
                  <a:pt x="222" y="54"/>
                </a:lnTo>
                <a:lnTo>
                  <a:pt x="170" y="76"/>
                </a:lnTo>
                <a:lnTo>
                  <a:pt x="121" y="99"/>
                </a:lnTo>
                <a:lnTo>
                  <a:pt x="81" y="123"/>
                </a:lnTo>
                <a:lnTo>
                  <a:pt x="49" y="149"/>
                </a:lnTo>
                <a:lnTo>
                  <a:pt x="29" y="171"/>
                </a:lnTo>
                <a:lnTo>
                  <a:pt x="15" y="192"/>
                </a:lnTo>
                <a:lnTo>
                  <a:pt x="6" y="207"/>
                </a:lnTo>
                <a:lnTo>
                  <a:pt x="0" y="218"/>
                </a:lnTo>
                <a:lnTo>
                  <a:pt x="0" y="222"/>
                </a:lnTo>
                <a:lnTo>
                  <a:pt x="9" y="220"/>
                </a:lnTo>
                <a:lnTo>
                  <a:pt x="32" y="216"/>
                </a:lnTo>
                <a:lnTo>
                  <a:pt x="64" y="209"/>
                </a:lnTo>
                <a:lnTo>
                  <a:pt x="104" y="199"/>
                </a:lnTo>
                <a:lnTo>
                  <a:pt x="147" y="186"/>
                </a:lnTo>
                <a:lnTo>
                  <a:pt x="190" y="171"/>
                </a:lnTo>
                <a:lnTo>
                  <a:pt x="230" y="151"/>
                </a:lnTo>
                <a:lnTo>
                  <a:pt x="265" y="130"/>
                </a:lnTo>
                <a:lnTo>
                  <a:pt x="294" y="106"/>
                </a:lnTo>
                <a:lnTo>
                  <a:pt x="317" y="82"/>
                </a:lnTo>
                <a:lnTo>
                  <a:pt x="337" y="60"/>
                </a:lnTo>
                <a:lnTo>
                  <a:pt x="351" y="41"/>
                </a:lnTo>
                <a:lnTo>
                  <a:pt x="363" y="24"/>
                </a:lnTo>
                <a:lnTo>
                  <a:pt x="371" y="11"/>
                </a:lnTo>
                <a:lnTo>
                  <a:pt x="374" y="2"/>
                </a:lnTo>
                <a:lnTo>
                  <a:pt x="377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1" name="Freeform 119"/>
          <p:cNvSpPr>
            <a:spLocks/>
          </p:cNvSpPr>
          <p:nvPr/>
        </p:nvSpPr>
        <p:spPr bwMode="auto">
          <a:xfrm>
            <a:off x="6232525" y="-3175"/>
            <a:ext cx="306388" cy="417513"/>
          </a:xfrm>
          <a:custGeom>
            <a:avLst/>
            <a:gdLst>
              <a:gd name="T0" fmla="*/ 87313 w 193"/>
              <a:gd name="T1" fmla="*/ 417513 h 263"/>
              <a:gd name="T2" fmla="*/ 96838 w 193"/>
              <a:gd name="T3" fmla="*/ 414338 h 263"/>
              <a:gd name="T4" fmla="*/ 114300 w 193"/>
              <a:gd name="T5" fmla="*/ 407988 h 263"/>
              <a:gd name="T6" fmla="*/ 141288 w 193"/>
              <a:gd name="T7" fmla="*/ 393700 h 263"/>
              <a:gd name="T8" fmla="*/ 173038 w 193"/>
              <a:gd name="T9" fmla="*/ 373063 h 263"/>
              <a:gd name="T10" fmla="*/ 209550 w 193"/>
              <a:gd name="T11" fmla="*/ 346075 h 263"/>
              <a:gd name="T12" fmla="*/ 242888 w 193"/>
              <a:gd name="T13" fmla="*/ 307975 h 263"/>
              <a:gd name="T14" fmla="*/ 269875 w 193"/>
              <a:gd name="T15" fmla="*/ 257175 h 263"/>
              <a:gd name="T16" fmla="*/ 292100 w 193"/>
              <a:gd name="T17" fmla="*/ 198438 h 263"/>
              <a:gd name="T18" fmla="*/ 301625 w 193"/>
              <a:gd name="T19" fmla="*/ 144463 h 263"/>
              <a:gd name="T20" fmla="*/ 306388 w 193"/>
              <a:gd name="T21" fmla="*/ 92075 h 263"/>
              <a:gd name="T22" fmla="*/ 306388 w 193"/>
              <a:gd name="T23" fmla="*/ 44450 h 263"/>
              <a:gd name="T24" fmla="*/ 301625 w 193"/>
              <a:gd name="T25" fmla="*/ 0 h 263"/>
              <a:gd name="T26" fmla="*/ 146050 w 193"/>
              <a:gd name="T27" fmla="*/ 0 h 263"/>
              <a:gd name="T28" fmla="*/ 114300 w 193"/>
              <a:gd name="T29" fmla="*/ 30163 h 263"/>
              <a:gd name="T30" fmla="*/ 82550 w 193"/>
              <a:gd name="T31" fmla="*/ 65088 h 263"/>
              <a:gd name="T32" fmla="*/ 55563 w 193"/>
              <a:gd name="T33" fmla="*/ 103188 h 263"/>
              <a:gd name="T34" fmla="*/ 26988 w 193"/>
              <a:gd name="T35" fmla="*/ 144463 h 263"/>
              <a:gd name="T36" fmla="*/ 4763 w 193"/>
              <a:gd name="T37" fmla="*/ 195263 h 263"/>
              <a:gd name="T38" fmla="*/ 0 w 193"/>
              <a:gd name="T39" fmla="*/ 246063 h 263"/>
              <a:gd name="T40" fmla="*/ 9525 w 193"/>
              <a:gd name="T41" fmla="*/ 295275 h 263"/>
              <a:gd name="T42" fmla="*/ 26988 w 193"/>
              <a:gd name="T43" fmla="*/ 336550 h 263"/>
              <a:gd name="T44" fmla="*/ 46038 w 193"/>
              <a:gd name="T45" fmla="*/ 369888 h 263"/>
              <a:gd name="T46" fmla="*/ 63500 w 193"/>
              <a:gd name="T47" fmla="*/ 393700 h 263"/>
              <a:gd name="T48" fmla="*/ 82550 w 193"/>
              <a:gd name="T49" fmla="*/ 411163 h 263"/>
              <a:gd name="T50" fmla="*/ 87313 w 193"/>
              <a:gd name="T51" fmla="*/ 417513 h 26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93" h="263">
                <a:moveTo>
                  <a:pt x="55" y="263"/>
                </a:moveTo>
                <a:lnTo>
                  <a:pt x="61" y="261"/>
                </a:lnTo>
                <a:lnTo>
                  <a:pt x="72" y="257"/>
                </a:lnTo>
                <a:lnTo>
                  <a:pt x="89" y="248"/>
                </a:lnTo>
                <a:lnTo>
                  <a:pt x="109" y="235"/>
                </a:lnTo>
                <a:lnTo>
                  <a:pt x="132" y="218"/>
                </a:lnTo>
                <a:lnTo>
                  <a:pt x="153" y="194"/>
                </a:lnTo>
                <a:lnTo>
                  <a:pt x="170" y="162"/>
                </a:lnTo>
                <a:lnTo>
                  <a:pt x="184" y="125"/>
                </a:lnTo>
                <a:lnTo>
                  <a:pt x="190" y="91"/>
                </a:lnTo>
                <a:lnTo>
                  <a:pt x="193" y="58"/>
                </a:lnTo>
                <a:lnTo>
                  <a:pt x="193" y="28"/>
                </a:lnTo>
                <a:lnTo>
                  <a:pt x="190" y="0"/>
                </a:lnTo>
                <a:lnTo>
                  <a:pt x="92" y="0"/>
                </a:lnTo>
                <a:lnTo>
                  <a:pt x="72" y="19"/>
                </a:lnTo>
                <a:lnTo>
                  <a:pt x="52" y="41"/>
                </a:lnTo>
                <a:lnTo>
                  <a:pt x="35" y="65"/>
                </a:lnTo>
                <a:lnTo>
                  <a:pt x="17" y="91"/>
                </a:lnTo>
                <a:lnTo>
                  <a:pt x="3" y="123"/>
                </a:lnTo>
                <a:lnTo>
                  <a:pt x="0" y="155"/>
                </a:lnTo>
                <a:lnTo>
                  <a:pt x="6" y="186"/>
                </a:lnTo>
                <a:lnTo>
                  <a:pt x="17" y="212"/>
                </a:lnTo>
                <a:lnTo>
                  <a:pt x="29" y="233"/>
                </a:lnTo>
                <a:lnTo>
                  <a:pt x="40" y="248"/>
                </a:lnTo>
                <a:lnTo>
                  <a:pt x="52" y="259"/>
                </a:lnTo>
                <a:lnTo>
                  <a:pt x="55" y="263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2" name="Freeform 120"/>
          <p:cNvSpPr>
            <a:spLocks/>
          </p:cNvSpPr>
          <p:nvPr/>
        </p:nvSpPr>
        <p:spPr bwMode="auto">
          <a:xfrm>
            <a:off x="7419975" y="304800"/>
            <a:ext cx="300038" cy="449263"/>
          </a:xfrm>
          <a:custGeom>
            <a:avLst/>
            <a:gdLst>
              <a:gd name="T0" fmla="*/ 22225 w 189"/>
              <a:gd name="T1" fmla="*/ 219075 h 283"/>
              <a:gd name="T2" fmla="*/ 63500 w 189"/>
              <a:gd name="T3" fmla="*/ 271463 h 283"/>
              <a:gd name="T4" fmla="*/ 104775 w 189"/>
              <a:gd name="T5" fmla="*/ 315913 h 283"/>
              <a:gd name="T6" fmla="*/ 146050 w 189"/>
              <a:gd name="T7" fmla="*/ 354013 h 283"/>
              <a:gd name="T8" fmla="*/ 185738 w 189"/>
              <a:gd name="T9" fmla="*/ 387350 h 283"/>
              <a:gd name="T10" fmla="*/ 217488 w 189"/>
              <a:gd name="T11" fmla="*/ 415925 h 283"/>
              <a:gd name="T12" fmla="*/ 246063 w 189"/>
              <a:gd name="T13" fmla="*/ 431800 h 283"/>
              <a:gd name="T14" fmla="*/ 263525 w 189"/>
              <a:gd name="T15" fmla="*/ 446088 h 283"/>
              <a:gd name="T16" fmla="*/ 268288 w 189"/>
              <a:gd name="T17" fmla="*/ 449263 h 283"/>
              <a:gd name="T18" fmla="*/ 263525 w 189"/>
              <a:gd name="T19" fmla="*/ 434975 h 283"/>
              <a:gd name="T20" fmla="*/ 254000 w 189"/>
              <a:gd name="T21" fmla="*/ 398463 h 283"/>
              <a:gd name="T22" fmla="*/ 258763 w 189"/>
              <a:gd name="T23" fmla="*/ 342900 h 283"/>
              <a:gd name="T24" fmla="*/ 290513 w 189"/>
              <a:gd name="T25" fmla="*/ 274638 h 283"/>
              <a:gd name="T26" fmla="*/ 300038 w 189"/>
              <a:gd name="T27" fmla="*/ 233363 h 283"/>
              <a:gd name="T28" fmla="*/ 290513 w 189"/>
              <a:gd name="T29" fmla="*/ 188913 h 283"/>
              <a:gd name="T30" fmla="*/ 273050 w 189"/>
              <a:gd name="T31" fmla="*/ 144463 h 283"/>
              <a:gd name="T32" fmla="*/ 241300 w 189"/>
              <a:gd name="T33" fmla="*/ 100013 h 283"/>
              <a:gd name="T34" fmla="*/ 209550 w 189"/>
              <a:gd name="T35" fmla="*/ 61913 h 283"/>
              <a:gd name="T36" fmla="*/ 177800 w 189"/>
              <a:gd name="T37" fmla="*/ 28575 h 283"/>
              <a:gd name="T38" fmla="*/ 153988 w 189"/>
              <a:gd name="T39" fmla="*/ 7938 h 283"/>
              <a:gd name="T40" fmla="*/ 146050 w 189"/>
              <a:gd name="T41" fmla="*/ 0 h 283"/>
              <a:gd name="T42" fmla="*/ 136525 w 189"/>
              <a:gd name="T43" fmla="*/ 3175 h 283"/>
              <a:gd name="T44" fmla="*/ 112713 w 189"/>
              <a:gd name="T45" fmla="*/ 14288 h 283"/>
              <a:gd name="T46" fmla="*/ 80963 w 189"/>
              <a:gd name="T47" fmla="*/ 31750 h 283"/>
              <a:gd name="T48" fmla="*/ 44450 w 189"/>
              <a:gd name="T49" fmla="*/ 58738 h 283"/>
              <a:gd name="T50" fmla="*/ 17463 w 189"/>
              <a:gd name="T51" fmla="*/ 88900 h 283"/>
              <a:gd name="T52" fmla="*/ 0 w 189"/>
              <a:gd name="T53" fmla="*/ 127000 h 283"/>
              <a:gd name="T54" fmla="*/ 0 w 189"/>
              <a:gd name="T55" fmla="*/ 168275 h 283"/>
              <a:gd name="T56" fmla="*/ 22225 w 189"/>
              <a:gd name="T57" fmla="*/ 219075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89" h="283">
                <a:moveTo>
                  <a:pt x="14" y="138"/>
                </a:moveTo>
                <a:lnTo>
                  <a:pt x="40" y="171"/>
                </a:lnTo>
                <a:lnTo>
                  <a:pt x="66" y="199"/>
                </a:lnTo>
                <a:lnTo>
                  <a:pt x="92" y="223"/>
                </a:lnTo>
                <a:lnTo>
                  <a:pt x="117" y="244"/>
                </a:lnTo>
                <a:lnTo>
                  <a:pt x="137" y="262"/>
                </a:lnTo>
                <a:lnTo>
                  <a:pt x="155" y="272"/>
                </a:lnTo>
                <a:lnTo>
                  <a:pt x="166" y="281"/>
                </a:lnTo>
                <a:lnTo>
                  <a:pt x="169" y="283"/>
                </a:lnTo>
                <a:lnTo>
                  <a:pt x="166" y="274"/>
                </a:lnTo>
                <a:lnTo>
                  <a:pt x="160" y="251"/>
                </a:lnTo>
                <a:lnTo>
                  <a:pt x="163" y="216"/>
                </a:lnTo>
                <a:lnTo>
                  <a:pt x="183" y="173"/>
                </a:lnTo>
                <a:lnTo>
                  <a:pt x="189" y="147"/>
                </a:lnTo>
                <a:lnTo>
                  <a:pt x="183" y="119"/>
                </a:lnTo>
                <a:lnTo>
                  <a:pt x="172" y="91"/>
                </a:lnTo>
                <a:lnTo>
                  <a:pt x="152" y="63"/>
                </a:lnTo>
                <a:lnTo>
                  <a:pt x="132" y="39"/>
                </a:lnTo>
                <a:lnTo>
                  <a:pt x="112" y="18"/>
                </a:lnTo>
                <a:lnTo>
                  <a:pt x="97" y="5"/>
                </a:lnTo>
                <a:lnTo>
                  <a:pt x="92" y="0"/>
                </a:lnTo>
                <a:lnTo>
                  <a:pt x="86" y="2"/>
                </a:lnTo>
                <a:lnTo>
                  <a:pt x="71" y="9"/>
                </a:lnTo>
                <a:lnTo>
                  <a:pt x="51" y="20"/>
                </a:lnTo>
                <a:lnTo>
                  <a:pt x="28" y="37"/>
                </a:lnTo>
                <a:lnTo>
                  <a:pt x="11" y="56"/>
                </a:lnTo>
                <a:lnTo>
                  <a:pt x="0" y="80"/>
                </a:lnTo>
                <a:lnTo>
                  <a:pt x="0" y="106"/>
                </a:lnTo>
                <a:lnTo>
                  <a:pt x="14" y="138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3" name="Freeform 121"/>
          <p:cNvSpPr>
            <a:spLocks/>
          </p:cNvSpPr>
          <p:nvPr/>
        </p:nvSpPr>
        <p:spPr bwMode="auto">
          <a:xfrm>
            <a:off x="7181850" y="-3175"/>
            <a:ext cx="611188" cy="209550"/>
          </a:xfrm>
          <a:custGeom>
            <a:avLst/>
            <a:gdLst>
              <a:gd name="T0" fmla="*/ 338138 w 385"/>
              <a:gd name="T1" fmla="*/ 23813 h 132"/>
              <a:gd name="T2" fmla="*/ 314325 w 385"/>
              <a:gd name="T3" fmla="*/ 41275 h 132"/>
              <a:gd name="T4" fmla="*/ 296863 w 385"/>
              <a:gd name="T5" fmla="*/ 58738 h 132"/>
              <a:gd name="T6" fmla="*/ 274638 w 385"/>
              <a:gd name="T7" fmla="*/ 74613 h 132"/>
              <a:gd name="T8" fmla="*/ 255588 w 385"/>
              <a:gd name="T9" fmla="*/ 88900 h 132"/>
              <a:gd name="T10" fmla="*/ 228600 w 385"/>
              <a:gd name="T11" fmla="*/ 106363 h 132"/>
              <a:gd name="T12" fmla="*/ 204788 w 385"/>
              <a:gd name="T13" fmla="*/ 123825 h 132"/>
              <a:gd name="T14" fmla="*/ 173038 w 385"/>
              <a:gd name="T15" fmla="*/ 136525 h 132"/>
              <a:gd name="T16" fmla="*/ 141288 w 385"/>
              <a:gd name="T17" fmla="*/ 153988 h 132"/>
              <a:gd name="T18" fmla="*/ 109538 w 385"/>
              <a:gd name="T19" fmla="*/ 168275 h 132"/>
              <a:gd name="T20" fmla="*/ 82550 w 385"/>
              <a:gd name="T21" fmla="*/ 180975 h 132"/>
              <a:gd name="T22" fmla="*/ 55563 w 385"/>
              <a:gd name="T23" fmla="*/ 192088 h 132"/>
              <a:gd name="T24" fmla="*/ 36513 w 385"/>
              <a:gd name="T25" fmla="*/ 198438 h 132"/>
              <a:gd name="T26" fmla="*/ 22225 w 385"/>
              <a:gd name="T27" fmla="*/ 201613 h 132"/>
              <a:gd name="T28" fmla="*/ 9525 w 385"/>
              <a:gd name="T29" fmla="*/ 206375 h 132"/>
              <a:gd name="T30" fmla="*/ 4763 w 385"/>
              <a:gd name="T31" fmla="*/ 209550 h 132"/>
              <a:gd name="T32" fmla="*/ 0 w 385"/>
              <a:gd name="T33" fmla="*/ 209550 h 132"/>
              <a:gd name="T34" fmla="*/ 14288 w 385"/>
              <a:gd name="T35" fmla="*/ 209550 h 132"/>
              <a:gd name="T36" fmla="*/ 55563 w 385"/>
              <a:gd name="T37" fmla="*/ 206375 h 132"/>
              <a:gd name="T38" fmla="*/ 114300 w 385"/>
              <a:gd name="T39" fmla="*/ 201613 h 132"/>
              <a:gd name="T40" fmla="*/ 187325 w 385"/>
              <a:gd name="T41" fmla="*/ 195263 h 132"/>
              <a:gd name="T42" fmla="*/ 265113 w 385"/>
              <a:gd name="T43" fmla="*/ 180975 h 132"/>
              <a:gd name="T44" fmla="*/ 342900 w 385"/>
              <a:gd name="T45" fmla="*/ 168275 h 132"/>
              <a:gd name="T46" fmla="*/ 411163 w 385"/>
              <a:gd name="T47" fmla="*/ 147638 h 132"/>
              <a:gd name="T48" fmla="*/ 469900 w 385"/>
              <a:gd name="T49" fmla="*/ 120650 h 132"/>
              <a:gd name="T50" fmla="*/ 492125 w 385"/>
              <a:gd name="T51" fmla="*/ 106363 h 132"/>
              <a:gd name="T52" fmla="*/ 515938 w 385"/>
              <a:gd name="T53" fmla="*/ 88900 h 132"/>
              <a:gd name="T54" fmla="*/ 538163 w 385"/>
              <a:gd name="T55" fmla="*/ 74613 h 132"/>
              <a:gd name="T56" fmla="*/ 557213 w 385"/>
              <a:gd name="T57" fmla="*/ 58738 h 132"/>
              <a:gd name="T58" fmla="*/ 574675 w 385"/>
              <a:gd name="T59" fmla="*/ 44450 h 132"/>
              <a:gd name="T60" fmla="*/ 588963 w 385"/>
              <a:gd name="T61" fmla="*/ 30163 h 132"/>
              <a:gd name="T62" fmla="*/ 601663 w 385"/>
              <a:gd name="T63" fmla="*/ 14288 h 132"/>
              <a:gd name="T64" fmla="*/ 611188 w 385"/>
              <a:gd name="T65" fmla="*/ 0 h 132"/>
              <a:gd name="T66" fmla="*/ 379413 w 385"/>
              <a:gd name="T67" fmla="*/ 0 h 132"/>
              <a:gd name="T68" fmla="*/ 369888 w 385"/>
              <a:gd name="T69" fmla="*/ 6350 h 132"/>
              <a:gd name="T70" fmla="*/ 355600 w 385"/>
              <a:gd name="T71" fmla="*/ 9525 h 132"/>
              <a:gd name="T72" fmla="*/ 347663 w 385"/>
              <a:gd name="T73" fmla="*/ 17463 h 132"/>
              <a:gd name="T74" fmla="*/ 338138 w 385"/>
              <a:gd name="T75" fmla="*/ 23813 h 13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5" h="132">
                <a:moveTo>
                  <a:pt x="213" y="15"/>
                </a:moveTo>
                <a:lnTo>
                  <a:pt x="198" y="26"/>
                </a:lnTo>
                <a:lnTo>
                  <a:pt x="187" y="37"/>
                </a:lnTo>
                <a:lnTo>
                  <a:pt x="173" y="47"/>
                </a:lnTo>
                <a:lnTo>
                  <a:pt x="161" y="56"/>
                </a:lnTo>
                <a:lnTo>
                  <a:pt x="144" y="67"/>
                </a:lnTo>
                <a:lnTo>
                  <a:pt x="129" y="78"/>
                </a:lnTo>
                <a:lnTo>
                  <a:pt x="109" y="86"/>
                </a:lnTo>
                <a:lnTo>
                  <a:pt x="89" y="97"/>
                </a:lnTo>
                <a:lnTo>
                  <a:pt x="69" y="106"/>
                </a:lnTo>
                <a:lnTo>
                  <a:pt x="52" y="114"/>
                </a:lnTo>
                <a:lnTo>
                  <a:pt x="35" y="121"/>
                </a:lnTo>
                <a:lnTo>
                  <a:pt x="23" y="125"/>
                </a:lnTo>
                <a:lnTo>
                  <a:pt x="14" y="127"/>
                </a:lnTo>
                <a:lnTo>
                  <a:pt x="6" y="130"/>
                </a:lnTo>
                <a:lnTo>
                  <a:pt x="3" y="132"/>
                </a:lnTo>
                <a:lnTo>
                  <a:pt x="0" y="132"/>
                </a:lnTo>
                <a:lnTo>
                  <a:pt x="9" y="132"/>
                </a:lnTo>
                <a:lnTo>
                  <a:pt x="35" y="130"/>
                </a:lnTo>
                <a:lnTo>
                  <a:pt x="72" y="127"/>
                </a:lnTo>
                <a:lnTo>
                  <a:pt x="118" y="123"/>
                </a:lnTo>
                <a:lnTo>
                  <a:pt x="167" y="114"/>
                </a:lnTo>
                <a:lnTo>
                  <a:pt x="216" y="106"/>
                </a:lnTo>
                <a:lnTo>
                  <a:pt x="259" y="93"/>
                </a:lnTo>
                <a:lnTo>
                  <a:pt x="296" y="76"/>
                </a:lnTo>
                <a:lnTo>
                  <a:pt x="310" y="67"/>
                </a:lnTo>
                <a:lnTo>
                  <a:pt x="325" y="56"/>
                </a:lnTo>
                <a:lnTo>
                  <a:pt x="339" y="47"/>
                </a:lnTo>
                <a:lnTo>
                  <a:pt x="351" y="37"/>
                </a:lnTo>
                <a:lnTo>
                  <a:pt x="362" y="28"/>
                </a:lnTo>
                <a:lnTo>
                  <a:pt x="371" y="19"/>
                </a:lnTo>
                <a:lnTo>
                  <a:pt x="379" y="9"/>
                </a:lnTo>
                <a:lnTo>
                  <a:pt x="385" y="0"/>
                </a:lnTo>
                <a:lnTo>
                  <a:pt x="239" y="0"/>
                </a:lnTo>
                <a:lnTo>
                  <a:pt x="233" y="4"/>
                </a:lnTo>
                <a:lnTo>
                  <a:pt x="224" y="6"/>
                </a:lnTo>
                <a:lnTo>
                  <a:pt x="219" y="11"/>
                </a:lnTo>
                <a:lnTo>
                  <a:pt x="213" y="15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4" name="Freeform 122"/>
          <p:cNvSpPr>
            <a:spLocks/>
          </p:cNvSpPr>
          <p:nvPr/>
        </p:nvSpPr>
        <p:spPr bwMode="auto">
          <a:xfrm>
            <a:off x="8072438" y="88900"/>
            <a:ext cx="255587" cy="247650"/>
          </a:xfrm>
          <a:custGeom>
            <a:avLst/>
            <a:gdLst>
              <a:gd name="T0" fmla="*/ 227012 w 161"/>
              <a:gd name="T1" fmla="*/ 153988 h 156"/>
              <a:gd name="T2" fmla="*/ 250825 w 161"/>
              <a:gd name="T3" fmla="*/ 109538 h 156"/>
              <a:gd name="T4" fmla="*/ 255587 w 161"/>
              <a:gd name="T5" fmla="*/ 58738 h 156"/>
              <a:gd name="T6" fmla="*/ 250825 w 161"/>
              <a:gd name="T7" fmla="*/ 17463 h 156"/>
              <a:gd name="T8" fmla="*/ 250825 w 161"/>
              <a:gd name="T9" fmla="*/ 0 h 156"/>
              <a:gd name="T10" fmla="*/ 246062 w 161"/>
              <a:gd name="T11" fmla="*/ 0 h 156"/>
              <a:gd name="T12" fmla="*/ 227012 w 161"/>
              <a:gd name="T13" fmla="*/ 3175 h 156"/>
              <a:gd name="T14" fmla="*/ 204787 w 161"/>
              <a:gd name="T15" fmla="*/ 11113 h 156"/>
              <a:gd name="T16" fmla="*/ 173037 w 161"/>
              <a:gd name="T17" fmla="*/ 20638 h 156"/>
              <a:gd name="T18" fmla="*/ 141287 w 161"/>
              <a:gd name="T19" fmla="*/ 31750 h 156"/>
              <a:gd name="T20" fmla="*/ 104775 w 161"/>
              <a:gd name="T21" fmla="*/ 49213 h 156"/>
              <a:gd name="T22" fmla="*/ 73025 w 161"/>
              <a:gd name="T23" fmla="*/ 65088 h 156"/>
              <a:gd name="T24" fmla="*/ 44450 w 161"/>
              <a:gd name="T25" fmla="*/ 88900 h 156"/>
              <a:gd name="T26" fmla="*/ 7937 w 161"/>
              <a:gd name="T27" fmla="*/ 141288 h 156"/>
              <a:gd name="T28" fmla="*/ 0 w 161"/>
              <a:gd name="T29" fmla="*/ 192088 h 156"/>
              <a:gd name="T30" fmla="*/ 0 w 161"/>
              <a:gd name="T31" fmla="*/ 230188 h 156"/>
              <a:gd name="T32" fmla="*/ 3175 w 161"/>
              <a:gd name="T33" fmla="*/ 247650 h 156"/>
              <a:gd name="T34" fmla="*/ 12700 w 161"/>
              <a:gd name="T35" fmla="*/ 244475 h 156"/>
              <a:gd name="T36" fmla="*/ 31750 w 161"/>
              <a:gd name="T37" fmla="*/ 239713 h 156"/>
              <a:gd name="T38" fmla="*/ 63500 w 161"/>
              <a:gd name="T39" fmla="*/ 230188 h 156"/>
              <a:gd name="T40" fmla="*/ 100012 w 161"/>
              <a:gd name="T41" fmla="*/ 219075 h 156"/>
              <a:gd name="T42" fmla="*/ 141287 w 161"/>
              <a:gd name="T43" fmla="*/ 206375 h 156"/>
              <a:gd name="T44" fmla="*/ 177800 w 161"/>
              <a:gd name="T45" fmla="*/ 188913 h 156"/>
              <a:gd name="T46" fmla="*/ 204787 w 161"/>
              <a:gd name="T47" fmla="*/ 171450 h 156"/>
              <a:gd name="T48" fmla="*/ 227012 w 161"/>
              <a:gd name="T49" fmla="*/ 153988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1" h="156">
                <a:moveTo>
                  <a:pt x="143" y="97"/>
                </a:moveTo>
                <a:lnTo>
                  <a:pt x="158" y="69"/>
                </a:lnTo>
                <a:lnTo>
                  <a:pt x="161" y="37"/>
                </a:lnTo>
                <a:lnTo>
                  <a:pt x="158" y="11"/>
                </a:lnTo>
                <a:lnTo>
                  <a:pt x="158" y="0"/>
                </a:lnTo>
                <a:lnTo>
                  <a:pt x="155" y="0"/>
                </a:lnTo>
                <a:lnTo>
                  <a:pt x="143" y="2"/>
                </a:lnTo>
                <a:lnTo>
                  <a:pt x="129" y="7"/>
                </a:lnTo>
                <a:lnTo>
                  <a:pt x="109" y="13"/>
                </a:lnTo>
                <a:lnTo>
                  <a:pt x="89" y="20"/>
                </a:lnTo>
                <a:lnTo>
                  <a:pt x="66" y="31"/>
                </a:lnTo>
                <a:lnTo>
                  <a:pt x="46" y="41"/>
                </a:lnTo>
                <a:lnTo>
                  <a:pt x="28" y="56"/>
                </a:lnTo>
                <a:lnTo>
                  <a:pt x="5" y="89"/>
                </a:lnTo>
                <a:lnTo>
                  <a:pt x="0" y="121"/>
                </a:lnTo>
                <a:lnTo>
                  <a:pt x="0" y="145"/>
                </a:lnTo>
                <a:lnTo>
                  <a:pt x="2" y="156"/>
                </a:lnTo>
                <a:lnTo>
                  <a:pt x="8" y="154"/>
                </a:lnTo>
                <a:lnTo>
                  <a:pt x="20" y="151"/>
                </a:lnTo>
                <a:lnTo>
                  <a:pt x="40" y="145"/>
                </a:lnTo>
                <a:lnTo>
                  <a:pt x="63" y="138"/>
                </a:lnTo>
                <a:lnTo>
                  <a:pt x="89" y="130"/>
                </a:lnTo>
                <a:lnTo>
                  <a:pt x="112" y="119"/>
                </a:lnTo>
                <a:lnTo>
                  <a:pt x="129" y="108"/>
                </a:lnTo>
                <a:lnTo>
                  <a:pt x="143" y="9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5" name="Freeform 123"/>
          <p:cNvSpPr>
            <a:spLocks/>
          </p:cNvSpPr>
          <p:nvPr/>
        </p:nvSpPr>
        <p:spPr bwMode="auto">
          <a:xfrm>
            <a:off x="8404225" y="161925"/>
            <a:ext cx="214313" cy="242888"/>
          </a:xfrm>
          <a:custGeom>
            <a:avLst/>
            <a:gdLst>
              <a:gd name="T0" fmla="*/ 214313 w 135"/>
              <a:gd name="T1" fmla="*/ 239713 h 153"/>
              <a:gd name="T2" fmla="*/ 206375 w 135"/>
              <a:gd name="T3" fmla="*/ 231775 h 153"/>
              <a:gd name="T4" fmla="*/ 187325 w 135"/>
              <a:gd name="T5" fmla="*/ 211138 h 153"/>
              <a:gd name="T6" fmla="*/ 169863 w 135"/>
              <a:gd name="T7" fmla="*/ 180975 h 153"/>
              <a:gd name="T8" fmla="*/ 165100 w 135"/>
              <a:gd name="T9" fmla="*/ 136525 h 153"/>
              <a:gd name="T10" fmla="*/ 155575 w 135"/>
              <a:gd name="T11" fmla="*/ 88900 h 153"/>
              <a:gd name="T12" fmla="*/ 123825 w 135"/>
              <a:gd name="T13" fmla="*/ 44450 h 153"/>
              <a:gd name="T14" fmla="*/ 87313 w 135"/>
              <a:gd name="T15" fmla="*/ 12700 h 153"/>
              <a:gd name="T16" fmla="*/ 73025 w 135"/>
              <a:gd name="T17" fmla="*/ 0 h 153"/>
              <a:gd name="T18" fmla="*/ 55563 w 135"/>
              <a:gd name="T19" fmla="*/ 15875 h 153"/>
              <a:gd name="T20" fmla="*/ 23813 w 135"/>
              <a:gd name="T21" fmla="*/ 57150 h 153"/>
              <a:gd name="T22" fmla="*/ 0 w 135"/>
              <a:gd name="T23" fmla="*/ 119063 h 153"/>
              <a:gd name="T24" fmla="*/ 19050 w 135"/>
              <a:gd name="T25" fmla="*/ 180975 h 153"/>
              <a:gd name="T26" fmla="*/ 46038 w 135"/>
              <a:gd name="T27" fmla="*/ 204788 h 153"/>
              <a:gd name="T28" fmla="*/ 77788 w 135"/>
              <a:gd name="T29" fmla="*/ 222250 h 153"/>
              <a:gd name="T30" fmla="*/ 109538 w 135"/>
              <a:gd name="T31" fmla="*/ 231775 h 153"/>
              <a:gd name="T32" fmla="*/ 141288 w 135"/>
              <a:gd name="T33" fmla="*/ 239713 h 153"/>
              <a:gd name="T34" fmla="*/ 169863 w 135"/>
              <a:gd name="T35" fmla="*/ 242888 h 153"/>
              <a:gd name="T36" fmla="*/ 192088 w 135"/>
              <a:gd name="T37" fmla="*/ 242888 h 153"/>
              <a:gd name="T38" fmla="*/ 211138 w 135"/>
              <a:gd name="T39" fmla="*/ 239713 h 153"/>
              <a:gd name="T40" fmla="*/ 214313 w 135"/>
              <a:gd name="T41" fmla="*/ 239713 h 1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5" h="153">
                <a:moveTo>
                  <a:pt x="135" y="151"/>
                </a:moveTo>
                <a:lnTo>
                  <a:pt x="130" y="146"/>
                </a:lnTo>
                <a:lnTo>
                  <a:pt x="118" y="133"/>
                </a:lnTo>
                <a:lnTo>
                  <a:pt x="107" y="114"/>
                </a:lnTo>
                <a:lnTo>
                  <a:pt x="104" y="86"/>
                </a:lnTo>
                <a:lnTo>
                  <a:pt x="98" y="56"/>
                </a:lnTo>
                <a:lnTo>
                  <a:pt x="78" y="28"/>
                </a:lnTo>
                <a:lnTo>
                  <a:pt x="55" y="8"/>
                </a:lnTo>
                <a:lnTo>
                  <a:pt x="46" y="0"/>
                </a:lnTo>
                <a:lnTo>
                  <a:pt x="35" y="10"/>
                </a:lnTo>
                <a:lnTo>
                  <a:pt x="15" y="36"/>
                </a:lnTo>
                <a:lnTo>
                  <a:pt x="0" y="75"/>
                </a:lnTo>
                <a:lnTo>
                  <a:pt x="12" y="114"/>
                </a:lnTo>
                <a:lnTo>
                  <a:pt x="29" y="129"/>
                </a:lnTo>
                <a:lnTo>
                  <a:pt x="49" y="140"/>
                </a:lnTo>
                <a:lnTo>
                  <a:pt x="69" y="146"/>
                </a:lnTo>
                <a:lnTo>
                  <a:pt x="89" y="151"/>
                </a:lnTo>
                <a:lnTo>
                  <a:pt x="107" y="153"/>
                </a:lnTo>
                <a:lnTo>
                  <a:pt x="121" y="153"/>
                </a:lnTo>
                <a:lnTo>
                  <a:pt x="133" y="151"/>
                </a:lnTo>
                <a:lnTo>
                  <a:pt x="135" y="151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6" name="Freeform 124"/>
          <p:cNvSpPr>
            <a:spLocks/>
          </p:cNvSpPr>
          <p:nvPr/>
        </p:nvSpPr>
        <p:spPr bwMode="auto">
          <a:xfrm>
            <a:off x="8335963" y="-3175"/>
            <a:ext cx="128587" cy="127000"/>
          </a:xfrm>
          <a:custGeom>
            <a:avLst/>
            <a:gdLst>
              <a:gd name="T0" fmla="*/ 128587 w 81"/>
              <a:gd name="T1" fmla="*/ 0 h 80"/>
              <a:gd name="T2" fmla="*/ 0 w 81"/>
              <a:gd name="T3" fmla="*/ 0 h 80"/>
              <a:gd name="T4" fmla="*/ 46037 w 81"/>
              <a:gd name="T5" fmla="*/ 55563 h 80"/>
              <a:gd name="T6" fmla="*/ 77787 w 81"/>
              <a:gd name="T7" fmla="*/ 92075 h 80"/>
              <a:gd name="T8" fmla="*/ 100012 w 81"/>
              <a:gd name="T9" fmla="*/ 120650 h 80"/>
              <a:gd name="T10" fmla="*/ 109537 w 81"/>
              <a:gd name="T11" fmla="*/ 127000 h 80"/>
              <a:gd name="T12" fmla="*/ 109537 w 81"/>
              <a:gd name="T13" fmla="*/ 115888 h 80"/>
              <a:gd name="T14" fmla="*/ 114300 w 81"/>
              <a:gd name="T15" fmla="*/ 92075 h 80"/>
              <a:gd name="T16" fmla="*/ 123825 w 81"/>
              <a:gd name="T17" fmla="*/ 50800 h 80"/>
              <a:gd name="T18" fmla="*/ 128587 w 81"/>
              <a:gd name="T19" fmla="*/ 0 h 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1" h="80">
                <a:moveTo>
                  <a:pt x="81" y="0"/>
                </a:moveTo>
                <a:lnTo>
                  <a:pt x="0" y="0"/>
                </a:lnTo>
                <a:lnTo>
                  <a:pt x="29" y="35"/>
                </a:lnTo>
                <a:lnTo>
                  <a:pt x="49" y="58"/>
                </a:lnTo>
                <a:lnTo>
                  <a:pt x="63" y="76"/>
                </a:lnTo>
                <a:lnTo>
                  <a:pt x="69" y="80"/>
                </a:lnTo>
                <a:lnTo>
                  <a:pt x="69" y="73"/>
                </a:lnTo>
                <a:lnTo>
                  <a:pt x="72" y="58"/>
                </a:lnTo>
                <a:lnTo>
                  <a:pt x="78" y="32"/>
                </a:lnTo>
                <a:lnTo>
                  <a:pt x="81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7" name="Freeform 125"/>
          <p:cNvSpPr>
            <a:spLocks/>
          </p:cNvSpPr>
          <p:nvPr/>
        </p:nvSpPr>
        <p:spPr bwMode="auto">
          <a:xfrm>
            <a:off x="9017000" y="96838"/>
            <a:ext cx="127000" cy="174625"/>
          </a:xfrm>
          <a:custGeom>
            <a:avLst/>
            <a:gdLst>
              <a:gd name="T0" fmla="*/ 127000 w 80"/>
              <a:gd name="T1" fmla="*/ 174625 h 110"/>
              <a:gd name="T2" fmla="*/ 127000 w 80"/>
              <a:gd name="T3" fmla="*/ 26988 h 110"/>
              <a:gd name="T4" fmla="*/ 80963 w 80"/>
              <a:gd name="T5" fmla="*/ 12700 h 110"/>
              <a:gd name="T6" fmla="*/ 39688 w 80"/>
              <a:gd name="T7" fmla="*/ 6350 h 110"/>
              <a:gd name="T8" fmla="*/ 7938 w 80"/>
              <a:gd name="T9" fmla="*/ 0 h 110"/>
              <a:gd name="T10" fmla="*/ 0 w 80"/>
              <a:gd name="T11" fmla="*/ 0 h 110"/>
              <a:gd name="T12" fmla="*/ 3175 w 80"/>
              <a:gd name="T13" fmla="*/ 12700 h 110"/>
              <a:gd name="T14" fmla="*/ 22225 w 80"/>
              <a:gd name="T15" fmla="*/ 50800 h 110"/>
              <a:gd name="T16" fmla="*/ 63500 w 80"/>
              <a:gd name="T17" fmla="*/ 106363 h 110"/>
              <a:gd name="T18" fmla="*/ 127000 w 80"/>
              <a:gd name="T19" fmla="*/ 174625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0">
                <a:moveTo>
                  <a:pt x="80" y="110"/>
                </a:moveTo>
                <a:lnTo>
                  <a:pt x="80" y="17"/>
                </a:lnTo>
                <a:lnTo>
                  <a:pt x="51" y="8"/>
                </a:lnTo>
                <a:lnTo>
                  <a:pt x="25" y="4"/>
                </a:lnTo>
                <a:lnTo>
                  <a:pt x="5" y="0"/>
                </a:lnTo>
                <a:lnTo>
                  <a:pt x="0" y="0"/>
                </a:lnTo>
                <a:lnTo>
                  <a:pt x="2" y="8"/>
                </a:lnTo>
                <a:lnTo>
                  <a:pt x="14" y="32"/>
                </a:lnTo>
                <a:lnTo>
                  <a:pt x="40" y="67"/>
                </a:lnTo>
                <a:lnTo>
                  <a:pt x="80" y="11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8" name="Freeform 126"/>
          <p:cNvSpPr>
            <a:spLocks/>
          </p:cNvSpPr>
          <p:nvPr/>
        </p:nvSpPr>
        <p:spPr bwMode="auto">
          <a:xfrm>
            <a:off x="9020175" y="260350"/>
            <a:ext cx="123825" cy="230188"/>
          </a:xfrm>
          <a:custGeom>
            <a:avLst/>
            <a:gdLst>
              <a:gd name="T0" fmla="*/ 4763 w 78"/>
              <a:gd name="T1" fmla="*/ 0 h 145"/>
              <a:gd name="T2" fmla="*/ 0 w 78"/>
              <a:gd name="T3" fmla="*/ 23813 h 145"/>
              <a:gd name="T4" fmla="*/ 4763 w 78"/>
              <a:gd name="T5" fmla="*/ 82550 h 145"/>
              <a:gd name="T6" fmla="*/ 33338 w 78"/>
              <a:gd name="T7" fmla="*/ 150813 h 145"/>
              <a:gd name="T8" fmla="*/ 101600 w 78"/>
              <a:gd name="T9" fmla="*/ 212725 h 145"/>
              <a:gd name="T10" fmla="*/ 106363 w 78"/>
              <a:gd name="T11" fmla="*/ 215900 h 145"/>
              <a:gd name="T12" fmla="*/ 114300 w 78"/>
              <a:gd name="T13" fmla="*/ 219075 h 145"/>
              <a:gd name="T14" fmla="*/ 119063 w 78"/>
              <a:gd name="T15" fmla="*/ 227013 h 145"/>
              <a:gd name="T16" fmla="*/ 123825 w 78"/>
              <a:gd name="T17" fmla="*/ 230188 h 145"/>
              <a:gd name="T18" fmla="*/ 123825 w 78"/>
              <a:gd name="T19" fmla="*/ 88900 h 145"/>
              <a:gd name="T20" fmla="*/ 73025 w 78"/>
              <a:gd name="T21" fmla="*/ 44450 h 145"/>
              <a:gd name="T22" fmla="*/ 36513 w 78"/>
              <a:gd name="T23" fmla="*/ 17463 h 145"/>
              <a:gd name="T24" fmla="*/ 14288 w 78"/>
              <a:gd name="T25" fmla="*/ 3175 h 145"/>
              <a:gd name="T26" fmla="*/ 4763 w 78"/>
              <a:gd name="T27" fmla="*/ 0 h 1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8" h="145">
                <a:moveTo>
                  <a:pt x="3" y="0"/>
                </a:moveTo>
                <a:lnTo>
                  <a:pt x="0" y="15"/>
                </a:lnTo>
                <a:lnTo>
                  <a:pt x="3" y="52"/>
                </a:lnTo>
                <a:lnTo>
                  <a:pt x="21" y="95"/>
                </a:lnTo>
                <a:lnTo>
                  <a:pt x="64" y="134"/>
                </a:lnTo>
                <a:lnTo>
                  <a:pt x="67" y="136"/>
                </a:lnTo>
                <a:lnTo>
                  <a:pt x="72" y="138"/>
                </a:lnTo>
                <a:lnTo>
                  <a:pt x="75" y="143"/>
                </a:lnTo>
                <a:lnTo>
                  <a:pt x="78" y="145"/>
                </a:lnTo>
                <a:lnTo>
                  <a:pt x="78" y="56"/>
                </a:lnTo>
                <a:lnTo>
                  <a:pt x="46" y="28"/>
                </a:lnTo>
                <a:lnTo>
                  <a:pt x="23" y="11"/>
                </a:lnTo>
                <a:lnTo>
                  <a:pt x="9" y="2"/>
                </a:lnTo>
                <a:lnTo>
                  <a:pt x="3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39" name="Freeform 127"/>
          <p:cNvSpPr>
            <a:spLocks/>
          </p:cNvSpPr>
          <p:nvPr/>
        </p:nvSpPr>
        <p:spPr bwMode="auto">
          <a:xfrm>
            <a:off x="7323138" y="630238"/>
            <a:ext cx="238125" cy="315912"/>
          </a:xfrm>
          <a:custGeom>
            <a:avLst/>
            <a:gdLst>
              <a:gd name="T0" fmla="*/ 0 w 150"/>
              <a:gd name="T1" fmla="*/ 61912 h 199"/>
              <a:gd name="T2" fmla="*/ 0 w 150"/>
              <a:gd name="T3" fmla="*/ 65087 h 199"/>
              <a:gd name="T4" fmla="*/ 4763 w 150"/>
              <a:gd name="T5" fmla="*/ 76200 h 199"/>
              <a:gd name="T6" fmla="*/ 14288 w 150"/>
              <a:gd name="T7" fmla="*/ 100012 h 199"/>
              <a:gd name="T8" fmla="*/ 31750 w 150"/>
              <a:gd name="T9" fmla="*/ 138112 h 199"/>
              <a:gd name="T10" fmla="*/ 55563 w 150"/>
              <a:gd name="T11" fmla="*/ 188912 h 199"/>
              <a:gd name="T12" fmla="*/ 68263 w 150"/>
              <a:gd name="T13" fmla="*/ 247650 h 199"/>
              <a:gd name="T14" fmla="*/ 77788 w 150"/>
              <a:gd name="T15" fmla="*/ 295275 h 199"/>
              <a:gd name="T16" fmla="*/ 82550 w 150"/>
              <a:gd name="T17" fmla="*/ 315912 h 199"/>
              <a:gd name="T18" fmla="*/ 87313 w 150"/>
              <a:gd name="T19" fmla="*/ 309562 h 199"/>
              <a:gd name="T20" fmla="*/ 96838 w 150"/>
              <a:gd name="T21" fmla="*/ 295275 h 199"/>
              <a:gd name="T22" fmla="*/ 114300 w 150"/>
              <a:gd name="T23" fmla="*/ 274637 h 199"/>
              <a:gd name="T24" fmla="*/ 146050 w 150"/>
              <a:gd name="T25" fmla="*/ 247650 h 199"/>
              <a:gd name="T26" fmla="*/ 182563 w 150"/>
              <a:gd name="T27" fmla="*/ 212725 h 199"/>
              <a:gd name="T28" fmla="*/ 209550 w 150"/>
              <a:gd name="T29" fmla="*/ 179387 h 199"/>
              <a:gd name="T30" fmla="*/ 228600 w 150"/>
              <a:gd name="T31" fmla="*/ 147637 h 199"/>
              <a:gd name="T32" fmla="*/ 238125 w 150"/>
              <a:gd name="T33" fmla="*/ 138112 h 199"/>
              <a:gd name="T34" fmla="*/ 96838 w 150"/>
              <a:gd name="T35" fmla="*/ 0 h 199"/>
              <a:gd name="T36" fmla="*/ 0 w 150"/>
              <a:gd name="T37" fmla="*/ 61912 h 1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0" h="199">
                <a:moveTo>
                  <a:pt x="0" y="39"/>
                </a:moveTo>
                <a:lnTo>
                  <a:pt x="0" y="41"/>
                </a:lnTo>
                <a:lnTo>
                  <a:pt x="3" y="48"/>
                </a:lnTo>
                <a:lnTo>
                  <a:pt x="9" y="63"/>
                </a:lnTo>
                <a:lnTo>
                  <a:pt x="20" y="87"/>
                </a:lnTo>
                <a:lnTo>
                  <a:pt x="35" y="119"/>
                </a:lnTo>
                <a:lnTo>
                  <a:pt x="43" y="156"/>
                </a:lnTo>
                <a:lnTo>
                  <a:pt x="49" y="186"/>
                </a:lnTo>
                <a:lnTo>
                  <a:pt x="52" y="199"/>
                </a:lnTo>
                <a:lnTo>
                  <a:pt x="55" y="195"/>
                </a:lnTo>
                <a:lnTo>
                  <a:pt x="61" y="186"/>
                </a:lnTo>
                <a:lnTo>
                  <a:pt x="72" y="173"/>
                </a:lnTo>
                <a:lnTo>
                  <a:pt x="92" y="156"/>
                </a:lnTo>
                <a:lnTo>
                  <a:pt x="115" y="134"/>
                </a:lnTo>
                <a:lnTo>
                  <a:pt x="132" y="113"/>
                </a:lnTo>
                <a:lnTo>
                  <a:pt x="144" y="93"/>
                </a:lnTo>
                <a:lnTo>
                  <a:pt x="150" y="87"/>
                </a:lnTo>
                <a:lnTo>
                  <a:pt x="61" y="0"/>
                </a:lnTo>
                <a:lnTo>
                  <a:pt x="0" y="39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0" name="Freeform 128"/>
          <p:cNvSpPr>
            <a:spLocks/>
          </p:cNvSpPr>
          <p:nvPr/>
        </p:nvSpPr>
        <p:spPr bwMode="auto">
          <a:xfrm>
            <a:off x="8907463" y="455613"/>
            <a:ext cx="236537" cy="315912"/>
          </a:xfrm>
          <a:custGeom>
            <a:avLst/>
            <a:gdLst>
              <a:gd name="T0" fmla="*/ 0 w 149"/>
              <a:gd name="T1" fmla="*/ 61912 h 199"/>
              <a:gd name="T2" fmla="*/ 0 w 149"/>
              <a:gd name="T3" fmla="*/ 65087 h 199"/>
              <a:gd name="T4" fmla="*/ 3175 w 149"/>
              <a:gd name="T5" fmla="*/ 76200 h 199"/>
              <a:gd name="T6" fmla="*/ 12700 w 149"/>
              <a:gd name="T7" fmla="*/ 100012 h 199"/>
              <a:gd name="T8" fmla="*/ 31750 w 149"/>
              <a:gd name="T9" fmla="*/ 138112 h 199"/>
              <a:gd name="T10" fmla="*/ 53975 w 149"/>
              <a:gd name="T11" fmla="*/ 188912 h 199"/>
              <a:gd name="T12" fmla="*/ 68262 w 149"/>
              <a:gd name="T13" fmla="*/ 247650 h 199"/>
              <a:gd name="T14" fmla="*/ 76200 w 149"/>
              <a:gd name="T15" fmla="*/ 295275 h 199"/>
              <a:gd name="T16" fmla="*/ 80962 w 149"/>
              <a:gd name="T17" fmla="*/ 315912 h 199"/>
              <a:gd name="T18" fmla="*/ 85725 w 149"/>
              <a:gd name="T19" fmla="*/ 309562 h 199"/>
              <a:gd name="T20" fmla="*/ 95250 w 149"/>
              <a:gd name="T21" fmla="*/ 295275 h 199"/>
              <a:gd name="T22" fmla="*/ 112712 w 149"/>
              <a:gd name="T23" fmla="*/ 274637 h 199"/>
              <a:gd name="T24" fmla="*/ 146050 w 149"/>
              <a:gd name="T25" fmla="*/ 247650 h 199"/>
              <a:gd name="T26" fmla="*/ 182562 w 149"/>
              <a:gd name="T27" fmla="*/ 212725 h 199"/>
              <a:gd name="T28" fmla="*/ 209550 w 149"/>
              <a:gd name="T29" fmla="*/ 179387 h 199"/>
              <a:gd name="T30" fmla="*/ 227012 w 149"/>
              <a:gd name="T31" fmla="*/ 147637 h 199"/>
              <a:gd name="T32" fmla="*/ 236537 w 149"/>
              <a:gd name="T33" fmla="*/ 138112 h 199"/>
              <a:gd name="T34" fmla="*/ 90487 w 149"/>
              <a:gd name="T35" fmla="*/ 0 h 199"/>
              <a:gd name="T36" fmla="*/ 0 w 149"/>
              <a:gd name="T37" fmla="*/ 61912 h 1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9" h="199">
                <a:moveTo>
                  <a:pt x="0" y="39"/>
                </a:moveTo>
                <a:lnTo>
                  <a:pt x="0" y="41"/>
                </a:lnTo>
                <a:lnTo>
                  <a:pt x="2" y="48"/>
                </a:lnTo>
                <a:lnTo>
                  <a:pt x="8" y="63"/>
                </a:lnTo>
                <a:lnTo>
                  <a:pt x="20" y="87"/>
                </a:lnTo>
                <a:lnTo>
                  <a:pt x="34" y="119"/>
                </a:lnTo>
                <a:lnTo>
                  <a:pt x="43" y="156"/>
                </a:lnTo>
                <a:lnTo>
                  <a:pt x="48" y="186"/>
                </a:lnTo>
                <a:lnTo>
                  <a:pt x="51" y="199"/>
                </a:lnTo>
                <a:lnTo>
                  <a:pt x="54" y="195"/>
                </a:lnTo>
                <a:lnTo>
                  <a:pt x="60" y="186"/>
                </a:lnTo>
                <a:lnTo>
                  <a:pt x="71" y="173"/>
                </a:lnTo>
                <a:lnTo>
                  <a:pt x="92" y="156"/>
                </a:lnTo>
                <a:lnTo>
                  <a:pt x="115" y="134"/>
                </a:lnTo>
                <a:lnTo>
                  <a:pt x="132" y="113"/>
                </a:lnTo>
                <a:lnTo>
                  <a:pt x="143" y="93"/>
                </a:lnTo>
                <a:lnTo>
                  <a:pt x="149" y="87"/>
                </a:lnTo>
                <a:lnTo>
                  <a:pt x="57" y="0"/>
                </a:lnTo>
                <a:lnTo>
                  <a:pt x="0" y="39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1" name="Freeform 129"/>
          <p:cNvSpPr>
            <a:spLocks/>
          </p:cNvSpPr>
          <p:nvPr/>
        </p:nvSpPr>
        <p:spPr bwMode="auto">
          <a:xfrm>
            <a:off x="8350250" y="630238"/>
            <a:ext cx="442913" cy="220662"/>
          </a:xfrm>
          <a:custGeom>
            <a:avLst/>
            <a:gdLst>
              <a:gd name="T0" fmla="*/ 228600 w 279"/>
              <a:gd name="T1" fmla="*/ 20637 h 139"/>
              <a:gd name="T2" fmla="*/ 0 w 279"/>
              <a:gd name="T3" fmla="*/ 0 h 139"/>
              <a:gd name="T4" fmla="*/ 9525 w 279"/>
              <a:gd name="T5" fmla="*/ 4762 h 139"/>
              <a:gd name="T6" fmla="*/ 26988 w 279"/>
              <a:gd name="T7" fmla="*/ 14287 h 139"/>
              <a:gd name="T8" fmla="*/ 58738 w 279"/>
              <a:gd name="T9" fmla="*/ 34925 h 139"/>
              <a:gd name="T10" fmla="*/ 95250 w 279"/>
              <a:gd name="T11" fmla="*/ 61912 h 139"/>
              <a:gd name="T12" fmla="*/ 131763 w 279"/>
              <a:gd name="T13" fmla="*/ 93662 h 139"/>
              <a:gd name="T14" fmla="*/ 158750 w 279"/>
              <a:gd name="T15" fmla="*/ 120650 h 139"/>
              <a:gd name="T16" fmla="*/ 177800 w 279"/>
              <a:gd name="T17" fmla="*/ 141287 h 139"/>
              <a:gd name="T18" fmla="*/ 187325 w 279"/>
              <a:gd name="T19" fmla="*/ 147637 h 139"/>
              <a:gd name="T20" fmla="*/ 442913 w 279"/>
              <a:gd name="T21" fmla="*/ 220662 h 139"/>
              <a:gd name="T22" fmla="*/ 438150 w 279"/>
              <a:gd name="T23" fmla="*/ 209550 h 139"/>
              <a:gd name="T24" fmla="*/ 423863 w 279"/>
              <a:gd name="T25" fmla="*/ 188912 h 139"/>
              <a:gd name="T26" fmla="*/ 411163 w 279"/>
              <a:gd name="T27" fmla="*/ 158750 h 139"/>
              <a:gd name="T28" fmla="*/ 392113 w 279"/>
              <a:gd name="T29" fmla="*/ 127000 h 139"/>
              <a:gd name="T30" fmla="*/ 377825 w 279"/>
              <a:gd name="T31" fmla="*/ 109537 h 139"/>
              <a:gd name="T32" fmla="*/ 360363 w 279"/>
              <a:gd name="T33" fmla="*/ 93662 h 139"/>
              <a:gd name="T34" fmla="*/ 333375 w 279"/>
              <a:gd name="T35" fmla="*/ 73025 h 139"/>
              <a:gd name="T36" fmla="*/ 304800 w 279"/>
              <a:gd name="T37" fmla="*/ 58737 h 139"/>
              <a:gd name="T38" fmla="*/ 273050 w 279"/>
              <a:gd name="T39" fmla="*/ 41275 h 139"/>
              <a:gd name="T40" fmla="*/ 250825 w 279"/>
              <a:gd name="T41" fmla="*/ 31750 h 139"/>
              <a:gd name="T42" fmla="*/ 231775 w 279"/>
              <a:gd name="T43" fmla="*/ 23812 h 139"/>
              <a:gd name="T44" fmla="*/ 228600 w 279"/>
              <a:gd name="T45" fmla="*/ 20637 h 13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79" h="139">
                <a:moveTo>
                  <a:pt x="144" y="13"/>
                </a:moveTo>
                <a:lnTo>
                  <a:pt x="0" y="0"/>
                </a:lnTo>
                <a:lnTo>
                  <a:pt x="6" y="3"/>
                </a:lnTo>
                <a:lnTo>
                  <a:pt x="17" y="9"/>
                </a:lnTo>
                <a:lnTo>
                  <a:pt x="37" y="22"/>
                </a:lnTo>
                <a:lnTo>
                  <a:pt x="60" y="39"/>
                </a:lnTo>
                <a:lnTo>
                  <a:pt x="83" y="59"/>
                </a:lnTo>
                <a:lnTo>
                  <a:pt x="100" y="76"/>
                </a:lnTo>
                <a:lnTo>
                  <a:pt x="112" y="89"/>
                </a:lnTo>
                <a:lnTo>
                  <a:pt x="118" y="93"/>
                </a:lnTo>
                <a:lnTo>
                  <a:pt x="279" y="139"/>
                </a:lnTo>
                <a:lnTo>
                  <a:pt x="276" y="132"/>
                </a:lnTo>
                <a:lnTo>
                  <a:pt x="267" y="119"/>
                </a:lnTo>
                <a:lnTo>
                  <a:pt x="259" y="100"/>
                </a:lnTo>
                <a:lnTo>
                  <a:pt x="247" y="80"/>
                </a:lnTo>
                <a:lnTo>
                  <a:pt x="238" y="69"/>
                </a:lnTo>
                <a:lnTo>
                  <a:pt x="227" y="59"/>
                </a:lnTo>
                <a:lnTo>
                  <a:pt x="210" y="46"/>
                </a:lnTo>
                <a:lnTo>
                  <a:pt x="192" y="37"/>
                </a:lnTo>
                <a:lnTo>
                  <a:pt x="172" y="26"/>
                </a:lnTo>
                <a:lnTo>
                  <a:pt x="158" y="20"/>
                </a:lnTo>
                <a:lnTo>
                  <a:pt x="146" y="15"/>
                </a:lnTo>
                <a:lnTo>
                  <a:pt x="144" y="13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2" name="Freeform 130"/>
          <p:cNvSpPr>
            <a:spLocks/>
          </p:cNvSpPr>
          <p:nvPr/>
        </p:nvSpPr>
        <p:spPr bwMode="auto">
          <a:xfrm>
            <a:off x="7747000" y="369888"/>
            <a:ext cx="169863" cy="147637"/>
          </a:xfrm>
          <a:custGeom>
            <a:avLst/>
            <a:gdLst>
              <a:gd name="T0" fmla="*/ 150813 w 107"/>
              <a:gd name="T1" fmla="*/ 65087 h 93"/>
              <a:gd name="T2" fmla="*/ 169863 w 107"/>
              <a:gd name="T3" fmla="*/ 28575 h 93"/>
              <a:gd name="T4" fmla="*/ 165100 w 107"/>
              <a:gd name="T5" fmla="*/ 11112 h 93"/>
              <a:gd name="T6" fmla="*/ 155575 w 107"/>
              <a:gd name="T7" fmla="*/ 0 h 93"/>
              <a:gd name="T8" fmla="*/ 150813 w 107"/>
              <a:gd name="T9" fmla="*/ 0 h 93"/>
              <a:gd name="T10" fmla="*/ 0 w 107"/>
              <a:gd name="T11" fmla="*/ 20637 h 93"/>
              <a:gd name="T12" fmla="*/ 82550 w 107"/>
              <a:gd name="T13" fmla="*/ 147637 h 93"/>
              <a:gd name="T14" fmla="*/ 87313 w 107"/>
              <a:gd name="T15" fmla="*/ 144462 h 93"/>
              <a:gd name="T16" fmla="*/ 101600 w 107"/>
              <a:gd name="T17" fmla="*/ 127000 h 93"/>
              <a:gd name="T18" fmla="*/ 123825 w 107"/>
              <a:gd name="T19" fmla="*/ 103187 h 93"/>
              <a:gd name="T20" fmla="*/ 150813 w 107"/>
              <a:gd name="T21" fmla="*/ 65087 h 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7" h="93">
                <a:moveTo>
                  <a:pt x="95" y="41"/>
                </a:moveTo>
                <a:lnTo>
                  <a:pt x="107" y="18"/>
                </a:lnTo>
                <a:lnTo>
                  <a:pt x="104" y="7"/>
                </a:lnTo>
                <a:lnTo>
                  <a:pt x="98" y="0"/>
                </a:lnTo>
                <a:lnTo>
                  <a:pt x="95" y="0"/>
                </a:lnTo>
                <a:lnTo>
                  <a:pt x="0" y="13"/>
                </a:lnTo>
                <a:lnTo>
                  <a:pt x="52" y="93"/>
                </a:lnTo>
                <a:lnTo>
                  <a:pt x="55" y="91"/>
                </a:lnTo>
                <a:lnTo>
                  <a:pt x="64" y="80"/>
                </a:lnTo>
                <a:lnTo>
                  <a:pt x="78" y="65"/>
                </a:lnTo>
                <a:lnTo>
                  <a:pt x="95" y="41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3" name="Freeform 131"/>
          <p:cNvSpPr>
            <a:spLocks/>
          </p:cNvSpPr>
          <p:nvPr/>
        </p:nvSpPr>
        <p:spPr bwMode="auto">
          <a:xfrm>
            <a:off x="6000750" y="307975"/>
            <a:ext cx="173038" cy="141288"/>
          </a:xfrm>
          <a:custGeom>
            <a:avLst/>
            <a:gdLst>
              <a:gd name="T0" fmla="*/ 80963 w 109"/>
              <a:gd name="T1" fmla="*/ 0 h 89"/>
              <a:gd name="T2" fmla="*/ 0 w 109"/>
              <a:gd name="T3" fmla="*/ 138113 h 89"/>
              <a:gd name="T4" fmla="*/ 173038 w 109"/>
              <a:gd name="T5" fmla="*/ 141288 h 89"/>
              <a:gd name="T6" fmla="*/ 168275 w 109"/>
              <a:gd name="T7" fmla="*/ 134938 h 89"/>
              <a:gd name="T8" fmla="*/ 158750 w 109"/>
              <a:gd name="T9" fmla="*/ 123825 h 89"/>
              <a:gd name="T10" fmla="*/ 146050 w 109"/>
              <a:gd name="T11" fmla="*/ 103188 h 89"/>
              <a:gd name="T12" fmla="*/ 131763 w 109"/>
              <a:gd name="T13" fmla="*/ 85725 h 89"/>
              <a:gd name="T14" fmla="*/ 117475 w 109"/>
              <a:gd name="T15" fmla="*/ 65088 h 89"/>
              <a:gd name="T16" fmla="*/ 104775 w 109"/>
              <a:gd name="T17" fmla="*/ 34925 h 89"/>
              <a:gd name="T18" fmla="*/ 85725 w 109"/>
              <a:gd name="T19" fmla="*/ 11113 h 89"/>
              <a:gd name="T20" fmla="*/ 80963 w 109"/>
              <a:gd name="T21" fmla="*/ 0 h 8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9" h="89">
                <a:moveTo>
                  <a:pt x="51" y="0"/>
                </a:moveTo>
                <a:lnTo>
                  <a:pt x="0" y="87"/>
                </a:lnTo>
                <a:lnTo>
                  <a:pt x="109" y="89"/>
                </a:lnTo>
                <a:lnTo>
                  <a:pt x="106" y="85"/>
                </a:lnTo>
                <a:lnTo>
                  <a:pt x="100" y="78"/>
                </a:lnTo>
                <a:lnTo>
                  <a:pt x="92" y="65"/>
                </a:lnTo>
                <a:lnTo>
                  <a:pt x="83" y="54"/>
                </a:lnTo>
                <a:lnTo>
                  <a:pt x="74" y="41"/>
                </a:lnTo>
                <a:lnTo>
                  <a:pt x="66" y="22"/>
                </a:lnTo>
                <a:lnTo>
                  <a:pt x="54" y="7"/>
                </a:lnTo>
                <a:lnTo>
                  <a:pt x="51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4" name="Freeform 132"/>
          <p:cNvSpPr>
            <a:spLocks/>
          </p:cNvSpPr>
          <p:nvPr/>
        </p:nvSpPr>
        <p:spPr bwMode="auto">
          <a:xfrm>
            <a:off x="5799138" y="-3175"/>
            <a:ext cx="433387" cy="147638"/>
          </a:xfrm>
          <a:custGeom>
            <a:avLst/>
            <a:gdLst>
              <a:gd name="T0" fmla="*/ 0 w 273"/>
              <a:gd name="T1" fmla="*/ 147638 h 93"/>
              <a:gd name="T2" fmla="*/ 9525 w 273"/>
              <a:gd name="T3" fmla="*/ 147638 h 93"/>
              <a:gd name="T4" fmla="*/ 31750 w 273"/>
              <a:gd name="T5" fmla="*/ 144463 h 93"/>
              <a:gd name="T6" fmla="*/ 63500 w 273"/>
              <a:gd name="T7" fmla="*/ 136525 h 93"/>
              <a:gd name="T8" fmla="*/ 104775 w 273"/>
              <a:gd name="T9" fmla="*/ 127000 h 93"/>
              <a:gd name="T10" fmla="*/ 155575 w 273"/>
              <a:gd name="T11" fmla="*/ 115888 h 93"/>
              <a:gd name="T12" fmla="*/ 206375 w 273"/>
              <a:gd name="T13" fmla="*/ 103188 h 93"/>
              <a:gd name="T14" fmla="*/ 260350 w 273"/>
              <a:gd name="T15" fmla="*/ 85725 h 93"/>
              <a:gd name="T16" fmla="*/ 311150 w 273"/>
              <a:gd name="T17" fmla="*/ 68263 h 93"/>
              <a:gd name="T18" fmla="*/ 342900 w 273"/>
              <a:gd name="T19" fmla="*/ 55563 h 93"/>
              <a:gd name="T20" fmla="*/ 374650 w 273"/>
              <a:gd name="T21" fmla="*/ 38100 h 93"/>
              <a:gd name="T22" fmla="*/ 406400 w 273"/>
              <a:gd name="T23" fmla="*/ 20638 h 93"/>
              <a:gd name="T24" fmla="*/ 433387 w 273"/>
              <a:gd name="T25" fmla="*/ 0 h 93"/>
              <a:gd name="T26" fmla="*/ 238125 w 273"/>
              <a:gd name="T27" fmla="*/ 0 h 93"/>
              <a:gd name="T28" fmla="*/ 196850 w 273"/>
              <a:gd name="T29" fmla="*/ 30163 h 93"/>
              <a:gd name="T30" fmla="*/ 155575 w 273"/>
              <a:gd name="T31" fmla="*/ 58738 h 93"/>
              <a:gd name="T32" fmla="*/ 114300 w 273"/>
              <a:gd name="T33" fmla="*/ 85725 h 93"/>
              <a:gd name="T34" fmla="*/ 77787 w 273"/>
              <a:gd name="T35" fmla="*/ 106363 h 93"/>
              <a:gd name="T36" fmla="*/ 46037 w 273"/>
              <a:gd name="T37" fmla="*/ 123825 h 93"/>
              <a:gd name="T38" fmla="*/ 23812 w 273"/>
              <a:gd name="T39" fmla="*/ 136525 h 93"/>
              <a:gd name="T40" fmla="*/ 4762 w 273"/>
              <a:gd name="T41" fmla="*/ 144463 h 93"/>
              <a:gd name="T42" fmla="*/ 0 w 273"/>
              <a:gd name="T43" fmla="*/ 147638 h 9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3" h="93">
                <a:moveTo>
                  <a:pt x="0" y="93"/>
                </a:moveTo>
                <a:lnTo>
                  <a:pt x="6" y="93"/>
                </a:lnTo>
                <a:lnTo>
                  <a:pt x="20" y="91"/>
                </a:lnTo>
                <a:lnTo>
                  <a:pt x="40" y="86"/>
                </a:lnTo>
                <a:lnTo>
                  <a:pt x="66" y="80"/>
                </a:lnTo>
                <a:lnTo>
                  <a:pt x="98" y="73"/>
                </a:lnTo>
                <a:lnTo>
                  <a:pt x="130" y="65"/>
                </a:lnTo>
                <a:lnTo>
                  <a:pt x="164" y="54"/>
                </a:lnTo>
                <a:lnTo>
                  <a:pt x="196" y="43"/>
                </a:lnTo>
                <a:lnTo>
                  <a:pt x="216" y="35"/>
                </a:lnTo>
                <a:lnTo>
                  <a:pt x="236" y="24"/>
                </a:lnTo>
                <a:lnTo>
                  <a:pt x="256" y="13"/>
                </a:lnTo>
                <a:lnTo>
                  <a:pt x="273" y="0"/>
                </a:lnTo>
                <a:lnTo>
                  <a:pt x="150" y="0"/>
                </a:lnTo>
                <a:lnTo>
                  <a:pt x="124" y="19"/>
                </a:lnTo>
                <a:lnTo>
                  <a:pt x="98" y="37"/>
                </a:lnTo>
                <a:lnTo>
                  <a:pt x="72" y="54"/>
                </a:lnTo>
                <a:lnTo>
                  <a:pt x="49" y="67"/>
                </a:lnTo>
                <a:lnTo>
                  <a:pt x="29" y="78"/>
                </a:lnTo>
                <a:lnTo>
                  <a:pt x="15" y="86"/>
                </a:lnTo>
                <a:lnTo>
                  <a:pt x="3" y="91"/>
                </a:lnTo>
                <a:lnTo>
                  <a:pt x="0" y="93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5" name="Freeform 133"/>
          <p:cNvSpPr>
            <a:spLocks/>
          </p:cNvSpPr>
          <p:nvPr/>
        </p:nvSpPr>
        <p:spPr bwMode="auto">
          <a:xfrm>
            <a:off x="8696325" y="342900"/>
            <a:ext cx="201613" cy="215900"/>
          </a:xfrm>
          <a:custGeom>
            <a:avLst/>
            <a:gdLst>
              <a:gd name="T0" fmla="*/ 0 w 127"/>
              <a:gd name="T1" fmla="*/ 0 h 136"/>
              <a:gd name="T2" fmla="*/ 0 w 127"/>
              <a:gd name="T3" fmla="*/ 17463 h 136"/>
              <a:gd name="T4" fmla="*/ 4763 w 127"/>
              <a:gd name="T5" fmla="*/ 50800 h 136"/>
              <a:gd name="T6" fmla="*/ 14288 w 127"/>
              <a:gd name="T7" fmla="*/ 95250 h 136"/>
              <a:gd name="T8" fmla="*/ 31750 w 127"/>
              <a:gd name="T9" fmla="*/ 130175 h 136"/>
              <a:gd name="T10" fmla="*/ 65088 w 127"/>
              <a:gd name="T11" fmla="*/ 157163 h 136"/>
              <a:gd name="T12" fmla="*/ 96838 w 127"/>
              <a:gd name="T13" fmla="*/ 185738 h 136"/>
              <a:gd name="T14" fmla="*/ 123825 w 127"/>
              <a:gd name="T15" fmla="*/ 206375 h 136"/>
              <a:gd name="T16" fmla="*/ 138113 w 127"/>
              <a:gd name="T17" fmla="*/ 215900 h 136"/>
              <a:gd name="T18" fmla="*/ 196850 w 127"/>
              <a:gd name="T19" fmla="*/ 123825 h 136"/>
              <a:gd name="T20" fmla="*/ 196850 w 127"/>
              <a:gd name="T21" fmla="*/ 120650 h 136"/>
              <a:gd name="T22" fmla="*/ 201613 w 127"/>
              <a:gd name="T23" fmla="*/ 112713 h 136"/>
              <a:gd name="T24" fmla="*/ 201613 w 127"/>
              <a:gd name="T25" fmla="*/ 100013 h 136"/>
              <a:gd name="T26" fmla="*/ 196850 w 127"/>
              <a:gd name="T27" fmla="*/ 85725 h 136"/>
              <a:gd name="T28" fmla="*/ 187325 w 127"/>
              <a:gd name="T29" fmla="*/ 76200 h 136"/>
              <a:gd name="T30" fmla="*/ 160338 w 127"/>
              <a:gd name="T31" fmla="*/ 65088 h 136"/>
              <a:gd name="T32" fmla="*/ 133350 w 127"/>
              <a:gd name="T33" fmla="*/ 47625 h 136"/>
              <a:gd name="T34" fmla="*/ 96838 w 127"/>
              <a:gd name="T35" fmla="*/ 34925 h 136"/>
              <a:gd name="T36" fmla="*/ 60325 w 127"/>
              <a:gd name="T37" fmla="*/ 20638 h 136"/>
              <a:gd name="T38" fmla="*/ 28575 w 127"/>
              <a:gd name="T39" fmla="*/ 11113 h 136"/>
              <a:gd name="T40" fmla="*/ 9525 w 127"/>
              <a:gd name="T41" fmla="*/ 3175 h 136"/>
              <a:gd name="T42" fmla="*/ 0 w 127"/>
              <a:gd name="T43" fmla="*/ 0 h 1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7" h="136">
                <a:moveTo>
                  <a:pt x="0" y="0"/>
                </a:moveTo>
                <a:lnTo>
                  <a:pt x="0" y="11"/>
                </a:lnTo>
                <a:lnTo>
                  <a:pt x="3" y="32"/>
                </a:lnTo>
                <a:lnTo>
                  <a:pt x="9" y="60"/>
                </a:lnTo>
                <a:lnTo>
                  <a:pt x="20" y="82"/>
                </a:lnTo>
                <a:lnTo>
                  <a:pt x="41" y="99"/>
                </a:lnTo>
                <a:lnTo>
                  <a:pt x="61" y="117"/>
                </a:lnTo>
                <a:lnTo>
                  <a:pt x="78" y="130"/>
                </a:lnTo>
                <a:lnTo>
                  <a:pt x="87" y="136"/>
                </a:lnTo>
                <a:lnTo>
                  <a:pt x="124" y="78"/>
                </a:lnTo>
                <a:lnTo>
                  <a:pt x="124" y="76"/>
                </a:lnTo>
                <a:lnTo>
                  <a:pt x="127" y="71"/>
                </a:lnTo>
                <a:lnTo>
                  <a:pt x="127" y="63"/>
                </a:lnTo>
                <a:lnTo>
                  <a:pt x="124" y="54"/>
                </a:lnTo>
                <a:lnTo>
                  <a:pt x="118" y="48"/>
                </a:lnTo>
                <a:lnTo>
                  <a:pt x="101" y="41"/>
                </a:lnTo>
                <a:lnTo>
                  <a:pt x="84" y="30"/>
                </a:lnTo>
                <a:lnTo>
                  <a:pt x="61" y="22"/>
                </a:lnTo>
                <a:lnTo>
                  <a:pt x="38" y="13"/>
                </a:lnTo>
                <a:lnTo>
                  <a:pt x="18" y="7"/>
                </a:lnTo>
                <a:lnTo>
                  <a:pt x="6" y="2"/>
                </a:lnTo>
                <a:lnTo>
                  <a:pt x="0" y="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6" name="Freeform 134"/>
          <p:cNvSpPr>
            <a:spLocks/>
          </p:cNvSpPr>
          <p:nvPr/>
        </p:nvSpPr>
        <p:spPr bwMode="auto">
          <a:xfrm>
            <a:off x="7578725" y="804863"/>
            <a:ext cx="173038" cy="333375"/>
          </a:xfrm>
          <a:custGeom>
            <a:avLst/>
            <a:gdLst>
              <a:gd name="T0" fmla="*/ 0 w 109"/>
              <a:gd name="T1" fmla="*/ 114300 h 210"/>
              <a:gd name="T2" fmla="*/ 0 w 109"/>
              <a:gd name="T3" fmla="*/ 168275 h 210"/>
              <a:gd name="T4" fmla="*/ 14288 w 109"/>
              <a:gd name="T5" fmla="*/ 244475 h 210"/>
              <a:gd name="T6" fmla="*/ 26988 w 109"/>
              <a:gd name="T7" fmla="*/ 306388 h 210"/>
              <a:gd name="T8" fmla="*/ 31750 w 109"/>
              <a:gd name="T9" fmla="*/ 333375 h 210"/>
              <a:gd name="T10" fmla="*/ 41275 w 109"/>
              <a:gd name="T11" fmla="*/ 319088 h 210"/>
              <a:gd name="T12" fmla="*/ 63500 w 109"/>
              <a:gd name="T13" fmla="*/ 288925 h 210"/>
              <a:gd name="T14" fmla="*/ 92075 w 109"/>
              <a:gd name="T15" fmla="*/ 244475 h 210"/>
              <a:gd name="T16" fmla="*/ 123825 w 109"/>
              <a:gd name="T17" fmla="*/ 196850 h 210"/>
              <a:gd name="T18" fmla="*/ 150813 w 109"/>
              <a:gd name="T19" fmla="*/ 147638 h 210"/>
              <a:gd name="T20" fmla="*/ 165100 w 109"/>
              <a:gd name="T21" fmla="*/ 100013 h 210"/>
              <a:gd name="T22" fmla="*/ 173038 w 109"/>
              <a:gd name="T23" fmla="*/ 58738 h 210"/>
              <a:gd name="T24" fmla="*/ 173038 w 109"/>
              <a:gd name="T25" fmla="*/ 46038 h 210"/>
              <a:gd name="T26" fmla="*/ 41275 w 109"/>
              <a:gd name="T27" fmla="*/ 0 h 210"/>
              <a:gd name="T28" fmla="*/ 36513 w 109"/>
              <a:gd name="T29" fmla="*/ 11113 h 210"/>
              <a:gd name="T30" fmla="*/ 23813 w 109"/>
              <a:gd name="T31" fmla="*/ 38100 h 210"/>
              <a:gd name="T32" fmla="*/ 9525 w 109"/>
              <a:gd name="T33" fmla="*/ 76200 h 210"/>
              <a:gd name="T34" fmla="*/ 0 w 109"/>
              <a:gd name="T35" fmla="*/ 114300 h 2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9" h="210">
                <a:moveTo>
                  <a:pt x="0" y="72"/>
                </a:moveTo>
                <a:lnTo>
                  <a:pt x="0" y="106"/>
                </a:lnTo>
                <a:lnTo>
                  <a:pt x="9" y="154"/>
                </a:lnTo>
                <a:lnTo>
                  <a:pt x="17" y="193"/>
                </a:lnTo>
                <a:lnTo>
                  <a:pt x="20" y="210"/>
                </a:lnTo>
                <a:lnTo>
                  <a:pt x="26" y="201"/>
                </a:lnTo>
                <a:lnTo>
                  <a:pt x="40" y="182"/>
                </a:lnTo>
                <a:lnTo>
                  <a:pt x="58" y="154"/>
                </a:lnTo>
                <a:lnTo>
                  <a:pt x="78" y="124"/>
                </a:lnTo>
                <a:lnTo>
                  <a:pt x="95" y="93"/>
                </a:lnTo>
                <a:lnTo>
                  <a:pt x="104" y="63"/>
                </a:lnTo>
                <a:lnTo>
                  <a:pt x="109" y="37"/>
                </a:lnTo>
                <a:lnTo>
                  <a:pt x="109" y="29"/>
                </a:lnTo>
                <a:lnTo>
                  <a:pt x="26" y="0"/>
                </a:lnTo>
                <a:lnTo>
                  <a:pt x="23" y="7"/>
                </a:lnTo>
                <a:lnTo>
                  <a:pt x="15" y="24"/>
                </a:lnTo>
                <a:lnTo>
                  <a:pt x="6" y="48"/>
                </a:lnTo>
                <a:lnTo>
                  <a:pt x="0" y="72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47" name="Freeform 135"/>
          <p:cNvSpPr>
            <a:spLocks/>
          </p:cNvSpPr>
          <p:nvPr/>
        </p:nvSpPr>
        <p:spPr bwMode="auto">
          <a:xfrm>
            <a:off x="5721350" y="117475"/>
            <a:ext cx="442913" cy="174625"/>
          </a:xfrm>
          <a:custGeom>
            <a:avLst/>
            <a:gdLst>
              <a:gd name="T0" fmla="*/ 360363 w 279"/>
              <a:gd name="T1" fmla="*/ 142875 h 110"/>
              <a:gd name="T2" fmla="*/ 365125 w 279"/>
              <a:gd name="T3" fmla="*/ 136525 h 110"/>
              <a:gd name="T4" fmla="*/ 369888 w 279"/>
              <a:gd name="T5" fmla="*/ 122238 h 110"/>
              <a:gd name="T6" fmla="*/ 379413 w 279"/>
              <a:gd name="T7" fmla="*/ 101600 h 110"/>
              <a:gd name="T8" fmla="*/ 388938 w 279"/>
              <a:gd name="T9" fmla="*/ 80963 h 110"/>
              <a:gd name="T10" fmla="*/ 401638 w 279"/>
              <a:gd name="T11" fmla="*/ 57150 h 110"/>
              <a:gd name="T12" fmla="*/ 420688 w 279"/>
              <a:gd name="T13" fmla="*/ 30163 h 110"/>
              <a:gd name="T14" fmla="*/ 438150 w 279"/>
              <a:gd name="T15" fmla="*/ 9525 h 110"/>
              <a:gd name="T16" fmla="*/ 442913 w 279"/>
              <a:gd name="T17" fmla="*/ 0 h 110"/>
              <a:gd name="T18" fmla="*/ 438150 w 279"/>
              <a:gd name="T19" fmla="*/ 0 h 110"/>
              <a:gd name="T20" fmla="*/ 415925 w 279"/>
              <a:gd name="T21" fmla="*/ 0 h 110"/>
              <a:gd name="T22" fmla="*/ 388938 w 279"/>
              <a:gd name="T23" fmla="*/ 3175 h 110"/>
              <a:gd name="T24" fmla="*/ 357188 w 279"/>
              <a:gd name="T25" fmla="*/ 6350 h 110"/>
              <a:gd name="T26" fmla="*/ 320675 w 279"/>
              <a:gd name="T27" fmla="*/ 12700 h 110"/>
              <a:gd name="T28" fmla="*/ 284163 w 279"/>
              <a:gd name="T29" fmla="*/ 26988 h 110"/>
              <a:gd name="T30" fmla="*/ 247650 w 279"/>
              <a:gd name="T31" fmla="*/ 39688 h 110"/>
              <a:gd name="T32" fmla="*/ 214313 w 279"/>
              <a:gd name="T33" fmla="*/ 60325 h 110"/>
              <a:gd name="T34" fmla="*/ 182563 w 279"/>
              <a:gd name="T35" fmla="*/ 80963 h 110"/>
              <a:gd name="T36" fmla="*/ 150813 w 279"/>
              <a:gd name="T37" fmla="*/ 101600 h 110"/>
              <a:gd name="T38" fmla="*/ 114300 w 279"/>
              <a:gd name="T39" fmla="*/ 122238 h 110"/>
              <a:gd name="T40" fmla="*/ 82550 w 279"/>
              <a:gd name="T41" fmla="*/ 139700 h 110"/>
              <a:gd name="T42" fmla="*/ 50800 w 279"/>
              <a:gd name="T43" fmla="*/ 153988 h 110"/>
              <a:gd name="T44" fmla="*/ 23813 w 279"/>
              <a:gd name="T45" fmla="*/ 163513 h 110"/>
              <a:gd name="T46" fmla="*/ 4763 w 279"/>
              <a:gd name="T47" fmla="*/ 169863 h 110"/>
              <a:gd name="T48" fmla="*/ 0 w 279"/>
              <a:gd name="T49" fmla="*/ 174625 h 110"/>
              <a:gd name="T50" fmla="*/ 9525 w 279"/>
              <a:gd name="T51" fmla="*/ 174625 h 110"/>
              <a:gd name="T52" fmla="*/ 28575 w 279"/>
              <a:gd name="T53" fmla="*/ 166688 h 110"/>
              <a:gd name="T54" fmla="*/ 55563 w 279"/>
              <a:gd name="T55" fmla="*/ 163513 h 110"/>
              <a:gd name="T56" fmla="*/ 92075 w 279"/>
              <a:gd name="T57" fmla="*/ 153988 h 110"/>
              <a:gd name="T58" fmla="*/ 133350 w 279"/>
              <a:gd name="T59" fmla="*/ 146050 h 110"/>
              <a:gd name="T60" fmla="*/ 174625 w 279"/>
              <a:gd name="T61" fmla="*/ 142875 h 110"/>
              <a:gd name="T62" fmla="*/ 214313 w 279"/>
              <a:gd name="T63" fmla="*/ 136525 h 110"/>
              <a:gd name="T64" fmla="*/ 255588 w 279"/>
              <a:gd name="T65" fmla="*/ 136525 h 110"/>
              <a:gd name="T66" fmla="*/ 315913 w 279"/>
              <a:gd name="T67" fmla="*/ 136525 h 110"/>
              <a:gd name="T68" fmla="*/ 347663 w 279"/>
              <a:gd name="T69" fmla="*/ 139700 h 110"/>
              <a:gd name="T70" fmla="*/ 360363 w 279"/>
              <a:gd name="T71" fmla="*/ 142875 h 110"/>
              <a:gd name="T72" fmla="*/ 360363 w 279"/>
              <a:gd name="T73" fmla="*/ 142875 h 1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79" h="110">
                <a:moveTo>
                  <a:pt x="227" y="90"/>
                </a:moveTo>
                <a:lnTo>
                  <a:pt x="230" y="86"/>
                </a:lnTo>
                <a:lnTo>
                  <a:pt x="233" y="77"/>
                </a:lnTo>
                <a:lnTo>
                  <a:pt x="239" y="64"/>
                </a:lnTo>
                <a:lnTo>
                  <a:pt x="245" y="51"/>
                </a:lnTo>
                <a:lnTo>
                  <a:pt x="253" y="36"/>
                </a:lnTo>
                <a:lnTo>
                  <a:pt x="265" y="19"/>
                </a:lnTo>
                <a:lnTo>
                  <a:pt x="276" y="6"/>
                </a:lnTo>
                <a:lnTo>
                  <a:pt x="279" y="0"/>
                </a:lnTo>
                <a:lnTo>
                  <a:pt x="276" y="0"/>
                </a:lnTo>
                <a:lnTo>
                  <a:pt x="262" y="0"/>
                </a:lnTo>
                <a:lnTo>
                  <a:pt x="245" y="2"/>
                </a:lnTo>
                <a:lnTo>
                  <a:pt x="225" y="4"/>
                </a:lnTo>
                <a:lnTo>
                  <a:pt x="202" y="8"/>
                </a:lnTo>
                <a:lnTo>
                  <a:pt x="179" y="17"/>
                </a:lnTo>
                <a:lnTo>
                  <a:pt x="156" y="25"/>
                </a:lnTo>
                <a:lnTo>
                  <a:pt x="135" y="38"/>
                </a:lnTo>
                <a:lnTo>
                  <a:pt x="115" y="51"/>
                </a:lnTo>
                <a:lnTo>
                  <a:pt x="95" y="64"/>
                </a:lnTo>
                <a:lnTo>
                  <a:pt x="72" y="77"/>
                </a:lnTo>
                <a:lnTo>
                  <a:pt x="52" y="88"/>
                </a:lnTo>
                <a:lnTo>
                  <a:pt x="32" y="97"/>
                </a:lnTo>
                <a:lnTo>
                  <a:pt x="15" y="103"/>
                </a:lnTo>
                <a:lnTo>
                  <a:pt x="3" y="107"/>
                </a:lnTo>
                <a:lnTo>
                  <a:pt x="0" y="110"/>
                </a:lnTo>
                <a:lnTo>
                  <a:pt x="6" y="110"/>
                </a:lnTo>
                <a:lnTo>
                  <a:pt x="18" y="105"/>
                </a:lnTo>
                <a:lnTo>
                  <a:pt x="35" y="103"/>
                </a:lnTo>
                <a:lnTo>
                  <a:pt x="58" y="97"/>
                </a:lnTo>
                <a:lnTo>
                  <a:pt x="84" y="92"/>
                </a:lnTo>
                <a:lnTo>
                  <a:pt x="110" y="90"/>
                </a:lnTo>
                <a:lnTo>
                  <a:pt x="135" y="86"/>
                </a:lnTo>
                <a:lnTo>
                  <a:pt x="161" y="86"/>
                </a:lnTo>
                <a:lnTo>
                  <a:pt x="199" y="86"/>
                </a:lnTo>
                <a:lnTo>
                  <a:pt x="219" y="88"/>
                </a:lnTo>
                <a:lnTo>
                  <a:pt x="227" y="90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208" name="Freeform 136"/>
          <p:cNvSpPr>
            <a:spLocks/>
          </p:cNvSpPr>
          <p:nvPr/>
        </p:nvSpPr>
        <p:spPr bwMode="auto">
          <a:xfrm flipH="1">
            <a:off x="7453313" y="742950"/>
            <a:ext cx="1511300" cy="1728788"/>
          </a:xfrm>
          <a:custGeom>
            <a:avLst/>
            <a:gdLst>
              <a:gd name="T0" fmla="*/ 659364 w 981"/>
              <a:gd name="T1" fmla="*/ 102471 h 1046"/>
              <a:gd name="T2" fmla="*/ 525335 w 981"/>
              <a:gd name="T3" fmla="*/ 214859 h 1046"/>
              <a:gd name="T4" fmla="*/ 448306 w 981"/>
              <a:gd name="T5" fmla="*/ 348733 h 1046"/>
              <a:gd name="T6" fmla="*/ 423657 w 981"/>
              <a:gd name="T7" fmla="*/ 502439 h 1046"/>
              <a:gd name="T8" fmla="*/ 425198 w 981"/>
              <a:gd name="T9" fmla="*/ 583425 h 1046"/>
              <a:gd name="T10" fmla="*/ 261897 w 981"/>
              <a:gd name="T11" fmla="*/ 608216 h 1046"/>
              <a:gd name="T12" fmla="*/ 167922 w 981"/>
              <a:gd name="T13" fmla="*/ 715646 h 1046"/>
              <a:gd name="T14" fmla="*/ 183328 w 981"/>
              <a:gd name="T15" fmla="*/ 709034 h 1046"/>
              <a:gd name="T16" fmla="*/ 223383 w 981"/>
              <a:gd name="T17" fmla="*/ 677632 h 1046"/>
              <a:gd name="T18" fmla="*/ 280384 w 981"/>
              <a:gd name="T19" fmla="*/ 644577 h 1046"/>
              <a:gd name="T20" fmla="*/ 346628 w 981"/>
              <a:gd name="T21" fmla="*/ 624744 h 1046"/>
              <a:gd name="T22" fmla="*/ 392846 w 981"/>
              <a:gd name="T23" fmla="*/ 628049 h 1046"/>
              <a:gd name="T24" fmla="*/ 411332 w 981"/>
              <a:gd name="T25" fmla="*/ 666063 h 1046"/>
              <a:gd name="T26" fmla="*/ 386683 w 981"/>
              <a:gd name="T27" fmla="*/ 761923 h 1046"/>
              <a:gd name="T28" fmla="*/ 435982 w 981"/>
              <a:gd name="T29" fmla="*/ 846214 h 1046"/>
              <a:gd name="T30" fmla="*/ 482199 w 981"/>
              <a:gd name="T31" fmla="*/ 872658 h 1046"/>
              <a:gd name="T32" fmla="*/ 528416 w 981"/>
              <a:gd name="T33" fmla="*/ 918935 h 1046"/>
              <a:gd name="T34" fmla="*/ 573092 w 981"/>
              <a:gd name="T35" fmla="*/ 943727 h 1046"/>
              <a:gd name="T36" fmla="*/ 617769 w 981"/>
              <a:gd name="T37" fmla="*/ 978435 h 1046"/>
              <a:gd name="T38" fmla="*/ 590039 w 981"/>
              <a:gd name="T39" fmla="*/ 1039587 h 1046"/>
              <a:gd name="T40" fmla="*/ 537659 w 981"/>
              <a:gd name="T41" fmla="*/ 1059420 h 1046"/>
              <a:gd name="T42" fmla="*/ 499145 w 981"/>
              <a:gd name="T43" fmla="*/ 1094128 h 1046"/>
              <a:gd name="T44" fmla="*/ 463712 w 981"/>
              <a:gd name="T45" fmla="*/ 1105697 h 1046"/>
              <a:gd name="T46" fmla="*/ 459090 w 981"/>
              <a:gd name="T47" fmla="*/ 1054462 h 1046"/>
              <a:gd name="T48" fmla="*/ 452928 w 981"/>
              <a:gd name="T49" fmla="*/ 1028017 h 1046"/>
              <a:gd name="T50" fmla="*/ 429819 w 981"/>
              <a:gd name="T51" fmla="*/ 1100739 h 1046"/>
              <a:gd name="T52" fmla="*/ 477577 w 981"/>
              <a:gd name="T53" fmla="*/ 1142058 h 1046"/>
              <a:gd name="T54" fmla="*/ 526875 w 981"/>
              <a:gd name="T55" fmla="*/ 1150322 h 1046"/>
              <a:gd name="T56" fmla="*/ 593120 w 981"/>
              <a:gd name="T57" fmla="*/ 1181724 h 1046"/>
              <a:gd name="T58" fmla="*/ 551524 w 981"/>
              <a:gd name="T59" fmla="*/ 1251140 h 1046"/>
              <a:gd name="T60" fmla="*/ 439063 w 981"/>
              <a:gd name="T61" fmla="*/ 1282543 h 1046"/>
              <a:gd name="T62" fmla="*/ 380521 w 981"/>
              <a:gd name="T63" fmla="*/ 1282543 h 1046"/>
              <a:gd name="T64" fmla="*/ 362034 w 981"/>
              <a:gd name="T65" fmla="*/ 1318903 h 1046"/>
              <a:gd name="T66" fmla="*/ 385143 w 981"/>
              <a:gd name="T67" fmla="*/ 1317251 h 1046"/>
              <a:gd name="T68" fmla="*/ 463712 w 981"/>
              <a:gd name="T69" fmla="*/ 1310639 h 1046"/>
              <a:gd name="T70" fmla="*/ 588498 w 981"/>
              <a:gd name="T71" fmla="*/ 1310639 h 1046"/>
              <a:gd name="T72" fmla="*/ 685554 w 981"/>
              <a:gd name="T73" fmla="*/ 1266015 h 1046"/>
              <a:gd name="T74" fmla="*/ 753339 w 981"/>
              <a:gd name="T75" fmla="*/ 1411458 h 1046"/>
              <a:gd name="T76" fmla="*/ 972100 w 981"/>
              <a:gd name="T77" fmla="*/ 1530457 h 1046"/>
              <a:gd name="T78" fmla="*/ 1220132 w 981"/>
              <a:gd name="T79" fmla="*/ 1555248 h 1046"/>
              <a:gd name="T80" fmla="*/ 1423487 w 981"/>
              <a:gd name="T81" fmla="*/ 1499054 h 1046"/>
              <a:gd name="T82" fmla="*/ 1509759 w 981"/>
              <a:gd name="T83" fmla="*/ 1439555 h 1046"/>
              <a:gd name="T84" fmla="*/ 1449677 w 981"/>
              <a:gd name="T85" fmla="*/ 1517235 h 1046"/>
              <a:gd name="T86" fmla="*/ 1343378 w 981"/>
              <a:gd name="T87" fmla="*/ 1603178 h 1046"/>
              <a:gd name="T88" fmla="*/ 1197024 w 981"/>
              <a:gd name="T89" fmla="*/ 1674247 h 1046"/>
              <a:gd name="T90" fmla="*/ 1002912 w 981"/>
              <a:gd name="T91" fmla="*/ 1718871 h 1046"/>
              <a:gd name="T92" fmla="*/ 707122 w 981"/>
              <a:gd name="T93" fmla="*/ 1712260 h 1046"/>
              <a:gd name="T94" fmla="*/ 394386 w 981"/>
              <a:gd name="T95" fmla="*/ 1573428 h 1046"/>
              <a:gd name="T96" fmla="*/ 154057 w 981"/>
              <a:gd name="T97" fmla="*/ 1330473 h 1046"/>
              <a:gd name="T98" fmla="*/ 16946 w 981"/>
              <a:gd name="T99" fmla="*/ 1023059 h 1046"/>
              <a:gd name="T100" fmla="*/ 16946 w 981"/>
              <a:gd name="T101" fmla="*/ 689201 h 1046"/>
              <a:gd name="T102" fmla="*/ 149435 w 981"/>
              <a:gd name="T103" fmla="*/ 380135 h 1046"/>
              <a:gd name="T104" fmla="*/ 388224 w 981"/>
              <a:gd name="T105" fmla="*/ 145443 h 1046"/>
              <a:gd name="T106" fmla="*/ 704041 w 981"/>
              <a:gd name="T107" fmla="*/ 16528 h 1046"/>
              <a:gd name="T108" fmla="*/ 885828 w 981"/>
              <a:gd name="T109" fmla="*/ 6611 h 1046"/>
              <a:gd name="T110" fmla="*/ 834989 w 981"/>
              <a:gd name="T111" fmla="*/ 16528 h 10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981" h="1046">
                <a:moveTo>
                  <a:pt x="522" y="16"/>
                </a:moveTo>
                <a:lnTo>
                  <a:pt x="488" y="31"/>
                </a:lnTo>
                <a:lnTo>
                  <a:pt x="457" y="46"/>
                </a:lnTo>
                <a:lnTo>
                  <a:pt x="428" y="62"/>
                </a:lnTo>
                <a:lnTo>
                  <a:pt x="402" y="78"/>
                </a:lnTo>
                <a:lnTo>
                  <a:pt x="378" y="95"/>
                </a:lnTo>
                <a:lnTo>
                  <a:pt x="358" y="113"/>
                </a:lnTo>
                <a:lnTo>
                  <a:pt x="341" y="130"/>
                </a:lnTo>
                <a:lnTo>
                  <a:pt x="325" y="150"/>
                </a:lnTo>
                <a:lnTo>
                  <a:pt x="312" y="169"/>
                </a:lnTo>
                <a:lnTo>
                  <a:pt x="300" y="189"/>
                </a:lnTo>
                <a:lnTo>
                  <a:pt x="291" y="211"/>
                </a:lnTo>
                <a:lnTo>
                  <a:pt x="285" y="232"/>
                </a:lnTo>
                <a:lnTo>
                  <a:pt x="280" y="254"/>
                </a:lnTo>
                <a:lnTo>
                  <a:pt x="276" y="279"/>
                </a:lnTo>
                <a:lnTo>
                  <a:pt x="275" y="304"/>
                </a:lnTo>
                <a:lnTo>
                  <a:pt x="275" y="329"/>
                </a:lnTo>
                <a:lnTo>
                  <a:pt x="285" y="338"/>
                </a:lnTo>
                <a:lnTo>
                  <a:pt x="284" y="348"/>
                </a:lnTo>
                <a:lnTo>
                  <a:pt x="276" y="353"/>
                </a:lnTo>
                <a:lnTo>
                  <a:pt x="269" y="355"/>
                </a:lnTo>
                <a:lnTo>
                  <a:pt x="231" y="351"/>
                </a:lnTo>
                <a:lnTo>
                  <a:pt x="198" y="357"/>
                </a:lnTo>
                <a:lnTo>
                  <a:pt x="170" y="368"/>
                </a:lnTo>
                <a:lnTo>
                  <a:pt x="148" y="384"/>
                </a:lnTo>
                <a:lnTo>
                  <a:pt x="129" y="403"/>
                </a:lnTo>
                <a:lnTo>
                  <a:pt x="116" y="420"/>
                </a:lnTo>
                <a:lnTo>
                  <a:pt x="109" y="433"/>
                </a:lnTo>
                <a:lnTo>
                  <a:pt x="106" y="441"/>
                </a:lnTo>
                <a:lnTo>
                  <a:pt x="109" y="437"/>
                </a:lnTo>
                <a:lnTo>
                  <a:pt x="114" y="434"/>
                </a:lnTo>
                <a:lnTo>
                  <a:pt x="119" y="429"/>
                </a:lnTo>
                <a:lnTo>
                  <a:pt x="125" y="424"/>
                </a:lnTo>
                <a:lnTo>
                  <a:pt x="131" y="419"/>
                </a:lnTo>
                <a:lnTo>
                  <a:pt x="139" y="414"/>
                </a:lnTo>
                <a:lnTo>
                  <a:pt x="145" y="410"/>
                </a:lnTo>
                <a:lnTo>
                  <a:pt x="151" y="406"/>
                </a:lnTo>
                <a:lnTo>
                  <a:pt x="160" y="401"/>
                </a:lnTo>
                <a:lnTo>
                  <a:pt x="170" y="396"/>
                </a:lnTo>
                <a:lnTo>
                  <a:pt x="182" y="390"/>
                </a:lnTo>
                <a:lnTo>
                  <a:pt x="192" y="386"/>
                </a:lnTo>
                <a:lnTo>
                  <a:pt x="203" y="382"/>
                </a:lnTo>
                <a:lnTo>
                  <a:pt x="214" y="379"/>
                </a:lnTo>
                <a:lnTo>
                  <a:pt x="225" y="378"/>
                </a:lnTo>
                <a:lnTo>
                  <a:pt x="235" y="376"/>
                </a:lnTo>
                <a:lnTo>
                  <a:pt x="240" y="376"/>
                </a:lnTo>
                <a:lnTo>
                  <a:pt x="247" y="378"/>
                </a:lnTo>
                <a:lnTo>
                  <a:pt x="255" y="380"/>
                </a:lnTo>
                <a:lnTo>
                  <a:pt x="261" y="383"/>
                </a:lnTo>
                <a:lnTo>
                  <a:pt x="266" y="388"/>
                </a:lnTo>
                <a:lnTo>
                  <a:pt x="269" y="395"/>
                </a:lnTo>
                <a:lnTo>
                  <a:pt x="267" y="403"/>
                </a:lnTo>
                <a:lnTo>
                  <a:pt x="260" y="414"/>
                </a:lnTo>
                <a:lnTo>
                  <a:pt x="251" y="428"/>
                </a:lnTo>
                <a:lnTo>
                  <a:pt x="249" y="443"/>
                </a:lnTo>
                <a:lnTo>
                  <a:pt x="251" y="461"/>
                </a:lnTo>
                <a:lnTo>
                  <a:pt x="262" y="484"/>
                </a:lnTo>
                <a:lnTo>
                  <a:pt x="271" y="497"/>
                </a:lnTo>
                <a:lnTo>
                  <a:pt x="278" y="507"/>
                </a:lnTo>
                <a:lnTo>
                  <a:pt x="283" y="512"/>
                </a:lnTo>
                <a:lnTo>
                  <a:pt x="289" y="516"/>
                </a:lnTo>
                <a:lnTo>
                  <a:pt x="295" y="518"/>
                </a:lnTo>
                <a:lnTo>
                  <a:pt x="303" y="523"/>
                </a:lnTo>
                <a:lnTo>
                  <a:pt x="313" y="528"/>
                </a:lnTo>
                <a:lnTo>
                  <a:pt x="325" y="539"/>
                </a:lnTo>
                <a:lnTo>
                  <a:pt x="333" y="545"/>
                </a:lnTo>
                <a:lnTo>
                  <a:pt x="338" y="550"/>
                </a:lnTo>
                <a:lnTo>
                  <a:pt x="343" y="556"/>
                </a:lnTo>
                <a:lnTo>
                  <a:pt x="349" y="561"/>
                </a:lnTo>
                <a:lnTo>
                  <a:pt x="354" y="564"/>
                </a:lnTo>
                <a:lnTo>
                  <a:pt x="362" y="568"/>
                </a:lnTo>
                <a:lnTo>
                  <a:pt x="372" y="571"/>
                </a:lnTo>
                <a:lnTo>
                  <a:pt x="385" y="573"/>
                </a:lnTo>
                <a:lnTo>
                  <a:pt x="395" y="577"/>
                </a:lnTo>
                <a:lnTo>
                  <a:pt x="400" y="583"/>
                </a:lnTo>
                <a:lnTo>
                  <a:pt x="401" y="592"/>
                </a:lnTo>
                <a:lnTo>
                  <a:pt x="401" y="605"/>
                </a:lnTo>
                <a:lnTo>
                  <a:pt x="399" y="613"/>
                </a:lnTo>
                <a:lnTo>
                  <a:pt x="392" y="621"/>
                </a:lnTo>
                <a:lnTo>
                  <a:pt x="383" y="629"/>
                </a:lnTo>
                <a:lnTo>
                  <a:pt x="371" y="634"/>
                </a:lnTo>
                <a:lnTo>
                  <a:pt x="365" y="637"/>
                </a:lnTo>
                <a:lnTo>
                  <a:pt x="357" y="639"/>
                </a:lnTo>
                <a:lnTo>
                  <a:pt x="349" y="641"/>
                </a:lnTo>
                <a:lnTo>
                  <a:pt x="342" y="645"/>
                </a:lnTo>
                <a:lnTo>
                  <a:pt x="336" y="648"/>
                </a:lnTo>
                <a:lnTo>
                  <a:pt x="329" y="654"/>
                </a:lnTo>
                <a:lnTo>
                  <a:pt x="324" y="662"/>
                </a:lnTo>
                <a:lnTo>
                  <a:pt x="320" y="671"/>
                </a:lnTo>
                <a:lnTo>
                  <a:pt x="310" y="674"/>
                </a:lnTo>
                <a:lnTo>
                  <a:pt x="305" y="672"/>
                </a:lnTo>
                <a:lnTo>
                  <a:pt x="301" y="669"/>
                </a:lnTo>
                <a:lnTo>
                  <a:pt x="299" y="664"/>
                </a:lnTo>
                <a:lnTo>
                  <a:pt x="295" y="659"/>
                </a:lnTo>
                <a:lnTo>
                  <a:pt x="294" y="649"/>
                </a:lnTo>
                <a:lnTo>
                  <a:pt x="298" y="638"/>
                </a:lnTo>
                <a:lnTo>
                  <a:pt x="310" y="623"/>
                </a:lnTo>
                <a:lnTo>
                  <a:pt x="305" y="619"/>
                </a:lnTo>
                <a:lnTo>
                  <a:pt x="300" y="621"/>
                </a:lnTo>
                <a:lnTo>
                  <a:pt x="294" y="622"/>
                </a:lnTo>
                <a:lnTo>
                  <a:pt x="289" y="618"/>
                </a:lnTo>
                <a:lnTo>
                  <a:pt x="285" y="632"/>
                </a:lnTo>
                <a:lnTo>
                  <a:pt x="280" y="649"/>
                </a:lnTo>
                <a:lnTo>
                  <a:pt x="279" y="666"/>
                </a:lnTo>
                <a:lnTo>
                  <a:pt x="285" y="678"/>
                </a:lnTo>
                <a:lnTo>
                  <a:pt x="294" y="685"/>
                </a:lnTo>
                <a:lnTo>
                  <a:pt x="303" y="689"/>
                </a:lnTo>
                <a:lnTo>
                  <a:pt x="310" y="691"/>
                </a:lnTo>
                <a:lnTo>
                  <a:pt x="318" y="692"/>
                </a:lnTo>
                <a:lnTo>
                  <a:pt x="325" y="693"/>
                </a:lnTo>
                <a:lnTo>
                  <a:pt x="333" y="693"/>
                </a:lnTo>
                <a:lnTo>
                  <a:pt x="342" y="696"/>
                </a:lnTo>
                <a:lnTo>
                  <a:pt x="352" y="698"/>
                </a:lnTo>
                <a:lnTo>
                  <a:pt x="367" y="704"/>
                </a:lnTo>
                <a:lnTo>
                  <a:pt x="378" y="709"/>
                </a:lnTo>
                <a:lnTo>
                  <a:pt x="385" y="715"/>
                </a:lnTo>
                <a:lnTo>
                  <a:pt x="386" y="720"/>
                </a:lnTo>
                <a:lnTo>
                  <a:pt x="380" y="735"/>
                </a:lnTo>
                <a:lnTo>
                  <a:pt x="370" y="747"/>
                </a:lnTo>
                <a:lnTo>
                  <a:pt x="358" y="757"/>
                </a:lnTo>
                <a:lnTo>
                  <a:pt x="343" y="765"/>
                </a:lnTo>
                <a:lnTo>
                  <a:pt x="327" y="770"/>
                </a:lnTo>
                <a:lnTo>
                  <a:pt x="308" y="774"/>
                </a:lnTo>
                <a:lnTo>
                  <a:pt x="285" y="776"/>
                </a:lnTo>
                <a:lnTo>
                  <a:pt x="261" y="777"/>
                </a:lnTo>
                <a:lnTo>
                  <a:pt x="247" y="757"/>
                </a:lnTo>
                <a:lnTo>
                  <a:pt x="249" y="768"/>
                </a:lnTo>
                <a:lnTo>
                  <a:pt x="247" y="776"/>
                </a:lnTo>
                <a:lnTo>
                  <a:pt x="243" y="781"/>
                </a:lnTo>
                <a:lnTo>
                  <a:pt x="240" y="785"/>
                </a:lnTo>
                <a:lnTo>
                  <a:pt x="236" y="790"/>
                </a:lnTo>
                <a:lnTo>
                  <a:pt x="235" y="798"/>
                </a:lnTo>
                <a:lnTo>
                  <a:pt x="237" y="810"/>
                </a:lnTo>
                <a:lnTo>
                  <a:pt x="245" y="828"/>
                </a:lnTo>
                <a:lnTo>
                  <a:pt x="246" y="808"/>
                </a:lnTo>
                <a:lnTo>
                  <a:pt x="250" y="797"/>
                </a:lnTo>
                <a:lnTo>
                  <a:pt x="255" y="791"/>
                </a:lnTo>
                <a:lnTo>
                  <a:pt x="260" y="790"/>
                </a:lnTo>
                <a:lnTo>
                  <a:pt x="281" y="790"/>
                </a:lnTo>
                <a:lnTo>
                  <a:pt x="301" y="793"/>
                </a:lnTo>
                <a:lnTo>
                  <a:pt x="322" y="797"/>
                </a:lnTo>
                <a:lnTo>
                  <a:pt x="342" y="799"/>
                </a:lnTo>
                <a:lnTo>
                  <a:pt x="362" y="799"/>
                </a:lnTo>
                <a:lnTo>
                  <a:pt x="382" y="793"/>
                </a:lnTo>
                <a:lnTo>
                  <a:pt x="404" y="780"/>
                </a:lnTo>
                <a:lnTo>
                  <a:pt x="426" y="758"/>
                </a:lnTo>
                <a:lnTo>
                  <a:pt x="436" y="755"/>
                </a:lnTo>
                <a:lnTo>
                  <a:pt x="445" y="766"/>
                </a:lnTo>
                <a:lnTo>
                  <a:pt x="449" y="781"/>
                </a:lnTo>
                <a:lnTo>
                  <a:pt x="441" y="793"/>
                </a:lnTo>
                <a:lnTo>
                  <a:pt x="463" y="826"/>
                </a:lnTo>
                <a:lnTo>
                  <a:pt x="489" y="854"/>
                </a:lnTo>
                <a:lnTo>
                  <a:pt x="520" y="879"/>
                </a:lnTo>
                <a:lnTo>
                  <a:pt x="554" y="898"/>
                </a:lnTo>
                <a:lnTo>
                  <a:pt x="592" y="914"/>
                </a:lnTo>
                <a:lnTo>
                  <a:pt x="631" y="926"/>
                </a:lnTo>
                <a:lnTo>
                  <a:pt x="671" y="935"/>
                </a:lnTo>
                <a:lnTo>
                  <a:pt x="711" y="940"/>
                </a:lnTo>
                <a:lnTo>
                  <a:pt x="752" y="942"/>
                </a:lnTo>
                <a:lnTo>
                  <a:pt x="792" y="941"/>
                </a:lnTo>
                <a:lnTo>
                  <a:pt x="830" y="936"/>
                </a:lnTo>
                <a:lnTo>
                  <a:pt x="865" y="929"/>
                </a:lnTo>
                <a:lnTo>
                  <a:pt x="897" y="919"/>
                </a:lnTo>
                <a:lnTo>
                  <a:pt x="924" y="907"/>
                </a:lnTo>
                <a:lnTo>
                  <a:pt x="948" y="892"/>
                </a:lnTo>
                <a:lnTo>
                  <a:pt x="966" y="875"/>
                </a:lnTo>
                <a:lnTo>
                  <a:pt x="974" y="871"/>
                </a:lnTo>
                <a:lnTo>
                  <a:pt x="980" y="871"/>
                </a:lnTo>
                <a:lnTo>
                  <a:pt x="981" y="876"/>
                </a:lnTo>
                <a:lnTo>
                  <a:pt x="970" y="890"/>
                </a:lnTo>
                <a:lnTo>
                  <a:pt x="956" y="904"/>
                </a:lnTo>
                <a:lnTo>
                  <a:pt x="941" y="918"/>
                </a:lnTo>
                <a:lnTo>
                  <a:pt x="926" y="931"/>
                </a:lnTo>
                <a:lnTo>
                  <a:pt x="908" y="944"/>
                </a:lnTo>
                <a:lnTo>
                  <a:pt x="890" y="957"/>
                </a:lnTo>
                <a:lnTo>
                  <a:pt x="872" y="970"/>
                </a:lnTo>
                <a:lnTo>
                  <a:pt x="850" y="981"/>
                </a:lnTo>
                <a:lnTo>
                  <a:pt x="827" y="993"/>
                </a:lnTo>
                <a:lnTo>
                  <a:pt x="803" y="1003"/>
                </a:lnTo>
                <a:lnTo>
                  <a:pt x="777" y="1013"/>
                </a:lnTo>
                <a:lnTo>
                  <a:pt x="749" y="1022"/>
                </a:lnTo>
                <a:lnTo>
                  <a:pt x="718" y="1030"/>
                </a:lnTo>
                <a:lnTo>
                  <a:pt x="686" y="1035"/>
                </a:lnTo>
                <a:lnTo>
                  <a:pt x="651" y="1040"/>
                </a:lnTo>
                <a:lnTo>
                  <a:pt x="613" y="1043"/>
                </a:lnTo>
                <a:lnTo>
                  <a:pt x="573" y="1046"/>
                </a:lnTo>
                <a:lnTo>
                  <a:pt x="516" y="1045"/>
                </a:lnTo>
                <a:lnTo>
                  <a:pt x="459" y="1036"/>
                </a:lnTo>
                <a:lnTo>
                  <a:pt x="405" y="1023"/>
                </a:lnTo>
                <a:lnTo>
                  <a:pt x="353" y="1004"/>
                </a:lnTo>
                <a:lnTo>
                  <a:pt x="303" y="981"/>
                </a:lnTo>
                <a:lnTo>
                  <a:pt x="256" y="952"/>
                </a:lnTo>
                <a:lnTo>
                  <a:pt x="212" y="921"/>
                </a:lnTo>
                <a:lnTo>
                  <a:pt x="170" y="886"/>
                </a:lnTo>
                <a:lnTo>
                  <a:pt x="134" y="846"/>
                </a:lnTo>
                <a:lnTo>
                  <a:pt x="100" y="805"/>
                </a:lnTo>
                <a:lnTo>
                  <a:pt x="71" y="761"/>
                </a:lnTo>
                <a:lnTo>
                  <a:pt x="45" y="715"/>
                </a:lnTo>
                <a:lnTo>
                  <a:pt x="27" y="668"/>
                </a:lnTo>
                <a:lnTo>
                  <a:pt x="11" y="619"/>
                </a:lnTo>
                <a:lnTo>
                  <a:pt x="3" y="571"/>
                </a:lnTo>
                <a:lnTo>
                  <a:pt x="0" y="522"/>
                </a:lnTo>
                <a:lnTo>
                  <a:pt x="3" y="469"/>
                </a:lnTo>
                <a:lnTo>
                  <a:pt x="11" y="417"/>
                </a:lnTo>
                <a:lnTo>
                  <a:pt x="25" y="366"/>
                </a:lnTo>
                <a:lnTo>
                  <a:pt x="45" y="319"/>
                </a:lnTo>
                <a:lnTo>
                  <a:pt x="69" y="273"/>
                </a:lnTo>
                <a:lnTo>
                  <a:pt x="97" y="230"/>
                </a:lnTo>
                <a:lnTo>
                  <a:pt x="131" y="190"/>
                </a:lnTo>
                <a:lnTo>
                  <a:pt x="168" y="153"/>
                </a:lnTo>
                <a:lnTo>
                  <a:pt x="208" y="120"/>
                </a:lnTo>
                <a:lnTo>
                  <a:pt x="252" y="88"/>
                </a:lnTo>
                <a:lnTo>
                  <a:pt x="299" y="63"/>
                </a:lnTo>
                <a:lnTo>
                  <a:pt x="349" y="41"/>
                </a:lnTo>
                <a:lnTo>
                  <a:pt x="402" y="23"/>
                </a:lnTo>
                <a:lnTo>
                  <a:pt x="457" y="10"/>
                </a:lnTo>
                <a:lnTo>
                  <a:pt x="515" y="2"/>
                </a:lnTo>
                <a:lnTo>
                  <a:pt x="573" y="0"/>
                </a:lnTo>
                <a:lnTo>
                  <a:pt x="576" y="2"/>
                </a:lnTo>
                <a:lnTo>
                  <a:pt x="575" y="4"/>
                </a:lnTo>
                <a:lnTo>
                  <a:pt x="570" y="6"/>
                </a:lnTo>
                <a:lnTo>
                  <a:pt x="563" y="7"/>
                </a:lnTo>
                <a:lnTo>
                  <a:pt x="554" y="8"/>
                </a:lnTo>
                <a:lnTo>
                  <a:pt x="542" y="10"/>
                </a:lnTo>
                <a:lnTo>
                  <a:pt x="532" y="12"/>
                </a:lnTo>
                <a:lnTo>
                  <a:pt x="52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dirty="0" smtClean="0">
              <a:solidFill>
                <a:srgbClr val="000000"/>
              </a:solidFill>
            </a:endParaRPr>
          </a:p>
        </p:txBody>
      </p:sp>
      <p:sp>
        <p:nvSpPr>
          <p:cNvPr id="39049" name="Freeform 137"/>
          <p:cNvSpPr>
            <a:spLocks/>
          </p:cNvSpPr>
          <p:nvPr/>
        </p:nvSpPr>
        <p:spPr bwMode="auto">
          <a:xfrm flipH="1">
            <a:off x="8604250" y="1408113"/>
            <a:ext cx="179388" cy="155575"/>
          </a:xfrm>
          <a:custGeom>
            <a:avLst/>
            <a:gdLst>
              <a:gd name="T0" fmla="*/ 154645 w 116"/>
              <a:gd name="T1" fmla="*/ 11710 h 93"/>
              <a:gd name="T2" fmla="*/ 157738 w 116"/>
              <a:gd name="T3" fmla="*/ 71933 h 93"/>
              <a:gd name="T4" fmla="*/ 120623 w 116"/>
              <a:gd name="T5" fmla="*/ 93680 h 93"/>
              <a:gd name="T6" fmla="*/ 109798 w 116"/>
              <a:gd name="T7" fmla="*/ 63568 h 93"/>
              <a:gd name="T8" fmla="*/ 98973 w 116"/>
              <a:gd name="T9" fmla="*/ 63568 h 93"/>
              <a:gd name="T10" fmla="*/ 77322 w 116"/>
              <a:gd name="T11" fmla="*/ 76951 h 93"/>
              <a:gd name="T12" fmla="*/ 55672 w 116"/>
              <a:gd name="T13" fmla="*/ 92007 h 93"/>
              <a:gd name="T14" fmla="*/ 46393 w 116"/>
              <a:gd name="T15" fmla="*/ 105390 h 93"/>
              <a:gd name="T16" fmla="*/ 64951 w 116"/>
              <a:gd name="T17" fmla="*/ 113754 h 93"/>
              <a:gd name="T18" fmla="*/ 106705 w 116"/>
              <a:gd name="T19" fmla="*/ 115427 h 93"/>
              <a:gd name="T20" fmla="*/ 142273 w 116"/>
              <a:gd name="T21" fmla="*/ 110408 h 93"/>
              <a:gd name="T22" fmla="*/ 165470 w 116"/>
              <a:gd name="T23" fmla="*/ 103717 h 93"/>
              <a:gd name="T24" fmla="*/ 176295 w 116"/>
              <a:gd name="T25" fmla="*/ 113754 h 93"/>
              <a:gd name="T26" fmla="*/ 176295 w 116"/>
              <a:gd name="T27" fmla="*/ 135501 h 93"/>
              <a:gd name="T28" fmla="*/ 160831 w 116"/>
              <a:gd name="T29" fmla="*/ 155575 h 93"/>
              <a:gd name="T30" fmla="*/ 159284 w 116"/>
              <a:gd name="T31" fmla="*/ 153902 h 93"/>
              <a:gd name="T32" fmla="*/ 162377 w 116"/>
              <a:gd name="T33" fmla="*/ 142192 h 93"/>
              <a:gd name="T34" fmla="*/ 159284 w 116"/>
              <a:gd name="T35" fmla="*/ 130482 h 93"/>
              <a:gd name="T36" fmla="*/ 153098 w 116"/>
              <a:gd name="T37" fmla="*/ 122118 h 93"/>
              <a:gd name="T38" fmla="*/ 143820 w 116"/>
              <a:gd name="T39" fmla="*/ 127137 h 93"/>
              <a:gd name="T40" fmla="*/ 123716 w 116"/>
              <a:gd name="T41" fmla="*/ 132155 h 93"/>
              <a:gd name="T42" fmla="*/ 100519 w 116"/>
              <a:gd name="T43" fmla="*/ 133828 h 93"/>
              <a:gd name="T44" fmla="*/ 68044 w 116"/>
              <a:gd name="T45" fmla="*/ 130482 h 93"/>
              <a:gd name="T46" fmla="*/ 41754 w 116"/>
              <a:gd name="T47" fmla="*/ 142192 h 93"/>
              <a:gd name="T48" fmla="*/ 27836 w 116"/>
              <a:gd name="T49" fmla="*/ 147211 h 93"/>
              <a:gd name="T50" fmla="*/ 12372 w 116"/>
              <a:gd name="T51" fmla="*/ 142192 h 93"/>
              <a:gd name="T52" fmla="*/ 0 w 116"/>
              <a:gd name="T53" fmla="*/ 135501 h 93"/>
              <a:gd name="T54" fmla="*/ 3093 w 116"/>
              <a:gd name="T55" fmla="*/ 117099 h 93"/>
              <a:gd name="T56" fmla="*/ 18557 w 116"/>
              <a:gd name="T57" fmla="*/ 90334 h 93"/>
              <a:gd name="T58" fmla="*/ 44847 w 116"/>
              <a:gd name="T59" fmla="*/ 63568 h 93"/>
              <a:gd name="T60" fmla="*/ 77322 w 116"/>
              <a:gd name="T61" fmla="*/ 35130 h 93"/>
              <a:gd name="T62" fmla="*/ 100519 w 116"/>
              <a:gd name="T63" fmla="*/ 18401 h 93"/>
              <a:gd name="T64" fmla="*/ 115984 w 116"/>
              <a:gd name="T65" fmla="*/ 13383 h 93"/>
              <a:gd name="T66" fmla="*/ 137634 w 116"/>
              <a:gd name="T67" fmla="*/ 5019 h 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93">
                <a:moveTo>
                  <a:pt x="99" y="0"/>
                </a:moveTo>
                <a:lnTo>
                  <a:pt x="100" y="7"/>
                </a:lnTo>
                <a:lnTo>
                  <a:pt x="103" y="24"/>
                </a:lnTo>
                <a:lnTo>
                  <a:pt x="102" y="43"/>
                </a:lnTo>
                <a:lnTo>
                  <a:pt x="93" y="60"/>
                </a:lnTo>
                <a:lnTo>
                  <a:pt x="78" y="56"/>
                </a:lnTo>
                <a:lnTo>
                  <a:pt x="73" y="46"/>
                </a:lnTo>
                <a:lnTo>
                  <a:pt x="71" y="38"/>
                </a:lnTo>
                <a:lnTo>
                  <a:pt x="69" y="35"/>
                </a:lnTo>
                <a:lnTo>
                  <a:pt x="64" y="38"/>
                </a:lnTo>
                <a:lnTo>
                  <a:pt x="58" y="41"/>
                </a:lnTo>
                <a:lnTo>
                  <a:pt x="50" y="46"/>
                </a:lnTo>
                <a:lnTo>
                  <a:pt x="42" y="50"/>
                </a:lnTo>
                <a:lnTo>
                  <a:pt x="36" y="55"/>
                </a:lnTo>
                <a:lnTo>
                  <a:pt x="31" y="60"/>
                </a:lnTo>
                <a:lnTo>
                  <a:pt x="30" y="63"/>
                </a:lnTo>
                <a:lnTo>
                  <a:pt x="31" y="65"/>
                </a:lnTo>
                <a:lnTo>
                  <a:pt x="42" y="68"/>
                </a:lnTo>
                <a:lnTo>
                  <a:pt x="56" y="69"/>
                </a:lnTo>
                <a:lnTo>
                  <a:pt x="69" y="69"/>
                </a:lnTo>
                <a:lnTo>
                  <a:pt x="80" y="69"/>
                </a:lnTo>
                <a:lnTo>
                  <a:pt x="92" y="66"/>
                </a:lnTo>
                <a:lnTo>
                  <a:pt x="100" y="64"/>
                </a:lnTo>
                <a:lnTo>
                  <a:pt x="107" y="62"/>
                </a:lnTo>
                <a:lnTo>
                  <a:pt x="109" y="58"/>
                </a:lnTo>
                <a:lnTo>
                  <a:pt x="114" y="68"/>
                </a:lnTo>
                <a:lnTo>
                  <a:pt x="116" y="74"/>
                </a:lnTo>
                <a:lnTo>
                  <a:pt x="114" y="81"/>
                </a:lnTo>
                <a:lnTo>
                  <a:pt x="107" y="93"/>
                </a:lnTo>
                <a:lnTo>
                  <a:pt x="104" y="93"/>
                </a:lnTo>
                <a:lnTo>
                  <a:pt x="103" y="93"/>
                </a:lnTo>
                <a:lnTo>
                  <a:pt x="103" y="92"/>
                </a:lnTo>
                <a:lnTo>
                  <a:pt x="104" y="88"/>
                </a:lnTo>
                <a:lnTo>
                  <a:pt x="105" y="85"/>
                </a:lnTo>
                <a:lnTo>
                  <a:pt x="105" y="81"/>
                </a:lnTo>
                <a:lnTo>
                  <a:pt x="103" y="78"/>
                </a:lnTo>
                <a:lnTo>
                  <a:pt x="100" y="73"/>
                </a:lnTo>
                <a:lnTo>
                  <a:pt x="99" y="73"/>
                </a:lnTo>
                <a:lnTo>
                  <a:pt x="97" y="74"/>
                </a:lnTo>
                <a:lnTo>
                  <a:pt x="93" y="76"/>
                </a:lnTo>
                <a:lnTo>
                  <a:pt x="87" y="78"/>
                </a:lnTo>
                <a:lnTo>
                  <a:pt x="80" y="79"/>
                </a:lnTo>
                <a:lnTo>
                  <a:pt x="73" y="79"/>
                </a:lnTo>
                <a:lnTo>
                  <a:pt x="65" y="80"/>
                </a:lnTo>
                <a:lnTo>
                  <a:pt x="58" y="79"/>
                </a:lnTo>
                <a:lnTo>
                  <a:pt x="44" y="78"/>
                </a:lnTo>
                <a:lnTo>
                  <a:pt x="34" y="80"/>
                </a:lnTo>
                <a:lnTo>
                  <a:pt x="27" y="85"/>
                </a:lnTo>
                <a:lnTo>
                  <a:pt x="23" y="89"/>
                </a:lnTo>
                <a:lnTo>
                  <a:pt x="18" y="88"/>
                </a:lnTo>
                <a:lnTo>
                  <a:pt x="13" y="86"/>
                </a:lnTo>
                <a:lnTo>
                  <a:pt x="8" y="85"/>
                </a:lnTo>
                <a:lnTo>
                  <a:pt x="3" y="84"/>
                </a:lnTo>
                <a:lnTo>
                  <a:pt x="0" y="81"/>
                </a:lnTo>
                <a:lnTo>
                  <a:pt x="0" y="77"/>
                </a:lnTo>
                <a:lnTo>
                  <a:pt x="2" y="70"/>
                </a:lnTo>
                <a:lnTo>
                  <a:pt x="6" y="62"/>
                </a:lnTo>
                <a:lnTo>
                  <a:pt x="12" y="54"/>
                </a:lnTo>
                <a:lnTo>
                  <a:pt x="21" y="46"/>
                </a:lnTo>
                <a:lnTo>
                  <a:pt x="29" y="38"/>
                </a:lnTo>
                <a:lnTo>
                  <a:pt x="37" y="31"/>
                </a:lnTo>
                <a:lnTo>
                  <a:pt x="50" y="21"/>
                </a:lnTo>
                <a:lnTo>
                  <a:pt x="59" y="16"/>
                </a:lnTo>
                <a:lnTo>
                  <a:pt x="65" y="11"/>
                </a:lnTo>
                <a:lnTo>
                  <a:pt x="70" y="9"/>
                </a:lnTo>
                <a:lnTo>
                  <a:pt x="75" y="8"/>
                </a:lnTo>
                <a:lnTo>
                  <a:pt x="81" y="5"/>
                </a:lnTo>
                <a:lnTo>
                  <a:pt x="89" y="3"/>
                </a:lnTo>
                <a:lnTo>
                  <a:pt x="9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50" name="Freeform 138"/>
          <p:cNvSpPr>
            <a:spLocks/>
          </p:cNvSpPr>
          <p:nvPr/>
        </p:nvSpPr>
        <p:spPr bwMode="auto">
          <a:xfrm flipH="1">
            <a:off x="8662988" y="1558925"/>
            <a:ext cx="136525" cy="47625"/>
          </a:xfrm>
          <a:custGeom>
            <a:avLst/>
            <a:gdLst>
              <a:gd name="T0" fmla="*/ 0 w 90"/>
              <a:gd name="T1" fmla="*/ 47625 h 27"/>
              <a:gd name="T2" fmla="*/ 3034 w 90"/>
              <a:gd name="T3" fmla="*/ 42333 h 27"/>
              <a:gd name="T4" fmla="*/ 10619 w 90"/>
              <a:gd name="T5" fmla="*/ 26458 h 27"/>
              <a:gd name="T6" fmla="*/ 24271 w 90"/>
              <a:gd name="T7" fmla="*/ 10583 h 27"/>
              <a:gd name="T8" fmla="*/ 43991 w 90"/>
              <a:gd name="T9" fmla="*/ 0 h 27"/>
              <a:gd name="T10" fmla="*/ 56127 w 90"/>
              <a:gd name="T11" fmla="*/ 0 h 27"/>
              <a:gd name="T12" fmla="*/ 68263 w 90"/>
              <a:gd name="T13" fmla="*/ 3528 h 27"/>
              <a:gd name="T14" fmla="*/ 77364 w 90"/>
              <a:gd name="T15" fmla="*/ 12347 h 27"/>
              <a:gd name="T16" fmla="*/ 84949 w 90"/>
              <a:gd name="T17" fmla="*/ 17639 h 27"/>
              <a:gd name="T18" fmla="*/ 95568 w 90"/>
              <a:gd name="T19" fmla="*/ 26458 h 27"/>
              <a:gd name="T20" fmla="*/ 106186 w 90"/>
              <a:gd name="T21" fmla="*/ 29986 h 27"/>
              <a:gd name="T22" fmla="*/ 119839 w 90"/>
              <a:gd name="T23" fmla="*/ 31750 h 27"/>
              <a:gd name="T24" fmla="*/ 136525 w 90"/>
              <a:gd name="T25" fmla="*/ 29986 h 27"/>
              <a:gd name="T26" fmla="*/ 135008 w 90"/>
              <a:gd name="T27" fmla="*/ 33514 h 27"/>
              <a:gd name="T28" fmla="*/ 124389 w 90"/>
              <a:gd name="T29" fmla="*/ 40569 h 27"/>
              <a:gd name="T30" fmla="*/ 107703 w 90"/>
              <a:gd name="T31" fmla="*/ 40569 h 27"/>
              <a:gd name="T32" fmla="*/ 83432 w 90"/>
              <a:gd name="T33" fmla="*/ 29986 h 27"/>
              <a:gd name="T34" fmla="*/ 69779 w 90"/>
              <a:gd name="T35" fmla="*/ 21167 h 27"/>
              <a:gd name="T36" fmla="*/ 57644 w 90"/>
              <a:gd name="T37" fmla="*/ 19403 h 27"/>
              <a:gd name="T38" fmla="*/ 48542 w 90"/>
              <a:gd name="T39" fmla="*/ 21167 h 27"/>
              <a:gd name="T40" fmla="*/ 39441 w 90"/>
              <a:gd name="T41" fmla="*/ 26458 h 27"/>
              <a:gd name="T42" fmla="*/ 28822 w 90"/>
              <a:gd name="T43" fmla="*/ 31750 h 27"/>
              <a:gd name="T44" fmla="*/ 19720 w 90"/>
              <a:gd name="T45" fmla="*/ 38806 h 27"/>
              <a:gd name="T46" fmla="*/ 10619 w 90"/>
              <a:gd name="T47" fmla="*/ 44097 h 27"/>
              <a:gd name="T48" fmla="*/ 0 w 90"/>
              <a:gd name="T49" fmla="*/ 47625 h 2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27">
                <a:moveTo>
                  <a:pt x="0" y="27"/>
                </a:moveTo>
                <a:lnTo>
                  <a:pt x="2" y="24"/>
                </a:lnTo>
                <a:lnTo>
                  <a:pt x="7" y="15"/>
                </a:lnTo>
                <a:lnTo>
                  <a:pt x="16" y="6"/>
                </a:lnTo>
                <a:lnTo>
                  <a:pt x="29" y="0"/>
                </a:lnTo>
                <a:lnTo>
                  <a:pt x="37" y="0"/>
                </a:lnTo>
                <a:lnTo>
                  <a:pt x="45" y="2"/>
                </a:lnTo>
                <a:lnTo>
                  <a:pt x="51" y="7"/>
                </a:lnTo>
                <a:lnTo>
                  <a:pt x="56" y="10"/>
                </a:lnTo>
                <a:lnTo>
                  <a:pt x="63" y="15"/>
                </a:lnTo>
                <a:lnTo>
                  <a:pt x="70" y="17"/>
                </a:lnTo>
                <a:lnTo>
                  <a:pt x="79" y="18"/>
                </a:lnTo>
                <a:lnTo>
                  <a:pt x="90" y="17"/>
                </a:lnTo>
                <a:lnTo>
                  <a:pt x="89" y="19"/>
                </a:lnTo>
                <a:lnTo>
                  <a:pt x="82" y="23"/>
                </a:lnTo>
                <a:lnTo>
                  <a:pt x="71" y="23"/>
                </a:lnTo>
                <a:lnTo>
                  <a:pt x="55" y="17"/>
                </a:lnTo>
                <a:lnTo>
                  <a:pt x="46" y="12"/>
                </a:lnTo>
                <a:lnTo>
                  <a:pt x="38" y="11"/>
                </a:lnTo>
                <a:lnTo>
                  <a:pt x="32" y="12"/>
                </a:lnTo>
                <a:lnTo>
                  <a:pt x="26" y="15"/>
                </a:lnTo>
                <a:lnTo>
                  <a:pt x="19" y="18"/>
                </a:lnTo>
                <a:lnTo>
                  <a:pt x="13" y="22"/>
                </a:lnTo>
                <a:lnTo>
                  <a:pt x="7" y="2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9051" name="Freeform 139"/>
          <p:cNvSpPr>
            <a:spLocks/>
          </p:cNvSpPr>
          <p:nvPr/>
        </p:nvSpPr>
        <p:spPr bwMode="auto">
          <a:xfrm>
            <a:off x="8194675" y="606425"/>
            <a:ext cx="574675" cy="374650"/>
          </a:xfrm>
          <a:custGeom>
            <a:avLst/>
            <a:gdLst>
              <a:gd name="T0" fmla="*/ 269875 w 362"/>
              <a:gd name="T1" fmla="*/ 185738 h 236"/>
              <a:gd name="T2" fmla="*/ 228600 w 362"/>
              <a:gd name="T3" fmla="*/ 147638 h 236"/>
              <a:gd name="T4" fmla="*/ 182563 w 362"/>
              <a:gd name="T5" fmla="*/ 109538 h 236"/>
              <a:gd name="T6" fmla="*/ 136525 w 362"/>
              <a:gd name="T7" fmla="*/ 79375 h 236"/>
              <a:gd name="T8" fmla="*/ 96838 w 362"/>
              <a:gd name="T9" fmla="*/ 52388 h 236"/>
              <a:gd name="T10" fmla="*/ 60325 w 362"/>
              <a:gd name="T11" fmla="*/ 31750 h 236"/>
              <a:gd name="T12" fmla="*/ 26988 w 362"/>
              <a:gd name="T13" fmla="*/ 14288 h 236"/>
              <a:gd name="T14" fmla="*/ 9525 w 362"/>
              <a:gd name="T15" fmla="*/ 3175 h 236"/>
              <a:gd name="T16" fmla="*/ 0 w 362"/>
              <a:gd name="T17" fmla="*/ 0 h 236"/>
              <a:gd name="T18" fmla="*/ 0 w 362"/>
              <a:gd name="T19" fmla="*/ 11113 h 236"/>
              <a:gd name="T20" fmla="*/ 4763 w 362"/>
              <a:gd name="T21" fmla="*/ 44450 h 236"/>
              <a:gd name="T22" fmla="*/ 19050 w 362"/>
              <a:gd name="T23" fmla="*/ 88900 h 236"/>
              <a:gd name="T24" fmla="*/ 36513 w 362"/>
              <a:gd name="T25" fmla="*/ 144463 h 236"/>
              <a:gd name="T26" fmla="*/ 60325 w 362"/>
              <a:gd name="T27" fmla="*/ 203200 h 236"/>
              <a:gd name="T28" fmla="*/ 96838 w 362"/>
              <a:gd name="T29" fmla="*/ 260350 h 236"/>
              <a:gd name="T30" fmla="*/ 146050 w 362"/>
              <a:gd name="T31" fmla="*/ 304800 h 236"/>
              <a:gd name="T32" fmla="*/ 204788 w 362"/>
              <a:gd name="T33" fmla="*/ 339725 h 236"/>
              <a:gd name="T34" fmla="*/ 274638 w 362"/>
              <a:gd name="T35" fmla="*/ 360363 h 236"/>
              <a:gd name="T36" fmla="*/ 342900 w 362"/>
              <a:gd name="T37" fmla="*/ 369888 h 236"/>
              <a:gd name="T38" fmla="*/ 406400 w 362"/>
              <a:gd name="T39" fmla="*/ 374650 h 236"/>
              <a:gd name="T40" fmla="*/ 460375 w 362"/>
              <a:gd name="T41" fmla="*/ 374650 h 236"/>
              <a:gd name="T42" fmla="*/ 506413 w 362"/>
              <a:gd name="T43" fmla="*/ 369888 h 236"/>
              <a:gd name="T44" fmla="*/ 542925 w 362"/>
              <a:gd name="T45" fmla="*/ 366713 h 236"/>
              <a:gd name="T46" fmla="*/ 566738 w 362"/>
              <a:gd name="T47" fmla="*/ 363538 h 236"/>
              <a:gd name="T48" fmla="*/ 574675 w 362"/>
              <a:gd name="T49" fmla="*/ 360363 h 236"/>
              <a:gd name="T50" fmla="*/ 566738 w 362"/>
              <a:gd name="T51" fmla="*/ 357188 h 236"/>
              <a:gd name="T52" fmla="*/ 542925 w 362"/>
              <a:gd name="T53" fmla="*/ 349250 h 236"/>
              <a:gd name="T54" fmla="*/ 506413 w 362"/>
              <a:gd name="T55" fmla="*/ 333375 h 236"/>
              <a:gd name="T56" fmla="*/ 460375 w 362"/>
              <a:gd name="T57" fmla="*/ 312738 h 236"/>
              <a:gd name="T58" fmla="*/ 411163 w 362"/>
              <a:gd name="T59" fmla="*/ 288925 h 236"/>
              <a:gd name="T60" fmla="*/ 360363 w 362"/>
              <a:gd name="T61" fmla="*/ 257175 h 236"/>
              <a:gd name="T62" fmla="*/ 311150 w 362"/>
              <a:gd name="T63" fmla="*/ 223838 h 236"/>
              <a:gd name="T64" fmla="*/ 269875 w 362"/>
              <a:gd name="T65" fmla="*/ 185738 h 2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62" h="236">
                <a:moveTo>
                  <a:pt x="170" y="117"/>
                </a:moveTo>
                <a:lnTo>
                  <a:pt x="144" y="93"/>
                </a:lnTo>
                <a:lnTo>
                  <a:pt x="115" y="69"/>
                </a:lnTo>
                <a:lnTo>
                  <a:pt x="86" y="50"/>
                </a:lnTo>
                <a:lnTo>
                  <a:pt x="61" y="33"/>
                </a:lnTo>
                <a:lnTo>
                  <a:pt x="38" y="20"/>
                </a:lnTo>
                <a:lnTo>
                  <a:pt x="17" y="9"/>
                </a:lnTo>
                <a:lnTo>
                  <a:pt x="6" y="2"/>
                </a:lnTo>
                <a:lnTo>
                  <a:pt x="0" y="0"/>
                </a:lnTo>
                <a:lnTo>
                  <a:pt x="0" y="7"/>
                </a:lnTo>
                <a:lnTo>
                  <a:pt x="3" y="28"/>
                </a:lnTo>
                <a:lnTo>
                  <a:pt x="12" y="56"/>
                </a:lnTo>
                <a:lnTo>
                  <a:pt x="23" y="91"/>
                </a:lnTo>
                <a:lnTo>
                  <a:pt x="38" y="128"/>
                </a:lnTo>
                <a:lnTo>
                  <a:pt x="61" y="164"/>
                </a:lnTo>
                <a:lnTo>
                  <a:pt x="92" y="192"/>
                </a:lnTo>
                <a:lnTo>
                  <a:pt x="129" y="214"/>
                </a:lnTo>
                <a:lnTo>
                  <a:pt x="173" y="227"/>
                </a:lnTo>
                <a:lnTo>
                  <a:pt x="216" y="233"/>
                </a:lnTo>
                <a:lnTo>
                  <a:pt x="256" y="236"/>
                </a:lnTo>
                <a:lnTo>
                  <a:pt x="290" y="236"/>
                </a:lnTo>
                <a:lnTo>
                  <a:pt x="319" y="233"/>
                </a:lnTo>
                <a:lnTo>
                  <a:pt x="342" y="231"/>
                </a:lnTo>
                <a:lnTo>
                  <a:pt x="357" y="229"/>
                </a:lnTo>
                <a:lnTo>
                  <a:pt x="362" y="227"/>
                </a:lnTo>
                <a:lnTo>
                  <a:pt x="357" y="225"/>
                </a:lnTo>
                <a:lnTo>
                  <a:pt x="342" y="220"/>
                </a:lnTo>
                <a:lnTo>
                  <a:pt x="319" y="210"/>
                </a:lnTo>
                <a:lnTo>
                  <a:pt x="290" y="197"/>
                </a:lnTo>
                <a:lnTo>
                  <a:pt x="259" y="182"/>
                </a:lnTo>
                <a:lnTo>
                  <a:pt x="227" y="162"/>
                </a:lnTo>
                <a:lnTo>
                  <a:pt x="196" y="141"/>
                </a:lnTo>
                <a:lnTo>
                  <a:pt x="170" y="117"/>
                </a:lnTo>
                <a:close/>
              </a:path>
            </a:pathLst>
          </a:custGeom>
          <a:solidFill>
            <a:srgbClr val="FFD3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213" name="Freeform 141"/>
          <p:cNvSpPr>
            <a:spLocks/>
          </p:cNvSpPr>
          <p:nvPr/>
        </p:nvSpPr>
        <p:spPr bwMode="auto">
          <a:xfrm>
            <a:off x="8923338" y="3840163"/>
            <a:ext cx="185737" cy="165100"/>
          </a:xfrm>
          <a:custGeom>
            <a:avLst/>
            <a:gdLst>
              <a:gd name="T0" fmla="*/ 26873 w 235"/>
              <a:gd name="T1" fmla="*/ 7900 h 209"/>
              <a:gd name="T2" fmla="*/ 87731 w 235"/>
              <a:gd name="T3" fmla="*/ 41867 h 209"/>
              <a:gd name="T4" fmla="*/ 141476 w 235"/>
              <a:gd name="T5" fmla="*/ 0 h 209"/>
              <a:gd name="T6" fmla="*/ 125669 w 235"/>
              <a:gd name="T7" fmla="*/ 63196 h 209"/>
              <a:gd name="T8" fmla="*/ 185737 w 235"/>
              <a:gd name="T9" fmla="*/ 97954 h 209"/>
              <a:gd name="T10" fmla="*/ 114604 w 235"/>
              <a:gd name="T11" fmla="*/ 101904 h 209"/>
              <a:gd name="T12" fmla="*/ 98006 w 235"/>
              <a:gd name="T13" fmla="*/ 165100 h 209"/>
              <a:gd name="T14" fmla="*/ 71133 w 235"/>
              <a:gd name="T15" fmla="*/ 105854 h 209"/>
              <a:gd name="T16" fmla="*/ 0 w 235"/>
              <a:gd name="T17" fmla="*/ 110593 h 209"/>
              <a:gd name="T18" fmla="*/ 53745 w 235"/>
              <a:gd name="T19" fmla="*/ 68726 h 209"/>
              <a:gd name="T20" fmla="*/ 26873 w 235"/>
              <a:gd name="T21" fmla="*/ 7900 h 2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5" h="209">
                <a:moveTo>
                  <a:pt x="34" y="10"/>
                </a:moveTo>
                <a:lnTo>
                  <a:pt x="111" y="53"/>
                </a:lnTo>
                <a:lnTo>
                  <a:pt x="179" y="0"/>
                </a:lnTo>
                <a:lnTo>
                  <a:pt x="159" y="80"/>
                </a:lnTo>
                <a:lnTo>
                  <a:pt x="235" y="124"/>
                </a:lnTo>
                <a:lnTo>
                  <a:pt x="145" y="129"/>
                </a:lnTo>
                <a:lnTo>
                  <a:pt x="124" y="209"/>
                </a:lnTo>
                <a:lnTo>
                  <a:pt x="90" y="134"/>
                </a:lnTo>
                <a:lnTo>
                  <a:pt x="0" y="140"/>
                </a:lnTo>
                <a:lnTo>
                  <a:pt x="68" y="87"/>
                </a:lnTo>
                <a:lnTo>
                  <a:pt x="34" y="10"/>
                </a:lnTo>
                <a:close/>
              </a:path>
            </a:pathLst>
          </a:custGeom>
          <a:solidFill>
            <a:srgbClr val="C1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300" y="3250149"/>
            <a:ext cx="7620000" cy="309086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3" name="Text Box 6"/>
          <p:cNvSpPr txBox="1">
            <a:spLocks noChangeArrowheads="1"/>
          </p:cNvSpPr>
          <p:nvPr/>
        </p:nvSpPr>
        <p:spPr bwMode="auto">
          <a:xfrm>
            <a:off x="6542881" y="3769519"/>
            <a:ext cx="89058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3200" dirty="0" smtClean="0">
                <a:solidFill>
                  <a:srgbClr val="FF0000"/>
                </a:solidFill>
                <a:cs typeface="Arial" pitchFamily="34" charset="0"/>
              </a:rPr>
              <a:t>أولو</a:t>
            </a:r>
            <a:endParaRPr lang="en-US" sz="3200" dirty="0" smtClean="0">
              <a:solidFill>
                <a:srgbClr val="FF0000"/>
              </a:solidFill>
              <a:cs typeface="Arial" pitchFamily="34" charset="0"/>
            </a:endParaRPr>
          </a:p>
        </p:txBody>
      </p:sp>
      <p:sp>
        <p:nvSpPr>
          <p:cNvPr id="144" name="Text Box 5"/>
          <p:cNvSpPr txBox="1">
            <a:spLocks noChangeArrowheads="1"/>
          </p:cNvSpPr>
          <p:nvPr/>
        </p:nvSpPr>
        <p:spPr bwMode="auto">
          <a:xfrm>
            <a:off x="7246144" y="4909344"/>
            <a:ext cx="11128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3200" dirty="0" smtClean="0">
                <a:solidFill>
                  <a:schemeClr val="accent5">
                    <a:lumMod val="50000"/>
                  </a:schemeClr>
                </a:solidFill>
                <a:cs typeface="Arial" pitchFamily="34" charset="0"/>
              </a:rPr>
              <a:t>سنون</a:t>
            </a:r>
            <a:endParaRPr lang="en-US" sz="3200" dirty="0" smtClean="0">
              <a:solidFill>
                <a:schemeClr val="accent5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145" name="Text Box 3"/>
          <p:cNvSpPr txBox="1">
            <a:spLocks noChangeArrowheads="1"/>
          </p:cNvSpPr>
          <p:nvPr/>
        </p:nvSpPr>
        <p:spPr bwMode="auto">
          <a:xfrm>
            <a:off x="4858678" y="4659313"/>
            <a:ext cx="116681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3200" dirty="0" smtClean="0">
                <a:solidFill>
                  <a:srgbClr val="C00000"/>
                </a:solidFill>
                <a:cs typeface="Arial" pitchFamily="34" charset="0"/>
              </a:rPr>
              <a:t>المذكر</a:t>
            </a:r>
            <a:endParaRPr lang="en-US" sz="3200" dirty="0" smtClean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3455193" y="4547394"/>
            <a:ext cx="11668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3200" dirty="0" smtClean="0">
                <a:solidFill>
                  <a:srgbClr val="92D050"/>
                </a:solidFill>
                <a:cs typeface="Arial" pitchFamily="34" charset="0"/>
              </a:rPr>
              <a:t>المؤنث</a:t>
            </a:r>
            <a:endParaRPr lang="en-US" sz="3200" dirty="0" smtClean="0">
              <a:solidFill>
                <a:srgbClr val="92D050"/>
              </a:solidFill>
              <a:cs typeface="Arial" pitchFamily="34" charset="0"/>
            </a:endParaRPr>
          </a:p>
        </p:txBody>
      </p:sp>
      <p:sp>
        <p:nvSpPr>
          <p:cNvPr id="147" name="Text Box 7"/>
          <p:cNvSpPr txBox="1">
            <a:spLocks noChangeArrowheads="1"/>
          </p:cNvSpPr>
          <p:nvPr/>
        </p:nvSpPr>
        <p:spPr bwMode="auto">
          <a:xfrm>
            <a:off x="1111250" y="4547393"/>
            <a:ext cx="1000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1pPr>
            <a:lvl2pPr marL="742950" indent="-28575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2pPr>
            <a:lvl3pPr marL="11430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3pPr>
            <a:lvl4pPr marL="16002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4pPr>
            <a:lvl5pPr marL="2057400" indent="-228600" eaLnBrk="0" hangingPunct="0"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5pPr>
            <a:lvl6pPr marL="25146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6pPr>
            <a:lvl7pPr marL="29718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7pPr>
            <a:lvl8pPr marL="34290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8pPr>
            <a:lvl9pPr marL="3886200" indent="-228600" algn="justLow" eaLnBrk="0" fontAlgn="base" hangingPunct="0">
              <a:spcBef>
                <a:spcPct val="0"/>
              </a:spcBef>
              <a:spcAft>
                <a:spcPct val="0"/>
              </a:spcAft>
              <a:defRPr sz="5400" b="1">
                <a:solidFill>
                  <a:srgbClr val="800080"/>
                </a:solidFill>
                <a:latin typeface="Times New Roman" pitchFamily="18" charset="0"/>
                <a:cs typeface="Traditional Arabic" pitchFamily="18" charset="-78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EG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cs typeface="Arial" pitchFamily="34" charset="0"/>
              </a:rPr>
              <a:t>أولات</a:t>
            </a:r>
            <a:endParaRPr lang="en-US" sz="3200" dirty="0" smtClean="0">
              <a:solidFill>
                <a:schemeClr val="accent6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894" y="447202"/>
            <a:ext cx="1382712" cy="1382712"/>
          </a:xfrm>
          <a:prstGeom prst="rect">
            <a:avLst/>
          </a:prstGeom>
        </p:spPr>
      </p:pic>
      <p:sp>
        <p:nvSpPr>
          <p:cNvPr id="38995" name="Freeform 83"/>
          <p:cNvSpPr>
            <a:spLocks/>
          </p:cNvSpPr>
          <p:nvPr/>
        </p:nvSpPr>
        <p:spPr bwMode="auto">
          <a:xfrm>
            <a:off x="2263611" y="254000"/>
            <a:ext cx="1392238" cy="715963"/>
          </a:xfrm>
          <a:prstGeom prst="cloudCallout">
            <a:avLst>
              <a:gd name="adj1" fmla="val -125748"/>
              <a:gd name="adj2" fmla="val 74786"/>
            </a:avLst>
          </a:prstGeom>
          <a:solidFill>
            <a:schemeClr val="bg2">
              <a:lumMod val="50000"/>
            </a:schemeClr>
          </a:solidFill>
          <a:ln>
            <a:noFill/>
          </a:ln>
          <a:ex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2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أستنتج</a:t>
            </a:r>
          </a:p>
        </p:txBody>
      </p:sp>
      <p:sp>
        <p:nvSpPr>
          <p:cNvPr id="149" name="Document">
            <a:hlinkClick r:id="rId5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3011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500" autoRev="1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1" dur="500" autoRev="1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2" dur="500" autoRev="1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autoRev="1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500" autoRev="1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6" dur="500" autoRev="1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7" dur="500" autoRev="1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autoRev="1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50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21" dur="50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22" dur="50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500" autoRev="1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500" autoRev="1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26" dur="500" autoRev="1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27" dur="500" autoRev="1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500" autoRev="1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0" dur="500" autoRev="1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31" dur="500" autoRev="1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32" dur="500" autoRev="1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500" autoRev="1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5" dur="500" autoRev="1" fill="hold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36" dur="500" autoRev="1" fill="hold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37" dur="500" autoRev="1" fill="hold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autoRev="1" fill="hold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autoRev="1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autoRev="1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42" dur="500" autoRev="1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autoRev="1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500" autoRev="1" fill="hold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animClr clrSpc="rgb" dir="cw">
                                      <p:cBhvr>
                                        <p:cTn id="46" dur="500" autoRev="1" fill="hold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set>
                                      <p:cBhvr>
                                        <p:cTn id="47" dur="500" autoRev="1" fill="hold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500" autoRev="1" fill="hold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autoRev="1" fill="hold"/>
                                        <p:tgtEl>
                                          <p:spTgt spid="31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autoRev="1" fill="hold"/>
                                        <p:tgtEl>
                                          <p:spTgt spid="31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52" dur="500" autoRev="1" fill="hold"/>
                                        <p:tgtEl>
                                          <p:spTgt spid="31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autoRev="1" fill="hold"/>
                                        <p:tgtEl>
                                          <p:spTgt spid="310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500" autoRev="1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56" dur="500" autoRev="1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57" dur="500" autoRev="1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500" autoRev="1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61" dur="50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62" dur="50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autoRev="1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5" dur="500" autoRev="1" fill="hold"/>
                                        <p:tgtEl>
                                          <p:spTgt spid="31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animClr clrSpc="rgb" dir="cw">
                                      <p:cBhvr>
                                        <p:cTn id="66" dur="500" autoRev="1" fill="hold"/>
                                        <p:tgtEl>
                                          <p:spTgt spid="31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set>
                                      <p:cBhvr>
                                        <p:cTn id="67" dur="500" autoRev="1" fill="hold"/>
                                        <p:tgtEl>
                                          <p:spTgt spid="31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500" autoRev="1" fill="hold"/>
                                        <p:tgtEl>
                                          <p:spTgt spid="31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500" autoRev="1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71" dur="500" autoRev="1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72" dur="500" autoRev="1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500" autoRev="1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500" autoRev="1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76" dur="500" autoRev="1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77" dur="500" autoRev="1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autoRev="1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autoRev="1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autoRev="1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82" dur="500" autoRev="1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autoRev="1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autoRev="1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autoRev="1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87" dur="500" autoRev="1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autoRev="1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500" autoRev="1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animClr clrSpc="rgb" dir="cw">
                                      <p:cBhvr>
                                        <p:cTn id="91" dur="500" autoRev="1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set>
                                      <p:cBhvr>
                                        <p:cTn id="92" dur="500" autoRev="1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autoRev="1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500" autoRev="1" fill="hold"/>
                                        <p:tgtEl>
                                          <p:spTgt spid="31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96" dur="500" autoRev="1" fill="hold"/>
                                        <p:tgtEl>
                                          <p:spTgt spid="31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97" dur="500" autoRev="1" fill="hold"/>
                                        <p:tgtEl>
                                          <p:spTgt spid="31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500" autoRev="1" fill="hold"/>
                                        <p:tgtEl>
                                          <p:spTgt spid="31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500" autoRev="1" fill="hold"/>
                                        <p:tgtEl>
                                          <p:spTgt spid="31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01" dur="500" autoRev="1" fill="hold"/>
                                        <p:tgtEl>
                                          <p:spTgt spid="31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02" dur="500" autoRev="1" fill="hold"/>
                                        <p:tgtEl>
                                          <p:spTgt spid="31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autoRev="1" fill="hold"/>
                                        <p:tgtEl>
                                          <p:spTgt spid="31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autoRev="1" fill="hold"/>
                                        <p:tgtEl>
                                          <p:spTgt spid="31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autoRev="1" fill="hold"/>
                                        <p:tgtEl>
                                          <p:spTgt spid="31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07" dur="500" autoRev="1" fill="hold"/>
                                        <p:tgtEl>
                                          <p:spTgt spid="31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autoRev="1" fill="hold"/>
                                        <p:tgtEl>
                                          <p:spTgt spid="31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500" autoRev="1" fill="hold"/>
                                        <p:tgtEl>
                                          <p:spTgt spid="31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animClr clrSpc="rgb" dir="cw">
                                      <p:cBhvr>
                                        <p:cTn id="111" dur="500" autoRev="1" fill="hold"/>
                                        <p:tgtEl>
                                          <p:spTgt spid="31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FF"/>
                                      </p:to>
                                    </p:animClr>
                                    <p:set>
                                      <p:cBhvr>
                                        <p:cTn id="112" dur="500" autoRev="1" fill="hold"/>
                                        <p:tgtEl>
                                          <p:spTgt spid="31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500" autoRev="1" fill="hold"/>
                                        <p:tgtEl>
                                          <p:spTgt spid="31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5" dur="500" autoRev="1" fill="hold"/>
                                        <p:tgtEl>
                                          <p:spTgt spid="3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16" dur="500" autoRev="1" fill="hold"/>
                                        <p:tgtEl>
                                          <p:spTgt spid="3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17" dur="500" autoRev="1" fill="hold"/>
                                        <p:tgtEl>
                                          <p:spTgt spid="3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8" dur="500" autoRev="1" fill="hold"/>
                                        <p:tgtEl>
                                          <p:spTgt spid="31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500" autoRev="1" fill="hold"/>
                                        <p:tgtEl>
                                          <p:spTgt spid="3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21" dur="500" autoRev="1" fill="hold"/>
                                        <p:tgtEl>
                                          <p:spTgt spid="3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22" dur="500" autoRev="1" fill="hold"/>
                                        <p:tgtEl>
                                          <p:spTgt spid="3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3" dur="500" autoRev="1" fill="hold"/>
                                        <p:tgtEl>
                                          <p:spTgt spid="31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5" dur="500" autoRev="1" fill="hold"/>
                                        <p:tgtEl>
                                          <p:spTgt spid="31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26" dur="500" autoRev="1" fill="hold"/>
                                        <p:tgtEl>
                                          <p:spTgt spid="31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27" dur="500" autoRev="1" fill="hold"/>
                                        <p:tgtEl>
                                          <p:spTgt spid="31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500" autoRev="1" fill="hold"/>
                                        <p:tgtEl>
                                          <p:spTgt spid="31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0" dur="500" autoRev="1" fill="hold"/>
                                        <p:tgtEl>
                                          <p:spTgt spid="31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31" dur="500" autoRev="1" fill="hold"/>
                                        <p:tgtEl>
                                          <p:spTgt spid="31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32" dur="500" autoRev="1" fill="hold"/>
                                        <p:tgtEl>
                                          <p:spTgt spid="31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3" dur="500" autoRev="1" fill="hold"/>
                                        <p:tgtEl>
                                          <p:spTgt spid="31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5" dur="500" autoRev="1" fill="hold"/>
                                        <p:tgtEl>
                                          <p:spTgt spid="31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36" dur="500" autoRev="1" fill="hold"/>
                                        <p:tgtEl>
                                          <p:spTgt spid="31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37" dur="500" autoRev="1" fill="hold"/>
                                        <p:tgtEl>
                                          <p:spTgt spid="31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500" autoRev="1" fill="hold"/>
                                        <p:tgtEl>
                                          <p:spTgt spid="31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0" dur="500" autoRev="1" fill="hold"/>
                                        <p:tgtEl>
                                          <p:spTgt spid="31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41" dur="500" autoRev="1" fill="hold"/>
                                        <p:tgtEl>
                                          <p:spTgt spid="31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42" dur="500" autoRev="1" fill="hold"/>
                                        <p:tgtEl>
                                          <p:spTgt spid="31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3" dur="500" autoRev="1" fill="hold"/>
                                        <p:tgtEl>
                                          <p:spTgt spid="31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1000" autoRev="1" fill="hold"/>
                                        <p:tgtEl>
                                          <p:spTgt spid="32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78EAE5"/>
                                      </p:to>
                                    </p:animClr>
                                    <p:animClr clrSpc="rgb" dir="cw">
                                      <p:cBhvr>
                                        <p:cTn id="146" dur="1000" autoRev="1" fill="hold"/>
                                        <p:tgtEl>
                                          <p:spTgt spid="32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8EAE5"/>
                                      </p:to>
                                    </p:animClr>
                                    <p:set>
                                      <p:cBhvr>
                                        <p:cTn id="147" dur="1000" autoRev="1" fill="hold"/>
                                        <p:tgtEl>
                                          <p:spTgt spid="32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1000" autoRev="1" fill="hold"/>
                                        <p:tgtEl>
                                          <p:spTgt spid="32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0" dur="500" autoRev="1" fill="hold"/>
                                        <p:tgtEl>
                                          <p:spTgt spid="3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51" dur="500" autoRev="1" fill="hold"/>
                                        <p:tgtEl>
                                          <p:spTgt spid="3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52" dur="500" autoRev="1" fill="hold"/>
                                        <p:tgtEl>
                                          <p:spTgt spid="3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3" dur="500" autoRev="1" fill="hold"/>
                                        <p:tgtEl>
                                          <p:spTgt spid="31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500" autoRev="1" fill="hold"/>
                                        <p:tgtEl>
                                          <p:spTgt spid="31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56" dur="500" autoRev="1" fill="hold"/>
                                        <p:tgtEl>
                                          <p:spTgt spid="31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57" dur="500" autoRev="1" fill="hold"/>
                                        <p:tgtEl>
                                          <p:spTgt spid="31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8" dur="500" autoRev="1" fill="hold"/>
                                        <p:tgtEl>
                                          <p:spTgt spid="31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0" dur="500" autoRev="1" fill="hold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61" dur="500" autoRev="1" fill="hold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62" dur="500" autoRev="1" fill="hold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3" dur="500" autoRev="1" fill="hold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5" dur="500" autoRev="1" fill="hold"/>
                                        <p:tgtEl>
                                          <p:spTgt spid="3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66" dur="500" autoRev="1" fill="hold"/>
                                        <p:tgtEl>
                                          <p:spTgt spid="3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67" dur="500" autoRev="1" fill="hold"/>
                                        <p:tgtEl>
                                          <p:spTgt spid="3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8" dur="500" autoRev="1" fill="hold"/>
                                        <p:tgtEl>
                                          <p:spTgt spid="31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500" autoRev="1" fill="hold"/>
                                        <p:tgtEl>
                                          <p:spTgt spid="31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71" dur="500" autoRev="1" fill="hold"/>
                                        <p:tgtEl>
                                          <p:spTgt spid="31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72" dur="500" autoRev="1" fill="hold"/>
                                        <p:tgtEl>
                                          <p:spTgt spid="31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3" dur="500" autoRev="1" fill="hold"/>
                                        <p:tgtEl>
                                          <p:spTgt spid="31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5" dur="500" autoRev="1" fill="hold"/>
                                        <p:tgtEl>
                                          <p:spTgt spid="31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animClr clrSpc="rgb" dir="cw">
                                      <p:cBhvr>
                                        <p:cTn id="176" dur="500" autoRev="1" fill="hold"/>
                                        <p:tgtEl>
                                          <p:spTgt spid="31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FC9C1"/>
                                      </p:to>
                                    </p:animClr>
                                    <p:set>
                                      <p:cBhvr>
                                        <p:cTn id="177" dur="500" autoRev="1" fill="hold"/>
                                        <p:tgtEl>
                                          <p:spTgt spid="31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autoRev="1" fill="hold"/>
                                        <p:tgtEl>
                                          <p:spTgt spid="31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0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animClr clrSpc="rgb" dir="cw">
                                      <p:cBhvr>
                                        <p:cTn id="181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set>
                                      <p:cBhvr>
                                        <p:cTn id="182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8" presetClass="entr" presetSubtype="12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6" dur="500"/>
                                        <p:tgtEl>
                                          <p:spTgt spid="3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7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8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animClr clrSpc="rgb" dir="cw">
                                      <p:cBhvr>
                                        <p:cTn id="189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set>
                                      <p:cBhvr>
                                        <p:cTn id="190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1" dur="250" autoRev="1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animClr clrSpc="rgb" dir="cw">
                                      <p:cBhvr>
                                        <p:cTn id="194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set>
                                      <p:cBhvr>
                                        <p:cTn id="195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6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8" presetClass="entr" presetSubtype="12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9" dur="500"/>
                                        <p:tgtEl>
                                          <p:spTgt spid="3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7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1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animClr clrSpc="rgb" dir="cw">
                                      <p:cBhvr>
                                        <p:cTn id="202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99CC"/>
                                      </p:to>
                                    </p:animClr>
                                    <p:set>
                                      <p:cBhvr>
                                        <p:cTn id="203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4" dur="250" autoRev="1" fill="hold"/>
                                        <p:tgtEl>
                                          <p:spTgt spid="32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7" presetClass="emp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6" dur="250" autoRev="1" fill="remove"/>
                                        <p:tgtEl>
                                          <p:spTgt spid="389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7" dur="250" autoRev="1" fill="remove"/>
                                        <p:tgtEl>
                                          <p:spTgt spid="389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08" dur="250" autoRev="1" fill="remove"/>
                                        <p:tgtEl>
                                          <p:spTgt spid="389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9" dur="250" autoRev="1" fill="remove"/>
                                        <p:tgtEl>
                                          <p:spTgt spid="389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5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5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4" fill="hold">
                      <p:stCondLst>
                        <p:cond delay="indefinite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7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8" grpId="0" animBg="1"/>
      <p:bldP spid="3081" grpId="0" animBg="1"/>
      <p:bldP spid="3083" grpId="0" animBg="1"/>
      <p:bldP spid="3087" grpId="0" animBg="1"/>
      <p:bldP spid="3096" grpId="0" animBg="1"/>
      <p:bldP spid="3098" grpId="0" animBg="1"/>
      <p:bldP spid="3099" grpId="0" animBg="1"/>
      <p:bldP spid="3100" grpId="0" animBg="1"/>
      <p:bldP spid="3101" grpId="0" animBg="1"/>
      <p:bldP spid="3102" grpId="0" animBg="1"/>
      <p:bldP spid="3103" grpId="0" animBg="1"/>
      <p:bldP spid="3104" grpId="0" animBg="1"/>
      <p:bldP spid="3105" grpId="0" animBg="1"/>
      <p:bldP spid="3106" grpId="0" animBg="1"/>
      <p:bldP spid="3107" grpId="0" animBg="1"/>
      <p:bldP spid="3108" grpId="0" animBg="1"/>
      <p:bldP spid="3109" grpId="0" animBg="1"/>
      <p:bldP spid="3110" grpId="0" animBg="1"/>
      <p:bldP spid="3132" grpId="0" animBg="1"/>
      <p:bldP spid="3133" grpId="0" animBg="1"/>
      <p:bldP spid="3134" grpId="0" animBg="1"/>
      <p:bldP spid="3135" grpId="0" animBg="1"/>
      <p:bldP spid="3136" grpId="0" animBg="1"/>
      <p:bldP spid="3137" grpId="0" animBg="1"/>
      <p:bldP spid="3138" grpId="0" animBg="1"/>
      <p:bldP spid="3139" grpId="0" animBg="1"/>
      <p:bldP spid="3140" grpId="0" animBg="1"/>
      <p:bldP spid="3141" grpId="0" animBg="1"/>
      <p:bldP spid="3142" grpId="0" animBg="1"/>
      <p:bldP spid="3144" grpId="0" animBg="1"/>
      <p:bldP spid="3144" grpId="1" animBg="1"/>
      <p:bldP spid="3144" grpId="2" animBg="1"/>
      <p:bldP spid="3145" grpId="0" animBg="1"/>
      <p:bldP spid="3146" grpId="0" animBg="1"/>
      <p:bldP spid="3147" grpId="0" animBg="1"/>
      <p:bldP spid="3148" grpId="0" animBg="1"/>
      <p:bldP spid="3208" grpId="0" animBg="1"/>
      <p:bldP spid="3213" grpId="0" animBg="1"/>
      <p:bldP spid="3213" grpId="1" animBg="1"/>
      <p:bldP spid="3213" grpId="2" animBg="1"/>
      <p:bldP spid="143" grpId="0"/>
      <p:bldP spid="144" grpId="0"/>
      <p:bldP spid="145" grpId="0"/>
      <p:bldP spid="146" grpId="0"/>
      <p:bldP spid="147" grpId="0"/>
      <p:bldP spid="3899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 flipV="1">
            <a:off x="722313" y="4406900"/>
            <a:ext cx="7772400" cy="390252"/>
          </a:xfrm>
        </p:spPr>
        <p:txBody>
          <a:bodyPr/>
          <a:lstStyle/>
          <a:p>
            <a:endParaRPr lang="ar-SA" dirty="0"/>
          </a:p>
        </p:txBody>
      </p:sp>
      <p:sp>
        <p:nvSpPr>
          <p:cNvPr id="5" name="مستطيل مستدير الزوايا 4"/>
          <p:cNvSpPr/>
          <p:nvPr/>
        </p:nvSpPr>
        <p:spPr bwMode="auto">
          <a:xfrm>
            <a:off x="3347864" y="548680"/>
            <a:ext cx="2642592" cy="72008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b="1" dirty="0">
                <a:solidFill>
                  <a:srgbClr val="000000"/>
                </a:solidFill>
              </a:rPr>
              <a:t>حلال المشاكل</a:t>
            </a:r>
          </a:p>
        </p:txBody>
      </p:sp>
      <p:pic>
        <p:nvPicPr>
          <p:cNvPr id="7" name="صورة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575" y="1001612"/>
            <a:ext cx="2269041" cy="2067348"/>
          </a:xfrm>
          <a:prstGeom prst="rect">
            <a:avLst/>
          </a:prstGeom>
        </p:spPr>
      </p:pic>
      <p:sp>
        <p:nvSpPr>
          <p:cNvPr id="12" name="وسيلة شرح بيضاوية 11"/>
          <p:cNvSpPr/>
          <p:nvPr/>
        </p:nvSpPr>
        <p:spPr bwMode="auto">
          <a:xfrm>
            <a:off x="1619672" y="3979912"/>
            <a:ext cx="1571352" cy="889248"/>
          </a:xfrm>
          <a:prstGeom prst="wedgeEllipseCallout">
            <a:avLst>
              <a:gd name="adj1" fmla="val -45095"/>
              <a:gd name="adj2" fmla="val -191195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2400" b="1" i="0" u="none" strike="noStrike" cap="none" normalizeH="0" baseline="0" dirty="0" smtClean="0">
                <a:ln>
                  <a:noFill/>
                </a:ln>
                <a:solidFill>
                  <a:schemeClr val="accent1">
                    <a:lumMod val="10000"/>
                  </a:schemeClr>
                </a:solidFill>
                <a:effectLst/>
                <a:latin typeface="Arial" pitchFamily="34" charset="0"/>
              </a:rPr>
              <a:t>بالحركات</a:t>
            </a:r>
          </a:p>
        </p:txBody>
      </p:sp>
      <p:pic>
        <p:nvPicPr>
          <p:cNvPr id="11" name="Picture 8" descr="b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924" t="13785" r="63002" b="34308"/>
          <a:stretch>
            <a:fillRect/>
          </a:stretch>
        </p:blipFill>
        <p:spPr bwMode="auto">
          <a:xfrm rot="10800000" flipV="1">
            <a:off x="6824677" y="1515914"/>
            <a:ext cx="2377488" cy="36379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وسيلة شرح بيضاوية 5"/>
          <p:cNvSpPr/>
          <p:nvPr/>
        </p:nvSpPr>
        <p:spPr>
          <a:xfrm>
            <a:off x="2339752" y="1386097"/>
            <a:ext cx="5137720" cy="1298377"/>
          </a:xfrm>
          <a:prstGeom prst="wedgeEllipseCallout">
            <a:avLst>
              <a:gd name="adj1" fmla="val 57551"/>
              <a:gd name="adj2" fmla="val 69613"/>
            </a:avLst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  <a:latin typeface="tahoma"/>
              </a:rPr>
              <a:t>ما أوجه الشبه و الاختلاف بين المثالين:</a:t>
            </a:r>
          </a:p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  <a:latin typeface="tahoma"/>
              </a:rPr>
              <a:t>سلمت على المهندسَينِ </a:t>
            </a:r>
          </a:p>
          <a:p>
            <a:pPr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  <a:latin typeface="tahoma"/>
              </a:rPr>
              <a:t>سلمت على المهندسِينَ  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3" name="وسيلة شرح بيضاوية 12"/>
          <p:cNvSpPr/>
          <p:nvPr/>
        </p:nvSpPr>
        <p:spPr bwMode="auto">
          <a:xfrm>
            <a:off x="4283968" y="3334878"/>
            <a:ext cx="1964456" cy="1534282"/>
          </a:xfrm>
          <a:prstGeom prst="wedgeEllipseCallout">
            <a:avLst>
              <a:gd name="adj1" fmla="val 134526"/>
              <a:gd name="adj2" fmla="val -75286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sz="2400" b="1" i="0" u="none" strike="noStrike" cap="none" normalizeH="0" baseline="0" dirty="0" smtClean="0">
                <a:ln>
                  <a:noFill/>
                </a:ln>
                <a:solidFill>
                  <a:schemeClr val="accent1">
                    <a:lumMod val="10000"/>
                  </a:schemeClr>
                </a:solidFill>
                <a:effectLst/>
                <a:latin typeface="Arial" pitchFamily="34" charset="0"/>
              </a:rPr>
              <a:t>أيهما جمع مذكر سالم وأيهما مثنى</a:t>
            </a:r>
          </a:p>
        </p:txBody>
      </p:sp>
      <p:sp>
        <p:nvSpPr>
          <p:cNvPr id="14" name="Document">
            <a:hlinkClick r:id="rId5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06952832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6" grpId="0" animBg="1"/>
      <p:bldP spid="1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A1E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28675" name="Group 3"/>
          <p:cNvGrpSpPr>
            <a:grpSpLocks/>
          </p:cNvGrpSpPr>
          <p:nvPr/>
        </p:nvGrpSpPr>
        <p:grpSpPr bwMode="auto">
          <a:xfrm>
            <a:off x="34925" y="0"/>
            <a:ext cx="6194425" cy="6858000"/>
            <a:chOff x="22" y="0"/>
            <a:chExt cx="3902" cy="4320"/>
          </a:xfrm>
        </p:grpSpPr>
        <p:grpSp>
          <p:nvGrpSpPr>
            <p:cNvPr id="28681" name="Group 4"/>
            <p:cNvGrpSpPr>
              <a:grpSpLocks/>
            </p:cNvGrpSpPr>
            <p:nvPr/>
          </p:nvGrpSpPr>
          <p:grpSpPr bwMode="auto">
            <a:xfrm>
              <a:off x="22" y="0"/>
              <a:ext cx="3902" cy="4320"/>
              <a:chOff x="22" y="0"/>
              <a:chExt cx="3902" cy="4320"/>
            </a:xfrm>
          </p:grpSpPr>
          <p:grpSp>
            <p:nvGrpSpPr>
              <p:cNvPr id="28683" name="Group 5"/>
              <p:cNvGrpSpPr>
                <a:grpSpLocks/>
              </p:cNvGrpSpPr>
              <p:nvPr/>
            </p:nvGrpSpPr>
            <p:grpSpPr bwMode="auto">
              <a:xfrm>
                <a:off x="68" y="108"/>
                <a:ext cx="3674" cy="3886"/>
                <a:chOff x="340" y="255"/>
                <a:chExt cx="3674" cy="3886"/>
              </a:xfrm>
            </p:grpSpPr>
            <p:pic>
              <p:nvPicPr>
                <p:cNvPr id="28693" name="Picture 6" descr="فراشاة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0" y="255"/>
                  <a:ext cx="3674" cy="388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8694" name="Rectangle 7"/>
                <p:cNvSpPr>
                  <a:spLocks noChangeArrowheads="1"/>
                </p:cNvSpPr>
                <p:nvPr/>
              </p:nvSpPr>
              <p:spPr bwMode="auto">
                <a:xfrm>
                  <a:off x="476" y="391"/>
                  <a:ext cx="3357" cy="3583"/>
                </a:xfrm>
                <a:prstGeom prst="rect">
                  <a:avLst/>
                </a:prstGeom>
                <a:noFill/>
                <a:ln w="234950">
                  <a:solidFill>
                    <a:srgbClr val="FFA1E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ar-SA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8684" name="Line 8"/>
              <p:cNvSpPr>
                <a:spLocks noChangeShapeType="1"/>
              </p:cNvSpPr>
              <p:nvPr/>
            </p:nvSpPr>
            <p:spPr bwMode="auto">
              <a:xfrm flipH="1">
                <a:off x="68" y="0"/>
                <a:ext cx="45" cy="4320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85" name="Line 9"/>
              <p:cNvSpPr>
                <a:spLocks noChangeShapeType="1"/>
              </p:cNvSpPr>
              <p:nvPr/>
            </p:nvSpPr>
            <p:spPr bwMode="auto">
              <a:xfrm>
                <a:off x="113" y="17"/>
                <a:ext cx="46" cy="4303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86" name="Line 10"/>
              <p:cNvSpPr>
                <a:spLocks noChangeShapeType="1"/>
              </p:cNvSpPr>
              <p:nvPr/>
            </p:nvSpPr>
            <p:spPr bwMode="auto">
              <a:xfrm>
                <a:off x="68" y="153"/>
                <a:ext cx="3856" cy="11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87" name="Line 11"/>
              <p:cNvSpPr>
                <a:spLocks noChangeShapeType="1"/>
              </p:cNvSpPr>
              <p:nvPr/>
            </p:nvSpPr>
            <p:spPr bwMode="auto">
              <a:xfrm>
                <a:off x="22" y="73"/>
                <a:ext cx="3856" cy="11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88" name="Line 12"/>
              <p:cNvSpPr>
                <a:spLocks noChangeShapeType="1"/>
              </p:cNvSpPr>
              <p:nvPr/>
            </p:nvSpPr>
            <p:spPr bwMode="auto">
              <a:xfrm flipH="1">
                <a:off x="3651" y="210"/>
                <a:ext cx="0" cy="4093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89" name="Line 13"/>
              <p:cNvSpPr>
                <a:spLocks noChangeShapeType="1"/>
              </p:cNvSpPr>
              <p:nvPr/>
            </p:nvSpPr>
            <p:spPr bwMode="auto">
              <a:xfrm>
                <a:off x="3696" y="210"/>
                <a:ext cx="46" cy="4076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90" name="Line 14"/>
              <p:cNvSpPr>
                <a:spLocks noChangeShapeType="1"/>
              </p:cNvSpPr>
              <p:nvPr/>
            </p:nvSpPr>
            <p:spPr bwMode="auto">
              <a:xfrm flipH="1">
                <a:off x="3606" y="164"/>
                <a:ext cx="45" cy="4139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91" name="Line 15"/>
              <p:cNvSpPr>
                <a:spLocks noChangeShapeType="1"/>
              </p:cNvSpPr>
              <p:nvPr/>
            </p:nvSpPr>
            <p:spPr bwMode="auto">
              <a:xfrm>
                <a:off x="22" y="4009"/>
                <a:ext cx="3856" cy="11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92" name="Line 16"/>
              <p:cNvSpPr>
                <a:spLocks noChangeShapeType="1"/>
              </p:cNvSpPr>
              <p:nvPr/>
            </p:nvSpPr>
            <p:spPr bwMode="auto">
              <a:xfrm>
                <a:off x="22" y="3929"/>
                <a:ext cx="3856" cy="11"/>
              </a:xfrm>
              <a:prstGeom prst="line">
                <a:avLst/>
              </a:prstGeom>
              <a:noFill/>
              <a:ln w="161925">
                <a:solidFill>
                  <a:srgbClr val="FFA1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8682" name="Rectangle 17"/>
            <p:cNvSpPr>
              <a:spLocks noChangeArrowheads="1"/>
            </p:cNvSpPr>
            <p:nvPr/>
          </p:nvSpPr>
          <p:spPr bwMode="auto">
            <a:xfrm>
              <a:off x="249" y="300"/>
              <a:ext cx="3266" cy="3493"/>
            </a:xfrm>
            <a:prstGeom prst="rect">
              <a:avLst/>
            </a:prstGeom>
            <a:noFill/>
            <a:ln w="13970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8677" name="Freeform 19"/>
          <p:cNvSpPr>
            <a:spLocks/>
          </p:cNvSpPr>
          <p:nvPr/>
        </p:nvSpPr>
        <p:spPr bwMode="auto">
          <a:xfrm rot="-278059">
            <a:off x="5724525" y="2349500"/>
            <a:ext cx="2881313" cy="2808288"/>
          </a:xfrm>
          <a:custGeom>
            <a:avLst/>
            <a:gdLst>
              <a:gd name="T0" fmla="*/ 1499266 w 3515"/>
              <a:gd name="T1" fmla="*/ 1219626 h 3569"/>
              <a:gd name="T2" fmla="*/ 1610748 w 3515"/>
              <a:gd name="T3" fmla="*/ 933998 h 3569"/>
              <a:gd name="T4" fmla="*/ 1796824 w 3515"/>
              <a:gd name="T5" fmla="*/ 719973 h 3569"/>
              <a:gd name="T6" fmla="*/ 2094383 w 3515"/>
              <a:gd name="T7" fmla="*/ 541357 h 3569"/>
              <a:gd name="T8" fmla="*/ 2503422 w 3515"/>
              <a:gd name="T9" fmla="*/ 577552 h 3569"/>
              <a:gd name="T10" fmla="*/ 2800981 w 3515"/>
              <a:gd name="T11" fmla="*/ 898589 h 3569"/>
              <a:gd name="T12" fmla="*/ 2875575 w 3515"/>
              <a:gd name="T13" fmla="*/ 1184218 h 3569"/>
              <a:gd name="T14" fmla="*/ 2837868 w 3515"/>
              <a:gd name="T15" fmla="*/ 1505255 h 3569"/>
              <a:gd name="T16" fmla="*/ 2726386 w 3515"/>
              <a:gd name="T17" fmla="*/ 1719280 h 3569"/>
              <a:gd name="T18" fmla="*/ 2540310 w 3515"/>
              <a:gd name="T19" fmla="*/ 1897896 h 3569"/>
              <a:gd name="T20" fmla="*/ 2280459 w 3515"/>
              <a:gd name="T21" fmla="*/ 2040317 h 3569"/>
              <a:gd name="T22" fmla="*/ 2019788 w 3515"/>
              <a:gd name="T23" fmla="*/ 2218933 h 3569"/>
              <a:gd name="T24" fmla="*/ 1610748 w 3515"/>
              <a:gd name="T25" fmla="*/ 2611574 h 3569"/>
              <a:gd name="T26" fmla="*/ 1387785 w 3515"/>
              <a:gd name="T27" fmla="*/ 2790190 h 3569"/>
              <a:gd name="T28" fmla="*/ 1127934 w 3515"/>
              <a:gd name="T29" fmla="*/ 2504562 h 3569"/>
              <a:gd name="T30" fmla="*/ 346741 w 3515"/>
              <a:gd name="T31" fmla="*/ 1755475 h 3569"/>
              <a:gd name="T32" fmla="*/ 86890 w 3515"/>
              <a:gd name="T33" fmla="*/ 1433651 h 3569"/>
              <a:gd name="T34" fmla="*/ 12296 w 3515"/>
              <a:gd name="T35" fmla="*/ 1112614 h 3569"/>
              <a:gd name="T36" fmla="*/ 49183 w 3515"/>
              <a:gd name="T37" fmla="*/ 755381 h 3569"/>
              <a:gd name="T38" fmla="*/ 309854 w 3515"/>
              <a:gd name="T39" fmla="*/ 327332 h 3569"/>
              <a:gd name="T40" fmla="*/ 755781 w 3515"/>
              <a:gd name="T41" fmla="*/ 41703 h 3569"/>
              <a:gd name="T42" fmla="*/ 1201708 w 3515"/>
              <a:gd name="T43" fmla="*/ 77899 h 3569"/>
              <a:gd name="T44" fmla="*/ 1462379 w 3515"/>
              <a:gd name="T45" fmla="*/ 398936 h 3569"/>
              <a:gd name="T46" fmla="*/ 1499266 w 3515"/>
              <a:gd name="T47" fmla="*/ 1219626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D0008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90" name="Freeform 18"/>
          <p:cNvSpPr>
            <a:spLocks/>
          </p:cNvSpPr>
          <p:nvPr/>
        </p:nvSpPr>
        <p:spPr bwMode="auto">
          <a:xfrm rot="-278059">
            <a:off x="6315984" y="1598613"/>
            <a:ext cx="2162175" cy="2232025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dirty="0" smtClean="0">
                <a:solidFill>
                  <a:srgbClr val="000000"/>
                </a:solidFill>
              </a:rPr>
              <a:t>هل تعلم</a:t>
            </a:r>
          </a:p>
        </p:txBody>
      </p:sp>
      <p:pic>
        <p:nvPicPr>
          <p:cNvPr id="28680" name="Picture 22" descr="غمزة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988" y="2714625"/>
            <a:ext cx="1008062" cy="100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شكل بيضاوي 1">
            <a:hlinkClick r:id="rId5" action="ppaction://hlinksldjump"/>
          </p:cNvPr>
          <p:cNvSpPr/>
          <p:nvPr/>
        </p:nvSpPr>
        <p:spPr>
          <a:xfrm>
            <a:off x="7308304" y="387350"/>
            <a:ext cx="1274440" cy="914400"/>
          </a:xfrm>
          <a:prstGeom prst="ellipse">
            <a:avLst/>
          </a:prstGeom>
          <a:solidFill>
            <a:schemeClr val="tx2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 smtClean="0">
                <a:solidFill>
                  <a:srgbClr val="FF0000"/>
                </a:solidFill>
              </a:rPr>
              <a:t>البرامج</a:t>
            </a:r>
            <a:endParaRPr lang="ar-SA" sz="2400" b="1" dirty="0">
              <a:solidFill>
                <a:srgbClr val="FF0000"/>
              </a:solidFill>
            </a:endParaRPr>
          </a:p>
        </p:txBody>
      </p:sp>
      <p:sp>
        <p:nvSpPr>
          <p:cNvPr id="23" name="Document">
            <a:hlinkClick r:id="rId5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  <p:sp>
        <p:nvSpPr>
          <p:cNvPr id="24" name="مستطيل 23">
            <a:hlinkClick r:id="rId6" action="ppaction://hlinksldjump"/>
          </p:cNvPr>
          <p:cNvSpPr/>
          <p:nvPr/>
        </p:nvSpPr>
        <p:spPr>
          <a:xfrm>
            <a:off x="5920415" y="5985585"/>
            <a:ext cx="1024546" cy="663476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 smtClean="0">
                <a:solidFill>
                  <a:schemeClr val="tx1"/>
                </a:solidFill>
              </a:rPr>
              <a:t>ورقة عمل </a:t>
            </a:r>
            <a:endParaRPr lang="ar-SA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3355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14400" y="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>
            <a:off x="4572000" y="908720"/>
            <a:ext cx="838200" cy="2672680"/>
          </a:xfrm>
          <a:prstGeom prst="upArrow">
            <a:avLst>
              <a:gd name="adj1" fmla="val 50000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82118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 smtClean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1502930562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14400" y="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 rot="9332111">
            <a:off x="4896043" y="3246387"/>
            <a:ext cx="838200" cy="2237659"/>
          </a:xfrm>
          <a:prstGeom prst="upArrow">
            <a:avLst>
              <a:gd name="adj1" fmla="val 50000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6200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728537244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02212" y="3810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 rot="4721067">
            <a:off x="5758763" y="1879895"/>
            <a:ext cx="838200" cy="2547823"/>
          </a:xfrm>
          <a:prstGeom prst="upArrow">
            <a:avLst>
              <a:gd name="adj1" fmla="val 48207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6200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 smtClean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4023293653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14400" y="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 rot="6343309">
            <a:off x="5433100" y="2629995"/>
            <a:ext cx="838200" cy="2228646"/>
          </a:xfrm>
          <a:prstGeom prst="upArrow">
            <a:avLst>
              <a:gd name="adj1" fmla="val 50000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6200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1248556390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14400" y="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 rot="20130836">
            <a:off x="4181305" y="1470106"/>
            <a:ext cx="838200" cy="2067151"/>
          </a:xfrm>
          <a:prstGeom prst="upArrow">
            <a:avLst>
              <a:gd name="adj1" fmla="val 50000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6200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342881871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Oval 4"/>
          <p:cNvSpPr>
            <a:spLocks noChangeArrowheads="1"/>
          </p:cNvSpPr>
          <p:nvPr/>
        </p:nvSpPr>
        <p:spPr bwMode="auto">
          <a:xfrm>
            <a:off x="914400" y="0"/>
            <a:ext cx="7848600" cy="6858000"/>
          </a:xfrm>
          <a:prstGeom prst="ellips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099" name="Line 6"/>
          <p:cNvSpPr>
            <a:spLocks noChangeShapeType="1"/>
          </p:cNvSpPr>
          <p:nvPr/>
        </p:nvSpPr>
        <p:spPr bwMode="auto">
          <a:xfrm>
            <a:off x="914400" y="3462338"/>
            <a:ext cx="7848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0" name="Line 7"/>
          <p:cNvSpPr>
            <a:spLocks noChangeShapeType="1"/>
          </p:cNvSpPr>
          <p:nvPr/>
        </p:nvSpPr>
        <p:spPr bwMode="auto">
          <a:xfrm>
            <a:off x="4953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1" name="Line 8"/>
          <p:cNvSpPr>
            <a:spLocks noChangeShapeType="1"/>
          </p:cNvSpPr>
          <p:nvPr/>
        </p:nvSpPr>
        <p:spPr bwMode="auto">
          <a:xfrm flipV="1">
            <a:off x="1828800" y="1371600"/>
            <a:ext cx="6172200" cy="419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2" name="Line 9"/>
          <p:cNvSpPr>
            <a:spLocks noChangeShapeType="1"/>
          </p:cNvSpPr>
          <p:nvPr/>
        </p:nvSpPr>
        <p:spPr bwMode="auto">
          <a:xfrm flipH="1" flipV="1">
            <a:off x="1981200" y="1066800"/>
            <a:ext cx="5715000" cy="46482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03" name="Oval 12"/>
          <p:cNvSpPr>
            <a:spLocks noChangeArrowheads="1"/>
          </p:cNvSpPr>
          <p:nvPr/>
        </p:nvSpPr>
        <p:spPr bwMode="auto">
          <a:xfrm>
            <a:off x="3352800" y="609600"/>
            <a:ext cx="1295400" cy="12954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1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4" name="Oval 13"/>
          <p:cNvSpPr>
            <a:spLocks noChangeArrowheads="1"/>
          </p:cNvSpPr>
          <p:nvPr/>
        </p:nvSpPr>
        <p:spPr bwMode="auto">
          <a:xfrm>
            <a:off x="5410200" y="609600"/>
            <a:ext cx="1295400" cy="1295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2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5" name="Oval 14"/>
          <p:cNvSpPr>
            <a:spLocks noChangeArrowheads="1"/>
          </p:cNvSpPr>
          <p:nvPr/>
        </p:nvSpPr>
        <p:spPr bwMode="auto">
          <a:xfrm>
            <a:off x="6934200" y="2057400"/>
            <a:ext cx="1295400" cy="1295400"/>
          </a:xfrm>
          <a:prstGeom prst="ellipse">
            <a:avLst/>
          </a:prstGeom>
          <a:solidFill>
            <a:srgbClr val="33CC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3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6" name="Oval 15"/>
          <p:cNvSpPr>
            <a:spLocks noChangeArrowheads="1"/>
          </p:cNvSpPr>
          <p:nvPr/>
        </p:nvSpPr>
        <p:spPr bwMode="auto">
          <a:xfrm>
            <a:off x="6934200" y="3657600"/>
            <a:ext cx="1295400" cy="12954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4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7" name="Oval 16"/>
          <p:cNvSpPr>
            <a:spLocks noChangeArrowheads="1"/>
          </p:cNvSpPr>
          <p:nvPr/>
        </p:nvSpPr>
        <p:spPr bwMode="auto">
          <a:xfrm>
            <a:off x="5257800" y="4876800"/>
            <a:ext cx="1295400" cy="12954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6600" dirty="0" smtClean="0">
                <a:solidFill>
                  <a:srgbClr val="000000"/>
                </a:solidFill>
              </a:rPr>
              <a:t>5</a:t>
            </a:r>
            <a:endParaRPr lang="en-US" sz="6600" dirty="0">
              <a:solidFill>
                <a:srgbClr val="000000"/>
              </a:solidFill>
            </a:endParaRPr>
          </a:p>
        </p:txBody>
      </p:sp>
      <p:sp>
        <p:nvSpPr>
          <p:cNvPr id="4108" name="Oval 17"/>
          <p:cNvSpPr>
            <a:spLocks noChangeArrowheads="1"/>
          </p:cNvSpPr>
          <p:nvPr/>
        </p:nvSpPr>
        <p:spPr bwMode="auto">
          <a:xfrm>
            <a:off x="3276600" y="4876800"/>
            <a:ext cx="1295400" cy="1295400"/>
          </a:xfrm>
          <a:prstGeom prst="ellipse">
            <a:avLst/>
          </a:prstGeom>
          <a:solidFill>
            <a:srgbClr val="9933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تحصلين على </a:t>
            </a:r>
          </a:p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000" b="1" dirty="0" smtClean="0">
                <a:solidFill>
                  <a:srgbClr val="000000"/>
                </a:solidFill>
              </a:rPr>
              <a:t>نقطة</a:t>
            </a:r>
            <a:r>
              <a:rPr lang="en-US" sz="2000" b="1" dirty="0" smtClean="0">
                <a:solidFill>
                  <a:srgbClr val="000000"/>
                </a:solidFill>
              </a:rPr>
              <a:t> 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4109" name="Oval 18"/>
          <p:cNvSpPr>
            <a:spLocks noChangeArrowheads="1"/>
          </p:cNvSpPr>
          <p:nvPr/>
        </p:nvSpPr>
        <p:spPr bwMode="auto">
          <a:xfrm>
            <a:off x="1600200" y="3581400"/>
            <a:ext cx="1295400" cy="1295400"/>
          </a:xfrm>
          <a:prstGeom prst="ellipse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000000"/>
                </a:solidFill>
              </a:rPr>
              <a:t>حظ أوفر</a:t>
            </a:r>
            <a:endParaRPr lang="en-US" sz="2800" b="1" dirty="0">
              <a:solidFill>
                <a:srgbClr val="000000"/>
              </a:solidFill>
            </a:endParaRPr>
          </a:p>
        </p:txBody>
      </p:sp>
      <p:sp>
        <p:nvSpPr>
          <p:cNvPr id="4110" name="Oval 19"/>
          <p:cNvSpPr>
            <a:spLocks noChangeArrowheads="1"/>
          </p:cNvSpPr>
          <p:nvPr/>
        </p:nvSpPr>
        <p:spPr bwMode="auto">
          <a:xfrm>
            <a:off x="1752600" y="1981200"/>
            <a:ext cx="1295400" cy="1295400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3600" dirty="0" smtClean="0">
                <a:solidFill>
                  <a:srgbClr val="000000"/>
                </a:solidFill>
              </a:rPr>
              <a:t>مبروك</a:t>
            </a:r>
            <a:endParaRPr lang="en-US" sz="3600" dirty="0">
              <a:solidFill>
                <a:srgbClr val="000000"/>
              </a:solidFill>
            </a:endParaRPr>
          </a:p>
        </p:txBody>
      </p:sp>
      <p:sp>
        <p:nvSpPr>
          <p:cNvPr id="4111" name="AutoShape 20"/>
          <p:cNvSpPr>
            <a:spLocks noChangeArrowheads="1"/>
          </p:cNvSpPr>
          <p:nvPr/>
        </p:nvSpPr>
        <p:spPr bwMode="auto">
          <a:xfrm rot="1773335">
            <a:off x="5131395" y="1230123"/>
            <a:ext cx="838200" cy="2396420"/>
          </a:xfrm>
          <a:prstGeom prst="upArrow">
            <a:avLst>
              <a:gd name="adj1" fmla="val 50000"/>
              <a:gd name="adj2" fmla="val 75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>
              <a:solidFill>
                <a:srgbClr val="000000"/>
              </a:solidFill>
            </a:endParaRPr>
          </a:p>
        </p:txBody>
      </p:sp>
      <p:sp>
        <p:nvSpPr>
          <p:cNvPr id="4112" name="AutoShape 2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6200" y="5715000"/>
            <a:ext cx="1752600" cy="990600"/>
          </a:xfrm>
          <a:prstGeom prst="actionButtonBlank">
            <a:avLst/>
          </a:prstGeom>
          <a:blipFill>
            <a:blip r:embed="rId3"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>
                <a:solidFill>
                  <a:srgbClr val="000000"/>
                </a:solidFill>
              </a:rPr>
              <a:t>دوران</a:t>
            </a:r>
            <a:endParaRPr lang="en-US" sz="4400" b="1" dirty="0">
              <a:solidFill>
                <a:srgbClr val="000000"/>
              </a:solidFill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 rot="19045163">
            <a:off x="7312102" y="5251280"/>
            <a:ext cx="2162175" cy="2051191"/>
          </a:xfrm>
          <a:custGeom>
            <a:avLst/>
            <a:gdLst>
              <a:gd name="T0" fmla="*/ 1125069 w 3515"/>
              <a:gd name="T1" fmla="*/ 969358 h 3569"/>
              <a:gd name="T2" fmla="*/ 1208727 w 3515"/>
              <a:gd name="T3" fmla="*/ 742341 h 3569"/>
              <a:gd name="T4" fmla="*/ 1348361 w 3515"/>
              <a:gd name="T5" fmla="*/ 572234 h 3569"/>
              <a:gd name="T6" fmla="*/ 1571652 w 3515"/>
              <a:gd name="T7" fmla="*/ 430270 h 3569"/>
              <a:gd name="T8" fmla="*/ 1878601 w 3515"/>
              <a:gd name="T9" fmla="*/ 459038 h 3569"/>
              <a:gd name="T10" fmla="*/ 2101892 w 3515"/>
              <a:gd name="T11" fmla="*/ 714198 h 3569"/>
              <a:gd name="T12" fmla="*/ 2157869 w 3515"/>
              <a:gd name="T13" fmla="*/ 941215 h 3569"/>
              <a:gd name="T14" fmla="*/ 2129573 w 3515"/>
              <a:gd name="T15" fmla="*/ 1196375 h 3569"/>
              <a:gd name="T16" fmla="*/ 2045916 w 3515"/>
              <a:gd name="T17" fmla="*/ 1366482 h 3569"/>
              <a:gd name="T18" fmla="*/ 1906282 w 3515"/>
              <a:gd name="T19" fmla="*/ 1508446 h 3569"/>
              <a:gd name="T20" fmla="*/ 1711286 w 3515"/>
              <a:gd name="T21" fmla="*/ 1621642 h 3569"/>
              <a:gd name="T22" fmla="*/ 1515675 w 3515"/>
              <a:gd name="T23" fmla="*/ 1763606 h 3569"/>
              <a:gd name="T24" fmla="*/ 1208727 w 3515"/>
              <a:gd name="T25" fmla="*/ 2075677 h 3569"/>
              <a:gd name="T26" fmla="*/ 1041412 w 3515"/>
              <a:gd name="T27" fmla="*/ 2217641 h 3569"/>
              <a:gd name="T28" fmla="*/ 846416 w 3515"/>
              <a:gd name="T29" fmla="*/ 1990624 h 3569"/>
              <a:gd name="T30" fmla="*/ 260199 w 3515"/>
              <a:gd name="T31" fmla="*/ 1395250 h 3569"/>
              <a:gd name="T32" fmla="*/ 65204 w 3515"/>
              <a:gd name="T33" fmla="*/ 1139465 h 3569"/>
              <a:gd name="T34" fmla="*/ 9227 w 3515"/>
              <a:gd name="T35" fmla="*/ 884305 h 3569"/>
              <a:gd name="T36" fmla="*/ 36908 w 3515"/>
              <a:gd name="T37" fmla="*/ 600377 h 3569"/>
              <a:gd name="T38" fmla="*/ 232518 w 3515"/>
              <a:gd name="T39" fmla="*/ 260163 h 3569"/>
              <a:gd name="T40" fmla="*/ 567148 w 3515"/>
              <a:gd name="T41" fmla="*/ 33146 h 3569"/>
              <a:gd name="T42" fmla="*/ 901778 w 3515"/>
              <a:gd name="T43" fmla="*/ 61914 h 3569"/>
              <a:gd name="T44" fmla="*/ 1097388 w 3515"/>
              <a:gd name="T45" fmla="*/ 317074 h 3569"/>
              <a:gd name="T46" fmla="*/ 1125069 w 3515"/>
              <a:gd name="T47" fmla="*/ 969358 h 3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15" h="3569">
                <a:moveTo>
                  <a:pt x="1829" y="1550"/>
                </a:moveTo>
                <a:cubicBezTo>
                  <a:pt x="1859" y="1663"/>
                  <a:pt x="1904" y="1293"/>
                  <a:pt x="1965" y="1187"/>
                </a:cubicBezTo>
                <a:cubicBezTo>
                  <a:pt x="2026" y="1081"/>
                  <a:pt x="2094" y="998"/>
                  <a:pt x="2192" y="915"/>
                </a:cubicBezTo>
                <a:cubicBezTo>
                  <a:pt x="2290" y="832"/>
                  <a:pt x="2412" y="718"/>
                  <a:pt x="2555" y="688"/>
                </a:cubicBezTo>
                <a:cubicBezTo>
                  <a:pt x="2698" y="658"/>
                  <a:pt x="2910" y="658"/>
                  <a:pt x="3054" y="734"/>
                </a:cubicBezTo>
                <a:cubicBezTo>
                  <a:pt x="3198" y="810"/>
                  <a:pt x="3341" y="1014"/>
                  <a:pt x="3417" y="1142"/>
                </a:cubicBezTo>
                <a:cubicBezTo>
                  <a:pt x="3493" y="1270"/>
                  <a:pt x="3501" y="1377"/>
                  <a:pt x="3508" y="1505"/>
                </a:cubicBezTo>
                <a:cubicBezTo>
                  <a:pt x="3515" y="1633"/>
                  <a:pt x="3492" y="1800"/>
                  <a:pt x="3462" y="1913"/>
                </a:cubicBezTo>
                <a:cubicBezTo>
                  <a:pt x="3432" y="2026"/>
                  <a:pt x="3386" y="2102"/>
                  <a:pt x="3326" y="2185"/>
                </a:cubicBezTo>
                <a:cubicBezTo>
                  <a:pt x="3266" y="2268"/>
                  <a:pt x="3190" y="2344"/>
                  <a:pt x="3099" y="2412"/>
                </a:cubicBezTo>
                <a:cubicBezTo>
                  <a:pt x="3008" y="2480"/>
                  <a:pt x="2888" y="2525"/>
                  <a:pt x="2782" y="2593"/>
                </a:cubicBezTo>
                <a:cubicBezTo>
                  <a:pt x="2676" y="2661"/>
                  <a:pt x="2600" y="2699"/>
                  <a:pt x="2464" y="2820"/>
                </a:cubicBezTo>
                <a:cubicBezTo>
                  <a:pt x="2328" y="2941"/>
                  <a:pt x="2094" y="3198"/>
                  <a:pt x="1965" y="3319"/>
                </a:cubicBezTo>
                <a:cubicBezTo>
                  <a:pt x="1836" y="3440"/>
                  <a:pt x="1791" y="3569"/>
                  <a:pt x="1693" y="3546"/>
                </a:cubicBezTo>
                <a:cubicBezTo>
                  <a:pt x="1595" y="3523"/>
                  <a:pt x="1587" y="3402"/>
                  <a:pt x="1376" y="3183"/>
                </a:cubicBezTo>
                <a:cubicBezTo>
                  <a:pt x="1165" y="2964"/>
                  <a:pt x="635" y="2458"/>
                  <a:pt x="423" y="2231"/>
                </a:cubicBezTo>
                <a:cubicBezTo>
                  <a:pt x="211" y="2004"/>
                  <a:pt x="174" y="1958"/>
                  <a:pt x="106" y="1822"/>
                </a:cubicBezTo>
                <a:cubicBezTo>
                  <a:pt x="38" y="1686"/>
                  <a:pt x="23" y="1558"/>
                  <a:pt x="15" y="1414"/>
                </a:cubicBezTo>
                <a:cubicBezTo>
                  <a:pt x="7" y="1270"/>
                  <a:pt x="0" y="1126"/>
                  <a:pt x="60" y="960"/>
                </a:cubicBezTo>
                <a:cubicBezTo>
                  <a:pt x="120" y="794"/>
                  <a:pt x="234" y="567"/>
                  <a:pt x="378" y="416"/>
                </a:cubicBezTo>
                <a:cubicBezTo>
                  <a:pt x="522" y="265"/>
                  <a:pt x="741" y="106"/>
                  <a:pt x="922" y="53"/>
                </a:cubicBezTo>
                <a:cubicBezTo>
                  <a:pt x="1103" y="0"/>
                  <a:pt x="1322" y="23"/>
                  <a:pt x="1466" y="99"/>
                </a:cubicBezTo>
                <a:cubicBezTo>
                  <a:pt x="1610" y="175"/>
                  <a:pt x="1716" y="265"/>
                  <a:pt x="1784" y="507"/>
                </a:cubicBezTo>
                <a:cubicBezTo>
                  <a:pt x="1852" y="749"/>
                  <a:pt x="1799" y="1437"/>
                  <a:pt x="1829" y="1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sy="-100000" rotWithShape="0">
              <a:srgbClr val="808080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3175" cmpd="sng">
                <a:solidFill>
                  <a:srgbClr val="FFF3FB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ar-SA" sz="6000" kern="0" dirty="0" smtClean="0">
                <a:solidFill>
                  <a:srgbClr val="000000"/>
                </a:solidFill>
              </a:rPr>
              <a:t>هل تعلم</a:t>
            </a:r>
          </a:p>
        </p:txBody>
      </p:sp>
    </p:spTree>
    <p:extLst>
      <p:ext uri="{BB962C8B-B14F-4D97-AF65-F5344CB8AC3E}">
        <p14:creationId xmlns:p14="http://schemas.microsoft.com/office/powerpoint/2010/main" val="355442990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00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Rectangle 4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2627784" y="5785769"/>
            <a:ext cx="4176241" cy="769441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square" anchor="ctr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4400" b="1" dirty="0" smtClean="0">
                <a:solidFill>
                  <a:srgbClr val="000000"/>
                </a:solidFill>
              </a:rPr>
              <a:t>الجمع السالم</a:t>
            </a:r>
          </a:p>
        </p:txBody>
      </p:sp>
      <p:sp>
        <p:nvSpPr>
          <p:cNvPr id="3074" name="Oval 2"/>
          <p:cNvSpPr>
            <a:spLocks noChangeArrowheads="1"/>
          </p:cNvSpPr>
          <p:nvPr/>
        </p:nvSpPr>
        <p:spPr bwMode="auto">
          <a:xfrm>
            <a:off x="-757238" y="-1395413"/>
            <a:ext cx="4679951" cy="4826001"/>
          </a:xfrm>
          <a:prstGeom prst="ellipse">
            <a:avLst/>
          </a:prstGeom>
          <a:noFill/>
          <a:ln w="38100">
            <a:solidFill>
              <a:srgbClr val="00CCFF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5" name="Oval 3"/>
          <p:cNvSpPr>
            <a:spLocks noChangeArrowheads="1"/>
          </p:cNvSpPr>
          <p:nvPr/>
        </p:nvSpPr>
        <p:spPr bwMode="auto">
          <a:xfrm>
            <a:off x="3924300" y="2276475"/>
            <a:ext cx="4679950" cy="4826000"/>
          </a:xfrm>
          <a:prstGeom prst="ellipse">
            <a:avLst/>
          </a:prstGeom>
          <a:noFill/>
          <a:ln w="28575">
            <a:solidFill>
              <a:srgbClr val="00CCFF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6" name="Rectangle 4"/>
          <p:cNvSpPr>
            <a:spLocks noChangeArrowheads="1"/>
          </p:cNvSpPr>
          <p:nvPr/>
        </p:nvSpPr>
        <p:spPr bwMode="auto">
          <a:xfrm>
            <a:off x="2071688" y="4457700"/>
            <a:ext cx="5184775" cy="1079500"/>
          </a:xfrm>
          <a:prstGeom prst="rect">
            <a:avLst/>
          </a:prstGeom>
          <a:solidFill>
            <a:srgbClr val="FF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99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-252413" y="2133600"/>
            <a:ext cx="6192838" cy="6624638"/>
          </a:xfrm>
          <a:prstGeom prst="ellipse">
            <a:avLst/>
          </a:prstGeom>
          <a:noFill/>
          <a:ln w="28575">
            <a:solidFill>
              <a:srgbClr val="FF0066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4038" name="Group 6"/>
          <p:cNvGrpSpPr>
            <a:grpSpLocks/>
          </p:cNvGrpSpPr>
          <p:nvPr/>
        </p:nvGrpSpPr>
        <p:grpSpPr bwMode="auto">
          <a:xfrm>
            <a:off x="4356100" y="3284538"/>
            <a:ext cx="1081088" cy="1079500"/>
            <a:chOff x="3084" y="1039"/>
            <a:chExt cx="1251" cy="1220"/>
          </a:xfrm>
        </p:grpSpPr>
        <p:sp>
          <p:nvSpPr>
            <p:cNvPr id="44696" name="Freeform 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7" name="Freeform 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8" name="Freeform 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9" name="Freeform 1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0" name="Freeform 1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99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1" name="Freeform 1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2" name="Freeform 1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3" name="Freeform 1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4" name="Freeform 1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5" name="Freeform 1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6" name="Freeform 1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7" name="Freeform 1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8" name="Freeform 1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09" name="Freeform 2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0" name="Freeform 2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1" name="Freeform 2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2" name="Freeform 2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3" name="Freeform 2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4" name="Freeform 2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5" name="Freeform 2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6" name="Freeform 2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7" name="Freeform 2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8" name="Freeform 2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19" name="Freeform 3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0" name="Freeform 3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1" name="Freeform 3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2" name="Freeform 3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3" name="Freeform 3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4" name="Freeform 3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5" name="Freeform 3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6" name="Freeform 3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7" name="Freeform 3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8" name="Freeform 3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29" name="Freeform 4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0" name="Freeform 4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1" name="Freeform 4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2" name="Freeform 4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3" name="Freeform 4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4" name="Freeform 4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5" name="Freeform 4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6" name="Freeform 4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7" name="Freeform 4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8" name="Freeform 4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39" name="Freeform 5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0" name="Freeform 5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1" name="Freeform 5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2" name="Freeform 5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3" name="Freeform 5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4" name="Freeform 5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5" name="Freeform 5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6" name="Freeform 5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7" name="Freeform 5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8" name="Freeform 5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49" name="Freeform 6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0" name="Freeform 6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1" name="Freeform 6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2" name="Freeform 6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3" name="Freeform 6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4" name="Freeform 6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5" name="Freeform 6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6" name="Freeform 6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7" name="Freeform 6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8" name="Freeform 6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59" name="Freeform 7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0" name="Freeform 7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1" name="Freeform 7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2" name="Freeform 7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3" name="Freeform 7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4" name="Freeform 7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5" name="Freeform 7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6" name="Freeform 7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7" name="Freeform 7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8" name="Freeform 7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69" name="Freeform 8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70" name="Freeform 8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71" name="Freeform 8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72" name="Freeform 8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73" name="Freeform 8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774" name="Freeform 8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4039" name="Group 86"/>
          <p:cNvGrpSpPr>
            <a:grpSpLocks/>
          </p:cNvGrpSpPr>
          <p:nvPr/>
        </p:nvGrpSpPr>
        <p:grpSpPr bwMode="auto">
          <a:xfrm>
            <a:off x="1692275" y="2565400"/>
            <a:ext cx="792163" cy="790575"/>
            <a:chOff x="3084" y="1039"/>
            <a:chExt cx="1251" cy="1220"/>
          </a:xfrm>
        </p:grpSpPr>
        <p:sp>
          <p:nvSpPr>
            <p:cNvPr id="44617" name="Freeform 8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8" name="Freeform 8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9" name="Freeform 8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0" name="Freeform 9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1" name="Freeform 9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2" name="Freeform 9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3" name="Freeform 9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4" name="Freeform 9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5" name="Freeform 9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6" name="Freeform 9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7" name="Freeform 9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8" name="Freeform 9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29" name="Freeform 9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0" name="Freeform 10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1" name="Freeform 10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2" name="Freeform 10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3" name="Freeform 10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4" name="Freeform 10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5" name="Freeform 10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6" name="Freeform 10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7" name="Freeform 10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8" name="Freeform 10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39" name="Freeform 10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0" name="Freeform 11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1" name="Freeform 11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2" name="Freeform 11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3" name="Freeform 11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4" name="Freeform 11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5" name="Freeform 11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6" name="Freeform 11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7" name="Freeform 11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8" name="Freeform 11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49" name="Freeform 11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0" name="Freeform 12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1" name="Freeform 12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2" name="Freeform 12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3" name="Freeform 12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4" name="Freeform 12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5" name="Freeform 12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6" name="Freeform 12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7" name="Freeform 12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8" name="Freeform 12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59" name="Freeform 12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0" name="Freeform 13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1" name="Freeform 13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2" name="Freeform 13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3" name="Freeform 13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4" name="Freeform 13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5" name="Freeform 13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6" name="Freeform 13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7" name="Freeform 13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8" name="Freeform 13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69" name="Freeform 13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0" name="Freeform 14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1" name="Freeform 14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2" name="Freeform 14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3" name="Freeform 14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4" name="Freeform 14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5" name="Freeform 14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6" name="Freeform 14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7" name="Freeform 14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8" name="Freeform 14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79" name="Freeform 14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0" name="Freeform 15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1" name="Freeform 15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2" name="Freeform 15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3" name="Freeform 15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4" name="Freeform 15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5" name="Freeform 15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6" name="Freeform 15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7" name="Freeform 15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8" name="Freeform 15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89" name="Freeform 15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0" name="Freeform 16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1" name="Freeform 16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2" name="Freeform 16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3" name="Freeform 16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4" name="Freeform 16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95" name="Freeform 16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4040" name="Group 166"/>
          <p:cNvGrpSpPr>
            <a:grpSpLocks/>
          </p:cNvGrpSpPr>
          <p:nvPr/>
        </p:nvGrpSpPr>
        <p:grpSpPr bwMode="auto">
          <a:xfrm>
            <a:off x="755650" y="5084763"/>
            <a:ext cx="863600" cy="863600"/>
            <a:chOff x="3084" y="1039"/>
            <a:chExt cx="1251" cy="1220"/>
          </a:xfrm>
        </p:grpSpPr>
        <p:sp>
          <p:nvSpPr>
            <p:cNvPr id="44538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39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0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1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2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3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4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5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6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7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8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49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0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1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2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3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4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5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6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7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8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59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0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1" name="Freeform 19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2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3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4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5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6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7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8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69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0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1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2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3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4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5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6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7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8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79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0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1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2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3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4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5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6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7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8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89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0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1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2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3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4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5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6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7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8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599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0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1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2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3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4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5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6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7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8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09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0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1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2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3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4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5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616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318" name="Oval 246"/>
          <p:cNvSpPr>
            <a:spLocks noChangeArrowheads="1"/>
          </p:cNvSpPr>
          <p:nvPr/>
        </p:nvSpPr>
        <p:spPr bwMode="auto">
          <a:xfrm>
            <a:off x="1258888" y="476250"/>
            <a:ext cx="6192837" cy="5400675"/>
          </a:xfrm>
          <a:prstGeom prst="ellipse">
            <a:avLst/>
          </a:prstGeom>
          <a:noFill/>
          <a:ln w="28575">
            <a:solidFill>
              <a:srgbClr val="FFFF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19" name="Oval 247"/>
          <p:cNvSpPr>
            <a:spLocks noChangeArrowheads="1"/>
          </p:cNvSpPr>
          <p:nvPr/>
        </p:nvSpPr>
        <p:spPr bwMode="auto">
          <a:xfrm>
            <a:off x="-1260475" y="-892175"/>
            <a:ext cx="7127875" cy="7129463"/>
          </a:xfrm>
          <a:prstGeom prst="ellipse">
            <a:avLst/>
          </a:prstGeom>
          <a:noFill/>
          <a:ln w="28575">
            <a:solidFill>
              <a:srgbClr val="00FF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0" name="Oval 248"/>
          <p:cNvSpPr>
            <a:spLocks noChangeArrowheads="1"/>
          </p:cNvSpPr>
          <p:nvPr/>
        </p:nvSpPr>
        <p:spPr bwMode="auto">
          <a:xfrm>
            <a:off x="5364163" y="-1755775"/>
            <a:ext cx="4968875" cy="5400675"/>
          </a:xfrm>
          <a:prstGeom prst="ellipse">
            <a:avLst/>
          </a:prstGeom>
          <a:noFill/>
          <a:ln w="38100">
            <a:solidFill>
              <a:srgbClr val="FF99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1" name="Oval 249"/>
          <p:cNvSpPr>
            <a:spLocks noChangeArrowheads="1"/>
          </p:cNvSpPr>
          <p:nvPr/>
        </p:nvSpPr>
        <p:spPr bwMode="auto">
          <a:xfrm>
            <a:off x="611188" y="-2555875"/>
            <a:ext cx="6048375" cy="6056313"/>
          </a:xfrm>
          <a:prstGeom prst="ellipse">
            <a:avLst/>
          </a:prstGeom>
          <a:noFill/>
          <a:ln w="28575">
            <a:solidFill>
              <a:srgbClr val="FF0000">
                <a:alpha val="39999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2" name="Oval 250"/>
          <p:cNvSpPr>
            <a:spLocks noChangeArrowheads="1"/>
          </p:cNvSpPr>
          <p:nvPr/>
        </p:nvSpPr>
        <p:spPr bwMode="auto">
          <a:xfrm>
            <a:off x="539750" y="765175"/>
            <a:ext cx="4464050" cy="4319588"/>
          </a:xfrm>
          <a:prstGeom prst="ellipse">
            <a:avLst/>
          </a:prstGeom>
          <a:noFill/>
          <a:ln w="28575">
            <a:solidFill>
              <a:srgbClr val="FF00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3" name="WordArt 251"/>
          <p:cNvSpPr>
            <a:spLocks noChangeArrowheads="1" noChangeShapeType="1" noTextEdit="1"/>
          </p:cNvSpPr>
          <p:nvPr/>
        </p:nvSpPr>
        <p:spPr bwMode="auto">
          <a:xfrm>
            <a:off x="2075692" y="1388085"/>
            <a:ext cx="4824545" cy="295294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3600" kern="10" dirty="0" smtClean="0">
                <a:solidFill>
                  <a:srgbClr val="FF3399">
                    <a:alpha val="79999"/>
                  </a:srgbClr>
                </a:solidFill>
                <a:latin typeface="Monotype Koufi"/>
                <a:ea typeface="Monotype Koufi"/>
                <a:cs typeface="Monotype Koufi"/>
              </a:rPr>
              <a:t>قنوات ...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3600" kern="10" dirty="0" smtClean="0">
                <a:solidFill>
                  <a:srgbClr val="FF3399">
                    <a:alpha val="79999"/>
                  </a:srgbClr>
                </a:solidFill>
                <a:latin typeface="Monotype Koufi"/>
                <a:ea typeface="Monotype Koufi"/>
                <a:cs typeface="Monotype Koufi"/>
              </a:rPr>
              <a:t>لغتي الخالدة ...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3600" kern="10" dirty="0" smtClean="0">
                <a:solidFill>
                  <a:schemeClr val="tx2">
                    <a:lumMod val="95000"/>
                    <a:lumOff val="5000"/>
                    <a:alpha val="79999"/>
                  </a:schemeClr>
                </a:solidFill>
                <a:latin typeface="Monotype Koufi"/>
                <a:ea typeface="Monotype Koufi"/>
                <a:cs typeface="Monotype Koufi"/>
              </a:rPr>
              <a:t>تقدم</a:t>
            </a:r>
          </a:p>
        </p:txBody>
      </p:sp>
      <p:sp>
        <p:nvSpPr>
          <p:cNvPr id="3324" name="Oval 252"/>
          <p:cNvSpPr>
            <a:spLocks noChangeArrowheads="1"/>
          </p:cNvSpPr>
          <p:nvPr/>
        </p:nvSpPr>
        <p:spPr bwMode="auto">
          <a:xfrm>
            <a:off x="5219700" y="1844675"/>
            <a:ext cx="4967288" cy="4679950"/>
          </a:xfrm>
          <a:prstGeom prst="ellipse">
            <a:avLst/>
          </a:prstGeom>
          <a:noFill/>
          <a:ln w="28575">
            <a:solidFill>
              <a:srgbClr val="00FF00">
                <a:alpha val="50195"/>
              </a:srgbClr>
            </a:solidFill>
            <a:prstDash val="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4048" name="Group 253"/>
          <p:cNvGrpSpPr>
            <a:grpSpLocks/>
          </p:cNvGrpSpPr>
          <p:nvPr/>
        </p:nvGrpSpPr>
        <p:grpSpPr bwMode="auto">
          <a:xfrm>
            <a:off x="7956550" y="692150"/>
            <a:ext cx="792163" cy="720725"/>
            <a:chOff x="4422" y="436"/>
            <a:chExt cx="499" cy="454"/>
          </a:xfrm>
        </p:grpSpPr>
        <p:grpSp>
          <p:nvGrpSpPr>
            <p:cNvPr id="44298" name="Group 25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4459" name="Freeform 25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0" name="Freeform 25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1" name="Freeform 25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2" name="Freeform 25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3" name="Freeform 25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4" name="Freeform 26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5" name="Freeform 26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6" name="Freeform 26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7" name="Freeform 26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8" name="Freeform 26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69" name="Freeform 26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0" name="Freeform 26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1" name="Freeform 26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2" name="Freeform 26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3" name="Freeform 26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4" name="Freeform 27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5" name="Freeform 27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6" name="Freeform 27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7" name="Freeform 27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8" name="Freeform 27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79" name="Freeform 27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0" name="Freeform 27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1" name="Freeform 27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2" name="Freeform 27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3" name="Freeform 27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4" name="Freeform 28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5" name="Freeform 28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6" name="Freeform 28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7" name="Freeform 28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8" name="Freeform 28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89" name="Freeform 28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0" name="Freeform 28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1" name="Freeform 28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2" name="Freeform 28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3" name="Freeform 28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4" name="Freeform 29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5" name="Freeform 29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6" name="Freeform 29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7" name="Freeform 29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8" name="Freeform 29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99" name="Freeform 29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0" name="Freeform 29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1" name="Freeform 29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2" name="Freeform 29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3" name="Freeform 29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4" name="Freeform 30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5" name="Freeform 30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6" name="Freeform 30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7" name="Freeform 30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8" name="Freeform 30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09" name="Freeform 30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0" name="Freeform 30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1" name="Freeform 30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2" name="Freeform 30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3" name="Freeform 30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4" name="Freeform 31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5" name="Freeform 31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6" name="Freeform 31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7" name="Freeform 31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8" name="Freeform 31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19" name="Freeform 31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0" name="Freeform 31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1" name="Freeform 31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2" name="Freeform 31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3" name="Freeform 31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4" name="Freeform 32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5" name="Freeform 32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6" name="Freeform 32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7" name="Freeform 32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8" name="Freeform 32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29" name="Freeform 32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0" name="Freeform 32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1" name="Freeform 32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2" name="Freeform 32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3" name="Freeform 32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4" name="Freeform 33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5" name="Freeform 33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6" name="Freeform 33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537" name="Freeform 33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4299" name="Group 33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4380" name="Freeform 33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1" name="Freeform 33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2" name="Freeform 33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3" name="Freeform 33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4" name="Freeform 33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5" name="Freeform 34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6" name="Freeform 34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7" name="Freeform 34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8" name="Freeform 34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89" name="Freeform 34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0" name="Freeform 34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1" name="Freeform 34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2" name="Freeform 34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3" name="Freeform 34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4" name="Freeform 34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5" name="Freeform 35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6" name="Freeform 35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7" name="Freeform 35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8" name="Freeform 35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99" name="Freeform 35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0" name="Freeform 35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1" name="Freeform 35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2" name="Freeform 35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3" name="Freeform 35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4" name="Freeform 35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5" name="Freeform 36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6" name="Freeform 36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7" name="Freeform 36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8" name="Freeform 36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09" name="Freeform 36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0" name="Freeform 36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1" name="Freeform 36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2" name="Freeform 36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3" name="Freeform 36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4" name="Freeform 36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5" name="Freeform 37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6" name="Freeform 37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7" name="Freeform 37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8" name="Freeform 37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19" name="Freeform 37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0" name="Freeform 37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1" name="Freeform 37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2" name="Freeform 37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3" name="Freeform 37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4" name="Freeform 37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5" name="Freeform 38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6" name="Freeform 38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7" name="Freeform 38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8" name="Freeform 38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29" name="Freeform 38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0" name="Freeform 38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1" name="Freeform 38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2" name="Freeform 38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3" name="Freeform 38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4" name="Freeform 38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5" name="Freeform 39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6" name="Freeform 39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7" name="Freeform 39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8" name="Freeform 39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39" name="Freeform 39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0" name="Freeform 39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1" name="Freeform 39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2" name="Freeform 39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3" name="Freeform 39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4" name="Freeform 39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5" name="Freeform 40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6" name="Freeform 40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7" name="Freeform 40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8" name="Freeform 40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49" name="Freeform 40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0" name="Freeform 40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1" name="Freeform 40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2" name="Freeform 40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3" name="Freeform 40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4" name="Freeform 40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5" name="Freeform 41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6" name="Freeform 41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7" name="Freeform 41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58" name="Freeform 41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4300" name="Group 414"/>
            <p:cNvGrpSpPr>
              <a:grpSpLocks/>
            </p:cNvGrpSpPr>
            <p:nvPr/>
          </p:nvGrpSpPr>
          <p:grpSpPr bwMode="auto">
            <a:xfrm>
              <a:off x="4422" y="436"/>
              <a:ext cx="499" cy="454"/>
              <a:chOff x="3084" y="1039"/>
              <a:chExt cx="1251" cy="1220"/>
            </a:xfrm>
          </p:grpSpPr>
          <p:sp>
            <p:nvSpPr>
              <p:cNvPr id="44301" name="Freeform 415"/>
              <p:cNvSpPr>
                <a:spLocks/>
              </p:cNvSpPr>
              <p:nvPr/>
            </p:nvSpPr>
            <p:spPr bwMode="auto">
              <a:xfrm>
                <a:off x="3365" y="1039"/>
                <a:ext cx="341" cy="414"/>
              </a:xfrm>
              <a:custGeom>
                <a:avLst/>
                <a:gdLst>
                  <a:gd name="T0" fmla="*/ 225 w 1364"/>
                  <a:gd name="T1" fmla="*/ 43 h 1657"/>
                  <a:gd name="T2" fmla="*/ 291 w 1364"/>
                  <a:gd name="T3" fmla="*/ 117 h 1657"/>
                  <a:gd name="T4" fmla="*/ 337 w 1364"/>
                  <a:gd name="T5" fmla="*/ 273 h 1657"/>
                  <a:gd name="T6" fmla="*/ 341 w 1364"/>
                  <a:gd name="T7" fmla="*/ 374 h 1657"/>
                  <a:gd name="T8" fmla="*/ 247 w 1364"/>
                  <a:gd name="T9" fmla="*/ 374 h 1657"/>
                  <a:gd name="T10" fmla="*/ 174 w 1364"/>
                  <a:gd name="T11" fmla="*/ 414 h 1657"/>
                  <a:gd name="T12" fmla="*/ 73 w 1364"/>
                  <a:gd name="T13" fmla="*/ 345 h 1657"/>
                  <a:gd name="T14" fmla="*/ 15 w 1364"/>
                  <a:gd name="T15" fmla="*/ 251 h 1657"/>
                  <a:gd name="T16" fmla="*/ 0 w 1364"/>
                  <a:gd name="T17" fmla="*/ 156 h 1657"/>
                  <a:gd name="T18" fmla="*/ 15 w 1364"/>
                  <a:gd name="T19" fmla="*/ 72 h 1657"/>
                  <a:gd name="T20" fmla="*/ 50 w 1364"/>
                  <a:gd name="T21" fmla="*/ 21 h 1657"/>
                  <a:gd name="T22" fmla="*/ 83 w 1364"/>
                  <a:gd name="T23" fmla="*/ 0 h 1657"/>
                  <a:gd name="T24" fmla="*/ 151 w 1364"/>
                  <a:gd name="T25" fmla="*/ 4 h 1657"/>
                  <a:gd name="T26" fmla="*/ 225 w 1364"/>
                  <a:gd name="T27" fmla="*/ 43 h 16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64" h="1657">
                    <a:moveTo>
                      <a:pt x="900" y="173"/>
                    </a:moveTo>
                    <a:lnTo>
                      <a:pt x="1164" y="467"/>
                    </a:lnTo>
                    <a:lnTo>
                      <a:pt x="1349" y="1091"/>
                    </a:lnTo>
                    <a:lnTo>
                      <a:pt x="1364" y="1497"/>
                    </a:lnTo>
                    <a:lnTo>
                      <a:pt x="986" y="1497"/>
                    </a:lnTo>
                    <a:lnTo>
                      <a:pt x="696" y="1657"/>
                    </a:lnTo>
                    <a:lnTo>
                      <a:pt x="290" y="1382"/>
                    </a:lnTo>
                    <a:lnTo>
                      <a:pt x="61" y="1004"/>
                    </a:lnTo>
                    <a:lnTo>
                      <a:pt x="0" y="623"/>
                    </a:lnTo>
                    <a:lnTo>
                      <a:pt x="61" y="290"/>
                    </a:lnTo>
                    <a:lnTo>
                      <a:pt x="199" y="86"/>
                    </a:lnTo>
                    <a:lnTo>
                      <a:pt x="333" y="0"/>
                    </a:lnTo>
                    <a:lnTo>
                      <a:pt x="605" y="18"/>
                    </a:lnTo>
                    <a:lnTo>
                      <a:pt x="900" y="17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2" name="Freeform 416"/>
              <p:cNvSpPr>
                <a:spLocks/>
              </p:cNvSpPr>
              <p:nvPr/>
            </p:nvSpPr>
            <p:spPr bwMode="auto">
              <a:xfrm>
                <a:off x="3739" y="1071"/>
                <a:ext cx="355" cy="422"/>
              </a:xfrm>
              <a:custGeom>
                <a:avLst/>
                <a:gdLst>
                  <a:gd name="T0" fmla="*/ 331 w 1418"/>
                  <a:gd name="T1" fmla="*/ 55 h 1687"/>
                  <a:gd name="T2" fmla="*/ 355 w 1418"/>
                  <a:gd name="T3" fmla="*/ 123 h 1687"/>
                  <a:gd name="T4" fmla="*/ 349 w 1418"/>
                  <a:gd name="T5" fmla="*/ 185 h 1687"/>
                  <a:gd name="T6" fmla="*/ 331 w 1418"/>
                  <a:gd name="T7" fmla="*/ 229 h 1687"/>
                  <a:gd name="T8" fmla="*/ 247 w 1418"/>
                  <a:gd name="T9" fmla="*/ 360 h 1687"/>
                  <a:gd name="T10" fmla="*/ 185 w 1418"/>
                  <a:gd name="T11" fmla="*/ 404 h 1687"/>
                  <a:gd name="T12" fmla="*/ 134 w 1418"/>
                  <a:gd name="T13" fmla="*/ 422 h 1687"/>
                  <a:gd name="T14" fmla="*/ 119 w 1418"/>
                  <a:gd name="T15" fmla="*/ 422 h 1687"/>
                  <a:gd name="T16" fmla="*/ 62 w 1418"/>
                  <a:gd name="T17" fmla="*/ 376 h 1687"/>
                  <a:gd name="T18" fmla="*/ 0 w 1418"/>
                  <a:gd name="T19" fmla="*/ 353 h 1687"/>
                  <a:gd name="T20" fmla="*/ 0 w 1418"/>
                  <a:gd name="T21" fmla="*/ 280 h 1687"/>
                  <a:gd name="T22" fmla="*/ 22 w 1418"/>
                  <a:gd name="T23" fmla="*/ 190 h 1687"/>
                  <a:gd name="T24" fmla="*/ 44 w 1418"/>
                  <a:gd name="T25" fmla="*/ 134 h 1687"/>
                  <a:gd name="T26" fmla="*/ 73 w 1418"/>
                  <a:gd name="T27" fmla="*/ 77 h 1687"/>
                  <a:gd name="T28" fmla="*/ 174 w 1418"/>
                  <a:gd name="T29" fmla="*/ 11 h 1687"/>
                  <a:gd name="T30" fmla="*/ 204 w 1418"/>
                  <a:gd name="T31" fmla="*/ 0 h 1687"/>
                  <a:gd name="T32" fmla="*/ 265 w 1418"/>
                  <a:gd name="T33" fmla="*/ 6 h 1687"/>
                  <a:gd name="T34" fmla="*/ 331 w 1418"/>
                  <a:gd name="T35" fmla="*/ 55 h 16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18" h="1687">
                    <a:moveTo>
                      <a:pt x="1324" y="221"/>
                    </a:moveTo>
                    <a:lnTo>
                      <a:pt x="1418" y="493"/>
                    </a:lnTo>
                    <a:lnTo>
                      <a:pt x="1393" y="740"/>
                    </a:lnTo>
                    <a:lnTo>
                      <a:pt x="1324" y="917"/>
                    </a:lnTo>
                    <a:lnTo>
                      <a:pt x="986" y="1440"/>
                    </a:lnTo>
                    <a:lnTo>
                      <a:pt x="739" y="1614"/>
                    </a:lnTo>
                    <a:lnTo>
                      <a:pt x="536" y="1687"/>
                    </a:lnTo>
                    <a:lnTo>
                      <a:pt x="475" y="1687"/>
                    </a:lnTo>
                    <a:lnTo>
                      <a:pt x="246" y="1502"/>
                    </a:lnTo>
                    <a:lnTo>
                      <a:pt x="0" y="1412"/>
                    </a:lnTo>
                    <a:lnTo>
                      <a:pt x="0" y="1121"/>
                    </a:lnTo>
                    <a:lnTo>
                      <a:pt x="86" y="758"/>
                    </a:lnTo>
                    <a:lnTo>
                      <a:pt x="177" y="536"/>
                    </a:lnTo>
                    <a:lnTo>
                      <a:pt x="290" y="308"/>
                    </a:lnTo>
                    <a:lnTo>
                      <a:pt x="696" y="43"/>
                    </a:lnTo>
                    <a:lnTo>
                      <a:pt x="813" y="0"/>
                    </a:lnTo>
                    <a:lnTo>
                      <a:pt x="1059" y="25"/>
                    </a:lnTo>
                    <a:lnTo>
                      <a:pt x="1324" y="22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3" name="Freeform 417"/>
              <p:cNvSpPr>
                <a:spLocks/>
              </p:cNvSpPr>
              <p:nvPr/>
            </p:nvSpPr>
            <p:spPr bwMode="auto">
              <a:xfrm>
                <a:off x="3084" y="1384"/>
                <a:ext cx="426" cy="314"/>
              </a:xfrm>
              <a:custGeom>
                <a:avLst/>
                <a:gdLst>
                  <a:gd name="T0" fmla="*/ 415 w 1701"/>
                  <a:gd name="T1" fmla="*/ 73 h 1255"/>
                  <a:gd name="T2" fmla="*/ 426 w 1701"/>
                  <a:gd name="T3" fmla="*/ 91 h 1255"/>
                  <a:gd name="T4" fmla="*/ 358 w 1701"/>
                  <a:gd name="T5" fmla="*/ 168 h 1255"/>
                  <a:gd name="T6" fmla="*/ 335 w 1701"/>
                  <a:gd name="T7" fmla="*/ 237 h 1255"/>
                  <a:gd name="T8" fmla="*/ 325 w 1701"/>
                  <a:gd name="T9" fmla="*/ 280 h 1255"/>
                  <a:gd name="T10" fmla="*/ 241 w 1701"/>
                  <a:gd name="T11" fmla="*/ 309 h 1255"/>
                  <a:gd name="T12" fmla="*/ 167 w 1701"/>
                  <a:gd name="T13" fmla="*/ 314 h 1255"/>
                  <a:gd name="T14" fmla="*/ 156 w 1701"/>
                  <a:gd name="T15" fmla="*/ 303 h 1255"/>
                  <a:gd name="T16" fmla="*/ 94 w 1701"/>
                  <a:gd name="T17" fmla="*/ 303 h 1255"/>
                  <a:gd name="T18" fmla="*/ 44 w 1701"/>
                  <a:gd name="T19" fmla="*/ 276 h 1255"/>
                  <a:gd name="T20" fmla="*/ 0 w 1701"/>
                  <a:gd name="T21" fmla="*/ 219 h 1255"/>
                  <a:gd name="T22" fmla="*/ 0 w 1701"/>
                  <a:gd name="T23" fmla="*/ 120 h 1255"/>
                  <a:gd name="T24" fmla="*/ 39 w 1701"/>
                  <a:gd name="T25" fmla="*/ 51 h 1255"/>
                  <a:gd name="T26" fmla="*/ 123 w 1701"/>
                  <a:gd name="T27" fmla="*/ 0 h 1255"/>
                  <a:gd name="T28" fmla="*/ 281 w 1701"/>
                  <a:gd name="T29" fmla="*/ 12 h 1255"/>
                  <a:gd name="T30" fmla="*/ 415 w 1701"/>
                  <a:gd name="T31" fmla="*/ 73 h 12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1" h="1255">
                    <a:moveTo>
                      <a:pt x="1658" y="293"/>
                    </a:moveTo>
                    <a:lnTo>
                      <a:pt x="1701" y="362"/>
                    </a:lnTo>
                    <a:lnTo>
                      <a:pt x="1429" y="671"/>
                    </a:lnTo>
                    <a:lnTo>
                      <a:pt x="1339" y="946"/>
                    </a:lnTo>
                    <a:lnTo>
                      <a:pt x="1296" y="1121"/>
                    </a:lnTo>
                    <a:lnTo>
                      <a:pt x="961" y="1237"/>
                    </a:lnTo>
                    <a:lnTo>
                      <a:pt x="667" y="1255"/>
                    </a:lnTo>
                    <a:lnTo>
                      <a:pt x="624" y="1212"/>
                    </a:lnTo>
                    <a:lnTo>
                      <a:pt x="377" y="1212"/>
                    </a:lnTo>
                    <a:lnTo>
                      <a:pt x="174" y="1103"/>
                    </a:lnTo>
                    <a:lnTo>
                      <a:pt x="0" y="874"/>
                    </a:lnTo>
                    <a:lnTo>
                      <a:pt x="0" y="478"/>
                    </a:lnTo>
                    <a:lnTo>
                      <a:pt x="156" y="203"/>
                    </a:lnTo>
                    <a:lnTo>
                      <a:pt x="493" y="0"/>
                    </a:lnTo>
                    <a:lnTo>
                      <a:pt x="1121" y="46"/>
                    </a:lnTo>
                    <a:lnTo>
                      <a:pt x="1658" y="293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4" name="Freeform 418"/>
              <p:cNvSpPr>
                <a:spLocks/>
              </p:cNvSpPr>
              <p:nvPr/>
            </p:nvSpPr>
            <p:spPr bwMode="auto">
              <a:xfrm>
                <a:off x="3896" y="1435"/>
                <a:ext cx="439" cy="291"/>
              </a:xfrm>
              <a:custGeom>
                <a:avLst/>
                <a:gdLst>
                  <a:gd name="T0" fmla="*/ 319 w 1756"/>
                  <a:gd name="T1" fmla="*/ 12 h 1164"/>
                  <a:gd name="T2" fmla="*/ 353 w 1756"/>
                  <a:gd name="T3" fmla="*/ 12 h 1164"/>
                  <a:gd name="T4" fmla="*/ 399 w 1756"/>
                  <a:gd name="T5" fmla="*/ 51 h 1164"/>
                  <a:gd name="T6" fmla="*/ 421 w 1756"/>
                  <a:gd name="T7" fmla="*/ 84 h 1164"/>
                  <a:gd name="T8" fmla="*/ 439 w 1756"/>
                  <a:gd name="T9" fmla="*/ 135 h 1164"/>
                  <a:gd name="T10" fmla="*/ 432 w 1756"/>
                  <a:gd name="T11" fmla="*/ 208 h 1164"/>
                  <a:gd name="T12" fmla="*/ 399 w 1756"/>
                  <a:gd name="T13" fmla="*/ 259 h 1164"/>
                  <a:gd name="T14" fmla="*/ 353 w 1756"/>
                  <a:gd name="T15" fmla="*/ 287 h 1164"/>
                  <a:gd name="T16" fmla="*/ 202 w 1756"/>
                  <a:gd name="T17" fmla="*/ 291 h 1164"/>
                  <a:gd name="T18" fmla="*/ 119 w 1756"/>
                  <a:gd name="T19" fmla="*/ 276 h 1164"/>
                  <a:gd name="T20" fmla="*/ 57 w 1756"/>
                  <a:gd name="T21" fmla="*/ 252 h 1164"/>
                  <a:gd name="T22" fmla="*/ 51 w 1756"/>
                  <a:gd name="T23" fmla="*/ 151 h 1164"/>
                  <a:gd name="T24" fmla="*/ 0 w 1756"/>
                  <a:gd name="T25" fmla="*/ 91 h 1164"/>
                  <a:gd name="T26" fmla="*/ 24 w 1756"/>
                  <a:gd name="T27" fmla="*/ 73 h 1164"/>
                  <a:gd name="T28" fmla="*/ 47 w 1756"/>
                  <a:gd name="T29" fmla="*/ 69 h 1164"/>
                  <a:gd name="T30" fmla="*/ 113 w 1756"/>
                  <a:gd name="T31" fmla="*/ 23 h 1164"/>
                  <a:gd name="T32" fmla="*/ 185 w 1756"/>
                  <a:gd name="T33" fmla="*/ 0 h 1164"/>
                  <a:gd name="T34" fmla="*/ 298 w 1756"/>
                  <a:gd name="T35" fmla="*/ 0 h 1164"/>
                  <a:gd name="T36" fmla="*/ 319 w 1756"/>
                  <a:gd name="T37" fmla="*/ 12 h 11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56" h="1164">
                    <a:moveTo>
                      <a:pt x="1277" y="47"/>
                    </a:moveTo>
                    <a:lnTo>
                      <a:pt x="1411" y="47"/>
                    </a:lnTo>
                    <a:lnTo>
                      <a:pt x="1596" y="203"/>
                    </a:lnTo>
                    <a:lnTo>
                      <a:pt x="1683" y="337"/>
                    </a:lnTo>
                    <a:lnTo>
                      <a:pt x="1756" y="540"/>
                    </a:lnTo>
                    <a:lnTo>
                      <a:pt x="1728" y="831"/>
                    </a:lnTo>
                    <a:lnTo>
                      <a:pt x="1596" y="1034"/>
                    </a:lnTo>
                    <a:lnTo>
                      <a:pt x="1411" y="1149"/>
                    </a:lnTo>
                    <a:lnTo>
                      <a:pt x="809" y="1164"/>
                    </a:lnTo>
                    <a:lnTo>
                      <a:pt x="476" y="1103"/>
                    </a:lnTo>
                    <a:lnTo>
                      <a:pt x="229" y="1009"/>
                    </a:lnTo>
                    <a:lnTo>
                      <a:pt x="204" y="602"/>
                    </a:lnTo>
                    <a:lnTo>
                      <a:pt x="0" y="362"/>
                    </a:lnTo>
                    <a:lnTo>
                      <a:pt x="94" y="293"/>
                    </a:lnTo>
                    <a:lnTo>
                      <a:pt x="186" y="275"/>
                    </a:lnTo>
                    <a:lnTo>
                      <a:pt x="450" y="90"/>
                    </a:lnTo>
                    <a:lnTo>
                      <a:pt x="740" y="0"/>
                    </a:lnTo>
                    <a:lnTo>
                      <a:pt x="1190" y="0"/>
                    </a:lnTo>
                    <a:lnTo>
                      <a:pt x="1277" y="4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5" name="Freeform 419"/>
              <p:cNvSpPr>
                <a:spLocks/>
              </p:cNvSpPr>
              <p:nvPr/>
            </p:nvSpPr>
            <p:spPr bwMode="auto">
              <a:xfrm>
                <a:off x="3450" y="1447"/>
                <a:ext cx="472" cy="441"/>
              </a:xfrm>
              <a:custGeom>
                <a:avLst/>
                <a:gdLst>
                  <a:gd name="T0" fmla="*/ 276 w 1887"/>
                  <a:gd name="T1" fmla="*/ 15 h 1763"/>
                  <a:gd name="T2" fmla="*/ 324 w 1887"/>
                  <a:gd name="T3" fmla="*/ 22 h 1763"/>
                  <a:gd name="T4" fmla="*/ 393 w 1887"/>
                  <a:gd name="T5" fmla="*/ 66 h 1763"/>
                  <a:gd name="T6" fmla="*/ 472 w 1887"/>
                  <a:gd name="T7" fmla="*/ 150 h 1763"/>
                  <a:gd name="T8" fmla="*/ 472 w 1887"/>
                  <a:gd name="T9" fmla="*/ 251 h 1763"/>
                  <a:gd name="T10" fmla="*/ 459 w 1887"/>
                  <a:gd name="T11" fmla="*/ 262 h 1763"/>
                  <a:gd name="T12" fmla="*/ 444 w 1887"/>
                  <a:gd name="T13" fmla="*/ 335 h 1763"/>
                  <a:gd name="T14" fmla="*/ 404 w 1887"/>
                  <a:gd name="T15" fmla="*/ 386 h 1763"/>
                  <a:gd name="T16" fmla="*/ 320 w 1887"/>
                  <a:gd name="T17" fmla="*/ 430 h 1763"/>
                  <a:gd name="T18" fmla="*/ 236 w 1887"/>
                  <a:gd name="T19" fmla="*/ 441 h 1763"/>
                  <a:gd name="T20" fmla="*/ 208 w 1887"/>
                  <a:gd name="T21" fmla="*/ 436 h 1763"/>
                  <a:gd name="T22" fmla="*/ 130 w 1887"/>
                  <a:gd name="T23" fmla="*/ 425 h 1763"/>
                  <a:gd name="T24" fmla="*/ 95 w 1887"/>
                  <a:gd name="T25" fmla="*/ 415 h 1763"/>
                  <a:gd name="T26" fmla="*/ 51 w 1887"/>
                  <a:gd name="T27" fmla="*/ 386 h 1763"/>
                  <a:gd name="T28" fmla="*/ 0 w 1887"/>
                  <a:gd name="T29" fmla="*/ 307 h 1763"/>
                  <a:gd name="T30" fmla="*/ 7 w 1887"/>
                  <a:gd name="T31" fmla="*/ 161 h 1763"/>
                  <a:gd name="T32" fmla="*/ 45 w 1887"/>
                  <a:gd name="T33" fmla="*/ 83 h 1763"/>
                  <a:gd name="T34" fmla="*/ 102 w 1887"/>
                  <a:gd name="T35" fmla="*/ 39 h 1763"/>
                  <a:gd name="T36" fmla="*/ 145 w 1887"/>
                  <a:gd name="T37" fmla="*/ 15 h 1763"/>
                  <a:gd name="T38" fmla="*/ 181 w 1887"/>
                  <a:gd name="T39" fmla="*/ 0 h 1763"/>
                  <a:gd name="T40" fmla="*/ 265 w 1887"/>
                  <a:gd name="T41" fmla="*/ 5 h 1763"/>
                  <a:gd name="T42" fmla="*/ 276 w 1887"/>
                  <a:gd name="T43" fmla="*/ 15 h 176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7" h="1763">
                    <a:moveTo>
                      <a:pt x="1103" y="61"/>
                    </a:moveTo>
                    <a:lnTo>
                      <a:pt x="1296" y="86"/>
                    </a:lnTo>
                    <a:lnTo>
                      <a:pt x="1572" y="264"/>
                    </a:lnTo>
                    <a:lnTo>
                      <a:pt x="1887" y="599"/>
                    </a:lnTo>
                    <a:lnTo>
                      <a:pt x="1887" y="1005"/>
                    </a:lnTo>
                    <a:lnTo>
                      <a:pt x="1837" y="1048"/>
                    </a:lnTo>
                    <a:lnTo>
                      <a:pt x="1775" y="1338"/>
                    </a:lnTo>
                    <a:lnTo>
                      <a:pt x="1615" y="1542"/>
                    </a:lnTo>
                    <a:lnTo>
                      <a:pt x="1281" y="1719"/>
                    </a:lnTo>
                    <a:lnTo>
                      <a:pt x="944" y="1763"/>
                    </a:lnTo>
                    <a:lnTo>
                      <a:pt x="831" y="1745"/>
                    </a:lnTo>
                    <a:lnTo>
                      <a:pt x="520" y="1701"/>
                    </a:lnTo>
                    <a:lnTo>
                      <a:pt x="381" y="1658"/>
                    </a:lnTo>
                    <a:lnTo>
                      <a:pt x="204" y="1542"/>
                    </a:lnTo>
                    <a:lnTo>
                      <a:pt x="0" y="1226"/>
                    </a:lnTo>
                    <a:lnTo>
                      <a:pt x="26" y="642"/>
                    </a:lnTo>
                    <a:lnTo>
                      <a:pt x="178" y="333"/>
                    </a:lnTo>
                    <a:lnTo>
                      <a:pt x="407" y="155"/>
                    </a:lnTo>
                    <a:lnTo>
                      <a:pt x="581" y="61"/>
                    </a:lnTo>
                    <a:lnTo>
                      <a:pt x="722" y="0"/>
                    </a:lnTo>
                    <a:lnTo>
                      <a:pt x="1060" y="18"/>
                    </a:lnTo>
                    <a:lnTo>
                      <a:pt x="1103" y="61"/>
                    </a:lnTo>
                    <a:close/>
                  </a:path>
                </a:pathLst>
              </a:custGeom>
              <a:solidFill>
                <a:srgbClr val="00CC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6" name="Freeform 420"/>
              <p:cNvSpPr>
                <a:spLocks/>
              </p:cNvSpPr>
              <p:nvPr/>
            </p:nvSpPr>
            <p:spPr bwMode="auto">
              <a:xfrm>
                <a:off x="3493" y="1632"/>
                <a:ext cx="11" cy="43"/>
              </a:xfrm>
              <a:custGeom>
                <a:avLst/>
                <a:gdLst>
                  <a:gd name="T0" fmla="*/ 11 w 44"/>
                  <a:gd name="T1" fmla="*/ 43 h 175"/>
                  <a:gd name="T2" fmla="*/ 0 w 44"/>
                  <a:gd name="T3" fmla="*/ 0 h 175"/>
                  <a:gd name="T4" fmla="*/ 11 w 44"/>
                  <a:gd name="T5" fmla="*/ 15 h 175"/>
                  <a:gd name="T6" fmla="*/ 11 w 44"/>
                  <a:gd name="T7" fmla="*/ 43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75">
                    <a:moveTo>
                      <a:pt x="44" y="175"/>
                    </a:moveTo>
                    <a:lnTo>
                      <a:pt x="0" y="0"/>
                    </a:lnTo>
                    <a:lnTo>
                      <a:pt x="44" y="63"/>
                    </a:lnTo>
                    <a:lnTo>
                      <a:pt x="44" y="175"/>
                    </a:lnTo>
                    <a:close/>
                  </a:path>
                </a:pathLst>
              </a:custGeom>
              <a:solidFill>
                <a:srgbClr val="6699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7" name="Freeform 421"/>
              <p:cNvSpPr>
                <a:spLocks/>
              </p:cNvSpPr>
              <p:nvPr/>
            </p:nvSpPr>
            <p:spPr bwMode="auto">
              <a:xfrm>
                <a:off x="3112" y="1704"/>
                <a:ext cx="420" cy="426"/>
              </a:xfrm>
              <a:custGeom>
                <a:avLst/>
                <a:gdLst>
                  <a:gd name="T0" fmla="*/ 318 w 1677"/>
                  <a:gd name="T1" fmla="*/ 80 h 1701"/>
                  <a:gd name="T2" fmla="*/ 365 w 1677"/>
                  <a:gd name="T3" fmla="*/ 142 h 1701"/>
                  <a:gd name="T4" fmla="*/ 420 w 1677"/>
                  <a:gd name="T5" fmla="*/ 179 h 1701"/>
                  <a:gd name="T6" fmla="*/ 387 w 1677"/>
                  <a:gd name="T7" fmla="*/ 259 h 1701"/>
                  <a:gd name="T8" fmla="*/ 292 w 1677"/>
                  <a:gd name="T9" fmla="*/ 383 h 1701"/>
                  <a:gd name="T10" fmla="*/ 245 w 1677"/>
                  <a:gd name="T11" fmla="*/ 404 h 1701"/>
                  <a:gd name="T12" fmla="*/ 230 w 1677"/>
                  <a:gd name="T13" fmla="*/ 404 h 1701"/>
                  <a:gd name="T14" fmla="*/ 224 w 1677"/>
                  <a:gd name="T15" fmla="*/ 409 h 1701"/>
                  <a:gd name="T16" fmla="*/ 162 w 1677"/>
                  <a:gd name="T17" fmla="*/ 426 h 1701"/>
                  <a:gd name="T18" fmla="*/ 117 w 1677"/>
                  <a:gd name="T19" fmla="*/ 409 h 1701"/>
                  <a:gd name="T20" fmla="*/ 74 w 1677"/>
                  <a:gd name="T21" fmla="*/ 383 h 1701"/>
                  <a:gd name="T22" fmla="*/ 16 w 1677"/>
                  <a:gd name="T23" fmla="*/ 303 h 1701"/>
                  <a:gd name="T24" fmla="*/ 16 w 1677"/>
                  <a:gd name="T25" fmla="*/ 285 h 1701"/>
                  <a:gd name="T26" fmla="*/ 11 w 1677"/>
                  <a:gd name="T27" fmla="*/ 281 h 1701"/>
                  <a:gd name="T28" fmla="*/ 0 w 1677"/>
                  <a:gd name="T29" fmla="*/ 252 h 1701"/>
                  <a:gd name="T30" fmla="*/ 5 w 1677"/>
                  <a:gd name="T31" fmla="*/ 215 h 1701"/>
                  <a:gd name="T32" fmla="*/ 5 w 1677"/>
                  <a:gd name="T33" fmla="*/ 197 h 1701"/>
                  <a:gd name="T34" fmla="*/ 56 w 1677"/>
                  <a:gd name="T35" fmla="*/ 131 h 1701"/>
                  <a:gd name="T36" fmla="*/ 151 w 1677"/>
                  <a:gd name="T37" fmla="*/ 56 h 1701"/>
                  <a:gd name="T38" fmla="*/ 241 w 1677"/>
                  <a:gd name="T39" fmla="*/ 11 h 1701"/>
                  <a:gd name="T40" fmla="*/ 285 w 1677"/>
                  <a:gd name="T41" fmla="*/ 0 h 1701"/>
                  <a:gd name="T42" fmla="*/ 303 w 1677"/>
                  <a:gd name="T43" fmla="*/ 7 h 1701"/>
                  <a:gd name="T44" fmla="*/ 318 w 1677"/>
                  <a:gd name="T45" fmla="*/ 80 h 17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77" h="1701">
                    <a:moveTo>
                      <a:pt x="1270" y="319"/>
                    </a:moveTo>
                    <a:lnTo>
                      <a:pt x="1459" y="567"/>
                    </a:lnTo>
                    <a:lnTo>
                      <a:pt x="1677" y="715"/>
                    </a:lnTo>
                    <a:lnTo>
                      <a:pt x="1546" y="1034"/>
                    </a:lnTo>
                    <a:lnTo>
                      <a:pt x="1165" y="1528"/>
                    </a:lnTo>
                    <a:lnTo>
                      <a:pt x="979" y="1614"/>
                    </a:lnTo>
                    <a:lnTo>
                      <a:pt x="918" y="1614"/>
                    </a:lnTo>
                    <a:lnTo>
                      <a:pt x="893" y="1632"/>
                    </a:lnTo>
                    <a:lnTo>
                      <a:pt x="646" y="1701"/>
                    </a:lnTo>
                    <a:lnTo>
                      <a:pt x="468" y="1632"/>
                    </a:lnTo>
                    <a:lnTo>
                      <a:pt x="295" y="1528"/>
                    </a:lnTo>
                    <a:lnTo>
                      <a:pt x="62" y="1208"/>
                    </a:lnTo>
                    <a:lnTo>
                      <a:pt x="62" y="1139"/>
                    </a:lnTo>
                    <a:lnTo>
                      <a:pt x="44" y="1121"/>
                    </a:lnTo>
                    <a:lnTo>
                      <a:pt x="0" y="1005"/>
                    </a:lnTo>
                    <a:lnTo>
                      <a:pt x="18" y="857"/>
                    </a:lnTo>
                    <a:lnTo>
                      <a:pt x="18" y="788"/>
                    </a:lnTo>
                    <a:lnTo>
                      <a:pt x="222" y="522"/>
                    </a:lnTo>
                    <a:lnTo>
                      <a:pt x="603" y="222"/>
                    </a:lnTo>
                    <a:lnTo>
                      <a:pt x="961" y="44"/>
                    </a:lnTo>
                    <a:lnTo>
                      <a:pt x="1139" y="0"/>
                    </a:lnTo>
                    <a:lnTo>
                      <a:pt x="1208" y="26"/>
                    </a:lnTo>
                    <a:lnTo>
                      <a:pt x="1270" y="31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8" name="Freeform 422"/>
              <p:cNvSpPr>
                <a:spLocks/>
              </p:cNvSpPr>
              <p:nvPr/>
            </p:nvSpPr>
            <p:spPr bwMode="auto">
              <a:xfrm>
                <a:off x="3823" y="1722"/>
                <a:ext cx="375" cy="386"/>
              </a:xfrm>
              <a:custGeom>
                <a:avLst/>
                <a:gdLst>
                  <a:gd name="T0" fmla="*/ 221 w 1502"/>
                  <a:gd name="T1" fmla="*/ 27 h 1542"/>
                  <a:gd name="T2" fmla="*/ 258 w 1502"/>
                  <a:gd name="T3" fmla="*/ 44 h 1542"/>
                  <a:gd name="T4" fmla="*/ 315 w 1502"/>
                  <a:gd name="T5" fmla="*/ 84 h 1542"/>
                  <a:gd name="T6" fmla="*/ 364 w 1502"/>
                  <a:gd name="T7" fmla="*/ 156 h 1542"/>
                  <a:gd name="T8" fmla="*/ 375 w 1502"/>
                  <a:gd name="T9" fmla="*/ 201 h 1542"/>
                  <a:gd name="T10" fmla="*/ 371 w 1502"/>
                  <a:gd name="T11" fmla="*/ 252 h 1542"/>
                  <a:gd name="T12" fmla="*/ 315 w 1502"/>
                  <a:gd name="T13" fmla="*/ 342 h 1542"/>
                  <a:gd name="T14" fmla="*/ 254 w 1502"/>
                  <a:gd name="T15" fmla="*/ 375 h 1542"/>
                  <a:gd name="T16" fmla="*/ 221 w 1502"/>
                  <a:gd name="T17" fmla="*/ 375 h 1542"/>
                  <a:gd name="T18" fmla="*/ 209 w 1502"/>
                  <a:gd name="T19" fmla="*/ 386 h 1542"/>
                  <a:gd name="T20" fmla="*/ 141 w 1502"/>
                  <a:gd name="T21" fmla="*/ 353 h 1542"/>
                  <a:gd name="T22" fmla="*/ 23 w 1502"/>
                  <a:gd name="T23" fmla="*/ 218 h 1542"/>
                  <a:gd name="T24" fmla="*/ 0 w 1502"/>
                  <a:gd name="T25" fmla="*/ 156 h 1542"/>
                  <a:gd name="T26" fmla="*/ 69 w 1502"/>
                  <a:gd name="T27" fmla="*/ 106 h 1542"/>
                  <a:gd name="T28" fmla="*/ 109 w 1502"/>
                  <a:gd name="T29" fmla="*/ 27 h 1542"/>
                  <a:gd name="T30" fmla="*/ 112 w 1502"/>
                  <a:gd name="T31" fmla="*/ 0 h 1542"/>
                  <a:gd name="T32" fmla="*/ 131 w 1502"/>
                  <a:gd name="T33" fmla="*/ 4 h 1542"/>
                  <a:gd name="T34" fmla="*/ 221 w 1502"/>
                  <a:gd name="T35" fmla="*/ 27 h 15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2" h="1542">
                    <a:moveTo>
                      <a:pt x="886" y="106"/>
                    </a:moveTo>
                    <a:lnTo>
                      <a:pt x="1034" y="175"/>
                    </a:lnTo>
                    <a:lnTo>
                      <a:pt x="1263" y="335"/>
                    </a:lnTo>
                    <a:lnTo>
                      <a:pt x="1459" y="625"/>
                    </a:lnTo>
                    <a:lnTo>
                      <a:pt x="1502" y="803"/>
                    </a:lnTo>
                    <a:lnTo>
                      <a:pt x="1484" y="1006"/>
                    </a:lnTo>
                    <a:lnTo>
                      <a:pt x="1263" y="1365"/>
                    </a:lnTo>
                    <a:lnTo>
                      <a:pt x="1016" y="1499"/>
                    </a:lnTo>
                    <a:lnTo>
                      <a:pt x="886" y="1499"/>
                    </a:lnTo>
                    <a:lnTo>
                      <a:pt x="838" y="1542"/>
                    </a:lnTo>
                    <a:lnTo>
                      <a:pt x="566" y="1412"/>
                    </a:lnTo>
                    <a:lnTo>
                      <a:pt x="91" y="871"/>
                    </a:lnTo>
                    <a:lnTo>
                      <a:pt x="0" y="625"/>
                    </a:lnTo>
                    <a:lnTo>
                      <a:pt x="276" y="422"/>
                    </a:lnTo>
                    <a:lnTo>
                      <a:pt x="435" y="106"/>
                    </a:lnTo>
                    <a:lnTo>
                      <a:pt x="450" y="0"/>
                    </a:lnTo>
                    <a:lnTo>
                      <a:pt x="523" y="15"/>
                    </a:lnTo>
                    <a:lnTo>
                      <a:pt x="886" y="106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09" name="Freeform 423"/>
              <p:cNvSpPr>
                <a:spLocks/>
              </p:cNvSpPr>
              <p:nvPr/>
            </p:nvSpPr>
            <p:spPr bwMode="auto">
              <a:xfrm>
                <a:off x="3504" y="1889"/>
                <a:ext cx="326" cy="370"/>
              </a:xfrm>
              <a:custGeom>
                <a:avLst/>
                <a:gdLst>
                  <a:gd name="T0" fmla="*/ 319 w 1307"/>
                  <a:gd name="T1" fmla="*/ 248 h 1481"/>
                  <a:gd name="T2" fmla="*/ 291 w 1307"/>
                  <a:gd name="T3" fmla="*/ 319 h 1481"/>
                  <a:gd name="T4" fmla="*/ 246 w 1307"/>
                  <a:gd name="T5" fmla="*/ 352 h 1481"/>
                  <a:gd name="T6" fmla="*/ 158 w 1307"/>
                  <a:gd name="T7" fmla="*/ 370 h 1481"/>
                  <a:gd name="T8" fmla="*/ 68 w 1307"/>
                  <a:gd name="T9" fmla="*/ 341 h 1481"/>
                  <a:gd name="T10" fmla="*/ 12 w 1307"/>
                  <a:gd name="T11" fmla="*/ 273 h 1481"/>
                  <a:gd name="T12" fmla="*/ 0 w 1307"/>
                  <a:gd name="T13" fmla="*/ 157 h 1481"/>
                  <a:gd name="T14" fmla="*/ 24 w 1307"/>
                  <a:gd name="T15" fmla="*/ 89 h 1481"/>
                  <a:gd name="T16" fmla="*/ 28 w 1307"/>
                  <a:gd name="T17" fmla="*/ 89 h 1481"/>
                  <a:gd name="T18" fmla="*/ 51 w 1307"/>
                  <a:gd name="T19" fmla="*/ 23 h 1481"/>
                  <a:gd name="T20" fmla="*/ 68 w 1307"/>
                  <a:gd name="T21" fmla="*/ 7 h 1481"/>
                  <a:gd name="T22" fmla="*/ 119 w 1307"/>
                  <a:gd name="T23" fmla="*/ 18 h 1481"/>
                  <a:gd name="T24" fmla="*/ 242 w 1307"/>
                  <a:gd name="T25" fmla="*/ 18 h 1481"/>
                  <a:gd name="T26" fmla="*/ 286 w 1307"/>
                  <a:gd name="T27" fmla="*/ 0 h 1481"/>
                  <a:gd name="T28" fmla="*/ 326 w 1307"/>
                  <a:gd name="T29" fmla="*/ 95 h 1481"/>
                  <a:gd name="T30" fmla="*/ 319 w 1307"/>
                  <a:gd name="T31" fmla="*/ 248 h 1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07" h="1481">
                    <a:moveTo>
                      <a:pt x="1277" y="991"/>
                    </a:moveTo>
                    <a:lnTo>
                      <a:pt x="1165" y="1278"/>
                    </a:lnTo>
                    <a:lnTo>
                      <a:pt x="987" y="1408"/>
                    </a:lnTo>
                    <a:lnTo>
                      <a:pt x="635" y="1481"/>
                    </a:lnTo>
                    <a:lnTo>
                      <a:pt x="273" y="1364"/>
                    </a:lnTo>
                    <a:lnTo>
                      <a:pt x="50" y="1092"/>
                    </a:lnTo>
                    <a:lnTo>
                      <a:pt x="0" y="628"/>
                    </a:lnTo>
                    <a:lnTo>
                      <a:pt x="95" y="356"/>
                    </a:lnTo>
                    <a:lnTo>
                      <a:pt x="113" y="356"/>
                    </a:lnTo>
                    <a:lnTo>
                      <a:pt x="203" y="91"/>
                    </a:lnTo>
                    <a:lnTo>
                      <a:pt x="273" y="29"/>
                    </a:lnTo>
                    <a:lnTo>
                      <a:pt x="476" y="73"/>
                    </a:lnTo>
                    <a:lnTo>
                      <a:pt x="969" y="73"/>
                    </a:lnTo>
                    <a:lnTo>
                      <a:pt x="1147" y="0"/>
                    </a:lnTo>
                    <a:lnTo>
                      <a:pt x="1307" y="381"/>
                    </a:lnTo>
                    <a:lnTo>
                      <a:pt x="1277" y="99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0" name="Freeform 424"/>
              <p:cNvSpPr>
                <a:spLocks/>
              </p:cNvSpPr>
              <p:nvPr/>
            </p:nvSpPr>
            <p:spPr bwMode="auto">
              <a:xfrm>
                <a:off x="3746" y="1155"/>
                <a:ext cx="278" cy="331"/>
              </a:xfrm>
              <a:custGeom>
                <a:avLst/>
                <a:gdLst>
                  <a:gd name="T0" fmla="*/ 18 w 1114"/>
                  <a:gd name="T1" fmla="*/ 272 h 1321"/>
                  <a:gd name="T2" fmla="*/ 0 w 1114"/>
                  <a:gd name="T3" fmla="*/ 265 h 1321"/>
                  <a:gd name="T4" fmla="*/ 13 w 1114"/>
                  <a:gd name="T5" fmla="*/ 159 h 1321"/>
                  <a:gd name="T6" fmla="*/ 57 w 1114"/>
                  <a:gd name="T7" fmla="*/ 50 h 1321"/>
                  <a:gd name="T8" fmla="*/ 119 w 1114"/>
                  <a:gd name="T9" fmla="*/ 0 h 1321"/>
                  <a:gd name="T10" fmla="*/ 216 w 1114"/>
                  <a:gd name="T11" fmla="*/ 11 h 1321"/>
                  <a:gd name="T12" fmla="*/ 278 w 1114"/>
                  <a:gd name="T13" fmla="*/ 124 h 1321"/>
                  <a:gd name="T14" fmla="*/ 240 w 1114"/>
                  <a:gd name="T15" fmla="*/ 229 h 1321"/>
                  <a:gd name="T16" fmla="*/ 178 w 1114"/>
                  <a:gd name="T17" fmla="*/ 304 h 1321"/>
                  <a:gd name="T18" fmla="*/ 119 w 1114"/>
                  <a:gd name="T19" fmla="*/ 331 h 1321"/>
                  <a:gd name="T20" fmla="*/ 72 w 1114"/>
                  <a:gd name="T21" fmla="*/ 292 h 1321"/>
                  <a:gd name="T22" fmla="*/ 18 w 1114"/>
                  <a:gd name="T23" fmla="*/ 272 h 1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4" h="1321">
                    <a:moveTo>
                      <a:pt x="72" y="1085"/>
                    </a:moveTo>
                    <a:lnTo>
                      <a:pt x="0" y="1056"/>
                    </a:lnTo>
                    <a:lnTo>
                      <a:pt x="54" y="635"/>
                    </a:lnTo>
                    <a:lnTo>
                      <a:pt x="229" y="199"/>
                    </a:lnTo>
                    <a:lnTo>
                      <a:pt x="478" y="0"/>
                    </a:lnTo>
                    <a:lnTo>
                      <a:pt x="867" y="44"/>
                    </a:lnTo>
                    <a:lnTo>
                      <a:pt x="1114" y="494"/>
                    </a:lnTo>
                    <a:lnTo>
                      <a:pt x="961" y="915"/>
                    </a:lnTo>
                    <a:lnTo>
                      <a:pt x="714" y="1215"/>
                    </a:lnTo>
                    <a:lnTo>
                      <a:pt x="478" y="1321"/>
                    </a:lnTo>
                    <a:lnTo>
                      <a:pt x="290" y="1165"/>
                    </a:lnTo>
                    <a:lnTo>
                      <a:pt x="72" y="108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1" name="Freeform 425"/>
              <p:cNvSpPr>
                <a:spLocks/>
              </p:cNvSpPr>
              <p:nvPr/>
            </p:nvSpPr>
            <p:spPr bwMode="auto">
              <a:xfrm>
                <a:off x="3750" y="1179"/>
                <a:ext cx="254" cy="305"/>
              </a:xfrm>
              <a:custGeom>
                <a:avLst/>
                <a:gdLst>
                  <a:gd name="T0" fmla="*/ 14 w 1016"/>
                  <a:gd name="T1" fmla="*/ 248 h 1219"/>
                  <a:gd name="T2" fmla="*/ 9 w 1016"/>
                  <a:gd name="T3" fmla="*/ 248 h 1219"/>
                  <a:gd name="T4" fmla="*/ 5 w 1016"/>
                  <a:gd name="T5" fmla="*/ 245 h 1219"/>
                  <a:gd name="T6" fmla="*/ 3 w 1016"/>
                  <a:gd name="T7" fmla="*/ 243 h 1219"/>
                  <a:gd name="T8" fmla="*/ 0 w 1016"/>
                  <a:gd name="T9" fmla="*/ 229 h 1219"/>
                  <a:gd name="T10" fmla="*/ 5 w 1016"/>
                  <a:gd name="T11" fmla="*/ 205 h 1219"/>
                  <a:gd name="T12" fmla="*/ 6 w 1016"/>
                  <a:gd name="T13" fmla="*/ 182 h 1219"/>
                  <a:gd name="T14" fmla="*/ 11 w 1016"/>
                  <a:gd name="T15" fmla="*/ 157 h 1219"/>
                  <a:gd name="T16" fmla="*/ 18 w 1016"/>
                  <a:gd name="T17" fmla="*/ 132 h 1219"/>
                  <a:gd name="T18" fmla="*/ 26 w 1016"/>
                  <a:gd name="T19" fmla="*/ 108 h 1219"/>
                  <a:gd name="T20" fmla="*/ 37 w 1016"/>
                  <a:gd name="T21" fmla="*/ 84 h 1219"/>
                  <a:gd name="T22" fmla="*/ 46 w 1016"/>
                  <a:gd name="T23" fmla="*/ 60 h 1219"/>
                  <a:gd name="T24" fmla="*/ 60 w 1016"/>
                  <a:gd name="T25" fmla="*/ 43 h 1219"/>
                  <a:gd name="T26" fmla="*/ 73 w 1016"/>
                  <a:gd name="T27" fmla="*/ 29 h 1219"/>
                  <a:gd name="T28" fmla="*/ 86 w 1016"/>
                  <a:gd name="T29" fmla="*/ 18 h 1219"/>
                  <a:gd name="T30" fmla="*/ 102 w 1016"/>
                  <a:gd name="T31" fmla="*/ 5 h 1219"/>
                  <a:gd name="T32" fmla="*/ 119 w 1016"/>
                  <a:gd name="T33" fmla="*/ 0 h 1219"/>
                  <a:gd name="T34" fmla="*/ 142 w 1016"/>
                  <a:gd name="T35" fmla="*/ 5 h 1219"/>
                  <a:gd name="T36" fmla="*/ 163 w 1016"/>
                  <a:gd name="T37" fmla="*/ 7 h 1219"/>
                  <a:gd name="T38" fmla="*/ 188 w 1016"/>
                  <a:gd name="T39" fmla="*/ 9 h 1219"/>
                  <a:gd name="T40" fmla="*/ 205 w 1016"/>
                  <a:gd name="T41" fmla="*/ 23 h 1219"/>
                  <a:gd name="T42" fmla="*/ 219 w 1016"/>
                  <a:gd name="T43" fmla="*/ 49 h 1219"/>
                  <a:gd name="T44" fmla="*/ 231 w 1016"/>
                  <a:gd name="T45" fmla="*/ 75 h 1219"/>
                  <a:gd name="T46" fmla="*/ 247 w 1016"/>
                  <a:gd name="T47" fmla="*/ 100 h 1219"/>
                  <a:gd name="T48" fmla="*/ 250 w 1016"/>
                  <a:gd name="T49" fmla="*/ 126 h 1219"/>
                  <a:gd name="T50" fmla="*/ 240 w 1016"/>
                  <a:gd name="T51" fmla="*/ 151 h 1219"/>
                  <a:gd name="T52" fmla="*/ 231 w 1016"/>
                  <a:gd name="T53" fmla="*/ 174 h 1219"/>
                  <a:gd name="T54" fmla="*/ 223 w 1016"/>
                  <a:gd name="T55" fmla="*/ 199 h 1219"/>
                  <a:gd name="T56" fmla="*/ 212 w 1016"/>
                  <a:gd name="T57" fmla="*/ 220 h 1219"/>
                  <a:gd name="T58" fmla="*/ 199 w 1016"/>
                  <a:gd name="T59" fmla="*/ 237 h 1219"/>
                  <a:gd name="T60" fmla="*/ 183 w 1016"/>
                  <a:gd name="T61" fmla="*/ 254 h 1219"/>
                  <a:gd name="T62" fmla="*/ 170 w 1016"/>
                  <a:gd name="T63" fmla="*/ 271 h 1219"/>
                  <a:gd name="T64" fmla="*/ 157 w 1016"/>
                  <a:gd name="T65" fmla="*/ 283 h 1219"/>
                  <a:gd name="T66" fmla="*/ 144 w 1016"/>
                  <a:gd name="T67" fmla="*/ 289 h 1219"/>
                  <a:gd name="T68" fmla="*/ 128 w 1016"/>
                  <a:gd name="T69" fmla="*/ 296 h 1219"/>
                  <a:gd name="T70" fmla="*/ 115 w 1016"/>
                  <a:gd name="T71" fmla="*/ 300 h 1219"/>
                  <a:gd name="T72" fmla="*/ 102 w 1016"/>
                  <a:gd name="T73" fmla="*/ 300 h 1219"/>
                  <a:gd name="T74" fmla="*/ 92 w 1016"/>
                  <a:gd name="T75" fmla="*/ 289 h 1219"/>
                  <a:gd name="T76" fmla="*/ 82 w 1016"/>
                  <a:gd name="T77" fmla="*/ 280 h 1219"/>
                  <a:gd name="T78" fmla="*/ 71 w 1016"/>
                  <a:gd name="T79" fmla="*/ 271 h 1219"/>
                  <a:gd name="T80" fmla="*/ 60 w 1016"/>
                  <a:gd name="T81" fmla="*/ 265 h 1219"/>
                  <a:gd name="T82" fmla="*/ 46 w 1016"/>
                  <a:gd name="T83" fmla="*/ 260 h 1219"/>
                  <a:gd name="T84" fmla="*/ 34 w 1016"/>
                  <a:gd name="T85" fmla="*/ 256 h 1219"/>
                  <a:gd name="T86" fmla="*/ 22 w 1016"/>
                  <a:gd name="T87" fmla="*/ 250 h 1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16" h="1219">
                    <a:moveTo>
                      <a:pt x="61" y="990"/>
                    </a:moveTo>
                    <a:lnTo>
                      <a:pt x="54" y="990"/>
                    </a:lnTo>
                    <a:lnTo>
                      <a:pt x="43" y="990"/>
                    </a:lnTo>
                    <a:lnTo>
                      <a:pt x="36" y="990"/>
                    </a:lnTo>
                    <a:lnTo>
                      <a:pt x="25" y="980"/>
                    </a:lnTo>
                    <a:lnTo>
                      <a:pt x="18" y="980"/>
                    </a:lnTo>
                    <a:lnTo>
                      <a:pt x="11" y="980"/>
                    </a:lnTo>
                    <a:lnTo>
                      <a:pt x="11" y="972"/>
                    </a:lnTo>
                    <a:lnTo>
                      <a:pt x="0" y="972"/>
                    </a:lnTo>
                    <a:lnTo>
                      <a:pt x="0" y="917"/>
                    </a:lnTo>
                    <a:lnTo>
                      <a:pt x="11" y="874"/>
                    </a:lnTo>
                    <a:lnTo>
                      <a:pt x="18" y="820"/>
                    </a:lnTo>
                    <a:lnTo>
                      <a:pt x="25" y="775"/>
                    </a:lnTo>
                    <a:lnTo>
                      <a:pt x="25" y="726"/>
                    </a:lnTo>
                    <a:lnTo>
                      <a:pt x="36" y="681"/>
                    </a:lnTo>
                    <a:lnTo>
                      <a:pt x="43" y="627"/>
                    </a:lnTo>
                    <a:lnTo>
                      <a:pt x="54" y="584"/>
                    </a:lnTo>
                    <a:lnTo>
                      <a:pt x="72" y="529"/>
                    </a:lnTo>
                    <a:lnTo>
                      <a:pt x="87" y="485"/>
                    </a:lnTo>
                    <a:lnTo>
                      <a:pt x="105" y="431"/>
                    </a:lnTo>
                    <a:lnTo>
                      <a:pt x="134" y="381"/>
                    </a:lnTo>
                    <a:lnTo>
                      <a:pt x="148" y="337"/>
                    </a:lnTo>
                    <a:lnTo>
                      <a:pt x="166" y="282"/>
                    </a:lnTo>
                    <a:lnTo>
                      <a:pt x="185" y="239"/>
                    </a:lnTo>
                    <a:lnTo>
                      <a:pt x="211" y="185"/>
                    </a:lnTo>
                    <a:lnTo>
                      <a:pt x="239" y="170"/>
                    </a:lnTo>
                    <a:lnTo>
                      <a:pt x="265" y="141"/>
                    </a:lnTo>
                    <a:lnTo>
                      <a:pt x="290" y="116"/>
                    </a:lnTo>
                    <a:lnTo>
                      <a:pt x="320" y="97"/>
                    </a:lnTo>
                    <a:lnTo>
                      <a:pt x="344" y="73"/>
                    </a:lnTo>
                    <a:lnTo>
                      <a:pt x="381" y="43"/>
                    </a:lnTo>
                    <a:lnTo>
                      <a:pt x="406" y="18"/>
                    </a:lnTo>
                    <a:lnTo>
                      <a:pt x="432" y="0"/>
                    </a:lnTo>
                    <a:lnTo>
                      <a:pt x="475" y="0"/>
                    </a:lnTo>
                    <a:lnTo>
                      <a:pt x="522" y="10"/>
                    </a:lnTo>
                    <a:lnTo>
                      <a:pt x="566" y="18"/>
                    </a:lnTo>
                    <a:lnTo>
                      <a:pt x="610" y="18"/>
                    </a:lnTo>
                    <a:lnTo>
                      <a:pt x="653" y="28"/>
                    </a:lnTo>
                    <a:lnTo>
                      <a:pt x="696" y="28"/>
                    </a:lnTo>
                    <a:lnTo>
                      <a:pt x="750" y="36"/>
                    </a:lnTo>
                    <a:lnTo>
                      <a:pt x="795" y="43"/>
                    </a:lnTo>
                    <a:lnTo>
                      <a:pt x="820" y="91"/>
                    </a:lnTo>
                    <a:lnTo>
                      <a:pt x="849" y="141"/>
                    </a:lnTo>
                    <a:lnTo>
                      <a:pt x="874" y="195"/>
                    </a:lnTo>
                    <a:lnTo>
                      <a:pt x="900" y="246"/>
                    </a:lnTo>
                    <a:lnTo>
                      <a:pt x="925" y="300"/>
                    </a:lnTo>
                    <a:lnTo>
                      <a:pt x="961" y="355"/>
                    </a:lnTo>
                    <a:lnTo>
                      <a:pt x="987" y="399"/>
                    </a:lnTo>
                    <a:lnTo>
                      <a:pt x="1016" y="449"/>
                    </a:lnTo>
                    <a:lnTo>
                      <a:pt x="998" y="503"/>
                    </a:lnTo>
                    <a:lnTo>
                      <a:pt x="979" y="548"/>
                    </a:lnTo>
                    <a:lnTo>
                      <a:pt x="961" y="602"/>
                    </a:lnTo>
                    <a:lnTo>
                      <a:pt x="943" y="645"/>
                    </a:lnTo>
                    <a:lnTo>
                      <a:pt x="925" y="696"/>
                    </a:lnTo>
                    <a:lnTo>
                      <a:pt x="910" y="751"/>
                    </a:lnTo>
                    <a:lnTo>
                      <a:pt x="892" y="794"/>
                    </a:lnTo>
                    <a:lnTo>
                      <a:pt x="874" y="848"/>
                    </a:lnTo>
                    <a:lnTo>
                      <a:pt x="849" y="881"/>
                    </a:lnTo>
                    <a:lnTo>
                      <a:pt x="820" y="910"/>
                    </a:lnTo>
                    <a:lnTo>
                      <a:pt x="795" y="947"/>
                    </a:lnTo>
                    <a:lnTo>
                      <a:pt x="770" y="980"/>
                    </a:lnTo>
                    <a:lnTo>
                      <a:pt x="732" y="1016"/>
                    </a:lnTo>
                    <a:lnTo>
                      <a:pt x="707" y="1052"/>
                    </a:lnTo>
                    <a:lnTo>
                      <a:pt x="678" y="1084"/>
                    </a:lnTo>
                    <a:lnTo>
                      <a:pt x="653" y="1120"/>
                    </a:lnTo>
                    <a:lnTo>
                      <a:pt x="628" y="1131"/>
                    </a:lnTo>
                    <a:lnTo>
                      <a:pt x="598" y="1146"/>
                    </a:lnTo>
                    <a:lnTo>
                      <a:pt x="574" y="1156"/>
                    </a:lnTo>
                    <a:lnTo>
                      <a:pt x="537" y="1164"/>
                    </a:lnTo>
                    <a:lnTo>
                      <a:pt x="511" y="1182"/>
                    </a:lnTo>
                    <a:lnTo>
                      <a:pt x="486" y="1193"/>
                    </a:lnTo>
                    <a:lnTo>
                      <a:pt x="460" y="1201"/>
                    </a:lnTo>
                    <a:lnTo>
                      <a:pt x="432" y="1219"/>
                    </a:lnTo>
                    <a:lnTo>
                      <a:pt x="406" y="1201"/>
                    </a:lnTo>
                    <a:lnTo>
                      <a:pt x="388" y="1175"/>
                    </a:lnTo>
                    <a:lnTo>
                      <a:pt x="369" y="1156"/>
                    </a:lnTo>
                    <a:lnTo>
                      <a:pt x="344" y="1138"/>
                    </a:lnTo>
                    <a:lnTo>
                      <a:pt x="326" y="1120"/>
                    </a:lnTo>
                    <a:lnTo>
                      <a:pt x="301" y="1102"/>
                    </a:lnTo>
                    <a:lnTo>
                      <a:pt x="283" y="1084"/>
                    </a:lnTo>
                    <a:lnTo>
                      <a:pt x="265" y="1070"/>
                    </a:lnTo>
                    <a:lnTo>
                      <a:pt x="239" y="1059"/>
                    </a:lnTo>
                    <a:lnTo>
                      <a:pt x="211" y="1052"/>
                    </a:lnTo>
                    <a:lnTo>
                      <a:pt x="185" y="1041"/>
                    </a:lnTo>
                    <a:lnTo>
                      <a:pt x="160" y="1034"/>
                    </a:lnTo>
                    <a:lnTo>
                      <a:pt x="134" y="1023"/>
                    </a:lnTo>
                    <a:lnTo>
                      <a:pt x="115" y="1016"/>
                    </a:lnTo>
                    <a:lnTo>
                      <a:pt x="87" y="998"/>
                    </a:lnTo>
                    <a:lnTo>
                      <a:pt x="61" y="99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2" name="Freeform 426"/>
              <p:cNvSpPr>
                <a:spLocks/>
              </p:cNvSpPr>
              <p:nvPr/>
            </p:nvSpPr>
            <p:spPr bwMode="auto">
              <a:xfrm>
                <a:off x="3753" y="1204"/>
                <a:ext cx="231" cy="275"/>
              </a:xfrm>
              <a:custGeom>
                <a:avLst/>
                <a:gdLst>
                  <a:gd name="T0" fmla="*/ 12 w 925"/>
                  <a:gd name="T1" fmla="*/ 224 h 1104"/>
                  <a:gd name="T2" fmla="*/ 11 w 925"/>
                  <a:gd name="T3" fmla="*/ 222 h 1104"/>
                  <a:gd name="T4" fmla="*/ 6 w 925"/>
                  <a:gd name="T5" fmla="*/ 222 h 1104"/>
                  <a:gd name="T6" fmla="*/ 2 w 925"/>
                  <a:gd name="T7" fmla="*/ 220 h 1104"/>
                  <a:gd name="T8" fmla="*/ 2 w 925"/>
                  <a:gd name="T9" fmla="*/ 209 h 1104"/>
                  <a:gd name="T10" fmla="*/ 3 w 925"/>
                  <a:gd name="T11" fmla="*/ 187 h 1104"/>
                  <a:gd name="T12" fmla="*/ 8 w 925"/>
                  <a:gd name="T13" fmla="*/ 164 h 1104"/>
                  <a:gd name="T14" fmla="*/ 11 w 925"/>
                  <a:gd name="T15" fmla="*/ 143 h 1104"/>
                  <a:gd name="T16" fmla="*/ 17 w 925"/>
                  <a:gd name="T17" fmla="*/ 121 h 1104"/>
                  <a:gd name="T18" fmla="*/ 26 w 925"/>
                  <a:gd name="T19" fmla="*/ 99 h 1104"/>
                  <a:gd name="T20" fmla="*/ 34 w 925"/>
                  <a:gd name="T21" fmla="*/ 77 h 1104"/>
                  <a:gd name="T22" fmla="*/ 43 w 925"/>
                  <a:gd name="T23" fmla="*/ 53 h 1104"/>
                  <a:gd name="T24" fmla="*/ 54 w 925"/>
                  <a:gd name="T25" fmla="*/ 37 h 1104"/>
                  <a:gd name="T26" fmla="*/ 68 w 925"/>
                  <a:gd name="T27" fmla="*/ 26 h 1104"/>
                  <a:gd name="T28" fmla="*/ 82 w 925"/>
                  <a:gd name="T29" fmla="*/ 15 h 1104"/>
                  <a:gd name="T30" fmla="*/ 92 w 925"/>
                  <a:gd name="T31" fmla="*/ 5 h 1104"/>
                  <a:gd name="T32" fmla="*/ 110 w 925"/>
                  <a:gd name="T33" fmla="*/ 0 h 1104"/>
                  <a:gd name="T34" fmla="*/ 129 w 925"/>
                  <a:gd name="T35" fmla="*/ 2 h 1104"/>
                  <a:gd name="T36" fmla="*/ 150 w 925"/>
                  <a:gd name="T37" fmla="*/ 6 h 1104"/>
                  <a:gd name="T38" fmla="*/ 171 w 925"/>
                  <a:gd name="T39" fmla="*/ 9 h 1104"/>
                  <a:gd name="T40" fmla="*/ 187 w 925"/>
                  <a:gd name="T41" fmla="*/ 20 h 1104"/>
                  <a:gd name="T42" fmla="*/ 200 w 925"/>
                  <a:gd name="T43" fmla="*/ 44 h 1104"/>
                  <a:gd name="T44" fmla="*/ 213 w 925"/>
                  <a:gd name="T45" fmla="*/ 68 h 1104"/>
                  <a:gd name="T46" fmla="*/ 225 w 925"/>
                  <a:gd name="T47" fmla="*/ 90 h 1104"/>
                  <a:gd name="T48" fmla="*/ 227 w 925"/>
                  <a:gd name="T49" fmla="*/ 115 h 1104"/>
                  <a:gd name="T50" fmla="*/ 220 w 925"/>
                  <a:gd name="T51" fmla="*/ 137 h 1104"/>
                  <a:gd name="T52" fmla="*/ 211 w 925"/>
                  <a:gd name="T53" fmla="*/ 158 h 1104"/>
                  <a:gd name="T54" fmla="*/ 205 w 925"/>
                  <a:gd name="T55" fmla="*/ 180 h 1104"/>
                  <a:gd name="T56" fmla="*/ 194 w 925"/>
                  <a:gd name="T57" fmla="*/ 200 h 1104"/>
                  <a:gd name="T58" fmla="*/ 180 w 925"/>
                  <a:gd name="T59" fmla="*/ 215 h 1104"/>
                  <a:gd name="T60" fmla="*/ 169 w 925"/>
                  <a:gd name="T61" fmla="*/ 231 h 1104"/>
                  <a:gd name="T62" fmla="*/ 156 w 925"/>
                  <a:gd name="T63" fmla="*/ 246 h 1104"/>
                  <a:gd name="T64" fmla="*/ 143 w 925"/>
                  <a:gd name="T65" fmla="*/ 258 h 1104"/>
                  <a:gd name="T66" fmla="*/ 129 w 925"/>
                  <a:gd name="T67" fmla="*/ 261 h 1104"/>
                  <a:gd name="T68" fmla="*/ 119 w 925"/>
                  <a:gd name="T69" fmla="*/ 266 h 1104"/>
                  <a:gd name="T70" fmla="*/ 105 w 925"/>
                  <a:gd name="T71" fmla="*/ 273 h 1104"/>
                  <a:gd name="T72" fmla="*/ 94 w 925"/>
                  <a:gd name="T73" fmla="*/ 270 h 1104"/>
                  <a:gd name="T74" fmla="*/ 85 w 925"/>
                  <a:gd name="T75" fmla="*/ 261 h 1104"/>
                  <a:gd name="T76" fmla="*/ 74 w 925"/>
                  <a:gd name="T77" fmla="*/ 255 h 1104"/>
                  <a:gd name="T78" fmla="*/ 65 w 925"/>
                  <a:gd name="T79" fmla="*/ 246 h 1104"/>
                  <a:gd name="T80" fmla="*/ 54 w 925"/>
                  <a:gd name="T81" fmla="*/ 240 h 1104"/>
                  <a:gd name="T82" fmla="*/ 43 w 925"/>
                  <a:gd name="T83" fmla="*/ 235 h 1104"/>
                  <a:gd name="T84" fmla="*/ 33 w 925"/>
                  <a:gd name="T85" fmla="*/ 231 h 1104"/>
                  <a:gd name="T86" fmla="*/ 21 w 925"/>
                  <a:gd name="T87" fmla="*/ 227 h 110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25" h="1104">
                    <a:moveTo>
                      <a:pt x="61" y="901"/>
                    </a:moveTo>
                    <a:lnTo>
                      <a:pt x="50" y="901"/>
                    </a:lnTo>
                    <a:lnTo>
                      <a:pt x="43" y="901"/>
                    </a:lnTo>
                    <a:lnTo>
                      <a:pt x="43" y="893"/>
                    </a:lnTo>
                    <a:lnTo>
                      <a:pt x="32" y="893"/>
                    </a:lnTo>
                    <a:lnTo>
                      <a:pt x="25" y="893"/>
                    </a:lnTo>
                    <a:lnTo>
                      <a:pt x="14" y="893"/>
                    </a:lnTo>
                    <a:lnTo>
                      <a:pt x="7" y="883"/>
                    </a:lnTo>
                    <a:lnTo>
                      <a:pt x="0" y="883"/>
                    </a:lnTo>
                    <a:lnTo>
                      <a:pt x="7" y="838"/>
                    </a:lnTo>
                    <a:lnTo>
                      <a:pt x="14" y="795"/>
                    </a:lnTo>
                    <a:lnTo>
                      <a:pt x="14" y="751"/>
                    </a:lnTo>
                    <a:lnTo>
                      <a:pt x="25" y="708"/>
                    </a:lnTo>
                    <a:lnTo>
                      <a:pt x="32" y="660"/>
                    </a:lnTo>
                    <a:lnTo>
                      <a:pt x="43" y="617"/>
                    </a:lnTo>
                    <a:lnTo>
                      <a:pt x="43" y="574"/>
                    </a:lnTo>
                    <a:lnTo>
                      <a:pt x="50" y="530"/>
                    </a:lnTo>
                    <a:lnTo>
                      <a:pt x="68" y="487"/>
                    </a:lnTo>
                    <a:lnTo>
                      <a:pt x="86" y="443"/>
                    </a:lnTo>
                    <a:lnTo>
                      <a:pt x="104" y="396"/>
                    </a:lnTo>
                    <a:lnTo>
                      <a:pt x="123" y="352"/>
                    </a:lnTo>
                    <a:lnTo>
                      <a:pt x="137" y="309"/>
                    </a:lnTo>
                    <a:lnTo>
                      <a:pt x="155" y="258"/>
                    </a:lnTo>
                    <a:lnTo>
                      <a:pt x="174" y="211"/>
                    </a:lnTo>
                    <a:lnTo>
                      <a:pt x="192" y="167"/>
                    </a:lnTo>
                    <a:lnTo>
                      <a:pt x="218" y="149"/>
                    </a:lnTo>
                    <a:lnTo>
                      <a:pt x="246" y="134"/>
                    </a:lnTo>
                    <a:lnTo>
                      <a:pt x="272" y="106"/>
                    </a:lnTo>
                    <a:lnTo>
                      <a:pt x="297" y="88"/>
                    </a:lnTo>
                    <a:lnTo>
                      <a:pt x="327" y="62"/>
                    </a:lnTo>
                    <a:lnTo>
                      <a:pt x="340" y="44"/>
                    </a:lnTo>
                    <a:lnTo>
                      <a:pt x="370" y="19"/>
                    </a:lnTo>
                    <a:lnTo>
                      <a:pt x="395" y="0"/>
                    </a:lnTo>
                    <a:lnTo>
                      <a:pt x="439" y="0"/>
                    </a:lnTo>
                    <a:lnTo>
                      <a:pt x="475" y="7"/>
                    </a:lnTo>
                    <a:lnTo>
                      <a:pt x="518" y="7"/>
                    </a:lnTo>
                    <a:lnTo>
                      <a:pt x="563" y="19"/>
                    </a:lnTo>
                    <a:lnTo>
                      <a:pt x="599" y="25"/>
                    </a:lnTo>
                    <a:lnTo>
                      <a:pt x="642" y="25"/>
                    </a:lnTo>
                    <a:lnTo>
                      <a:pt x="685" y="37"/>
                    </a:lnTo>
                    <a:lnTo>
                      <a:pt x="721" y="37"/>
                    </a:lnTo>
                    <a:lnTo>
                      <a:pt x="747" y="80"/>
                    </a:lnTo>
                    <a:lnTo>
                      <a:pt x="777" y="134"/>
                    </a:lnTo>
                    <a:lnTo>
                      <a:pt x="802" y="178"/>
                    </a:lnTo>
                    <a:lnTo>
                      <a:pt x="827" y="222"/>
                    </a:lnTo>
                    <a:lnTo>
                      <a:pt x="853" y="273"/>
                    </a:lnTo>
                    <a:lnTo>
                      <a:pt x="871" y="320"/>
                    </a:lnTo>
                    <a:lnTo>
                      <a:pt x="899" y="363"/>
                    </a:lnTo>
                    <a:lnTo>
                      <a:pt x="925" y="414"/>
                    </a:lnTo>
                    <a:lnTo>
                      <a:pt x="907" y="461"/>
                    </a:lnTo>
                    <a:lnTo>
                      <a:pt x="899" y="505"/>
                    </a:lnTo>
                    <a:lnTo>
                      <a:pt x="881" y="548"/>
                    </a:lnTo>
                    <a:lnTo>
                      <a:pt x="863" y="592"/>
                    </a:lnTo>
                    <a:lnTo>
                      <a:pt x="845" y="635"/>
                    </a:lnTo>
                    <a:lnTo>
                      <a:pt x="827" y="678"/>
                    </a:lnTo>
                    <a:lnTo>
                      <a:pt x="820" y="723"/>
                    </a:lnTo>
                    <a:lnTo>
                      <a:pt x="802" y="769"/>
                    </a:lnTo>
                    <a:lnTo>
                      <a:pt x="777" y="802"/>
                    </a:lnTo>
                    <a:lnTo>
                      <a:pt x="747" y="831"/>
                    </a:lnTo>
                    <a:lnTo>
                      <a:pt x="721" y="864"/>
                    </a:lnTo>
                    <a:lnTo>
                      <a:pt x="696" y="893"/>
                    </a:lnTo>
                    <a:lnTo>
                      <a:pt x="678" y="926"/>
                    </a:lnTo>
                    <a:lnTo>
                      <a:pt x="649" y="955"/>
                    </a:lnTo>
                    <a:lnTo>
                      <a:pt x="624" y="987"/>
                    </a:lnTo>
                    <a:lnTo>
                      <a:pt x="599" y="1016"/>
                    </a:lnTo>
                    <a:lnTo>
                      <a:pt x="573" y="1034"/>
                    </a:lnTo>
                    <a:lnTo>
                      <a:pt x="544" y="1041"/>
                    </a:lnTo>
                    <a:lnTo>
                      <a:pt x="518" y="1049"/>
                    </a:lnTo>
                    <a:lnTo>
                      <a:pt x="500" y="1059"/>
                    </a:lnTo>
                    <a:lnTo>
                      <a:pt x="475" y="1067"/>
                    </a:lnTo>
                    <a:lnTo>
                      <a:pt x="449" y="1085"/>
                    </a:lnTo>
                    <a:lnTo>
                      <a:pt x="421" y="1096"/>
                    </a:lnTo>
                    <a:lnTo>
                      <a:pt x="395" y="1104"/>
                    </a:lnTo>
                    <a:lnTo>
                      <a:pt x="377" y="1085"/>
                    </a:lnTo>
                    <a:lnTo>
                      <a:pt x="358" y="1067"/>
                    </a:lnTo>
                    <a:lnTo>
                      <a:pt x="340" y="1049"/>
                    </a:lnTo>
                    <a:lnTo>
                      <a:pt x="315" y="1041"/>
                    </a:lnTo>
                    <a:lnTo>
                      <a:pt x="297" y="1023"/>
                    </a:lnTo>
                    <a:lnTo>
                      <a:pt x="279" y="1005"/>
                    </a:lnTo>
                    <a:lnTo>
                      <a:pt x="261" y="987"/>
                    </a:lnTo>
                    <a:lnTo>
                      <a:pt x="246" y="973"/>
                    </a:lnTo>
                    <a:lnTo>
                      <a:pt x="218" y="962"/>
                    </a:lnTo>
                    <a:lnTo>
                      <a:pt x="200" y="955"/>
                    </a:lnTo>
                    <a:lnTo>
                      <a:pt x="174" y="944"/>
                    </a:lnTo>
                    <a:lnTo>
                      <a:pt x="149" y="937"/>
                    </a:lnTo>
                    <a:lnTo>
                      <a:pt x="131" y="926"/>
                    </a:lnTo>
                    <a:lnTo>
                      <a:pt x="104" y="919"/>
                    </a:lnTo>
                    <a:lnTo>
                      <a:pt x="86" y="911"/>
                    </a:lnTo>
                    <a:lnTo>
                      <a:pt x="61" y="901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3" name="Freeform 427"/>
              <p:cNvSpPr>
                <a:spLocks/>
              </p:cNvSpPr>
              <p:nvPr/>
            </p:nvSpPr>
            <p:spPr bwMode="auto">
              <a:xfrm>
                <a:off x="3756" y="1228"/>
                <a:ext cx="208" cy="249"/>
              </a:xfrm>
              <a:custGeom>
                <a:avLst/>
                <a:gdLst>
                  <a:gd name="T0" fmla="*/ 12 w 831"/>
                  <a:gd name="T1" fmla="*/ 203 h 998"/>
                  <a:gd name="T2" fmla="*/ 7 w 831"/>
                  <a:gd name="T3" fmla="*/ 200 h 998"/>
                  <a:gd name="T4" fmla="*/ 3 w 831"/>
                  <a:gd name="T5" fmla="*/ 198 h 998"/>
                  <a:gd name="T6" fmla="*/ 3 w 831"/>
                  <a:gd name="T7" fmla="*/ 189 h 998"/>
                  <a:gd name="T8" fmla="*/ 5 w 831"/>
                  <a:gd name="T9" fmla="*/ 167 h 998"/>
                  <a:gd name="T10" fmla="*/ 7 w 831"/>
                  <a:gd name="T11" fmla="*/ 148 h 998"/>
                  <a:gd name="T12" fmla="*/ 9 w 831"/>
                  <a:gd name="T13" fmla="*/ 128 h 998"/>
                  <a:gd name="T14" fmla="*/ 16 w 831"/>
                  <a:gd name="T15" fmla="*/ 108 h 998"/>
                  <a:gd name="T16" fmla="*/ 25 w 831"/>
                  <a:gd name="T17" fmla="*/ 88 h 998"/>
                  <a:gd name="T18" fmla="*/ 31 w 831"/>
                  <a:gd name="T19" fmla="*/ 68 h 998"/>
                  <a:gd name="T20" fmla="*/ 40 w 831"/>
                  <a:gd name="T21" fmla="*/ 48 h 998"/>
                  <a:gd name="T22" fmla="*/ 49 w 831"/>
                  <a:gd name="T23" fmla="*/ 33 h 998"/>
                  <a:gd name="T24" fmla="*/ 62 w 831"/>
                  <a:gd name="T25" fmla="*/ 25 h 998"/>
                  <a:gd name="T26" fmla="*/ 74 w 831"/>
                  <a:gd name="T27" fmla="*/ 13 h 998"/>
                  <a:gd name="T28" fmla="*/ 85 w 831"/>
                  <a:gd name="T29" fmla="*/ 4 h 998"/>
                  <a:gd name="T30" fmla="*/ 100 w 831"/>
                  <a:gd name="T31" fmla="*/ 0 h 998"/>
                  <a:gd name="T32" fmla="*/ 117 w 831"/>
                  <a:gd name="T33" fmla="*/ 2 h 998"/>
                  <a:gd name="T34" fmla="*/ 135 w 831"/>
                  <a:gd name="T35" fmla="*/ 4 h 998"/>
                  <a:gd name="T36" fmla="*/ 155 w 831"/>
                  <a:gd name="T37" fmla="*/ 6 h 998"/>
                  <a:gd name="T38" fmla="*/ 168 w 831"/>
                  <a:gd name="T39" fmla="*/ 20 h 998"/>
                  <a:gd name="T40" fmla="*/ 179 w 831"/>
                  <a:gd name="T41" fmla="*/ 40 h 998"/>
                  <a:gd name="T42" fmla="*/ 193 w 831"/>
                  <a:gd name="T43" fmla="*/ 62 h 998"/>
                  <a:gd name="T44" fmla="*/ 203 w 831"/>
                  <a:gd name="T45" fmla="*/ 81 h 998"/>
                  <a:gd name="T46" fmla="*/ 206 w 831"/>
                  <a:gd name="T47" fmla="*/ 103 h 998"/>
                  <a:gd name="T48" fmla="*/ 199 w 831"/>
                  <a:gd name="T49" fmla="*/ 123 h 998"/>
                  <a:gd name="T50" fmla="*/ 191 w 831"/>
                  <a:gd name="T51" fmla="*/ 143 h 998"/>
                  <a:gd name="T52" fmla="*/ 183 w 831"/>
                  <a:gd name="T53" fmla="*/ 163 h 998"/>
                  <a:gd name="T54" fmla="*/ 175 w 831"/>
                  <a:gd name="T55" fmla="*/ 180 h 998"/>
                  <a:gd name="T56" fmla="*/ 163 w 831"/>
                  <a:gd name="T57" fmla="*/ 194 h 998"/>
                  <a:gd name="T58" fmla="*/ 153 w 831"/>
                  <a:gd name="T59" fmla="*/ 207 h 998"/>
                  <a:gd name="T60" fmla="*/ 142 w 831"/>
                  <a:gd name="T61" fmla="*/ 222 h 998"/>
                  <a:gd name="T62" fmla="*/ 128 w 831"/>
                  <a:gd name="T63" fmla="*/ 231 h 998"/>
                  <a:gd name="T64" fmla="*/ 117 w 831"/>
                  <a:gd name="T65" fmla="*/ 235 h 998"/>
                  <a:gd name="T66" fmla="*/ 106 w 831"/>
                  <a:gd name="T67" fmla="*/ 240 h 998"/>
                  <a:gd name="T68" fmla="*/ 95 w 831"/>
                  <a:gd name="T69" fmla="*/ 246 h 998"/>
                  <a:gd name="T70" fmla="*/ 85 w 831"/>
                  <a:gd name="T71" fmla="*/ 245 h 998"/>
                  <a:gd name="T72" fmla="*/ 78 w 831"/>
                  <a:gd name="T73" fmla="*/ 237 h 998"/>
                  <a:gd name="T74" fmla="*/ 69 w 831"/>
                  <a:gd name="T75" fmla="*/ 229 h 998"/>
                  <a:gd name="T76" fmla="*/ 60 w 831"/>
                  <a:gd name="T77" fmla="*/ 222 h 998"/>
                  <a:gd name="T78" fmla="*/ 49 w 831"/>
                  <a:gd name="T79" fmla="*/ 216 h 998"/>
                  <a:gd name="T80" fmla="*/ 40 w 831"/>
                  <a:gd name="T81" fmla="*/ 211 h 998"/>
                  <a:gd name="T82" fmla="*/ 29 w 831"/>
                  <a:gd name="T83" fmla="*/ 209 h 998"/>
                  <a:gd name="T84" fmla="*/ 18 w 831"/>
                  <a:gd name="T85" fmla="*/ 205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1" h="998">
                    <a:moveTo>
                      <a:pt x="54" y="813"/>
                    </a:moveTo>
                    <a:lnTo>
                      <a:pt x="47" y="813"/>
                    </a:lnTo>
                    <a:lnTo>
                      <a:pt x="36" y="803"/>
                    </a:lnTo>
                    <a:lnTo>
                      <a:pt x="29" y="803"/>
                    </a:lnTo>
                    <a:lnTo>
                      <a:pt x="18" y="803"/>
                    </a:lnTo>
                    <a:lnTo>
                      <a:pt x="11" y="795"/>
                    </a:lnTo>
                    <a:lnTo>
                      <a:pt x="0" y="795"/>
                    </a:lnTo>
                    <a:lnTo>
                      <a:pt x="11" y="758"/>
                    </a:lnTo>
                    <a:lnTo>
                      <a:pt x="11" y="715"/>
                    </a:lnTo>
                    <a:lnTo>
                      <a:pt x="18" y="671"/>
                    </a:lnTo>
                    <a:lnTo>
                      <a:pt x="29" y="635"/>
                    </a:lnTo>
                    <a:lnTo>
                      <a:pt x="29" y="592"/>
                    </a:lnTo>
                    <a:lnTo>
                      <a:pt x="36" y="556"/>
                    </a:lnTo>
                    <a:lnTo>
                      <a:pt x="36" y="512"/>
                    </a:lnTo>
                    <a:lnTo>
                      <a:pt x="47" y="476"/>
                    </a:lnTo>
                    <a:lnTo>
                      <a:pt x="62" y="432"/>
                    </a:lnTo>
                    <a:lnTo>
                      <a:pt x="80" y="396"/>
                    </a:lnTo>
                    <a:lnTo>
                      <a:pt x="98" y="353"/>
                    </a:lnTo>
                    <a:lnTo>
                      <a:pt x="109" y="316"/>
                    </a:lnTo>
                    <a:lnTo>
                      <a:pt x="123" y="272"/>
                    </a:lnTo>
                    <a:lnTo>
                      <a:pt x="141" y="236"/>
                    </a:lnTo>
                    <a:lnTo>
                      <a:pt x="160" y="193"/>
                    </a:lnTo>
                    <a:lnTo>
                      <a:pt x="178" y="160"/>
                    </a:lnTo>
                    <a:lnTo>
                      <a:pt x="196" y="131"/>
                    </a:lnTo>
                    <a:lnTo>
                      <a:pt x="222" y="113"/>
                    </a:lnTo>
                    <a:lnTo>
                      <a:pt x="247" y="99"/>
                    </a:lnTo>
                    <a:lnTo>
                      <a:pt x="265" y="80"/>
                    </a:lnTo>
                    <a:lnTo>
                      <a:pt x="295" y="51"/>
                    </a:lnTo>
                    <a:lnTo>
                      <a:pt x="313" y="36"/>
                    </a:lnTo>
                    <a:lnTo>
                      <a:pt x="338" y="18"/>
                    </a:lnTo>
                    <a:lnTo>
                      <a:pt x="356" y="0"/>
                    </a:lnTo>
                    <a:lnTo>
                      <a:pt x="399" y="0"/>
                    </a:lnTo>
                    <a:lnTo>
                      <a:pt x="435" y="8"/>
                    </a:lnTo>
                    <a:lnTo>
                      <a:pt x="468" y="8"/>
                    </a:lnTo>
                    <a:lnTo>
                      <a:pt x="504" y="18"/>
                    </a:lnTo>
                    <a:lnTo>
                      <a:pt x="541" y="18"/>
                    </a:lnTo>
                    <a:lnTo>
                      <a:pt x="573" y="26"/>
                    </a:lnTo>
                    <a:lnTo>
                      <a:pt x="621" y="26"/>
                    </a:lnTo>
                    <a:lnTo>
                      <a:pt x="653" y="36"/>
                    </a:lnTo>
                    <a:lnTo>
                      <a:pt x="671" y="80"/>
                    </a:lnTo>
                    <a:lnTo>
                      <a:pt x="700" y="113"/>
                    </a:lnTo>
                    <a:lnTo>
                      <a:pt x="715" y="160"/>
                    </a:lnTo>
                    <a:lnTo>
                      <a:pt x="745" y="204"/>
                    </a:lnTo>
                    <a:lnTo>
                      <a:pt x="770" y="247"/>
                    </a:lnTo>
                    <a:lnTo>
                      <a:pt x="788" y="283"/>
                    </a:lnTo>
                    <a:lnTo>
                      <a:pt x="813" y="326"/>
                    </a:lnTo>
                    <a:lnTo>
                      <a:pt x="831" y="371"/>
                    </a:lnTo>
                    <a:lnTo>
                      <a:pt x="824" y="414"/>
                    </a:lnTo>
                    <a:lnTo>
                      <a:pt x="806" y="450"/>
                    </a:lnTo>
                    <a:lnTo>
                      <a:pt x="795" y="494"/>
                    </a:lnTo>
                    <a:lnTo>
                      <a:pt x="776" y="531"/>
                    </a:lnTo>
                    <a:lnTo>
                      <a:pt x="763" y="574"/>
                    </a:lnTo>
                    <a:lnTo>
                      <a:pt x="751" y="610"/>
                    </a:lnTo>
                    <a:lnTo>
                      <a:pt x="733" y="653"/>
                    </a:lnTo>
                    <a:lnTo>
                      <a:pt x="725" y="686"/>
                    </a:lnTo>
                    <a:lnTo>
                      <a:pt x="700" y="722"/>
                    </a:lnTo>
                    <a:lnTo>
                      <a:pt x="671" y="752"/>
                    </a:lnTo>
                    <a:lnTo>
                      <a:pt x="653" y="777"/>
                    </a:lnTo>
                    <a:lnTo>
                      <a:pt x="628" y="803"/>
                    </a:lnTo>
                    <a:lnTo>
                      <a:pt x="610" y="828"/>
                    </a:lnTo>
                    <a:lnTo>
                      <a:pt x="585" y="857"/>
                    </a:lnTo>
                    <a:lnTo>
                      <a:pt x="567" y="889"/>
                    </a:lnTo>
                    <a:lnTo>
                      <a:pt x="541" y="918"/>
                    </a:lnTo>
                    <a:lnTo>
                      <a:pt x="512" y="925"/>
                    </a:lnTo>
                    <a:lnTo>
                      <a:pt x="497" y="936"/>
                    </a:lnTo>
                    <a:lnTo>
                      <a:pt x="468" y="943"/>
                    </a:lnTo>
                    <a:lnTo>
                      <a:pt x="450" y="951"/>
                    </a:lnTo>
                    <a:lnTo>
                      <a:pt x="425" y="961"/>
                    </a:lnTo>
                    <a:lnTo>
                      <a:pt x="407" y="969"/>
                    </a:lnTo>
                    <a:lnTo>
                      <a:pt x="381" y="987"/>
                    </a:lnTo>
                    <a:lnTo>
                      <a:pt x="356" y="998"/>
                    </a:lnTo>
                    <a:lnTo>
                      <a:pt x="338" y="980"/>
                    </a:lnTo>
                    <a:lnTo>
                      <a:pt x="319" y="961"/>
                    </a:lnTo>
                    <a:lnTo>
                      <a:pt x="313" y="951"/>
                    </a:lnTo>
                    <a:lnTo>
                      <a:pt x="295" y="936"/>
                    </a:lnTo>
                    <a:lnTo>
                      <a:pt x="276" y="918"/>
                    </a:lnTo>
                    <a:lnTo>
                      <a:pt x="258" y="900"/>
                    </a:lnTo>
                    <a:lnTo>
                      <a:pt x="240" y="889"/>
                    </a:lnTo>
                    <a:lnTo>
                      <a:pt x="222" y="875"/>
                    </a:lnTo>
                    <a:lnTo>
                      <a:pt x="196" y="864"/>
                    </a:lnTo>
                    <a:lnTo>
                      <a:pt x="178" y="857"/>
                    </a:lnTo>
                    <a:lnTo>
                      <a:pt x="160" y="846"/>
                    </a:lnTo>
                    <a:lnTo>
                      <a:pt x="135" y="846"/>
                    </a:lnTo>
                    <a:lnTo>
                      <a:pt x="117" y="839"/>
                    </a:lnTo>
                    <a:lnTo>
                      <a:pt x="98" y="828"/>
                    </a:lnTo>
                    <a:lnTo>
                      <a:pt x="72" y="821"/>
                    </a:lnTo>
                    <a:lnTo>
                      <a:pt x="54" y="81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4" name="Freeform 428"/>
              <p:cNvSpPr>
                <a:spLocks/>
              </p:cNvSpPr>
              <p:nvPr/>
            </p:nvSpPr>
            <p:spPr bwMode="auto">
              <a:xfrm>
                <a:off x="3761" y="1253"/>
                <a:ext cx="186" cy="220"/>
              </a:xfrm>
              <a:custGeom>
                <a:avLst/>
                <a:gdLst>
                  <a:gd name="T0" fmla="*/ 9 w 745"/>
                  <a:gd name="T1" fmla="*/ 178 h 881"/>
                  <a:gd name="T2" fmla="*/ 4 w 745"/>
                  <a:gd name="T3" fmla="*/ 178 h 881"/>
                  <a:gd name="T4" fmla="*/ 3 w 745"/>
                  <a:gd name="T5" fmla="*/ 176 h 881"/>
                  <a:gd name="T6" fmla="*/ 0 w 745"/>
                  <a:gd name="T7" fmla="*/ 167 h 881"/>
                  <a:gd name="T8" fmla="*/ 4 w 745"/>
                  <a:gd name="T9" fmla="*/ 149 h 881"/>
                  <a:gd name="T10" fmla="*/ 7 w 745"/>
                  <a:gd name="T11" fmla="*/ 131 h 881"/>
                  <a:gd name="T12" fmla="*/ 9 w 745"/>
                  <a:gd name="T13" fmla="*/ 114 h 881"/>
                  <a:gd name="T14" fmla="*/ 13 w 745"/>
                  <a:gd name="T15" fmla="*/ 97 h 881"/>
                  <a:gd name="T16" fmla="*/ 20 w 745"/>
                  <a:gd name="T17" fmla="*/ 79 h 881"/>
                  <a:gd name="T18" fmla="*/ 26 w 745"/>
                  <a:gd name="T19" fmla="*/ 61 h 881"/>
                  <a:gd name="T20" fmla="*/ 35 w 745"/>
                  <a:gd name="T21" fmla="*/ 43 h 881"/>
                  <a:gd name="T22" fmla="*/ 44 w 745"/>
                  <a:gd name="T23" fmla="*/ 31 h 881"/>
                  <a:gd name="T24" fmla="*/ 53 w 745"/>
                  <a:gd name="T25" fmla="*/ 22 h 881"/>
                  <a:gd name="T26" fmla="*/ 64 w 745"/>
                  <a:gd name="T27" fmla="*/ 13 h 881"/>
                  <a:gd name="T28" fmla="*/ 74 w 745"/>
                  <a:gd name="T29" fmla="*/ 3 h 881"/>
                  <a:gd name="T30" fmla="*/ 86 w 745"/>
                  <a:gd name="T31" fmla="*/ 0 h 881"/>
                  <a:gd name="T32" fmla="*/ 104 w 745"/>
                  <a:gd name="T33" fmla="*/ 1 h 881"/>
                  <a:gd name="T34" fmla="*/ 120 w 745"/>
                  <a:gd name="T35" fmla="*/ 3 h 881"/>
                  <a:gd name="T36" fmla="*/ 137 w 745"/>
                  <a:gd name="T37" fmla="*/ 6 h 881"/>
                  <a:gd name="T38" fmla="*/ 151 w 745"/>
                  <a:gd name="T39" fmla="*/ 17 h 881"/>
                  <a:gd name="T40" fmla="*/ 159 w 745"/>
                  <a:gd name="T41" fmla="*/ 34 h 881"/>
                  <a:gd name="T42" fmla="*/ 170 w 745"/>
                  <a:gd name="T43" fmla="*/ 54 h 881"/>
                  <a:gd name="T44" fmla="*/ 179 w 745"/>
                  <a:gd name="T45" fmla="*/ 72 h 881"/>
                  <a:gd name="T46" fmla="*/ 182 w 745"/>
                  <a:gd name="T47" fmla="*/ 90 h 881"/>
                  <a:gd name="T48" fmla="*/ 174 w 745"/>
                  <a:gd name="T49" fmla="*/ 109 h 881"/>
                  <a:gd name="T50" fmla="*/ 170 w 745"/>
                  <a:gd name="T51" fmla="*/ 128 h 881"/>
                  <a:gd name="T52" fmla="*/ 163 w 745"/>
                  <a:gd name="T53" fmla="*/ 145 h 881"/>
                  <a:gd name="T54" fmla="*/ 154 w 745"/>
                  <a:gd name="T55" fmla="*/ 160 h 881"/>
                  <a:gd name="T56" fmla="*/ 143 w 745"/>
                  <a:gd name="T57" fmla="*/ 171 h 881"/>
                  <a:gd name="T58" fmla="*/ 135 w 745"/>
                  <a:gd name="T59" fmla="*/ 185 h 881"/>
                  <a:gd name="T60" fmla="*/ 123 w 745"/>
                  <a:gd name="T61" fmla="*/ 197 h 881"/>
                  <a:gd name="T62" fmla="*/ 115 w 745"/>
                  <a:gd name="T63" fmla="*/ 205 h 881"/>
                  <a:gd name="T64" fmla="*/ 104 w 745"/>
                  <a:gd name="T65" fmla="*/ 209 h 881"/>
                  <a:gd name="T66" fmla="*/ 95 w 745"/>
                  <a:gd name="T67" fmla="*/ 213 h 881"/>
                  <a:gd name="T68" fmla="*/ 84 w 745"/>
                  <a:gd name="T69" fmla="*/ 217 h 881"/>
                  <a:gd name="T70" fmla="*/ 75 w 745"/>
                  <a:gd name="T71" fmla="*/ 217 h 881"/>
                  <a:gd name="T72" fmla="*/ 66 w 745"/>
                  <a:gd name="T73" fmla="*/ 211 h 881"/>
                  <a:gd name="T74" fmla="*/ 60 w 745"/>
                  <a:gd name="T75" fmla="*/ 205 h 881"/>
                  <a:gd name="T76" fmla="*/ 51 w 745"/>
                  <a:gd name="T77" fmla="*/ 197 h 881"/>
                  <a:gd name="T78" fmla="*/ 44 w 745"/>
                  <a:gd name="T79" fmla="*/ 191 h 881"/>
                  <a:gd name="T80" fmla="*/ 35 w 745"/>
                  <a:gd name="T81" fmla="*/ 189 h 881"/>
                  <a:gd name="T82" fmla="*/ 25 w 745"/>
                  <a:gd name="T83" fmla="*/ 185 h 881"/>
                  <a:gd name="T84" fmla="*/ 15 w 745"/>
                  <a:gd name="T85" fmla="*/ 182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5" h="881">
                    <a:moveTo>
                      <a:pt x="44" y="722"/>
                    </a:moveTo>
                    <a:lnTo>
                      <a:pt x="36" y="714"/>
                    </a:lnTo>
                    <a:lnTo>
                      <a:pt x="29" y="714"/>
                    </a:lnTo>
                    <a:lnTo>
                      <a:pt x="18" y="714"/>
                    </a:lnTo>
                    <a:lnTo>
                      <a:pt x="11" y="714"/>
                    </a:lnTo>
                    <a:lnTo>
                      <a:pt x="11" y="704"/>
                    </a:lnTo>
                    <a:lnTo>
                      <a:pt x="0" y="704"/>
                    </a:lnTo>
                    <a:lnTo>
                      <a:pt x="0" y="667"/>
                    </a:lnTo>
                    <a:lnTo>
                      <a:pt x="11" y="634"/>
                    </a:lnTo>
                    <a:lnTo>
                      <a:pt x="18" y="598"/>
                    </a:lnTo>
                    <a:lnTo>
                      <a:pt x="18" y="562"/>
                    </a:lnTo>
                    <a:lnTo>
                      <a:pt x="29" y="526"/>
                    </a:lnTo>
                    <a:lnTo>
                      <a:pt x="29" y="493"/>
                    </a:lnTo>
                    <a:lnTo>
                      <a:pt x="36" y="457"/>
                    </a:lnTo>
                    <a:lnTo>
                      <a:pt x="36" y="420"/>
                    </a:lnTo>
                    <a:lnTo>
                      <a:pt x="54" y="387"/>
                    </a:lnTo>
                    <a:lnTo>
                      <a:pt x="72" y="351"/>
                    </a:lnTo>
                    <a:lnTo>
                      <a:pt x="80" y="315"/>
                    </a:lnTo>
                    <a:lnTo>
                      <a:pt x="99" y="279"/>
                    </a:lnTo>
                    <a:lnTo>
                      <a:pt x="105" y="246"/>
                    </a:lnTo>
                    <a:lnTo>
                      <a:pt x="123" y="209"/>
                    </a:lnTo>
                    <a:lnTo>
                      <a:pt x="142" y="173"/>
                    </a:lnTo>
                    <a:lnTo>
                      <a:pt x="153" y="137"/>
                    </a:lnTo>
                    <a:lnTo>
                      <a:pt x="178" y="123"/>
                    </a:lnTo>
                    <a:lnTo>
                      <a:pt x="196" y="105"/>
                    </a:lnTo>
                    <a:lnTo>
                      <a:pt x="214" y="87"/>
                    </a:lnTo>
                    <a:lnTo>
                      <a:pt x="240" y="69"/>
                    </a:lnTo>
                    <a:lnTo>
                      <a:pt x="258" y="51"/>
                    </a:lnTo>
                    <a:lnTo>
                      <a:pt x="277" y="32"/>
                    </a:lnTo>
                    <a:lnTo>
                      <a:pt x="295" y="14"/>
                    </a:lnTo>
                    <a:lnTo>
                      <a:pt x="320" y="0"/>
                    </a:lnTo>
                    <a:lnTo>
                      <a:pt x="345" y="0"/>
                    </a:lnTo>
                    <a:lnTo>
                      <a:pt x="381" y="6"/>
                    </a:lnTo>
                    <a:lnTo>
                      <a:pt x="417" y="6"/>
                    </a:lnTo>
                    <a:lnTo>
                      <a:pt x="450" y="14"/>
                    </a:lnTo>
                    <a:lnTo>
                      <a:pt x="479" y="14"/>
                    </a:lnTo>
                    <a:lnTo>
                      <a:pt x="512" y="25"/>
                    </a:lnTo>
                    <a:lnTo>
                      <a:pt x="549" y="25"/>
                    </a:lnTo>
                    <a:lnTo>
                      <a:pt x="574" y="25"/>
                    </a:lnTo>
                    <a:lnTo>
                      <a:pt x="603" y="69"/>
                    </a:lnTo>
                    <a:lnTo>
                      <a:pt x="617" y="105"/>
                    </a:lnTo>
                    <a:lnTo>
                      <a:pt x="635" y="137"/>
                    </a:lnTo>
                    <a:lnTo>
                      <a:pt x="653" y="173"/>
                    </a:lnTo>
                    <a:lnTo>
                      <a:pt x="682" y="217"/>
                    </a:lnTo>
                    <a:lnTo>
                      <a:pt x="697" y="254"/>
                    </a:lnTo>
                    <a:lnTo>
                      <a:pt x="715" y="290"/>
                    </a:lnTo>
                    <a:lnTo>
                      <a:pt x="745" y="326"/>
                    </a:lnTo>
                    <a:lnTo>
                      <a:pt x="727" y="359"/>
                    </a:lnTo>
                    <a:lnTo>
                      <a:pt x="715" y="395"/>
                    </a:lnTo>
                    <a:lnTo>
                      <a:pt x="697" y="438"/>
                    </a:lnTo>
                    <a:lnTo>
                      <a:pt x="689" y="475"/>
                    </a:lnTo>
                    <a:lnTo>
                      <a:pt x="682" y="511"/>
                    </a:lnTo>
                    <a:lnTo>
                      <a:pt x="664" y="544"/>
                    </a:lnTo>
                    <a:lnTo>
                      <a:pt x="653" y="580"/>
                    </a:lnTo>
                    <a:lnTo>
                      <a:pt x="635" y="616"/>
                    </a:lnTo>
                    <a:lnTo>
                      <a:pt x="617" y="641"/>
                    </a:lnTo>
                    <a:lnTo>
                      <a:pt x="603" y="659"/>
                    </a:lnTo>
                    <a:lnTo>
                      <a:pt x="574" y="686"/>
                    </a:lnTo>
                    <a:lnTo>
                      <a:pt x="555" y="714"/>
                    </a:lnTo>
                    <a:lnTo>
                      <a:pt x="541" y="740"/>
                    </a:lnTo>
                    <a:lnTo>
                      <a:pt x="523" y="765"/>
                    </a:lnTo>
                    <a:lnTo>
                      <a:pt x="494" y="790"/>
                    </a:lnTo>
                    <a:lnTo>
                      <a:pt x="479" y="808"/>
                    </a:lnTo>
                    <a:lnTo>
                      <a:pt x="461" y="819"/>
                    </a:lnTo>
                    <a:lnTo>
                      <a:pt x="432" y="826"/>
                    </a:lnTo>
                    <a:lnTo>
                      <a:pt x="417" y="837"/>
                    </a:lnTo>
                    <a:lnTo>
                      <a:pt x="399" y="844"/>
                    </a:lnTo>
                    <a:lnTo>
                      <a:pt x="381" y="852"/>
                    </a:lnTo>
                    <a:lnTo>
                      <a:pt x="356" y="862"/>
                    </a:lnTo>
                    <a:lnTo>
                      <a:pt x="338" y="870"/>
                    </a:lnTo>
                    <a:lnTo>
                      <a:pt x="320" y="881"/>
                    </a:lnTo>
                    <a:lnTo>
                      <a:pt x="301" y="870"/>
                    </a:lnTo>
                    <a:lnTo>
                      <a:pt x="283" y="852"/>
                    </a:lnTo>
                    <a:lnTo>
                      <a:pt x="265" y="844"/>
                    </a:lnTo>
                    <a:lnTo>
                      <a:pt x="258" y="826"/>
                    </a:lnTo>
                    <a:lnTo>
                      <a:pt x="240" y="819"/>
                    </a:lnTo>
                    <a:lnTo>
                      <a:pt x="222" y="801"/>
                    </a:lnTo>
                    <a:lnTo>
                      <a:pt x="204" y="790"/>
                    </a:lnTo>
                    <a:lnTo>
                      <a:pt x="196" y="776"/>
                    </a:lnTo>
                    <a:lnTo>
                      <a:pt x="178" y="765"/>
                    </a:lnTo>
                    <a:lnTo>
                      <a:pt x="160" y="758"/>
                    </a:lnTo>
                    <a:lnTo>
                      <a:pt x="142" y="758"/>
                    </a:lnTo>
                    <a:lnTo>
                      <a:pt x="117" y="747"/>
                    </a:lnTo>
                    <a:lnTo>
                      <a:pt x="99" y="740"/>
                    </a:lnTo>
                    <a:lnTo>
                      <a:pt x="80" y="729"/>
                    </a:lnTo>
                    <a:lnTo>
                      <a:pt x="62" y="729"/>
                    </a:lnTo>
                    <a:lnTo>
                      <a:pt x="44" y="72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5" name="Freeform 429"/>
              <p:cNvSpPr>
                <a:spLocks/>
              </p:cNvSpPr>
              <p:nvPr/>
            </p:nvSpPr>
            <p:spPr bwMode="auto">
              <a:xfrm>
                <a:off x="3766" y="1276"/>
                <a:ext cx="161" cy="194"/>
              </a:xfrm>
              <a:custGeom>
                <a:avLst/>
                <a:gdLst>
                  <a:gd name="T0" fmla="*/ 6 w 646"/>
                  <a:gd name="T1" fmla="*/ 157 h 776"/>
                  <a:gd name="T2" fmla="*/ 3 w 646"/>
                  <a:gd name="T3" fmla="*/ 157 h 776"/>
                  <a:gd name="T4" fmla="*/ 0 w 646"/>
                  <a:gd name="T5" fmla="*/ 148 h 776"/>
                  <a:gd name="T6" fmla="*/ 3 w 646"/>
                  <a:gd name="T7" fmla="*/ 132 h 776"/>
                  <a:gd name="T8" fmla="*/ 4 w 646"/>
                  <a:gd name="T9" fmla="*/ 117 h 776"/>
                  <a:gd name="T10" fmla="*/ 6 w 646"/>
                  <a:gd name="T11" fmla="*/ 100 h 776"/>
                  <a:gd name="T12" fmla="*/ 11 w 646"/>
                  <a:gd name="T13" fmla="*/ 85 h 776"/>
                  <a:gd name="T14" fmla="*/ 18 w 646"/>
                  <a:gd name="T15" fmla="*/ 69 h 776"/>
                  <a:gd name="T16" fmla="*/ 25 w 646"/>
                  <a:gd name="T17" fmla="*/ 54 h 776"/>
                  <a:gd name="T18" fmla="*/ 29 w 646"/>
                  <a:gd name="T19" fmla="*/ 38 h 776"/>
                  <a:gd name="T20" fmla="*/ 37 w 646"/>
                  <a:gd name="T21" fmla="*/ 26 h 776"/>
                  <a:gd name="T22" fmla="*/ 46 w 646"/>
                  <a:gd name="T23" fmla="*/ 20 h 776"/>
                  <a:gd name="T24" fmla="*/ 55 w 646"/>
                  <a:gd name="T25" fmla="*/ 11 h 776"/>
                  <a:gd name="T26" fmla="*/ 65 w 646"/>
                  <a:gd name="T27" fmla="*/ 5 h 776"/>
                  <a:gd name="T28" fmla="*/ 75 w 646"/>
                  <a:gd name="T29" fmla="*/ 0 h 776"/>
                  <a:gd name="T30" fmla="*/ 90 w 646"/>
                  <a:gd name="T31" fmla="*/ 3 h 776"/>
                  <a:gd name="T32" fmla="*/ 103 w 646"/>
                  <a:gd name="T33" fmla="*/ 5 h 776"/>
                  <a:gd name="T34" fmla="*/ 119 w 646"/>
                  <a:gd name="T35" fmla="*/ 7 h 776"/>
                  <a:gd name="T36" fmla="*/ 130 w 646"/>
                  <a:gd name="T37" fmla="*/ 15 h 776"/>
                  <a:gd name="T38" fmla="*/ 139 w 646"/>
                  <a:gd name="T39" fmla="*/ 31 h 776"/>
                  <a:gd name="T40" fmla="*/ 148 w 646"/>
                  <a:gd name="T41" fmla="*/ 49 h 776"/>
                  <a:gd name="T42" fmla="*/ 157 w 646"/>
                  <a:gd name="T43" fmla="*/ 64 h 776"/>
                  <a:gd name="T44" fmla="*/ 158 w 646"/>
                  <a:gd name="T45" fmla="*/ 80 h 776"/>
                  <a:gd name="T46" fmla="*/ 152 w 646"/>
                  <a:gd name="T47" fmla="*/ 95 h 776"/>
                  <a:gd name="T48" fmla="*/ 148 w 646"/>
                  <a:gd name="T49" fmla="*/ 111 h 776"/>
                  <a:gd name="T50" fmla="*/ 141 w 646"/>
                  <a:gd name="T51" fmla="*/ 126 h 776"/>
                  <a:gd name="T52" fmla="*/ 134 w 646"/>
                  <a:gd name="T53" fmla="*/ 141 h 776"/>
                  <a:gd name="T54" fmla="*/ 126 w 646"/>
                  <a:gd name="T55" fmla="*/ 151 h 776"/>
                  <a:gd name="T56" fmla="*/ 117 w 646"/>
                  <a:gd name="T57" fmla="*/ 162 h 776"/>
                  <a:gd name="T58" fmla="*/ 108 w 646"/>
                  <a:gd name="T59" fmla="*/ 172 h 776"/>
                  <a:gd name="T60" fmla="*/ 99 w 646"/>
                  <a:gd name="T61" fmla="*/ 181 h 776"/>
                  <a:gd name="T62" fmla="*/ 90 w 646"/>
                  <a:gd name="T63" fmla="*/ 183 h 776"/>
                  <a:gd name="T64" fmla="*/ 81 w 646"/>
                  <a:gd name="T65" fmla="*/ 188 h 776"/>
                  <a:gd name="T66" fmla="*/ 72 w 646"/>
                  <a:gd name="T67" fmla="*/ 192 h 776"/>
                  <a:gd name="T68" fmla="*/ 65 w 646"/>
                  <a:gd name="T69" fmla="*/ 190 h 776"/>
                  <a:gd name="T70" fmla="*/ 57 w 646"/>
                  <a:gd name="T71" fmla="*/ 186 h 776"/>
                  <a:gd name="T72" fmla="*/ 51 w 646"/>
                  <a:gd name="T73" fmla="*/ 179 h 776"/>
                  <a:gd name="T74" fmla="*/ 44 w 646"/>
                  <a:gd name="T75" fmla="*/ 172 h 776"/>
                  <a:gd name="T76" fmla="*/ 37 w 646"/>
                  <a:gd name="T77" fmla="*/ 168 h 776"/>
                  <a:gd name="T78" fmla="*/ 29 w 646"/>
                  <a:gd name="T79" fmla="*/ 166 h 776"/>
                  <a:gd name="T80" fmla="*/ 22 w 646"/>
                  <a:gd name="T81" fmla="*/ 163 h 776"/>
                  <a:gd name="T82" fmla="*/ 13 w 646"/>
                  <a:gd name="T83" fmla="*/ 159 h 7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46" h="776">
                    <a:moveTo>
                      <a:pt x="36" y="635"/>
                    </a:moveTo>
                    <a:lnTo>
                      <a:pt x="26" y="628"/>
                    </a:lnTo>
                    <a:lnTo>
                      <a:pt x="18" y="628"/>
                    </a:lnTo>
                    <a:lnTo>
                      <a:pt x="11" y="628"/>
                    </a:lnTo>
                    <a:lnTo>
                      <a:pt x="0" y="620"/>
                    </a:lnTo>
                    <a:lnTo>
                      <a:pt x="0" y="592"/>
                    </a:lnTo>
                    <a:lnTo>
                      <a:pt x="11" y="559"/>
                    </a:lnTo>
                    <a:lnTo>
                      <a:pt x="11" y="529"/>
                    </a:lnTo>
                    <a:lnTo>
                      <a:pt x="18" y="493"/>
                    </a:lnTo>
                    <a:lnTo>
                      <a:pt x="18" y="468"/>
                    </a:lnTo>
                    <a:lnTo>
                      <a:pt x="26" y="432"/>
                    </a:lnTo>
                    <a:lnTo>
                      <a:pt x="26" y="399"/>
                    </a:lnTo>
                    <a:lnTo>
                      <a:pt x="26" y="369"/>
                    </a:lnTo>
                    <a:lnTo>
                      <a:pt x="44" y="338"/>
                    </a:lnTo>
                    <a:lnTo>
                      <a:pt x="54" y="308"/>
                    </a:lnTo>
                    <a:lnTo>
                      <a:pt x="73" y="275"/>
                    </a:lnTo>
                    <a:lnTo>
                      <a:pt x="81" y="247"/>
                    </a:lnTo>
                    <a:lnTo>
                      <a:pt x="99" y="214"/>
                    </a:lnTo>
                    <a:lnTo>
                      <a:pt x="105" y="185"/>
                    </a:lnTo>
                    <a:lnTo>
                      <a:pt x="117" y="152"/>
                    </a:lnTo>
                    <a:lnTo>
                      <a:pt x="135" y="123"/>
                    </a:lnTo>
                    <a:lnTo>
                      <a:pt x="150" y="105"/>
                    </a:lnTo>
                    <a:lnTo>
                      <a:pt x="168" y="90"/>
                    </a:lnTo>
                    <a:lnTo>
                      <a:pt x="186" y="79"/>
                    </a:lnTo>
                    <a:lnTo>
                      <a:pt x="204" y="61"/>
                    </a:lnTo>
                    <a:lnTo>
                      <a:pt x="222" y="43"/>
                    </a:lnTo>
                    <a:lnTo>
                      <a:pt x="240" y="29"/>
                    </a:lnTo>
                    <a:lnTo>
                      <a:pt x="259" y="18"/>
                    </a:lnTo>
                    <a:lnTo>
                      <a:pt x="277" y="0"/>
                    </a:lnTo>
                    <a:lnTo>
                      <a:pt x="302" y="0"/>
                    </a:lnTo>
                    <a:lnTo>
                      <a:pt x="327" y="11"/>
                    </a:lnTo>
                    <a:lnTo>
                      <a:pt x="363" y="11"/>
                    </a:lnTo>
                    <a:lnTo>
                      <a:pt x="389" y="18"/>
                    </a:lnTo>
                    <a:lnTo>
                      <a:pt x="414" y="18"/>
                    </a:lnTo>
                    <a:lnTo>
                      <a:pt x="443" y="18"/>
                    </a:lnTo>
                    <a:lnTo>
                      <a:pt x="476" y="29"/>
                    </a:lnTo>
                    <a:lnTo>
                      <a:pt x="505" y="29"/>
                    </a:lnTo>
                    <a:lnTo>
                      <a:pt x="523" y="61"/>
                    </a:lnTo>
                    <a:lnTo>
                      <a:pt x="537" y="90"/>
                    </a:lnTo>
                    <a:lnTo>
                      <a:pt x="556" y="123"/>
                    </a:lnTo>
                    <a:lnTo>
                      <a:pt x="574" y="160"/>
                    </a:lnTo>
                    <a:lnTo>
                      <a:pt x="592" y="196"/>
                    </a:lnTo>
                    <a:lnTo>
                      <a:pt x="610" y="221"/>
                    </a:lnTo>
                    <a:lnTo>
                      <a:pt x="628" y="257"/>
                    </a:lnTo>
                    <a:lnTo>
                      <a:pt x="646" y="293"/>
                    </a:lnTo>
                    <a:lnTo>
                      <a:pt x="635" y="319"/>
                    </a:lnTo>
                    <a:lnTo>
                      <a:pt x="617" y="356"/>
                    </a:lnTo>
                    <a:lnTo>
                      <a:pt x="610" y="381"/>
                    </a:lnTo>
                    <a:lnTo>
                      <a:pt x="599" y="417"/>
                    </a:lnTo>
                    <a:lnTo>
                      <a:pt x="592" y="442"/>
                    </a:lnTo>
                    <a:lnTo>
                      <a:pt x="574" y="478"/>
                    </a:lnTo>
                    <a:lnTo>
                      <a:pt x="567" y="504"/>
                    </a:lnTo>
                    <a:lnTo>
                      <a:pt x="556" y="540"/>
                    </a:lnTo>
                    <a:lnTo>
                      <a:pt x="537" y="565"/>
                    </a:lnTo>
                    <a:lnTo>
                      <a:pt x="523" y="584"/>
                    </a:lnTo>
                    <a:lnTo>
                      <a:pt x="505" y="602"/>
                    </a:lnTo>
                    <a:lnTo>
                      <a:pt x="486" y="628"/>
                    </a:lnTo>
                    <a:lnTo>
                      <a:pt x="468" y="646"/>
                    </a:lnTo>
                    <a:lnTo>
                      <a:pt x="450" y="671"/>
                    </a:lnTo>
                    <a:lnTo>
                      <a:pt x="432" y="689"/>
                    </a:lnTo>
                    <a:lnTo>
                      <a:pt x="414" y="714"/>
                    </a:lnTo>
                    <a:lnTo>
                      <a:pt x="399" y="725"/>
                    </a:lnTo>
                    <a:lnTo>
                      <a:pt x="381" y="732"/>
                    </a:lnTo>
                    <a:lnTo>
                      <a:pt x="363" y="732"/>
                    </a:lnTo>
                    <a:lnTo>
                      <a:pt x="345" y="743"/>
                    </a:lnTo>
                    <a:lnTo>
                      <a:pt x="327" y="750"/>
                    </a:lnTo>
                    <a:lnTo>
                      <a:pt x="308" y="758"/>
                    </a:lnTo>
                    <a:lnTo>
                      <a:pt x="290" y="768"/>
                    </a:lnTo>
                    <a:lnTo>
                      <a:pt x="277" y="776"/>
                    </a:lnTo>
                    <a:lnTo>
                      <a:pt x="259" y="758"/>
                    </a:lnTo>
                    <a:lnTo>
                      <a:pt x="247" y="750"/>
                    </a:lnTo>
                    <a:lnTo>
                      <a:pt x="229" y="743"/>
                    </a:lnTo>
                    <a:lnTo>
                      <a:pt x="222" y="725"/>
                    </a:lnTo>
                    <a:lnTo>
                      <a:pt x="204" y="714"/>
                    </a:lnTo>
                    <a:lnTo>
                      <a:pt x="196" y="707"/>
                    </a:lnTo>
                    <a:lnTo>
                      <a:pt x="178" y="689"/>
                    </a:lnTo>
                    <a:lnTo>
                      <a:pt x="168" y="682"/>
                    </a:lnTo>
                    <a:lnTo>
                      <a:pt x="150" y="671"/>
                    </a:lnTo>
                    <a:lnTo>
                      <a:pt x="135" y="671"/>
                    </a:lnTo>
                    <a:lnTo>
                      <a:pt x="117" y="664"/>
                    </a:lnTo>
                    <a:lnTo>
                      <a:pt x="99" y="653"/>
                    </a:lnTo>
                    <a:lnTo>
                      <a:pt x="87" y="653"/>
                    </a:lnTo>
                    <a:lnTo>
                      <a:pt x="73" y="646"/>
                    </a:lnTo>
                    <a:lnTo>
                      <a:pt x="54" y="635"/>
                    </a:lnTo>
                    <a:lnTo>
                      <a:pt x="36" y="63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6" name="Freeform 430"/>
              <p:cNvSpPr>
                <a:spLocks/>
              </p:cNvSpPr>
              <p:nvPr/>
            </p:nvSpPr>
            <p:spPr bwMode="auto">
              <a:xfrm>
                <a:off x="3768" y="1301"/>
                <a:ext cx="139" cy="165"/>
              </a:xfrm>
              <a:custGeom>
                <a:avLst/>
                <a:gdLst>
                  <a:gd name="T0" fmla="*/ 8 w 556"/>
                  <a:gd name="T1" fmla="*/ 134 h 661"/>
                  <a:gd name="T2" fmla="*/ 4 w 556"/>
                  <a:gd name="T3" fmla="*/ 134 h 661"/>
                  <a:gd name="T4" fmla="*/ 2 w 556"/>
                  <a:gd name="T5" fmla="*/ 133 h 661"/>
                  <a:gd name="T6" fmla="*/ 2 w 556"/>
                  <a:gd name="T7" fmla="*/ 126 h 661"/>
                  <a:gd name="T8" fmla="*/ 4 w 556"/>
                  <a:gd name="T9" fmla="*/ 112 h 661"/>
                  <a:gd name="T10" fmla="*/ 4 w 556"/>
                  <a:gd name="T11" fmla="*/ 99 h 661"/>
                  <a:gd name="T12" fmla="*/ 6 w 556"/>
                  <a:gd name="T13" fmla="*/ 86 h 661"/>
                  <a:gd name="T14" fmla="*/ 11 w 556"/>
                  <a:gd name="T15" fmla="*/ 72 h 661"/>
                  <a:gd name="T16" fmla="*/ 16 w 556"/>
                  <a:gd name="T17" fmla="*/ 60 h 661"/>
                  <a:gd name="T18" fmla="*/ 22 w 556"/>
                  <a:gd name="T19" fmla="*/ 46 h 661"/>
                  <a:gd name="T20" fmla="*/ 27 w 556"/>
                  <a:gd name="T21" fmla="*/ 34 h 661"/>
                  <a:gd name="T22" fmla="*/ 33 w 556"/>
                  <a:gd name="T23" fmla="*/ 22 h 661"/>
                  <a:gd name="T24" fmla="*/ 42 w 556"/>
                  <a:gd name="T25" fmla="*/ 16 h 661"/>
                  <a:gd name="T26" fmla="*/ 48 w 556"/>
                  <a:gd name="T27" fmla="*/ 9 h 661"/>
                  <a:gd name="T28" fmla="*/ 57 w 556"/>
                  <a:gd name="T29" fmla="*/ 4 h 661"/>
                  <a:gd name="T30" fmla="*/ 67 w 556"/>
                  <a:gd name="T31" fmla="*/ 0 h 661"/>
                  <a:gd name="T32" fmla="*/ 79 w 556"/>
                  <a:gd name="T33" fmla="*/ 2 h 661"/>
                  <a:gd name="T34" fmla="*/ 90 w 556"/>
                  <a:gd name="T35" fmla="*/ 4 h 661"/>
                  <a:gd name="T36" fmla="*/ 104 w 556"/>
                  <a:gd name="T37" fmla="*/ 4 h 661"/>
                  <a:gd name="T38" fmla="*/ 113 w 556"/>
                  <a:gd name="T39" fmla="*/ 14 h 661"/>
                  <a:gd name="T40" fmla="*/ 121 w 556"/>
                  <a:gd name="T41" fmla="*/ 26 h 661"/>
                  <a:gd name="T42" fmla="*/ 128 w 556"/>
                  <a:gd name="T43" fmla="*/ 42 h 661"/>
                  <a:gd name="T44" fmla="*/ 135 w 556"/>
                  <a:gd name="T45" fmla="*/ 55 h 661"/>
                  <a:gd name="T46" fmla="*/ 136 w 556"/>
                  <a:gd name="T47" fmla="*/ 68 h 661"/>
                  <a:gd name="T48" fmla="*/ 132 w 556"/>
                  <a:gd name="T49" fmla="*/ 82 h 661"/>
                  <a:gd name="T50" fmla="*/ 128 w 556"/>
                  <a:gd name="T51" fmla="*/ 95 h 661"/>
                  <a:gd name="T52" fmla="*/ 124 w 556"/>
                  <a:gd name="T53" fmla="*/ 108 h 661"/>
                  <a:gd name="T54" fmla="*/ 116 w 556"/>
                  <a:gd name="T55" fmla="*/ 119 h 661"/>
                  <a:gd name="T56" fmla="*/ 110 w 556"/>
                  <a:gd name="T57" fmla="*/ 131 h 661"/>
                  <a:gd name="T58" fmla="*/ 101 w 556"/>
                  <a:gd name="T59" fmla="*/ 139 h 661"/>
                  <a:gd name="T60" fmla="*/ 95 w 556"/>
                  <a:gd name="T61" fmla="*/ 148 h 661"/>
                  <a:gd name="T62" fmla="*/ 86 w 556"/>
                  <a:gd name="T63" fmla="*/ 154 h 661"/>
                  <a:gd name="T64" fmla="*/ 79 w 556"/>
                  <a:gd name="T65" fmla="*/ 159 h 661"/>
                  <a:gd name="T66" fmla="*/ 70 w 556"/>
                  <a:gd name="T67" fmla="*/ 161 h 661"/>
                  <a:gd name="T68" fmla="*/ 64 w 556"/>
                  <a:gd name="T69" fmla="*/ 165 h 661"/>
                  <a:gd name="T70" fmla="*/ 57 w 556"/>
                  <a:gd name="T71" fmla="*/ 163 h 661"/>
                  <a:gd name="T72" fmla="*/ 50 w 556"/>
                  <a:gd name="T73" fmla="*/ 159 h 661"/>
                  <a:gd name="T74" fmla="*/ 46 w 556"/>
                  <a:gd name="T75" fmla="*/ 154 h 661"/>
                  <a:gd name="T76" fmla="*/ 39 w 556"/>
                  <a:gd name="T77" fmla="*/ 148 h 661"/>
                  <a:gd name="T78" fmla="*/ 33 w 556"/>
                  <a:gd name="T79" fmla="*/ 146 h 661"/>
                  <a:gd name="T80" fmla="*/ 27 w 556"/>
                  <a:gd name="T81" fmla="*/ 142 h 661"/>
                  <a:gd name="T82" fmla="*/ 19 w 556"/>
                  <a:gd name="T83" fmla="*/ 139 h 661"/>
                  <a:gd name="T84" fmla="*/ 13 w 556"/>
                  <a:gd name="T85" fmla="*/ 137 h 6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661">
                    <a:moveTo>
                      <a:pt x="33" y="549"/>
                    </a:moveTo>
                    <a:lnTo>
                      <a:pt x="33" y="538"/>
                    </a:lnTo>
                    <a:lnTo>
                      <a:pt x="25" y="538"/>
                    </a:lnTo>
                    <a:lnTo>
                      <a:pt x="15" y="538"/>
                    </a:lnTo>
                    <a:lnTo>
                      <a:pt x="7" y="538"/>
                    </a:lnTo>
                    <a:lnTo>
                      <a:pt x="7" y="531"/>
                    </a:lnTo>
                    <a:lnTo>
                      <a:pt x="0" y="531"/>
                    </a:lnTo>
                    <a:lnTo>
                      <a:pt x="7" y="505"/>
                    </a:lnTo>
                    <a:lnTo>
                      <a:pt x="7" y="476"/>
                    </a:lnTo>
                    <a:lnTo>
                      <a:pt x="15" y="450"/>
                    </a:lnTo>
                    <a:lnTo>
                      <a:pt x="15" y="425"/>
                    </a:lnTo>
                    <a:lnTo>
                      <a:pt x="15" y="396"/>
                    </a:lnTo>
                    <a:lnTo>
                      <a:pt x="25" y="371"/>
                    </a:lnTo>
                    <a:lnTo>
                      <a:pt x="25" y="345"/>
                    </a:lnTo>
                    <a:lnTo>
                      <a:pt x="33" y="320"/>
                    </a:lnTo>
                    <a:lnTo>
                      <a:pt x="43" y="290"/>
                    </a:lnTo>
                    <a:lnTo>
                      <a:pt x="51" y="266"/>
                    </a:lnTo>
                    <a:lnTo>
                      <a:pt x="62" y="241"/>
                    </a:lnTo>
                    <a:lnTo>
                      <a:pt x="76" y="211"/>
                    </a:lnTo>
                    <a:lnTo>
                      <a:pt x="88" y="186"/>
                    </a:lnTo>
                    <a:lnTo>
                      <a:pt x="94" y="160"/>
                    </a:lnTo>
                    <a:lnTo>
                      <a:pt x="106" y="135"/>
                    </a:lnTo>
                    <a:lnTo>
                      <a:pt x="113" y="106"/>
                    </a:lnTo>
                    <a:lnTo>
                      <a:pt x="131" y="88"/>
                    </a:lnTo>
                    <a:lnTo>
                      <a:pt x="149" y="81"/>
                    </a:lnTo>
                    <a:lnTo>
                      <a:pt x="167" y="63"/>
                    </a:lnTo>
                    <a:lnTo>
                      <a:pt x="175" y="55"/>
                    </a:lnTo>
                    <a:lnTo>
                      <a:pt x="193" y="36"/>
                    </a:lnTo>
                    <a:lnTo>
                      <a:pt x="211" y="26"/>
                    </a:lnTo>
                    <a:lnTo>
                      <a:pt x="229" y="18"/>
                    </a:lnTo>
                    <a:lnTo>
                      <a:pt x="236" y="0"/>
                    </a:lnTo>
                    <a:lnTo>
                      <a:pt x="266" y="0"/>
                    </a:lnTo>
                    <a:lnTo>
                      <a:pt x="291" y="8"/>
                    </a:lnTo>
                    <a:lnTo>
                      <a:pt x="316" y="8"/>
                    </a:lnTo>
                    <a:lnTo>
                      <a:pt x="334" y="8"/>
                    </a:lnTo>
                    <a:lnTo>
                      <a:pt x="360" y="18"/>
                    </a:lnTo>
                    <a:lnTo>
                      <a:pt x="388" y="18"/>
                    </a:lnTo>
                    <a:lnTo>
                      <a:pt x="414" y="18"/>
                    </a:lnTo>
                    <a:lnTo>
                      <a:pt x="432" y="26"/>
                    </a:lnTo>
                    <a:lnTo>
                      <a:pt x="450" y="55"/>
                    </a:lnTo>
                    <a:lnTo>
                      <a:pt x="465" y="81"/>
                    </a:lnTo>
                    <a:lnTo>
                      <a:pt x="483" y="106"/>
                    </a:lnTo>
                    <a:lnTo>
                      <a:pt x="494" y="135"/>
                    </a:lnTo>
                    <a:lnTo>
                      <a:pt x="512" y="168"/>
                    </a:lnTo>
                    <a:lnTo>
                      <a:pt x="526" y="196"/>
                    </a:lnTo>
                    <a:lnTo>
                      <a:pt x="538" y="222"/>
                    </a:lnTo>
                    <a:lnTo>
                      <a:pt x="556" y="247"/>
                    </a:lnTo>
                    <a:lnTo>
                      <a:pt x="545" y="272"/>
                    </a:lnTo>
                    <a:lnTo>
                      <a:pt x="538" y="302"/>
                    </a:lnTo>
                    <a:lnTo>
                      <a:pt x="526" y="327"/>
                    </a:lnTo>
                    <a:lnTo>
                      <a:pt x="520" y="353"/>
                    </a:lnTo>
                    <a:lnTo>
                      <a:pt x="512" y="381"/>
                    </a:lnTo>
                    <a:lnTo>
                      <a:pt x="502" y="407"/>
                    </a:lnTo>
                    <a:lnTo>
                      <a:pt x="494" y="432"/>
                    </a:lnTo>
                    <a:lnTo>
                      <a:pt x="483" y="462"/>
                    </a:lnTo>
                    <a:lnTo>
                      <a:pt x="465" y="476"/>
                    </a:lnTo>
                    <a:lnTo>
                      <a:pt x="450" y="505"/>
                    </a:lnTo>
                    <a:lnTo>
                      <a:pt x="439" y="523"/>
                    </a:lnTo>
                    <a:lnTo>
                      <a:pt x="421" y="538"/>
                    </a:lnTo>
                    <a:lnTo>
                      <a:pt x="403" y="556"/>
                    </a:lnTo>
                    <a:lnTo>
                      <a:pt x="388" y="574"/>
                    </a:lnTo>
                    <a:lnTo>
                      <a:pt x="378" y="592"/>
                    </a:lnTo>
                    <a:lnTo>
                      <a:pt x="360" y="610"/>
                    </a:lnTo>
                    <a:lnTo>
                      <a:pt x="342" y="617"/>
                    </a:lnTo>
                    <a:lnTo>
                      <a:pt x="334" y="628"/>
                    </a:lnTo>
                    <a:lnTo>
                      <a:pt x="316" y="635"/>
                    </a:lnTo>
                    <a:lnTo>
                      <a:pt x="297" y="635"/>
                    </a:lnTo>
                    <a:lnTo>
                      <a:pt x="279" y="646"/>
                    </a:lnTo>
                    <a:lnTo>
                      <a:pt x="272" y="653"/>
                    </a:lnTo>
                    <a:lnTo>
                      <a:pt x="254" y="661"/>
                    </a:lnTo>
                    <a:lnTo>
                      <a:pt x="236" y="661"/>
                    </a:lnTo>
                    <a:lnTo>
                      <a:pt x="229" y="653"/>
                    </a:lnTo>
                    <a:lnTo>
                      <a:pt x="218" y="646"/>
                    </a:lnTo>
                    <a:lnTo>
                      <a:pt x="200" y="635"/>
                    </a:lnTo>
                    <a:lnTo>
                      <a:pt x="193" y="628"/>
                    </a:lnTo>
                    <a:lnTo>
                      <a:pt x="185" y="617"/>
                    </a:lnTo>
                    <a:lnTo>
                      <a:pt x="167" y="599"/>
                    </a:lnTo>
                    <a:lnTo>
                      <a:pt x="157" y="592"/>
                    </a:lnTo>
                    <a:lnTo>
                      <a:pt x="149" y="585"/>
                    </a:lnTo>
                    <a:lnTo>
                      <a:pt x="131" y="585"/>
                    </a:lnTo>
                    <a:lnTo>
                      <a:pt x="124" y="574"/>
                    </a:lnTo>
                    <a:lnTo>
                      <a:pt x="106" y="567"/>
                    </a:lnTo>
                    <a:lnTo>
                      <a:pt x="94" y="567"/>
                    </a:lnTo>
                    <a:lnTo>
                      <a:pt x="76" y="556"/>
                    </a:lnTo>
                    <a:lnTo>
                      <a:pt x="62" y="556"/>
                    </a:lnTo>
                    <a:lnTo>
                      <a:pt x="51" y="549"/>
                    </a:lnTo>
                    <a:lnTo>
                      <a:pt x="33" y="54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7" name="Freeform 431"/>
              <p:cNvSpPr>
                <a:spLocks/>
              </p:cNvSpPr>
              <p:nvPr/>
            </p:nvSpPr>
            <p:spPr bwMode="auto">
              <a:xfrm>
                <a:off x="3772" y="1325"/>
                <a:ext cx="115" cy="139"/>
              </a:xfrm>
              <a:custGeom>
                <a:avLst/>
                <a:gdLst>
                  <a:gd name="T0" fmla="*/ 5 w 460"/>
                  <a:gd name="T1" fmla="*/ 113 h 554"/>
                  <a:gd name="T2" fmla="*/ 3 w 460"/>
                  <a:gd name="T3" fmla="*/ 110 h 554"/>
                  <a:gd name="T4" fmla="*/ 0 w 460"/>
                  <a:gd name="T5" fmla="*/ 106 h 554"/>
                  <a:gd name="T6" fmla="*/ 3 w 460"/>
                  <a:gd name="T7" fmla="*/ 95 h 554"/>
                  <a:gd name="T8" fmla="*/ 5 w 460"/>
                  <a:gd name="T9" fmla="*/ 84 h 554"/>
                  <a:gd name="T10" fmla="*/ 7 w 460"/>
                  <a:gd name="T11" fmla="*/ 73 h 554"/>
                  <a:gd name="T12" fmla="*/ 9 w 460"/>
                  <a:gd name="T13" fmla="*/ 62 h 554"/>
                  <a:gd name="T14" fmla="*/ 14 w 460"/>
                  <a:gd name="T15" fmla="*/ 51 h 554"/>
                  <a:gd name="T16" fmla="*/ 18 w 460"/>
                  <a:gd name="T17" fmla="*/ 37 h 554"/>
                  <a:gd name="T18" fmla="*/ 23 w 460"/>
                  <a:gd name="T19" fmla="*/ 26 h 554"/>
                  <a:gd name="T20" fmla="*/ 27 w 460"/>
                  <a:gd name="T21" fmla="*/ 20 h 554"/>
                  <a:gd name="T22" fmla="*/ 34 w 460"/>
                  <a:gd name="T23" fmla="*/ 13 h 554"/>
                  <a:gd name="T24" fmla="*/ 40 w 460"/>
                  <a:gd name="T25" fmla="*/ 9 h 554"/>
                  <a:gd name="T26" fmla="*/ 46 w 460"/>
                  <a:gd name="T27" fmla="*/ 2 h 554"/>
                  <a:gd name="T28" fmla="*/ 55 w 460"/>
                  <a:gd name="T29" fmla="*/ 0 h 554"/>
                  <a:gd name="T30" fmla="*/ 64 w 460"/>
                  <a:gd name="T31" fmla="*/ 2 h 554"/>
                  <a:gd name="T32" fmla="*/ 75 w 460"/>
                  <a:gd name="T33" fmla="*/ 2 h 554"/>
                  <a:gd name="T34" fmla="*/ 86 w 460"/>
                  <a:gd name="T35" fmla="*/ 5 h 554"/>
                  <a:gd name="T36" fmla="*/ 93 w 460"/>
                  <a:gd name="T37" fmla="*/ 11 h 554"/>
                  <a:gd name="T38" fmla="*/ 100 w 460"/>
                  <a:gd name="T39" fmla="*/ 22 h 554"/>
                  <a:gd name="T40" fmla="*/ 106 w 460"/>
                  <a:gd name="T41" fmla="*/ 36 h 554"/>
                  <a:gd name="T42" fmla="*/ 113 w 460"/>
                  <a:gd name="T43" fmla="*/ 46 h 554"/>
                  <a:gd name="T44" fmla="*/ 115 w 460"/>
                  <a:gd name="T45" fmla="*/ 57 h 554"/>
                  <a:gd name="T46" fmla="*/ 111 w 460"/>
                  <a:gd name="T47" fmla="*/ 68 h 554"/>
                  <a:gd name="T48" fmla="*/ 106 w 460"/>
                  <a:gd name="T49" fmla="*/ 79 h 554"/>
                  <a:gd name="T50" fmla="*/ 102 w 460"/>
                  <a:gd name="T51" fmla="*/ 91 h 554"/>
                  <a:gd name="T52" fmla="*/ 97 w 460"/>
                  <a:gd name="T53" fmla="*/ 99 h 554"/>
                  <a:gd name="T54" fmla="*/ 91 w 460"/>
                  <a:gd name="T55" fmla="*/ 108 h 554"/>
                  <a:gd name="T56" fmla="*/ 84 w 460"/>
                  <a:gd name="T57" fmla="*/ 117 h 554"/>
                  <a:gd name="T58" fmla="*/ 78 w 460"/>
                  <a:gd name="T59" fmla="*/ 124 h 554"/>
                  <a:gd name="T60" fmla="*/ 74 w 460"/>
                  <a:gd name="T61" fmla="*/ 128 h 554"/>
                  <a:gd name="T62" fmla="*/ 66 w 460"/>
                  <a:gd name="T63" fmla="*/ 133 h 554"/>
                  <a:gd name="T64" fmla="*/ 60 w 460"/>
                  <a:gd name="T65" fmla="*/ 134 h 554"/>
                  <a:gd name="T66" fmla="*/ 54 w 460"/>
                  <a:gd name="T67" fmla="*/ 137 h 554"/>
                  <a:gd name="T68" fmla="*/ 46 w 460"/>
                  <a:gd name="T69" fmla="*/ 137 h 554"/>
                  <a:gd name="T70" fmla="*/ 43 w 460"/>
                  <a:gd name="T71" fmla="*/ 133 h 554"/>
                  <a:gd name="T72" fmla="*/ 38 w 460"/>
                  <a:gd name="T73" fmla="*/ 128 h 554"/>
                  <a:gd name="T74" fmla="*/ 34 w 460"/>
                  <a:gd name="T75" fmla="*/ 124 h 554"/>
                  <a:gd name="T76" fmla="*/ 27 w 460"/>
                  <a:gd name="T77" fmla="*/ 122 h 554"/>
                  <a:gd name="T78" fmla="*/ 23 w 460"/>
                  <a:gd name="T79" fmla="*/ 119 h 554"/>
                  <a:gd name="T80" fmla="*/ 15 w 460"/>
                  <a:gd name="T81" fmla="*/ 117 h 554"/>
                  <a:gd name="T82" fmla="*/ 12 w 460"/>
                  <a:gd name="T83" fmla="*/ 115 h 5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0" h="554">
                    <a:moveTo>
                      <a:pt x="28" y="450"/>
                    </a:moveTo>
                    <a:lnTo>
                      <a:pt x="18" y="450"/>
                    </a:lnTo>
                    <a:lnTo>
                      <a:pt x="10" y="450"/>
                    </a:lnTo>
                    <a:lnTo>
                      <a:pt x="10" y="439"/>
                    </a:lnTo>
                    <a:lnTo>
                      <a:pt x="0" y="439"/>
                    </a:lnTo>
                    <a:lnTo>
                      <a:pt x="0" y="424"/>
                    </a:lnTo>
                    <a:lnTo>
                      <a:pt x="10" y="396"/>
                    </a:lnTo>
                    <a:lnTo>
                      <a:pt x="10" y="377"/>
                    </a:lnTo>
                    <a:lnTo>
                      <a:pt x="18" y="351"/>
                    </a:lnTo>
                    <a:lnTo>
                      <a:pt x="18" y="333"/>
                    </a:lnTo>
                    <a:lnTo>
                      <a:pt x="18" y="308"/>
                    </a:lnTo>
                    <a:lnTo>
                      <a:pt x="28" y="290"/>
                    </a:lnTo>
                    <a:lnTo>
                      <a:pt x="28" y="264"/>
                    </a:lnTo>
                    <a:lnTo>
                      <a:pt x="36" y="246"/>
                    </a:lnTo>
                    <a:lnTo>
                      <a:pt x="47" y="221"/>
                    </a:lnTo>
                    <a:lnTo>
                      <a:pt x="55" y="203"/>
                    </a:lnTo>
                    <a:lnTo>
                      <a:pt x="61" y="173"/>
                    </a:lnTo>
                    <a:lnTo>
                      <a:pt x="73" y="148"/>
                    </a:lnTo>
                    <a:lnTo>
                      <a:pt x="79" y="130"/>
                    </a:lnTo>
                    <a:lnTo>
                      <a:pt x="91" y="105"/>
                    </a:lnTo>
                    <a:lnTo>
                      <a:pt x="98" y="87"/>
                    </a:lnTo>
                    <a:lnTo>
                      <a:pt x="109" y="79"/>
                    </a:lnTo>
                    <a:lnTo>
                      <a:pt x="124" y="61"/>
                    </a:lnTo>
                    <a:lnTo>
                      <a:pt x="134" y="51"/>
                    </a:lnTo>
                    <a:lnTo>
                      <a:pt x="152" y="43"/>
                    </a:lnTo>
                    <a:lnTo>
                      <a:pt x="160" y="36"/>
                    </a:lnTo>
                    <a:lnTo>
                      <a:pt x="178" y="25"/>
                    </a:lnTo>
                    <a:lnTo>
                      <a:pt x="185" y="7"/>
                    </a:lnTo>
                    <a:lnTo>
                      <a:pt x="203" y="0"/>
                    </a:lnTo>
                    <a:lnTo>
                      <a:pt x="221" y="0"/>
                    </a:lnTo>
                    <a:lnTo>
                      <a:pt x="239" y="7"/>
                    </a:lnTo>
                    <a:lnTo>
                      <a:pt x="257" y="7"/>
                    </a:lnTo>
                    <a:lnTo>
                      <a:pt x="282" y="7"/>
                    </a:lnTo>
                    <a:lnTo>
                      <a:pt x="301" y="7"/>
                    </a:lnTo>
                    <a:lnTo>
                      <a:pt x="319" y="18"/>
                    </a:lnTo>
                    <a:lnTo>
                      <a:pt x="345" y="18"/>
                    </a:lnTo>
                    <a:lnTo>
                      <a:pt x="363" y="18"/>
                    </a:lnTo>
                    <a:lnTo>
                      <a:pt x="373" y="43"/>
                    </a:lnTo>
                    <a:lnTo>
                      <a:pt x="388" y="69"/>
                    </a:lnTo>
                    <a:lnTo>
                      <a:pt x="399" y="87"/>
                    </a:lnTo>
                    <a:lnTo>
                      <a:pt x="417" y="112"/>
                    </a:lnTo>
                    <a:lnTo>
                      <a:pt x="424" y="142"/>
                    </a:lnTo>
                    <a:lnTo>
                      <a:pt x="442" y="160"/>
                    </a:lnTo>
                    <a:lnTo>
                      <a:pt x="450" y="185"/>
                    </a:lnTo>
                    <a:lnTo>
                      <a:pt x="460" y="210"/>
                    </a:lnTo>
                    <a:lnTo>
                      <a:pt x="460" y="228"/>
                    </a:lnTo>
                    <a:lnTo>
                      <a:pt x="450" y="254"/>
                    </a:lnTo>
                    <a:lnTo>
                      <a:pt x="442" y="272"/>
                    </a:lnTo>
                    <a:lnTo>
                      <a:pt x="435" y="297"/>
                    </a:lnTo>
                    <a:lnTo>
                      <a:pt x="424" y="315"/>
                    </a:lnTo>
                    <a:lnTo>
                      <a:pt x="417" y="344"/>
                    </a:lnTo>
                    <a:lnTo>
                      <a:pt x="406" y="363"/>
                    </a:lnTo>
                    <a:lnTo>
                      <a:pt x="399" y="388"/>
                    </a:lnTo>
                    <a:lnTo>
                      <a:pt x="388" y="396"/>
                    </a:lnTo>
                    <a:lnTo>
                      <a:pt x="381" y="414"/>
                    </a:lnTo>
                    <a:lnTo>
                      <a:pt x="363" y="432"/>
                    </a:lnTo>
                    <a:lnTo>
                      <a:pt x="355" y="450"/>
                    </a:lnTo>
                    <a:lnTo>
                      <a:pt x="337" y="468"/>
                    </a:lnTo>
                    <a:lnTo>
                      <a:pt x="327" y="475"/>
                    </a:lnTo>
                    <a:lnTo>
                      <a:pt x="312" y="493"/>
                    </a:lnTo>
                    <a:lnTo>
                      <a:pt x="301" y="511"/>
                    </a:lnTo>
                    <a:lnTo>
                      <a:pt x="294" y="511"/>
                    </a:lnTo>
                    <a:lnTo>
                      <a:pt x="276" y="518"/>
                    </a:lnTo>
                    <a:lnTo>
                      <a:pt x="264" y="529"/>
                    </a:lnTo>
                    <a:lnTo>
                      <a:pt x="251" y="529"/>
                    </a:lnTo>
                    <a:lnTo>
                      <a:pt x="239" y="536"/>
                    </a:lnTo>
                    <a:lnTo>
                      <a:pt x="221" y="547"/>
                    </a:lnTo>
                    <a:lnTo>
                      <a:pt x="214" y="547"/>
                    </a:lnTo>
                    <a:lnTo>
                      <a:pt x="203" y="554"/>
                    </a:lnTo>
                    <a:lnTo>
                      <a:pt x="185" y="547"/>
                    </a:lnTo>
                    <a:lnTo>
                      <a:pt x="178" y="536"/>
                    </a:lnTo>
                    <a:lnTo>
                      <a:pt x="170" y="529"/>
                    </a:lnTo>
                    <a:lnTo>
                      <a:pt x="160" y="518"/>
                    </a:lnTo>
                    <a:lnTo>
                      <a:pt x="152" y="511"/>
                    </a:lnTo>
                    <a:lnTo>
                      <a:pt x="142" y="500"/>
                    </a:lnTo>
                    <a:lnTo>
                      <a:pt x="134" y="493"/>
                    </a:lnTo>
                    <a:lnTo>
                      <a:pt x="124" y="486"/>
                    </a:lnTo>
                    <a:lnTo>
                      <a:pt x="109" y="486"/>
                    </a:lnTo>
                    <a:lnTo>
                      <a:pt x="98" y="475"/>
                    </a:lnTo>
                    <a:lnTo>
                      <a:pt x="91" y="475"/>
                    </a:lnTo>
                    <a:lnTo>
                      <a:pt x="79" y="468"/>
                    </a:lnTo>
                    <a:lnTo>
                      <a:pt x="61" y="468"/>
                    </a:lnTo>
                    <a:lnTo>
                      <a:pt x="55" y="457"/>
                    </a:lnTo>
                    <a:lnTo>
                      <a:pt x="47" y="457"/>
                    </a:lnTo>
                    <a:lnTo>
                      <a:pt x="28" y="450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8" name="Freeform 432"/>
              <p:cNvSpPr>
                <a:spLocks/>
              </p:cNvSpPr>
              <p:nvPr/>
            </p:nvSpPr>
            <p:spPr bwMode="auto">
              <a:xfrm>
                <a:off x="3777" y="1350"/>
                <a:ext cx="92" cy="109"/>
              </a:xfrm>
              <a:custGeom>
                <a:avLst/>
                <a:gdLst>
                  <a:gd name="T0" fmla="*/ 4 w 370"/>
                  <a:gd name="T1" fmla="*/ 89 h 439"/>
                  <a:gd name="T2" fmla="*/ 0 w 370"/>
                  <a:gd name="T3" fmla="*/ 88 h 439"/>
                  <a:gd name="T4" fmla="*/ 0 w 370"/>
                  <a:gd name="T5" fmla="*/ 79 h 439"/>
                  <a:gd name="T6" fmla="*/ 2 w 370"/>
                  <a:gd name="T7" fmla="*/ 70 h 439"/>
                  <a:gd name="T8" fmla="*/ 4 w 370"/>
                  <a:gd name="T9" fmla="*/ 61 h 439"/>
                  <a:gd name="T10" fmla="*/ 4 w 370"/>
                  <a:gd name="T11" fmla="*/ 52 h 439"/>
                  <a:gd name="T12" fmla="*/ 9 w 370"/>
                  <a:gd name="T13" fmla="*/ 43 h 439"/>
                  <a:gd name="T14" fmla="*/ 11 w 370"/>
                  <a:gd name="T15" fmla="*/ 35 h 439"/>
                  <a:gd name="T16" fmla="*/ 15 w 370"/>
                  <a:gd name="T17" fmla="*/ 26 h 439"/>
                  <a:gd name="T18" fmla="*/ 20 w 370"/>
                  <a:gd name="T19" fmla="*/ 17 h 439"/>
                  <a:gd name="T20" fmla="*/ 24 w 370"/>
                  <a:gd name="T21" fmla="*/ 13 h 439"/>
                  <a:gd name="T22" fmla="*/ 29 w 370"/>
                  <a:gd name="T23" fmla="*/ 8 h 439"/>
                  <a:gd name="T24" fmla="*/ 33 w 370"/>
                  <a:gd name="T25" fmla="*/ 4 h 439"/>
                  <a:gd name="T26" fmla="*/ 40 w 370"/>
                  <a:gd name="T27" fmla="*/ 0 h 439"/>
                  <a:gd name="T28" fmla="*/ 46 w 370"/>
                  <a:gd name="T29" fmla="*/ 2 h 439"/>
                  <a:gd name="T30" fmla="*/ 55 w 370"/>
                  <a:gd name="T31" fmla="*/ 2 h 439"/>
                  <a:gd name="T32" fmla="*/ 64 w 370"/>
                  <a:gd name="T33" fmla="*/ 2 h 439"/>
                  <a:gd name="T34" fmla="*/ 73 w 370"/>
                  <a:gd name="T35" fmla="*/ 4 h 439"/>
                  <a:gd name="T36" fmla="*/ 77 w 370"/>
                  <a:gd name="T37" fmla="*/ 13 h 439"/>
                  <a:gd name="T38" fmla="*/ 81 w 370"/>
                  <a:gd name="T39" fmla="*/ 22 h 439"/>
                  <a:gd name="T40" fmla="*/ 86 w 370"/>
                  <a:gd name="T41" fmla="*/ 33 h 439"/>
                  <a:gd name="T42" fmla="*/ 92 w 370"/>
                  <a:gd name="T43" fmla="*/ 41 h 439"/>
                  <a:gd name="T44" fmla="*/ 88 w 370"/>
                  <a:gd name="T45" fmla="*/ 50 h 439"/>
                  <a:gd name="T46" fmla="*/ 86 w 370"/>
                  <a:gd name="T47" fmla="*/ 59 h 439"/>
                  <a:gd name="T48" fmla="*/ 84 w 370"/>
                  <a:gd name="T49" fmla="*/ 68 h 439"/>
                  <a:gd name="T50" fmla="*/ 79 w 370"/>
                  <a:gd name="T51" fmla="*/ 77 h 439"/>
                  <a:gd name="T52" fmla="*/ 75 w 370"/>
                  <a:gd name="T53" fmla="*/ 83 h 439"/>
                  <a:gd name="T54" fmla="*/ 70 w 370"/>
                  <a:gd name="T55" fmla="*/ 89 h 439"/>
                  <a:gd name="T56" fmla="*/ 64 w 370"/>
                  <a:gd name="T57" fmla="*/ 97 h 439"/>
                  <a:gd name="T58" fmla="*/ 59 w 370"/>
                  <a:gd name="T59" fmla="*/ 100 h 439"/>
                  <a:gd name="T60" fmla="*/ 55 w 370"/>
                  <a:gd name="T61" fmla="*/ 103 h 439"/>
                  <a:gd name="T62" fmla="*/ 49 w 370"/>
                  <a:gd name="T63" fmla="*/ 105 h 439"/>
                  <a:gd name="T64" fmla="*/ 44 w 370"/>
                  <a:gd name="T65" fmla="*/ 107 h 439"/>
                  <a:gd name="T66" fmla="*/ 40 w 370"/>
                  <a:gd name="T67" fmla="*/ 109 h 439"/>
                  <a:gd name="T68" fmla="*/ 35 w 370"/>
                  <a:gd name="T69" fmla="*/ 107 h 439"/>
                  <a:gd name="T70" fmla="*/ 31 w 370"/>
                  <a:gd name="T71" fmla="*/ 103 h 439"/>
                  <a:gd name="T72" fmla="*/ 29 w 370"/>
                  <a:gd name="T73" fmla="*/ 100 h 439"/>
                  <a:gd name="T74" fmla="*/ 24 w 370"/>
                  <a:gd name="T75" fmla="*/ 97 h 439"/>
                  <a:gd name="T76" fmla="*/ 20 w 370"/>
                  <a:gd name="T77" fmla="*/ 94 h 439"/>
                  <a:gd name="T78" fmla="*/ 15 w 370"/>
                  <a:gd name="T79" fmla="*/ 94 h 439"/>
                  <a:gd name="T80" fmla="*/ 11 w 370"/>
                  <a:gd name="T81" fmla="*/ 92 h 439"/>
                  <a:gd name="T82" fmla="*/ 7 w 370"/>
                  <a:gd name="T83" fmla="*/ 89 h 4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0" h="439">
                    <a:moveTo>
                      <a:pt x="29" y="360"/>
                    </a:moveTo>
                    <a:lnTo>
                      <a:pt x="18" y="360"/>
                    </a:lnTo>
                    <a:lnTo>
                      <a:pt x="10" y="360"/>
                    </a:lnTo>
                    <a:lnTo>
                      <a:pt x="0" y="353"/>
                    </a:lnTo>
                    <a:lnTo>
                      <a:pt x="0" y="335"/>
                    </a:lnTo>
                    <a:lnTo>
                      <a:pt x="0" y="317"/>
                    </a:lnTo>
                    <a:lnTo>
                      <a:pt x="10" y="299"/>
                    </a:lnTo>
                    <a:lnTo>
                      <a:pt x="10" y="280"/>
                    </a:lnTo>
                    <a:lnTo>
                      <a:pt x="10" y="266"/>
                    </a:lnTo>
                    <a:lnTo>
                      <a:pt x="18" y="247"/>
                    </a:lnTo>
                    <a:lnTo>
                      <a:pt x="18" y="229"/>
                    </a:lnTo>
                    <a:lnTo>
                      <a:pt x="18" y="211"/>
                    </a:lnTo>
                    <a:lnTo>
                      <a:pt x="29" y="193"/>
                    </a:lnTo>
                    <a:lnTo>
                      <a:pt x="37" y="175"/>
                    </a:lnTo>
                    <a:lnTo>
                      <a:pt x="43" y="157"/>
                    </a:lnTo>
                    <a:lnTo>
                      <a:pt x="43" y="139"/>
                    </a:lnTo>
                    <a:lnTo>
                      <a:pt x="55" y="124"/>
                    </a:lnTo>
                    <a:lnTo>
                      <a:pt x="61" y="106"/>
                    </a:lnTo>
                    <a:lnTo>
                      <a:pt x="73" y="88"/>
                    </a:lnTo>
                    <a:lnTo>
                      <a:pt x="80" y="70"/>
                    </a:lnTo>
                    <a:lnTo>
                      <a:pt x="91" y="63"/>
                    </a:lnTo>
                    <a:lnTo>
                      <a:pt x="98" y="51"/>
                    </a:lnTo>
                    <a:lnTo>
                      <a:pt x="106" y="45"/>
                    </a:lnTo>
                    <a:lnTo>
                      <a:pt x="116" y="33"/>
                    </a:lnTo>
                    <a:lnTo>
                      <a:pt x="124" y="26"/>
                    </a:lnTo>
                    <a:lnTo>
                      <a:pt x="134" y="15"/>
                    </a:lnTo>
                    <a:lnTo>
                      <a:pt x="152" y="8"/>
                    </a:lnTo>
                    <a:lnTo>
                      <a:pt x="160" y="0"/>
                    </a:lnTo>
                    <a:lnTo>
                      <a:pt x="178" y="0"/>
                    </a:lnTo>
                    <a:lnTo>
                      <a:pt x="185" y="8"/>
                    </a:lnTo>
                    <a:lnTo>
                      <a:pt x="203" y="8"/>
                    </a:lnTo>
                    <a:lnTo>
                      <a:pt x="221" y="8"/>
                    </a:lnTo>
                    <a:lnTo>
                      <a:pt x="239" y="8"/>
                    </a:lnTo>
                    <a:lnTo>
                      <a:pt x="258" y="8"/>
                    </a:lnTo>
                    <a:lnTo>
                      <a:pt x="276" y="15"/>
                    </a:lnTo>
                    <a:lnTo>
                      <a:pt x="294" y="15"/>
                    </a:lnTo>
                    <a:lnTo>
                      <a:pt x="301" y="33"/>
                    </a:lnTo>
                    <a:lnTo>
                      <a:pt x="309" y="51"/>
                    </a:lnTo>
                    <a:lnTo>
                      <a:pt x="319" y="70"/>
                    </a:lnTo>
                    <a:lnTo>
                      <a:pt x="327" y="88"/>
                    </a:lnTo>
                    <a:lnTo>
                      <a:pt x="337" y="113"/>
                    </a:lnTo>
                    <a:lnTo>
                      <a:pt x="345" y="131"/>
                    </a:lnTo>
                    <a:lnTo>
                      <a:pt x="363" y="149"/>
                    </a:lnTo>
                    <a:lnTo>
                      <a:pt x="370" y="167"/>
                    </a:lnTo>
                    <a:lnTo>
                      <a:pt x="363" y="185"/>
                    </a:lnTo>
                    <a:lnTo>
                      <a:pt x="355" y="200"/>
                    </a:lnTo>
                    <a:lnTo>
                      <a:pt x="355" y="218"/>
                    </a:lnTo>
                    <a:lnTo>
                      <a:pt x="345" y="236"/>
                    </a:lnTo>
                    <a:lnTo>
                      <a:pt x="337" y="254"/>
                    </a:lnTo>
                    <a:lnTo>
                      <a:pt x="337" y="272"/>
                    </a:lnTo>
                    <a:lnTo>
                      <a:pt x="327" y="291"/>
                    </a:lnTo>
                    <a:lnTo>
                      <a:pt x="319" y="309"/>
                    </a:lnTo>
                    <a:lnTo>
                      <a:pt x="309" y="317"/>
                    </a:lnTo>
                    <a:lnTo>
                      <a:pt x="301" y="335"/>
                    </a:lnTo>
                    <a:lnTo>
                      <a:pt x="294" y="342"/>
                    </a:lnTo>
                    <a:lnTo>
                      <a:pt x="283" y="360"/>
                    </a:lnTo>
                    <a:lnTo>
                      <a:pt x="264" y="371"/>
                    </a:lnTo>
                    <a:lnTo>
                      <a:pt x="258" y="389"/>
                    </a:lnTo>
                    <a:lnTo>
                      <a:pt x="246" y="396"/>
                    </a:lnTo>
                    <a:lnTo>
                      <a:pt x="239" y="403"/>
                    </a:lnTo>
                    <a:lnTo>
                      <a:pt x="233" y="414"/>
                    </a:lnTo>
                    <a:lnTo>
                      <a:pt x="221" y="414"/>
                    </a:lnTo>
                    <a:lnTo>
                      <a:pt x="215" y="421"/>
                    </a:lnTo>
                    <a:lnTo>
                      <a:pt x="196" y="421"/>
                    </a:lnTo>
                    <a:lnTo>
                      <a:pt x="185" y="432"/>
                    </a:lnTo>
                    <a:lnTo>
                      <a:pt x="178" y="432"/>
                    </a:lnTo>
                    <a:lnTo>
                      <a:pt x="167" y="439"/>
                    </a:lnTo>
                    <a:lnTo>
                      <a:pt x="160" y="439"/>
                    </a:lnTo>
                    <a:lnTo>
                      <a:pt x="152" y="439"/>
                    </a:lnTo>
                    <a:lnTo>
                      <a:pt x="142" y="432"/>
                    </a:lnTo>
                    <a:lnTo>
                      <a:pt x="134" y="421"/>
                    </a:lnTo>
                    <a:lnTo>
                      <a:pt x="124" y="414"/>
                    </a:lnTo>
                    <a:lnTo>
                      <a:pt x="116" y="414"/>
                    </a:lnTo>
                    <a:lnTo>
                      <a:pt x="116" y="403"/>
                    </a:lnTo>
                    <a:lnTo>
                      <a:pt x="106" y="396"/>
                    </a:lnTo>
                    <a:lnTo>
                      <a:pt x="98" y="389"/>
                    </a:lnTo>
                    <a:lnTo>
                      <a:pt x="91" y="389"/>
                    </a:lnTo>
                    <a:lnTo>
                      <a:pt x="80" y="378"/>
                    </a:lnTo>
                    <a:lnTo>
                      <a:pt x="73" y="378"/>
                    </a:lnTo>
                    <a:lnTo>
                      <a:pt x="61" y="378"/>
                    </a:lnTo>
                    <a:lnTo>
                      <a:pt x="55" y="371"/>
                    </a:lnTo>
                    <a:lnTo>
                      <a:pt x="43" y="371"/>
                    </a:lnTo>
                    <a:lnTo>
                      <a:pt x="37" y="371"/>
                    </a:lnTo>
                    <a:lnTo>
                      <a:pt x="29" y="360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19" name="Freeform 433"/>
              <p:cNvSpPr>
                <a:spLocks/>
              </p:cNvSpPr>
              <p:nvPr/>
            </p:nvSpPr>
            <p:spPr bwMode="auto">
              <a:xfrm>
                <a:off x="3781" y="1373"/>
                <a:ext cx="69" cy="85"/>
              </a:xfrm>
              <a:custGeom>
                <a:avLst/>
                <a:gdLst>
                  <a:gd name="T0" fmla="*/ 5 w 276"/>
                  <a:gd name="T1" fmla="*/ 70 h 338"/>
                  <a:gd name="T2" fmla="*/ 0 w 276"/>
                  <a:gd name="T3" fmla="*/ 67 h 338"/>
                  <a:gd name="T4" fmla="*/ 3 w 276"/>
                  <a:gd name="T5" fmla="*/ 40 h 338"/>
                  <a:gd name="T6" fmla="*/ 14 w 276"/>
                  <a:gd name="T7" fmla="*/ 14 h 338"/>
                  <a:gd name="T8" fmla="*/ 29 w 276"/>
                  <a:gd name="T9" fmla="*/ 0 h 338"/>
                  <a:gd name="T10" fmla="*/ 54 w 276"/>
                  <a:gd name="T11" fmla="*/ 5 h 338"/>
                  <a:gd name="T12" fmla="*/ 69 w 276"/>
                  <a:gd name="T13" fmla="*/ 31 h 338"/>
                  <a:gd name="T14" fmla="*/ 60 w 276"/>
                  <a:gd name="T15" fmla="*/ 59 h 338"/>
                  <a:gd name="T16" fmla="*/ 45 w 276"/>
                  <a:gd name="T17" fmla="*/ 78 h 338"/>
                  <a:gd name="T18" fmla="*/ 29 w 276"/>
                  <a:gd name="T19" fmla="*/ 85 h 338"/>
                  <a:gd name="T20" fmla="*/ 18 w 276"/>
                  <a:gd name="T21" fmla="*/ 74 h 338"/>
                  <a:gd name="T22" fmla="*/ 5 w 276"/>
                  <a:gd name="T23" fmla="*/ 70 h 3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6" h="338">
                    <a:moveTo>
                      <a:pt x="19" y="277"/>
                    </a:moveTo>
                    <a:lnTo>
                      <a:pt x="0" y="266"/>
                    </a:lnTo>
                    <a:lnTo>
                      <a:pt x="11" y="160"/>
                    </a:lnTo>
                    <a:lnTo>
                      <a:pt x="55" y="55"/>
                    </a:lnTo>
                    <a:lnTo>
                      <a:pt x="116" y="0"/>
                    </a:lnTo>
                    <a:lnTo>
                      <a:pt x="215" y="19"/>
                    </a:lnTo>
                    <a:lnTo>
                      <a:pt x="276" y="124"/>
                    </a:lnTo>
                    <a:lnTo>
                      <a:pt x="240" y="233"/>
                    </a:lnTo>
                    <a:lnTo>
                      <a:pt x="178" y="309"/>
                    </a:lnTo>
                    <a:lnTo>
                      <a:pt x="116" y="338"/>
                    </a:lnTo>
                    <a:lnTo>
                      <a:pt x="73" y="295"/>
                    </a:lnTo>
                    <a:lnTo>
                      <a:pt x="19" y="27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0" name="Freeform 434"/>
              <p:cNvSpPr>
                <a:spLocks/>
              </p:cNvSpPr>
              <p:nvPr/>
            </p:nvSpPr>
            <p:spPr bwMode="auto">
              <a:xfrm>
                <a:off x="3856" y="1749"/>
                <a:ext cx="329" cy="293"/>
              </a:xfrm>
              <a:custGeom>
                <a:avLst/>
                <a:gdLst>
                  <a:gd name="T0" fmla="*/ 73 w 1314"/>
                  <a:gd name="T1" fmla="*/ 17 h 1172"/>
                  <a:gd name="T2" fmla="*/ 79 w 1314"/>
                  <a:gd name="T3" fmla="*/ 0 h 1172"/>
                  <a:gd name="T4" fmla="*/ 185 w 1314"/>
                  <a:gd name="T5" fmla="*/ 28 h 1172"/>
                  <a:gd name="T6" fmla="*/ 285 w 1314"/>
                  <a:gd name="T7" fmla="*/ 84 h 1172"/>
                  <a:gd name="T8" fmla="*/ 329 w 1314"/>
                  <a:gd name="T9" fmla="*/ 153 h 1172"/>
                  <a:gd name="T10" fmla="*/ 304 w 1314"/>
                  <a:gd name="T11" fmla="*/ 247 h 1172"/>
                  <a:gd name="T12" fmla="*/ 185 w 1314"/>
                  <a:gd name="T13" fmla="*/ 293 h 1172"/>
                  <a:gd name="T14" fmla="*/ 84 w 1314"/>
                  <a:gd name="T15" fmla="*/ 242 h 1172"/>
                  <a:gd name="T16" fmla="*/ 17 w 1314"/>
                  <a:gd name="T17" fmla="*/ 174 h 1172"/>
                  <a:gd name="T18" fmla="*/ 0 w 1314"/>
                  <a:gd name="T19" fmla="*/ 110 h 1172"/>
                  <a:gd name="T20" fmla="*/ 47 w 1314"/>
                  <a:gd name="T21" fmla="*/ 68 h 1172"/>
                  <a:gd name="T22" fmla="*/ 73 w 1314"/>
                  <a:gd name="T23" fmla="*/ 17 h 1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4" h="1172">
                    <a:moveTo>
                      <a:pt x="290" y="69"/>
                    </a:moveTo>
                    <a:lnTo>
                      <a:pt x="316" y="0"/>
                    </a:lnTo>
                    <a:lnTo>
                      <a:pt x="740" y="112"/>
                    </a:lnTo>
                    <a:lnTo>
                      <a:pt x="1139" y="334"/>
                    </a:lnTo>
                    <a:lnTo>
                      <a:pt x="1314" y="610"/>
                    </a:lnTo>
                    <a:lnTo>
                      <a:pt x="1216" y="987"/>
                    </a:lnTo>
                    <a:lnTo>
                      <a:pt x="740" y="1172"/>
                    </a:lnTo>
                    <a:lnTo>
                      <a:pt x="334" y="969"/>
                    </a:lnTo>
                    <a:lnTo>
                      <a:pt x="69" y="697"/>
                    </a:lnTo>
                    <a:lnTo>
                      <a:pt x="0" y="438"/>
                    </a:lnTo>
                    <a:lnTo>
                      <a:pt x="186" y="272"/>
                    </a:lnTo>
                    <a:lnTo>
                      <a:pt x="290" y="6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1" name="Freeform 435"/>
              <p:cNvSpPr>
                <a:spLocks/>
              </p:cNvSpPr>
              <p:nvPr/>
            </p:nvSpPr>
            <p:spPr bwMode="auto">
              <a:xfrm>
                <a:off x="3861" y="1753"/>
                <a:ext cx="299" cy="269"/>
              </a:xfrm>
              <a:custGeom>
                <a:avLst/>
                <a:gdLst>
                  <a:gd name="T0" fmla="*/ 66 w 1198"/>
                  <a:gd name="T1" fmla="*/ 13 h 1073"/>
                  <a:gd name="T2" fmla="*/ 68 w 1198"/>
                  <a:gd name="T3" fmla="*/ 8 h 1073"/>
                  <a:gd name="T4" fmla="*/ 71 w 1198"/>
                  <a:gd name="T5" fmla="*/ 7 h 1073"/>
                  <a:gd name="T6" fmla="*/ 72 w 1198"/>
                  <a:gd name="T7" fmla="*/ 2 h 1073"/>
                  <a:gd name="T8" fmla="*/ 86 w 1198"/>
                  <a:gd name="T9" fmla="*/ 2 h 1073"/>
                  <a:gd name="T10" fmla="*/ 108 w 1198"/>
                  <a:gd name="T11" fmla="*/ 8 h 1073"/>
                  <a:gd name="T12" fmla="*/ 133 w 1198"/>
                  <a:gd name="T13" fmla="*/ 16 h 1073"/>
                  <a:gd name="T14" fmla="*/ 156 w 1198"/>
                  <a:gd name="T15" fmla="*/ 22 h 1073"/>
                  <a:gd name="T16" fmla="*/ 180 w 1198"/>
                  <a:gd name="T17" fmla="*/ 31 h 1073"/>
                  <a:gd name="T18" fmla="*/ 202 w 1198"/>
                  <a:gd name="T19" fmla="*/ 44 h 1073"/>
                  <a:gd name="T20" fmla="*/ 227 w 1198"/>
                  <a:gd name="T21" fmla="*/ 57 h 1073"/>
                  <a:gd name="T22" fmla="*/ 249 w 1198"/>
                  <a:gd name="T23" fmla="*/ 70 h 1073"/>
                  <a:gd name="T24" fmla="*/ 265 w 1198"/>
                  <a:gd name="T25" fmla="*/ 84 h 1073"/>
                  <a:gd name="T26" fmla="*/ 275 w 1198"/>
                  <a:gd name="T27" fmla="*/ 99 h 1073"/>
                  <a:gd name="T28" fmla="*/ 286 w 1198"/>
                  <a:gd name="T29" fmla="*/ 115 h 1073"/>
                  <a:gd name="T30" fmla="*/ 296 w 1198"/>
                  <a:gd name="T31" fmla="*/ 130 h 1073"/>
                  <a:gd name="T32" fmla="*/ 297 w 1198"/>
                  <a:gd name="T33" fmla="*/ 148 h 1073"/>
                  <a:gd name="T34" fmla="*/ 293 w 1198"/>
                  <a:gd name="T35" fmla="*/ 170 h 1073"/>
                  <a:gd name="T36" fmla="*/ 286 w 1198"/>
                  <a:gd name="T37" fmla="*/ 192 h 1073"/>
                  <a:gd name="T38" fmla="*/ 282 w 1198"/>
                  <a:gd name="T39" fmla="*/ 214 h 1073"/>
                  <a:gd name="T40" fmla="*/ 265 w 1198"/>
                  <a:gd name="T41" fmla="*/ 232 h 1073"/>
                  <a:gd name="T42" fmla="*/ 237 w 1198"/>
                  <a:gd name="T43" fmla="*/ 243 h 1073"/>
                  <a:gd name="T44" fmla="*/ 211 w 1198"/>
                  <a:gd name="T45" fmla="*/ 252 h 1073"/>
                  <a:gd name="T46" fmla="*/ 183 w 1198"/>
                  <a:gd name="T47" fmla="*/ 263 h 1073"/>
                  <a:gd name="T48" fmla="*/ 159 w 1198"/>
                  <a:gd name="T49" fmla="*/ 263 h 1073"/>
                  <a:gd name="T50" fmla="*/ 134 w 1198"/>
                  <a:gd name="T51" fmla="*/ 252 h 1073"/>
                  <a:gd name="T52" fmla="*/ 112 w 1198"/>
                  <a:gd name="T53" fmla="*/ 238 h 1073"/>
                  <a:gd name="T54" fmla="*/ 88 w 1198"/>
                  <a:gd name="T55" fmla="*/ 227 h 1073"/>
                  <a:gd name="T56" fmla="*/ 71 w 1198"/>
                  <a:gd name="T57" fmla="*/ 214 h 1073"/>
                  <a:gd name="T58" fmla="*/ 54 w 1198"/>
                  <a:gd name="T59" fmla="*/ 198 h 1073"/>
                  <a:gd name="T60" fmla="*/ 39 w 1198"/>
                  <a:gd name="T61" fmla="*/ 183 h 1073"/>
                  <a:gd name="T62" fmla="*/ 24 w 1198"/>
                  <a:gd name="T63" fmla="*/ 166 h 1073"/>
                  <a:gd name="T64" fmla="*/ 13 w 1198"/>
                  <a:gd name="T65" fmla="*/ 150 h 1073"/>
                  <a:gd name="T66" fmla="*/ 8 w 1198"/>
                  <a:gd name="T67" fmla="*/ 136 h 1073"/>
                  <a:gd name="T68" fmla="*/ 4 w 1198"/>
                  <a:gd name="T69" fmla="*/ 121 h 1073"/>
                  <a:gd name="T70" fmla="*/ 2 w 1198"/>
                  <a:gd name="T71" fmla="*/ 108 h 1073"/>
                  <a:gd name="T72" fmla="*/ 4 w 1198"/>
                  <a:gd name="T73" fmla="*/ 95 h 1073"/>
                  <a:gd name="T74" fmla="*/ 15 w 1198"/>
                  <a:gd name="T75" fmla="*/ 85 h 1073"/>
                  <a:gd name="T76" fmla="*/ 26 w 1198"/>
                  <a:gd name="T77" fmla="*/ 77 h 1073"/>
                  <a:gd name="T78" fmla="*/ 35 w 1198"/>
                  <a:gd name="T79" fmla="*/ 68 h 1073"/>
                  <a:gd name="T80" fmla="*/ 44 w 1198"/>
                  <a:gd name="T81" fmla="*/ 57 h 1073"/>
                  <a:gd name="T82" fmla="*/ 51 w 1198"/>
                  <a:gd name="T83" fmla="*/ 44 h 1073"/>
                  <a:gd name="T84" fmla="*/ 57 w 1198"/>
                  <a:gd name="T85" fmla="*/ 33 h 1073"/>
                  <a:gd name="T86" fmla="*/ 62 w 1198"/>
                  <a:gd name="T87" fmla="*/ 22 h 10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8" h="1073">
                    <a:moveTo>
                      <a:pt x="265" y="62"/>
                    </a:moveTo>
                    <a:lnTo>
                      <a:pt x="265" y="51"/>
                    </a:lnTo>
                    <a:lnTo>
                      <a:pt x="272" y="44"/>
                    </a:lnTo>
                    <a:lnTo>
                      <a:pt x="272" y="33"/>
                    </a:lnTo>
                    <a:lnTo>
                      <a:pt x="272" y="26"/>
                    </a:lnTo>
                    <a:lnTo>
                      <a:pt x="283" y="26"/>
                    </a:lnTo>
                    <a:lnTo>
                      <a:pt x="283" y="15"/>
                    </a:lnTo>
                    <a:lnTo>
                      <a:pt x="290" y="8"/>
                    </a:lnTo>
                    <a:lnTo>
                      <a:pt x="290" y="0"/>
                    </a:lnTo>
                    <a:lnTo>
                      <a:pt x="346" y="8"/>
                    </a:lnTo>
                    <a:lnTo>
                      <a:pt x="389" y="26"/>
                    </a:lnTo>
                    <a:lnTo>
                      <a:pt x="432" y="33"/>
                    </a:lnTo>
                    <a:lnTo>
                      <a:pt x="483" y="51"/>
                    </a:lnTo>
                    <a:lnTo>
                      <a:pt x="531" y="62"/>
                    </a:lnTo>
                    <a:lnTo>
                      <a:pt x="582" y="76"/>
                    </a:lnTo>
                    <a:lnTo>
                      <a:pt x="625" y="87"/>
                    </a:lnTo>
                    <a:lnTo>
                      <a:pt x="672" y="94"/>
                    </a:lnTo>
                    <a:lnTo>
                      <a:pt x="722" y="123"/>
                    </a:lnTo>
                    <a:lnTo>
                      <a:pt x="766" y="148"/>
                    </a:lnTo>
                    <a:lnTo>
                      <a:pt x="809" y="174"/>
                    </a:lnTo>
                    <a:lnTo>
                      <a:pt x="857" y="203"/>
                    </a:lnTo>
                    <a:lnTo>
                      <a:pt x="908" y="229"/>
                    </a:lnTo>
                    <a:lnTo>
                      <a:pt x="951" y="254"/>
                    </a:lnTo>
                    <a:lnTo>
                      <a:pt x="999" y="280"/>
                    </a:lnTo>
                    <a:lnTo>
                      <a:pt x="1042" y="308"/>
                    </a:lnTo>
                    <a:lnTo>
                      <a:pt x="1060" y="334"/>
                    </a:lnTo>
                    <a:lnTo>
                      <a:pt x="1085" y="371"/>
                    </a:lnTo>
                    <a:lnTo>
                      <a:pt x="1103" y="395"/>
                    </a:lnTo>
                    <a:lnTo>
                      <a:pt x="1121" y="432"/>
                    </a:lnTo>
                    <a:lnTo>
                      <a:pt x="1147" y="457"/>
                    </a:lnTo>
                    <a:lnTo>
                      <a:pt x="1165" y="493"/>
                    </a:lnTo>
                    <a:lnTo>
                      <a:pt x="1184" y="519"/>
                    </a:lnTo>
                    <a:lnTo>
                      <a:pt x="1198" y="544"/>
                    </a:lnTo>
                    <a:lnTo>
                      <a:pt x="1190" y="592"/>
                    </a:lnTo>
                    <a:lnTo>
                      <a:pt x="1184" y="635"/>
                    </a:lnTo>
                    <a:lnTo>
                      <a:pt x="1172" y="679"/>
                    </a:lnTo>
                    <a:lnTo>
                      <a:pt x="1165" y="722"/>
                    </a:lnTo>
                    <a:lnTo>
                      <a:pt x="1147" y="765"/>
                    </a:lnTo>
                    <a:lnTo>
                      <a:pt x="1136" y="809"/>
                    </a:lnTo>
                    <a:lnTo>
                      <a:pt x="1129" y="852"/>
                    </a:lnTo>
                    <a:lnTo>
                      <a:pt x="1121" y="900"/>
                    </a:lnTo>
                    <a:lnTo>
                      <a:pt x="1060" y="925"/>
                    </a:lnTo>
                    <a:lnTo>
                      <a:pt x="1006" y="943"/>
                    </a:lnTo>
                    <a:lnTo>
                      <a:pt x="951" y="969"/>
                    </a:lnTo>
                    <a:lnTo>
                      <a:pt x="900" y="987"/>
                    </a:lnTo>
                    <a:lnTo>
                      <a:pt x="846" y="1005"/>
                    </a:lnTo>
                    <a:lnTo>
                      <a:pt x="795" y="1030"/>
                    </a:lnTo>
                    <a:lnTo>
                      <a:pt x="734" y="1049"/>
                    </a:lnTo>
                    <a:lnTo>
                      <a:pt x="679" y="1073"/>
                    </a:lnTo>
                    <a:lnTo>
                      <a:pt x="636" y="1049"/>
                    </a:lnTo>
                    <a:lnTo>
                      <a:pt x="592" y="1024"/>
                    </a:lnTo>
                    <a:lnTo>
                      <a:pt x="537" y="1005"/>
                    </a:lnTo>
                    <a:lnTo>
                      <a:pt x="494" y="979"/>
                    </a:lnTo>
                    <a:lnTo>
                      <a:pt x="450" y="951"/>
                    </a:lnTo>
                    <a:lnTo>
                      <a:pt x="407" y="933"/>
                    </a:lnTo>
                    <a:lnTo>
                      <a:pt x="353" y="907"/>
                    </a:lnTo>
                    <a:lnTo>
                      <a:pt x="308" y="889"/>
                    </a:lnTo>
                    <a:lnTo>
                      <a:pt x="283" y="852"/>
                    </a:lnTo>
                    <a:lnTo>
                      <a:pt x="247" y="820"/>
                    </a:lnTo>
                    <a:lnTo>
                      <a:pt x="218" y="791"/>
                    </a:lnTo>
                    <a:lnTo>
                      <a:pt x="186" y="758"/>
                    </a:lnTo>
                    <a:lnTo>
                      <a:pt x="156" y="729"/>
                    </a:lnTo>
                    <a:lnTo>
                      <a:pt x="124" y="697"/>
                    </a:lnTo>
                    <a:lnTo>
                      <a:pt x="95" y="661"/>
                    </a:lnTo>
                    <a:lnTo>
                      <a:pt x="62" y="635"/>
                    </a:lnTo>
                    <a:lnTo>
                      <a:pt x="51" y="598"/>
                    </a:lnTo>
                    <a:lnTo>
                      <a:pt x="44" y="573"/>
                    </a:lnTo>
                    <a:lnTo>
                      <a:pt x="33" y="544"/>
                    </a:lnTo>
                    <a:lnTo>
                      <a:pt x="26" y="519"/>
                    </a:lnTo>
                    <a:lnTo>
                      <a:pt x="18" y="483"/>
                    </a:lnTo>
                    <a:lnTo>
                      <a:pt x="18" y="457"/>
                    </a:lnTo>
                    <a:lnTo>
                      <a:pt x="8" y="432"/>
                    </a:lnTo>
                    <a:lnTo>
                      <a:pt x="0" y="395"/>
                    </a:lnTo>
                    <a:lnTo>
                      <a:pt x="18" y="377"/>
                    </a:lnTo>
                    <a:lnTo>
                      <a:pt x="33" y="359"/>
                    </a:lnTo>
                    <a:lnTo>
                      <a:pt x="62" y="341"/>
                    </a:lnTo>
                    <a:lnTo>
                      <a:pt x="80" y="326"/>
                    </a:lnTo>
                    <a:lnTo>
                      <a:pt x="105" y="308"/>
                    </a:lnTo>
                    <a:lnTo>
                      <a:pt x="124" y="290"/>
                    </a:lnTo>
                    <a:lnTo>
                      <a:pt x="142" y="272"/>
                    </a:lnTo>
                    <a:lnTo>
                      <a:pt x="168" y="247"/>
                    </a:lnTo>
                    <a:lnTo>
                      <a:pt x="175" y="229"/>
                    </a:lnTo>
                    <a:lnTo>
                      <a:pt x="186" y="203"/>
                    </a:lnTo>
                    <a:lnTo>
                      <a:pt x="204" y="174"/>
                    </a:lnTo>
                    <a:lnTo>
                      <a:pt x="211" y="156"/>
                    </a:lnTo>
                    <a:lnTo>
                      <a:pt x="229" y="130"/>
                    </a:lnTo>
                    <a:lnTo>
                      <a:pt x="236" y="105"/>
                    </a:lnTo>
                    <a:lnTo>
                      <a:pt x="247" y="87"/>
                    </a:lnTo>
                    <a:lnTo>
                      <a:pt x="265" y="62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2" name="Freeform 436"/>
              <p:cNvSpPr>
                <a:spLocks/>
              </p:cNvSpPr>
              <p:nvPr/>
            </p:nvSpPr>
            <p:spPr bwMode="auto">
              <a:xfrm>
                <a:off x="3863" y="1757"/>
                <a:ext cx="276" cy="243"/>
              </a:xfrm>
              <a:custGeom>
                <a:avLst/>
                <a:gdLst>
                  <a:gd name="T0" fmla="*/ 62 w 1103"/>
                  <a:gd name="T1" fmla="*/ 12 h 972"/>
                  <a:gd name="T2" fmla="*/ 64 w 1103"/>
                  <a:gd name="T3" fmla="*/ 7 h 972"/>
                  <a:gd name="T4" fmla="*/ 66 w 1103"/>
                  <a:gd name="T5" fmla="*/ 3 h 972"/>
                  <a:gd name="T6" fmla="*/ 69 w 1103"/>
                  <a:gd name="T7" fmla="*/ 0 h 972"/>
                  <a:gd name="T8" fmla="*/ 91 w 1103"/>
                  <a:gd name="T9" fmla="*/ 5 h 972"/>
                  <a:gd name="T10" fmla="*/ 113 w 1103"/>
                  <a:gd name="T11" fmla="*/ 12 h 972"/>
                  <a:gd name="T12" fmla="*/ 132 w 1103"/>
                  <a:gd name="T13" fmla="*/ 15 h 972"/>
                  <a:gd name="T14" fmla="*/ 154 w 1103"/>
                  <a:gd name="T15" fmla="*/ 23 h 972"/>
                  <a:gd name="T16" fmla="*/ 177 w 1103"/>
                  <a:gd name="T17" fmla="*/ 33 h 972"/>
                  <a:gd name="T18" fmla="*/ 197 w 1103"/>
                  <a:gd name="T19" fmla="*/ 47 h 972"/>
                  <a:gd name="T20" fmla="*/ 219 w 1103"/>
                  <a:gd name="T21" fmla="*/ 58 h 972"/>
                  <a:gd name="T22" fmla="*/ 239 w 1103"/>
                  <a:gd name="T23" fmla="*/ 69 h 972"/>
                  <a:gd name="T24" fmla="*/ 248 w 1103"/>
                  <a:gd name="T25" fmla="*/ 84 h 972"/>
                  <a:gd name="T26" fmla="*/ 259 w 1103"/>
                  <a:gd name="T27" fmla="*/ 97 h 972"/>
                  <a:gd name="T28" fmla="*/ 267 w 1103"/>
                  <a:gd name="T29" fmla="*/ 111 h 972"/>
                  <a:gd name="T30" fmla="*/ 276 w 1103"/>
                  <a:gd name="T31" fmla="*/ 124 h 972"/>
                  <a:gd name="T32" fmla="*/ 271 w 1103"/>
                  <a:gd name="T33" fmla="*/ 144 h 972"/>
                  <a:gd name="T34" fmla="*/ 265 w 1103"/>
                  <a:gd name="T35" fmla="*/ 163 h 972"/>
                  <a:gd name="T36" fmla="*/ 260 w 1103"/>
                  <a:gd name="T37" fmla="*/ 186 h 972"/>
                  <a:gd name="T38" fmla="*/ 256 w 1103"/>
                  <a:gd name="T39" fmla="*/ 206 h 972"/>
                  <a:gd name="T40" fmla="*/ 231 w 1103"/>
                  <a:gd name="T41" fmla="*/ 214 h 972"/>
                  <a:gd name="T42" fmla="*/ 205 w 1103"/>
                  <a:gd name="T43" fmla="*/ 223 h 972"/>
                  <a:gd name="T44" fmla="*/ 182 w 1103"/>
                  <a:gd name="T45" fmla="*/ 234 h 972"/>
                  <a:gd name="T46" fmla="*/ 157 w 1103"/>
                  <a:gd name="T47" fmla="*/ 243 h 972"/>
                  <a:gd name="T48" fmla="*/ 134 w 1103"/>
                  <a:gd name="T49" fmla="*/ 232 h 972"/>
                  <a:gd name="T50" fmla="*/ 115 w 1103"/>
                  <a:gd name="T51" fmla="*/ 223 h 972"/>
                  <a:gd name="T52" fmla="*/ 93 w 1103"/>
                  <a:gd name="T53" fmla="*/ 212 h 972"/>
                  <a:gd name="T54" fmla="*/ 73 w 1103"/>
                  <a:gd name="T55" fmla="*/ 201 h 972"/>
                  <a:gd name="T56" fmla="*/ 57 w 1103"/>
                  <a:gd name="T57" fmla="*/ 186 h 972"/>
                  <a:gd name="T58" fmla="*/ 45 w 1103"/>
                  <a:gd name="T59" fmla="*/ 172 h 972"/>
                  <a:gd name="T60" fmla="*/ 31 w 1103"/>
                  <a:gd name="T61" fmla="*/ 157 h 972"/>
                  <a:gd name="T62" fmla="*/ 15 w 1103"/>
                  <a:gd name="T63" fmla="*/ 144 h 972"/>
                  <a:gd name="T64" fmla="*/ 14 w 1103"/>
                  <a:gd name="T65" fmla="*/ 131 h 972"/>
                  <a:gd name="T66" fmla="*/ 9 w 1103"/>
                  <a:gd name="T67" fmla="*/ 117 h 972"/>
                  <a:gd name="T68" fmla="*/ 5 w 1103"/>
                  <a:gd name="T69" fmla="*/ 104 h 972"/>
                  <a:gd name="T70" fmla="*/ 0 w 1103"/>
                  <a:gd name="T71" fmla="*/ 91 h 972"/>
                  <a:gd name="T72" fmla="*/ 11 w 1103"/>
                  <a:gd name="T73" fmla="*/ 82 h 972"/>
                  <a:gd name="T74" fmla="*/ 20 w 1103"/>
                  <a:gd name="T75" fmla="*/ 73 h 972"/>
                  <a:gd name="T76" fmla="*/ 29 w 1103"/>
                  <a:gd name="T77" fmla="*/ 64 h 972"/>
                  <a:gd name="T78" fmla="*/ 40 w 1103"/>
                  <a:gd name="T79" fmla="*/ 55 h 972"/>
                  <a:gd name="T80" fmla="*/ 45 w 1103"/>
                  <a:gd name="T81" fmla="*/ 47 h 972"/>
                  <a:gd name="T82" fmla="*/ 51 w 1103"/>
                  <a:gd name="T83" fmla="*/ 35 h 972"/>
                  <a:gd name="T84" fmla="*/ 55 w 1103"/>
                  <a:gd name="T85" fmla="*/ 24 h 972"/>
                  <a:gd name="T86" fmla="*/ 62 w 1103"/>
                  <a:gd name="T87" fmla="*/ 14 h 9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3" h="972">
                    <a:moveTo>
                      <a:pt x="246" y="54"/>
                    </a:moveTo>
                    <a:lnTo>
                      <a:pt x="246" y="47"/>
                    </a:lnTo>
                    <a:lnTo>
                      <a:pt x="257" y="36"/>
                    </a:lnTo>
                    <a:lnTo>
                      <a:pt x="257" y="29"/>
                    </a:lnTo>
                    <a:lnTo>
                      <a:pt x="264" y="18"/>
                    </a:lnTo>
                    <a:lnTo>
                      <a:pt x="264" y="11"/>
                    </a:lnTo>
                    <a:lnTo>
                      <a:pt x="264" y="0"/>
                    </a:lnTo>
                    <a:lnTo>
                      <a:pt x="275" y="0"/>
                    </a:lnTo>
                    <a:lnTo>
                      <a:pt x="320" y="11"/>
                    </a:lnTo>
                    <a:lnTo>
                      <a:pt x="363" y="18"/>
                    </a:lnTo>
                    <a:lnTo>
                      <a:pt x="406" y="36"/>
                    </a:lnTo>
                    <a:lnTo>
                      <a:pt x="450" y="47"/>
                    </a:lnTo>
                    <a:lnTo>
                      <a:pt x="486" y="54"/>
                    </a:lnTo>
                    <a:lnTo>
                      <a:pt x="529" y="61"/>
                    </a:lnTo>
                    <a:lnTo>
                      <a:pt x="574" y="79"/>
                    </a:lnTo>
                    <a:lnTo>
                      <a:pt x="617" y="90"/>
                    </a:lnTo>
                    <a:lnTo>
                      <a:pt x="664" y="115"/>
                    </a:lnTo>
                    <a:lnTo>
                      <a:pt x="707" y="133"/>
                    </a:lnTo>
                    <a:lnTo>
                      <a:pt x="740" y="159"/>
                    </a:lnTo>
                    <a:lnTo>
                      <a:pt x="787" y="188"/>
                    </a:lnTo>
                    <a:lnTo>
                      <a:pt x="831" y="202"/>
                    </a:lnTo>
                    <a:lnTo>
                      <a:pt x="874" y="232"/>
                    </a:lnTo>
                    <a:lnTo>
                      <a:pt x="910" y="257"/>
                    </a:lnTo>
                    <a:lnTo>
                      <a:pt x="955" y="275"/>
                    </a:lnTo>
                    <a:lnTo>
                      <a:pt x="973" y="301"/>
                    </a:lnTo>
                    <a:lnTo>
                      <a:pt x="991" y="337"/>
                    </a:lnTo>
                    <a:lnTo>
                      <a:pt x="1004" y="362"/>
                    </a:lnTo>
                    <a:lnTo>
                      <a:pt x="1034" y="387"/>
                    </a:lnTo>
                    <a:lnTo>
                      <a:pt x="1052" y="417"/>
                    </a:lnTo>
                    <a:lnTo>
                      <a:pt x="1067" y="442"/>
                    </a:lnTo>
                    <a:lnTo>
                      <a:pt x="1085" y="468"/>
                    </a:lnTo>
                    <a:lnTo>
                      <a:pt x="1103" y="496"/>
                    </a:lnTo>
                    <a:lnTo>
                      <a:pt x="1095" y="540"/>
                    </a:lnTo>
                    <a:lnTo>
                      <a:pt x="1085" y="577"/>
                    </a:lnTo>
                    <a:lnTo>
                      <a:pt x="1067" y="620"/>
                    </a:lnTo>
                    <a:lnTo>
                      <a:pt x="1059" y="653"/>
                    </a:lnTo>
                    <a:lnTo>
                      <a:pt x="1052" y="700"/>
                    </a:lnTo>
                    <a:lnTo>
                      <a:pt x="1041" y="743"/>
                    </a:lnTo>
                    <a:lnTo>
                      <a:pt x="1034" y="776"/>
                    </a:lnTo>
                    <a:lnTo>
                      <a:pt x="1023" y="823"/>
                    </a:lnTo>
                    <a:lnTo>
                      <a:pt x="973" y="837"/>
                    </a:lnTo>
                    <a:lnTo>
                      <a:pt x="925" y="856"/>
                    </a:lnTo>
                    <a:lnTo>
                      <a:pt x="874" y="874"/>
                    </a:lnTo>
                    <a:lnTo>
                      <a:pt x="820" y="892"/>
                    </a:lnTo>
                    <a:lnTo>
                      <a:pt x="777" y="918"/>
                    </a:lnTo>
                    <a:lnTo>
                      <a:pt x="726" y="936"/>
                    </a:lnTo>
                    <a:lnTo>
                      <a:pt x="678" y="954"/>
                    </a:lnTo>
                    <a:lnTo>
                      <a:pt x="628" y="972"/>
                    </a:lnTo>
                    <a:lnTo>
                      <a:pt x="584" y="954"/>
                    </a:lnTo>
                    <a:lnTo>
                      <a:pt x="537" y="928"/>
                    </a:lnTo>
                    <a:lnTo>
                      <a:pt x="504" y="910"/>
                    </a:lnTo>
                    <a:lnTo>
                      <a:pt x="460" y="892"/>
                    </a:lnTo>
                    <a:lnTo>
                      <a:pt x="414" y="867"/>
                    </a:lnTo>
                    <a:lnTo>
                      <a:pt x="370" y="849"/>
                    </a:lnTo>
                    <a:lnTo>
                      <a:pt x="326" y="823"/>
                    </a:lnTo>
                    <a:lnTo>
                      <a:pt x="290" y="805"/>
                    </a:lnTo>
                    <a:lnTo>
                      <a:pt x="257" y="776"/>
                    </a:lnTo>
                    <a:lnTo>
                      <a:pt x="228" y="743"/>
                    </a:lnTo>
                    <a:lnTo>
                      <a:pt x="203" y="714"/>
                    </a:lnTo>
                    <a:lnTo>
                      <a:pt x="178" y="689"/>
                    </a:lnTo>
                    <a:lnTo>
                      <a:pt x="148" y="664"/>
                    </a:lnTo>
                    <a:lnTo>
                      <a:pt x="124" y="628"/>
                    </a:lnTo>
                    <a:lnTo>
                      <a:pt x="87" y="602"/>
                    </a:lnTo>
                    <a:lnTo>
                      <a:pt x="61" y="577"/>
                    </a:lnTo>
                    <a:lnTo>
                      <a:pt x="54" y="547"/>
                    </a:lnTo>
                    <a:lnTo>
                      <a:pt x="54" y="522"/>
                    </a:lnTo>
                    <a:lnTo>
                      <a:pt x="43" y="496"/>
                    </a:lnTo>
                    <a:lnTo>
                      <a:pt x="36" y="468"/>
                    </a:lnTo>
                    <a:lnTo>
                      <a:pt x="25" y="442"/>
                    </a:lnTo>
                    <a:lnTo>
                      <a:pt x="18" y="417"/>
                    </a:lnTo>
                    <a:lnTo>
                      <a:pt x="10" y="387"/>
                    </a:lnTo>
                    <a:lnTo>
                      <a:pt x="0" y="362"/>
                    </a:lnTo>
                    <a:lnTo>
                      <a:pt x="25" y="344"/>
                    </a:lnTo>
                    <a:lnTo>
                      <a:pt x="43" y="326"/>
                    </a:lnTo>
                    <a:lnTo>
                      <a:pt x="61" y="311"/>
                    </a:lnTo>
                    <a:lnTo>
                      <a:pt x="79" y="293"/>
                    </a:lnTo>
                    <a:lnTo>
                      <a:pt x="97" y="275"/>
                    </a:lnTo>
                    <a:lnTo>
                      <a:pt x="116" y="257"/>
                    </a:lnTo>
                    <a:lnTo>
                      <a:pt x="142" y="239"/>
                    </a:lnTo>
                    <a:lnTo>
                      <a:pt x="160" y="221"/>
                    </a:lnTo>
                    <a:lnTo>
                      <a:pt x="167" y="202"/>
                    </a:lnTo>
                    <a:lnTo>
                      <a:pt x="178" y="188"/>
                    </a:lnTo>
                    <a:lnTo>
                      <a:pt x="196" y="159"/>
                    </a:lnTo>
                    <a:lnTo>
                      <a:pt x="203" y="141"/>
                    </a:lnTo>
                    <a:lnTo>
                      <a:pt x="210" y="115"/>
                    </a:lnTo>
                    <a:lnTo>
                      <a:pt x="221" y="97"/>
                    </a:lnTo>
                    <a:lnTo>
                      <a:pt x="239" y="72"/>
                    </a:lnTo>
                    <a:lnTo>
                      <a:pt x="246" y="54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3" name="Freeform 437"/>
              <p:cNvSpPr>
                <a:spLocks/>
              </p:cNvSpPr>
              <p:nvPr/>
            </p:nvSpPr>
            <p:spPr bwMode="auto">
              <a:xfrm>
                <a:off x="3867" y="1760"/>
                <a:ext cx="247" cy="220"/>
              </a:xfrm>
              <a:custGeom>
                <a:avLst/>
                <a:gdLst>
                  <a:gd name="T0" fmla="*/ 55 w 986"/>
                  <a:gd name="T1" fmla="*/ 11 h 881"/>
                  <a:gd name="T2" fmla="*/ 57 w 986"/>
                  <a:gd name="T3" fmla="*/ 6 h 881"/>
                  <a:gd name="T4" fmla="*/ 60 w 986"/>
                  <a:gd name="T5" fmla="*/ 2 h 881"/>
                  <a:gd name="T6" fmla="*/ 71 w 986"/>
                  <a:gd name="T7" fmla="*/ 2 h 881"/>
                  <a:gd name="T8" fmla="*/ 91 w 986"/>
                  <a:gd name="T9" fmla="*/ 9 h 881"/>
                  <a:gd name="T10" fmla="*/ 111 w 986"/>
                  <a:gd name="T11" fmla="*/ 12 h 881"/>
                  <a:gd name="T12" fmla="*/ 130 w 986"/>
                  <a:gd name="T13" fmla="*/ 17 h 881"/>
                  <a:gd name="T14" fmla="*/ 148 w 986"/>
                  <a:gd name="T15" fmla="*/ 26 h 881"/>
                  <a:gd name="T16" fmla="*/ 168 w 986"/>
                  <a:gd name="T17" fmla="*/ 37 h 881"/>
                  <a:gd name="T18" fmla="*/ 185 w 986"/>
                  <a:gd name="T19" fmla="*/ 48 h 881"/>
                  <a:gd name="T20" fmla="*/ 205 w 986"/>
                  <a:gd name="T21" fmla="*/ 57 h 881"/>
                  <a:gd name="T22" fmla="*/ 219 w 986"/>
                  <a:gd name="T23" fmla="*/ 68 h 881"/>
                  <a:gd name="T24" fmla="*/ 227 w 986"/>
                  <a:gd name="T25" fmla="*/ 81 h 881"/>
                  <a:gd name="T26" fmla="*/ 236 w 986"/>
                  <a:gd name="T27" fmla="*/ 94 h 881"/>
                  <a:gd name="T28" fmla="*/ 244 w 986"/>
                  <a:gd name="T29" fmla="*/ 106 h 881"/>
                  <a:gd name="T30" fmla="*/ 245 w 986"/>
                  <a:gd name="T31" fmla="*/ 121 h 881"/>
                  <a:gd name="T32" fmla="*/ 241 w 986"/>
                  <a:gd name="T33" fmla="*/ 141 h 881"/>
                  <a:gd name="T34" fmla="*/ 236 w 986"/>
                  <a:gd name="T35" fmla="*/ 159 h 881"/>
                  <a:gd name="T36" fmla="*/ 232 w 986"/>
                  <a:gd name="T37" fmla="*/ 176 h 881"/>
                  <a:gd name="T38" fmla="*/ 219 w 986"/>
                  <a:gd name="T39" fmla="*/ 189 h 881"/>
                  <a:gd name="T40" fmla="*/ 196 w 986"/>
                  <a:gd name="T41" fmla="*/ 198 h 881"/>
                  <a:gd name="T42" fmla="*/ 174 w 986"/>
                  <a:gd name="T43" fmla="*/ 206 h 881"/>
                  <a:gd name="T44" fmla="*/ 153 w 986"/>
                  <a:gd name="T45" fmla="*/ 216 h 881"/>
                  <a:gd name="T46" fmla="*/ 130 w 986"/>
                  <a:gd name="T47" fmla="*/ 214 h 881"/>
                  <a:gd name="T48" fmla="*/ 113 w 986"/>
                  <a:gd name="T49" fmla="*/ 205 h 881"/>
                  <a:gd name="T50" fmla="*/ 93 w 986"/>
                  <a:gd name="T51" fmla="*/ 196 h 881"/>
                  <a:gd name="T52" fmla="*/ 76 w 986"/>
                  <a:gd name="T53" fmla="*/ 187 h 881"/>
                  <a:gd name="T54" fmla="*/ 57 w 986"/>
                  <a:gd name="T55" fmla="*/ 176 h 881"/>
                  <a:gd name="T56" fmla="*/ 46 w 986"/>
                  <a:gd name="T57" fmla="*/ 163 h 881"/>
                  <a:gd name="T58" fmla="*/ 33 w 986"/>
                  <a:gd name="T59" fmla="*/ 149 h 881"/>
                  <a:gd name="T60" fmla="*/ 20 w 986"/>
                  <a:gd name="T61" fmla="*/ 137 h 881"/>
                  <a:gd name="T62" fmla="*/ 14 w 986"/>
                  <a:gd name="T63" fmla="*/ 123 h 881"/>
                  <a:gd name="T64" fmla="*/ 9 w 986"/>
                  <a:gd name="T65" fmla="*/ 112 h 881"/>
                  <a:gd name="T66" fmla="*/ 6 w 986"/>
                  <a:gd name="T67" fmla="*/ 98 h 881"/>
                  <a:gd name="T68" fmla="*/ 2 w 986"/>
                  <a:gd name="T69" fmla="*/ 88 h 881"/>
                  <a:gd name="T70" fmla="*/ 5 w 986"/>
                  <a:gd name="T71" fmla="*/ 79 h 881"/>
                  <a:gd name="T72" fmla="*/ 14 w 986"/>
                  <a:gd name="T73" fmla="*/ 70 h 881"/>
                  <a:gd name="T74" fmla="*/ 22 w 986"/>
                  <a:gd name="T75" fmla="*/ 63 h 881"/>
                  <a:gd name="T76" fmla="*/ 31 w 986"/>
                  <a:gd name="T77" fmla="*/ 55 h 881"/>
                  <a:gd name="T78" fmla="*/ 37 w 986"/>
                  <a:gd name="T79" fmla="*/ 46 h 881"/>
                  <a:gd name="T80" fmla="*/ 42 w 986"/>
                  <a:gd name="T81" fmla="*/ 37 h 881"/>
                  <a:gd name="T82" fmla="*/ 48 w 986"/>
                  <a:gd name="T83" fmla="*/ 26 h 881"/>
                  <a:gd name="T84" fmla="*/ 53 w 986"/>
                  <a:gd name="T85" fmla="*/ 17 h 8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86" h="881">
                    <a:moveTo>
                      <a:pt x="221" y="50"/>
                    </a:moveTo>
                    <a:lnTo>
                      <a:pt x="221" y="43"/>
                    </a:lnTo>
                    <a:lnTo>
                      <a:pt x="228" y="36"/>
                    </a:lnTo>
                    <a:lnTo>
                      <a:pt x="228" y="25"/>
                    </a:lnTo>
                    <a:lnTo>
                      <a:pt x="239" y="18"/>
                    </a:lnTo>
                    <a:lnTo>
                      <a:pt x="239" y="7"/>
                    </a:lnTo>
                    <a:lnTo>
                      <a:pt x="246" y="0"/>
                    </a:lnTo>
                    <a:lnTo>
                      <a:pt x="282" y="7"/>
                    </a:lnTo>
                    <a:lnTo>
                      <a:pt x="320" y="25"/>
                    </a:lnTo>
                    <a:lnTo>
                      <a:pt x="363" y="36"/>
                    </a:lnTo>
                    <a:lnTo>
                      <a:pt x="396" y="43"/>
                    </a:lnTo>
                    <a:lnTo>
                      <a:pt x="442" y="50"/>
                    </a:lnTo>
                    <a:lnTo>
                      <a:pt x="475" y="61"/>
                    </a:lnTo>
                    <a:lnTo>
                      <a:pt x="519" y="68"/>
                    </a:lnTo>
                    <a:lnTo>
                      <a:pt x="556" y="86"/>
                    </a:lnTo>
                    <a:lnTo>
                      <a:pt x="592" y="104"/>
                    </a:lnTo>
                    <a:lnTo>
                      <a:pt x="635" y="122"/>
                    </a:lnTo>
                    <a:lnTo>
                      <a:pt x="671" y="148"/>
                    </a:lnTo>
                    <a:lnTo>
                      <a:pt x="708" y="167"/>
                    </a:lnTo>
                    <a:lnTo>
                      <a:pt x="740" y="191"/>
                    </a:lnTo>
                    <a:lnTo>
                      <a:pt x="783" y="210"/>
                    </a:lnTo>
                    <a:lnTo>
                      <a:pt x="820" y="228"/>
                    </a:lnTo>
                    <a:lnTo>
                      <a:pt x="856" y="254"/>
                    </a:lnTo>
                    <a:lnTo>
                      <a:pt x="874" y="272"/>
                    </a:lnTo>
                    <a:lnTo>
                      <a:pt x="892" y="300"/>
                    </a:lnTo>
                    <a:lnTo>
                      <a:pt x="907" y="326"/>
                    </a:lnTo>
                    <a:lnTo>
                      <a:pt x="925" y="351"/>
                    </a:lnTo>
                    <a:lnTo>
                      <a:pt x="943" y="376"/>
                    </a:lnTo>
                    <a:lnTo>
                      <a:pt x="955" y="406"/>
                    </a:lnTo>
                    <a:lnTo>
                      <a:pt x="973" y="424"/>
                    </a:lnTo>
                    <a:lnTo>
                      <a:pt x="986" y="449"/>
                    </a:lnTo>
                    <a:lnTo>
                      <a:pt x="980" y="485"/>
                    </a:lnTo>
                    <a:lnTo>
                      <a:pt x="973" y="518"/>
                    </a:lnTo>
                    <a:lnTo>
                      <a:pt x="961" y="566"/>
                    </a:lnTo>
                    <a:lnTo>
                      <a:pt x="955" y="598"/>
                    </a:lnTo>
                    <a:lnTo>
                      <a:pt x="943" y="635"/>
                    </a:lnTo>
                    <a:lnTo>
                      <a:pt x="937" y="671"/>
                    </a:lnTo>
                    <a:lnTo>
                      <a:pt x="925" y="703"/>
                    </a:lnTo>
                    <a:lnTo>
                      <a:pt x="918" y="739"/>
                    </a:lnTo>
                    <a:lnTo>
                      <a:pt x="874" y="757"/>
                    </a:lnTo>
                    <a:lnTo>
                      <a:pt x="831" y="775"/>
                    </a:lnTo>
                    <a:lnTo>
                      <a:pt x="783" y="794"/>
                    </a:lnTo>
                    <a:lnTo>
                      <a:pt x="740" y="812"/>
                    </a:lnTo>
                    <a:lnTo>
                      <a:pt x="696" y="826"/>
                    </a:lnTo>
                    <a:lnTo>
                      <a:pt x="653" y="845"/>
                    </a:lnTo>
                    <a:lnTo>
                      <a:pt x="610" y="863"/>
                    </a:lnTo>
                    <a:lnTo>
                      <a:pt x="566" y="881"/>
                    </a:lnTo>
                    <a:lnTo>
                      <a:pt x="519" y="856"/>
                    </a:lnTo>
                    <a:lnTo>
                      <a:pt x="486" y="838"/>
                    </a:lnTo>
                    <a:lnTo>
                      <a:pt x="450" y="820"/>
                    </a:lnTo>
                    <a:lnTo>
                      <a:pt x="406" y="801"/>
                    </a:lnTo>
                    <a:lnTo>
                      <a:pt x="370" y="783"/>
                    </a:lnTo>
                    <a:lnTo>
                      <a:pt x="333" y="765"/>
                    </a:lnTo>
                    <a:lnTo>
                      <a:pt x="302" y="750"/>
                    </a:lnTo>
                    <a:lnTo>
                      <a:pt x="257" y="721"/>
                    </a:lnTo>
                    <a:lnTo>
                      <a:pt x="228" y="703"/>
                    </a:lnTo>
                    <a:lnTo>
                      <a:pt x="210" y="678"/>
                    </a:lnTo>
                    <a:lnTo>
                      <a:pt x="185" y="653"/>
                    </a:lnTo>
                    <a:lnTo>
                      <a:pt x="160" y="627"/>
                    </a:lnTo>
                    <a:lnTo>
                      <a:pt x="130" y="598"/>
                    </a:lnTo>
                    <a:lnTo>
                      <a:pt x="106" y="572"/>
                    </a:lnTo>
                    <a:lnTo>
                      <a:pt x="79" y="547"/>
                    </a:lnTo>
                    <a:lnTo>
                      <a:pt x="54" y="518"/>
                    </a:lnTo>
                    <a:lnTo>
                      <a:pt x="54" y="493"/>
                    </a:lnTo>
                    <a:lnTo>
                      <a:pt x="43" y="467"/>
                    </a:lnTo>
                    <a:lnTo>
                      <a:pt x="36" y="449"/>
                    </a:lnTo>
                    <a:lnTo>
                      <a:pt x="25" y="424"/>
                    </a:lnTo>
                    <a:lnTo>
                      <a:pt x="25" y="394"/>
                    </a:lnTo>
                    <a:lnTo>
                      <a:pt x="18" y="376"/>
                    </a:lnTo>
                    <a:lnTo>
                      <a:pt x="7" y="351"/>
                    </a:lnTo>
                    <a:lnTo>
                      <a:pt x="0" y="326"/>
                    </a:lnTo>
                    <a:lnTo>
                      <a:pt x="18" y="315"/>
                    </a:lnTo>
                    <a:lnTo>
                      <a:pt x="36" y="300"/>
                    </a:lnTo>
                    <a:lnTo>
                      <a:pt x="54" y="282"/>
                    </a:lnTo>
                    <a:lnTo>
                      <a:pt x="69" y="264"/>
                    </a:lnTo>
                    <a:lnTo>
                      <a:pt x="87" y="254"/>
                    </a:lnTo>
                    <a:lnTo>
                      <a:pt x="106" y="239"/>
                    </a:lnTo>
                    <a:lnTo>
                      <a:pt x="124" y="221"/>
                    </a:lnTo>
                    <a:lnTo>
                      <a:pt x="142" y="203"/>
                    </a:lnTo>
                    <a:lnTo>
                      <a:pt x="149" y="185"/>
                    </a:lnTo>
                    <a:lnTo>
                      <a:pt x="160" y="167"/>
                    </a:lnTo>
                    <a:lnTo>
                      <a:pt x="167" y="148"/>
                    </a:lnTo>
                    <a:lnTo>
                      <a:pt x="178" y="130"/>
                    </a:lnTo>
                    <a:lnTo>
                      <a:pt x="192" y="104"/>
                    </a:lnTo>
                    <a:lnTo>
                      <a:pt x="203" y="86"/>
                    </a:lnTo>
                    <a:lnTo>
                      <a:pt x="210" y="68"/>
                    </a:lnTo>
                    <a:lnTo>
                      <a:pt x="221" y="5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4" name="Freeform 438"/>
              <p:cNvSpPr>
                <a:spLocks/>
              </p:cNvSpPr>
              <p:nvPr/>
            </p:nvSpPr>
            <p:spPr bwMode="auto">
              <a:xfrm>
                <a:off x="3872" y="1764"/>
                <a:ext cx="220" cy="194"/>
              </a:xfrm>
              <a:custGeom>
                <a:avLst/>
                <a:gdLst>
                  <a:gd name="T0" fmla="*/ 48 w 882"/>
                  <a:gd name="T1" fmla="*/ 8 h 776"/>
                  <a:gd name="T2" fmla="*/ 51 w 882"/>
                  <a:gd name="T3" fmla="*/ 6 h 776"/>
                  <a:gd name="T4" fmla="*/ 52 w 882"/>
                  <a:gd name="T5" fmla="*/ 2 h 776"/>
                  <a:gd name="T6" fmla="*/ 61 w 882"/>
                  <a:gd name="T7" fmla="*/ 2 h 776"/>
                  <a:gd name="T8" fmla="*/ 79 w 882"/>
                  <a:gd name="T9" fmla="*/ 6 h 776"/>
                  <a:gd name="T10" fmla="*/ 97 w 882"/>
                  <a:gd name="T11" fmla="*/ 11 h 776"/>
                  <a:gd name="T12" fmla="*/ 114 w 882"/>
                  <a:gd name="T13" fmla="*/ 15 h 776"/>
                  <a:gd name="T14" fmla="*/ 132 w 882"/>
                  <a:gd name="T15" fmla="*/ 22 h 776"/>
                  <a:gd name="T16" fmla="*/ 148 w 882"/>
                  <a:gd name="T17" fmla="*/ 33 h 776"/>
                  <a:gd name="T18" fmla="*/ 165 w 882"/>
                  <a:gd name="T19" fmla="*/ 42 h 776"/>
                  <a:gd name="T20" fmla="*/ 180 w 882"/>
                  <a:gd name="T21" fmla="*/ 51 h 776"/>
                  <a:gd name="T22" fmla="*/ 194 w 882"/>
                  <a:gd name="T23" fmla="*/ 62 h 776"/>
                  <a:gd name="T24" fmla="*/ 200 w 882"/>
                  <a:gd name="T25" fmla="*/ 73 h 776"/>
                  <a:gd name="T26" fmla="*/ 209 w 882"/>
                  <a:gd name="T27" fmla="*/ 83 h 776"/>
                  <a:gd name="T28" fmla="*/ 216 w 882"/>
                  <a:gd name="T29" fmla="*/ 94 h 776"/>
                  <a:gd name="T30" fmla="*/ 218 w 882"/>
                  <a:gd name="T31" fmla="*/ 108 h 776"/>
                  <a:gd name="T32" fmla="*/ 214 w 882"/>
                  <a:gd name="T33" fmla="*/ 123 h 776"/>
                  <a:gd name="T34" fmla="*/ 209 w 882"/>
                  <a:gd name="T35" fmla="*/ 139 h 776"/>
                  <a:gd name="T36" fmla="*/ 205 w 882"/>
                  <a:gd name="T37" fmla="*/ 156 h 776"/>
                  <a:gd name="T38" fmla="*/ 194 w 882"/>
                  <a:gd name="T39" fmla="*/ 168 h 776"/>
                  <a:gd name="T40" fmla="*/ 174 w 882"/>
                  <a:gd name="T41" fmla="*/ 174 h 776"/>
                  <a:gd name="T42" fmla="*/ 154 w 882"/>
                  <a:gd name="T43" fmla="*/ 183 h 776"/>
                  <a:gd name="T44" fmla="*/ 134 w 882"/>
                  <a:gd name="T45" fmla="*/ 189 h 776"/>
                  <a:gd name="T46" fmla="*/ 117 w 882"/>
                  <a:gd name="T47" fmla="*/ 189 h 776"/>
                  <a:gd name="T48" fmla="*/ 99 w 882"/>
                  <a:gd name="T49" fmla="*/ 180 h 776"/>
                  <a:gd name="T50" fmla="*/ 82 w 882"/>
                  <a:gd name="T51" fmla="*/ 174 h 776"/>
                  <a:gd name="T52" fmla="*/ 66 w 882"/>
                  <a:gd name="T53" fmla="*/ 165 h 776"/>
                  <a:gd name="T54" fmla="*/ 51 w 882"/>
                  <a:gd name="T55" fmla="*/ 154 h 776"/>
                  <a:gd name="T56" fmla="*/ 40 w 882"/>
                  <a:gd name="T57" fmla="*/ 143 h 776"/>
                  <a:gd name="T58" fmla="*/ 28 w 882"/>
                  <a:gd name="T59" fmla="*/ 132 h 776"/>
                  <a:gd name="T60" fmla="*/ 17 w 882"/>
                  <a:gd name="T61" fmla="*/ 121 h 776"/>
                  <a:gd name="T62" fmla="*/ 11 w 882"/>
                  <a:gd name="T63" fmla="*/ 110 h 776"/>
                  <a:gd name="T64" fmla="*/ 6 w 882"/>
                  <a:gd name="T65" fmla="*/ 99 h 776"/>
                  <a:gd name="T66" fmla="*/ 4 w 882"/>
                  <a:gd name="T67" fmla="*/ 88 h 776"/>
                  <a:gd name="T68" fmla="*/ 2 w 882"/>
                  <a:gd name="T69" fmla="*/ 77 h 776"/>
                  <a:gd name="T70" fmla="*/ 4 w 882"/>
                  <a:gd name="T71" fmla="*/ 68 h 776"/>
                  <a:gd name="T72" fmla="*/ 11 w 882"/>
                  <a:gd name="T73" fmla="*/ 62 h 776"/>
                  <a:gd name="T74" fmla="*/ 20 w 882"/>
                  <a:gd name="T75" fmla="*/ 55 h 776"/>
                  <a:gd name="T76" fmla="*/ 26 w 882"/>
                  <a:gd name="T77" fmla="*/ 48 h 776"/>
                  <a:gd name="T78" fmla="*/ 33 w 882"/>
                  <a:gd name="T79" fmla="*/ 42 h 776"/>
                  <a:gd name="T80" fmla="*/ 37 w 882"/>
                  <a:gd name="T81" fmla="*/ 33 h 776"/>
                  <a:gd name="T82" fmla="*/ 42 w 882"/>
                  <a:gd name="T83" fmla="*/ 25 h 776"/>
                  <a:gd name="T84" fmla="*/ 46 w 882"/>
                  <a:gd name="T85" fmla="*/ 15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2" h="776">
                    <a:moveTo>
                      <a:pt x="192" y="43"/>
                    </a:moveTo>
                    <a:lnTo>
                      <a:pt x="192" y="32"/>
                    </a:lnTo>
                    <a:lnTo>
                      <a:pt x="203" y="32"/>
                    </a:lnTo>
                    <a:lnTo>
                      <a:pt x="203" y="25"/>
                    </a:lnTo>
                    <a:lnTo>
                      <a:pt x="203" y="18"/>
                    </a:lnTo>
                    <a:lnTo>
                      <a:pt x="210" y="7"/>
                    </a:lnTo>
                    <a:lnTo>
                      <a:pt x="210" y="0"/>
                    </a:lnTo>
                    <a:lnTo>
                      <a:pt x="246" y="7"/>
                    </a:lnTo>
                    <a:lnTo>
                      <a:pt x="284" y="18"/>
                    </a:lnTo>
                    <a:lnTo>
                      <a:pt x="315" y="25"/>
                    </a:lnTo>
                    <a:lnTo>
                      <a:pt x="352" y="32"/>
                    </a:lnTo>
                    <a:lnTo>
                      <a:pt x="388" y="43"/>
                    </a:lnTo>
                    <a:lnTo>
                      <a:pt x="424" y="50"/>
                    </a:lnTo>
                    <a:lnTo>
                      <a:pt x="457" y="61"/>
                    </a:lnTo>
                    <a:lnTo>
                      <a:pt x="493" y="68"/>
                    </a:lnTo>
                    <a:lnTo>
                      <a:pt x="530" y="86"/>
                    </a:lnTo>
                    <a:lnTo>
                      <a:pt x="556" y="104"/>
                    </a:lnTo>
                    <a:lnTo>
                      <a:pt x="592" y="130"/>
                    </a:lnTo>
                    <a:lnTo>
                      <a:pt x="628" y="149"/>
                    </a:lnTo>
                    <a:lnTo>
                      <a:pt x="660" y="167"/>
                    </a:lnTo>
                    <a:lnTo>
                      <a:pt x="696" y="185"/>
                    </a:lnTo>
                    <a:lnTo>
                      <a:pt x="722" y="203"/>
                    </a:lnTo>
                    <a:lnTo>
                      <a:pt x="759" y="221"/>
                    </a:lnTo>
                    <a:lnTo>
                      <a:pt x="777" y="246"/>
                    </a:lnTo>
                    <a:lnTo>
                      <a:pt x="795" y="264"/>
                    </a:lnTo>
                    <a:lnTo>
                      <a:pt x="802" y="290"/>
                    </a:lnTo>
                    <a:lnTo>
                      <a:pt x="820" y="308"/>
                    </a:lnTo>
                    <a:lnTo>
                      <a:pt x="838" y="333"/>
                    </a:lnTo>
                    <a:lnTo>
                      <a:pt x="846" y="351"/>
                    </a:lnTo>
                    <a:lnTo>
                      <a:pt x="864" y="376"/>
                    </a:lnTo>
                    <a:lnTo>
                      <a:pt x="882" y="395"/>
                    </a:lnTo>
                    <a:lnTo>
                      <a:pt x="874" y="431"/>
                    </a:lnTo>
                    <a:lnTo>
                      <a:pt x="864" y="457"/>
                    </a:lnTo>
                    <a:lnTo>
                      <a:pt x="856" y="493"/>
                    </a:lnTo>
                    <a:lnTo>
                      <a:pt x="846" y="529"/>
                    </a:lnTo>
                    <a:lnTo>
                      <a:pt x="838" y="554"/>
                    </a:lnTo>
                    <a:lnTo>
                      <a:pt x="828" y="591"/>
                    </a:lnTo>
                    <a:lnTo>
                      <a:pt x="820" y="624"/>
                    </a:lnTo>
                    <a:lnTo>
                      <a:pt x="813" y="653"/>
                    </a:lnTo>
                    <a:lnTo>
                      <a:pt x="777" y="671"/>
                    </a:lnTo>
                    <a:lnTo>
                      <a:pt x="733" y="685"/>
                    </a:lnTo>
                    <a:lnTo>
                      <a:pt x="696" y="696"/>
                    </a:lnTo>
                    <a:lnTo>
                      <a:pt x="653" y="714"/>
                    </a:lnTo>
                    <a:lnTo>
                      <a:pt x="617" y="732"/>
                    </a:lnTo>
                    <a:lnTo>
                      <a:pt x="574" y="747"/>
                    </a:lnTo>
                    <a:lnTo>
                      <a:pt x="538" y="757"/>
                    </a:lnTo>
                    <a:lnTo>
                      <a:pt x="493" y="776"/>
                    </a:lnTo>
                    <a:lnTo>
                      <a:pt x="468" y="757"/>
                    </a:lnTo>
                    <a:lnTo>
                      <a:pt x="432" y="739"/>
                    </a:lnTo>
                    <a:lnTo>
                      <a:pt x="396" y="721"/>
                    </a:lnTo>
                    <a:lnTo>
                      <a:pt x="363" y="714"/>
                    </a:lnTo>
                    <a:lnTo>
                      <a:pt x="327" y="696"/>
                    </a:lnTo>
                    <a:lnTo>
                      <a:pt x="290" y="678"/>
                    </a:lnTo>
                    <a:lnTo>
                      <a:pt x="264" y="660"/>
                    </a:lnTo>
                    <a:lnTo>
                      <a:pt x="228" y="642"/>
                    </a:lnTo>
                    <a:lnTo>
                      <a:pt x="203" y="617"/>
                    </a:lnTo>
                    <a:lnTo>
                      <a:pt x="185" y="599"/>
                    </a:lnTo>
                    <a:lnTo>
                      <a:pt x="160" y="573"/>
                    </a:lnTo>
                    <a:lnTo>
                      <a:pt x="142" y="548"/>
                    </a:lnTo>
                    <a:lnTo>
                      <a:pt x="112" y="529"/>
                    </a:lnTo>
                    <a:lnTo>
                      <a:pt x="98" y="500"/>
                    </a:lnTo>
                    <a:lnTo>
                      <a:pt x="69" y="485"/>
                    </a:lnTo>
                    <a:lnTo>
                      <a:pt x="51" y="457"/>
                    </a:lnTo>
                    <a:lnTo>
                      <a:pt x="43" y="439"/>
                    </a:lnTo>
                    <a:lnTo>
                      <a:pt x="36" y="413"/>
                    </a:lnTo>
                    <a:lnTo>
                      <a:pt x="25" y="395"/>
                    </a:lnTo>
                    <a:lnTo>
                      <a:pt x="25" y="370"/>
                    </a:lnTo>
                    <a:lnTo>
                      <a:pt x="18" y="351"/>
                    </a:lnTo>
                    <a:lnTo>
                      <a:pt x="7" y="333"/>
                    </a:lnTo>
                    <a:lnTo>
                      <a:pt x="7" y="308"/>
                    </a:lnTo>
                    <a:lnTo>
                      <a:pt x="0" y="290"/>
                    </a:lnTo>
                    <a:lnTo>
                      <a:pt x="18" y="272"/>
                    </a:lnTo>
                    <a:lnTo>
                      <a:pt x="25" y="264"/>
                    </a:lnTo>
                    <a:lnTo>
                      <a:pt x="43" y="246"/>
                    </a:lnTo>
                    <a:lnTo>
                      <a:pt x="61" y="236"/>
                    </a:lnTo>
                    <a:lnTo>
                      <a:pt x="80" y="221"/>
                    </a:lnTo>
                    <a:lnTo>
                      <a:pt x="88" y="210"/>
                    </a:lnTo>
                    <a:lnTo>
                      <a:pt x="106" y="192"/>
                    </a:lnTo>
                    <a:lnTo>
                      <a:pt x="124" y="173"/>
                    </a:lnTo>
                    <a:lnTo>
                      <a:pt x="131" y="167"/>
                    </a:lnTo>
                    <a:lnTo>
                      <a:pt x="142" y="149"/>
                    </a:lnTo>
                    <a:lnTo>
                      <a:pt x="149" y="130"/>
                    </a:lnTo>
                    <a:lnTo>
                      <a:pt x="160" y="112"/>
                    </a:lnTo>
                    <a:lnTo>
                      <a:pt x="167" y="98"/>
                    </a:lnTo>
                    <a:lnTo>
                      <a:pt x="174" y="79"/>
                    </a:lnTo>
                    <a:lnTo>
                      <a:pt x="185" y="61"/>
                    </a:lnTo>
                    <a:lnTo>
                      <a:pt x="192" y="4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5" name="Freeform 439"/>
              <p:cNvSpPr>
                <a:spLocks/>
              </p:cNvSpPr>
              <p:nvPr/>
            </p:nvSpPr>
            <p:spPr bwMode="auto">
              <a:xfrm>
                <a:off x="3876" y="1766"/>
                <a:ext cx="192" cy="172"/>
              </a:xfrm>
              <a:custGeom>
                <a:avLst/>
                <a:gdLst>
                  <a:gd name="T0" fmla="*/ 42 w 766"/>
                  <a:gd name="T1" fmla="*/ 9 h 689"/>
                  <a:gd name="T2" fmla="*/ 44 w 766"/>
                  <a:gd name="T3" fmla="*/ 6 h 689"/>
                  <a:gd name="T4" fmla="*/ 46 w 766"/>
                  <a:gd name="T5" fmla="*/ 4 h 689"/>
                  <a:gd name="T6" fmla="*/ 46 w 766"/>
                  <a:gd name="T7" fmla="*/ 0 h 689"/>
                  <a:gd name="T8" fmla="*/ 62 w 766"/>
                  <a:gd name="T9" fmla="*/ 4 h 689"/>
                  <a:gd name="T10" fmla="*/ 77 w 766"/>
                  <a:gd name="T11" fmla="*/ 9 h 689"/>
                  <a:gd name="T12" fmla="*/ 93 w 766"/>
                  <a:gd name="T13" fmla="*/ 13 h 689"/>
                  <a:gd name="T14" fmla="*/ 108 w 766"/>
                  <a:gd name="T15" fmla="*/ 18 h 689"/>
                  <a:gd name="T16" fmla="*/ 121 w 766"/>
                  <a:gd name="T17" fmla="*/ 24 h 689"/>
                  <a:gd name="T18" fmla="*/ 137 w 766"/>
                  <a:gd name="T19" fmla="*/ 33 h 689"/>
                  <a:gd name="T20" fmla="*/ 153 w 766"/>
                  <a:gd name="T21" fmla="*/ 41 h 689"/>
                  <a:gd name="T22" fmla="*/ 165 w 766"/>
                  <a:gd name="T23" fmla="*/ 51 h 689"/>
                  <a:gd name="T24" fmla="*/ 172 w 766"/>
                  <a:gd name="T25" fmla="*/ 60 h 689"/>
                  <a:gd name="T26" fmla="*/ 179 w 766"/>
                  <a:gd name="T27" fmla="*/ 69 h 689"/>
                  <a:gd name="T28" fmla="*/ 186 w 766"/>
                  <a:gd name="T29" fmla="*/ 80 h 689"/>
                  <a:gd name="T30" fmla="*/ 192 w 766"/>
                  <a:gd name="T31" fmla="*/ 88 h 689"/>
                  <a:gd name="T32" fmla="*/ 187 w 766"/>
                  <a:gd name="T33" fmla="*/ 101 h 689"/>
                  <a:gd name="T34" fmla="*/ 186 w 766"/>
                  <a:gd name="T35" fmla="*/ 117 h 689"/>
                  <a:gd name="T36" fmla="*/ 181 w 766"/>
                  <a:gd name="T37" fmla="*/ 130 h 689"/>
                  <a:gd name="T38" fmla="*/ 179 w 766"/>
                  <a:gd name="T39" fmla="*/ 146 h 689"/>
                  <a:gd name="T40" fmla="*/ 161 w 766"/>
                  <a:gd name="T41" fmla="*/ 152 h 689"/>
                  <a:gd name="T42" fmla="*/ 144 w 766"/>
                  <a:gd name="T43" fmla="*/ 159 h 689"/>
                  <a:gd name="T44" fmla="*/ 126 w 766"/>
                  <a:gd name="T45" fmla="*/ 166 h 689"/>
                  <a:gd name="T46" fmla="*/ 108 w 766"/>
                  <a:gd name="T47" fmla="*/ 172 h 689"/>
                  <a:gd name="T48" fmla="*/ 93 w 766"/>
                  <a:gd name="T49" fmla="*/ 163 h 689"/>
                  <a:gd name="T50" fmla="*/ 79 w 766"/>
                  <a:gd name="T51" fmla="*/ 157 h 689"/>
                  <a:gd name="T52" fmla="*/ 64 w 766"/>
                  <a:gd name="T53" fmla="*/ 150 h 689"/>
                  <a:gd name="T54" fmla="*/ 48 w 766"/>
                  <a:gd name="T55" fmla="*/ 141 h 689"/>
                  <a:gd name="T56" fmla="*/ 39 w 766"/>
                  <a:gd name="T57" fmla="*/ 132 h 689"/>
                  <a:gd name="T58" fmla="*/ 31 w 766"/>
                  <a:gd name="T59" fmla="*/ 121 h 689"/>
                  <a:gd name="T60" fmla="*/ 20 w 766"/>
                  <a:gd name="T61" fmla="*/ 112 h 689"/>
                  <a:gd name="T62" fmla="*/ 11 w 766"/>
                  <a:gd name="T63" fmla="*/ 101 h 689"/>
                  <a:gd name="T64" fmla="*/ 6 w 766"/>
                  <a:gd name="T65" fmla="*/ 92 h 689"/>
                  <a:gd name="T66" fmla="*/ 5 w 766"/>
                  <a:gd name="T67" fmla="*/ 84 h 689"/>
                  <a:gd name="T68" fmla="*/ 2 w 766"/>
                  <a:gd name="T69" fmla="*/ 72 h 689"/>
                  <a:gd name="T70" fmla="*/ 0 w 766"/>
                  <a:gd name="T71" fmla="*/ 64 h 689"/>
                  <a:gd name="T72" fmla="*/ 6 w 766"/>
                  <a:gd name="T73" fmla="*/ 60 h 689"/>
                  <a:gd name="T74" fmla="*/ 13 w 766"/>
                  <a:gd name="T75" fmla="*/ 53 h 689"/>
                  <a:gd name="T76" fmla="*/ 20 w 766"/>
                  <a:gd name="T77" fmla="*/ 46 h 689"/>
                  <a:gd name="T78" fmla="*/ 27 w 766"/>
                  <a:gd name="T79" fmla="*/ 40 h 689"/>
                  <a:gd name="T80" fmla="*/ 31 w 766"/>
                  <a:gd name="T81" fmla="*/ 33 h 689"/>
                  <a:gd name="T82" fmla="*/ 33 w 766"/>
                  <a:gd name="T83" fmla="*/ 26 h 689"/>
                  <a:gd name="T84" fmla="*/ 37 w 766"/>
                  <a:gd name="T85" fmla="*/ 18 h 689"/>
                  <a:gd name="T86" fmla="*/ 42 w 766"/>
                  <a:gd name="T87" fmla="*/ 11 h 6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6" h="689">
                    <a:moveTo>
                      <a:pt x="167" y="43"/>
                    </a:moveTo>
                    <a:lnTo>
                      <a:pt x="167" y="36"/>
                    </a:lnTo>
                    <a:lnTo>
                      <a:pt x="174" y="36"/>
                    </a:lnTo>
                    <a:lnTo>
                      <a:pt x="174" y="25"/>
                    </a:lnTo>
                    <a:lnTo>
                      <a:pt x="174" y="18"/>
                    </a:lnTo>
                    <a:lnTo>
                      <a:pt x="185" y="18"/>
                    </a:lnTo>
                    <a:lnTo>
                      <a:pt x="185" y="11"/>
                    </a:lnTo>
                    <a:lnTo>
                      <a:pt x="185" y="0"/>
                    </a:lnTo>
                    <a:lnTo>
                      <a:pt x="221" y="11"/>
                    </a:lnTo>
                    <a:lnTo>
                      <a:pt x="246" y="18"/>
                    </a:lnTo>
                    <a:lnTo>
                      <a:pt x="272" y="25"/>
                    </a:lnTo>
                    <a:lnTo>
                      <a:pt x="309" y="36"/>
                    </a:lnTo>
                    <a:lnTo>
                      <a:pt x="334" y="43"/>
                    </a:lnTo>
                    <a:lnTo>
                      <a:pt x="370" y="54"/>
                    </a:lnTo>
                    <a:lnTo>
                      <a:pt x="396" y="61"/>
                    </a:lnTo>
                    <a:lnTo>
                      <a:pt x="432" y="72"/>
                    </a:lnTo>
                    <a:lnTo>
                      <a:pt x="457" y="91"/>
                    </a:lnTo>
                    <a:lnTo>
                      <a:pt x="483" y="97"/>
                    </a:lnTo>
                    <a:lnTo>
                      <a:pt x="520" y="115"/>
                    </a:lnTo>
                    <a:lnTo>
                      <a:pt x="548" y="134"/>
                    </a:lnTo>
                    <a:lnTo>
                      <a:pt x="574" y="152"/>
                    </a:lnTo>
                    <a:lnTo>
                      <a:pt x="610" y="166"/>
                    </a:lnTo>
                    <a:lnTo>
                      <a:pt x="635" y="185"/>
                    </a:lnTo>
                    <a:lnTo>
                      <a:pt x="660" y="203"/>
                    </a:lnTo>
                    <a:lnTo>
                      <a:pt x="678" y="221"/>
                    </a:lnTo>
                    <a:lnTo>
                      <a:pt x="686" y="239"/>
                    </a:lnTo>
                    <a:lnTo>
                      <a:pt x="704" y="257"/>
                    </a:lnTo>
                    <a:lnTo>
                      <a:pt x="715" y="275"/>
                    </a:lnTo>
                    <a:lnTo>
                      <a:pt x="733" y="301"/>
                    </a:lnTo>
                    <a:lnTo>
                      <a:pt x="741" y="320"/>
                    </a:lnTo>
                    <a:lnTo>
                      <a:pt x="747" y="338"/>
                    </a:lnTo>
                    <a:lnTo>
                      <a:pt x="766" y="351"/>
                    </a:lnTo>
                    <a:lnTo>
                      <a:pt x="759" y="381"/>
                    </a:lnTo>
                    <a:lnTo>
                      <a:pt x="747" y="406"/>
                    </a:lnTo>
                    <a:lnTo>
                      <a:pt x="747" y="442"/>
                    </a:lnTo>
                    <a:lnTo>
                      <a:pt x="741" y="468"/>
                    </a:lnTo>
                    <a:lnTo>
                      <a:pt x="733" y="493"/>
                    </a:lnTo>
                    <a:lnTo>
                      <a:pt x="723" y="522"/>
                    </a:lnTo>
                    <a:lnTo>
                      <a:pt x="715" y="547"/>
                    </a:lnTo>
                    <a:lnTo>
                      <a:pt x="715" y="584"/>
                    </a:lnTo>
                    <a:lnTo>
                      <a:pt x="678" y="592"/>
                    </a:lnTo>
                    <a:lnTo>
                      <a:pt x="642" y="610"/>
                    </a:lnTo>
                    <a:lnTo>
                      <a:pt x="610" y="617"/>
                    </a:lnTo>
                    <a:lnTo>
                      <a:pt x="574" y="635"/>
                    </a:lnTo>
                    <a:lnTo>
                      <a:pt x="538" y="646"/>
                    </a:lnTo>
                    <a:lnTo>
                      <a:pt x="501" y="664"/>
                    </a:lnTo>
                    <a:lnTo>
                      <a:pt x="469" y="671"/>
                    </a:lnTo>
                    <a:lnTo>
                      <a:pt x="432" y="689"/>
                    </a:lnTo>
                    <a:lnTo>
                      <a:pt x="406" y="671"/>
                    </a:lnTo>
                    <a:lnTo>
                      <a:pt x="370" y="653"/>
                    </a:lnTo>
                    <a:lnTo>
                      <a:pt x="345" y="646"/>
                    </a:lnTo>
                    <a:lnTo>
                      <a:pt x="316" y="628"/>
                    </a:lnTo>
                    <a:lnTo>
                      <a:pt x="284" y="610"/>
                    </a:lnTo>
                    <a:lnTo>
                      <a:pt x="254" y="602"/>
                    </a:lnTo>
                    <a:lnTo>
                      <a:pt x="228" y="584"/>
                    </a:lnTo>
                    <a:lnTo>
                      <a:pt x="192" y="566"/>
                    </a:lnTo>
                    <a:lnTo>
                      <a:pt x="174" y="547"/>
                    </a:lnTo>
                    <a:lnTo>
                      <a:pt x="156" y="529"/>
                    </a:lnTo>
                    <a:lnTo>
                      <a:pt x="142" y="511"/>
                    </a:lnTo>
                    <a:lnTo>
                      <a:pt x="124" y="486"/>
                    </a:lnTo>
                    <a:lnTo>
                      <a:pt x="94" y="468"/>
                    </a:lnTo>
                    <a:lnTo>
                      <a:pt x="80" y="450"/>
                    </a:lnTo>
                    <a:lnTo>
                      <a:pt x="62" y="424"/>
                    </a:lnTo>
                    <a:lnTo>
                      <a:pt x="43" y="406"/>
                    </a:lnTo>
                    <a:lnTo>
                      <a:pt x="33" y="388"/>
                    </a:lnTo>
                    <a:lnTo>
                      <a:pt x="25" y="369"/>
                    </a:lnTo>
                    <a:lnTo>
                      <a:pt x="25" y="351"/>
                    </a:lnTo>
                    <a:lnTo>
                      <a:pt x="18" y="338"/>
                    </a:lnTo>
                    <a:lnTo>
                      <a:pt x="18" y="320"/>
                    </a:lnTo>
                    <a:lnTo>
                      <a:pt x="7" y="290"/>
                    </a:lnTo>
                    <a:lnTo>
                      <a:pt x="0" y="275"/>
                    </a:lnTo>
                    <a:lnTo>
                      <a:pt x="0" y="257"/>
                    </a:lnTo>
                    <a:lnTo>
                      <a:pt x="7" y="247"/>
                    </a:lnTo>
                    <a:lnTo>
                      <a:pt x="25" y="239"/>
                    </a:lnTo>
                    <a:lnTo>
                      <a:pt x="33" y="221"/>
                    </a:lnTo>
                    <a:lnTo>
                      <a:pt x="51" y="214"/>
                    </a:lnTo>
                    <a:lnTo>
                      <a:pt x="62" y="203"/>
                    </a:lnTo>
                    <a:lnTo>
                      <a:pt x="80" y="185"/>
                    </a:lnTo>
                    <a:lnTo>
                      <a:pt x="88" y="178"/>
                    </a:lnTo>
                    <a:lnTo>
                      <a:pt x="106" y="160"/>
                    </a:lnTo>
                    <a:lnTo>
                      <a:pt x="113" y="152"/>
                    </a:lnTo>
                    <a:lnTo>
                      <a:pt x="124" y="134"/>
                    </a:lnTo>
                    <a:lnTo>
                      <a:pt x="131" y="115"/>
                    </a:lnTo>
                    <a:lnTo>
                      <a:pt x="131" y="105"/>
                    </a:lnTo>
                    <a:lnTo>
                      <a:pt x="142" y="91"/>
                    </a:lnTo>
                    <a:lnTo>
                      <a:pt x="149" y="72"/>
                    </a:lnTo>
                    <a:lnTo>
                      <a:pt x="156" y="54"/>
                    </a:lnTo>
                    <a:lnTo>
                      <a:pt x="167" y="43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6" name="Freeform 440"/>
              <p:cNvSpPr>
                <a:spLocks/>
              </p:cNvSpPr>
              <p:nvPr/>
            </p:nvSpPr>
            <p:spPr bwMode="auto">
              <a:xfrm>
                <a:off x="3881" y="1770"/>
                <a:ext cx="163" cy="146"/>
              </a:xfrm>
              <a:custGeom>
                <a:avLst/>
                <a:gdLst>
                  <a:gd name="T0" fmla="*/ 34 w 654"/>
                  <a:gd name="T1" fmla="*/ 6 h 584"/>
                  <a:gd name="T2" fmla="*/ 37 w 654"/>
                  <a:gd name="T3" fmla="*/ 5 h 584"/>
                  <a:gd name="T4" fmla="*/ 39 w 654"/>
                  <a:gd name="T5" fmla="*/ 0 h 584"/>
                  <a:gd name="T6" fmla="*/ 52 w 654"/>
                  <a:gd name="T7" fmla="*/ 5 h 584"/>
                  <a:gd name="T8" fmla="*/ 66 w 654"/>
                  <a:gd name="T9" fmla="*/ 6 h 584"/>
                  <a:gd name="T10" fmla="*/ 79 w 654"/>
                  <a:gd name="T11" fmla="*/ 11 h 584"/>
                  <a:gd name="T12" fmla="*/ 90 w 654"/>
                  <a:gd name="T13" fmla="*/ 14 h 584"/>
                  <a:gd name="T14" fmla="*/ 103 w 654"/>
                  <a:gd name="T15" fmla="*/ 20 h 584"/>
                  <a:gd name="T16" fmla="*/ 116 w 654"/>
                  <a:gd name="T17" fmla="*/ 29 h 584"/>
                  <a:gd name="T18" fmla="*/ 130 w 654"/>
                  <a:gd name="T19" fmla="*/ 36 h 584"/>
                  <a:gd name="T20" fmla="*/ 140 w 654"/>
                  <a:gd name="T21" fmla="*/ 42 h 584"/>
                  <a:gd name="T22" fmla="*/ 148 w 654"/>
                  <a:gd name="T23" fmla="*/ 51 h 584"/>
                  <a:gd name="T24" fmla="*/ 151 w 654"/>
                  <a:gd name="T25" fmla="*/ 60 h 584"/>
                  <a:gd name="T26" fmla="*/ 158 w 654"/>
                  <a:gd name="T27" fmla="*/ 66 h 584"/>
                  <a:gd name="T28" fmla="*/ 163 w 654"/>
                  <a:gd name="T29" fmla="*/ 76 h 584"/>
                  <a:gd name="T30" fmla="*/ 160 w 654"/>
                  <a:gd name="T31" fmla="*/ 88 h 584"/>
                  <a:gd name="T32" fmla="*/ 158 w 654"/>
                  <a:gd name="T33" fmla="*/ 99 h 584"/>
                  <a:gd name="T34" fmla="*/ 154 w 654"/>
                  <a:gd name="T35" fmla="*/ 111 h 584"/>
                  <a:gd name="T36" fmla="*/ 151 w 654"/>
                  <a:gd name="T37" fmla="*/ 123 h 584"/>
                  <a:gd name="T38" fmla="*/ 136 w 654"/>
                  <a:gd name="T39" fmla="*/ 128 h 584"/>
                  <a:gd name="T40" fmla="*/ 120 w 654"/>
                  <a:gd name="T41" fmla="*/ 134 h 584"/>
                  <a:gd name="T42" fmla="*/ 108 w 654"/>
                  <a:gd name="T43" fmla="*/ 142 h 584"/>
                  <a:gd name="T44" fmla="*/ 92 w 654"/>
                  <a:gd name="T45" fmla="*/ 146 h 584"/>
                  <a:gd name="T46" fmla="*/ 79 w 654"/>
                  <a:gd name="T47" fmla="*/ 139 h 584"/>
                  <a:gd name="T48" fmla="*/ 66 w 654"/>
                  <a:gd name="T49" fmla="*/ 134 h 584"/>
                  <a:gd name="T50" fmla="*/ 54 w 654"/>
                  <a:gd name="T51" fmla="*/ 128 h 584"/>
                  <a:gd name="T52" fmla="*/ 42 w 654"/>
                  <a:gd name="T53" fmla="*/ 122 h 584"/>
                  <a:gd name="T54" fmla="*/ 33 w 654"/>
                  <a:gd name="T55" fmla="*/ 113 h 584"/>
                  <a:gd name="T56" fmla="*/ 24 w 654"/>
                  <a:gd name="T57" fmla="*/ 104 h 584"/>
                  <a:gd name="T58" fmla="*/ 17 w 654"/>
                  <a:gd name="T59" fmla="*/ 95 h 584"/>
                  <a:gd name="T60" fmla="*/ 8 w 654"/>
                  <a:gd name="T61" fmla="*/ 86 h 584"/>
                  <a:gd name="T62" fmla="*/ 6 w 654"/>
                  <a:gd name="T63" fmla="*/ 80 h 584"/>
                  <a:gd name="T64" fmla="*/ 4 w 654"/>
                  <a:gd name="T65" fmla="*/ 71 h 584"/>
                  <a:gd name="T66" fmla="*/ 2 w 654"/>
                  <a:gd name="T67" fmla="*/ 62 h 584"/>
                  <a:gd name="T68" fmla="*/ 0 w 654"/>
                  <a:gd name="T69" fmla="*/ 55 h 584"/>
                  <a:gd name="T70" fmla="*/ 4 w 654"/>
                  <a:gd name="T71" fmla="*/ 49 h 584"/>
                  <a:gd name="T72" fmla="*/ 11 w 654"/>
                  <a:gd name="T73" fmla="*/ 45 h 584"/>
                  <a:gd name="T74" fmla="*/ 15 w 654"/>
                  <a:gd name="T75" fmla="*/ 40 h 584"/>
                  <a:gd name="T76" fmla="*/ 22 w 654"/>
                  <a:gd name="T77" fmla="*/ 36 h 584"/>
                  <a:gd name="T78" fmla="*/ 26 w 654"/>
                  <a:gd name="T79" fmla="*/ 29 h 584"/>
                  <a:gd name="T80" fmla="*/ 28 w 654"/>
                  <a:gd name="T81" fmla="*/ 22 h 584"/>
                  <a:gd name="T82" fmla="*/ 33 w 654"/>
                  <a:gd name="T83" fmla="*/ 15 h 584"/>
                  <a:gd name="T84" fmla="*/ 34 w 654"/>
                  <a:gd name="T85" fmla="*/ 9 h 5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4" h="584">
                    <a:moveTo>
                      <a:pt x="138" y="36"/>
                    </a:moveTo>
                    <a:lnTo>
                      <a:pt x="138" y="25"/>
                    </a:lnTo>
                    <a:lnTo>
                      <a:pt x="149" y="25"/>
                    </a:lnTo>
                    <a:lnTo>
                      <a:pt x="149" y="18"/>
                    </a:lnTo>
                    <a:lnTo>
                      <a:pt x="149" y="7"/>
                    </a:lnTo>
                    <a:lnTo>
                      <a:pt x="156" y="0"/>
                    </a:lnTo>
                    <a:lnTo>
                      <a:pt x="185" y="7"/>
                    </a:lnTo>
                    <a:lnTo>
                      <a:pt x="210" y="18"/>
                    </a:lnTo>
                    <a:lnTo>
                      <a:pt x="236" y="18"/>
                    </a:lnTo>
                    <a:lnTo>
                      <a:pt x="266" y="25"/>
                    </a:lnTo>
                    <a:lnTo>
                      <a:pt x="291" y="36"/>
                    </a:lnTo>
                    <a:lnTo>
                      <a:pt x="316" y="43"/>
                    </a:lnTo>
                    <a:lnTo>
                      <a:pt x="342" y="43"/>
                    </a:lnTo>
                    <a:lnTo>
                      <a:pt x="360" y="54"/>
                    </a:lnTo>
                    <a:lnTo>
                      <a:pt x="388" y="73"/>
                    </a:lnTo>
                    <a:lnTo>
                      <a:pt x="414" y="79"/>
                    </a:lnTo>
                    <a:lnTo>
                      <a:pt x="439" y="97"/>
                    </a:lnTo>
                    <a:lnTo>
                      <a:pt x="465" y="116"/>
                    </a:lnTo>
                    <a:lnTo>
                      <a:pt x="494" y="124"/>
                    </a:lnTo>
                    <a:lnTo>
                      <a:pt x="520" y="142"/>
                    </a:lnTo>
                    <a:lnTo>
                      <a:pt x="538" y="148"/>
                    </a:lnTo>
                    <a:lnTo>
                      <a:pt x="563" y="167"/>
                    </a:lnTo>
                    <a:lnTo>
                      <a:pt x="581" y="185"/>
                    </a:lnTo>
                    <a:lnTo>
                      <a:pt x="592" y="203"/>
                    </a:lnTo>
                    <a:lnTo>
                      <a:pt x="599" y="221"/>
                    </a:lnTo>
                    <a:lnTo>
                      <a:pt x="606" y="239"/>
                    </a:lnTo>
                    <a:lnTo>
                      <a:pt x="624" y="247"/>
                    </a:lnTo>
                    <a:lnTo>
                      <a:pt x="635" y="265"/>
                    </a:lnTo>
                    <a:lnTo>
                      <a:pt x="642" y="283"/>
                    </a:lnTo>
                    <a:lnTo>
                      <a:pt x="654" y="302"/>
                    </a:lnTo>
                    <a:lnTo>
                      <a:pt x="654" y="326"/>
                    </a:lnTo>
                    <a:lnTo>
                      <a:pt x="642" y="351"/>
                    </a:lnTo>
                    <a:lnTo>
                      <a:pt x="635" y="370"/>
                    </a:lnTo>
                    <a:lnTo>
                      <a:pt x="635" y="396"/>
                    </a:lnTo>
                    <a:lnTo>
                      <a:pt x="624" y="424"/>
                    </a:lnTo>
                    <a:lnTo>
                      <a:pt x="617" y="442"/>
                    </a:lnTo>
                    <a:lnTo>
                      <a:pt x="617" y="468"/>
                    </a:lnTo>
                    <a:lnTo>
                      <a:pt x="606" y="493"/>
                    </a:lnTo>
                    <a:lnTo>
                      <a:pt x="581" y="504"/>
                    </a:lnTo>
                    <a:lnTo>
                      <a:pt x="545" y="511"/>
                    </a:lnTo>
                    <a:lnTo>
                      <a:pt x="520" y="529"/>
                    </a:lnTo>
                    <a:lnTo>
                      <a:pt x="483" y="537"/>
                    </a:lnTo>
                    <a:lnTo>
                      <a:pt x="457" y="548"/>
                    </a:lnTo>
                    <a:lnTo>
                      <a:pt x="432" y="566"/>
                    </a:lnTo>
                    <a:lnTo>
                      <a:pt x="396" y="574"/>
                    </a:lnTo>
                    <a:lnTo>
                      <a:pt x="370" y="584"/>
                    </a:lnTo>
                    <a:lnTo>
                      <a:pt x="342" y="574"/>
                    </a:lnTo>
                    <a:lnTo>
                      <a:pt x="316" y="555"/>
                    </a:lnTo>
                    <a:lnTo>
                      <a:pt x="291" y="548"/>
                    </a:lnTo>
                    <a:lnTo>
                      <a:pt x="266" y="537"/>
                    </a:lnTo>
                    <a:lnTo>
                      <a:pt x="248" y="523"/>
                    </a:lnTo>
                    <a:lnTo>
                      <a:pt x="218" y="511"/>
                    </a:lnTo>
                    <a:lnTo>
                      <a:pt x="192" y="493"/>
                    </a:lnTo>
                    <a:lnTo>
                      <a:pt x="167" y="486"/>
                    </a:lnTo>
                    <a:lnTo>
                      <a:pt x="149" y="468"/>
                    </a:lnTo>
                    <a:lnTo>
                      <a:pt x="131" y="450"/>
                    </a:lnTo>
                    <a:lnTo>
                      <a:pt x="113" y="432"/>
                    </a:lnTo>
                    <a:lnTo>
                      <a:pt x="95" y="414"/>
                    </a:lnTo>
                    <a:lnTo>
                      <a:pt x="76" y="396"/>
                    </a:lnTo>
                    <a:lnTo>
                      <a:pt x="70" y="381"/>
                    </a:lnTo>
                    <a:lnTo>
                      <a:pt x="52" y="363"/>
                    </a:lnTo>
                    <a:lnTo>
                      <a:pt x="33" y="345"/>
                    </a:lnTo>
                    <a:lnTo>
                      <a:pt x="25" y="326"/>
                    </a:lnTo>
                    <a:lnTo>
                      <a:pt x="25" y="320"/>
                    </a:lnTo>
                    <a:lnTo>
                      <a:pt x="15" y="302"/>
                    </a:lnTo>
                    <a:lnTo>
                      <a:pt x="15" y="283"/>
                    </a:lnTo>
                    <a:lnTo>
                      <a:pt x="7" y="265"/>
                    </a:lnTo>
                    <a:lnTo>
                      <a:pt x="7" y="247"/>
                    </a:lnTo>
                    <a:lnTo>
                      <a:pt x="0" y="239"/>
                    </a:lnTo>
                    <a:lnTo>
                      <a:pt x="0" y="221"/>
                    </a:lnTo>
                    <a:lnTo>
                      <a:pt x="7" y="211"/>
                    </a:lnTo>
                    <a:lnTo>
                      <a:pt x="15" y="196"/>
                    </a:lnTo>
                    <a:lnTo>
                      <a:pt x="33" y="185"/>
                    </a:lnTo>
                    <a:lnTo>
                      <a:pt x="44" y="178"/>
                    </a:lnTo>
                    <a:lnTo>
                      <a:pt x="52" y="167"/>
                    </a:lnTo>
                    <a:lnTo>
                      <a:pt x="62" y="160"/>
                    </a:lnTo>
                    <a:lnTo>
                      <a:pt x="76" y="148"/>
                    </a:lnTo>
                    <a:lnTo>
                      <a:pt x="88" y="142"/>
                    </a:lnTo>
                    <a:lnTo>
                      <a:pt x="95" y="124"/>
                    </a:lnTo>
                    <a:lnTo>
                      <a:pt x="106" y="116"/>
                    </a:lnTo>
                    <a:lnTo>
                      <a:pt x="106" y="97"/>
                    </a:lnTo>
                    <a:lnTo>
                      <a:pt x="113" y="87"/>
                    </a:lnTo>
                    <a:lnTo>
                      <a:pt x="124" y="73"/>
                    </a:lnTo>
                    <a:lnTo>
                      <a:pt x="131" y="61"/>
                    </a:lnTo>
                    <a:lnTo>
                      <a:pt x="131" y="43"/>
                    </a:lnTo>
                    <a:lnTo>
                      <a:pt x="138" y="3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7" name="Freeform 441"/>
              <p:cNvSpPr>
                <a:spLocks/>
              </p:cNvSpPr>
              <p:nvPr/>
            </p:nvSpPr>
            <p:spPr bwMode="auto">
              <a:xfrm>
                <a:off x="3883" y="1775"/>
                <a:ext cx="138" cy="122"/>
              </a:xfrm>
              <a:custGeom>
                <a:avLst/>
                <a:gdLst>
                  <a:gd name="T0" fmla="*/ 31 w 556"/>
                  <a:gd name="T1" fmla="*/ 5 h 486"/>
                  <a:gd name="T2" fmla="*/ 33 w 556"/>
                  <a:gd name="T3" fmla="*/ 2 h 486"/>
                  <a:gd name="T4" fmla="*/ 35 w 556"/>
                  <a:gd name="T5" fmla="*/ 0 h 486"/>
                  <a:gd name="T6" fmla="*/ 46 w 556"/>
                  <a:gd name="T7" fmla="*/ 2 h 486"/>
                  <a:gd name="T8" fmla="*/ 55 w 556"/>
                  <a:gd name="T9" fmla="*/ 5 h 486"/>
                  <a:gd name="T10" fmla="*/ 66 w 556"/>
                  <a:gd name="T11" fmla="*/ 9 h 486"/>
                  <a:gd name="T12" fmla="*/ 77 w 556"/>
                  <a:gd name="T13" fmla="*/ 11 h 486"/>
                  <a:gd name="T14" fmla="*/ 88 w 556"/>
                  <a:gd name="T15" fmla="*/ 15 h 486"/>
                  <a:gd name="T16" fmla="*/ 98 w 556"/>
                  <a:gd name="T17" fmla="*/ 22 h 486"/>
                  <a:gd name="T18" fmla="*/ 110 w 556"/>
                  <a:gd name="T19" fmla="*/ 29 h 486"/>
                  <a:gd name="T20" fmla="*/ 118 w 556"/>
                  <a:gd name="T21" fmla="*/ 33 h 486"/>
                  <a:gd name="T22" fmla="*/ 123 w 556"/>
                  <a:gd name="T23" fmla="*/ 42 h 486"/>
                  <a:gd name="T24" fmla="*/ 127 w 556"/>
                  <a:gd name="T25" fmla="*/ 48 h 486"/>
                  <a:gd name="T26" fmla="*/ 134 w 556"/>
                  <a:gd name="T27" fmla="*/ 55 h 486"/>
                  <a:gd name="T28" fmla="*/ 138 w 556"/>
                  <a:gd name="T29" fmla="*/ 62 h 486"/>
                  <a:gd name="T30" fmla="*/ 136 w 556"/>
                  <a:gd name="T31" fmla="*/ 73 h 486"/>
                  <a:gd name="T32" fmla="*/ 132 w 556"/>
                  <a:gd name="T33" fmla="*/ 82 h 486"/>
                  <a:gd name="T34" fmla="*/ 130 w 556"/>
                  <a:gd name="T35" fmla="*/ 93 h 486"/>
                  <a:gd name="T36" fmla="*/ 127 w 556"/>
                  <a:gd name="T37" fmla="*/ 102 h 486"/>
                  <a:gd name="T38" fmla="*/ 116 w 556"/>
                  <a:gd name="T39" fmla="*/ 106 h 486"/>
                  <a:gd name="T40" fmla="*/ 103 w 556"/>
                  <a:gd name="T41" fmla="*/ 111 h 486"/>
                  <a:gd name="T42" fmla="*/ 90 w 556"/>
                  <a:gd name="T43" fmla="*/ 117 h 486"/>
                  <a:gd name="T44" fmla="*/ 79 w 556"/>
                  <a:gd name="T45" fmla="*/ 122 h 486"/>
                  <a:gd name="T46" fmla="*/ 68 w 556"/>
                  <a:gd name="T47" fmla="*/ 115 h 486"/>
                  <a:gd name="T48" fmla="*/ 57 w 556"/>
                  <a:gd name="T49" fmla="*/ 111 h 486"/>
                  <a:gd name="T50" fmla="*/ 46 w 556"/>
                  <a:gd name="T51" fmla="*/ 106 h 486"/>
                  <a:gd name="T52" fmla="*/ 37 w 556"/>
                  <a:gd name="T53" fmla="*/ 99 h 486"/>
                  <a:gd name="T54" fmla="*/ 29 w 556"/>
                  <a:gd name="T55" fmla="*/ 93 h 486"/>
                  <a:gd name="T56" fmla="*/ 22 w 556"/>
                  <a:gd name="T57" fmla="*/ 87 h 486"/>
                  <a:gd name="T58" fmla="*/ 16 w 556"/>
                  <a:gd name="T59" fmla="*/ 77 h 486"/>
                  <a:gd name="T60" fmla="*/ 9 w 556"/>
                  <a:gd name="T61" fmla="*/ 71 h 486"/>
                  <a:gd name="T62" fmla="*/ 6 w 556"/>
                  <a:gd name="T63" fmla="*/ 64 h 486"/>
                  <a:gd name="T64" fmla="*/ 4 w 556"/>
                  <a:gd name="T65" fmla="*/ 57 h 486"/>
                  <a:gd name="T66" fmla="*/ 2 w 556"/>
                  <a:gd name="T67" fmla="*/ 51 h 486"/>
                  <a:gd name="T68" fmla="*/ 0 w 556"/>
                  <a:gd name="T69" fmla="*/ 45 h 486"/>
                  <a:gd name="T70" fmla="*/ 6 w 556"/>
                  <a:gd name="T71" fmla="*/ 40 h 486"/>
                  <a:gd name="T72" fmla="*/ 11 w 556"/>
                  <a:gd name="T73" fmla="*/ 36 h 486"/>
                  <a:gd name="T74" fmla="*/ 16 w 556"/>
                  <a:gd name="T75" fmla="*/ 31 h 486"/>
                  <a:gd name="T76" fmla="*/ 20 w 556"/>
                  <a:gd name="T77" fmla="*/ 29 h 486"/>
                  <a:gd name="T78" fmla="*/ 22 w 556"/>
                  <a:gd name="T79" fmla="*/ 22 h 486"/>
                  <a:gd name="T80" fmla="*/ 26 w 556"/>
                  <a:gd name="T81" fmla="*/ 17 h 486"/>
                  <a:gd name="T82" fmla="*/ 29 w 556"/>
                  <a:gd name="T83" fmla="*/ 11 h 486"/>
                  <a:gd name="T84" fmla="*/ 31 w 556"/>
                  <a:gd name="T85" fmla="*/ 6 h 4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" h="486">
                    <a:moveTo>
                      <a:pt x="124" y="25"/>
                    </a:moveTo>
                    <a:lnTo>
                      <a:pt x="124" y="18"/>
                    </a:lnTo>
                    <a:lnTo>
                      <a:pt x="131" y="18"/>
                    </a:lnTo>
                    <a:lnTo>
                      <a:pt x="131" y="7"/>
                    </a:lnTo>
                    <a:lnTo>
                      <a:pt x="131" y="0"/>
                    </a:lnTo>
                    <a:lnTo>
                      <a:pt x="142" y="0"/>
                    </a:lnTo>
                    <a:lnTo>
                      <a:pt x="160" y="0"/>
                    </a:lnTo>
                    <a:lnTo>
                      <a:pt x="185" y="7"/>
                    </a:lnTo>
                    <a:lnTo>
                      <a:pt x="203" y="18"/>
                    </a:lnTo>
                    <a:lnTo>
                      <a:pt x="221" y="18"/>
                    </a:lnTo>
                    <a:lnTo>
                      <a:pt x="247" y="25"/>
                    </a:lnTo>
                    <a:lnTo>
                      <a:pt x="266" y="36"/>
                    </a:lnTo>
                    <a:lnTo>
                      <a:pt x="291" y="36"/>
                    </a:lnTo>
                    <a:lnTo>
                      <a:pt x="309" y="43"/>
                    </a:lnTo>
                    <a:lnTo>
                      <a:pt x="335" y="55"/>
                    </a:lnTo>
                    <a:lnTo>
                      <a:pt x="353" y="61"/>
                    </a:lnTo>
                    <a:lnTo>
                      <a:pt x="371" y="79"/>
                    </a:lnTo>
                    <a:lnTo>
                      <a:pt x="396" y="87"/>
                    </a:lnTo>
                    <a:lnTo>
                      <a:pt x="414" y="98"/>
                    </a:lnTo>
                    <a:lnTo>
                      <a:pt x="444" y="116"/>
                    </a:lnTo>
                    <a:lnTo>
                      <a:pt x="458" y="124"/>
                    </a:lnTo>
                    <a:lnTo>
                      <a:pt x="476" y="130"/>
                    </a:lnTo>
                    <a:lnTo>
                      <a:pt x="487" y="149"/>
                    </a:lnTo>
                    <a:lnTo>
                      <a:pt x="495" y="167"/>
                    </a:lnTo>
                    <a:lnTo>
                      <a:pt x="505" y="178"/>
                    </a:lnTo>
                    <a:lnTo>
                      <a:pt x="513" y="193"/>
                    </a:lnTo>
                    <a:lnTo>
                      <a:pt x="531" y="203"/>
                    </a:lnTo>
                    <a:lnTo>
                      <a:pt x="538" y="221"/>
                    </a:lnTo>
                    <a:lnTo>
                      <a:pt x="549" y="229"/>
                    </a:lnTo>
                    <a:lnTo>
                      <a:pt x="556" y="247"/>
                    </a:lnTo>
                    <a:lnTo>
                      <a:pt x="549" y="265"/>
                    </a:lnTo>
                    <a:lnTo>
                      <a:pt x="549" y="290"/>
                    </a:lnTo>
                    <a:lnTo>
                      <a:pt x="538" y="308"/>
                    </a:lnTo>
                    <a:lnTo>
                      <a:pt x="531" y="327"/>
                    </a:lnTo>
                    <a:lnTo>
                      <a:pt x="531" y="345"/>
                    </a:lnTo>
                    <a:lnTo>
                      <a:pt x="523" y="370"/>
                    </a:lnTo>
                    <a:lnTo>
                      <a:pt x="523" y="388"/>
                    </a:lnTo>
                    <a:lnTo>
                      <a:pt x="513" y="406"/>
                    </a:lnTo>
                    <a:lnTo>
                      <a:pt x="487" y="414"/>
                    </a:lnTo>
                    <a:lnTo>
                      <a:pt x="469" y="424"/>
                    </a:lnTo>
                    <a:lnTo>
                      <a:pt x="444" y="432"/>
                    </a:lnTo>
                    <a:lnTo>
                      <a:pt x="414" y="442"/>
                    </a:lnTo>
                    <a:lnTo>
                      <a:pt x="389" y="457"/>
                    </a:lnTo>
                    <a:lnTo>
                      <a:pt x="363" y="468"/>
                    </a:lnTo>
                    <a:lnTo>
                      <a:pt x="335" y="475"/>
                    </a:lnTo>
                    <a:lnTo>
                      <a:pt x="320" y="486"/>
                    </a:lnTo>
                    <a:lnTo>
                      <a:pt x="291" y="475"/>
                    </a:lnTo>
                    <a:lnTo>
                      <a:pt x="272" y="457"/>
                    </a:lnTo>
                    <a:lnTo>
                      <a:pt x="247" y="450"/>
                    </a:lnTo>
                    <a:lnTo>
                      <a:pt x="229" y="442"/>
                    </a:lnTo>
                    <a:lnTo>
                      <a:pt x="211" y="432"/>
                    </a:lnTo>
                    <a:lnTo>
                      <a:pt x="185" y="424"/>
                    </a:lnTo>
                    <a:lnTo>
                      <a:pt x="167" y="414"/>
                    </a:lnTo>
                    <a:lnTo>
                      <a:pt x="149" y="396"/>
                    </a:lnTo>
                    <a:lnTo>
                      <a:pt x="131" y="388"/>
                    </a:lnTo>
                    <a:lnTo>
                      <a:pt x="117" y="370"/>
                    </a:lnTo>
                    <a:lnTo>
                      <a:pt x="106" y="352"/>
                    </a:lnTo>
                    <a:lnTo>
                      <a:pt x="88" y="345"/>
                    </a:lnTo>
                    <a:lnTo>
                      <a:pt x="81" y="327"/>
                    </a:lnTo>
                    <a:lnTo>
                      <a:pt x="63" y="308"/>
                    </a:lnTo>
                    <a:lnTo>
                      <a:pt x="45" y="302"/>
                    </a:lnTo>
                    <a:lnTo>
                      <a:pt x="37" y="284"/>
                    </a:lnTo>
                    <a:lnTo>
                      <a:pt x="26" y="272"/>
                    </a:lnTo>
                    <a:lnTo>
                      <a:pt x="26" y="254"/>
                    </a:lnTo>
                    <a:lnTo>
                      <a:pt x="26" y="247"/>
                    </a:lnTo>
                    <a:lnTo>
                      <a:pt x="18" y="229"/>
                    </a:lnTo>
                    <a:lnTo>
                      <a:pt x="18" y="221"/>
                    </a:lnTo>
                    <a:lnTo>
                      <a:pt x="8" y="203"/>
                    </a:lnTo>
                    <a:lnTo>
                      <a:pt x="8" y="193"/>
                    </a:lnTo>
                    <a:lnTo>
                      <a:pt x="0" y="178"/>
                    </a:lnTo>
                    <a:lnTo>
                      <a:pt x="18" y="167"/>
                    </a:lnTo>
                    <a:lnTo>
                      <a:pt x="26" y="160"/>
                    </a:lnTo>
                    <a:lnTo>
                      <a:pt x="37" y="149"/>
                    </a:lnTo>
                    <a:lnTo>
                      <a:pt x="45" y="142"/>
                    </a:lnTo>
                    <a:lnTo>
                      <a:pt x="55" y="130"/>
                    </a:lnTo>
                    <a:lnTo>
                      <a:pt x="63" y="124"/>
                    </a:lnTo>
                    <a:lnTo>
                      <a:pt x="69" y="116"/>
                    </a:lnTo>
                    <a:lnTo>
                      <a:pt x="81" y="116"/>
                    </a:lnTo>
                    <a:lnTo>
                      <a:pt x="88" y="98"/>
                    </a:lnTo>
                    <a:lnTo>
                      <a:pt x="88" y="87"/>
                    </a:lnTo>
                    <a:lnTo>
                      <a:pt x="99" y="79"/>
                    </a:lnTo>
                    <a:lnTo>
                      <a:pt x="106" y="69"/>
                    </a:lnTo>
                    <a:lnTo>
                      <a:pt x="106" y="55"/>
                    </a:lnTo>
                    <a:lnTo>
                      <a:pt x="117" y="43"/>
                    </a:lnTo>
                    <a:lnTo>
                      <a:pt x="124" y="36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8" name="Freeform 442"/>
              <p:cNvSpPr>
                <a:spLocks/>
              </p:cNvSpPr>
              <p:nvPr/>
            </p:nvSpPr>
            <p:spPr bwMode="auto">
              <a:xfrm>
                <a:off x="3887" y="1777"/>
                <a:ext cx="110" cy="97"/>
              </a:xfrm>
              <a:custGeom>
                <a:avLst/>
                <a:gdLst>
                  <a:gd name="T0" fmla="*/ 25 w 440"/>
                  <a:gd name="T1" fmla="*/ 4 h 389"/>
                  <a:gd name="T2" fmla="*/ 27 w 440"/>
                  <a:gd name="T3" fmla="*/ 3 h 389"/>
                  <a:gd name="T4" fmla="*/ 31 w 440"/>
                  <a:gd name="T5" fmla="*/ 3 h 389"/>
                  <a:gd name="T6" fmla="*/ 40 w 440"/>
                  <a:gd name="T7" fmla="*/ 4 h 389"/>
                  <a:gd name="T8" fmla="*/ 48 w 440"/>
                  <a:gd name="T9" fmla="*/ 7 h 389"/>
                  <a:gd name="T10" fmla="*/ 57 w 440"/>
                  <a:gd name="T11" fmla="*/ 9 h 389"/>
                  <a:gd name="T12" fmla="*/ 67 w 440"/>
                  <a:gd name="T13" fmla="*/ 12 h 389"/>
                  <a:gd name="T14" fmla="*/ 76 w 440"/>
                  <a:gd name="T15" fmla="*/ 18 h 389"/>
                  <a:gd name="T16" fmla="*/ 84 w 440"/>
                  <a:gd name="T17" fmla="*/ 23 h 389"/>
                  <a:gd name="T18" fmla="*/ 91 w 440"/>
                  <a:gd name="T19" fmla="*/ 27 h 389"/>
                  <a:gd name="T20" fmla="*/ 97 w 440"/>
                  <a:gd name="T21" fmla="*/ 31 h 389"/>
                  <a:gd name="T22" fmla="*/ 102 w 440"/>
                  <a:gd name="T23" fmla="*/ 38 h 389"/>
                  <a:gd name="T24" fmla="*/ 104 w 440"/>
                  <a:gd name="T25" fmla="*/ 43 h 389"/>
                  <a:gd name="T26" fmla="*/ 108 w 440"/>
                  <a:gd name="T27" fmla="*/ 49 h 389"/>
                  <a:gd name="T28" fmla="*/ 110 w 440"/>
                  <a:gd name="T29" fmla="*/ 55 h 389"/>
                  <a:gd name="T30" fmla="*/ 108 w 440"/>
                  <a:gd name="T31" fmla="*/ 62 h 389"/>
                  <a:gd name="T32" fmla="*/ 107 w 440"/>
                  <a:gd name="T33" fmla="*/ 71 h 389"/>
                  <a:gd name="T34" fmla="*/ 104 w 440"/>
                  <a:gd name="T35" fmla="*/ 80 h 389"/>
                  <a:gd name="T36" fmla="*/ 97 w 440"/>
                  <a:gd name="T37" fmla="*/ 84 h 389"/>
                  <a:gd name="T38" fmla="*/ 88 w 440"/>
                  <a:gd name="T39" fmla="*/ 89 h 389"/>
                  <a:gd name="T40" fmla="*/ 77 w 440"/>
                  <a:gd name="T41" fmla="*/ 93 h 389"/>
                  <a:gd name="T42" fmla="*/ 68 w 440"/>
                  <a:gd name="T43" fmla="*/ 97 h 389"/>
                  <a:gd name="T44" fmla="*/ 57 w 440"/>
                  <a:gd name="T45" fmla="*/ 95 h 389"/>
                  <a:gd name="T46" fmla="*/ 51 w 440"/>
                  <a:gd name="T47" fmla="*/ 93 h 389"/>
                  <a:gd name="T48" fmla="*/ 42 w 440"/>
                  <a:gd name="T49" fmla="*/ 89 h 389"/>
                  <a:gd name="T50" fmla="*/ 33 w 440"/>
                  <a:gd name="T51" fmla="*/ 84 h 389"/>
                  <a:gd name="T52" fmla="*/ 27 w 440"/>
                  <a:gd name="T53" fmla="*/ 77 h 389"/>
                  <a:gd name="T54" fmla="*/ 20 w 440"/>
                  <a:gd name="T55" fmla="*/ 74 h 389"/>
                  <a:gd name="T56" fmla="*/ 16 w 440"/>
                  <a:gd name="T57" fmla="*/ 66 h 389"/>
                  <a:gd name="T58" fmla="*/ 9 w 440"/>
                  <a:gd name="T59" fmla="*/ 62 h 389"/>
                  <a:gd name="T60" fmla="*/ 7 w 440"/>
                  <a:gd name="T61" fmla="*/ 55 h 389"/>
                  <a:gd name="T62" fmla="*/ 5 w 440"/>
                  <a:gd name="T63" fmla="*/ 51 h 389"/>
                  <a:gd name="T64" fmla="*/ 2 w 440"/>
                  <a:gd name="T65" fmla="*/ 44 h 389"/>
                  <a:gd name="T66" fmla="*/ 2 w 440"/>
                  <a:gd name="T67" fmla="*/ 40 h 389"/>
                  <a:gd name="T68" fmla="*/ 2 w 440"/>
                  <a:gd name="T69" fmla="*/ 35 h 389"/>
                  <a:gd name="T70" fmla="*/ 7 w 440"/>
                  <a:gd name="T71" fmla="*/ 31 h 389"/>
                  <a:gd name="T72" fmla="*/ 11 w 440"/>
                  <a:gd name="T73" fmla="*/ 29 h 389"/>
                  <a:gd name="T74" fmla="*/ 13 w 440"/>
                  <a:gd name="T75" fmla="*/ 25 h 389"/>
                  <a:gd name="T76" fmla="*/ 18 w 440"/>
                  <a:gd name="T77" fmla="*/ 23 h 389"/>
                  <a:gd name="T78" fmla="*/ 20 w 440"/>
                  <a:gd name="T79" fmla="*/ 18 h 389"/>
                  <a:gd name="T80" fmla="*/ 22 w 440"/>
                  <a:gd name="T81" fmla="*/ 13 h 389"/>
                  <a:gd name="T82" fmla="*/ 25 w 440"/>
                  <a:gd name="T83" fmla="*/ 9 h 3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389">
                    <a:moveTo>
                      <a:pt x="99" y="29"/>
                    </a:moveTo>
                    <a:lnTo>
                      <a:pt x="99" y="18"/>
                    </a:lnTo>
                    <a:lnTo>
                      <a:pt x="106" y="18"/>
                    </a:lnTo>
                    <a:lnTo>
                      <a:pt x="106" y="11"/>
                    </a:lnTo>
                    <a:lnTo>
                      <a:pt x="106" y="0"/>
                    </a:lnTo>
                    <a:lnTo>
                      <a:pt x="124" y="11"/>
                    </a:lnTo>
                    <a:lnTo>
                      <a:pt x="142" y="11"/>
                    </a:lnTo>
                    <a:lnTo>
                      <a:pt x="160" y="18"/>
                    </a:lnTo>
                    <a:lnTo>
                      <a:pt x="178" y="18"/>
                    </a:lnTo>
                    <a:lnTo>
                      <a:pt x="193" y="29"/>
                    </a:lnTo>
                    <a:lnTo>
                      <a:pt x="211" y="29"/>
                    </a:lnTo>
                    <a:lnTo>
                      <a:pt x="229" y="36"/>
                    </a:lnTo>
                    <a:lnTo>
                      <a:pt x="248" y="36"/>
                    </a:lnTo>
                    <a:lnTo>
                      <a:pt x="266" y="48"/>
                    </a:lnTo>
                    <a:lnTo>
                      <a:pt x="284" y="62"/>
                    </a:lnTo>
                    <a:lnTo>
                      <a:pt x="302" y="72"/>
                    </a:lnTo>
                    <a:lnTo>
                      <a:pt x="317" y="80"/>
                    </a:lnTo>
                    <a:lnTo>
                      <a:pt x="335" y="91"/>
                    </a:lnTo>
                    <a:lnTo>
                      <a:pt x="353" y="99"/>
                    </a:lnTo>
                    <a:lnTo>
                      <a:pt x="363" y="109"/>
                    </a:lnTo>
                    <a:lnTo>
                      <a:pt x="378" y="117"/>
                    </a:lnTo>
                    <a:lnTo>
                      <a:pt x="389" y="123"/>
                    </a:lnTo>
                    <a:lnTo>
                      <a:pt x="396" y="135"/>
                    </a:lnTo>
                    <a:lnTo>
                      <a:pt x="407" y="153"/>
                    </a:lnTo>
                    <a:lnTo>
                      <a:pt x="414" y="160"/>
                    </a:lnTo>
                    <a:lnTo>
                      <a:pt x="414" y="171"/>
                    </a:lnTo>
                    <a:lnTo>
                      <a:pt x="426" y="178"/>
                    </a:lnTo>
                    <a:lnTo>
                      <a:pt x="432" y="196"/>
                    </a:lnTo>
                    <a:lnTo>
                      <a:pt x="440" y="204"/>
                    </a:lnTo>
                    <a:lnTo>
                      <a:pt x="440" y="222"/>
                    </a:lnTo>
                    <a:lnTo>
                      <a:pt x="432" y="240"/>
                    </a:lnTo>
                    <a:lnTo>
                      <a:pt x="432" y="247"/>
                    </a:lnTo>
                    <a:lnTo>
                      <a:pt x="426" y="265"/>
                    </a:lnTo>
                    <a:lnTo>
                      <a:pt x="426" y="283"/>
                    </a:lnTo>
                    <a:lnTo>
                      <a:pt x="414" y="301"/>
                    </a:lnTo>
                    <a:lnTo>
                      <a:pt x="414" y="320"/>
                    </a:lnTo>
                    <a:lnTo>
                      <a:pt x="407" y="326"/>
                    </a:lnTo>
                    <a:lnTo>
                      <a:pt x="389" y="338"/>
                    </a:lnTo>
                    <a:lnTo>
                      <a:pt x="371" y="345"/>
                    </a:lnTo>
                    <a:lnTo>
                      <a:pt x="353" y="356"/>
                    </a:lnTo>
                    <a:lnTo>
                      <a:pt x="327" y="363"/>
                    </a:lnTo>
                    <a:lnTo>
                      <a:pt x="309" y="371"/>
                    </a:lnTo>
                    <a:lnTo>
                      <a:pt x="291" y="381"/>
                    </a:lnTo>
                    <a:lnTo>
                      <a:pt x="273" y="389"/>
                    </a:lnTo>
                    <a:lnTo>
                      <a:pt x="248" y="389"/>
                    </a:lnTo>
                    <a:lnTo>
                      <a:pt x="229" y="381"/>
                    </a:lnTo>
                    <a:lnTo>
                      <a:pt x="223" y="381"/>
                    </a:lnTo>
                    <a:lnTo>
                      <a:pt x="203" y="371"/>
                    </a:lnTo>
                    <a:lnTo>
                      <a:pt x="185" y="363"/>
                    </a:lnTo>
                    <a:lnTo>
                      <a:pt x="167" y="356"/>
                    </a:lnTo>
                    <a:lnTo>
                      <a:pt x="149" y="345"/>
                    </a:lnTo>
                    <a:lnTo>
                      <a:pt x="131" y="338"/>
                    </a:lnTo>
                    <a:lnTo>
                      <a:pt x="113" y="326"/>
                    </a:lnTo>
                    <a:lnTo>
                      <a:pt x="106" y="308"/>
                    </a:lnTo>
                    <a:lnTo>
                      <a:pt x="99" y="301"/>
                    </a:lnTo>
                    <a:lnTo>
                      <a:pt x="81" y="295"/>
                    </a:lnTo>
                    <a:lnTo>
                      <a:pt x="70" y="283"/>
                    </a:lnTo>
                    <a:lnTo>
                      <a:pt x="63" y="265"/>
                    </a:lnTo>
                    <a:lnTo>
                      <a:pt x="51" y="258"/>
                    </a:lnTo>
                    <a:lnTo>
                      <a:pt x="37" y="247"/>
                    </a:lnTo>
                    <a:lnTo>
                      <a:pt x="27" y="232"/>
                    </a:lnTo>
                    <a:lnTo>
                      <a:pt x="27" y="222"/>
                    </a:lnTo>
                    <a:lnTo>
                      <a:pt x="19" y="214"/>
                    </a:lnTo>
                    <a:lnTo>
                      <a:pt x="19" y="204"/>
                    </a:lnTo>
                    <a:lnTo>
                      <a:pt x="19" y="196"/>
                    </a:lnTo>
                    <a:lnTo>
                      <a:pt x="8" y="178"/>
                    </a:lnTo>
                    <a:lnTo>
                      <a:pt x="8" y="171"/>
                    </a:lnTo>
                    <a:lnTo>
                      <a:pt x="8" y="160"/>
                    </a:lnTo>
                    <a:lnTo>
                      <a:pt x="0" y="153"/>
                    </a:lnTo>
                    <a:lnTo>
                      <a:pt x="8" y="142"/>
                    </a:lnTo>
                    <a:lnTo>
                      <a:pt x="19" y="135"/>
                    </a:lnTo>
                    <a:lnTo>
                      <a:pt x="27" y="123"/>
                    </a:lnTo>
                    <a:lnTo>
                      <a:pt x="37" y="123"/>
                    </a:lnTo>
                    <a:lnTo>
                      <a:pt x="45" y="117"/>
                    </a:lnTo>
                    <a:lnTo>
                      <a:pt x="45" y="109"/>
                    </a:lnTo>
                    <a:lnTo>
                      <a:pt x="51" y="99"/>
                    </a:lnTo>
                    <a:lnTo>
                      <a:pt x="63" y="99"/>
                    </a:lnTo>
                    <a:lnTo>
                      <a:pt x="70" y="91"/>
                    </a:lnTo>
                    <a:lnTo>
                      <a:pt x="70" y="80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88" y="54"/>
                    </a:lnTo>
                    <a:lnTo>
                      <a:pt x="88" y="48"/>
                    </a:lnTo>
                    <a:lnTo>
                      <a:pt x="99" y="36"/>
                    </a:lnTo>
                    <a:lnTo>
                      <a:pt x="99" y="29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29" name="Freeform 443"/>
              <p:cNvSpPr>
                <a:spLocks/>
              </p:cNvSpPr>
              <p:nvPr/>
            </p:nvSpPr>
            <p:spPr bwMode="auto">
              <a:xfrm>
                <a:off x="3892" y="1781"/>
                <a:ext cx="81" cy="73"/>
              </a:xfrm>
              <a:custGeom>
                <a:avLst/>
                <a:gdLst>
                  <a:gd name="T0" fmla="*/ 17 w 326"/>
                  <a:gd name="T1" fmla="*/ 5 h 290"/>
                  <a:gd name="T2" fmla="*/ 20 w 326"/>
                  <a:gd name="T3" fmla="*/ 0 h 290"/>
                  <a:gd name="T4" fmla="*/ 46 w 326"/>
                  <a:gd name="T5" fmla="*/ 8 h 290"/>
                  <a:gd name="T6" fmla="*/ 70 w 326"/>
                  <a:gd name="T7" fmla="*/ 20 h 290"/>
                  <a:gd name="T8" fmla="*/ 81 w 326"/>
                  <a:gd name="T9" fmla="*/ 39 h 290"/>
                  <a:gd name="T10" fmla="*/ 77 w 326"/>
                  <a:gd name="T11" fmla="*/ 62 h 290"/>
                  <a:gd name="T12" fmla="*/ 46 w 326"/>
                  <a:gd name="T13" fmla="*/ 73 h 290"/>
                  <a:gd name="T14" fmla="*/ 22 w 326"/>
                  <a:gd name="T15" fmla="*/ 60 h 290"/>
                  <a:gd name="T16" fmla="*/ 4 w 326"/>
                  <a:gd name="T17" fmla="*/ 42 h 290"/>
                  <a:gd name="T18" fmla="*/ 0 w 326"/>
                  <a:gd name="T19" fmla="*/ 26 h 290"/>
                  <a:gd name="T20" fmla="*/ 11 w 326"/>
                  <a:gd name="T21" fmla="*/ 18 h 290"/>
                  <a:gd name="T22" fmla="*/ 17 w 326"/>
                  <a:gd name="T23" fmla="*/ 5 h 2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6" h="290">
                    <a:moveTo>
                      <a:pt x="69" y="18"/>
                    </a:moveTo>
                    <a:lnTo>
                      <a:pt x="80" y="0"/>
                    </a:lnTo>
                    <a:lnTo>
                      <a:pt x="184" y="30"/>
                    </a:lnTo>
                    <a:lnTo>
                      <a:pt x="283" y="81"/>
                    </a:lnTo>
                    <a:lnTo>
                      <a:pt x="326" y="153"/>
                    </a:lnTo>
                    <a:lnTo>
                      <a:pt x="308" y="247"/>
                    </a:lnTo>
                    <a:lnTo>
                      <a:pt x="184" y="290"/>
                    </a:lnTo>
                    <a:lnTo>
                      <a:pt x="87" y="240"/>
                    </a:lnTo>
                    <a:lnTo>
                      <a:pt x="18" y="168"/>
                    </a:lnTo>
                    <a:lnTo>
                      <a:pt x="0" y="105"/>
                    </a:lnTo>
                    <a:lnTo>
                      <a:pt x="44" y="73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0" name="Freeform 444"/>
              <p:cNvSpPr>
                <a:spLocks/>
              </p:cNvSpPr>
              <p:nvPr/>
            </p:nvSpPr>
            <p:spPr bwMode="auto">
              <a:xfrm>
                <a:off x="3547" y="1901"/>
                <a:ext cx="239" cy="332"/>
              </a:xfrm>
              <a:custGeom>
                <a:avLst/>
                <a:gdLst>
                  <a:gd name="T0" fmla="*/ 186 w 955"/>
                  <a:gd name="T1" fmla="*/ 13 h 1327"/>
                  <a:gd name="T2" fmla="*/ 203 w 955"/>
                  <a:gd name="T3" fmla="*/ 11 h 1327"/>
                  <a:gd name="T4" fmla="*/ 234 w 955"/>
                  <a:gd name="T5" fmla="*/ 114 h 1327"/>
                  <a:gd name="T6" fmla="*/ 239 w 955"/>
                  <a:gd name="T7" fmla="*/ 228 h 1327"/>
                  <a:gd name="T8" fmla="*/ 206 w 955"/>
                  <a:gd name="T9" fmla="*/ 301 h 1327"/>
                  <a:gd name="T10" fmla="*/ 113 w 955"/>
                  <a:gd name="T11" fmla="*/ 332 h 1327"/>
                  <a:gd name="T12" fmla="*/ 9 w 955"/>
                  <a:gd name="T13" fmla="*/ 256 h 1327"/>
                  <a:gd name="T14" fmla="*/ 0 w 955"/>
                  <a:gd name="T15" fmla="*/ 141 h 1327"/>
                  <a:gd name="T16" fmla="*/ 25 w 955"/>
                  <a:gd name="T17" fmla="*/ 48 h 1327"/>
                  <a:gd name="T18" fmla="*/ 69 w 955"/>
                  <a:gd name="T19" fmla="*/ 0 h 1327"/>
                  <a:gd name="T20" fmla="*/ 128 w 955"/>
                  <a:gd name="T21" fmla="*/ 17 h 1327"/>
                  <a:gd name="T22" fmla="*/ 186 w 955"/>
                  <a:gd name="T23" fmla="*/ 13 h 1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5" h="1327">
                    <a:moveTo>
                      <a:pt x="744" y="51"/>
                    </a:moveTo>
                    <a:lnTo>
                      <a:pt x="813" y="43"/>
                    </a:lnTo>
                    <a:lnTo>
                      <a:pt x="936" y="457"/>
                    </a:lnTo>
                    <a:lnTo>
                      <a:pt x="955" y="913"/>
                    </a:lnTo>
                    <a:lnTo>
                      <a:pt x="824" y="1204"/>
                    </a:lnTo>
                    <a:lnTo>
                      <a:pt x="450" y="1327"/>
                    </a:lnTo>
                    <a:lnTo>
                      <a:pt x="36" y="1022"/>
                    </a:lnTo>
                    <a:lnTo>
                      <a:pt x="0" y="562"/>
                    </a:lnTo>
                    <a:lnTo>
                      <a:pt x="99" y="191"/>
                    </a:lnTo>
                    <a:lnTo>
                      <a:pt x="275" y="0"/>
                    </a:lnTo>
                    <a:lnTo>
                      <a:pt x="511" y="69"/>
                    </a:lnTo>
                    <a:lnTo>
                      <a:pt x="744" y="51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1" name="Freeform 445"/>
              <p:cNvSpPr>
                <a:spLocks/>
              </p:cNvSpPr>
              <p:nvPr/>
            </p:nvSpPr>
            <p:spPr bwMode="auto">
              <a:xfrm>
                <a:off x="3561" y="1901"/>
                <a:ext cx="218" cy="303"/>
              </a:xfrm>
              <a:custGeom>
                <a:avLst/>
                <a:gdLst>
                  <a:gd name="T0" fmla="*/ 172 w 874"/>
                  <a:gd name="T1" fmla="*/ 13 h 1212"/>
                  <a:gd name="T2" fmla="*/ 177 w 874"/>
                  <a:gd name="T3" fmla="*/ 11 h 1212"/>
                  <a:gd name="T4" fmla="*/ 180 w 874"/>
                  <a:gd name="T5" fmla="*/ 11 h 1212"/>
                  <a:gd name="T6" fmla="*/ 185 w 874"/>
                  <a:gd name="T7" fmla="*/ 11 h 1212"/>
                  <a:gd name="T8" fmla="*/ 192 w 874"/>
                  <a:gd name="T9" fmla="*/ 34 h 1212"/>
                  <a:gd name="T10" fmla="*/ 200 w 874"/>
                  <a:gd name="T11" fmla="*/ 57 h 1212"/>
                  <a:gd name="T12" fmla="*/ 207 w 874"/>
                  <a:gd name="T13" fmla="*/ 82 h 1212"/>
                  <a:gd name="T14" fmla="*/ 214 w 874"/>
                  <a:gd name="T15" fmla="*/ 105 h 1212"/>
                  <a:gd name="T16" fmla="*/ 216 w 874"/>
                  <a:gd name="T17" fmla="*/ 132 h 1212"/>
                  <a:gd name="T18" fmla="*/ 216 w 874"/>
                  <a:gd name="T19" fmla="*/ 159 h 1212"/>
                  <a:gd name="T20" fmla="*/ 218 w 874"/>
                  <a:gd name="T21" fmla="*/ 185 h 1212"/>
                  <a:gd name="T22" fmla="*/ 218 w 874"/>
                  <a:gd name="T23" fmla="*/ 211 h 1212"/>
                  <a:gd name="T24" fmla="*/ 211 w 874"/>
                  <a:gd name="T25" fmla="*/ 227 h 1212"/>
                  <a:gd name="T26" fmla="*/ 203 w 874"/>
                  <a:gd name="T27" fmla="*/ 244 h 1212"/>
                  <a:gd name="T28" fmla="*/ 196 w 874"/>
                  <a:gd name="T29" fmla="*/ 259 h 1212"/>
                  <a:gd name="T30" fmla="*/ 188 w 874"/>
                  <a:gd name="T31" fmla="*/ 277 h 1212"/>
                  <a:gd name="T32" fmla="*/ 165 w 874"/>
                  <a:gd name="T33" fmla="*/ 283 h 1212"/>
                  <a:gd name="T34" fmla="*/ 145 w 874"/>
                  <a:gd name="T35" fmla="*/ 290 h 1212"/>
                  <a:gd name="T36" fmla="*/ 123 w 874"/>
                  <a:gd name="T37" fmla="*/ 297 h 1212"/>
                  <a:gd name="T38" fmla="*/ 102 w 874"/>
                  <a:gd name="T39" fmla="*/ 303 h 1212"/>
                  <a:gd name="T40" fmla="*/ 77 w 874"/>
                  <a:gd name="T41" fmla="*/ 286 h 1212"/>
                  <a:gd name="T42" fmla="*/ 55 w 874"/>
                  <a:gd name="T43" fmla="*/ 268 h 1212"/>
                  <a:gd name="T44" fmla="*/ 31 w 874"/>
                  <a:gd name="T45" fmla="*/ 251 h 1212"/>
                  <a:gd name="T46" fmla="*/ 9 w 874"/>
                  <a:gd name="T47" fmla="*/ 233 h 1212"/>
                  <a:gd name="T48" fmla="*/ 6 w 874"/>
                  <a:gd name="T49" fmla="*/ 207 h 1212"/>
                  <a:gd name="T50" fmla="*/ 5 w 874"/>
                  <a:gd name="T51" fmla="*/ 182 h 1212"/>
                  <a:gd name="T52" fmla="*/ 2 w 874"/>
                  <a:gd name="T53" fmla="*/ 156 h 1212"/>
                  <a:gd name="T54" fmla="*/ 0 w 874"/>
                  <a:gd name="T55" fmla="*/ 130 h 1212"/>
                  <a:gd name="T56" fmla="*/ 5 w 874"/>
                  <a:gd name="T57" fmla="*/ 110 h 1212"/>
                  <a:gd name="T58" fmla="*/ 11 w 874"/>
                  <a:gd name="T59" fmla="*/ 88 h 1212"/>
                  <a:gd name="T60" fmla="*/ 16 w 874"/>
                  <a:gd name="T61" fmla="*/ 65 h 1212"/>
                  <a:gd name="T62" fmla="*/ 22 w 874"/>
                  <a:gd name="T63" fmla="*/ 43 h 1212"/>
                  <a:gd name="T64" fmla="*/ 31 w 874"/>
                  <a:gd name="T65" fmla="*/ 33 h 1212"/>
                  <a:gd name="T66" fmla="*/ 42 w 874"/>
                  <a:gd name="T67" fmla="*/ 22 h 1212"/>
                  <a:gd name="T68" fmla="*/ 51 w 874"/>
                  <a:gd name="T69" fmla="*/ 11 h 1212"/>
                  <a:gd name="T70" fmla="*/ 62 w 874"/>
                  <a:gd name="T71" fmla="*/ 0 h 1212"/>
                  <a:gd name="T72" fmla="*/ 75 w 874"/>
                  <a:gd name="T73" fmla="*/ 4 h 1212"/>
                  <a:gd name="T74" fmla="*/ 88 w 874"/>
                  <a:gd name="T75" fmla="*/ 8 h 1212"/>
                  <a:gd name="T76" fmla="*/ 102 w 874"/>
                  <a:gd name="T77" fmla="*/ 13 h 1212"/>
                  <a:gd name="T78" fmla="*/ 114 w 874"/>
                  <a:gd name="T79" fmla="*/ 17 h 1212"/>
                  <a:gd name="T80" fmla="*/ 128 w 874"/>
                  <a:gd name="T81" fmla="*/ 15 h 1212"/>
                  <a:gd name="T82" fmla="*/ 143 w 874"/>
                  <a:gd name="T83" fmla="*/ 15 h 1212"/>
                  <a:gd name="T84" fmla="*/ 157 w 874"/>
                  <a:gd name="T85" fmla="*/ 13 h 1212"/>
                  <a:gd name="T86" fmla="*/ 169 w 874"/>
                  <a:gd name="T87" fmla="*/ 13 h 12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74" h="1212">
                    <a:moveTo>
                      <a:pt x="679" y="51"/>
                    </a:moveTo>
                    <a:lnTo>
                      <a:pt x="690" y="51"/>
                    </a:lnTo>
                    <a:lnTo>
                      <a:pt x="698" y="43"/>
                    </a:lnTo>
                    <a:lnTo>
                      <a:pt x="708" y="43"/>
                    </a:lnTo>
                    <a:lnTo>
                      <a:pt x="716" y="43"/>
                    </a:lnTo>
                    <a:lnTo>
                      <a:pt x="723" y="43"/>
                    </a:lnTo>
                    <a:lnTo>
                      <a:pt x="734" y="43"/>
                    </a:lnTo>
                    <a:lnTo>
                      <a:pt x="741" y="43"/>
                    </a:lnTo>
                    <a:lnTo>
                      <a:pt x="759" y="87"/>
                    </a:lnTo>
                    <a:lnTo>
                      <a:pt x="770" y="137"/>
                    </a:lnTo>
                    <a:lnTo>
                      <a:pt x="784" y="184"/>
                    </a:lnTo>
                    <a:lnTo>
                      <a:pt x="802" y="228"/>
                    </a:lnTo>
                    <a:lnTo>
                      <a:pt x="813" y="279"/>
                    </a:lnTo>
                    <a:lnTo>
                      <a:pt x="831" y="326"/>
                    </a:lnTo>
                    <a:lnTo>
                      <a:pt x="838" y="369"/>
                    </a:lnTo>
                    <a:lnTo>
                      <a:pt x="856" y="420"/>
                    </a:lnTo>
                    <a:lnTo>
                      <a:pt x="856" y="475"/>
                    </a:lnTo>
                    <a:lnTo>
                      <a:pt x="864" y="526"/>
                    </a:lnTo>
                    <a:lnTo>
                      <a:pt x="864" y="580"/>
                    </a:lnTo>
                    <a:lnTo>
                      <a:pt x="864" y="635"/>
                    </a:lnTo>
                    <a:lnTo>
                      <a:pt x="864" y="686"/>
                    </a:lnTo>
                    <a:lnTo>
                      <a:pt x="874" y="740"/>
                    </a:lnTo>
                    <a:lnTo>
                      <a:pt x="874" y="790"/>
                    </a:lnTo>
                    <a:lnTo>
                      <a:pt x="874" y="844"/>
                    </a:lnTo>
                    <a:lnTo>
                      <a:pt x="856" y="870"/>
                    </a:lnTo>
                    <a:lnTo>
                      <a:pt x="846" y="907"/>
                    </a:lnTo>
                    <a:lnTo>
                      <a:pt x="831" y="943"/>
                    </a:lnTo>
                    <a:lnTo>
                      <a:pt x="813" y="976"/>
                    </a:lnTo>
                    <a:lnTo>
                      <a:pt x="795" y="1004"/>
                    </a:lnTo>
                    <a:lnTo>
                      <a:pt x="784" y="1037"/>
                    </a:lnTo>
                    <a:lnTo>
                      <a:pt x="770" y="1070"/>
                    </a:lnTo>
                    <a:lnTo>
                      <a:pt x="752" y="1106"/>
                    </a:lnTo>
                    <a:lnTo>
                      <a:pt x="708" y="1113"/>
                    </a:lnTo>
                    <a:lnTo>
                      <a:pt x="661" y="1131"/>
                    </a:lnTo>
                    <a:lnTo>
                      <a:pt x="617" y="1142"/>
                    </a:lnTo>
                    <a:lnTo>
                      <a:pt x="581" y="1161"/>
                    </a:lnTo>
                    <a:lnTo>
                      <a:pt x="538" y="1175"/>
                    </a:lnTo>
                    <a:lnTo>
                      <a:pt x="494" y="1186"/>
                    </a:lnTo>
                    <a:lnTo>
                      <a:pt x="450" y="1204"/>
                    </a:lnTo>
                    <a:lnTo>
                      <a:pt x="407" y="1212"/>
                    </a:lnTo>
                    <a:lnTo>
                      <a:pt x="363" y="1175"/>
                    </a:lnTo>
                    <a:lnTo>
                      <a:pt x="309" y="1142"/>
                    </a:lnTo>
                    <a:lnTo>
                      <a:pt x="266" y="1106"/>
                    </a:lnTo>
                    <a:lnTo>
                      <a:pt x="221" y="1070"/>
                    </a:lnTo>
                    <a:lnTo>
                      <a:pt x="178" y="1037"/>
                    </a:lnTo>
                    <a:lnTo>
                      <a:pt x="124" y="1004"/>
                    </a:lnTo>
                    <a:lnTo>
                      <a:pt x="81" y="968"/>
                    </a:lnTo>
                    <a:lnTo>
                      <a:pt x="37" y="932"/>
                    </a:lnTo>
                    <a:lnTo>
                      <a:pt x="26" y="881"/>
                    </a:lnTo>
                    <a:lnTo>
                      <a:pt x="26" y="826"/>
                    </a:lnTo>
                    <a:lnTo>
                      <a:pt x="19" y="783"/>
                    </a:lnTo>
                    <a:lnTo>
                      <a:pt x="19" y="729"/>
                    </a:lnTo>
                    <a:lnTo>
                      <a:pt x="8" y="678"/>
                    </a:lnTo>
                    <a:lnTo>
                      <a:pt x="8" y="623"/>
                    </a:lnTo>
                    <a:lnTo>
                      <a:pt x="0" y="572"/>
                    </a:lnTo>
                    <a:lnTo>
                      <a:pt x="0" y="518"/>
                    </a:lnTo>
                    <a:lnTo>
                      <a:pt x="8" y="475"/>
                    </a:lnTo>
                    <a:lnTo>
                      <a:pt x="19" y="438"/>
                    </a:lnTo>
                    <a:lnTo>
                      <a:pt x="26" y="395"/>
                    </a:lnTo>
                    <a:lnTo>
                      <a:pt x="45" y="351"/>
                    </a:lnTo>
                    <a:lnTo>
                      <a:pt x="55" y="308"/>
                    </a:lnTo>
                    <a:lnTo>
                      <a:pt x="63" y="260"/>
                    </a:lnTo>
                    <a:lnTo>
                      <a:pt x="70" y="217"/>
                    </a:lnTo>
                    <a:lnTo>
                      <a:pt x="88" y="173"/>
                    </a:lnTo>
                    <a:lnTo>
                      <a:pt x="106" y="155"/>
                    </a:lnTo>
                    <a:lnTo>
                      <a:pt x="124" y="130"/>
                    </a:lnTo>
                    <a:lnTo>
                      <a:pt x="142" y="112"/>
                    </a:lnTo>
                    <a:lnTo>
                      <a:pt x="167" y="87"/>
                    </a:lnTo>
                    <a:lnTo>
                      <a:pt x="185" y="69"/>
                    </a:lnTo>
                    <a:lnTo>
                      <a:pt x="203" y="43"/>
                    </a:lnTo>
                    <a:lnTo>
                      <a:pt x="229" y="25"/>
                    </a:lnTo>
                    <a:lnTo>
                      <a:pt x="248" y="0"/>
                    </a:lnTo>
                    <a:lnTo>
                      <a:pt x="272" y="6"/>
                    </a:lnTo>
                    <a:lnTo>
                      <a:pt x="302" y="14"/>
                    </a:lnTo>
                    <a:lnTo>
                      <a:pt x="327" y="25"/>
                    </a:lnTo>
                    <a:lnTo>
                      <a:pt x="353" y="32"/>
                    </a:lnTo>
                    <a:lnTo>
                      <a:pt x="381" y="43"/>
                    </a:lnTo>
                    <a:lnTo>
                      <a:pt x="407" y="51"/>
                    </a:lnTo>
                    <a:lnTo>
                      <a:pt x="432" y="61"/>
                    </a:lnTo>
                    <a:lnTo>
                      <a:pt x="457" y="69"/>
                    </a:lnTo>
                    <a:lnTo>
                      <a:pt x="487" y="61"/>
                    </a:lnTo>
                    <a:lnTo>
                      <a:pt x="512" y="61"/>
                    </a:lnTo>
                    <a:lnTo>
                      <a:pt x="538" y="61"/>
                    </a:lnTo>
                    <a:lnTo>
                      <a:pt x="574" y="61"/>
                    </a:lnTo>
                    <a:lnTo>
                      <a:pt x="599" y="51"/>
                    </a:lnTo>
                    <a:lnTo>
                      <a:pt x="628" y="51"/>
                    </a:lnTo>
                    <a:lnTo>
                      <a:pt x="653" y="51"/>
                    </a:lnTo>
                    <a:lnTo>
                      <a:pt x="679" y="51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2" name="Freeform 446"/>
              <p:cNvSpPr>
                <a:spLocks/>
              </p:cNvSpPr>
              <p:nvPr/>
            </p:nvSpPr>
            <p:spPr bwMode="auto">
              <a:xfrm>
                <a:off x="3572" y="1901"/>
                <a:ext cx="200" cy="277"/>
              </a:xfrm>
              <a:custGeom>
                <a:avLst/>
                <a:gdLst>
                  <a:gd name="T0" fmla="*/ 157 w 801"/>
                  <a:gd name="T1" fmla="*/ 11 h 1106"/>
                  <a:gd name="T2" fmla="*/ 161 w 801"/>
                  <a:gd name="T3" fmla="*/ 11 h 1106"/>
                  <a:gd name="T4" fmla="*/ 166 w 801"/>
                  <a:gd name="T5" fmla="*/ 11 h 1106"/>
                  <a:gd name="T6" fmla="*/ 169 w 801"/>
                  <a:gd name="T7" fmla="*/ 11 h 1106"/>
                  <a:gd name="T8" fmla="*/ 177 w 801"/>
                  <a:gd name="T9" fmla="*/ 31 h 1106"/>
                  <a:gd name="T10" fmla="*/ 183 w 801"/>
                  <a:gd name="T11" fmla="*/ 52 h 1106"/>
                  <a:gd name="T12" fmla="*/ 189 w 801"/>
                  <a:gd name="T13" fmla="*/ 74 h 1106"/>
                  <a:gd name="T14" fmla="*/ 196 w 801"/>
                  <a:gd name="T15" fmla="*/ 97 h 1106"/>
                  <a:gd name="T16" fmla="*/ 196 w 801"/>
                  <a:gd name="T17" fmla="*/ 120 h 1106"/>
                  <a:gd name="T18" fmla="*/ 198 w 801"/>
                  <a:gd name="T19" fmla="*/ 143 h 1106"/>
                  <a:gd name="T20" fmla="*/ 198 w 801"/>
                  <a:gd name="T21" fmla="*/ 167 h 1106"/>
                  <a:gd name="T22" fmla="*/ 200 w 801"/>
                  <a:gd name="T23" fmla="*/ 192 h 1106"/>
                  <a:gd name="T24" fmla="*/ 194 w 801"/>
                  <a:gd name="T25" fmla="*/ 207 h 1106"/>
                  <a:gd name="T26" fmla="*/ 185 w 801"/>
                  <a:gd name="T27" fmla="*/ 222 h 1106"/>
                  <a:gd name="T28" fmla="*/ 178 w 801"/>
                  <a:gd name="T29" fmla="*/ 238 h 1106"/>
                  <a:gd name="T30" fmla="*/ 172 w 801"/>
                  <a:gd name="T31" fmla="*/ 253 h 1106"/>
                  <a:gd name="T32" fmla="*/ 152 w 801"/>
                  <a:gd name="T33" fmla="*/ 258 h 1106"/>
                  <a:gd name="T34" fmla="*/ 132 w 801"/>
                  <a:gd name="T35" fmla="*/ 263 h 1106"/>
                  <a:gd name="T36" fmla="*/ 112 w 801"/>
                  <a:gd name="T37" fmla="*/ 270 h 1106"/>
                  <a:gd name="T38" fmla="*/ 92 w 801"/>
                  <a:gd name="T39" fmla="*/ 277 h 1106"/>
                  <a:gd name="T40" fmla="*/ 72 w 801"/>
                  <a:gd name="T41" fmla="*/ 261 h 1106"/>
                  <a:gd name="T42" fmla="*/ 51 w 801"/>
                  <a:gd name="T43" fmla="*/ 244 h 1106"/>
                  <a:gd name="T44" fmla="*/ 30 w 801"/>
                  <a:gd name="T45" fmla="*/ 229 h 1106"/>
                  <a:gd name="T46" fmla="*/ 9 w 801"/>
                  <a:gd name="T47" fmla="*/ 213 h 1106"/>
                  <a:gd name="T48" fmla="*/ 6 w 801"/>
                  <a:gd name="T49" fmla="*/ 190 h 1106"/>
                  <a:gd name="T50" fmla="*/ 4 w 801"/>
                  <a:gd name="T51" fmla="*/ 165 h 1106"/>
                  <a:gd name="T52" fmla="*/ 2 w 801"/>
                  <a:gd name="T53" fmla="*/ 143 h 1106"/>
                  <a:gd name="T54" fmla="*/ 0 w 801"/>
                  <a:gd name="T55" fmla="*/ 119 h 1106"/>
                  <a:gd name="T56" fmla="*/ 4 w 801"/>
                  <a:gd name="T57" fmla="*/ 99 h 1106"/>
                  <a:gd name="T58" fmla="*/ 11 w 801"/>
                  <a:gd name="T59" fmla="*/ 79 h 1106"/>
                  <a:gd name="T60" fmla="*/ 15 w 801"/>
                  <a:gd name="T61" fmla="*/ 62 h 1106"/>
                  <a:gd name="T62" fmla="*/ 20 w 801"/>
                  <a:gd name="T63" fmla="*/ 42 h 1106"/>
                  <a:gd name="T64" fmla="*/ 29 w 801"/>
                  <a:gd name="T65" fmla="*/ 31 h 1106"/>
                  <a:gd name="T66" fmla="*/ 39 w 801"/>
                  <a:gd name="T67" fmla="*/ 22 h 1106"/>
                  <a:gd name="T68" fmla="*/ 49 w 801"/>
                  <a:gd name="T69" fmla="*/ 11 h 1106"/>
                  <a:gd name="T70" fmla="*/ 57 w 801"/>
                  <a:gd name="T71" fmla="*/ 0 h 1106"/>
                  <a:gd name="T72" fmla="*/ 70 w 801"/>
                  <a:gd name="T73" fmla="*/ 4 h 1106"/>
                  <a:gd name="T74" fmla="*/ 81 w 801"/>
                  <a:gd name="T75" fmla="*/ 8 h 1106"/>
                  <a:gd name="T76" fmla="*/ 95 w 801"/>
                  <a:gd name="T77" fmla="*/ 11 h 1106"/>
                  <a:gd name="T78" fmla="*/ 106 w 801"/>
                  <a:gd name="T79" fmla="*/ 15 h 1106"/>
                  <a:gd name="T80" fmla="*/ 119 w 801"/>
                  <a:gd name="T81" fmla="*/ 15 h 1106"/>
                  <a:gd name="T82" fmla="*/ 130 w 801"/>
                  <a:gd name="T83" fmla="*/ 13 h 1106"/>
                  <a:gd name="T84" fmla="*/ 143 w 801"/>
                  <a:gd name="T85" fmla="*/ 13 h 1106"/>
                  <a:gd name="T86" fmla="*/ 154 w 801"/>
                  <a:gd name="T87" fmla="*/ 11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01" h="1106">
                    <a:moveTo>
                      <a:pt x="616" y="43"/>
                    </a:moveTo>
                    <a:lnTo>
                      <a:pt x="627" y="43"/>
                    </a:lnTo>
                    <a:lnTo>
                      <a:pt x="634" y="43"/>
                    </a:lnTo>
                    <a:lnTo>
                      <a:pt x="645" y="43"/>
                    </a:lnTo>
                    <a:lnTo>
                      <a:pt x="653" y="43"/>
                    </a:lnTo>
                    <a:lnTo>
                      <a:pt x="663" y="43"/>
                    </a:lnTo>
                    <a:lnTo>
                      <a:pt x="671" y="43"/>
                    </a:lnTo>
                    <a:lnTo>
                      <a:pt x="678" y="43"/>
                    </a:lnTo>
                    <a:lnTo>
                      <a:pt x="696" y="87"/>
                    </a:lnTo>
                    <a:lnTo>
                      <a:pt x="707" y="123"/>
                    </a:lnTo>
                    <a:lnTo>
                      <a:pt x="725" y="166"/>
                    </a:lnTo>
                    <a:lnTo>
                      <a:pt x="732" y="209"/>
                    </a:lnTo>
                    <a:lnTo>
                      <a:pt x="739" y="254"/>
                    </a:lnTo>
                    <a:lnTo>
                      <a:pt x="757" y="297"/>
                    </a:lnTo>
                    <a:lnTo>
                      <a:pt x="768" y="341"/>
                    </a:lnTo>
                    <a:lnTo>
                      <a:pt x="786" y="387"/>
                    </a:lnTo>
                    <a:lnTo>
                      <a:pt x="786" y="432"/>
                    </a:lnTo>
                    <a:lnTo>
                      <a:pt x="786" y="481"/>
                    </a:lnTo>
                    <a:lnTo>
                      <a:pt x="793" y="526"/>
                    </a:lnTo>
                    <a:lnTo>
                      <a:pt x="793" y="572"/>
                    </a:lnTo>
                    <a:lnTo>
                      <a:pt x="793" y="623"/>
                    </a:lnTo>
                    <a:lnTo>
                      <a:pt x="793" y="667"/>
                    </a:lnTo>
                    <a:lnTo>
                      <a:pt x="793" y="722"/>
                    </a:lnTo>
                    <a:lnTo>
                      <a:pt x="801" y="765"/>
                    </a:lnTo>
                    <a:lnTo>
                      <a:pt x="786" y="801"/>
                    </a:lnTo>
                    <a:lnTo>
                      <a:pt x="775" y="826"/>
                    </a:lnTo>
                    <a:lnTo>
                      <a:pt x="757" y="852"/>
                    </a:lnTo>
                    <a:lnTo>
                      <a:pt x="739" y="888"/>
                    </a:lnTo>
                    <a:lnTo>
                      <a:pt x="732" y="913"/>
                    </a:lnTo>
                    <a:lnTo>
                      <a:pt x="714" y="950"/>
                    </a:lnTo>
                    <a:lnTo>
                      <a:pt x="707" y="976"/>
                    </a:lnTo>
                    <a:lnTo>
                      <a:pt x="689" y="1012"/>
                    </a:lnTo>
                    <a:lnTo>
                      <a:pt x="653" y="1022"/>
                    </a:lnTo>
                    <a:lnTo>
                      <a:pt x="608" y="1030"/>
                    </a:lnTo>
                    <a:lnTo>
                      <a:pt x="572" y="1044"/>
                    </a:lnTo>
                    <a:lnTo>
                      <a:pt x="529" y="1052"/>
                    </a:lnTo>
                    <a:lnTo>
                      <a:pt x="493" y="1070"/>
                    </a:lnTo>
                    <a:lnTo>
                      <a:pt x="449" y="1080"/>
                    </a:lnTo>
                    <a:lnTo>
                      <a:pt x="412" y="1088"/>
                    </a:lnTo>
                    <a:lnTo>
                      <a:pt x="369" y="1106"/>
                    </a:lnTo>
                    <a:lnTo>
                      <a:pt x="336" y="1070"/>
                    </a:lnTo>
                    <a:lnTo>
                      <a:pt x="290" y="1044"/>
                    </a:lnTo>
                    <a:lnTo>
                      <a:pt x="246" y="1012"/>
                    </a:lnTo>
                    <a:lnTo>
                      <a:pt x="203" y="976"/>
                    </a:lnTo>
                    <a:lnTo>
                      <a:pt x="158" y="950"/>
                    </a:lnTo>
                    <a:lnTo>
                      <a:pt x="122" y="913"/>
                    </a:lnTo>
                    <a:lnTo>
                      <a:pt x="79" y="881"/>
                    </a:lnTo>
                    <a:lnTo>
                      <a:pt x="36" y="852"/>
                    </a:lnTo>
                    <a:lnTo>
                      <a:pt x="36" y="801"/>
                    </a:lnTo>
                    <a:lnTo>
                      <a:pt x="25" y="758"/>
                    </a:lnTo>
                    <a:lnTo>
                      <a:pt x="25" y="714"/>
                    </a:lnTo>
                    <a:lnTo>
                      <a:pt x="18" y="659"/>
                    </a:lnTo>
                    <a:lnTo>
                      <a:pt x="18" y="616"/>
                    </a:lnTo>
                    <a:lnTo>
                      <a:pt x="10" y="572"/>
                    </a:lnTo>
                    <a:lnTo>
                      <a:pt x="10" y="518"/>
                    </a:lnTo>
                    <a:lnTo>
                      <a:pt x="0" y="475"/>
                    </a:lnTo>
                    <a:lnTo>
                      <a:pt x="10" y="438"/>
                    </a:lnTo>
                    <a:lnTo>
                      <a:pt x="18" y="395"/>
                    </a:lnTo>
                    <a:lnTo>
                      <a:pt x="36" y="359"/>
                    </a:lnTo>
                    <a:lnTo>
                      <a:pt x="43" y="315"/>
                    </a:lnTo>
                    <a:lnTo>
                      <a:pt x="54" y="279"/>
                    </a:lnTo>
                    <a:lnTo>
                      <a:pt x="61" y="246"/>
                    </a:lnTo>
                    <a:lnTo>
                      <a:pt x="72" y="199"/>
                    </a:lnTo>
                    <a:lnTo>
                      <a:pt x="79" y="166"/>
                    </a:lnTo>
                    <a:lnTo>
                      <a:pt x="97" y="148"/>
                    </a:lnTo>
                    <a:lnTo>
                      <a:pt x="115" y="123"/>
                    </a:lnTo>
                    <a:lnTo>
                      <a:pt x="140" y="105"/>
                    </a:lnTo>
                    <a:lnTo>
                      <a:pt x="158" y="87"/>
                    </a:lnTo>
                    <a:lnTo>
                      <a:pt x="176" y="61"/>
                    </a:lnTo>
                    <a:lnTo>
                      <a:pt x="195" y="43"/>
                    </a:lnTo>
                    <a:lnTo>
                      <a:pt x="209" y="25"/>
                    </a:lnTo>
                    <a:lnTo>
                      <a:pt x="227" y="0"/>
                    </a:lnTo>
                    <a:lnTo>
                      <a:pt x="257" y="6"/>
                    </a:lnTo>
                    <a:lnTo>
                      <a:pt x="282" y="14"/>
                    </a:lnTo>
                    <a:lnTo>
                      <a:pt x="300" y="25"/>
                    </a:lnTo>
                    <a:lnTo>
                      <a:pt x="326" y="32"/>
                    </a:lnTo>
                    <a:lnTo>
                      <a:pt x="351" y="43"/>
                    </a:lnTo>
                    <a:lnTo>
                      <a:pt x="381" y="43"/>
                    </a:lnTo>
                    <a:lnTo>
                      <a:pt x="399" y="51"/>
                    </a:lnTo>
                    <a:lnTo>
                      <a:pt x="424" y="61"/>
                    </a:lnTo>
                    <a:lnTo>
                      <a:pt x="449" y="61"/>
                    </a:lnTo>
                    <a:lnTo>
                      <a:pt x="475" y="61"/>
                    </a:lnTo>
                    <a:lnTo>
                      <a:pt x="503" y="51"/>
                    </a:lnTo>
                    <a:lnTo>
                      <a:pt x="521" y="51"/>
                    </a:lnTo>
                    <a:lnTo>
                      <a:pt x="547" y="51"/>
                    </a:lnTo>
                    <a:lnTo>
                      <a:pt x="572" y="51"/>
                    </a:lnTo>
                    <a:lnTo>
                      <a:pt x="598" y="51"/>
                    </a:lnTo>
                    <a:lnTo>
                      <a:pt x="616" y="43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3" name="Freeform 447"/>
              <p:cNvSpPr>
                <a:spLocks/>
              </p:cNvSpPr>
              <p:nvPr/>
            </p:nvSpPr>
            <p:spPr bwMode="auto">
              <a:xfrm>
                <a:off x="3585" y="1903"/>
                <a:ext cx="179" cy="249"/>
              </a:xfrm>
              <a:custGeom>
                <a:avLst/>
                <a:gdLst>
                  <a:gd name="T0" fmla="*/ 141 w 714"/>
                  <a:gd name="T1" fmla="*/ 9 h 998"/>
                  <a:gd name="T2" fmla="*/ 145 w 714"/>
                  <a:gd name="T3" fmla="*/ 9 h 998"/>
                  <a:gd name="T4" fmla="*/ 150 w 714"/>
                  <a:gd name="T5" fmla="*/ 9 h 998"/>
                  <a:gd name="T6" fmla="*/ 155 w 714"/>
                  <a:gd name="T7" fmla="*/ 17 h 998"/>
                  <a:gd name="T8" fmla="*/ 161 w 714"/>
                  <a:gd name="T9" fmla="*/ 37 h 998"/>
                  <a:gd name="T10" fmla="*/ 168 w 714"/>
                  <a:gd name="T11" fmla="*/ 55 h 998"/>
                  <a:gd name="T12" fmla="*/ 172 w 714"/>
                  <a:gd name="T13" fmla="*/ 75 h 998"/>
                  <a:gd name="T14" fmla="*/ 176 w 714"/>
                  <a:gd name="T15" fmla="*/ 95 h 998"/>
                  <a:gd name="T16" fmla="*/ 176 w 714"/>
                  <a:gd name="T17" fmla="*/ 117 h 998"/>
                  <a:gd name="T18" fmla="*/ 179 w 714"/>
                  <a:gd name="T19" fmla="*/ 139 h 998"/>
                  <a:gd name="T20" fmla="*/ 179 w 714"/>
                  <a:gd name="T21" fmla="*/ 160 h 998"/>
                  <a:gd name="T22" fmla="*/ 176 w 714"/>
                  <a:gd name="T23" fmla="*/ 179 h 998"/>
                  <a:gd name="T24" fmla="*/ 170 w 714"/>
                  <a:gd name="T25" fmla="*/ 192 h 998"/>
                  <a:gd name="T26" fmla="*/ 164 w 714"/>
                  <a:gd name="T27" fmla="*/ 205 h 998"/>
                  <a:gd name="T28" fmla="*/ 156 w 714"/>
                  <a:gd name="T29" fmla="*/ 218 h 998"/>
                  <a:gd name="T30" fmla="*/ 145 w 714"/>
                  <a:gd name="T31" fmla="*/ 229 h 998"/>
                  <a:gd name="T32" fmla="*/ 128 w 714"/>
                  <a:gd name="T33" fmla="*/ 234 h 998"/>
                  <a:gd name="T34" fmla="*/ 110 w 714"/>
                  <a:gd name="T35" fmla="*/ 240 h 998"/>
                  <a:gd name="T36" fmla="*/ 93 w 714"/>
                  <a:gd name="T37" fmla="*/ 245 h 998"/>
                  <a:gd name="T38" fmla="*/ 74 w 714"/>
                  <a:gd name="T39" fmla="*/ 240 h 998"/>
                  <a:gd name="T40" fmla="*/ 55 w 714"/>
                  <a:gd name="T41" fmla="*/ 226 h 998"/>
                  <a:gd name="T42" fmla="*/ 35 w 714"/>
                  <a:gd name="T43" fmla="*/ 211 h 998"/>
                  <a:gd name="T44" fmla="*/ 17 w 714"/>
                  <a:gd name="T45" fmla="*/ 198 h 998"/>
                  <a:gd name="T46" fmla="*/ 6 w 714"/>
                  <a:gd name="T47" fmla="*/ 179 h 998"/>
                  <a:gd name="T48" fmla="*/ 5 w 714"/>
                  <a:gd name="T49" fmla="*/ 158 h 998"/>
                  <a:gd name="T50" fmla="*/ 2 w 714"/>
                  <a:gd name="T51" fmla="*/ 137 h 998"/>
                  <a:gd name="T52" fmla="*/ 0 w 714"/>
                  <a:gd name="T53" fmla="*/ 117 h 998"/>
                  <a:gd name="T54" fmla="*/ 2 w 714"/>
                  <a:gd name="T55" fmla="*/ 97 h 998"/>
                  <a:gd name="T56" fmla="*/ 6 w 714"/>
                  <a:gd name="T57" fmla="*/ 80 h 998"/>
                  <a:gd name="T58" fmla="*/ 11 w 714"/>
                  <a:gd name="T59" fmla="*/ 62 h 998"/>
                  <a:gd name="T60" fmla="*/ 15 w 714"/>
                  <a:gd name="T61" fmla="*/ 44 h 998"/>
                  <a:gd name="T62" fmla="*/ 22 w 714"/>
                  <a:gd name="T63" fmla="*/ 31 h 998"/>
                  <a:gd name="T64" fmla="*/ 31 w 714"/>
                  <a:gd name="T65" fmla="*/ 22 h 998"/>
                  <a:gd name="T66" fmla="*/ 39 w 714"/>
                  <a:gd name="T67" fmla="*/ 14 h 998"/>
                  <a:gd name="T68" fmla="*/ 46 w 714"/>
                  <a:gd name="T69" fmla="*/ 5 h 998"/>
                  <a:gd name="T70" fmla="*/ 57 w 714"/>
                  <a:gd name="T71" fmla="*/ 0 h 998"/>
                  <a:gd name="T72" fmla="*/ 68 w 714"/>
                  <a:gd name="T73" fmla="*/ 5 h 998"/>
                  <a:gd name="T74" fmla="*/ 79 w 714"/>
                  <a:gd name="T75" fmla="*/ 6 h 998"/>
                  <a:gd name="T76" fmla="*/ 90 w 714"/>
                  <a:gd name="T77" fmla="*/ 11 h 998"/>
                  <a:gd name="T78" fmla="*/ 102 w 714"/>
                  <a:gd name="T79" fmla="*/ 11 h 998"/>
                  <a:gd name="T80" fmla="*/ 113 w 714"/>
                  <a:gd name="T81" fmla="*/ 11 h 998"/>
                  <a:gd name="T82" fmla="*/ 124 w 714"/>
                  <a:gd name="T83" fmla="*/ 11 h 998"/>
                  <a:gd name="T84" fmla="*/ 133 w 714"/>
                  <a:gd name="T85" fmla="*/ 9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4" h="998">
                    <a:moveTo>
                      <a:pt x="554" y="37"/>
                    </a:moveTo>
                    <a:lnTo>
                      <a:pt x="562" y="37"/>
                    </a:lnTo>
                    <a:lnTo>
                      <a:pt x="573" y="37"/>
                    </a:lnTo>
                    <a:lnTo>
                      <a:pt x="580" y="37"/>
                    </a:lnTo>
                    <a:lnTo>
                      <a:pt x="591" y="37"/>
                    </a:lnTo>
                    <a:lnTo>
                      <a:pt x="599" y="37"/>
                    </a:lnTo>
                    <a:lnTo>
                      <a:pt x="609" y="37"/>
                    </a:lnTo>
                    <a:lnTo>
                      <a:pt x="617" y="70"/>
                    </a:lnTo>
                    <a:lnTo>
                      <a:pt x="635" y="106"/>
                    </a:lnTo>
                    <a:lnTo>
                      <a:pt x="642" y="149"/>
                    </a:lnTo>
                    <a:lnTo>
                      <a:pt x="653" y="185"/>
                    </a:lnTo>
                    <a:lnTo>
                      <a:pt x="671" y="222"/>
                    </a:lnTo>
                    <a:lnTo>
                      <a:pt x="678" y="266"/>
                    </a:lnTo>
                    <a:lnTo>
                      <a:pt x="685" y="302"/>
                    </a:lnTo>
                    <a:lnTo>
                      <a:pt x="703" y="345"/>
                    </a:lnTo>
                    <a:lnTo>
                      <a:pt x="703" y="381"/>
                    </a:lnTo>
                    <a:lnTo>
                      <a:pt x="703" y="426"/>
                    </a:lnTo>
                    <a:lnTo>
                      <a:pt x="703" y="469"/>
                    </a:lnTo>
                    <a:lnTo>
                      <a:pt x="714" y="512"/>
                    </a:lnTo>
                    <a:lnTo>
                      <a:pt x="714" y="556"/>
                    </a:lnTo>
                    <a:lnTo>
                      <a:pt x="714" y="599"/>
                    </a:lnTo>
                    <a:lnTo>
                      <a:pt x="714" y="643"/>
                    </a:lnTo>
                    <a:lnTo>
                      <a:pt x="714" y="690"/>
                    </a:lnTo>
                    <a:lnTo>
                      <a:pt x="703" y="716"/>
                    </a:lnTo>
                    <a:lnTo>
                      <a:pt x="685" y="741"/>
                    </a:lnTo>
                    <a:lnTo>
                      <a:pt x="678" y="770"/>
                    </a:lnTo>
                    <a:lnTo>
                      <a:pt x="671" y="795"/>
                    </a:lnTo>
                    <a:lnTo>
                      <a:pt x="653" y="820"/>
                    </a:lnTo>
                    <a:lnTo>
                      <a:pt x="642" y="846"/>
                    </a:lnTo>
                    <a:lnTo>
                      <a:pt x="624" y="875"/>
                    </a:lnTo>
                    <a:lnTo>
                      <a:pt x="617" y="901"/>
                    </a:lnTo>
                    <a:lnTo>
                      <a:pt x="580" y="919"/>
                    </a:lnTo>
                    <a:lnTo>
                      <a:pt x="544" y="926"/>
                    </a:lnTo>
                    <a:lnTo>
                      <a:pt x="511" y="937"/>
                    </a:lnTo>
                    <a:lnTo>
                      <a:pt x="475" y="944"/>
                    </a:lnTo>
                    <a:lnTo>
                      <a:pt x="439" y="962"/>
                    </a:lnTo>
                    <a:lnTo>
                      <a:pt x="406" y="970"/>
                    </a:lnTo>
                    <a:lnTo>
                      <a:pt x="370" y="980"/>
                    </a:lnTo>
                    <a:lnTo>
                      <a:pt x="333" y="998"/>
                    </a:lnTo>
                    <a:lnTo>
                      <a:pt x="297" y="962"/>
                    </a:lnTo>
                    <a:lnTo>
                      <a:pt x="254" y="937"/>
                    </a:lnTo>
                    <a:lnTo>
                      <a:pt x="221" y="907"/>
                    </a:lnTo>
                    <a:lnTo>
                      <a:pt x="185" y="875"/>
                    </a:lnTo>
                    <a:lnTo>
                      <a:pt x="141" y="846"/>
                    </a:lnTo>
                    <a:lnTo>
                      <a:pt x="104" y="820"/>
                    </a:lnTo>
                    <a:lnTo>
                      <a:pt x="68" y="795"/>
                    </a:lnTo>
                    <a:lnTo>
                      <a:pt x="25" y="759"/>
                    </a:lnTo>
                    <a:lnTo>
                      <a:pt x="25" y="716"/>
                    </a:lnTo>
                    <a:lnTo>
                      <a:pt x="18" y="680"/>
                    </a:lnTo>
                    <a:lnTo>
                      <a:pt x="18" y="635"/>
                    </a:lnTo>
                    <a:lnTo>
                      <a:pt x="18" y="592"/>
                    </a:lnTo>
                    <a:lnTo>
                      <a:pt x="7" y="548"/>
                    </a:lnTo>
                    <a:lnTo>
                      <a:pt x="7" y="512"/>
                    </a:lnTo>
                    <a:lnTo>
                      <a:pt x="0" y="469"/>
                    </a:lnTo>
                    <a:lnTo>
                      <a:pt x="0" y="426"/>
                    </a:lnTo>
                    <a:lnTo>
                      <a:pt x="7" y="389"/>
                    </a:lnTo>
                    <a:lnTo>
                      <a:pt x="18" y="353"/>
                    </a:lnTo>
                    <a:lnTo>
                      <a:pt x="25" y="320"/>
                    </a:lnTo>
                    <a:lnTo>
                      <a:pt x="32" y="284"/>
                    </a:lnTo>
                    <a:lnTo>
                      <a:pt x="43" y="248"/>
                    </a:lnTo>
                    <a:lnTo>
                      <a:pt x="50" y="211"/>
                    </a:lnTo>
                    <a:lnTo>
                      <a:pt x="61" y="178"/>
                    </a:lnTo>
                    <a:lnTo>
                      <a:pt x="68" y="142"/>
                    </a:lnTo>
                    <a:lnTo>
                      <a:pt x="86" y="124"/>
                    </a:lnTo>
                    <a:lnTo>
                      <a:pt x="104" y="106"/>
                    </a:lnTo>
                    <a:lnTo>
                      <a:pt x="122" y="88"/>
                    </a:lnTo>
                    <a:lnTo>
                      <a:pt x="141" y="70"/>
                    </a:lnTo>
                    <a:lnTo>
                      <a:pt x="155" y="55"/>
                    </a:lnTo>
                    <a:lnTo>
                      <a:pt x="167" y="37"/>
                    </a:lnTo>
                    <a:lnTo>
                      <a:pt x="185" y="19"/>
                    </a:lnTo>
                    <a:lnTo>
                      <a:pt x="203" y="0"/>
                    </a:lnTo>
                    <a:lnTo>
                      <a:pt x="228" y="0"/>
                    </a:lnTo>
                    <a:lnTo>
                      <a:pt x="246" y="8"/>
                    </a:lnTo>
                    <a:lnTo>
                      <a:pt x="272" y="19"/>
                    </a:lnTo>
                    <a:lnTo>
                      <a:pt x="290" y="26"/>
                    </a:lnTo>
                    <a:lnTo>
                      <a:pt x="315" y="26"/>
                    </a:lnTo>
                    <a:lnTo>
                      <a:pt x="333" y="37"/>
                    </a:lnTo>
                    <a:lnTo>
                      <a:pt x="358" y="45"/>
                    </a:lnTo>
                    <a:lnTo>
                      <a:pt x="376" y="55"/>
                    </a:lnTo>
                    <a:lnTo>
                      <a:pt x="406" y="45"/>
                    </a:lnTo>
                    <a:lnTo>
                      <a:pt x="421" y="45"/>
                    </a:lnTo>
                    <a:lnTo>
                      <a:pt x="449" y="45"/>
                    </a:lnTo>
                    <a:lnTo>
                      <a:pt x="467" y="45"/>
                    </a:lnTo>
                    <a:lnTo>
                      <a:pt x="493" y="45"/>
                    </a:lnTo>
                    <a:lnTo>
                      <a:pt x="511" y="45"/>
                    </a:lnTo>
                    <a:lnTo>
                      <a:pt x="529" y="37"/>
                    </a:lnTo>
                    <a:lnTo>
                      <a:pt x="554" y="37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4" name="Freeform 448"/>
              <p:cNvSpPr>
                <a:spLocks/>
              </p:cNvSpPr>
              <p:nvPr/>
            </p:nvSpPr>
            <p:spPr bwMode="auto">
              <a:xfrm>
                <a:off x="3598" y="1903"/>
                <a:ext cx="158" cy="220"/>
              </a:xfrm>
              <a:custGeom>
                <a:avLst/>
                <a:gdLst>
                  <a:gd name="T0" fmla="*/ 125 w 635"/>
                  <a:gd name="T1" fmla="*/ 9 h 882"/>
                  <a:gd name="T2" fmla="*/ 130 w 635"/>
                  <a:gd name="T3" fmla="*/ 9 h 882"/>
                  <a:gd name="T4" fmla="*/ 135 w 635"/>
                  <a:gd name="T5" fmla="*/ 6 h 882"/>
                  <a:gd name="T6" fmla="*/ 139 w 635"/>
                  <a:gd name="T7" fmla="*/ 25 h 882"/>
                  <a:gd name="T8" fmla="*/ 146 w 635"/>
                  <a:gd name="T9" fmla="*/ 42 h 882"/>
                  <a:gd name="T10" fmla="*/ 150 w 635"/>
                  <a:gd name="T11" fmla="*/ 60 h 882"/>
                  <a:gd name="T12" fmla="*/ 156 w 635"/>
                  <a:gd name="T13" fmla="*/ 75 h 882"/>
                  <a:gd name="T14" fmla="*/ 156 w 635"/>
                  <a:gd name="T15" fmla="*/ 95 h 882"/>
                  <a:gd name="T16" fmla="*/ 156 w 635"/>
                  <a:gd name="T17" fmla="*/ 114 h 882"/>
                  <a:gd name="T18" fmla="*/ 158 w 635"/>
                  <a:gd name="T19" fmla="*/ 134 h 882"/>
                  <a:gd name="T20" fmla="*/ 158 w 635"/>
                  <a:gd name="T21" fmla="*/ 152 h 882"/>
                  <a:gd name="T22" fmla="*/ 152 w 635"/>
                  <a:gd name="T23" fmla="*/ 165 h 882"/>
                  <a:gd name="T24" fmla="*/ 147 w 635"/>
                  <a:gd name="T25" fmla="*/ 177 h 882"/>
                  <a:gd name="T26" fmla="*/ 141 w 635"/>
                  <a:gd name="T27" fmla="*/ 189 h 882"/>
                  <a:gd name="T28" fmla="*/ 137 w 635"/>
                  <a:gd name="T29" fmla="*/ 200 h 882"/>
                  <a:gd name="T30" fmla="*/ 121 w 635"/>
                  <a:gd name="T31" fmla="*/ 205 h 882"/>
                  <a:gd name="T32" fmla="*/ 106 w 635"/>
                  <a:gd name="T33" fmla="*/ 211 h 882"/>
                  <a:gd name="T34" fmla="*/ 89 w 635"/>
                  <a:gd name="T35" fmla="*/ 216 h 882"/>
                  <a:gd name="T36" fmla="*/ 73 w 635"/>
                  <a:gd name="T37" fmla="*/ 220 h 882"/>
                  <a:gd name="T38" fmla="*/ 58 w 635"/>
                  <a:gd name="T39" fmla="*/ 207 h 882"/>
                  <a:gd name="T40" fmla="*/ 40 w 635"/>
                  <a:gd name="T41" fmla="*/ 196 h 882"/>
                  <a:gd name="T42" fmla="*/ 23 w 635"/>
                  <a:gd name="T43" fmla="*/ 183 h 882"/>
                  <a:gd name="T44" fmla="*/ 7 w 635"/>
                  <a:gd name="T45" fmla="*/ 170 h 882"/>
                  <a:gd name="T46" fmla="*/ 4 w 635"/>
                  <a:gd name="T47" fmla="*/ 149 h 882"/>
                  <a:gd name="T48" fmla="*/ 3 w 635"/>
                  <a:gd name="T49" fmla="*/ 132 h 882"/>
                  <a:gd name="T50" fmla="*/ 0 w 635"/>
                  <a:gd name="T51" fmla="*/ 112 h 882"/>
                  <a:gd name="T52" fmla="*/ 0 w 635"/>
                  <a:gd name="T53" fmla="*/ 95 h 882"/>
                  <a:gd name="T54" fmla="*/ 3 w 635"/>
                  <a:gd name="T55" fmla="*/ 80 h 882"/>
                  <a:gd name="T56" fmla="*/ 7 w 635"/>
                  <a:gd name="T57" fmla="*/ 63 h 882"/>
                  <a:gd name="T58" fmla="*/ 11 w 635"/>
                  <a:gd name="T59" fmla="*/ 48 h 882"/>
                  <a:gd name="T60" fmla="*/ 15 w 635"/>
                  <a:gd name="T61" fmla="*/ 33 h 882"/>
                  <a:gd name="T62" fmla="*/ 23 w 635"/>
                  <a:gd name="T63" fmla="*/ 25 h 882"/>
                  <a:gd name="T64" fmla="*/ 31 w 635"/>
                  <a:gd name="T65" fmla="*/ 16 h 882"/>
                  <a:gd name="T66" fmla="*/ 38 w 635"/>
                  <a:gd name="T67" fmla="*/ 9 h 882"/>
                  <a:gd name="T68" fmla="*/ 44 w 635"/>
                  <a:gd name="T69" fmla="*/ 0 h 882"/>
                  <a:gd name="T70" fmla="*/ 55 w 635"/>
                  <a:gd name="T71" fmla="*/ 2 h 882"/>
                  <a:gd name="T72" fmla="*/ 64 w 635"/>
                  <a:gd name="T73" fmla="*/ 6 h 882"/>
                  <a:gd name="T74" fmla="*/ 75 w 635"/>
                  <a:gd name="T75" fmla="*/ 9 h 882"/>
                  <a:gd name="T76" fmla="*/ 84 w 635"/>
                  <a:gd name="T77" fmla="*/ 11 h 882"/>
                  <a:gd name="T78" fmla="*/ 92 w 635"/>
                  <a:gd name="T79" fmla="*/ 11 h 882"/>
                  <a:gd name="T80" fmla="*/ 104 w 635"/>
                  <a:gd name="T81" fmla="*/ 11 h 882"/>
                  <a:gd name="T82" fmla="*/ 112 w 635"/>
                  <a:gd name="T83" fmla="*/ 9 h 882"/>
                  <a:gd name="T84" fmla="*/ 123 w 635"/>
                  <a:gd name="T85" fmla="*/ 9 h 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5" h="882">
                    <a:moveTo>
                      <a:pt x="494" y="37"/>
                    </a:moveTo>
                    <a:lnTo>
                      <a:pt x="504" y="37"/>
                    </a:lnTo>
                    <a:lnTo>
                      <a:pt x="512" y="37"/>
                    </a:lnTo>
                    <a:lnTo>
                      <a:pt x="523" y="37"/>
                    </a:lnTo>
                    <a:lnTo>
                      <a:pt x="530" y="26"/>
                    </a:lnTo>
                    <a:lnTo>
                      <a:pt x="541" y="26"/>
                    </a:lnTo>
                    <a:lnTo>
                      <a:pt x="549" y="63"/>
                    </a:lnTo>
                    <a:lnTo>
                      <a:pt x="559" y="99"/>
                    </a:lnTo>
                    <a:lnTo>
                      <a:pt x="574" y="131"/>
                    </a:lnTo>
                    <a:lnTo>
                      <a:pt x="585" y="167"/>
                    </a:lnTo>
                    <a:lnTo>
                      <a:pt x="592" y="203"/>
                    </a:lnTo>
                    <a:lnTo>
                      <a:pt x="603" y="240"/>
                    </a:lnTo>
                    <a:lnTo>
                      <a:pt x="610" y="273"/>
                    </a:lnTo>
                    <a:lnTo>
                      <a:pt x="628" y="302"/>
                    </a:lnTo>
                    <a:lnTo>
                      <a:pt x="628" y="345"/>
                    </a:lnTo>
                    <a:lnTo>
                      <a:pt x="628" y="381"/>
                    </a:lnTo>
                    <a:lnTo>
                      <a:pt x="628" y="426"/>
                    </a:lnTo>
                    <a:lnTo>
                      <a:pt x="628" y="457"/>
                    </a:lnTo>
                    <a:lnTo>
                      <a:pt x="628" y="494"/>
                    </a:lnTo>
                    <a:lnTo>
                      <a:pt x="635" y="538"/>
                    </a:lnTo>
                    <a:lnTo>
                      <a:pt x="635" y="574"/>
                    </a:lnTo>
                    <a:lnTo>
                      <a:pt x="635" y="610"/>
                    </a:lnTo>
                    <a:lnTo>
                      <a:pt x="628" y="635"/>
                    </a:lnTo>
                    <a:lnTo>
                      <a:pt x="610" y="661"/>
                    </a:lnTo>
                    <a:lnTo>
                      <a:pt x="603" y="680"/>
                    </a:lnTo>
                    <a:lnTo>
                      <a:pt x="592" y="708"/>
                    </a:lnTo>
                    <a:lnTo>
                      <a:pt x="585" y="734"/>
                    </a:lnTo>
                    <a:lnTo>
                      <a:pt x="567" y="759"/>
                    </a:lnTo>
                    <a:lnTo>
                      <a:pt x="559" y="777"/>
                    </a:lnTo>
                    <a:lnTo>
                      <a:pt x="549" y="802"/>
                    </a:lnTo>
                    <a:lnTo>
                      <a:pt x="512" y="813"/>
                    </a:lnTo>
                    <a:lnTo>
                      <a:pt x="486" y="820"/>
                    </a:lnTo>
                    <a:lnTo>
                      <a:pt x="450" y="838"/>
                    </a:lnTo>
                    <a:lnTo>
                      <a:pt x="425" y="846"/>
                    </a:lnTo>
                    <a:lnTo>
                      <a:pt x="389" y="856"/>
                    </a:lnTo>
                    <a:lnTo>
                      <a:pt x="356" y="864"/>
                    </a:lnTo>
                    <a:lnTo>
                      <a:pt x="326" y="875"/>
                    </a:lnTo>
                    <a:lnTo>
                      <a:pt x="295" y="882"/>
                    </a:lnTo>
                    <a:lnTo>
                      <a:pt x="265" y="856"/>
                    </a:lnTo>
                    <a:lnTo>
                      <a:pt x="232" y="831"/>
                    </a:lnTo>
                    <a:lnTo>
                      <a:pt x="196" y="802"/>
                    </a:lnTo>
                    <a:lnTo>
                      <a:pt x="160" y="784"/>
                    </a:lnTo>
                    <a:lnTo>
                      <a:pt x="123" y="759"/>
                    </a:lnTo>
                    <a:lnTo>
                      <a:pt x="91" y="734"/>
                    </a:lnTo>
                    <a:lnTo>
                      <a:pt x="54" y="708"/>
                    </a:lnTo>
                    <a:lnTo>
                      <a:pt x="29" y="680"/>
                    </a:lnTo>
                    <a:lnTo>
                      <a:pt x="18" y="643"/>
                    </a:lnTo>
                    <a:lnTo>
                      <a:pt x="18" y="599"/>
                    </a:lnTo>
                    <a:lnTo>
                      <a:pt x="11" y="566"/>
                    </a:lnTo>
                    <a:lnTo>
                      <a:pt x="11" y="530"/>
                    </a:lnTo>
                    <a:lnTo>
                      <a:pt x="11" y="494"/>
                    </a:lnTo>
                    <a:lnTo>
                      <a:pt x="0" y="451"/>
                    </a:lnTo>
                    <a:lnTo>
                      <a:pt x="0" y="414"/>
                    </a:lnTo>
                    <a:lnTo>
                      <a:pt x="0" y="381"/>
                    </a:lnTo>
                    <a:lnTo>
                      <a:pt x="0" y="345"/>
                    </a:lnTo>
                    <a:lnTo>
                      <a:pt x="11" y="320"/>
                    </a:lnTo>
                    <a:lnTo>
                      <a:pt x="18" y="284"/>
                    </a:lnTo>
                    <a:lnTo>
                      <a:pt x="29" y="254"/>
                    </a:lnTo>
                    <a:lnTo>
                      <a:pt x="36" y="222"/>
                    </a:lnTo>
                    <a:lnTo>
                      <a:pt x="44" y="193"/>
                    </a:lnTo>
                    <a:lnTo>
                      <a:pt x="54" y="160"/>
                    </a:lnTo>
                    <a:lnTo>
                      <a:pt x="62" y="131"/>
                    </a:lnTo>
                    <a:lnTo>
                      <a:pt x="80" y="117"/>
                    </a:lnTo>
                    <a:lnTo>
                      <a:pt x="91" y="99"/>
                    </a:lnTo>
                    <a:lnTo>
                      <a:pt x="105" y="81"/>
                    </a:lnTo>
                    <a:lnTo>
                      <a:pt x="123" y="63"/>
                    </a:lnTo>
                    <a:lnTo>
                      <a:pt x="135" y="45"/>
                    </a:lnTo>
                    <a:lnTo>
                      <a:pt x="153" y="37"/>
                    </a:lnTo>
                    <a:lnTo>
                      <a:pt x="171" y="19"/>
                    </a:lnTo>
                    <a:lnTo>
                      <a:pt x="178" y="0"/>
                    </a:lnTo>
                    <a:lnTo>
                      <a:pt x="196" y="8"/>
                    </a:lnTo>
                    <a:lnTo>
                      <a:pt x="222" y="8"/>
                    </a:lnTo>
                    <a:lnTo>
                      <a:pt x="240" y="19"/>
                    </a:lnTo>
                    <a:lnTo>
                      <a:pt x="258" y="26"/>
                    </a:lnTo>
                    <a:lnTo>
                      <a:pt x="277" y="26"/>
                    </a:lnTo>
                    <a:lnTo>
                      <a:pt x="301" y="37"/>
                    </a:lnTo>
                    <a:lnTo>
                      <a:pt x="320" y="45"/>
                    </a:lnTo>
                    <a:lnTo>
                      <a:pt x="338" y="45"/>
                    </a:lnTo>
                    <a:lnTo>
                      <a:pt x="356" y="45"/>
                    </a:lnTo>
                    <a:lnTo>
                      <a:pt x="371" y="45"/>
                    </a:lnTo>
                    <a:lnTo>
                      <a:pt x="399" y="45"/>
                    </a:lnTo>
                    <a:lnTo>
                      <a:pt x="417" y="45"/>
                    </a:lnTo>
                    <a:lnTo>
                      <a:pt x="432" y="37"/>
                    </a:lnTo>
                    <a:lnTo>
                      <a:pt x="450" y="37"/>
                    </a:lnTo>
                    <a:lnTo>
                      <a:pt x="468" y="37"/>
                    </a:lnTo>
                    <a:lnTo>
                      <a:pt x="494" y="37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5" name="Freeform 449"/>
              <p:cNvSpPr>
                <a:spLocks/>
              </p:cNvSpPr>
              <p:nvPr/>
            </p:nvSpPr>
            <p:spPr bwMode="auto">
              <a:xfrm>
                <a:off x="3609" y="1903"/>
                <a:ext cx="141" cy="194"/>
              </a:xfrm>
              <a:custGeom>
                <a:avLst/>
                <a:gdLst>
                  <a:gd name="T0" fmla="*/ 110 w 566"/>
                  <a:gd name="T1" fmla="*/ 9 h 777"/>
                  <a:gd name="T2" fmla="*/ 112 w 566"/>
                  <a:gd name="T3" fmla="*/ 6 h 777"/>
                  <a:gd name="T4" fmla="*/ 117 w 566"/>
                  <a:gd name="T5" fmla="*/ 6 h 777"/>
                  <a:gd name="T6" fmla="*/ 121 w 566"/>
                  <a:gd name="T7" fmla="*/ 14 h 777"/>
                  <a:gd name="T8" fmla="*/ 126 w 566"/>
                  <a:gd name="T9" fmla="*/ 29 h 777"/>
                  <a:gd name="T10" fmla="*/ 130 w 566"/>
                  <a:gd name="T11" fmla="*/ 44 h 777"/>
                  <a:gd name="T12" fmla="*/ 135 w 566"/>
                  <a:gd name="T13" fmla="*/ 60 h 777"/>
                  <a:gd name="T14" fmla="*/ 137 w 566"/>
                  <a:gd name="T15" fmla="*/ 75 h 777"/>
                  <a:gd name="T16" fmla="*/ 139 w 566"/>
                  <a:gd name="T17" fmla="*/ 93 h 777"/>
                  <a:gd name="T18" fmla="*/ 139 w 566"/>
                  <a:gd name="T19" fmla="*/ 108 h 777"/>
                  <a:gd name="T20" fmla="*/ 139 w 566"/>
                  <a:gd name="T21" fmla="*/ 126 h 777"/>
                  <a:gd name="T22" fmla="*/ 137 w 566"/>
                  <a:gd name="T23" fmla="*/ 139 h 777"/>
                  <a:gd name="T24" fmla="*/ 132 w 566"/>
                  <a:gd name="T25" fmla="*/ 150 h 777"/>
                  <a:gd name="T26" fmla="*/ 128 w 566"/>
                  <a:gd name="T27" fmla="*/ 161 h 777"/>
                  <a:gd name="T28" fmla="*/ 124 w 566"/>
                  <a:gd name="T29" fmla="*/ 172 h 777"/>
                  <a:gd name="T30" fmla="*/ 115 w 566"/>
                  <a:gd name="T31" fmla="*/ 179 h 777"/>
                  <a:gd name="T32" fmla="*/ 99 w 566"/>
                  <a:gd name="T33" fmla="*/ 183 h 777"/>
                  <a:gd name="T34" fmla="*/ 86 w 566"/>
                  <a:gd name="T35" fmla="*/ 188 h 777"/>
                  <a:gd name="T36" fmla="*/ 73 w 566"/>
                  <a:gd name="T37" fmla="*/ 192 h 777"/>
                  <a:gd name="T38" fmla="*/ 58 w 566"/>
                  <a:gd name="T39" fmla="*/ 188 h 777"/>
                  <a:gd name="T40" fmla="*/ 44 w 566"/>
                  <a:gd name="T41" fmla="*/ 177 h 777"/>
                  <a:gd name="T42" fmla="*/ 29 w 566"/>
                  <a:gd name="T43" fmla="*/ 165 h 777"/>
                  <a:gd name="T44" fmla="*/ 14 w 566"/>
                  <a:gd name="T45" fmla="*/ 154 h 777"/>
                  <a:gd name="T46" fmla="*/ 7 w 566"/>
                  <a:gd name="T47" fmla="*/ 141 h 777"/>
                  <a:gd name="T48" fmla="*/ 4 w 566"/>
                  <a:gd name="T49" fmla="*/ 123 h 777"/>
                  <a:gd name="T50" fmla="*/ 2 w 566"/>
                  <a:gd name="T51" fmla="*/ 108 h 777"/>
                  <a:gd name="T52" fmla="*/ 2 w 566"/>
                  <a:gd name="T53" fmla="*/ 91 h 777"/>
                  <a:gd name="T54" fmla="*/ 2 w 566"/>
                  <a:gd name="T55" fmla="*/ 77 h 777"/>
                  <a:gd name="T56" fmla="*/ 7 w 566"/>
                  <a:gd name="T57" fmla="*/ 62 h 777"/>
                  <a:gd name="T58" fmla="*/ 9 w 566"/>
                  <a:gd name="T59" fmla="*/ 48 h 777"/>
                  <a:gd name="T60" fmla="*/ 14 w 566"/>
                  <a:gd name="T61" fmla="*/ 35 h 777"/>
                  <a:gd name="T62" fmla="*/ 18 w 566"/>
                  <a:gd name="T63" fmla="*/ 25 h 777"/>
                  <a:gd name="T64" fmla="*/ 24 w 566"/>
                  <a:gd name="T65" fmla="*/ 17 h 777"/>
                  <a:gd name="T66" fmla="*/ 32 w 566"/>
                  <a:gd name="T67" fmla="*/ 11 h 777"/>
                  <a:gd name="T68" fmla="*/ 38 w 566"/>
                  <a:gd name="T69" fmla="*/ 5 h 777"/>
                  <a:gd name="T70" fmla="*/ 44 w 566"/>
                  <a:gd name="T71" fmla="*/ 2 h 777"/>
                  <a:gd name="T72" fmla="*/ 53 w 566"/>
                  <a:gd name="T73" fmla="*/ 5 h 777"/>
                  <a:gd name="T74" fmla="*/ 63 w 566"/>
                  <a:gd name="T75" fmla="*/ 6 h 777"/>
                  <a:gd name="T76" fmla="*/ 70 w 566"/>
                  <a:gd name="T77" fmla="*/ 9 h 777"/>
                  <a:gd name="T78" fmla="*/ 79 w 566"/>
                  <a:gd name="T79" fmla="*/ 11 h 777"/>
                  <a:gd name="T80" fmla="*/ 88 w 566"/>
                  <a:gd name="T81" fmla="*/ 9 h 777"/>
                  <a:gd name="T82" fmla="*/ 97 w 566"/>
                  <a:gd name="T83" fmla="*/ 9 h 777"/>
                  <a:gd name="T84" fmla="*/ 104 w 566"/>
                  <a:gd name="T85" fmla="*/ 9 h 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6" h="777">
                    <a:moveTo>
                      <a:pt x="435" y="37"/>
                    </a:moveTo>
                    <a:lnTo>
                      <a:pt x="442" y="37"/>
                    </a:lnTo>
                    <a:lnTo>
                      <a:pt x="442" y="26"/>
                    </a:lnTo>
                    <a:lnTo>
                      <a:pt x="450" y="26"/>
                    </a:lnTo>
                    <a:lnTo>
                      <a:pt x="460" y="26"/>
                    </a:lnTo>
                    <a:lnTo>
                      <a:pt x="468" y="26"/>
                    </a:lnTo>
                    <a:lnTo>
                      <a:pt x="479" y="26"/>
                    </a:lnTo>
                    <a:lnTo>
                      <a:pt x="486" y="55"/>
                    </a:lnTo>
                    <a:lnTo>
                      <a:pt x="497" y="88"/>
                    </a:lnTo>
                    <a:lnTo>
                      <a:pt x="505" y="117"/>
                    </a:lnTo>
                    <a:lnTo>
                      <a:pt x="515" y="149"/>
                    </a:lnTo>
                    <a:lnTo>
                      <a:pt x="523" y="178"/>
                    </a:lnTo>
                    <a:lnTo>
                      <a:pt x="530" y="211"/>
                    </a:lnTo>
                    <a:lnTo>
                      <a:pt x="541" y="240"/>
                    </a:lnTo>
                    <a:lnTo>
                      <a:pt x="548" y="266"/>
                    </a:lnTo>
                    <a:lnTo>
                      <a:pt x="548" y="302"/>
                    </a:lnTo>
                    <a:lnTo>
                      <a:pt x="559" y="335"/>
                    </a:lnTo>
                    <a:lnTo>
                      <a:pt x="559" y="371"/>
                    </a:lnTo>
                    <a:lnTo>
                      <a:pt x="559" y="407"/>
                    </a:lnTo>
                    <a:lnTo>
                      <a:pt x="559" y="432"/>
                    </a:lnTo>
                    <a:lnTo>
                      <a:pt x="559" y="469"/>
                    </a:lnTo>
                    <a:lnTo>
                      <a:pt x="559" y="505"/>
                    </a:lnTo>
                    <a:lnTo>
                      <a:pt x="566" y="538"/>
                    </a:lnTo>
                    <a:lnTo>
                      <a:pt x="548" y="556"/>
                    </a:lnTo>
                    <a:lnTo>
                      <a:pt x="541" y="581"/>
                    </a:lnTo>
                    <a:lnTo>
                      <a:pt x="530" y="599"/>
                    </a:lnTo>
                    <a:lnTo>
                      <a:pt x="523" y="617"/>
                    </a:lnTo>
                    <a:lnTo>
                      <a:pt x="515" y="643"/>
                    </a:lnTo>
                    <a:lnTo>
                      <a:pt x="505" y="661"/>
                    </a:lnTo>
                    <a:lnTo>
                      <a:pt x="497" y="690"/>
                    </a:lnTo>
                    <a:lnTo>
                      <a:pt x="486" y="708"/>
                    </a:lnTo>
                    <a:lnTo>
                      <a:pt x="460" y="716"/>
                    </a:lnTo>
                    <a:lnTo>
                      <a:pt x="424" y="723"/>
                    </a:lnTo>
                    <a:lnTo>
                      <a:pt x="399" y="734"/>
                    </a:lnTo>
                    <a:lnTo>
                      <a:pt x="373" y="741"/>
                    </a:lnTo>
                    <a:lnTo>
                      <a:pt x="345" y="752"/>
                    </a:lnTo>
                    <a:lnTo>
                      <a:pt x="319" y="759"/>
                    </a:lnTo>
                    <a:lnTo>
                      <a:pt x="294" y="770"/>
                    </a:lnTo>
                    <a:lnTo>
                      <a:pt x="264" y="777"/>
                    </a:lnTo>
                    <a:lnTo>
                      <a:pt x="233" y="752"/>
                    </a:lnTo>
                    <a:lnTo>
                      <a:pt x="203" y="734"/>
                    </a:lnTo>
                    <a:lnTo>
                      <a:pt x="178" y="708"/>
                    </a:lnTo>
                    <a:lnTo>
                      <a:pt x="142" y="690"/>
                    </a:lnTo>
                    <a:lnTo>
                      <a:pt x="116" y="661"/>
                    </a:lnTo>
                    <a:lnTo>
                      <a:pt x="91" y="643"/>
                    </a:lnTo>
                    <a:lnTo>
                      <a:pt x="55" y="617"/>
                    </a:lnTo>
                    <a:lnTo>
                      <a:pt x="28" y="592"/>
                    </a:lnTo>
                    <a:lnTo>
                      <a:pt x="28" y="566"/>
                    </a:lnTo>
                    <a:lnTo>
                      <a:pt x="18" y="530"/>
                    </a:lnTo>
                    <a:lnTo>
                      <a:pt x="18" y="494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396"/>
                    </a:lnTo>
                    <a:lnTo>
                      <a:pt x="10" y="363"/>
                    </a:lnTo>
                    <a:lnTo>
                      <a:pt x="0" y="335"/>
                    </a:lnTo>
                    <a:lnTo>
                      <a:pt x="10" y="309"/>
                    </a:lnTo>
                    <a:lnTo>
                      <a:pt x="18" y="273"/>
                    </a:lnTo>
                    <a:lnTo>
                      <a:pt x="28" y="248"/>
                    </a:lnTo>
                    <a:lnTo>
                      <a:pt x="28" y="222"/>
                    </a:lnTo>
                    <a:lnTo>
                      <a:pt x="36" y="193"/>
                    </a:lnTo>
                    <a:lnTo>
                      <a:pt x="47" y="167"/>
                    </a:lnTo>
                    <a:lnTo>
                      <a:pt x="55" y="142"/>
                    </a:lnTo>
                    <a:lnTo>
                      <a:pt x="61" y="117"/>
                    </a:lnTo>
                    <a:lnTo>
                      <a:pt x="73" y="99"/>
                    </a:lnTo>
                    <a:lnTo>
                      <a:pt x="91" y="88"/>
                    </a:lnTo>
                    <a:lnTo>
                      <a:pt x="98" y="70"/>
                    </a:lnTo>
                    <a:lnTo>
                      <a:pt x="109" y="55"/>
                    </a:lnTo>
                    <a:lnTo>
                      <a:pt x="127" y="45"/>
                    </a:lnTo>
                    <a:lnTo>
                      <a:pt x="134" y="26"/>
                    </a:lnTo>
                    <a:lnTo>
                      <a:pt x="152" y="19"/>
                    </a:lnTo>
                    <a:lnTo>
                      <a:pt x="160" y="0"/>
                    </a:lnTo>
                    <a:lnTo>
                      <a:pt x="178" y="8"/>
                    </a:lnTo>
                    <a:lnTo>
                      <a:pt x="196" y="8"/>
                    </a:lnTo>
                    <a:lnTo>
                      <a:pt x="214" y="19"/>
                    </a:lnTo>
                    <a:lnTo>
                      <a:pt x="233" y="19"/>
                    </a:lnTo>
                    <a:lnTo>
                      <a:pt x="251" y="26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1" y="45"/>
                    </a:lnTo>
                    <a:lnTo>
                      <a:pt x="319" y="45"/>
                    </a:lnTo>
                    <a:lnTo>
                      <a:pt x="337" y="37"/>
                    </a:lnTo>
                    <a:lnTo>
                      <a:pt x="355" y="37"/>
                    </a:lnTo>
                    <a:lnTo>
                      <a:pt x="373" y="37"/>
                    </a:lnTo>
                    <a:lnTo>
                      <a:pt x="388" y="37"/>
                    </a:lnTo>
                    <a:lnTo>
                      <a:pt x="399" y="37"/>
                    </a:lnTo>
                    <a:lnTo>
                      <a:pt x="417" y="37"/>
                    </a:lnTo>
                    <a:lnTo>
                      <a:pt x="435" y="37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6" name="Freeform 450"/>
              <p:cNvSpPr>
                <a:spLocks/>
              </p:cNvSpPr>
              <p:nvPr/>
            </p:nvSpPr>
            <p:spPr bwMode="auto">
              <a:xfrm>
                <a:off x="3622" y="1903"/>
                <a:ext cx="119" cy="168"/>
              </a:xfrm>
              <a:custGeom>
                <a:avLst/>
                <a:gdLst>
                  <a:gd name="T0" fmla="*/ 95 w 475"/>
                  <a:gd name="T1" fmla="*/ 7 h 672"/>
                  <a:gd name="T2" fmla="*/ 99 w 475"/>
                  <a:gd name="T3" fmla="*/ 7 h 672"/>
                  <a:gd name="T4" fmla="*/ 103 w 475"/>
                  <a:gd name="T5" fmla="*/ 14 h 672"/>
                  <a:gd name="T6" fmla="*/ 108 w 475"/>
                  <a:gd name="T7" fmla="*/ 27 h 672"/>
                  <a:gd name="T8" fmla="*/ 111 w 475"/>
                  <a:gd name="T9" fmla="*/ 37 h 672"/>
                  <a:gd name="T10" fmla="*/ 115 w 475"/>
                  <a:gd name="T11" fmla="*/ 51 h 672"/>
                  <a:gd name="T12" fmla="*/ 117 w 475"/>
                  <a:gd name="T13" fmla="*/ 64 h 672"/>
                  <a:gd name="T14" fmla="*/ 119 w 475"/>
                  <a:gd name="T15" fmla="*/ 80 h 672"/>
                  <a:gd name="T16" fmla="*/ 119 w 475"/>
                  <a:gd name="T17" fmla="*/ 95 h 672"/>
                  <a:gd name="T18" fmla="*/ 119 w 475"/>
                  <a:gd name="T19" fmla="*/ 108 h 672"/>
                  <a:gd name="T20" fmla="*/ 117 w 475"/>
                  <a:gd name="T21" fmla="*/ 119 h 672"/>
                  <a:gd name="T22" fmla="*/ 113 w 475"/>
                  <a:gd name="T23" fmla="*/ 128 h 672"/>
                  <a:gd name="T24" fmla="*/ 108 w 475"/>
                  <a:gd name="T25" fmla="*/ 139 h 672"/>
                  <a:gd name="T26" fmla="*/ 106 w 475"/>
                  <a:gd name="T27" fmla="*/ 148 h 672"/>
                  <a:gd name="T28" fmla="*/ 97 w 475"/>
                  <a:gd name="T29" fmla="*/ 154 h 672"/>
                  <a:gd name="T30" fmla="*/ 86 w 475"/>
                  <a:gd name="T31" fmla="*/ 157 h 672"/>
                  <a:gd name="T32" fmla="*/ 73 w 475"/>
                  <a:gd name="T33" fmla="*/ 161 h 672"/>
                  <a:gd name="T34" fmla="*/ 62 w 475"/>
                  <a:gd name="T35" fmla="*/ 165 h 672"/>
                  <a:gd name="T36" fmla="*/ 49 w 475"/>
                  <a:gd name="T37" fmla="*/ 161 h 672"/>
                  <a:gd name="T38" fmla="*/ 37 w 475"/>
                  <a:gd name="T39" fmla="*/ 153 h 672"/>
                  <a:gd name="T40" fmla="*/ 24 w 475"/>
                  <a:gd name="T41" fmla="*/ 144 h 672"/>
                  <a:gd name="T42" fmla="*/ 11 w 475"/>
                  <a:gd name="T43" fmla="*/ 133 h 672"/>
                  <a:gd name="T44" fmla="*/ 5 w 475"/>
                  <a:gd name="T45" fmla="*/ 122 h 672"/>
                  <a:gd name="T46" fmla="*/ 2 w 475"/>
                  <a:gd name="T47" fmla="*/ 107 h 672"/>
                  <a:gd name="T48" fmla="*/ 2 w 475"/>
                  <a:gd name="T49" fmla="*/ 93 h 672"/>
                  <a:gd name="T50" fmla="*/ 0 w 475"/>
                  <a:gd name="T51" fmla="*/ 80 h 672"/>
                  <a:gd name="T52" fmla="*/ 2 w 475"/>
                  <a:gd name="T53" fmla="*/ 67 h 672"/>
                  <a:gd name="T54" fmla="*/ 5 w 475"/>
                  <a:gd name="T55" fmla="*/ 56 h 672"/>
                  <a:gd name="T56" fmla="*/ 6 w 475"/>
                  <a:gd name="T57" fmla="*/ 42 h 672"/>
                  <a:gd name="T58" fmla="*/ 11 w 475"/>
                  <a:gd name="T59" fmla="*/ 31 h 672"/>
                  <a:gd name="T60" fmla="*/ 15 w 475"/>
                  <a:gd name="T61" fmla="*/ 22 h 672"/>
                  <a:gd name="T62" fmla="*/ 20 w 475"/>
                  <a:gd name="T63" fmla="*/ 16 h 672"/>
                  <a:gd name="T64" fmla="*/ 26 w 475"/>
                  <a:gd name="T65" fmla="*/ 9 h 672"/>
                  <a:gd name="T66" fmla="*/ 31 w 475"/>
                  <a:gd name="T67" fmla="*/ 5 h 672"/>
                  <a:gd name="T68" fmla="*/ 37 w 475"/>
                  <a:gd name="T69" fmla="*/ 2 h 672"/>
                  <a:gd name="T70" fmla="*/ 45 w 475"/>
                  <a:gd name="T71" fmla="*/ 5 h 672"/>
                  <a:gd name="T72" fmla="*/ 52 w 475"/>
                  <a:gd name="T73" fmla="*/ 7 h 672"/>
                  <a:gd name="T74" fmla="*/ 60 w 475"/>
                  <a:gd name="T75" fmla="*/ 9 h 672"/>
                  <a:gd name="T76" fmla="*/ 66 w 475"/>
                  <a:gd name="T77" fmla="*/ 9 h 672"/>
                  <a:gd name="T78" fmla="*/ 75 w 475"/>
                  <a:gd name="T79" fmla="*/ 9 h 672"/>
                  <a:gd name="T80" fmla="*/ 82 w 475"/>
                  <a:gd name="T81" fmla="*/ 9 h 672"/>
                  <a:gd name="T82" fmla="*/ 88 w 475"/>
                  <a:gd name="T83" fmla="*/ 7 h 6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5" h="672">
                    <a:moveTo>
                      <a:pt x="369" y="26"/>
                    </a:moveTo>
                    <a:lnTo>
                      <a:pt x="380" y="26"/>
                    </a:lnTo>
                    <a:lnTo>
                      <a:pt x="387" y="26"/>
                    </a:lnTo>
                    <a:lnTo>
                      <a:pt x="395" y="26"/>
                    </a:lnTo>
                    <a:lnTo>
                      <a:pt x="405" y="26"/>
                    </a:lnTo>
                    <a:lnTo>
                      <a:pt x="413" y="55"/>
                    </a:lnTo>
                    <a:lnTo>
                      <a:pt x="424" y="81"/>
                    </a:lnTo>
                    <a:lnTo>
                      <a:pt x="431" y="106"/>
                    </a:lnTo>
                    <a:lnTo>
                      <a:pt x="442" y="131"/>
                    </a:lnTo>
                    <a:lnTo>
                      <a:pt x="442" y="149"/>
                    </a:lnTo>
                    <a:lnTo>
                      <a:pt x="450" y="178"/>
                    </a:lnTo>
                    <a:lnTo>
                      <a:pt x="460" y="203"/>
                    </a:lnTo>
                    <a:lnTo>
                      <a:pt x="468" y="229"/>
                    </a:lnTo>
                    <a:lnTo>
                      <a:pt x="468" y="254"/>
                    </a:lnTo>
                    <a:lnTo>
                      <a:pt x="468" y="291"/>
                    </a:lnTo>
                    <a:lnTo>
                      <a:pt x="475" y="320"/>
                    </a:lnTo>
                    <a:lnTo>
                      <a:pt x="475" y="345"/>
                    </a:lnTo>
                    <a:lnTo>
                      <a:pt x="475" y="381"/>
                    </a:lnTo>
                    <a:lnTo>
                      <a:pt x="475" y="407"/>
                    </a:lnTo>
                    <a:lnTo>
                      <a:pt x="475" y="432"/>
                    </a:lnTo>
                    <a:lnTo>
                      <a:pt x="475" y="457"/>
                    </a:lnTo>
                    <a:lnTo>
                      <a:pt x="468" y="475"/>
                    </a:lnTo>
                    <a:lnTo>
                      <a:pt x="460" y="494"/>
                    </a:lnTo>
                    <a:lnTo>
                      <a:pt x="450" y="512"/>
                    </a:lnTo>
                    <a:lnTo>
                      <a:pt x="442" y="538"/>
                    </a:lnTo>
                    <a:lnTo>
                      <a:pt x="431" y="556"/>
                    </a:lnTo>
                    <a:lnTo>
                      <a:pt x="424" y="574"/>
                    </a:lnTo>
                    <a:lnTo>
                      <a:pt x="424" y="592"/>
                    </a:lnTo>
                    <a:lnTo>
                      <a:pt x="413" y="610"/>
                    </a:lnTo>
                    <a:lnTo>
                      <a:pt x="387" y="617"/>
                    </a:lnTo>
                    <a:lnTo>
                      <a:pt x="362" y="617"/>
                    </a:lnTo>
                    <a:lnTo>
                      <a:pt x="344" y="629"/>
                    </a:lnTo>
                    <a:lnTo>
                      <a:pt x="318" y="635"/>
                    </a:lnTo>
                    <a:lnTo>
                      <a:pt x="290" y="643"/>
                    </a:lnTo>
                    <a:lnTo>
                      <a:pt x="272" y="653"/>
                    </a:lnTo>
                    <a:lnTo>
                      <a:pt x="246" y="661"/>
                    </a:lnTo>
                    <a:lnTo>
                      <a:pt x="221" y="672"/>
                    </a:lnTo>
                    <a:lnTo>
                      <a:pt x="196" y="643"/>
                    </a:lnTo>
                    <a:lnTo>
                      <a:pt x="166" y="629"/>
                    </a:lnTo>
                    <a:lnTo>
                      <a:pt x="148" y="610"/>
                    </a:lnTo>
                    <a:lnTo>
                      <a:pt x="123" y="592"/>
                    </a:lnTo>
                    <a:lnTo>
                      <a:pt x="97" y="574"/>
                    </a:lnTo>
                    <a:lnTo>
                      <a:pt x="72" y="548"/>
                    </a:lnTo>
                    <a:lnTo>
                      <a:pt x="43" y="530"/>
                    </a:lnTo>
                    <a:lnTo>
                      <a:pt x="18" y="512"/>
                    </a:lnTo>
                    <a:lnTo>
                      <a:pt x="18" y="487"/>
                    </a:lnTo>
                    <a:lnTo>
                      <a:pt x="18" y="457"/>
                    </a:lnTo>
                    <a:lnTo>
                      <a:pt x="6" y="426"/>
                    </a:lnTo>
                    <a:lnTo>
                      <a:pt x="6" y="396"/>
                    </a:lnTo>
                    <a:lnTo>
                      <a:pt x="6" y="371"/>
                    </a:lnTo>
                    <a:lnTo>
                      <a:pt x="0" y="345"/>
                    </a:lnTo>
                    <a:lnTo>
                      <a:pt x="0" y="320"/>
                    </a:lnTo>
                    <a:lnTo>
                      <a:pt x="0" y="284"/>
                    </a:lnTo>
                    <a:lnTo>
                      <a:pt x="6" y="266"/>
                    </a:lnTo>
                    <a:lnTo>
                      <a:pt x="6" y="240"/>
                    </a:lnTo>
                    <a:lnTo>
                      <a:pt x="18" y="222"/>
                    </a:lnTo>
                    <a:lnTo>
                      <a:pt x="24" y="193"/>
                    </a:lnTo>
                    <a:lnTo>
                      <a:pt x="24" y="167"/>
                    </a:lnTo>
                    <a:lnTo>
                      <a:pt x="36" y="149"/>
                    </a:lnTo>
                    <a:lnTo>
                      <a:pt x="43" y="124"/>
                    </a:lnTo>
                    <a:lnTo>
                      <a:pt x="43" y="99"/>
                    </a:lnTo>
                    <a:lnTo>
                      <a:pt x="61" y="88"/>
                    </a:lnTo>
                    <a:lnTo>
                      <a:pt x="72" y="81"/>
                    </a:lnTo>
                    <a:lnTo>
                      <a:pt x="79" y="63"/>
                    </a:lnTo>
                    <a:lnTo>
                      <a:pt x="87" y="55"/>
                    </a:lnTo>
                    <a:lnTo>
                      <a:pt x="105" y="37"/>
                    </a:lnTo>
                    <a:lnTo>
                      <a:pt x="115" y="26"/>
                    </a:lnTo>
                    <a:lnTo>
                      <a:pt x="123" y="19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66" y="8"/>
                    </a:lnTo>
                    <a:lnTo>
                      <a:pt x="178" y="19"/>
                    </a:lnTo>
                    <a:lnTo>
                      <a:pt x="196" y="19"/>
                    </a:lnTo>
                    <a:lnTo>
                      <a:pt x="209" y="26"/>
                    </a:lnTo>
                    <a:lnTo>
                      <a:pt x="221" y="26"/>
                    </a:lnTo>
                    <a:lnTo>
                      <a:pt x="239" y="37"/>
                    </a:lnTo>
                    <a:lnTo>
                      <a:pt x="257" y="37"/>
                    </a:lnTo>
                    <a:lnTo>
                      <a:pt x="264" y="37"/>
                    </a:lnTo>
                    <a:lnTo>
                      <a:pt x="282" y="37"/>
                    </a:lnTo>
                    <a:lnTo>
                      <a:pt x="300" y="37"/>
                    </a:lnTo>
                    <a:lnTo>
                      <a:pt x="308" y="37"/>
                    </a:lnTo>
                    <a:lnTo>
                      <a:pt x="326" y="37"/>
                    </a:lnTo>
                    <a:lnTo>
                      <a:pt x="344" y="37"/>
                    </a:lnTo>
                    <a:lnTo>
                      <a:pt x="351" y="26"/>
                    </a:lnTo>
                    <a:lnTo>
                      <a:pt x="369" y="26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7" name="Freeform 451"/>
              <p:cNvSpPr>
                <a:spLocks/>
              </p:cNvSpPr>
              <p:nvPr/>
            </p:nvSpPr>
            <p:spPr bwMode="auto">
              <a:xfrm>
                <a:off x="3636" y="1903"/>
                <a:ext cx="99" cy="139"/>
              </a:xfrm>
              <a:custGeom>
                <a:avLst/>
                <a:gdLst>
                  <a:gd name="T0" fmla="*/ 79 w 396"/>
                  <a:gd name="T1" fmla="*/ 7 h 556"/>
                  <a:gd name="T2" fmla="*/ 83 w 396"/>
                  <a:gd name="T3" fmla="*/ 7 h 556"/>
                  <a:gd name="T4" fmla="*/ 88 w 396"/>
                  <a:gd name="T5" fmla="*/ 16 h 556"/>
                  <a:gd name="T6" fmla="*/ 90 w 396"/>
                  <a:gd name="T7" fmla="*/ 27 h 556"/>
                  <a:gd name="T8" fmla="*/ 93 w 396"/>
                  <a:gd name="T9" fmla="*/ 37 h 556"/>
                  <a:gd name="T10" fmla="*/ 97 w 396"/>
                  <a:gd name="T11" fmla="*/ 48 h 556"/>
                  <a:gd name="T12" fmla="*/ 97 w 396"/>
                  <a:gd name="T13" fmla="*/ 62 h 556"/>
                  <a:gd name="T14" fmla="*/ 97 w 396"/>
                  <a:gd name="T15" fmla="*/ 73 h 556"/>
                  <a:gd name="T16" fmla="*/ 99 w 396"/>
                  <a:gd name="T17" fmla="*/ 84 h 556"/>
                  <a:gd name="T18" fmla="*/ 99 w 396"/>
                  <a:gd name="T19" fmla="*/ 97 h 556"/>
                  <a:gd name="T20" fmla="*/ 94 w 396"/>
                  <a:gd name="T21" fmla="*/ 104 h 556"/>
                  <a:gd name="T22" fmla="*/ 93 w 396"/>
                  <a:gd name="T23" fmla="*/ 113 h 556"/>
                  <a:gd name="T24" fmla="*/ 88 w 396"/>
                  <a:gd name="T25" fmla="*/ 119 h 556"/>
                  <a:gd name="T26" fmla="*/ 83 w 396"/>
                  <a:gd name="T27" fmla="*/ 128 h 556"/>
                  <a:gd name="T28" fmla="*/ 74 w 396"/>
                  <a:gd name="T29" fmla="*/ 130 h 556"/>
                  <a:gd name="T30" fmla="*/ 66 w 396"/>
                  <a:gd name="T31" fmla="*/ 133 h 556"/>
                  <a:gd name="T32" fmla="*/ 55 w 396"/>
                  <a:gd name="T33" fmla="*/ 137 h 556"/>
                  <a:gd name="T34" fmla="*/ 46 w 396"/>
                  <a:gd name="T35" fmla="*/ 139 h 556"/>
                  <a:gd name="T36" fmla="*/ 36 w 396"/>
                  <a:gd name="T37" fmla="*/ 133 h 556"/>
                  <a:gd name="T38" fmla="*/ 24 w 396"/>
                  <a:gd name="T39" fmla="*/ 124 h 556"/>
                  <a:gd name="T40" fmla="*/ 13 w 396"/>
                  <a:gd name="T41" fmla="*/ 114 h 556"/>
                  <a:gd name="T42" fmla="*/ 2 w 396"/>
                  <a:gd name="T43" fmla="*/ 108 h 556"/>
                  <a:gd name="T44" fmla="*/ 2 w 396"/>
                  <a:gd name="T45" fmla="*/ 95 h 556"/>
                  <a:gd name="T46" fmla="*/ 2 w 396"/>
                  <a:gd name="T47" fmla="*/ 84 h 556"/>
                  <a:gd name="T48" fmla="*/ 0 w 396"/>
                  <a:gd name="T49" fmla="*/ 73 h 556"/>
                  <a:gd name="T50" fmla="*/ 0 w 396"/>
                  <a:gd name="T51" fmla="*/ 60 h 556"/>
                  <a:gd name="T52" fmla="*/ 2 w 396"/>
                  <a:gd name="T53" fmla="*/ 51 h 556"/>
                  <a:gd name="T54" fmla="*/ 5 w 396"/>
                  <a:gd name="T55" fmla="*/ 40 h 556"/>
                  <a:gd name="T56" fmla="*/ 6 w 396"/>
                  <a:gd name="T57" fmla="*/ 31 h 556"/>
                  <a:gd name="T58" fmla="*/ 8 w 396"/>
                  <a:gd name="T59" fmla="*/ 22 h 556"/>
                  <a:gd name="T60" fmla="*/ 13 w 396"/>
                  <a:gd name="T61" fmla="*/ 16 h 556"/>
                  <a:gd name="T62" fmla="*/ 17 w 396"/>
                  <a:gd name="T63" fmla="*/ 11 h 556"/>
                  <a:gd name="T64" fmla="*/ 22 w 396"/>
                  <a:gd name="T65" fmla="*/ 7 h 556"/>
                  <a:gd name="T66" fmla="*/ 28 w 396"/>
                  <a:gd name="T67" fmla="*/ 0 h 556"/>
                  <a:gd name="T68" fmla="*/ 33 w 396"/>
                  <a:gd name="T69" fmla="*/ 2 h 556"/>
                  <a:gd name="T70" fmla="*/ 39 w 396"/>
                  <a:gd name="T71" fmla="*/ 5 h 556"/>
                  <a:gd name="T72" fmla="*/ 46 w 396"/>
                  <a:gd name="T73" fmla="*/ 7 h 556"/>
                  <a:gd name="T74" fmla="*/ 53 w 396"/>
                  <a:gd name="T75" fmla="*/ 9 h 556"/>
                  <a:gd name="T76" fmla="*/ 57 w 396"/>
                  <a:gd name="T77" fmla="*/ 9 h 556"/>
                  <a:gd name="T78" fmla="*/ 64 w 396"/>
                  <a:gd name="T79" fmla="*/ 7 h 556"/>
                  <a:gd name="T80" fmla="*/ 70 w 396"/>
                  <a:gd name="T81" fmla="*/ 7 h 556"/>
                  <a:gd name="T82" fmla="*/ 77 w 396"/>
                  <a:gd name="T83" fmla="*/ 7 h 5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6" h="556">
                    <a:moveTo>
                      <a:pt x="308" y="26"/>
                    </a:moveTo>
                    <a:lnTo>
                      <a:pt x="315" y="26"/>
                    </a:lnTo>
                    <a:lnTo>
                      <a:pt x="326" y="26"/>
                    </a:lnTo>
                    <a:lnTo>
                      <a:pt x="333" y="26"/>
                    </a:lnTo>
                    <a:lnTo>
                      <a:pt x="341" y="45"/>
                    </a:lnTo>
                    <a:lnTo>
                      <a:pt x="351" y="63"/>
                    </a:lnTo>
                    <a:lnTo>
                      <a:pt x="351" y="88"/>
                    </a:lnTo>
                    <a:lnTo>
                      <a:pt x="359" y="106"/>
                    </a:lnTo>
                    <a:lnTo>
                      <a:pt x="370" y="131"/>
                    </a:lnTo>
                    <a:lnTo>
                      <a:pt x="370" y="149"/>
                    </a:lnTo>
                    <a:lnTo>
                      <a:pt x="377" y="178"/>
                    </a:lnTo>
                    <a:lnTo>
                      <a:pt x="388" y="193"/>
                    </a:lnTo>
                    <a:lnTo>
                      <a:pt x="388" y="222"/>
                    </a:lnTo>
                    <a:lnTo>
                      <a:pt x="388" y="248"/>
                    </a:lnTo>
                    <a:lnTo>
                      <a:pt x="388" y="266"/>
                    </a:lnTo>
                    <a:lnTo>
                      <a:pt x="388" y="291"/>
                    </a:lnTo>
                    <a:lnTo>
                      <a:pt x="396" y="320"/>
                    </a:lnTo>
                    <a:lnTo>
                      <a:pt x="396" y="335"/>
                    </a:lnTo>
                    <a:lnTo>
                      <a:pt x="396" y="363"/>
                    </a:lnTo>
                    <a:lnTo>
                      <a:pt x="396" y="389"/>
                    </a:lnTo>
                    <a:lnTo>
                      <a:pt x="388" y="407"/>
                    </a:lnTo>
                    <a:lnTo>
                      <a:pt x="377" y="414"/>
                    </a:lnTo>
                    <a:lnTo>
                      <a:pt x="370" y="432"/>
                    </a:lnTo>
                    <a:lnTo>
                      <a:pt x="370" y="451"/>
                    </a:lnTo>
                    <a:lnTo>
                      <a:pt x="359" y="457"/>
                    </a:lnTo>
                    <a:lnTo>
                      <a:pt x="351" y="475"/>
                    </a:lnTo>
                    <a:lnTo>
                      <a:pt x="341" y="494"/>
                    </a:lnTo>
                    <a:lnTo>
                      <a:pt x="333" y="512"/>
                    </a:lnTo>
                    <a:lnTo>
                      <a:pt x="315" y="512"/>
                    </a:lnTo>
                    <a:lnTo>
                      <a:pt x="297" y="520"/>
                    </a:lnTo>
                    <a:lnTo>
                      <a:pt x="279" y="530"/>
                    </a:lnTo>
                    <a:lnTo>
                      <a:pt x="264" y="530"/>
                    </a:lnTo>
                    <a:lnTo>
                      <a:pt x="236" y="538"/>
                    </a:lnTo>
                    <a:lnTo>
                      <a:pt x="218" y="548"/>
                    </a:lnTo>
                    <a:lnTo>
                      <a:pt x="203" y="556"/>
                    </a:lnTo>
                    <a:lnTo>
                      <a:pt x="185" y="556"/>
                    </a:lnTo>
                    <a:lnTo>
                      <a:pt x="155" y="538"/>
                    </a:lnTo>
                    <a:lnTo>
                      <a:pt x="142" y="530"/>
                    </a:lnTo>
                    <a:lnTo>
                      <a:pt x="124" y="512"/>
                    </a:lnTo>
                    <a:lnTo>
                      <a:pt x="94" y="494"/>
                    </a:lnTo>
                    <a:lnTo>
                      <a:pt x="79" y="475"/>
                    </a:lnTo>
                    <a:lnTo>
                      <a:pt x="51" y="457"/>
                    </a:lnTo>
                    <a:lnTo>
                      <a:pt x="33" y="444"/>
                    </a:lnTo>
                    <a:lnTo>
                      <a:pt x="7" y="432"/>
                    </a:lnTo>
                    <a:lnTo>
                      <a:pt x="7" y="407"/>
                    </a:lnTo>
                    <a:lnTo>
                      <a:pt x="7" y="381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0" y="309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7" y="203"/>
                    </a:lnTo>
                    <a:lnTo>
                      <a:pt x="7" y="185"/>
                    </a:lnTo>
                    <a:lnTo>
                      <a:pt x="18" y="160"/>
                    </a:lnTo>
                    <a:lnTo>
                      <a:pt x="18" y="142"/>
                    </a:lnTo>
                    <a:lnTo>
                      <a:pt x="25" y="124"/>
                    </a:lnTo>
                    <a:lnTo>
                      <a:pt x="33" y="106"/>
                    </a:lnTo>
                    <a:lnTo>
                      <a:pt x="33" y="88"/>
                    </a:lnTo>
                    <a:lnTo>
                      <a:pt x="43" y="81"/>
                    </a:lnTo>
                    <a:lnTo>
                      <a:pt x="51" y="63"/>
                    </a:lnTo>
                    <a:lnTo>
                      <a:pt x="61" y="55"/>
                    </a:lnTo>
                    <a:lnTo>
                      <a:pt x="69" y="45"/>
                    </a:lnTo>
                    <a:lnTo>
                      <a:pt x="79" y="37"/>
                    </a:lnTo>
                    <a:lnTo>
                      <a:pt x="87" y="26"/>
                    </a:lnTo>
                    <a:lnTo>
                      <a:pt x="94" y="19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0" y="8"/>
                    </a:lnTo>
                    <a:lnTo>
                      <a:pt x="148" y="19"/>
                    </a:lnTo>
                    <a:lnTo>
                      <a:pt x="155" y="19"/>
                    </a:lnTo>
                    <a:lnTo>
                      <a:pt x="167" y="26"/>
                    </a:lnTo>
                    <a:lnTo>
                      <a:pt x="185" y="26"/>
                    </a:lnTo>
                    <a:lnTo>
                      <a:pt x="192" y="26"/>
                    </a:lnTo>
                    <a:lnTo>
                      <a:pt x="210" y="37"/>
                    </a:lnTo>
                    <a:lnTo>
                      <a:pt x="218" y="37"/>
                    </a:lnTo>
                    <a:lnTo>
                      <a:pt x="228" y="37"/>
                    </a:lnTo>
                    <a:lnTo>
                      <a:pt x="246" y="26"/>
                    </a:lnTo>
                    <a:lnTo>
                      <a:pt x="254" y="26"/>
                    </a:lnTo>
                    <a:lnTo>
                      <a:pt x="272" y="26"/>
                    </a:lnTo>
                    <a:lnTo>
                      <a:pt x="279" y="26"/>
                    </a:lnTo>
                    <a:lnTo>
                      <a:pt x="290" y="26"/>
                    </a:lnTo>
                    <a:lnTo>
                      <a:pt x="308" y="2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8" name="Freeform 452"/>
              <p:cNvSpPr>
                <a:spLocks/>
              </p:cNvSpPr>
              <p:nvPr/>
            </p:nvSpPr>
            <p:spPr bwMode="auto">
              <a:xfrm>
                <a:off x="3647" y="1905"/>
                <a:ext cx="79" cy="110"/>
              </a:xfrm>
              <a:custGeom>
                <a:avLst/>
                <a:gdLst>
                  <a:gd name="T0" fmla="*/ 64 w 316"/>
                  <a:gd name="T1" fmla="*/ 4 h 443"/>
                  <a:gd name="T2" fmla="*/ 66 w 316"/>
                  <a:gd name="T3" fmla="*/ 3 h 443"/>
                  <a:gd name="T4" fmla="*/ 71 w 316"/>
                  <a:gd name="T5" fmla="*/ 7 h 443"/>
                  <a:gd name="T6" fmla="*/ 73 w 316"/>
                  <a:gd name="T7" fmla="*/ 15 h 443"/>
                  <a:gd name="T8" fmla="*/ 75 w 316"/>
                  <a:gd name="T9" fmla="*/ 24 h 443"/>
                  <a:gd name="T10" fmla="*/ 77 w 316"/>
                  <a:gd name="T11" fmla="*/ 33 h 443"/>
                  <a:gd name="T12" fmla="*/ 79 w 316"/>
                  <a:gd name="T13" fmla="*/ 42 h 443"/>
                  <a:gd name="T14" fmla="*/ 79 w 316"/>
                  <a:gd name="T15" fmla="*/ 53 h 443"/>
                  <a:gd name="T16" fmla="*/ 79 w 316"/>
                  <a:gd name="T17" fmla="*/ 61 h 443"/>
                  <a:gd name="T18" fmla="*/ 79 w 316"/>
                  <a:gd name="T19" fmla="*/ 70 h 443"/>
                  <a:gd name="T20" fmla="*/ 79 w 316"/>
                  <a:gd name="T21" fmla="*/ 79 h 443"/>
                  <a:gd name="T22" fmla="*/ 77 w 316"/>
                  <a:gd name="T23" fmla="*/ 84 h 443"/>
                  <a:gd name="T24" fmla="*/ 73 w 316"/>
                  <a:gd name="T25" fmla="*/ 90 h 443"/>
                  <a:gd name="T26" fmla="*/ 71 w 316"/>
                  <a:gd name="T27" fmla="*/ 96 h 443"/>
                  <a:gd name="T28" fmla="*/ 66 w 316"/>
                  <a:gd name="T29" fmla="*/ 101 h 443"/>
                  <a:gd name="T30" fmla="*/ 57 w 316"/>
                  <a:gd name="T31" fmla="*/ 104 h 443"/>
                  <a:gd name="T32" fmla="*/ 51 w 316"/>
                  <a:gd name="T33" fmla="*/ 105 h 443"/>
                  <a:gd name="T34" fmla="*/ 42 w 316"/>
                  <a:gd name="T35" fmla="*/ 108 h 443"/>
                  <a:gd name="T36" fmla="*/ 33 w 316"/>
                  <a:gd name="T37" fmla="*/ 105 h 443"/>
                  <a:gd name="T38" fmla="*/ 25 w 316"/>
                  <a:gd name="T39" fmla="*/ 99 h 443"/>
                  <a:gd name="T40" fmla="*/ 17 w 316"/>
                  <a:gd name="T41" fmla="*/ 95 h 443"/>
                  <a:gd name="T42" fmla="*/ 9 w 316"/>
                  <a:gd name="T43" fmla="*/ 88 h 443"/>
                  <a:gd name="T44" fmla="*/ 5 w 316"/>
                  <a:gd name="T45" fmla="*/ 79 h 443"/>
                  <a:gd name="T46" fmla="*/ 2 w 316"/>
                  <a:gd name="T47" fmla="*/ 70 h 443"/>
                  <a:gd name="T48" fmla="*/ 2 w 316"/>
                  <a:gd name="T49" fmla="*/ 61 h 443"/>
                  <a:gd name="T50" fmla="*/ 0 w 316"/>
                  <a:gd name="T51" fmla="*/ 50 h 443"/>
                  <a:gd name="T52" fmla="*/ 2 w 316"/>
                  <a:gd name="T53" fmla="*/ 42 h 443"/>
                  <a:gd name="T54" fmla="*/ 5 w 316"/>
                  <a:gd name="T55" fmla="*/ 35 h 443"/>
                  <a:gd name="T56" fmla="*/ 7 w 316"/>
                  <a:gd name="T57" fmla="*/ 27 h 443"/>
                  <a:gd name="T58" fmla="*/ 7 w 316"/>
                  <a:gd name="T59" fmla="*/ 20 h 443"/>
                  <a:gd name="T60" fmla="*/ 11 w 316"/>
                  <a:gd name="T61" fmla="*/ 14 h 443"/>
                  <a:gd name="T62" fmla="*/ 13 w 316"/>
                  <a:gd name="T63" fmla="*/ 9 h 443"/>
                  <a:gd name="T64" fmla="*/ 17 w 316"/>
                  <a:gd name="T65" fmla="*/ 4 h 443"/>
                  <a:gd name="T66" fmla="*/ 22 w 316"/>
                  <a:gd name="T67" fmla="*/ 3 h 443"/>
                  <a:gd name="T68" fmla="*/ 26 w 316"/>
                  <a:gd name="T69" fmla="*/ 0 h 443"/>
                  <a:gd name="T70" fmla="*/ 31 w 316"/>
                  <a:gd name="T71" fmla="*/ 3 h 443"/>
                  <a:gd name="T72" fmla="*/ 36 w 316"/>
                  <a:gd name="T73" fmla="*/ 3 h 443"/>
                  <a:gd name="T74" fmla="*/ 40 w 316"/>
                  <a:gd name="T75" fmla="*/ 4 h 443"/>
                  <a:gd name="T76" fmla="*/ 46 w 316"/>
                  <a:gd name="T77" fmla="*/ 4 h 443"/>
                  <a:gd name="T78" fmla="*/ 51 w 316"/>
                  <a:gd name="T79" fmla="*/ 4 h 443"/>
                  <a:gd name="T80" fmla="*/ 55 w 316"/>
                  <a:gd name="T81" fmla="*/ 4 h 443"/>
                  <a:gd name="T82" fmla="*/ 59 w 316"/>
                  <a:gd name="T83" fmla="*/ 4 h 4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443">
                    <a:moveTo>
                      <a:pt x="247" y="18"/>
                    </a:moveTo>
                    <a:lnTo>
                      <a:pt x="254" y="18"/>
                    </a:lnTo>
                    <a:lnTo>
                      <a:pt x="265" y="18"/>
                    </a:lnTo>
                    <a:lnTo>
                      <a:pt x="265" y="11"/>
                    </a:lnTo>
                    <a:lnTo>
                      <a:pt x="272" y="11"/>
                    </a:lnTo>
                    <a:lnTo>
                      <a:pt x="283" y="29"/>
                    </a:lnTo>
                    <a:lnTo>
                      <a:pt x="283" y="47"/>
                    </a:lnTo>
                    <a:lnTo>
                      <a:pt x="290" y="62"/>
                    </a:lnTo>
                    <a:lnTo>
                      <a:pt x="290" y="80"/>
                    </a:lnTo>
                    <a:lnTo>
                      <a:pt x="298" y="98"/>
                    </a:lnTo>
                    <a:lnTo>
                      <a:pt x="308" y="116"/>
                    </a:lnTo>
                    <a:lnTo>
                      <a:pt x="308" y="134"/>
                    </a:lnTo>
                    <a:lnTo>
                      <a:pt x="316" y="152"/>
                    </a:lnTo>
                    <a:lnTo>
                      <a:pt x="316" y="170"/>
                    </a:lnTo>
                    <a:lnTo>
                      <a:pt x="316" y="185"/>
                    </a:lnTo>
                    <a:lnTo>
                      <a:pt x="316" y="214"/>
                    </a:lnTo>
                    <a:lnTo>
                      <a:pt x="316" y="232"/>
                    </a:lnTo>
                    <a:lnTo>
                      <a:pt x="316" y="246"/>
                    </a:lnTo>
                    <a:lnTo>
                      <a:pt x="316" y="265"/>
                    </a:lnTo>
                    <a:lnTo>
                      <a:pt x="316" y="283"/>
                    </a:lnTo>
                    <a:lnTo>
                      <a:pt x="316" y="301"/>
                    </a:lnTo>
                    <a:lnTo>
                      <a:pt x="316" y="319"/>
                    </a:lnTo>
                    <a:lnTo>
                      <a:pt x="308" y="327"/>
                    </a:lnTo>
                    <a:lnTo>
                      <a:pt x="308" y="337"/>
                    </a:lnTo>
                    <a:lnTo>
                      <a:pt x="298" y="355"/>
                    </a:lnTo>
                    <a:lnTo>
                      <a:pt x="290" y="363"/>
                    </a:lnTo>
                    <a:lnTo>
                      <a:pt x="290" y="381"/>
                    </a:lnTo>
                    <a:lnTo>
                      <a:pt x="283" y="388"/>
                    </a:lnTo>
                    <a:lnTo>
                      <a:pt x="272" y="399"/>
                    </a:lnTo>
                    <a:lnTo>
                      <a:pt x="265" y="406"/>
                    </a:lnTo>
                    <a:lnTo>
                      <a:pt x="247" y="406"/>
                    </a:lnTo>
                    <a:lnTo>
                      <a:pt x="229" y="418"/>
                    </a:lnTo>
                    <a:lnTo>
                      <a:pt x="211" y="424"/>
                    </a:lnTo>
                    <a:lnTo>
                      <a:pt x="203" y="424"/>
                    </a:lnTo>
                    <a:lnTo>
                      <a:pt x="185" y="436"/>
                    </a:lnTo>
                    <a:lnTo>
                      <a:pt x="167" y="436"/>
                    </a:lnTo>
                    <a:lnTo>
                      <a:pt x="149" y="443"/>
                    </a:lnTo>
                    <a:lnTo>
                      <a:pt x="130" y="424"/>
                    </a:lnTo>
                    <a:lnTo>
                      <a:pt x="112" y="418"/>
                    </a:lnTo>
                    <a:lnTo>
                      <a:pt x="99" y="399"/>
                    </a:lnTo>
                    <a:lnTo>
                      <a:pt x="81" y="388"/>
                    </a:lnTo>
                    <a:lnTo>
                      <a:pt x="69" y="381"/>
                    </a:lnTo>
                    <a:lnTo>
                      <a:pt x="51" y="363"/>
                    </a:lnTo>
                    <a:lnTo>
                      <a:pt x="36" y="355"/>
                    </a:lnTo>
                    <a:lnTo>
                      <a:pt x="18" y="337"/>
                    </a:lnTo>
                    <a:lnTo>
                      <a:pt x="18" y="319"/>
                    </a:lnTo>
                    <a:lnTo>
                      <a:pt x="8" y="301"/>
                    </a:lnTo>
                    <a:lnTo>
                      <a:pt x="8" y="283"/>
                    </a:lnTo>
                    <a:lnTo>
                      <a:pt x="8" y="265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8" y="170"/>
                    </a:lnTo>
                    <a:lnTo>
                      <a:pt x="8" y="159"/>
                    </a:lnTo>
                    <a:lnTo>
                      <a:pt x="18" y="141"/>
                    </a:lnTo>
                    <a:lnTo>
                      <a:pt x="18" y="123"/>
                    </a:lnTo>
                    <a:lnTo>
                      <a:pt x="26" y="109"/>
                    </a:lnTo>
                    <a:lnTo>
                      <a:pt x="26" y="98"/>
                    </a:lnTo>
                    <a:lnTo>
                      <a:pt x="26" y="80"/>
                    </a:lnTo>
                    <a:lnTo>
                      <a:pt x="36" y="62"/>
                    </a:lnTo>
                    <a:lnTo>
                      <a:pt x="44" y="55"/>
                    </a:lnTo>
                    <a:lnTo>
                      <a:pt x="51" y="47"/>
                    </a:lnTo>
                    <a:lnTo>
                      <a:pt x="51" y="37"/>
                    </a:lnTo>
                    <a:lnTo>
                      <a:pt x="62" y="29"/>
                    </a:lnTo>
                    <a:lnTo>
                      <a:pt x="69" y="18"/>
                    </a:lnTo>
                    <a:lnTo>
                      <a:pt x="81" y="18"/>
                    </a:lnTo>
                    <a:lnTo>
                      <a:pt x="87" y="11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12" y="0"/>
                    </a:lnTo>
                    <a:lnTo>
                      <a:pt x="124" y="11"/>
                    </a:lnTo>
                    <a:lnTo>
                      <a:pt x="130" y="11"/>
                    </a:lnTo>
                    <a:lnTo>
                      <a:pt x="142" y="11"/>
                    </a:lnTo>
                    <a:lnTo>
                      <a:pt x="149" y="18"/>
                    </a:lnTo>
                    <a:lnTo>
                      <a:pt x="160" y="18"/>
                    </a:lnTo>
                    <a:lnTo>
                      <a:pt x="167" y="18"/>
                    </a:lnTo>
                    <a:lnTo>
                      <a:pt x="185" y="18"/>
                    </a:lnTo>
                    <a:lnTo>
                      <a:pt x="193" y="18"/>
                    </a:lnTo>
                    <a:lnTo>
                      <a:pt x="203" y="18"/>
                    </a:lnTo>
                    <a:lnTo>
                      <a:pt x="211" y="18"/>
                    </a:lnTo>
                    <a:lnTo>
                      <a:pt x="221" y="18"/>
                    </a:lnTo>
                    <a:lnTo>
                      <a:pt x="229" y="18"/>
                    </a:lnTo>
                    <a:lnTo>
                      <a:pt x="236" y="18"/>
                    </a:lnTo>
                    <a:lnTo>
                      <a:pt x="247" y="1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39" name="Freeform 453"/>
              <p:cNvSpPr>
                <a:spLocks/>
              </p:cNvSpPr>
              <p:nvPr/>
            </p:nvSpPr>
            <p:spPr bwMode="auto">
              <a:xfrm>
                <a:off x="3660" y="1905"/>
                <a:ext cx="59" cy="84"/>
              </a:xfrm>
              <a:custGeom>
                <a:avLst/>
                <a:gdLst>
                  <a:gd name="T0" fmla="*/ 46 w 239"/>
                  <a:gd name="T1" fmla="*/ 3 h 337"/>
                  <a:gd name="T2" fmla="*/ 50 w 239"/>
                  <a:gd name="T3" fmla="*/ 3 h 337"/>
                  <a:gd name="T4" fmla="*/ 59 w 239"/>
                  <a:gd name="T5" fmla="*/ 29 h 337"/>
                  <a:gd name="T6" fmla="*/ 59 w 239"/>
                  <a:gd name="T7" fmla="*/ 58 h 337"/>
                  <a:gd name="T8" fmla="*/ 50 w 239"/>
                  <a:gd name="T9" fmla="*/ 75 h 337"/>
                  <a:gd name="T10" fmla="*/ 29 w 239"/>
                  <a:gd name="T11" fmla="*/ 84 h 337"/>
                  <a:gd name="T12" fmla="*/ 3 w 239"/>
                  <a:gd name="T13" fmla="*/ 64 h 337"/>
                  <a:gd name="T14" fmla="*/ 0 w 239"/>
                  <a:gd name="T15" fmla="*/ 35 h 337"/>
                  <a:gd name="T16" fmla="*/ 7 w 239"/>
                  <a:gd name="T17" fmla="*/ 12 h 337"/>
                  <a:gd name="T18" fmla="*/ 18 w 239"/>
                  <a:gd name="T19" fmla="*/ 0 h 337"/>
                  <a:gd name="T20" fmla="*/ 31 w 239"/>
                  <a:gd name="T21" fmla="*/ 4 h 337"/>
                  <a:gd name="T22" fmla="*/ 46 w 239"/>
                  <a:gd name="T23" fmla="*/ 3 h 3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337">
                    <a:moveTo>
                      <a:pt x="185" y="11"/>
                    </a:moveTo>
                    <a:lnTo>
                      <a:pt x="203" y="11"/>
                    </a:lnTo>
                    <a:lnTo>
                      <a:pt x="239" y="116"/>
                    </a:lnTo>
                    <a:lnTo>
                      <a:pt x="239" y="232"/>
                    </a:lnTo>
                    <a:lnTo>
                      <a:pt x="203" y="301"/>
                    </a:lnTo>
                    <a:lnTo>
                      <a:pt x="116" y="337"/>
                    </a:lnTo>
                    <a:lnTo>
                      <a:pt x="11" y="258"/>
                    </a:lnTo>
                    <a:lnTo>
                      <a:pt x="0" y="141"/>
                    </a:lnTo>
                    <a:lnTo>
                      <a:pt x="30" y="47"/>
                    </a:lnTo>
                    <a:lnTo>
                      <a:pt x="73" y="0"/>
                    </a:lnTo>
                    <a:lnTo>
                      <a:pt x="124" y="18"/>
                    </a:lnTo>
                    <a:lnTo>
                      <a:pt x="185" y="11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0" name="Freeform 454"/>
              <p:cNvSpPr>
                <a:spLocks/>
              </p:cNvSpPr>
              <p:nvPr/>
            </p:nvSpPr>
            <p:spPr bwMode="auto">
              <a:xfrm>
                <a:off x="3183" y="1751"/>
                <a:ext cx="312" cy="302"/>
              </a:xfrm>
              <a:custGeom>
                <a:avLst/>
                <a:gdLst>
                  <a:gd name="T0" fmla="*/ 298 w 1245"/>
                  <a:gd name="T1" fmla="*/ 100 h 1207"/>
                  <a:gd name="T2" fmla="*/ 312 w 1245"/>
                  <a:gd name="T3" fmla="*/ 112 h 1207"/>
                  <a:gd name="T4" fmla="*/ 252 w 1245"/>
                  <a:gd name="T5" fmla="*/ 203 h 1207"/>
                  <a:gd name="T6" fmla="*/ 165 w 1245"/>
                  <a:gd name="T7" fmla="*/ 280 h 1207"/>
                  <a:gd name="T8" fmla="*/ 88 w 1245"/>
                  <a:gd name="T9" fmla="*/ 302 h 1207"/>
                  <a:gd name="T10" fmla="*/ 6 w 1245"/>
                  <a:gd name="T11" fmla="*/ 249 h 1207"/>
                  <a:gd name="T12" fmla="*/ 0 w 1245"/>
                  <a:gd name="T13" fmla="*/ 121 h 1207"/>
                  <a:gd name="T14" fmla="*/ 80 w 1245"/>
                  <a:gd name="T15" fmla="*/ 40 h 1207"/>
                  <a:gd name="T16" fmla="*/ 165 w 1245"/>
                  <a:gd name="T17" fmla="*/ 0 h 1207"/>
                  <a:gd name="T18" fmla="*/ 232 w 1245"/>
                  <a:gd name="T19" fmla="*/ 3 h 1207"/>
                  <a:gd name="T20" fmla="*/ 256 w 1245"/>
                  <a:gd name="T21" fmla="*/ 57 h 1207"/>
                  <a:gd name="T22" fmla="*/ 298 w 1245"/>
                  <a:gd name="T23" fmla="*/ 100 h 1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5" h="1207">
                    <a:moveTo>
                      <a:pt x="1191" y="399"/>
                    </a:moveTo>
                    <a:lnTo>
                      <a:pt x="1245" y="449"/>
                    </a:lnTo>
                    <a:lnTo>
                      <a:pt x="1005" y="811"/>
                    </a:lnTo>
                    <a:lnTo>
                      <a:pt x="660" y="1120"/>
                    </a:lnTo>
                    <a:lnTo>
                      <a:pt x="352" y="1207"/>
                    </a:lnTo>
                    <a:lnTo>
                      <a:pt x="25" y="997"/>
                    </a:lnTo>
                    <a:lnTo>
                      <a:pt x="0" y="485"/>
                    </a:lnTo>
                    <a:lnTo>
                      <a:pt x="320" y="158"/>
                    </a:lnTo>
                    <a:lnTo>
                      <a:pt x="660" y="0"/>
                    </a:lnTo>
                    <a:lnTo>
                      <a:pt x="925" y="10"/>
                    </a:lnTo>
                    <a:lnTo>
                      <a:pt x="1023" y="227"/>
                    </a:lnTo>
                    <a:lnTo>
                      <a:pt x="1191" y="399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1" name="Freeform 455"/>
              <p:cNvSpPr>
                <a:spLocks/>
              </p:cNvSpPr>
              <p:nvPr/>
            </p:nvSpPr>
            <p:spPr bwMode="auto">
              <a:xfrm>
                <a:off x="3205" y="1755"/>
                <a:ext cx="288" cy="278"/>
              </a:xfrm>
              <a:custGeom>
                <a:avLst/>
                <a:gdLst>
                  <a:gd name="T0" fmla="*/ 276 w 1149"/>
                  <a:gd name="T1" fmla="*/ 95 h 1110"/>
                  <a:gd name="T2" fmla="*/ 281 w 1149"/>
                  <a:gd name="T3" fmla="*/ 99 h 1110"/>
                  <a:gd name="T4" fmla="*/ 285 w 1149"/>
                  <a:gd name="T5" fmla="*/ 103 h 1110"/>
                  <a:gd name="T6" fmla="*/ 279 w 1149"/>
                  <a:gd name="T7" fmla="*/ 114 h 1110"/>
                  <a:gd name="T8" fmla="*/ 265 w 1149"/>
                  <a:gd name="T9" fmla="*/ 134 h 1110"/>
                  <a:gd name="T10" fmla="*/ 253 w 1149"/>
                  <a:gd name="T11" fmla="*/ 157 h 1110"/>
                  <a:gd name="T12" fmla="*/ 239 w 1149"/>
                  <a:gd name="T13" fmla="*/ 177 h 1110"/>
                  <a:gd name="T14" fmla="*/ 224 w 1149"/>
                  <a:gd name="T15" fmla="*/ 196 h 1110"/>
                  <a:gd name="T16" fmla="*/ 204 w 1149"/>
                  <a:gd name="T17" fmla="*/ 214 h 1110"/>
                  <a:gd name="T18" fmla="*/ 183 w 1149"/>
                  <a:gd name="T19" fmla="*/ 232 h 1110"/>
                  <a:gd name="T20" fmla="*/ 164 w 1149"/>
                  <a:gd name="T21" fmla="*/ 250 h 1110"/>
                  <a:gd name="T22" fmla="*/ 146 w 1149"/>
                  <a:gd name="T23" fmla="*/ 261 h 1110"/>
                  <a:gd name="T24" fmla="*/ 128 w 1149"/>
                  <a:gd name="T25" fmla="*/ 265 h 1110"/>
                  <a:gd name="T26" fmla="*/ 111 w 1149"/>
                  <a:gd name="T27" fmla="*/ 270 h 1110"/>
                  <a:gd name="T28" fmla="*/ 93 w 1149"/>
                  <a:gd name="T29" fmla="*/ 276 h 1110"/>
                  <a:gd name="T30" fmla="*/ 73 w 1149"/>
                  <a:gd name="T31" fmla="*/ 271 h 1110"/>
                  <a:gd name="T32" fmla="*/ 55 w 1149"/>
                  <a:gd name="T33" fmla="*/ 261 h 1110"/>
                  <a:gd name="T34" fmla="*/ 35 w 1149"/>
                  <a:gd name="T35" fmla="*/ 247 h 1110"/>
                  <a:gd name="T36" fmla="*/ 15 w 1149"/>
                  <a:gd name="T37" fmla="*/ 236 h 1110"/>
                  <a:gd name="T38" fmla="*/ 7 w 1149"/>
                  <a:gd name="T39" fmla="*/ 214 h 1110"/>
                  <a:gd name="T40" fmla="*/ 5 w 1149"/>
                  <a:gd name="T41" fmla="*/ 185 h 1110"/>
                  <a:gd name="T42" fmla="*/ 3 w 1149"/>
                  <a:gd name="T43" fmla="*/ 157 h 1110"/>
                  <a:gd name="T44" fmla="*/ 3 w 1149"/>
                  <a:gd name="T45" fmla="*/ 126 h 1110"/>
                  <a:gd name="T46" fmla="*/ 9 w 1149"/>
                  <a:gd name="T47" fmla="*/ 103 h 1110"/>
                  <a:gd name="T48" fmla="*/ 29 w 1149"/>
                  <a:gd name="T49" fmla="*/ 83 h 1110"/>
                  <a:gd name="T50" fmla="*/ 46 w 1149"/>
                  <a:gd name="T51" fmla="*/ 66 h 1110"/>
                  <a:gd name="T52" fmla="*/ 64 w 1149"/>
                  <a:gd name="T53" fmla="*/ 49 h 1110"/>
                  <a:gd name="T54" fmla="*/ 84 w 1149"/>
                  <a:gd name="T55" fmla="*/ 34 h 1110"/>
                  <a:gd name="T56" fmla="*/ 105 w 1149"/>
                  <a:gd name="T57" fmla="*/ 24 h 1110"/>
                  <a:gd name="T58" fmla="*/ 124 w 1149"/>
                  <a:gd name="T59" fmla="*/ 15 h 1110"/>
                  <a:gd name="T60" fmla="*/ 143 w 1149"/>
                  <a:gd name="T61" fmla="*/ 5 h 1110"/>
                  <a:gd name="T62" fmla="*/ 162 w 1149"/>
                  <a:gd name="T63" fmla="*/ 0 h 1110"/>
                  <a:gd name="T64" fmla="*/ 177 w 1149"/>
                  <a:gd name="T65" fmla="*/ 2 h 1110"/>
                  <a:gd name="T66" fmla="*/ 193 w 1149"/>
                  <a:gd name="T67" fmla="*/ 2 h 1110"/>
                  <a:gd name="T68" fmla="*/ 208 w 1149"/>
                  <a:gd name="T69" fmla="*/ 2 h 1110"/>
                  <a:gd name="T70" fmla="*/ 217 w 1149"/>
                  <a:gd name="T71" fmla="*/ 9 h 1110"/>
                  <a:gd name="T72" fmla="*/ 224 w 1149"/>
                  <a:gd name="T73" fmla="*/ 22 h 1110"/>
                  <a:gd name="T74" fmla="*/ 228 w 1149"/>
                  <a:gd name="T75" fmla="*/ 35 h 1110"/>
                  <a:gd name="T76" fmla="*/ 234 w 1149"/>
                  <a:gd name="T77" fmla="*/ 49 h 1110"/>
                  <a:gd name="T78" fmla="*/ 242 w 1149"/>
                  <a:gd name="T79" fmla="*/ 60 h 1110"/>
                  <a:gd name="T80" fmla="*/ 250 w 1149"/>
                  <a:gd name="T81" fmla="*/ 68 h 1110"/>
                  <a:gd name="T82" fmla="*/ 261 w 1149"/>
                  <a:gd name="T83" fmla="*/ 80 h 1110"/>
                  <a:gd name="T84" fmla="*/ 270 w 1149"/>
                  <a:gd name="T85" fmla="*/ 88 h 11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9" h="1110">
                    <a:moveTo>
                      <a:pt x="1095" y="369"/>
                    </a:moveTo>
                    <a:lnTo>
                      <a:pt x="1103" y="381"/>
                    </a:lnTo>
                    <a:lnTo>
                      <a:pt x="1113" y="387"/>
                    </a:lnTo>
                    <a:lnTo>
                      <a:pt x="1121" y="394"/>
                    </a:lnTo>
                    <a:lnTo>
                      <a:pt x="1131" y="406"/>
                    </a:lnTo>
                    <a:lnTo>
                      <a:pt x="1139" y="412"/>
                    </a:lnTo>
                    <a:lnTo>
                      <a:pt x="1149" y="412"/>
                    </a:lnTo>
                    <a:lnTo>
                      <a:pt x="1113" y="457"/>
                    </a:lnTo>
                    <a:lnTo>
                      <a:pt x="1088" y="503"/>
                    </a:lnTo>
                    <a:lnTo>
                      <a:pt x="1059" y="536"/>
                    </a:lnTo>
                    <a:lnTo>
                      <a:pt x="1034" y="584"/>
                    </a:lnTo>
                    <a:lnTo>
                      <a:pt x="1008" y="627"/>
                    </a:lnTo>
                    <a:lnTo>
                      <a:pt x="979" y="660"/>
                    </a:lnTo>
                    <a:lnTo>
                      <a:pt x="953" y="707"/>
                    </a:lnTo>
                    <a:lnTo>
                      <a:pt x="928" y="750"/>
                    </a:lnTo>
                    <a:lnTo>
                      <a:pt x="892" y="783"/>
                    </a:lnTo>
                    <a:lnTo>
                      <a:pt x="849" y="819"/>
                    </a:lnTo>
                    <a:lnTo>
                      <a:pt x="813" y="856"/>
                    </a:lnTo>
                    <a:lnTo>
                      <a:pt x="768" y="892"/>
                    </a:lnTo>
                    <a:lnTo>
                      <a:pt x="732" y="925"/>
                    </a:lnTo>
                    <a:lnTo>
                      <a:pt x="699" y="961"/>
                    </a:lnTo>
                    <a:lnTo>
                      <a:pt x="653" y="997"/>
                    </a:lnTo>
                    <a:lnTo>
                      <a:pt x="620" y="1034"/>
                    </a:lnTo>
                    <a:lnTo>
                      <a:pt x="584" y="1041"/>
                    </a:lnTo>
                    <a:lnTo>
                      <a:pt x="547" y="1047"/>
                    </a:lnTo>
                    <a:lnTo>
                      <a:pt x="511" y="1059"/>
                    </a:lnTo>
                    <a:lnTo>
                      <a:pt x="478" y="1065"/>
                    </a:lnTo>
                    <a:lnTo>
                      <a:pt x="442" y="1077"/>
                    </a:lnTo>
                    <a:lnTo>
                      <a:pt x="406" y="1095"/>
                    </a:lnTo>
                    <a:lnTo>
                      <a:pt x="373" y="1102"/>
                    </a:lnTo>
                    <a:lnTo>
                      <a:pt x="336" y="1110"/>
                    </a:lnTo>
                    <a:lnTo>
                      <a:pt x="293" y="1084"/>
                    </a:lnTo>
                    <a:lnTo>
                      <a:pt x="257" y="1059"/>
                    </a:lnTo>
                    <a:lnTo>
                      <a:pt x="221" y="1041"/>
                    </a:lnTo>
                    <a:lnTo>
                      <a:pt x="178" y="1016"/>
                    </a:lnTo>
                    <a:lnTo>
                      <a:pt x="141" y="986"/>
                    </a:lnTo>
                    <a:lnTo>
                      <a:pt x="108" y="961"/>
                    </a:lnTo>
                    <a:lnTo>
                      <a:pt x="61" y="943"/>
                    </a:lnTo>
                    <a:lnTo>
                      <a:pt x="28" y="917"/>
                    </a:lnTo>
                    <a:lnTo>
                      <a:pt x="28" y="856"/>
                    </a:lnTo>
                    <a:lnTo>
                      <a:pt x="18" y="801"/>
                    </a:lnTo>
                    <a:lnTo>
                      <a:pt x="18" y="739"/>
                    </a:lnTo>
                    <a:lnTo>
                      <a:pt x="18" y="678"/>
                    </a:lnTo>
                    <a:lnTo>
                      <a:pt x="10" y="627"/>
                    </a:lnTo>
                    <a:lnTo>
                      <a:pt x="10" y="565"/>
                    </a:lnTo>
                    <a:lnTo>
                      <a:pt x="10" y="503"/>
                    </a:lnTo>
                    <a:lnTo>
                      <a:pt x="0" y="449"/>
                    </a:lnTo>
                    <a:lnTo>
                      <a:pt x="36" y="412"/>
                    </a:lnTo>
                    <a:lnTo>
                      <a:pt x="79" y="369"/>
                    </a:lnTo>
                    <a:lnTo>
                      <a:pt x="115" y="333"/>
                    </a:lnTo>
                    <a:lnTo>
                      <a:pt x="152" y="300"/>
                    </a:lnTo>
                    <a:lnTo>
                      <a:pt x="184" y="264"/>
                    </a:lnTo>
                    <a:lnTo>
                      <a:pt x="221" y="228"/>
                    </a:lnTo>
                    <a:lnTo>
                      <a:pt x="257" y="195"/>
                    </a:lnTo>
                    <a:lnTo>
                      <a:pt x="300" y="148"/>
                    </a:lnTo>
                    <a:lnTo>
                      <a:pt x="336" y="134"/>
                    </a:lnTo>
                    <a:lnTo>
                      <a:pt x="381" y="115"/>
                    </a:lnTo>
                    <a:lnTo>
                      <a:pt x="417" y="97"/>
                    </a:lnTo>
                    <a:lnTo>
                      <a:pt x="460" y="79"/>
                    </a:lnTo>
                    <a:lnTo>
                      <a:pt x="496" y="61"/>
                    </a:lnTo>
                    <a:lnTo>
                      <a:pt x="540" y="36"/>
                    </a:lnTo>
                    <a:lnTo>
                      <a:pt x="572" y="18"/>
                    </a:lnTo>
                    <a:lnTo>
                      <a:pt x="620" y="0"/>
                    </a:lnTo>
                    <a:lnTo>
                      <a:pt x="645" y="0"/>
                    </a:lnTo>
                    <a:lnTo>
                      <a:pt x="681" y="0"/>
                    </a:lnTo>
                    <a:lnTo>
                      <a:pt x="707" y="7"/>
                    </a:lnTo>
                    <a:lnTo>
                      <a:pt x="732" y="7"/>
                    </a:lnTo>
                    <a:lnTo>
                      <a:pt x="768" y="7"/>
                    </a:lnTo>
                    <a:lnTo>
                      <a:pt x="794" y="7"/>
                    </a:lnTo>
                    <a:lnTo>
                      <a:pt x="831" y="7"/>
                    </a:lnTo>
                    <a:lnTo>
                      <a:pt x="856" y="7"/>
                    </a:lnTo>
                    <a:lnTo>
                      <a:pt x="867" y="36"/>
                    </a:lnTo>
                    <a:lnTo>
                      <a:pt x="885" y="61"/>
                    </a:lnTo>
                    <a:lnTo>
                      <a:pt x="892" y="86"/>
                    </a:lnTo>
                    <a:lnTo>
                      <a:pt x="899" y="115"/>
                    </a:lnTo>
                    <a:lnTo>
                      <a:pt x="910" y="140"/>
                    </a:lnTo>
                    <a:lnTo>
                      <a:pt x="928" y="166"/>
                    </a:lnTo>
                    <a:lnTo>
                      <a:pt x="935" y="195"/>
                    </a:lnTo>
                    <a:lnTo>
                      <a:pt x="946" y="221"/>
                    </a:lnTo>
                    <a:lnTo>
                      <a:pt x="964" y="239"/>
                    </a:lnTo>
                    <a:lnTo>
                      <a:pt x="979" y="257"/>
                    </a:lnTo>
                    <a:lnTo>
                      <a:pt x="997" y="272"/>
                    </a:lnTo>
                    <a:lnTo>
                      <a:pt x="1026" y="290"/>
                    </a:lnTo>
                    <a:lnTo>
                      <a:pt x="1040" y="318"/>
                    </a:lnTo>
                    <a:lnTo>
                      <a:pt x="1059" y="333"/>
                    </a:lnTo>
                    <a:lnTo>
                      <a:pt x="1077" y="351"/>
                    </a:lnTo>
                    <a:lnTo>
                      <a:pt x="1095" y="369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2" name="Freeform 456"/>
              <p:cNvSpPr>
                <a:spLocks/>
              </p:cNvSpPr>
              <p:nvPr/>
            </p:nvSpPr>
            <p:spPr bwMode="auto">
              <a:xfrm>
                <a:off x="3230" y="1761"/>
                <a:ext cx="258" cy="253"/>
              </a:xfrm>
              <a:custGeom>
                <a:avLst/>
                <a:gdLst>
                  <a:gd name="T0" fmla="*/ 249 w 1034"/>
                  <a:gd name="T1" fmla="*/ 85 h 1009"/>
                  <a:gd name="T2" fmla="*/ 251 w 1034"/>
                  <a:gd name="T3" fmla="*/ 89 h 1009"/>
                  <a:gd name="T4" fmla="*/ 256 w 1034"/>
                  <a:gd name="T5" fmla="*/ 91 h 1009"/>
                  <a:gd name="T6" fmla="*/ 258 w 1034"/>
                  <a:gd name="T7" fmla="*/ 96 h 1009"/>
                  <a:gd name="T8" fmla="*/ 247 w 1034"/>
                  <a:gd name="T9" fmla="*/ 113 h 1009"/>
                  <a:gd name="T10" fmla="*/ 234 w 1034"/>
                  <a:gd name="T11" fmla="*/ 133 h 1009"/>
                  <a:gd name="T12" fmla="*/ 223 w 1034"/>
                  <a:gd name="T13" fmla="*/ 151 h 1009"/>
                  <a:gd name="T14" fmla="*/ 209 w 1034"/>
                  <a:gd name="T15" fmla="*/ 171 h 1009"/>
                  <a:gd name="T16" fmla="*/ 192 w 1034"/>
                  <a:gd name="T17" fmla="*/ 186 h 1009"/>
                  <a:gd name="T18" fmla="*/ 174 w 1034"/>
                  <a:gd name="T19" fmla="*/ 202 h 1009"/>
                  <a:gd name="T20" fmla="*/ 157 w 1034"/>
                  <a:gd name="T21" fmla="*/ 219 h 1009"/>
                  <a:gd name="T22" fmla="*/ 139 w 1034"/>
                  <a:gd name="T23" fmla="*/ 235 h 1009"/>
                  <a:gd name="T24" fmla="*/ 123 w 1034"/>
                  <a:gd name="T25" fmla="*/ 239 h 1009"/>
                  <a:gd name="T26" fmla="*/ 106 w 1034"/>
                  <a:gd name="T27" fmla="*/ 244 h 1009"/>
                  <a:gd name="T28" fmla="*/ 91 w 1034"/>
                  <a:gd name="T29" fmla="*/ 248 h 1009"/>
                  <a:gd name="T30" fmla="*/ 75 w 1034"/>
                  <a:gd name="T31" fmla="*/ 253 h 1009"/>
                  <a:gd name="T32" fmla="*/ 57 w 1034"/>
                  <a:gd name="T33" fmla="*/ 241 h 1009"/>
                  <a:gd name="T34" fmla="*/ 40 w 1034"/>
                  <a:gd name="T35" fmla="*/ 230 h 1009"/>
                  <a:gd name="T36" fmla="*/ 22 w 1034"/>
                  <a:gd name="T37" fmla="*/ 219 h 1009"/>
                  <a:gd name="T38" fmla="*/ 4 w 1034"/>
                  <a:gd name="T39" fmla="*/ 208 h 1009"/>
                  <a:gd name="T40" fmla="*/ 4 w 1034"/>
                  <a:gd name="T41" fmla="*/ 182 h 1009"/>
                  <a:gd name="T42" fmla="*/ 3 w 1034"/>
                  <a:gd name="T43" fmla="*/ 155 h 1009"/>
                  <a:gd name="T44" fmla="*/ 3 w 1034"/>
                  <a:gd name="T45" fmla="*/ 128 h 1009"/>
                  <a:gd name="T46" fmla="*/ 0 w 1034"/>
                  <a:gd name="T47" fmla="*/ 102 h 1009"/>
                  <a:gd name="T48" fmla="*/ 16 w 1034"/>
                  <a:gd name="T49" fmla="*/ 85 h 1009"/>
                  <a:gd name="T50" fmla="*/ 34 w 1034"/>
                  <a:gd name="T51" fmla="*/ 69 h 1009"/>
                  <a:gd name="T52" fmla="*/ 51 w 1034"/>
                  <a:gd name="T53" fmla="*/ 51 h 1009"/>
                  <a:gd name="T54" fmla="*/ 66 w 1034"/>
                  <a:gd name="T55" fmla="*/ 33 h 1009"/>
                  <a:gd name="T56" fmla="*/ 84 w 1034"/>
                  <a:gd name="T57" fmla="*/ 27 h 1009"/>
                  <a:gd name="T58" fmla="*/ 103 w 1034"/>
                  <a:gd name="T59" fmla="*/ 18 h 1009"/>
                  <a:gd name="T60" fmla="*/ 122 w 1034"/>
                  <a:gd name="T61" fmla="*/ 9 h 1009"/>
                  <a:gd name="T62" fmla="*/ 139 w 1034"/>
                  <a:gd name="T63" fmla="*/ 0 h 1009"/>
                  <a:gd name="T64" fmla="*/ 152 w 1034"/>
                  <a:gd name="T65" fmla="*/ 0 h 1009"/>
                  <a:gd name="T66" fmla="*/ 166 w 1034"/>
                  <a:gd name="T67" fmla="*/ 0 h 1009"/>
                  <a:gd name="T68" fmla="*/ 181 w 1034"/>
                  <a:gd name="T69" fmla="*/ 3 h 1009"/>
                  <a:gd name="T70" fmla="*/ 194 w 1034"/>
                  <a:gd name="T71" fmla="*/ 3 h 1009"/>
                  <a:gd name="T72" fmla="*/ 198 w 1034"/>
                  <a:gd name="T73" fmla="*/ 14 h 1009"/>
                  <a:gd name="T74" fmla="*/ 203 w 1034"/>
                  <a:gd name="T75" fmla="*/ 24 h 1009"/>
                  <a:gd name="T76" fmla="*/ 209 w 1034"/>
                  <a:gd name="T77" fmla="*/ 38 h 1009"/>
                  <a:gd name="T78" fmla="*/ 214 w 1034"/>
                  <a:gd name="T79" fmla="*/ 49 h 1009"/>
                  <a:gd name="T80" fmla="*/ 223 w 1034"/>
                  <a:gd name="T81" fmla="*/ 58 h 1009"/>
                  <a:gd name="T82" fmla="*/ 232 w 1034"/>
                  <a:gd name="T83" fmla="*/ 66 h 1009"/>
                  <a:gd name="T84" fmla="*/ 240 w 1034"/>
                  <a:gd name="T85" fmla="*/ 75 h 1009"/>
                  <a:gd name="T86" fmla="*/ 247 w 1034"/>
                  <a:gd name="T87" fmla="*/ 85 h 10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4" h="1009">
                    <a:moveTo>
                      <a:pt x="991" y="338"/>
                    </a:moveTo>
                    <a:lnTo>
                      <a:pt x="998" y="338"/>
                    </a:lnTo>
                    <a:lnTo>
                      <a:pt x="1006" y="344"/>
                    </a:lnTo>
                    <a:lnTo>
                      <a:pt x="1006" y="356"/>
                    </a:lnTo>
                    <a:lnTo>
                      <a:pt x="1016" y="356"/>
                    </a:lnTo>
                    <a:lnTo>
                      <a:pt x="1024" y="362"/>
                    </a:lnTo>
                    <a:lnTo>
                      <a:pt x="1034" y="369"/>
                    </a:lnTo>
                    <a:lnTo>
                      <a:pt x="1034" y="381"/>
                    </a:lnTo>
                    <a:lnTo>
                      <a:pt x="1016" y="417"/>
                    </a:lnTo>
                    <a:lnTo>
                      <a:pt x="991" y="450"/>
                    </a:lnTo>
                    <a:lnTo>
                      <a:pt x="962" y="486"/>
                    </a:lnTo>
                    <a:lnTo>
                      <a:pt x="937" y="529"/>
                    </a:lnTo>
                    <a:lnTo>
                      <a:pt x="911" y="565"/>
                    </a:lnTo>
                    <a:lnTo>
                      <a:pt x="892" y="602"/>
                    </a:lnTo>
                    <a:lnTo>
                      <a:pt x="867" y="635"/>
                    </a:lnTo>
                    <a:lnTo>
                      <a:pt x="838" y="682"/>
                    </a:lnTo>
                    <a:lnTo>
                      <a:pt x="802" y="707"/>
                    </a:lnTo>
                    <a:lnTo>
                      <a:pt x="770" y="743"/>
                    </a:lnTo>
                    <a:lnTo>
                      <a:pt x="734" y="776"/>
                    </a:lnTo>
                    <a:lnTo>
                      <a:pt x="697" y="805"/>
                    </a:lnTo>
                    <a:lnTo>
                      <a:pt x="665" y="838"/>
                    </a:lnTo>
                    <a:lnTo>
                      <a:pt x="628" y="874"/>
                    </a:lnTo>
                    <a:lnTo>
                      <a:pt x="592" y="900"/>
                    </a:lnTo>
                    <a:lnTo>
                      <a:pt x="556" y="936"/>
                    </a:lnTo>
                    <a:lnTo>
                      <a:pt x="523" y="946"/>
                    </a:lnTo>
                    <a:lnTo>
                      <a:pt x="493" y="954"/>
                    </a:lnTo>
                    <a:lnTo>
                      <a:pt x="462" y="961"/>
                    </a:lnTo>
                    <a:lnTo>
                      <a:pt x="425" y="972"/>
                    </a:lnTo>
                    <a:lnTo>
                      <a:pt x="399" y="979"/>
                    </a:lnTo>
                    <a:lnTo>
                      <a:pt x="363" y="991"/>
                    </a:lnTo>
                    <a:lnTo>
                      <a:pt x="338" y="997"/>
                    </a:lnTo>
                    <a:lnTo>
                      <a:pt x="302" y="1009"/>
                    </a:lnTo>
                    <a:lnTo>
                      <a:pt x="265" y="979"/>
                    </a:lnTo>
                    <a:lnTo>
                      <a:pt x="229" y="961"/>
                    </a:lnTo>
                    <a:lnTo>
                      <a:pt x="196" y="936"/>
                    </a:lnTo>
                    <a:lnTo>
                      <a:pt x="160" y="918"/>
                    </a:lnTo>
                    <a:lnTo>
                      <a:pt x="124" y="892"/>
                    </a:lnTo>
                    <a:lnTo>
                      <a:pt x="87" y="874"/>
                    </a:lnTo>
                    <a:lnTo>
                      <a:pt x="55" y="856"/>
                    </a:lnTo>
                    <a:lnTo>
                      <a:pt x="18" y="831"/>
                    </a:lnTo>
                    <a:lnTo>
                      <a:pt x="18" y="776"/>
                    </a:lnTo>
                    <a:lnTo>
                      <a:pt x="18" y="725"/>
                    </a:lnTo>
                    <a:lnTo>
                      <a:pt x="11" y="671"/>
                    </a:lnTo>
                    <a:lnTo>
                      <a:pt x="11" y="620"/>
                    </a:lnTo>
                    <a:lnTo>
                      <a:pt x="11" y="565"/>
                    </a:lnTo>
                    <a:lnTo>
                      <a:pt x="11" y="511"/>
                    </a:lnTo>
                    <a:lnTo>
                      <a:pt x="0" y="460"/>
                    </a:lnTo>
                    <a:lnTo>
                      <a:pt x="0" y="406"/>
                    </a:lnTo>
                    <a:lnTo>
                      <a:pt x="36" y="369"/>
                    </a:lnTo>
                    <a:lnTo>
                      <a:pt x="63" y="338"/>
                    </a:lnTo>
                    <a:lnTo>
                      <a:pt x="99" y="301"/>
                    </a:lnTo>
                    <a:lnTo>
                      <a:pt x="135" y="275"/>
                    </a:lnTo>
                    <a:lnTo>
                      <a:pt x="167" y="239"/>
                    </a:lnTo>
                    <a:lnTo>
                      <a:pt x="203" y="203"/>
                    </a:lnTo>
                    <a:lnTo>
                      <a:pt x="229" y="170"/>
                    </a:lnTo>
                    <a:lnTo>
                      <a:pt x="265" y="133"/>
                    </a:lnTo>
                    <a:lnTo>
                      <a:pt x="302" y="123"/>
                    </a:lnTo>
                    <a:lnTo>
                      <a:pt x="338" y="109"/>
                    </a:lnTo>
                    <a:lnTo>
                      <a:pt x="371" y="90"/>
                    </a:lnTo>
                    <a:lnTo>
                      <a:pt x="414" y="72"/>
                    </a:lnTo>
                    <a:lnTo>
                      <a:pt x="450" y="54"/>
                    </a:lnTo>
                    <a:lnTo>
                      <a:pt x="487" y="36"/>
                    </a:lnTo>
                    <a:lnTo>
                      <a:pt x="523" y="18"/>
                    </a:lnTo>
                    <a:lnTo>
                      <a:pt x="556" y="0"/>
                    </a:lnTo>
                    <a:lnTo>
                      <a:pt x="584" y="0"/>
                    </a:lnTo>
                    <a:lnTo>
                      <a:pt x="610" y="0"/>
                    </a:lnTo>
                    <a:lnTo>
                      <a:pt x="635" y="0"/>
                    </a:lnTo>
                    <a:lnTo>
                      <a:pt x="665" y="0"/>
                    </a:lnTo>
                    <a:lnTo>
                      <a:pt x="697" y="0"/>
                    </a:lnTo>
                    <a:lnTo>
                      <a:pt x="726" y="11"/>
                    </a:lnTo>
                    <a:lnTo>
                      <a:pt x="752" y="11"/>
                    </a:lnTo>
                    <a:lnTo>
                      <a:pt x="777" y="11"/>
                    </a:lnTo>
                    <a:lnTo>
                      <a:pt x="788" y="29"/>
                    </a:lnTo>
                    <a:lnTo>
                      <a:pt x="795" y="54"/>
                    </a:lnTo>
                    <a:lnTo>
                      <a:pt x="802" y="79"/>
                    </a:lnTo>
                    <a:lnTo>
                      <a:pt x="813" y="97"/>
                    </a:lnTo>
                    <a:lnTo>
                      <a:pt x="831" y="123"/>
                    </a:lnTo>
                    <a:lnTo>
                      <a:pt x="838" y="152"/>
                    </a:lnTo>
                    <a:lnTo>
                      <a:pt x="849" y="170"/>
                    </a:lnTo>
                    <a:lnTo>
                      <a:pt x="856" y="196"/>
                    </a:lnTo>
                    <a:lnTo>
                      <a:pt x="874" y="214"/>
                    </a:lnTo>
                    <a:lnTo>
                      <a:pt x="892" y="232"/>
                    </a:lnTo>
                    <a:lnTo>
                      <a:pt x="911" y="247"/>
                    </a:lnTo>
                    <a:lnTo>
                      <a:pt x="929" y="265"/>
                    </a:lnTo>
                    <a:lnTo>
                      <a:pt x="943" y="283"/>
                    </a:lnTo>
                    <a:lnTo>
                      <a:pt x="962" y="301"/>
                    </a:lnTo>
                    <a:lnTo>
                      <a:pt x="980" y="319"/>
                    </a:lnTo>
                    <a:lnTo>
                      <a:pt x="991" y="33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3" name="Freeform 457"/>
              <p:cNvSpPr>
                <a:spLocks/>
              </p:cNvSpPr>
              <p:nvPr/>
            </p:nvSpPr>
            <p:spPr bwMode="auto">
              <a:xfrm>
                <a:off x="3254" y="1766"/>
                <a:ext cx="231" cy="228"/>
              </a:xfrm>
              <a:custGeom>
                <a:avLst/>
                <a:gdLst>
                  <a:gd name="T0" fmla="*/ 225 w 925"/>
                  <a:gd name="T1" fmla="*/ 80 h 910"/>
                  <a:gd name="T2" fmla="*/ 229 w 925"/>
                  <a:gd name="T3" fmla="*/ 82 h 910"/>
                  <a:gd name="T4" fmla="*/ 231 w 925"/>
                  <a:gd name="T5" fmla="*/ 85 h 910"/>
                  <a:gd name="T6" fmla="*/ 227 w 925"/>
                  <a:gd name="T7" fmla="*/ 95 h 910"/>
                  <a:gd name="T8" fmla="*/ 216 w 925"/>
                  <a:gd name="T9" fmla="*/ 111 h 910"/>
                  <a:gd name="T10" fmla="*/ 205 w 925"/>
                  <a:gd name="T11" fmla="*/ 128 h 910"/>
                  <a:gd name="T12" fmla="*/ 194 w 925"/>
                  <a:gd name="T13" fmla="*/ 146 h 910"/>
                  <a:gd name="T14" fmla="*/ 180 w 925"/>
                  <a:gd name="T15" fmla="*/ 162 h 910"/>
                  <a:gd name="T16" fmla="*/ 163 w 925"/>
                  <a:gd name="T17" fmla="*/ 177 h 910"/>
                  <a:gd name="T18" fmla="*/ 147 w 925"/>
                  <a:gd name="T19" fmla="*/ 190 h 910"/>
                  <a:gd name="T20" fmla="*/ 132 w 925"/>
                  <a:gd name="T21" fmla="*/ 205 h 910"/>
                  <a:gd name="T22" fmla="*/ 117 w 925"/>
                  <a:gd name="T23" fmla="*/ 214 h 910"/>
                  <a:gd name="T24" fmla="*/ 101 w 925"/>
                  <a:gd name="T25" fmla="*/ 219 h 910"/>
                  <a:gd name="T26" fmla="*/ 88 w 925"/>
                  <a:gd name="T27" fmla="*/ 221 h 910"/>
                  <a:gd name="T28" fmla="*/ 72 w 925"/>
                  <a:gd name="T29" fmla="*/ 225 h 910"/>
                  <a:gd name="T30" fmla="*/ 60 w 925"/>
                  <a:gd name="T31" fmla="*/ 223 h 910"/>
                  <a:gd name="T32" fmla="*/ 41 w 925"/>
                  <a:gd name="T33" fmla="*/ 213 h 910"/>
                  <a:gd name="T34" fmla="*/ 26 w 925"/>
                  <a:gd name="T35" fmla="*/ 204 h 910"/>
                  <a:gd name="T36" fmla="*/ 11 w 925"/>
                  <a:gd name="T37" fmla="*/ 193 h 910"/>
                  <a:gd name="T38" fmla="*/ 2 w 925"/>
                  <a:gd name="T39" fmla="*/ 177 h 910"/>
                  <a:gd name="T40" fmla="*/ 2 w 925"/>
                  <a:gd name="T41" fmla="*/ 153 h 910"/>
                  <a:gd name="T42" fmla="*/ 0 w 925"/>
                  <a:gd name="T43" fmla="*/ 128 h 910"/>
                  <a:gd name="T44" fmla="*/ 0 w 925"/>
                  <a:gd name="T45" fmla="*/ 104 h 910"/>
                  <a:gd name="T46" fmla="*/ 6 w 925"/>
                  <a:gd name="T47" fmla="*/ 85 h 910"/>
                  <a:gd name="T48" fmla="*/ 21 w 925"/>
                  <a:gd name="T49" fmla="*/ 71 h 910"/>
                  <a:gd name="T50" fmla="*/ 37 w 925"/>
                  <a:gd name="T51" fmla="*/ 55 h 910"/>
                  <a:gd name="T52" fmla="*/ 51 w 925"/>
                  <a:gd name="T53" fmla="*/ 40 h 910"/>
                  <a:gd name="T54" fmla="*/ 66 w 925"/>
                  <a:gd name="T55" fmla="*/ 29 h 910"/>
                  <a:gd name="T56" fmla="*/ 83 w 925"/>
                  <a:gd name="T57" fmla="*/ 20 h 910"/>
                  <a:gd name="T58" fmla="*/ 98 w 925"/>
                  <a:gd name="T59" fmla="*/ 14 h 910"/>
                  <a:gd name="T60" fmla="*/ 117 w 925"/>
                  <a:gd name="T61" fmla="*/ 5 h 910"/>
                  <a:gd name="T62" fmla="*/ 129 w 925"/>
                  <a:gd name="T63" fmla="*/ 0 h 910"/>
                  <a:gd name="T64" fmla="*/ 143 w 925"/>
                  <a:gd name="T65" fmla="*/ 3 h 910"/>
                  <a:gd name="T66" fmla="*/ 154 w 925"/>
                  <a:gd name="T67" fmla="*/ 3 h 910"/>
                  <a:gd name="T68" fmla="*/ 168 w 925"/>
                  <a:gd name="T69" fmla="*/ 3 h 910"/>
                  <a:gd name="T70" fmla="*/ 176 w 925"/>
                  <a:gd name="T71" fmla="*/ 9 h 910"/>
                  <a:gd name="T72" fmla="*/ 180 w 925"/>
                  <a:gd name="T73" fmla="*/ 18 h 910"/>
                  <a:gd name="T74" fmla="*/ 185 w 925"/>
                  <a:gd name="T75" fmla="*/ 29 h 910"/>
                  <a:gd name="T76" fmla="*/ 189 w 925"/>
                  <a:gd name="T77" fmla="*/ 40 h 910"/>
                  <a:gd name="T78" fmla="*/ 196 w 925"/>
                  <a:gd name="T79" fmla="*/ 49 h 910"/>
                  <a:gd name="T80" fmla="*/ 203 w 925"/>
                  <a:gd name="T81" fmla="*/ 57 h 910"/>
                  <a:gd name="T82" fmla="*/ 211 w 925"/>
                  <a:gd name="T83" fmla="*/ 64 h 910"/>
                  <a:gd name="T84" fmla="*/ 218 w 925"/>
                  <a:gd name="T85" fmla="*/ 73 h 9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25" h="910">
                    <a:moveTo>
                      <a:pt x="892" y="308"/>
                    </a:moveTo>
                    <a:lnTo>
                      <a:pt x="899" y="320"/>
                    </a:lnTo>
                    <a:lnTo>
                      <a:pt x="907" y="326"/>
                    </a:lnTo>
                    <a:lnTo>
                      <a:pt x="917" y="326"/>
                    </a:lnTo>
                    <a:lnTo>
                      <a:pt x="917" y="338"/>
                    </a:lnTo>
                    <a:lnTo>
                      <a:pt x="925" y="338"/>
                    </a:lnTo>
                    <a:lnTo>
                      <a:pt x="925" y="344"/>
                    </a:lnTo>
                    <a:lnTo>
                      <a:pt x="907" y="381"/>
                    </a:lnTo>
                    <a:lnTo>
                      <a:pt x="881" y="414"/>
                    </a:lnTo>
                    <a:lnTo>
                      <a:pt x="863" y="442"/>
                    </a:lnTo>
                    <a:lnTo>
                      <a:pt x="838" y="478"/>
                    </a:lnTo>
                    <a:lnTo>
                      <a:pt x="819" y="511"/>
                    </a:lnTo>
                    <a:lnTo>
                      <a:pt x="793" y="547"/>
                    </a:lnTo>
                    <a:lnTo>
                      <a:pt x="775" y="584"/>
                    </a:lnTo>
                    <a:lnTo>
                      <a:pt x="750" y="617"/>
                    </a:lnTo>
                    <a:lnTo>
                      <a:pt x="721" y="646"/>
                    </a:lnTo>
                    <a:lnTo>
                      <a:pt x="689" y="671"/>
                    </a:lnTo>
                    <a:lnTo>
                      <a:pt x="653" y="707"/>
                    </a:lnTo>
                    <a:lnTo>
                      <a:pt x="627" y="732"/>
                    </a:lnTo>
                    <a:lnTo>
                      <a:pt x="590" y="758"/>
                    </a:lnTo>
                    <a:lnTo>
                      <a:pt x="566" y="787"/>
                    </a:lnTo>
                    <a:lnTo>
                      <a:pt x="529" y="820"/>
                    </a:lnTo>
                    <a:lnTo>
                      <a:pt x="493" y="849"/>
                    </a:lnTo>
                    <a:lnTo>
                      <a:pt x="467" y="856"/>
                    </a:lnTo>
                    <a:lnTo>
                      <a:pt x="442" y="867"/>
                    </a:lnTo>
                    <a:lnTo>
                      <a:pt x="406" y="874"/>
                    </a:lnTo>
                    <a:lnTo>
                      <a:pt x="376" y="882"/>
                    </a:lnTo>
                    <a:lnTo>
                      <a:pt x="351" y="882"/>
                    </a:lnTo>
                    <a:lnTo>
                      <a:pt x="326" y="892"/>
                    </a:lnTo>
                    <a:lnTo>
                      <a:pt x="290" y="900"/>
                    </a:lnTo>
                    <a:lnTo>
                      <a:pt x="264" y="910"/>
                    </a:lnTo>
                    <a:lnTo>
                      <a:pt x="239" y="892"/>
                    </a:lnTo>
                    <a:lnTo>
                      <a:pt x="203" y="874"/>
                    </a:lnTo>
                    <a:lnTo>
                      <a:pt x="166" y="849"/>
                    </a:lnTo>
                    <a:lnTo>
                      <a:pt x="140" y="831"/>
                    </a:lnTo>
                    <a:lnTo>
                      <a:pt x="104" y="813"/>
                    </a:lnTo>
                    <a:lnTo>
                      <a:pt x="79" y="795"/>
                    </a:lnTo>
                    <a:lnTo>
                      <a:pt x="43" y="769"/>
                    </a:lnTo>
                    <a:lnTo>
                      <a:pt x="18" y="750"/>
                    </a:lnTo>
                    <a:lnTo>
                      <a:pt x="7" y="707"/>
                    </a:lnTo>
                    <a:lnTo>
                      <a:pt x="7" y="653"/>
                    </a:lnTo>
                    <a:lnTo>
                      <a:pt x="7" y="610"/>
                    </a:lnTo>
                    <a:lnTo>
                      <a:pt x="7" y="555"/>
                    </a:lnTo>
                    <a:lnTo>
                      <a:pt x="0" y="511"/>
                    </a:lnTo>
                    <a:lnTo>
                      <a:pt x="0" y="468"/>
                    </a:lnTo>
                    <a:lnTo>
                      <a:pt x="0" y="414"/>
                    </a:lnTo>
                    <a:lnTo>
                      <a:pt x="0" y="369"/>
                    </a:lnTo>
                    <a:lnTo>
                      <a:pt x="25" y="338"/>
                    </a:lnTo>
                    <a:lnTo>
                      <a:pt x="54" y="308"/>
                    </a:lnTo>
                    <a:lnTo>
                      <a:pt x="86" y="283"/>
                    </a:lnTo>
                    <a:lnTo>
                      <a:pt x="115" y="247"/>
                    </a:lnTo>
                    <a:lnTo>
                      <a:pt x="148" y="221"/>
                    </a:lnTo>
                    <a:lnTo>
                      <a:pt x="177" y="185"/>
                    </a:lnTo>
                    <a:lnTo>
                      <a:pt x="203" y="160"/>
                    </a:lnTo>
                    <a:lnTo>
                      <a:pt x="239" y="134"/>
                    </a:lnTo>
                    <a:lnTo>
                      <a:pt x="264" y="115"/>
                    </a:lnTo>
                    <a:lnTo>
                      <a:pt x="300" y="97"/>
                    </a:lnTo>
                    <a:lnTo>
                      <a:pt x="333" y="79"/>
                    </a:lnTo>
                    <a:lnTo>
                      <a:pt x="369" y="61"/>
                    </a:lnTo>
                    <a:lnTo>
                      <a:pt x="394" y="54"/>
                    </a:lnTo>
                    <a:lnTo>
                      <a:pt x="431" y="36"/>
                    </a:lnTo>
                    <a:lnTo>
                      <a:pt x="467" y="18"/>
                    </a:lnTo>
                    <a:lnTo>
                      <a:pt x="493" y="0"/>
                    </a:lnTo>
                    <a:lnTo>
                      <a:pt x="518" y="0"/>
                    </a:lnTo>
                    <a:lnTo>
                      <a:pt x="547" y="11"/>
                    </a:lnTo>
                    <a:lnTo>
                      <a:pt x="572" y="11"/>
                    </a:lnTo>
                    <a:lnTo>
                      <a:pt x="598" y="11"/>
                    </a:lnTo>
                    <a:lnTo>
                      <a:pt x="617" y="11"/>
                    </a:lnTo>
                    <a:lnTo>
                      <a:pt x="641" y="11"/>
                    </a:lnTo>
                    <a:lnTo>
                      <a:pt x="671" y="11"/>
                    </a:lnTo>
                    <a:lnTo>
                      <a:pt x="696" y="11"/>
                    </a:lnTo>
                    <a:lnTo>
                      <a:pt x="703" y="36"/>
                    </a:lnTo>
                    <a:lnTo>
                      <a:pt x="714" y="54"/>
                    </a:lnTo>
                    <a:lnTo>
                      <a:pt x="721" y="72"/>
                    </a:lnTo>
                    <a:lnTo>
                      <a:pt x="732" y="97"/>
                    </a:lnTo>
                    <a:lnTo>
                      <a:pt x="739" y="115"/>
                    </a:lnTo>
                    <a:lnTo>
                      <a:pt x="750" y="142"/>
                    </a:lnTo>
                    <a:lnTo>
                      <a:pt x="757" y="160"/>
                    </a:lnTo>
                    <a:lnTo>
                      <a:pt x="768" y="178"/>
                    </a:lnTo>
                    <a:lnTo>
                      <a:pt x="783" y="196"/>
                    </a:lnTo>
                    <a:lnTo>
                      <a:pt x="793" y="214"/>
                    </a:lnTo>
                    <a:lnTo>
                      <a:pt x="812" y="229"/>
                    </a:lnTo>
                    <a:lnTo>
                      <a:pt x="830" y="247"/>
                    </a:lnTo>
                    <a:lnTo>
                      <a:pt x="844" y="257"/>
                    </a:lnTo>
                    <a:lnTo>
                      <a:pt x="856" y="275"/>
                    </a:lnTo>
                    <a:lnTo>
                      <a:pt x="874" y="290"/>
                    </a:lnTo>
                    <a:lnTo>
                      <a:pt x="892" y="308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4" name="Freeform 458"/>
              <p:cNvSpPr>
                <a:spLocks/>
              </p:cNvSpPr>
              <p:nvPr/>
            </p:nvSpPr>
            <p:spPr bwMode="auto">
              <a:xfrm>
                <a:off x="3276" y="1772"/>
                <a:ext cx="207" cy="202"/>
              </a:xfrm>
              <a:custGeom>
                <a:avLst/>
                <a:gdLst>
                  <a:gd name="T0" fmla="*/ 201 w 831"/>
                  <a:gd name="T1" fmla="*/ 69 h 806"/>
                  <a:gd name="T2" fmla="*/ 205 w 831"/>
                  <a:gd name="T3" fmla="*/ 74 h 806"/>
                  <a:gd name="T4" fmla="*/ 203 w 831"/>
                  <a:gd name="T5" fmla="*/ 85 h 806"/>
                  <a:gd name="T6" fmla="*/ 192 w 831"/>
                  <a:gd name="T7" fmla="*/ 97 h 806"/>
                  <a:gd name="T8" fmla="*/ 183 w 831"/>
                  <a:gd name="T9" fmla="*/ 114 h 806"/>
                  <a:gd name="T10" fmla="*/ 174 w 831"/>
                  <a:gd name="T11" fmla="*/ 129 h 806"/>
                  <a:gd name="T12" fmla="*/ 161 w 831"/>
                  <a:gd name="T13" fmla="*/ 142 h 806"/>
                  <a:gd name="T14" fmla="*/ 147 w 831"/>
                  <a:gd name="T15" fmla="*/ 156 h 806"/>
                  <a:gd name="T16" fmla="*/ 132 w 831"/>
                  <a:gd name="T17" fmla="*/ 168 h 806"/>
                  <a:gd name="T18" fmla="*/ 120 w 831"/>
                  <a:gd name="T19" fmla="*/ 182 h 806"/>
                  <a:gd name="T20" fmla="*/ 106 w 831"/>
                  <a:gd name="T21" fmla="*/ 191 h 806"/>
                  <a:gd name="T22" fmla="*/ 92 w 831"/>
                  <a:gd name="T23" fmla="*/ 193 h 806"/>
                  <a:gd name="T24" fmla="*/ 80 w 831"/>
                  <a:gd name="T25" fmla="*/ 197 h 806"/>
                  <a:gd name="T26" fmla="*/ 66 w 831"/>
                  <a:gd name="T27" fmla="*/ 202 h 806"/>
                  <a:gd name="T28" fmla="*/ 53 w 831"/>
                  <a:gd name="T29" fmla="*/ 197 h 806"/>
                  <a:gd name="T30" fmla="*/ 40 w 831"/>
                  <a:gd name="T31" fmla="*/ 188 h 806"/>
                  <a:gd name="T32" fmla="*/ 26 w 831"/>
                  <a:gd name="T33" fmla="*/ 179 h 806"/>
                  <a:gd name="T34" fmla="*/ 11 w 831"/>
                  <a:gd name="T35" fmla="*/ 171 h 806"/>
                  <a:gd name="T36" fmla="*/ 4 w 831"/>
                  <a:gd name="T37" fmla="*/ 157 h 806"/>
                  <a:gd name="T38" fmla="*/ 3 w 831"/>
                  <a:gd name="T39" fmla="*/ 136 h 806"/>
                  <a:gd name="T40" fmla="*/ 3 w 831"/>
                  <a:gd name="T41" fmla="*/ 114 h 806"/>
                  <a:gd name="T42" fmla="*/ 0 w 831"/>
                  <a:gd name="T43" fmla="*/ 94 h 806"/>
                  <a:gd name="T44" fmla="*/ 7 w 831"/>
                  <a:gd name="T45" fmla="*/ 75 h 806"/>
                  <a:gd name="T46" fmla="*/ 20 w 831"/>
                  <a:gd name="T47" fmla="*/ 63 h 806"/>
                  <a:gd name="T48" fmla="*/ 34 w 831"/>
                  <a:gd name="T49" fmla="*/ 49 h 806"/>
                  <a:gd name="T50" fmla="*/ 46 w 831"/>
                  <a:gd name="T51" fmla="*/ 35 h 806"/>
                  <a:gd name="T52" fmla="*/ 62 w 831"/>
                  <a:gd name="T53" fmla="*/ 25 h 806"/>
                  <a:gd name="T54" fmla="*/ 75 w 831"/>
                  <a:gd name="T55" fmla="*/ 18 h 806"/>
                  <a:gd name="T56" fmla="*/ 90 w 831"/>
                  <a:gd name="T57" fmla="*/ 12 h 806"/>
                  <a:gd name="T58" fmla="*/ 104 w 831"/>
                  <a:gd name="T59" fmla="*/ 5 h 806"/>
                  <a:gd name="T60" fmla="*/ 117 w 831"/>
                  <a:gd name="T61" fmla="*/ 0 h 806"/>
                  <a:gd name="T62" fmla="*/ 128 w 831"/>
                  <a:gd name="T63" fmla="*/ 0 h 806"/>
                  <a:gd name="T64" fmla="*/ 138 w 831"/>
                  <a:gd name="T65" fmla="*/ 0 h 806"/>
                  <a:gd name="T66" fmla="*/ 150 w 831"/>
                  <a:gd name="T67" fmla="*/ 3 h 806"/>
                  <a:gd name="T68" fmla="*/ 156 w 831"/>
                  <a:gd name="T69" fmla="*/ 7 h 806"/>
                  <a:gd name="T70" fmla="*/ 161 w 831"/>
                  <a:gd name="T71" fmla="*/ 17 h 806"/>
                  <a:gd name="T72" fmla="*/ 165 w 831"/>
                  <a:gd name="T73" fmla="*/ 25 h 806"/>
                  <a:gd name="T74" fmla="*/ 170 w 831"/>
                  <a:gd name="T75" fmla="*/ 35 h 806"/>
                  <a:gd name="T76" fmla="*/ 174 w 831"/>
                  <a:gd name="T77" fmla="*/ 43 h 806"/>
                  <a:gd name="T78" fmla="*/ 181 w 831"/>
                  <a:gd name="T79" fmla="*/ 51 h 806"/>
                  <a:gd name="T80" fmla="*/ 189 w 831"/>
                  <a:gd name="T81" fmla="*/ 58 h 806"/>
                  <a:gd name="T82" fmla="*/ 196 w 831"/>
                  <a:gd name="T83" fmla="*/ 65 h 8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1" h="806">
                    <a:moveTo>
                      <a:pt x="795" y="265"/>
                    </a:moveTo>
                    <a:lnTo>
                      <a:pt x="806" y="276"/>
                    </a:lnTo>
                    <a:lnTo>
                      <a:pt x="813" y="283"/>
                    </a:lnTo>
                    <a:lnTo>
                      <a:pt x="821" y="295"/>
                    </a:lnTo>
                    <a:lnTo>
                      <a:pt x="831" y="301"/>
                    </a:lnTo>
                    <a:lnTo>
                      <a:pt x="813" y="338"/>
                    </a:lnTo>
                    <a:lnTo>
                      <a:pt x="795" y="363"/>
                    </a:lnTo>
                    <a:lnTo>
                      <a:pt x="770" y="389"/>
                    </a:lnTo>
                    <a:lnTo>
                      <a:pt x="752" y="425"/>
                    </a:lnTo>
                    <a:lnTo>
                      <a:pt x="733" y="453"/>
                    </a:lnTo>
                    <a:lnTo>
                      <a:pt x="715" y="486"/>
                    </a:lnTo>
                    <a:lnTo>
                      <a:pt x="697" y="516"/>
                    </a:lnTo>
                    <a:lnTo>
                      <a:pt x="671" y="548"/>
                    </a:lnTo>
                    <a:lnTo>
                      <a:pt x="646" y="567"/>
                    </a:lnTo>
                    <a:lnTo>
                      <a:pt x="617" y="592"/>
                    </a:lnTo>
                    <a:lnTo>
                      <a:pt x="592" y="621"/>
                    </a:lnTo>
                    <a:lnTo>
                      <a:pt x="555" y="646"/>
                    </a:lnTo>
                    <a:lnTo>
                      <a:pt x="531" y="671"/>
                    </a:lnTo>
                    <a:lnTo>
                      <a:pt x="504" y="700"/>
                    </a:lnTo>
                    <a:lnTo>
                      <a:pt x="480" y="725"/>
                    </a:lnTo>
                    <a:lnTo>
                      <a:pt x="450" y="751"/>
                    </a:lnTo>
                    <a:lnTo>
                      <a:pt x="425" y="762"/>
                    </a:lnTo>
                    <a:lnTo>
                      <a:pt x="399" y="770"/>
                    </a:lnTo>
                    <a:lnTo>
                      <a:pt x="371" y="770"/>
                    </a:lnTo>
                    <a:lnTo>
                      <a:pt x="345" y="776"/>
                    </a:lnTo>
                    <a:lnTo>
                      <a:pt x="320" y="788"/>
                    </a:lnTo>
                    <a:lnTo>
                      <a:pt x="290" y="795"/>
                    </a:lnTo>
                    <a:lnTo>
                      <a:pt x="265" y="806"/>
                    </a:lnTo>
                    <a:lnTo>
                      <a:pt x="240" y="806"/>
                    </a:lnTo>
                    <a:lnTo>
                      <a:pt x="214" y="788"/>
                    </a:lnTo>
                    <a:lnTo>
                      <a:pt x="186" y="770"/>
                    </a:lnTo>
                    <a:lnTo>
                      <a:pt x="160" y="751"/>
                    </a:lnTo>
                    <a:lnTo>
                      <a:pt x="135" y="733"/>
                    </a:lnTo>
                    <a:lnTo>
                      <a:pt x="105" y="715"/>
                    </a:lnTo>
                    <a:lnTo>
                      <a:pt x="73" y="700"/>
                    </a:lnTo>
                    <a:lnTo>
                      <a:pt x="44" y="682"/>
                    </a:lnTo>
                    <a:lnTo>
                      <a:pt x="18" y="664"/>
                    </a:lnTo>
                    <a:lnTo>
                      <a:pt x="18" y="628"/>
                    </a:lnTo>
                    <a:lnTo>
                      <a:pt x="18" y="585"/>
                    </a:lnTo>
                    <a:lnTo>
                      <a:pt x="11" y="541"/>
                    </a:lnTo>
                    <a:lnTo>
                      <a:pt x="11" y="497"/>
                    </a:lnTo>
                    <a:lnTo>
                      <a:pt x="11" y="453"/>
                    </a:lnTo>
                    <a:lnTo>
                      <a:pt x="11" y="407"/>
                    </a:lnTo>
                    <a:lnTo>
                      <a:pt x="0" y="374"/>
                    </a:lnTo>
                    <a:lnTo>
                      <a:pt x="0" y="326"/>
                    </a:lnTo>
                    <a:lnTo>
                      <a:pt x="29" y="301"/>
                    </a:lnTo>
                    <a:lnTo>
                      <a:pt x="54" y="276"/>
                    </a:lnTo>
                    <a:lnTo>
                      <a:pt x="80" y="250"/>
                    </a:lnTo>
                    <a:lnTo>
                      <a:pt x="105" y="222"/>
                    </a:lnTo>
                    <a:lnTo>
                      <a:pt x="135" y="196"/>
                    </a:lnTo>
                    <a:lnTo>
                      <a:pt x="160" y="171"/>
                    </a:lnTo>
                    <a:lnTo>
                      <a:pt x="186" y="141"/>
                    </a:lnTo>
                    <a:lnTo>
                      <a:pt x="214" y="117"/>
                    </a:lnTo>
                    <a:lnTo>
                      <a:pt x="247" y="98"/>
                    </a:lnTo>
                    <a:lnTo>
                      <a:pt x="277" y="80"/>
                    </a:lnTo>
                    <a:lnTo>
                      <a:pt x="302" y="72"/>
                    </a:lnTo>
                    <a:lnTo>
                      <a:pt x="326" y="54"/>
                    </a:lnTo>
                    <a:lnTo>
                      <a:pt x="363" y="47"/>
                    </a:lnTo>
                    <a:lnTo>
                      <a:pt x="389" y="29"/>
                    </a:lnTo>
                    <a:lnTo>
                      <a:pt x="417" y="18"/>
                    </a:lnTo>
                    <a:lnTo>
                      <a:pt x="450" y="0"/>
                    </a:lnTo>
                    <a:lnTo>
                      <a:pt x="468" y="0"/>
                    </a:lnTo>
                    <a:lnTo>
                      <a:pt x="494" y="0"/>
                    </a:lnTo>
                    <a:lnTo>
                      <a:pt x="512" y="0"/>
                    </a:lnTo>
                    <a:lnTo>
                      <a:pt x="541" y="0"/>
                    </a:lnTo>
                    <a:lnTo>
                      <a:pt x="555" y="0"/>
                    </a:lnTo>
                    <a:lnTo>
                      <a:pt x="585" y="11"/>
                    </a:lnTo>
                    <a:lnTo>
                      <a:pt x="603" y="11"/>
                    </a:lnTo>
                    <a:lnTo>
                      <a:pt x="628" y="11"/>
                    </a:lnTo>
                    <a:lnTo>
                      <a:pt x="628" y="29"/>
                    </a:lnTo>
                    <a:lnTo>
                      <a:pt x="635" y="47"/>
                    </a:lnTo>
                    <a:lnTo>
                      <a:pt x="646" y="66"/>
                    </a:lnTo>
                    <a:lnTo>
                      <a:pt x="653" y="80"/>
                    </a:lnTo>
                    <a:lnTo>
                      <a:pt x="664" y="98"/>
                    </a:lnTo>
                    <a:lnTo>
                      <a:pt x="671" y="127"/>
                    </a:lnTo>
                    <a:lnTo>
                      <a:pt x="682" y="141"/>
                    </a:lnTo>
                    <a:lnTo>
                      <a:pt x="689" y="160"/>
                    </a:lnTo>
                    <a:lnTo>
                      <a:pt x="697" y="171"/>
                    </a:lnTo>
                    <a:lnTo>
                      <a:pt x="715" y="189"/>
                    </a:lnTo>
                    <a:lnTo>
                      <a:pt x="726" y="204"/>
                    </a:lnTo>
                    <a:lnTo>
                      <a:pt x="744" y="214"/>
                    </a:lnTo>
                    <a:lnTo>
                      <a:pt x="758" y="232"/>
                    </a:lnTo>
                    <a:lnTo>
                      <a:pt x="770" y="240"/>
                    </a:lnTo>
                    <a:lnTo>
                      <a:pt x="788" y="258"/>
                    </a:lnTo>
                    <a:lnTo>
                      <a:pt x="795" y="265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5" name="Freeform 459"/>
              <p:cNvSpPr>
                <a:spLocks/>
              </p:cNvSpPr>
              <p:nvPr/>
            </p:nvSpPr>
            <p:spPr bwMode="auto">
              <a:xfrm>
                <a:off x="3300" y="1780"/>
                <a:ext cx="181" cy="174"/>
              </a:xfrm>
              <a:custGeom>
                <a:avLst/>
                <a:gdLst>
                  <a:gd name="T0" fmla="*/ 174 w 722"/>
                  <a:gd name="T1" fmla="*/ 59 h 696"/>
                  <a:gd name="T2" fmla="*/ 177 w 722"/>
                  <a:gd name="T3" fmla="*/ 62 h 696"/>
                  <a:gd name="T4" fmla="*/ 179 w 722"/>
                  <a:gd name="T5" fmla="*/ 64 h 696"/>
                  <a:gd name="T6" fmla="*/ 181 w 722"/>
                  <a:gd name="T7" fmla="*/ 67 h 696"/>
                  <a:gd name="T8" fmla="*/ 173 w 722"/>
                  <a:gd name="T9" fmla="*/ 79 h 696"/>
                  <a:gd name="T10" fmla="*/ 164 w 722"/>
                  <a:gd name="T11" fmla="*/ 93 h 696"/>
                  <a:gd name="T12" fmla="*/ 154 w 722"/>
                  <a:gd name="T13" fmla="*/ 104 h 696"/>
                  <a:gd name="T14" fmla="*/ 146 w 722"/>
                  <a:gd name="T15" fmla="*/ 117 h 696"/>
                  <a:gd name="T16" fmla="*/ 134 w 722"/>
                  <a:gd name="T17" fmla="*/ 130 h 696"/>
                  <a:gd name="T18" fmla="*/ 122 w 722"/>
                  <a:gd name="T19" fmla="*/ 141 h 696"/>
                  <a:gd name="T20" fmla="*/ 111 w 722"/>
                  <a:gd name="T21" fmla="*/ 153 h 696"/>
                  <a:gd name="T22" fmla="*/ 97 w 722"/>
                  <a:gd name="T23" fmla="*/ 163 h 696"/>
                  <a:gd name="T24" fmla="*/ 86 w 722"/>
                  <a:gd name="T25" fmla="*/ 165 h 696"/>
                  <a:gd name="T26" fmla="*/ 75 w 722"/>
                  <a:gd name="T27" fmla="*/ 170 h 696"/>
                  <a:gd name="T28" fmla="*/ 64 w 722"/>
                  <a:gd name="T29" fmla="*/ 172 h 696"/>
                  <a:gd name="T30" fmla="*/ 52 w 722"/>
                  <a:gd name="T31" fmla="*/ 174 h 696"/>
                  <a:gd name="T32" fmla="*/ 40 w 722"/>
                  <a:gd name="T33" fmla="*/ 168 h 696"/>
                  <a:gd name="T34" fmla="*/ 29 w 722"/>
                  <a:gd name="T35" fmla="*/ 161 h 696"/>
                  <a:gd name="T36" fmla="*/ 15 w 722"/>
                  <a:gd name="T37" fmla="*/ 153 h 696"/>
                  <a:gd name="T38" fmla="*/ 2 w 722"/>
                  <a:gd name="T39" fmla="*/ 145 h 696"/>
                  <a:gd name="T40" fmla="*/ 2 w 722"/>
                  <a:gd name="T41" fmla="*/ 125 h 696"/>
                  <a:gd name="T42" fmla="*/ 2 w 722"/>
                  <a:gd name="T43" fmla="*/ 108 h 696"/>
                  <a:gd name="T44" fmla="*/ 0 w 722"/>
                  <a:gd name="T45" fmla="*/ 88 h 696"/>
                  <a:gd name="T46" fmla="*/ 0 w 722"/>
                  <a:gd name="T47" fmla="*/ 71 h 696"/>
                  <a:gd name="T48" fmla="*/ 11 w 722"/>
                  <a:gd name="T49" fmla="*/ 57 h 696"/>
                  <a:gd name="T50" fmla="*/ 22 w 722"/>
                  <a:gd name="T51" fmla="*/ 46 h 696"/>
                  <a:gd name="T52" fmla="*/ 35 w 722"/>
                  <a:gd name="T53" fmla="*/ 36 h 696"/>
                  <a:gd name="T54" fmla="*/ 46 w 722"/>
                  <a:gd name="T55" fmla="*/ 25 h 696"/>
                  <a:gd name="T56" fmla="*/ 60 w 722"/>
                  <a:gd name="T57" fmla="*/ 17 h 696"/>
                  <a:gd name="T58" fmla="*/ 71 w 722"/>
                  <a:gd name="T59" fmla="*/ 11 h 696"/>
                  <a:gd name="T60" fmla="*/ 83 w 722"/>
                  <a:gd name="T61" fmla="*/ 5 h 696"/>
                  <a:gd name="T62" fmla="*/ 97 w 722"/>
                  <a:gd name="T63" fmla="*/ 0 h 696"/>
                  <a:gd name="T64" fmla="*/ 106 w 722"/>
                  <a:gd name="T65" fmla="*/ 0 h 696"/>
                  <a:gd name="T66" fmla="*/ 117 w 722"/>
                  <a:gd name="T67" fmla="*/ 0 h 696"/>
                  <a:gd name="T68" fmla="*/ 126 w 722"/>
                  <a:gd name="T69" fmla="*/ 0 h 696"/>
                  <a:gd name="T70" fmla="*/ 134 w 722"/>
                  <a:gd name="T71" fmla="*/ 0 h 696"/>
                  <a:gd name="T72" fmla="*/ 139 w 722"/>
                  <a:gd name="T73" fmla="*/ 9 h 696"/>
                  <a:gd name="T74" fmla="*/ 143 w 722"/>
                  <a:gd name="T75" fmla="*/ 17 h 696"/>
                  <a:gd name="T76" fmla="*/ 146 w 722"/>
                  <a:gd name="T77" fmla="*/ 25 h 696"/>
                  <a:gd name="T78" fmla="*/ 150 w 722"/>
                  <a:gd name="T79" fmla="*/ 33 h 696"/>
                  <a:gd name="T80" fmla="*/ 154 w 722"/>
                  <a:gd name="T81" fmla="*/ 40 h 696"/>
                  <a:gd name="T82" fmla="*/ 162 w 722"/>
                  <a:gd name="T83" fmla="*/ 46 h 696"/>
                  <a:gd name="T84" fmla="*/ 168 w 722"/>
                  <a:gd name="T85" fmla="*/ 51 h 696"/>
                  <a:gd name="T86" fmla="*/ 174 w 722"/>
                  <a:gd name="T87" fmla="*/ 57 h 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2" h="696">
                    <a:moveTo>
                      <a:pt x="696" y="229"/>
                    </a:moveTo>
                    <a:lnTo>
                      <a:pt x="696" y="236"/>
                    </a:lnTo>
                    <a:lnTo>
                      <a:pt x="707" y="236"/>
                    </a:lnTo>
                    <a:lnTo>
                      <a:pt x="707" y="247"/>
                    </a:lnTo>
                    <a:lnTo>
                      <a:pt x="714" y="247"/>
                    </a:lnTo>
                    <a:lnTo>
                      <a:pt x="714" y="254"/>
                    </a:lnTo>
                    <a:lnTo>
                      <a:pt x="722" y="254"/>
                    </a:lnTo>
                    <a:lnTo>
                      <a:pt x="722" y="266"/>
                    </a:lnTo>
                    <a:lnTo>
                      <a:pt x="707" y="290"/>
                    </a:lnTo>
                    <a:lnTo>
                      <a:pt x="689" y="315"/>
                    </a:lnTo>
                    <a:lnTo>
                      <a:pt x="671" y="345"/>
                    </a:lnTo>
                    <a:lnTo>
                      <a:pt x="653" y="370"/>
                    </a:lnTo>
                    <a:lnTo>
                      <a:pt x="634" y="388"/>
                    </a:lnTo>
                    <a:lnTo>
                      <a:pt x="616" y="414"/>
                    </a:lnTo>
                    <a:lnTo>
                      <a:pt x="598" y="439"/>
                    </a:lnTo>
                    <a:lnTo>
                      <a:pt x="583" y="468"/>
                    </a:lnTo>
                    <a:lnTo>
                      <a:pt x="565" y="493"/>
                    </a:lnTo>
                    <a:lnTo>
                      <a:pt x="536" y="519"/>
                    </a:lnTo>
                    <a:lnTo>
                      <a:pt x="511" y="538"/>
                    </a:lnTo>
                    <a:lnTo>
                      <a:pt x="486" y="563"/>
                    </a:lnTo>
                    <a:lnTo>
                      <a:pt x="456" y="581"/>
                    </a:lnTo>
                    <a:lnTo>
                      <a:pt x="442" y="610"/>
                    </a:lnTo>
                    <a:lnTo>
                      <a:pt x="413" y="624"/>
                    </a:lnTo>
                    <a:lnTo>
                      <a:pt x="387" y="653"/>
                    </a:lnTo>
                    <a:lnTo>
                      <a:pt x="362" y="660"/>
                    </a:lnTo>
                    <a:lnTo>
                      <a:pt x="344" y="660"/>
                    </a:lnTo>
                    <a:lnTo>
                      <a:pt x="318" y="671"/>
                    </a:lnTo>
                    <a:lnTo>
                      <a:pt x="300" y="678"/>
                    </a:lnTo>
                    <a:lnTo>
                      <a:pt x="272" y="678"/>
                    </a:lnTo>
                    <a:lnTo>
                      <a:pt x="257" y="686"/>
                    </a:lnTo>
                    <a:lnTo>
                      <a:pt x="227" y="696"/>
                    </a:lnTo>
                    <a:lnTo>
                      <a:pt x="209" y="696"/>
                    </a:lnTo>
                    <a:lnTo>
                      <a:pt x="184" y="686"/>
                    </a:lnTo>
                    <a:lnTo>
                      <a:pt x="159" y="671"/>
                    </a:lnTo>
                    <a:lnTo>
                      <a:pt x="130" y="653"/>
                    </a:lnTo>
                    <a:lnTo>
                      <a:pt x="115" y="642"/>
                    </a:lnTo>
                    <a:lnTo>
                      <a:pt x="87" y="624"/>
                    </a:lnTo>
                    <a:lnTo>
                      <a:pt x="61" y="610"/>
                    </a:lnTo>
                    <a:lnTo>
                      <a:pt x="36" y="592"/>
                    </a:lnTo>
                    <a:lnTo>
                      <a:pt x="6" y="581"/>
                    </a:lnTo>
                    <a:lnTo>
                      <a:pt x="6" y="538"/>
                    </a:lnTo>
                    <a:lnTo>
                      <a:pt x="6" y="501"/>
                    </a:lnTo>
                    <a:lnTo>
                      <a:pt x="6" y="468"/>
                    </a:lnTo>
                    <a:lnTo>
                      <a:pt x="6" y="432"/>
                    </a:lnTo>
                    <a:lnTo>
                      <a:pt x="0" y="388"/>
                    </a:lnTo>
                    <a:lnTo>
                      <a:pt x="0" y="352"/>
                    </a:lnTo>
                    <a:lnTo>
                      <a:pt x="0" y="315"/>
                    </a:lnTo>
                    <a:lnTo>
                      <a:pt x="0" y="284"/>
                    </a:lnTo>
                    <a:lnTo>
                      <a:pt x="18" y="254"/>
                    </a:lnTo>
                    <a:lnTo>
                      <a:pt x="43" y="229"/>
                    </a:lnTo>
                    <a:lnTo>
                      <a:pt x="69" y="211"/>
                    </a:lnTo>
                    <a:lnTo>
                      <a:pt x="87" y="185"/>
                    </a:lnTo>
                    <a:lnTo>
                      <a:pt x="115" y="167"/>
                    </a:lnTo>
                    <a:lnTo>
                      <a:pt x="141" y="142"/>
                    </a:lnTo>
                    <a:lnTo>
                      <a:pt x="159" y="112"/>
                    </a:lnTo>
                    <a:lnTo>
                      <a:pt x="184" y="98"/>
                    </a:lnTo>
                    <a:lnTo>
                      <a:pt x="209" y="80"/>
                    </a:lnTo>
                    <a:lnTo>
                      <a:pt x="239" y="69"/>
                    </a:lnTo>
                    <a:lnTo>
                      <a:pt x="264" y="51"/>
                    </a:lnTo>
                    <a:lnTo>
                      <a:pt x="282" y="43"/>
                    </a:lnTo>
                    <a:lnTo>
                      <a:pt x="308" y="37"/>
                    </a:lnTo>
                    <a:lnTo>
                      <a:pt x="333" y="18"/>
                    </a:lnTo>
                    <a:lnTo>
                      <a:pt x="362" y="7"/>
                    </a:lnTo>
                    <a:lnTo>
                      <a:pt x="387" y="0"/>
                    </a:lnTo>
                    <a:lnTo>
                      <a:pt x="405" y="0"/>
                    </a:lnTo>
                    <a:lnTo>
                      <a:pt x="424" y="0"/>
                    </a:lnTo>
                    <a:lnTo>
                      <a:pt x="442" y="0"/>
                    </a:lnTo>
                    <a:lnTo>
                      <a:pt x="468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18" y="0"/>
                    </a:lnTo>
                    <a:lnTo>
                      <a:pt x="536" y="0"/>
                    </a:lnTo>
                    <a:lnTo>
                      <a:pt x="547" y="18"/>
                    </a:lnTo>
                    <a:lnTo>
                      <a:pt x="554" y="37"/>
                    </a:lnTo>
                    <a:lnTo>
                      <a:pt x="565" y="51"/>
                    </a:lnTo>
                    <a:lnTo>
                      <a:pt x="572" y="69"/>
                    </a:lnTo>
                    <a:lnTo>
                      <a:pt x="572" y="88"/>
                    </a:lnTo>
                    <a:lnTo>
                      <a:pt x="583" y="98"/>
                    </a:lnTo>
                    <a:lnTo>
                      <a:pt x="590" y="112"/>
                    </a:lnTo>
                    <a:lnTo>
                      <a:pt x="598" y="131"/>
                    </a:lnTo>
                    <a:lnTo>
                      <a:pt x="608" y="149"/>
                    </a:lnTo>
                    <a:lnTo>
                      <a:pt x="616" y="160"/>
                    </a:lnTo>
                    <a:lnTo>
                      <a:pt x="634" y="167"/>
                    </a:lnTo>
                    <a:lnTo>
                      <a:pt x="645" y="185"/>
                    </a:lnTo>
                    <a:lnTo>
                      <a:pt x="659" y="193"/>
                    </a:lnTo>
                    <a:lnTo>
                      <a:pt x="671" y="203"/>
                    </a:lnTo>
                    <a:lnTo>
                      <a:pt x="678" y="221"/>
                    </a:lnTo>
                    <a:lnTo>
                      <a:pt x="696" y="229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6" name="Freeform 460"/>
              <p:cNvSpPr>
                <a:spLocks/>
              </p:cNvSpPr>
              <p:nvPr/>
            </p:nvSpPr>
            <p:spPr bwMode="auto">
              <a:xfrm>
                <a:off x="3322" y="1784"/>
                <a:ext cx="157" cy="151"/>
              </a:xfrm>
              <a:custGeom>
                <a:avLst/>
                <a:gdLst>
                  <a:gd name="T0" fmla="*/ 152 w 627"/>
                  <a:gd name="T1" fmla="*/ 53 h 606"/>
                  <a:gd name="T2" fmla="*/ 157 w 627"/>
                  <a:gd name="T3" fmla="*/ 57 h 606"/>
                  <a:gd name="T4" fmla="*/ 151 w 627"/>
                  <a:gd name="T5" fmla="*/ 68 h 606"/>
                  <a:gd name="T6" fmla="*/ 142 w 627"/>
                  <a:gd name="T7" fmla="*/ 79 h 606"/>
                  <a:gd name="T8" fmla="*/ 135 w 627"/>
                  <a:gd name="T9" fmla="*/ 90 h 606"/>
                  <a:gd name="T10" fmla="*/ 128 w 627"/>
                  <a:gd name="T11" fmla="*/ 101 h 606"/>
                  <a:gd name="T12" fmla="*/ 117 w 627"/>
                  <a:gd name="T13" fmla="*/ 112 h 606"/>
                  <a:gd name="T14" fmla="*/ 106 w 627"/>
                  <a:gd name="T15" fmla="*/ 120 h 606"/>
                  <a:gd name="T16" fmla="*/ 95 w 627"/>
                  <a:gd name="T17" fmla="*/ 132 h 606"/>
                  <a:gd name="T18" fmla="*/ 84 w 627"/>
                  <a:gd name="T19" fmla="*/ 140 h 606"/>
                  <a:gd name="T20" fmla="*/ 75 w 627"/>
                  <a:gd name="T21" fmla="*/ 143 h 606"/>
                  <a:gd name="T22" fmla="*/ 66 w 627"/>
                  <a:gd name="T23" fmla="*/ 145 h 606"/>
                  <a:gd name="T24" fmla="*/ 55 w 627"/>
                  <a:gd name="T25" fmla="*/ 148 h 606"/>
                  <a:gd name="T26" fmla="*/ 46 w 627"/>
                  <a:gd name="T27" fmla="*/ 151 h 606"/>
                  <a:gd name="T28" fmla="*/ 35 w 627"/>
                  <a:gd name="T29" fmla="*/ 145 h 606"/>
                  <a:gd name="T30" fmla="*/ 24 w 627"/>
                  <a:gd name="T31" fmla="*/ 139 h 606"/>
                  <a:gd name="T32" fmla="*/ 15 w 627"/>
                  <a:gd name="T33" fmla="*/ 132 h 606"/>
                  <a:gd name="T34" fmla="*/ 5 w 627"/>
                  <a:gd name="T35" fmla="*/ 125 h 606"/>
                  <a:gd name="T36" fmla="*/ 3 w 627"/>
                  <a:gd name="T37" fmla="*/ 108 h 606"/>
                  <a:gd name="T38" fmla="*/ 3 w 627"/>
                  <a:gd name="T39" fmla="*/ 92 h 606"/>
                  <a:gd name="T40" fmla="*/ 3 w 627"/>
                  <a:gd name="T41" fmla="*/ 77 h 606"/>
                  <a:gd name="T42" fmla="*/ 0 w 627"/>
                  <a:gd name="T43" fmla="*/ 62 h 606"/>
                  <a:gd name="T44" fmla="*/ 11 w 627"/>
                  <a:gd name="T45" fmla="*/ 51 h 606"/>
                  <a:gd name="T46" fmla="*/ 20 w 627"/>
                  <a:gd name="T47" fmla="*/ 42 h 606"/>
                  <a:gd name="T48" fmla="*/ 31 w 627"/>
                  <a:gd name="T49" fmla="*/ 31 h 606"/>
                  <a:gd name="T50" fmla="*/ 43 w 627"/>
                  <a:gd name="T51" fmla="*/ 22 h 606"/>
                  <a:gd name="T52" fmla="*/ 51 w 627"/>
                  <a:gd name="T53" fmla="*/ 15 h 606"/>
                  <a:gd name="T54" fmla="*/ 62 w 627"/>
                  <a:gd name="T55" fmla="*/ 11 h 606"/>
                  <a:gd name="T56" fmla="*/ 74 w 627"/>
                  <a:gd name="T57" fmla="*/ 6 h 606"/>
                  <a:gd name="T58" fmla="*/ 84 w 627"/>
                  <a:gd name="T59" fmla="*/ 0 h 606"/>
                  <a:gd name="T60" fmla="*/ 92 w 627"/>
                  <a:gd name="T61" fmla="*/ 0 h 606"/>
                  <a:gd name="T62" fmla="*/ 102 w 627"/>
                  <a:gd name="T63" fmla="*/ 0 h 606"/>
                  <a:gd name="T64" fmla="*/ 108 w 627"/>
                  <a:gd name="T65" fmla="*/ 2 h 606"/>
                  <a:gd name="T66" fmla="*/ 117 w 627"/>
                  <a:gd name="T67" fmla="*/ 2 h 606"/>
                  <a:gd name="T68" fmla="*/ 121 w 627"/>
                  <a:gd name="T69" fmla="*/ 8 h 606"/>
                  <a:gd name="T70" fmla="*/ 124 w 627"/>
                  <a:gd name="T71" fmla="*/ 15 h 606"/>
                  <a:gd name="T72" fmla="*/ 126 w 627"/>
                  <a:gd name="T73" fmla="*/ 22 h 606"/>
                  <a:gd name="T74" fmla="*/ 130 w 627"/>
                  <a:gd name="T75" fmla="*/ 31 h 606"/>
                  <a:gd name="T76" fmla="*/ 135 w 627"/>
                  <a:gd name="T77" fmla="*/ 35 h 606"/>
                  <a:gd name="T78" fmla="*/ 140 w 627"/>
                  <a:gd name="T79" fmla="*/ 39 h 606"/>
                  <a:gd name="T80" fmla="*/ 146 w 627"/>
                  <a:gd name="T81" fmla="*/ 46 h 606"/>
                  <a:gd name="T82" fmla="*/ 151 w 627"/>
                  <a:gd name="T83" fmla="*/ 51 h 6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27" h="606">
                    <a:moveTo>
                      <a:pt x="602" y="203"/>
                    </a:moveTo>
                    <a:lnTo>
                      <a:pt x="609" y="211"/>
                    </a:lnTo>
                    <a:lnTo>
                      <a:pt x="620" y="218"/>
                    </a:lnTo>
                    <a:lnTo>
                      <a:pt x="627" y="229"/>
                    </a:lnTo>
                    <a:lnTo>
                      <a:pt x="609" y="248"/>
                    </a:lnTo>
                    <a:lnTo>
                      <a:pt x="602" y="272"/>
                    </a:lnTo>
                    <a:lnTo>
                      <a:pt x="584" y="297"/>
                    </a:lnTo>
                    <a:lnTo>
                      <a:pt x="566" y="316"/>
                    </a:lnTo>
                    <a:lnTo>
                      <a:pt x="558" y="342"/>
                    </a:lnTo>
                    <a:lnTo>
                      <a:pt x="540" y="360"/>
                    </a:lnTo>
                    <a:lnTo>
                      <a:pt x="521" y="388"/>
                    </a:lnTo>
                    <a:lnTo>
                      <a:pt x="511" y="406"/>
                    </a:lnTo>
                    <a:lnTo>
                      <a:pt x="485" y="432"/>
                    </a:lnTo>
                    <a:lnTo>
                      <a:pt x="467" y="450"/>
                    </a:lnTo>
                    <a:lnTo>
                      <a:pt x="442" y="469"/>
                    </a:lnTo>
                    <a:lnTo>
                      <a:pt x="424" y="483"/>
                    </a:lnTo>
                    <a:lnTo>
                      <a:pt x="399" y="501"/>
                    </a:lnTo>
                    <a:lnTo>
                      <a:pt x="381" y="530"/>
                    </a:lnTo>
                    <a:lnTo>
                      <a:pt x="363" y="545"/>
                    </a:lnTo>
                    <a:lnTo>
                      <a:pt x="337" y="563"/>
                    </a:lnTo>
                    <a:lnTo>
                      <a:pt x="318" y="574"/>
                    </a:lnTo>
                    <a:lnTo>
                      <a:pt x="300" y="574"/>
                    </a:lnTo>
                    <a:lnTo>
                      <a:pt x="282" y="581"/>
                    </a:lnTo>
                    <a:lnTo>
                      <a:pt x="264" y="581"/>
                    </a:lnTo>
                    <a:lnTo>
                      <a:pt x="239" y="592"/>
                    </a:lnTo>
                    <a:lnTo>
                      <a:pt x="221" y="592"/>
                    </a:lnTo>
                    <a:lnTo>
                      <a:pt x="203" y="599"/>
                    </a:lnTo>
                    <a:lnTo>
                      <a:pt x="185" y="606"/>
                    </a:lnTo>
                    <a:lnTo>
                      <a:pt x="159" y="592"/>
                    </a:lnTo>
                    <a:lnTo>
                      <a:pt x="140" y="581"/>
                    </a:lnTo>
                    <a:lnTo>
                      <a:pt x="122" y="563"/>
                    </a:lnTo>
                    <a:lnTo>
                      <a:pt x="97" y="556"/>
                    </a:lnTo>
                    <a:lnTo>
                      <a:pt x="79" y="538"/>
                    </a:lnTo>
                    <a:lnTo>
                      <a:pt x="61" y="530"/>
                    </a:lnTo>
                    <a:lnTo>
                      <a:pt x="36" y="512"/>
                    </a:lnTo>
                    <a:lnTo>
                      <a:pt x="18" y="501"/>
                    </a:lnTo>
                    <a:lnTo>
                      <a:pt x="18" y="469"/>
                    </a:lnTo>
                    <a:lnTo>
                      <a:pt x="10" y="432"/>
                    </a:lnTo>
                    <a:lnTo>
                      <a:pt x="10" y="406"/>
                    </a:lnTo>
                    <a:lnTo>
                      <a:pt x="10" y="370"/>
                    </a:lnTo>
                    <a:lnTo>
                      <a:pt x="10" y="342"/>
                    </a:lnTo>
                    <a:lnTo>
                      <a:pt x="10" y="309"/>
                    </a:lnTo>
                    <a:lnTo>
                      <a:pt x="10" y="272"/>
                    </a:lnTo>
                    <a:lnTo>
                      <a:pt x="0" y="248"/>
                    </a:lnTo>
                    <a:lnTo>
                      <a:pt x="28" y="229"/>
                    </a:lnTo>
                    <a:lnTo>
                      <a:pt x="43" y="203"/>
                    </a:lnTo>
                    <a:lnTo>
                      <a:pt x="61" y="185"/>
                    </a:lnTo>
                    <a:lnTo>
                      <a:pt x="79" y="167"/>
                    </a:lnTo>
                    <a:lnTo>
                      <a:pt x="104" y="142"/>
                    </a:lnTo>
                    <a:lnTo>
                      <a:pt x="122" y="124"/>
                    </a:lnTo>
                    <a:lnTo>
                      <a:pt x="140" y="106"/>
                    </a:lnTo>
                    <a:lnTo>
                      <a:pt x="170" y="88"/>
                    </a:lnTo>
                    <a:lnTo>
                      <a:pt x="185" y="70"/>
                    </a:lnTo>
                    <a:lnTo>
                      <a:pt x="203" y="62"/>
                    </a:lnTo>
                    <a:lnTo>
                      <a:pt x="231" y="51"/>
                    </a:lnTo>
                    <a:lnTo>
                      <a:pt x="246" y="43"/>
                    </a:lnTo>
                    <a:lnTo>
                      <a:pt x="275" y="33"/>
                    </a:lnTo>
                    <a:lnTo>
                      <a:pt x="294" y="25"/>
                    </a:lnTo>
                    <a:lnTo>
                      <a:pt x="318" y="7"/>
                    </a:lnTo>
                    <a:lnTo>
                      <a:pt x="337" y="0"/>
                    </a:lnTo>
                    <a:lnTo>
                      <a:pt x="355" y="0"/>
                    </a:lnTo>
                    <a:lnTo>
                      <a:pt x="369" y="0"/>
                    </a:lnTo>
                    <a:lnTo>
                      <a:pt x="388" y="0"/>
                    </a:lnTo>
                    <a:lnTo>
                      <a:pt x="406" y="0"/>
                    </a:lnTo>
                    <a:lnTo>
                      <a:pt x="424" y="7"/>
                    </a:lnTo>
                    <a:lnTo>
                      <a:pt x="431" y="7"/>
                    </a:lnTo>
                    <a:lnTo>
                      <a:pt x="449" y="7"/>
                    </a:lnTo>
                    <a:lnTo>
                      <a:pt x="467" y="7"/>
                    </a:lnTo>
                    <a:lnTo>
                      <a:pt x="478" y="19"/>
                    </a:lnTo>
                    <a:lnTo>
                      <a:pt x="485" y="33"/>
                    </a:lnTo>
                    <a:lnTo>
                      <a:pt x="485" y="51"/>
                    </a:lnTo>
                    <a:lnTo>
                      <a:pt x="496" y="62"/>
                    </a:lnTo>
                    <a:lnTo>
                      <a:pt x="503" y="80"/>
                    </a:lnTo>
                    <a:lnTo>
                      <a:pt x="503" y="88"/>
                    </a:lnTo>
                    <a:lnTo>
                      <a:pt x="511" y="106"/>
                    </a:lnTo>
                    <a:lnTo>
                      <a:pt x="521" y="124"/>
                    </a:lnTo>
                    <a:lnTo>
                      <a:pt x="529" y="131"/>
                    </a:lnTo>
                    <a:lnTo>
                      <a:pt x="540" y="142"/>
                    </a:lnTo>
                    <a:lnTo>
                      <a:pt x="547" y="149"/>
                    </a:lnTo>
                    <a:lnTo>
                      <a:pt x="558" y="157"/>
                    </a:lnTo>
                    <a:lnTo>
                      <a:pt x="566" y="167"/>
                    </a:lnTo>
                    <a:lnTo>
                      <a:pt x="584" y="185"/>
                    </a:lnTo>
                    <a:lnTo>
                      <a:pt x="591" y="193"/>
                    </a:lnTo>
                    <a:lnTo>
                      <a:pt x="602" y="20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7" name="Freeform 461"/>
              <p:cNvSpPr>
                <a:spLocks/>
              </p:cNvSpPr>
              <p:nvPr/>
            </p:nvSpPr>
            <p:spPr bwMode="auto">
              <a:xfrm>
                <a:off x="3347" y="1790"/>
                <a:ext cx="130" cy="126"/>
              </a:xfrm>
              <a:custGeom>
                <a:avLst/>
                <a:gdLst>
                  <a:gd name="T0" fmla="*/ 126 w 523"/>
                  <a:gd name="T1" fmla="*/ 42 h 505"/>
                  <a:gd name="T2" fmla="*/ 127 w 523"/>
                  <a:gd name="T3" fmla="*/ 44 h 505"/>
                  <a:gd name="T4" fmla="*/ 130 w 523"/>
                  <a:gd name="T5" fmla="*/ 46 h 505"/>
                  <a:gd name="T6" fmla="*/ 123 w 523"/>
                  <a:gd name="T7" fmla="*/ 56 h 505"/>
                  <a:gd name="T8" fmla="*/ 117 w 523"/>
                  <a:gd name="T9" fmla="*/ 66 h 505"/>
                  <a:gd name="T10" fmla="*/ 110 w 523"/>
                  <a:gd name="T11" fmla="*/ 75 h 505"/>
                  <a:gd name="T12" fmla="*/ 105 w 523"/>
                  <a:gd name="T13" fmla="*/ 84 h 505"/>
                  <a:gd name="T14" fmla="*/ 96 w 523"/>
                  <a:gd name="T15" fmla="*/ 93 h 505"/>
                  <a:gd name="T16" fmla="*/ 87 w 523"/>
                  <a:gd name="T17" fmla="*/ 102 h 505"/>
                  <a:gd name="T18" fmla="*/ 80 w 523"/>
                  <a:gd name="T19" fmla="*/ 108 h 505"/>
                  <a:gd name="T20" fmla="*/ 71 w 523"/>
                  <a:gd name="T21" fmla="*/ 117 h 505"/>
                  <a:gd name="T22" fmla="*/ 62 w 523"/>
                  <a:gd name="T23" fmla="*/ 119 h 505"/>
                  <a:gd name="T24" fmla="*/ 52 w 523"/>
                  <a:gd name="T25" fmla="*/ 122 h 505"/>
                  <a:gd name="T26" fmla="*/ 46 w 523"/>
                  <a:gd name="T27" fmla="*/ 124 h 505"/>
                  <a:gd name="T28" fmla="*/ 37 w 523"/>
                  <a:gd name="T29" fmla="*/ 126 h 505"/>
                  <a:gd name="T30" fmla="*/ 29 w 523"/>
                  <a:gd name="T31" fmla="*/ 119 h 505"/>
                  <a:gd name="T32" fmla="*/ 20 w 523"/>
                  <a:gd name="T33" fmla="*/ 114 h 505"/>
                  <a:gd name="T34" fmla="*/ 11 w 523"/>
                  <a:gd name="T35" fmla="*/ 108 h 505"/>
                  <a:gd name="T36" fmla="*/ 2 w 523"/>
                  <a:gd name="T37" fmla="*/ 103 h 505"/>
                  <a:gd name="T38" fmla="*/ 2 w 523"/>
                  <a:gd name="T39" fmla="*/ 91 h 505"/>
                  <a:gd name="T40" fmla="*/ 2 w 523"/>
                  <a:gd name="T41" fmla="*/ 77 h 505"/>
                  <a:gd name="T42" fmla="*/ 0 w 523"/>
                  <a:gd name="T43" fmla="*/ 63 h 505"/>
                  <a:gd name="T44" fmla="*/ 0 w 523"/>
                  <a:gd name="T45" fmla="*/ 51 h 505"/>
                  <a:gd name="T46" fmla="*/ 9 w 523"/>
                  <a:gd name="T47" fmla="*/ 42 h 505"/>
                  <a:gd name="T48" fmla="*/ 18 w 523"/>
                  <a:gd name="T49" fmla="*/ 33 h 505"/>
                  <a:gd name="T50" fmla="*/ 24 w 523"/>
                  <a:gd name="T51" fmla="*/ 25 h 505"/>
                  <a:gd name="T52" fmla="*/ 33 w 523"/>
                  <a:gd name="T53" fmla="*/ 17 h 505"/>
                  <a:gd name="T54" fmla="*/ 42 w 523"/>
                  <a:gd name="T55" fmla="*/ 14 h 505"/>
                  <a:gd name="T56" fmla="*/ 50 w 523"/>
                  <a:gd name="T57" fmla="*/ 9 h 505"/>
                  <a:gd name="T58" fmla="*/ 60 w 523"/>
                  <a:gd name="T59" fmla="*/ 4 h 505"/>
                  <a:gd name="T60" fmla="*/ 71 w 523"/>
                  <a:gd name="T61" fmla="*/ 0 h 505"/>
                  <a:gd name="T62" fmla="*/ 77 w 523"/>
                  <a:gd name="T63" fmla="*/ 0 h 505"/>
                  <a:gd name="T64" fmla="*/ 83 w 523"/>
                  <a:gd name="T65" fmla="*/ 0 h 505"/>
                  <a:gd name="T66" fmla="*/ 90 w 523"/>
                  <a:gd name="T67" fmla="*/ 0 h 505"/>
                  <a:gd name="T68" fmla="*/ 96 w 523"/>
                  <a:gd name="T69" fmla="*/ 0 h 505"/>
                  <a:gd name="T70" fmla="*/ 99 w 523"/>
                  <a:gd name="T71" fmla="*/ 6 h 505"/>
                  <a:gd name="T72" fmla="*/ 101 w 523"/>
                  <a:gd name="T73" fmla="*/ 14 h 505"/>
                  <a:gd name="T74" fmla="*/ 103 w 523"/>
                  <a:gd name="T75" fmla="*/ 17 h 505"/>
                  <a:gd name="T76" fmla="*/ 107 w 523"/>
                  <a:gd name="T77" fmla="*/ 25 h 505"/>
                  <a:gd name="T78" fmla="*/ 112 w 523"/>
                  <a:gd name="T79" fmla="*/ 29 h 505"/>
                  <a:gd name="T80" fmla="*/ 115 w 523"/>
                  <a:gd name="T81" fmla="*/ 33 h 505"/>
                  <a:gd name="T82" fmla="*/ 118 w 523"/>
                  <a:gd name="T83" fmla="*/ 37 h 505"/>
                  <a:gd name="T84" fmla="*/ 123 w 523"/>
                  <a:gd name="T85" fmla="*/ 42 h 5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3" h="505">
                    <a:moveTo>
                      <a:pt x="494" y="168"/>
                    </a:moveTo>
                    <a:lnTo>
                      <a:pt x="505" y="168"/>
                    </a:lnTo>
                    <a:lnTo>
                      <a:pt x="505" y="178"/>
                    </a:lnTo>
                    <a:lnTo>
                      <a:pt x="512" y="178"/>
                    </a:lnTo>
                    <a:lnTo>
                      <a:pt x="512" y="186"/>
                    </a:lnTo>
                    <a:lnTo>
                      <a:pt x="523" y="186"/>
                    </a:lnTo>
                    <a:lnTo>
                      <a:pt x="505" y="204"/>
                    </a:lnTo>
                    <a:lnTo>
                      <a:pt x="494" y="223"/>
                    </a:lnTo>
                    <a:lnTo>
                      <a:pt x="487" y="247"/>
                    </a:lnTo>
                    <a:lnTo>
                      <a:pt x="469" y="266"/>
                    </a:lnTo>
                    <a:lnTo>
                      <a:pt x="461" y="284"/>
                    </a:lnTo>
                    <a:lnTo>
                      <a:pt x="443" y="302"/>
                    </a:lnTo>
                    <a:lnTo>
                      <a:pt x="432" y="317"/>
                    </a:lnTo>
                    <a:lnTo>
                      <a:pt x="424" y="335"/>
                    </a:lnTo>
                    <a:lnTo>
                      <a:pt x="406" y="353"/>
                    </a:lnTo>
                    <a:lnTo>
                      <a:pt x="388" y="371"/>
                    </a:lnTo>
                    <a:lnTo>
                      <a:pt x="370" y="389"/>
                    </a:lnTo>
                    <a:lnTo>
                      <a:pt x="352" y="407"/>
                    </a:lnTo>
                    <a:lnTo>
                      <a:pt x="334" y="414"/>
                    </a:lnTo>
                    <a:lnTo>
                      <a:pt x="320" y="432"/>
                    </a:lnTo>
                    <a:lnTo>
                      <a:pt x="302" y="450"/>
                    </a:lnTo>
                    <a:lnTo>
                      <a:pt x="284" y="469"/>
                    </a:lnTo>
                    <a:lnTo>
                      <a:pt x="266" y="469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11" y="487"/>
                    </a:lnTo>
                    <a:lnTo>
                      <a:pt x="197" y="487"/>
                    </a:lnTo>
                    <a:lnTo>
                      <a:pt x="185" y="495"/>
                    </a:lnTo>
                    <a:lnTo>
                      <a:pt x="167" y="495"/>
                    </a:lnTo>
                    <a:lnTo>
                      <a:pt x="149" y="505"/>
                    </a:lnTo>
                    <a:lnTo>
                      <a:pt x="134" y="495"/>
                    </a:lnTo>
                    <a:lnTo>
                      <a:pt x="116" y="476"/>
                    </a:lnTo>
                    <a:lnTo>
                      <a:pt x="98" y="469"/>
                    </a:lnTo>
                    <a:lnTo>
                      <a:pt x="80" y="458"/>
                    </a:lnTo>
                    <a:lnTo>
                      <a:pt x="62" y="450"/>
                    </a:lnTo>
                    <a:lnTo>
                      <a:pt x="43" y="432"/>
                    </a:lnTo>
                    <a:lnTo>
                      <a:pt x="25" y="425"/>
                    </a:lnTo>
                    <a:lnTo>
                      <a:pt x="7" y="414"/>
                    </a:lnTo>
                    <a:lnTo>
                      <a:pt x="7" y="389"/>
                    </a:lnTo>
                    <a:lnTo>
                      <a:pt x="7" y="363"/>
                    </a:lnTo>
                    <a:lnTo>
                      <a:pt x="7" y="335"/>
                    </a:lnTo>
                    <a:lnTo>
                      <a:pt x="7" y="309"/>
                    </a:lnTo>
                    <a:lnTo>
                      <a:pt x="0" y="284"/>
                    </a:lnTo>
                    <a:lnTo>
                      <a:pt x="0" y="254"/>
                    </a:lnTo>
                    <a:lnTo>
                      <a:pt x="0" y="229"/>
                    </a:lnTo>
                    <a:lnTo>
                      <a:pt x="0" y="204"/>
                    </a:lnTo>
                    <a:lnTo>
                      <a:pt x="19" y="186"/>
                    </a:lnTo>
                    <a:lnTo>
                      <a:pt x="37" y="168"/>
                    </a:lnTo>
                    <a:lnTo>
                      <a:pt x="55" y="150"/>
                    </a:lnTo>
                    <a:lnTo>
                      <a:pt x="73" y="132"/>
                    </a:lnTo>
                    <a:lnTo>
                      <a:pt x="80" y="117"/>
                    </a:lnTo>
                    <a:lnTo>
                      <a:pt x="98" y="99"/>
                    </a:lnTo>
                    <a:lnTo>
                      <a:pt x="116" y="88"/>
                    </a:lnTo>
                    <a:lnTo>
                      <a:pt x="134" y="69"/>
                    </a:lnTo>
                    <a:lnTo>
                      <a:pt x="149" y="63"/>
                    </a:lnTo>
                    <a:lnTo>
                      <a:pt x="167" y="55"/>
                    </a:lnTo>
                    <a:lnTo>
                      <a:pt x="185" y="45"/>
                    </a:lnTo>
                    <a:lnTo>
                      <a:pt x="203" y="37"/>
                    </a:lnTo>
                    <a:lnTo>
                      <a:pt x="221" y="26"/>
                    </a:lnTo>
                    <a:lnTo>
                      <a:pt x="240" y="18"/>
                    </a:lnTo>
                    <a:lnTo>
                      <a:pt x="266" y="8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309" y="0"/>
                    </a:lnTo>
                    <a:lnTo>
                      <a:pt x="320" y="0"/>
                    </a:lnTo>
                    <a:lnTo>
                      <a:pt x="334" y="0"/>
                    </a:lnTo>
                    <a:lnTo>
                      <a:pt x="345" y="0"/>
                    </a:lnTo>
                    <a:lnTo>
                      <a:pt x="363" y="0"/>
                    </a:lnTo>
                    <a:lnTo>
                      <a:pt x="370" y="0"/>
                    </a:lnTo>
                    <a:lnTo>
                      <a:pt x="388" y="0"/>
                    </a:lnTo>
                    <a:lnTo>
                      <a:pt x="399" y="18"/>
                    </a:lnTo>
                    <a:lnTo>
                      <a:pt x="399" y="26"/>
                    </a:lnTo>
                    <a:lnTo>
                      <a:pt x="406" y="37"/>
                    </a:lnTo>
                    <a:lnTo>
                      <a:pt x="406" y="55"/>
                    </a:lnTo>
                    <a:lnTo>
                      <a:pt x="414" y="63"/>
                    </a:lnTo>
                    <a:lnTo>
                      <a:pt x="414" y="69"/>
                    </a:lnTo>
                    <a:lnTo>
                      <a:pt x="424" y="88"/>
                    </a:lnTo>
                    <a:lnTo>
                      <a:pt x="432" y="99"/>
                    </a:lnTo>
                    <a:lnTo>
                      <a:pt x="443" y="106"/>
                    </a:lnTo>
                    <a:lnTo>
                      <a:pt x="450" y="117"/>
                    </a:lnTo>
                    <a:lnTo>
                      <a:pt x="450" y="124"/>
                    </a:lnTo>
                    <a:lnTo>
                      <a:pt x="461" y="132"/>
                    </a:lnTo>
                    <a:lnTo>
                      <a:pt x="469" y="142"/>
                    </a:lnTo>
                    <a:lnTo>
                      <a:pt x="475" y="150"/>
                    </a:lnTo>
                    <a:lnTo>
                      <a:pt x="487" y="160"/>
                    </a:lnTo>
                    <a:lnTo>
                      <a:pt x="494" y="168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8" name="Freeform 462"/>
              <p:cNvSpPr>
                <a:spLocks/>
              </p:cNvSpPr>
              <p:nvPr/>
            </p:nvSpPr>
            <p:spPr bwMode="auto">
              <a:xfrm>
                <a:off x="3371" y="1795"/>
                <a:ext cx="103" cy="102"/>
              </a:xfrm>
              <a:custGeom>
                <a:avLst/>
                <a:gdLst>
                  <a:gd name="T0" fmla="*/ 101 w 414"/>
                  <a:gd name="T1" fmla="*/ 38 h 407"/>
                  <a:gd name="T2" fmla="*/ 101 w 414"/>
                  <a:gd name="T3" fmla="*/ 42 h 407"/>
                  <a:gd name="T4" fmla="*/ 94 w 414"/>
                  <a:gd name="T5" fmla="*/ 51 h 407"/>
                  <a:gd name="T6" fmla="*/ 90 w 414"/>
                  <a:gd name="T7" fmla="*/ 57 h 407"/>
                  <a:gd name="T8" fmla="*/ 86 w 414"/>
                  <a:gd name="T9" fmla="*/ 64 h 407"/>
                  <a:gd name="T10" fmla="*/ 79 w 414"/>
                  <a:gd name="T11" fmla="*/ 73 h 407"/>
                  <a:gd name="T12" fmla="*/ 72 w 414"/>
                  <a:gd name="T13" fmla="*/ 79 h 407"/>
                  <a:gd name="T14" fmla="*/ 66 w 414"/>
                  <a:gd name="T15" fmla="*/ 84 h 407"/>
                  <a:gd name="T16" fmla="*/ 57 w 414"/>
                  <a:gd name="T17" fmla="*/ 91 h 407"/>
                  <a:gd name="T18" fmla="*/ 51 w 414"/>
                  <a:gd name="T19" fmla="*/ 95 h 407"/>
                  <a:gd name="T20" fmla="*/ 46 w 414"/>
                  <a:gd name="T21" fmla="*/ 97 h 407"/>
                  <a:gd name="T22" fmla="*/ 40 w 414"/>
                  <a:gd name="T23" fmla="*/ 99 h 407"/>
                  <a:gd name="T24" fmla="*/ 33 w 414"/>
                  <a:gd name="T25" fmla="*/ 102 h 407"/>
                  <a:gd name="T26" fmla="*/ 26 w 414"/>
                  <a:gd name="T27" fmla="*/ 99 h 407"/>
                  <a:gd name="T28" fmla="*/ 20 w 414"/>
                  <a:gd name="T29" fmla="*/ 95 h 407"/>
                  <a:gd name="T30" fmla="*/ 11 w 414"/>
                  <a:gd name="T31" fmla="*/ 91 h 407"/>
                  <a:gd name="T32" fmla="*/ 4 w 414"/>
                  <a:gd name="T33" fmla="*/ 86 h 407"/>
                  <a:gd name="T34" fmla="*/ 0 w 414"/>
                  <a:gd name="T35" fmla="*/ 79 h 407"/>
                  <a:gd name="T36" fmla="*/ 0 w 414"/>
                  <a:gd name="T37" fmla="*/ 68 h 407"/>
                  <a:gd name="T38" fmla="*/ 0 w 414"/>
                  <a:gd name="T39" fmla="*/ 57 h 407"/>
                  <a:gd name="T40" fmla="*/ 0 w 414"/>
                  <a:gd name="T41" fmla="*/ 47 h 407"/>
                  <a:gd name="T42" fmla="*/ 2 w 414"/>
                  <a:gd name="T43" fmla="*/ 38 h 407"/>
                  <a:gd name="T44" fmla="*/ 9 w 414"/>
                  <a:gd name="T45" fmla="*/ 31 h 407"/>
                  <a:gd name="T46" fmla="*/ 15 w 414"/>
                  <a:gd name="T47" fmla="*/ 25 h 407"/>
                  <a:gd name="T48" fmla="*/ 22 w 414"/>
                  <a:gd name="T49" fmla="*/ 18 h 407"/>
                  <a:gd name="T50" fmla="*/ 28 w 414"/>
                  <a:gd name="T51" fmla="*/ 13 h 407"/>
                  <a:gd name="T52" fmla="*/ 37 w 414"/>
                  <a:gd name="T53" fmla="*/ 9 h 407"/>
                  <a:gd name="T54" fmla="*/ 43 w 414"/>
                  <a:gd name="T55" fmla="*/ 7 h 407"/>
                  <a:gd name="T56" fmla="*/ 51 w 414"/>
                  <a:gd name="T57" fmla="*/ 2 h 407"/>
                  <a:gd name="T58" fmla="*/ 57 w 414"/>
                  <a:gd name="T59" fmla="*/ 0 h 407"/>
                  <a:gd name="T60" fmla="*/ 63 w 414"/>
                  <a:gd name="T61" fmla="*/ 2 h 407"/>
                  <a:gd name="T62" fmla="*/ 68 w 414"/>
                  <a:gd name="T63" fmla="*/ 2 h 407"/>
                  <a:gd name="T64" fmla="*/ 75 w 414"/>
                  <a:gd name="T65" fmla="*/ 2 h 407"/>
                  <a:gd name="T66" fmla="*/ 77 w 414"/>
                  <a:gd name="T67" fmla="*/ 5 h 407"/>
                  <a:gd name="T68" fmla="*/ 79 w 414"/>
                  <a:gd name="T69" fmla="*/ 9 h 407"/>
                  <a:gd name="T70" fmla="*/ 81 w 414"/>
                  <a:gd name="T71" fmla="*/ 13 h 407"/>
                  <a:gd name="T72" fmla="*/ 83 w 414"/>
                  <a:gd name="T73" fmla="*/ 18 h 407"/>
                  <a:gd name="T74" fmla="*/ 86 w 414"/>
                  <a:gd name="T75" fmla="*/ 22 h 407"/>
                  <a:gd name="T76" fmla="*/ 90 w 414"/>
                  <a:gd name="T77" fmla="*/ 27 h 407"/>
                  <a:gd name="T78" fmla="*/ 92 w 414"/>
                  <a:gd name="T79" fmla="*/ 29 h 407"/>
                  <a:gd name="T80" fmla="*/ 97 w 414"/>
                  <a:gd name="T81" fmla="*/ 33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4" h="407">
                    <a:moveTo>
                      <a:pt x="396" y="142"/>
                    </a:moveTo>
                    <a:lnTo>
                      <a:pt x="407" y="150"/>
                    </a:lnTo>
                    <a:lnTo>
                      <a:pt x="414" y="160"/>
                    </a:lnTo>
                    <a:lnTo>
                      <a:pt x="407" y="168"/>
                    </a:lnTo>
                    <a:lnTo>
                      <a:pt x="389" y="186"/>
                    </a:lnTo>
                    <a:lnTo>
                      <a:pt x="377" y="205"/>
                    </a:lnTo>
                    <a:lnTo>
                      <a:pt x="371" y="211"/>
                    </a:lnTo>
                    <a:lnTo>
                      <a:pt x="363" y="229"/>
                    </a:lnTo>
                    <a:lnTo>
                      <a:pt x="352" y="248"/>
                    </a:lnTo>
                    <a:lnTo>
                      <a:pt x="345" y="254"/>
                    </a:lnTo>
                    <a:lnTo>
                      <a:pt x="334" y="273"/>
                    </a:lnTo>
                    <a:lnTo>
                      <a:pt x="316" y="291"/>
                    </a:lnTo>
                    <a:lnTo>
                      <a:pt x="308" y="299"/>
                    </a:lnTo>
                    <a:lnTo>
                      <a:pt x="290" y="317"/>
                    </a:lnTo>
                    <a:lnTo>
                      <a:pt x="272" y="327"/>
                    </a:lnTo>
                    <a:lnTo>
                      <a:pt x="265" y="335"/>
                    </a:lnTo>
                    <a:lnTo>
                      <a:pt x="247" y="353"/>
                    </a:lnTo>
                    <a:lnTo>
                      <a:pt x="229" y="363"/>
                    </a:lnTo>
                    <a:lnTo>
                      <a:pt x="222" y="378"/>
                    </a:lnTo>
                    <a:lnTo>
                      <a:pt x="204" y="378"/>
                    </a:lnTo>
                    <a:lnTo>
                      <a:pt x="193" y="389"/>
                    </a:lnTo>
                    <a:lnTo>
                      <a:pt x="186" y="389"/>
                    </a:lnTo>
                    <a:lnTo>
                      <a:pt x="168" y="389"/>
                    </a:lnTo>
                    <a:lnTo>
                      <a:pt x="160" y="396"/>
                    </a:lnTo>
                    <a:lnTo>
                      <a:pt x="142" y="396"/>
                    </a:lnTo>
                    <a:lnTo>
                      <a:pt x="131" y="407"/>
                    </a:lnTo>
                    <a:lnTo>
                      <a:pt x="113" y="407"/>
                    </a:lnTo>
                    <a:lnTo>
                      <a:pt x="105" y="396"/>
                    </a:lnTo>
                    <a:lnTo>
                      <a:pt x="87" y="389"/>
                    </a:lnTo>
                    <a:lnTo>
                      <a:pt x="80" y="378"/>
                    </a:lnTo>
                    <a:lnTo>
                      <a:pt x="62" y="371"/>
                    </a:lnTo>
                    <a:lnTo>
                      <a:pt x="44" y="363"/>
                    </a:lnTo>
                    <a:lnTo>
                      <a:pt x="36" y="353"/>
                    </a:lnTo>
                    <a:lnTo>
                      <a:pt x="18" y="345"/>
                    </a:lnTo>
                    <a:lnTo>
                      <a:pt x="8" y="335"/>
                    </a:lnTo>
                    <a:lnTo>
                      <a:pt x="0" y="317"/>
                    </a:lnTo>
                    <a:lnTo>
                      <a:pt x="0" y="291"/>
                    </a:lnTo>
                    <a:lnTo>
                      <a:pt x="0" y="273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8" y="150"/>
                    </a:lnTo>
                    <a:lnTo>
                      <a:pt x="26" y="142"/>
                    </a:lnTo>
                    <a:lnTo>
                      <a:pt x="36" y="124"/>
                    </a:lnTo>
                    <a:lnTo>
                      <a:pt x="51" y="114"/>
                    </a:lnTo>
                    <a:lnTo>
                      <a:pt x="62" y="99"/>
                    </a:lnTo>
                    <a:lnTo>
                      <a:pt x="80" y="88"/>
                    </a:lnTo>
                    <a:lnTo>
                      <a:pt x="87" y="70"/>
                    </a:lnTo>
                    <a:lnTo>
                      <a:pt x="105" y="63"/>
                    </a:lnTo>
                    <a:lnTo>
                      <a:pt x="113" y="51"/>
                    </a:lnTo>
                    <a:lnTo>
                      <a:pt x="131" y="45"/>
                    </a:lnTo>
                    <a:lnTo>
                      <a:pt x="150" y="37"/>
                    </a:lnTo>
                    <a:lnTo>
                      <a:pt x="160" y="37"/>
                    </a:lnTo>
                    <a:lnTo>
                      <a:pt x="174" y="27"/>
                    </a:lnTo>
                    <a:lnTo>
                      <a:pt x="193" y="19"/>
                    </a:lnTo>
                    <a:lnTo>
                      <a:pt x="204" y="8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6" y="0"/>
                    </a:lnTo>
                    <a:lnTo>
                      <a:pt x="254" y="8"/>
                    </a:lnTo>
                    <a:lnTo>
                      <a:pt x="265" y="8"/>
                    </a:lnTo>
                    <a:lnTo>
                      <a:pt x="272" y="8"/>
                    </a:lnTo>
                    <a:lnTo>
                      <a:pt x="283" y="8"/>
                    </a:lnTo>
                    <a:lnTo>
                      <a:pt x="301" y="8"/>
                    </a:lnTo>
                    <a:lnTo>
                      <a:pt x="308" y="8"/>
                    </a:lnTo>
                    <a:lnTo>
                      <a:pt x="308" y="19"/>
                    </a:lnTo>
                    <a:lnTo>
                      <a:pt x="316" y="27"/>
                    </a:lnTo>
                    <a:lnTo>
                      <a:pt x="316" y="37"/>
                    </a:lnTo>
                    <a:lnTo>
                      <a:pt x="326" y="45"/>
                    </a:lnTo>
                    <a:lnTo>
                      <a:pt x="326" y="51"/>
                    </a:lnTo>
                    <a:lnTo>
                      <a:pt x="334" y="63"/>
                    </a:lnTo>
                    <a:lnTo>
                      <a:pt x="334" y="70"/>
                    </a:lnTo>
                    <a:lnTo>
                      <a:pt x="345" y="81"/>
                    </a:lnTo>
                    <a:lnTo>
                      <a:pt x="345" y="88"/>
                    </a:lnTo>
                    <a:lnTo>
                      <a:pt x="352" y="99"/>
                    </a:lnTo>
                    <a:lnTo>
                      <a:pt x="363" y="106"/>
                    </a:lnTo>
                    <a:lnTo>
                      <a:pt x="371" y="106"/>
                    </a:lnTo>
                    <a:lnTo>
                      <a:pt x="371" y="114"/>
                    </a:lnTo>
                    <a:lnTo>
                      <a:pt x="377" y="124"/>
                    </a:lnTo>
                    <a:lnTo>
                      <a:pt x="389" y="132"/>
                    </a:lnTo>
                    <a:lnTo>
                      <a:pt x="396" y="142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49" name="Freeform 463"/>
              <p:cNvSpPr>
                <a:spLocks/>
              </p:cNvSpPr>
              <p:nvPr/>
            </p:nvSpPr>
            <p:spPr bwMode="auto">
              <a:xfrm>
                <a:off x="3393" y="1801"/>
                <a:ext cx="80" cy="75"/>
              </a:xfrm>
              <a:custGeom>
                <a:avLst/>
                <a:gdLst>
                  <a:gd name="T0" fmla="*/ 76 w 320"/>
                  <a:gd name="T1" fmla="*/ 24 h 300"/>
                  <a:gd name="T2" fmla="*/ 80 w 320"/>
                  <a:gd name="T3" fmla="*/ 29 h 300"/>
                  <a:gd name="T4" fmla="*/ 65 w 320"/>
                  <a:gd name="T5" fmla="*/ 51 h 300"/>
                  <a:gd name="T6" fmla="*/ 42 w 320"/>
                  <a:gd name="T7" fmla="*/ 71 h 300"/>
                  <a:gd name="T8" fmla="*/ 22 w 320"/>
                  <a:gd name="T9" fmla="*/ 75 h 300"/>
                  <a:gd name="T10" fmla="*/ 3 w 320"/>
                  <a:gd name="T11" fmla="*/ 62 h 300"/>
                  <a:gd name="T12" fmla="*/ 0 w 320"/>
                  <a:gd name="T13" fmla="*/ 31 h 300"/>
                  <a:gd name="T14" fmla="*/ 20 w 320"/>
                  <a:gd name="T15" fmla="*/ 11 h 300"/>
                  <a:gd name="T16" fmla="*/ 42 w 320"/>
                  <a:gd name="T17" fmla="*/ 0 h 300"/>
                  <a:gd name="T18" fmla="*/ 60 w 320"/>
                  <a:gd name="T19" fmla="*/ 0 h 300"/>
                  <a:gd name="T20" fmla="*/ 65 w 320"/>
                  <a:gd name="T21" fmla="*/ 15 h 300"/>
                  <a:gd name="T22" fmla="*/ 76 w 320"/>
                  <a:gd name="T23" fmla="*/ 24 h 3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0" h="300">
                    <a:moveTo>
                      <a:pt x="302" y="97"/>
                    </a:moveTo>
                    <a:lnTo>
                      <a:pt x="320" y="115"/>
                    </a:lnTo>
                    <a:lnTo>
                      <a:pt x="258" y="202"/>
                    </a:lnTo>
                    <a:lnTo>
                      <a:pt x="167" y="282"/>
                    </a:lnTo>
                    <a:lnTo>
                      <a:pt x="87" y="300"/>
                    </a:lnTo>
                    <a:lnTo>
                      <a:pt x="12" y="246"/>
                    </a:lnTo>
                    <a:lnTo>
                      <a:pt x="0" y="123"/>
                    </a:lnTo>
                    <a:lnTo>
                      <a:pt x="81" y="43"/>
                    </a:lnTo>
                    <a:lnTo>
                      <a:pt x="167" y="0"/>
                    </a:lnTo>
                    <a:lnTo>
                      <a:pt x="239" y="0"/>
                    </a:lnTo>
                    <a:lnTo>
                      <a:pt x="258" y="61"/>
                    </a:lnTo>
                    <a:lnTo>
                      <a:pt x="302" y="97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0" name="Freeform 464"/>
              <p:cNvSpPr>
                <a:spLocks/>
              </p:cNvSpPr>
              <p:nvPr/>
            </p:nvSpPr>
            <p:spPr bwMode="auto">
              <a:xfrm>
                <a:off x="3128" y="1402"/>
                <a:ext cx="329" cy="261"/>
              </a:xfrm>
              <a:custGeom>
                <a:avLst/>
                <a:gdLst>
                  <a:gd name="T0" fmla="*/ 280 w 1317"/>
                  <a:gd name="T1" fmla="*/ 243 h 1041"/>
                  <a:gd name="T2" fmla="*/ 276 w 1317"/>
                  <a:gd name="T3" fmla="*/ 261 h 1041"/>
                  <a:gd name="T4" fmla="*/ 168 w 1317"/>
                  <a:gd name="T5" fmla="*/ 258 h 1041"/>
                  <a:gd name="T6" fmla="*/ 58 w 1317"/>
                  <a:gd name="T7" fmla="*/ 227 h 1041"/>
                  <a:gd name="T8" fmla="*/ 0 w 1317"/>
                  <a:gd name="T9" fmla="*/ 173 h 1041"/>
                  <a:gd name="T10" fmla="*/ 0 w 1317"/>
                  <a:gd name="T11" fmla="*/ 73 h 1041"/>
                  <a:gd name="T12" fmla="*/ 106 w 1317"/>
                  <a:gd name="T13" fmla="*/ 0 h 1041"/>
                  <a:gd name="T14" fmla="*/ 217 w 1317"/>
                  <a:gd name="T15" fmla="*/ 27 h 1041"/>
                  <a:gd name="T16" fmla="*/ 296 w 1317"/>
                  <a:gd name="T17" fmla="*/ 79 h 1041"/>
                  <a:gd name="T18" fmla="*/ 329 w 1317"/>
                  <a:gd name="T19" fmla="*/ 137 h 1041"/>
                  <a:gd name="T20" fmla="*/ 294 w 1317"/>
                  <a:gd name="T21" fmla="*/ 186 h 1041"/>
                  <a:gd name="T22" fmla="*/ 280 w 1317"/>
                  <a:gd name="T23" fmla="*/ 243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7" h="1041">
                    <a:moveTo>
                      <a:pt x="1122" y="968"/>
                    </a:moveTo>
                    <a:lnTo>
                      <a:pt x="1103" y="1041"/>
                    </a:lnTo>
                    <a:lnTo>
                      <a:pt x="671" y="1031"/>
                    </a:lnTo>
                    <a:lnTo>
                      <a:pt x="233" y="907"/>
                    </a:lnTo>
                    <a:lnTo>
                      <a:pt x="0" y="690"/>
                    </a:lnTo>
                    <a:lnTo>
                      <a:pt x="0" y="290"/>
                    </a:lnTo>
                    <a:lnTo>
                      <a:pt x="424" y="0"/>
                    </a:lnTo>
                    <a:lnTo>
                      <a:pt x="868" y="106"/>
                    </a:lnTo>
                    <a:lnTo>
                      <a:pt x="1183" y="315"/>
                    </a:lnTo>
                    <a:lnTo>
                      <a:pt x="1317" y="548"/>
                    </a:lnTo>
                    <a:lnTo>
                      <a:pt x="1176" y="741"/>
                    </a:lnTo>
                    <a:lnTo>
                      <a:pt x="1122" y="968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1" name="Freeform 465"/>
              <p:cNvSpPr>
                <a:spLocks/>
              </p:cNvSpPr>
              <p:nvPr/>
            </p:nvSpPr>
            <p:spPr bwMode="auto">
              <a:xfrm>
                <a:off x="3152" y="1420"/>
                <a:ext cx="303" cy="238"/>
              </a:xfrm>
              <a:custGeom>
                <a:avLst/>
                <a:gdLst>
                  <a:gd name="T0" fmla="*/ 257 w 1208"/>
                  <a:gd name="T1" fmla="*/ 224 h 954"/>
                  <a:gd name="T2" fmla="*/ 257 w 1208"/>
                  <a:gd name="T3" fmla="*/ 229 h 954"/>
                  <a:gd name="T4" fmla="*/ 255 w 1208"/>
                  <a:gd name="T5" fmla="*/ 234 h 954"/>
                  <a:gd name="T6" fmla="*/ 255 w 1208"/>
                  <a:gd name="T7" fmla="*/ 238 h 954"/>
                  <a:gd name="T8" fmla="*/ 230 w 1208"/>
                  <a:gd name="T9" fmla="*/ 238 h 954"/>
                  <a:gd name="T10" fmla="*/ 204 w 1208"/>
                  <a:gd name="T11" fmla="*/ 238 h 954"/>
                  <a:gd name="T12" fmla="*/ 179 w 1208"/>
                  <a:gd name="T13" fmla="*/ 238 h 954"/>
                  <a:gd name="T14" fmla="*/ 155 w 1208"/>
                  <a:gd name="T15" fmla="*/ 236 h 954"/>
                  <a:gd name="T16" fmla="*/ 131 w 1208"/>
                  <a:gd name="T17" fmla="*/ 229 h 954"/>
                  <a:gd name="T18" fmla="*/ 104 w 1208"/>
                  <a:gd name="T19" fmla="*/ 223 h 954"/>
                  <a:gd name="T20" fmla="*/ 80 w 1208"/>
                  <a:gd name="T21" fmla="*/ 214 h 954"/>
                  <a:gd name="T22" fmla="*/ 53 w 1208"/>
                  <a:gd name="T23" fmla="*/ 207 h 954"/>
                  <a:gd name="T24" fmla="*/ 40 w 1208"/>
                  <a:gd name="T25" fmla="*/ 196 h 954"/>
                  <a:gd name="T26" fmla="*/ 26 w 1208"/>
                  <a:gd name="T27" fmla="*/ 183 h 954"/>
                  <a:gd name="T28" fmla="*/ 14 w 1208"/>
                  <a:gd name="T29" fmla="*/ 170 h 954"/>
                  <a:gd name="T30" fmla="*/ 0 w 1208"/>
                  <a:gd name="T31" fmla="*/ 158 h 954"/>
                  <a:gd name="T32" fmla="*/ 0 w 1208"/>
                  <a:gd name="T33" fmla="*/ 135 h 954"/>
                  <a:gd name="T34" fmla="*/ 0 w 1208"/>
                  <a:gd name="T35" fmla="*/ 112 h 954"/>
                  <a:gd name="T36" fmla="*/ 0 w 1208"/>
                  <a:gd name="T37" fmla="*/ 91 h 954"/>
                  <a:gd name="T38" fmla="*/ 0 w 1208"/>
                  <a:gd name="T39" fmla="*/ 66 h 954"/>
                  <a:gd name="T40" fmla="*/ 25 w 1208"/>
                  <a:gd name="T41" fmla="*/ 51 h 954"/>
                  <a:gd name="T42" fmla="*/ 49 w 1208"/>
                  <a:gd name="T43" fmla="*/ 33 h 954"/>
                  <a:gd name="T44" fmla="*/ 73 w 1208"/>
                  <a:gd name="T45" fmla="*/ 18 h 954"/>
                  <a:gd name="T46" fmla="*/ 98 w 1208"/>
                  <a:gd name="T47" fmla="*/ 0 h 954"/>
                  <a:gd name="T48" fmla="*/ 122 w 1208"/>
                  <a:gd name="T49" fmla="*/ 7 h 954"/>
                  <a:gd name="T50" fmla="*/ 148 w 1208"/>
                  <a:gd name="T51" fmla="*/ 14 h 954"/>
                  <a:gd name="T52" fmla="*/ 173 w 1208"/>
                  <a:gd name="T53" fmla="*/ 18 h 954"/>
                  <a:gd name="T54" fmla="*/ 199 w 1208"/>
                  <a:gd name="T55" fmla="*/ 24 h 954"/>
                  <a:gd name="T56" fmla="*/ 217 w 1208"/>
                  <a:gd name="T57" fmla="*/ 35 h 954"/>
                  <a:gd name="T58" fmla="*/ 237 w 1208"/>
                  <a:gd name="T59" fmla="*/ 49 h 954"/>
                  <a:gd name="T60" fmla="*/ 255 w 1208"/>
                  <a:gd name="T61" fmla="*/ 60 h 954"/>
                  <a:gd name="T62" fmla="*/ 272 w 1208"/>
                  <a:gd name="T63" fmla="*/ 73 h 954"/>
                  <a:gd name="T64" fmla="*/ 281 w 1208"/>
                  <a:gd name="T65" fmla="*/ 86 h 954"/>
                  <a:gd name="T66" fmla="*/ 287 w 1208"/>
                  <a:gd name="T67" fmla="*/ 100 h 954"/>
                  <a:gd name="T68" fmla="*/ 296 w 1208"/>
                  <a:gd name="T69" fmla="*/ 112 h 954"/>
                  <a:gd name="T70" fmla="*/ 303 w 1208"/>
                  <a:gd name="T71" fmla="*/ 126 h 954"/>
                  <a:gd name="T72" fmla="*/ 295 w 1208"/>
                  <a:gd name="T73" fmla="*/ 137 h 954"/>
                  <a:gd name="T74" fmla="*/ 287 w 1208"/>
                  <a:gd name="T75" fmla="*/ 147 h 954"/>
                  <a:gd name="T76" fmla="*/ 278 w 1208"/>
                  <a:gd name="T77" fmla="*/ 158 h 954"/>
                  <a:gd name="T78" fmla="*/ 270 w 1208"/>
                  <a:gd name="T79" fmla="*/ 170 h 954"/>
                  <a:gd name="T80" fmla="*/ 268 w 1208"/>
                  <a:gd name="T81" fmla="*/ 183 h 954"/>
                  <a:gd name="T82" fmla="*/ 263 w 1208"/>
                  <a:gd name="T83" fmla="*/ 196 h 954"/>
                  <a:gd name="T84" fmla="*/ 261 w 1208"/>
                  <a:gd name="T85" fmla="*/ 209 h 954"/>
                  <a:gd name="T86" fmla="*/ 257 w 1208"/>
                  <a:gd name="T87" fmla="*/ 223 h 9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8" h="954">
                    <a:moveTo>
                      <a:pt x="1024" y="893"/>
                    </a:moveTo>
                    <a:lnTo>
                      <a:pt x="1024" y="899"/>
                    </a:lnTo>
                    <a:lnTo>
                      <a:pt x="1024" y="911"/>
                    </a:lnTo>
                    <a:lnTo>
                      <a:pt x="1024" y="918"/>
                    </a:lnTo>
                    <a:lnTo>
                      <a:pt x="1024" y="929"/>
                    </a:lnTo>
                    <a:lnTo>
                      <a:pt x="1016" y="936"/>
                    </a:lnTo>
                    <a:lnTo>
                      <a:pt x="1016" y="947"/>
                    </a:lnTo>
                    <a:lnTo>
                      <a:pt x="1016" y="954"/>
                    </a:lnTo>
                    <a:lnTo>
                      <a:pt x="961" y="954"/>
                    </a:lnTo>
                    <a:lnTo>
                      <a:pt x="918" y="954"/>
                    </a:lnTo>
                    <a:lnTo>
                      <a:pt x="864" y="954"/>
                    </a:lnTo>
                    <a:lnTo>
                      <a:pt x="813" y="954"/>
                    </a:lnTo>
                    <a:lnTo>
                      <a:pt x="770" y="954"/>
                    </a:lnTo>
                    <a:lnTo>
                      <a:pt x="715" y="954"/>
                    </a:lnTo>
                    <a:lnTo>
                      <a:pt x="671" y="947"/>
                    </a:lnTo>
                    <a:lnTo>
                      <a:pt x="617" y="947"/>
                    </a:lnTo>
                    <a:lnTo>
                      <a:pt x="566" y="936"/>
                    </a:lnTo>
                    <a:lnTo>
                      <a:pt x="522" y="918"/>
                    </a:lnTo>
                    <a:lnTo>
                      <a:pt x="468" y="899"/>
                    </a:lnTo>
                    <a:lnTo>
                      <a:pt x="414" y="893"/>
                    </a:lnTo>
                    <a:lnTo>
                      <a:pt x="363" y="874"/>
                    </a:lnTo>
                    <a:lnTo>
                      <a:pt x="319" y="856"/>
                    </a:lnTo>
                    <a:lnTo>
                      <a:pt x="265" y="848"/>
                    </a:lnTo>
                    <a:lnTo>
                      <a:pt x="211" y="830"/>
                    </a:lnTo>
                    <a:lnTo>
                      <a:pt x="185" y="805"/>
                    </a:lnTo>
                    <a:lnTo>
                      <a:pt x="160" y="787"/>
                    </a:lnTo>
                    <a:lnTo>
                      <a:pt x="135" y="762"/>
                    </a:lnTo>
                    <a:lnTo>
                      <a:pt x="105" y="733"/>
                    </a:lnTo>
                    <a:lnTo>
                      <a:pt x="80" y="708"/>
                    </a:lnTo>
                    <a:lnTo>
                      <a:pt x="54" y="682"/>
                    </a:lnTo>
                    <a:lnTo>
                      <a:pt x="26" y="653"/>
                    </a:lnTo>
                    <a:lnTo>
                      <a:pt x="0" y="635"/>
                    </a:lnTo>
                    <a:lnTo>
                      <a:pt x="0" y="584"/>
                    </a:lnTo>
                    <a:lnTo>
                      <a:pt x="0" y="540"/>
                    </a:lnTo>
                    <a:lnTo>
                      <a:pt x="0" y="497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63"/>
                    </a:lnTo>
                    <a:lnTo>
                      <a:pt x="0" y="319"/>
                    </a:lnTo>
                    <a:lnTo>
                      <a:pt x="0" y="265"/>
                    </a:lnTo>
                    <a:lnTo>
                      <a:pt x="54" y="240"/>
                    </a:lnTo>
                    <a:lnTo>
                      <a:pt x="98" y="203"/>
                    </a:lnTo>
                    <a:lnTo>
                      <a:pt x="148" y="170"/>
                    </a:lnTo>
                    <a:lnTo>
                      <a:pt x="196" y="134"/>
                    </a:lnTo>
                    <a:lnTo>
                      <a:pt x="239" y="109"/>
                    </a:lnTo>
                    <a:lnTo>
                      <a:pt x="290" y="73"/>
                    </a:lnTo>
                    <a:lnTo>
                      <a:pt x="334" y="37"/>
                    </a:lnTo>
                    <a:lnTo>
                      <a:pt x="389" y="0"/>
                    </a:lnTo>
                    <a:lnTo>
                      <a:pt x="443" y="19"/>
                    </a:lnTo>
                    <a:lnTo>
                      <a:pt x="486" y="29"/>
                    </a:lnTo>
                    <a:lnTo>
                      <a:pt x="537" y="37"/>
                    </a:lnTo>
                    <a:lnTo>
                      <a:pt x="592" y="55"/>
                    </a:lnTo>
                    <a:lnTo>
                      <a:pt x="646" y="62"/>
                    </a:lnTo>
                    <a:lnTo>
                      <a:pt x="689" y="73"/>
                    </a:lnTo>
                    <a:lnTo>
                      <a:pt x="740" y="91"/>
                    </a:lnTo>
                    <a:lnTo>
                      <a:pt x="795" y="98"/>
                    </a:lnTo>
                    <a:lnTo>
                      <a:pt x="831" y="123"/>
                    </a:lnTo>
                    <a:lnTo>
                      <a:pt x="864" y="141"/>
                    </a:lnTo>
                    <a:lnTo>
                      <a:pt x="900" y="170"/>
                    </a:lnTo>
                    <a:lnTo>
                      <a:pt x="943" y="195"/>
                    </a:lnTo>
                    <a:lnTo>
                      <a:pt x="979" y="221"/>
                    </a:lnTo>
                    <a:lnTo>
                      <a:pt x="1016" y="240"/>
                    </a:lnTo>
                    <a:lnTo>
                      <a:pt x="1048" y="265"/>
                    </a:lnTo>
                    <a:lnTo>
                      <a:pt x="1085" y="294"/>
                    </a:lnTo>
                    <a:lnTo>
                      <a:pt x="1103" y="319"/>
                    </a:lnTo>
                    <a:lnTo>
                      <a:pt x="1121" y="345"/>
                    </a:lnTo>
                    <a:lnTo>
                      <a:pt x="1128" y="373"/>
                    </a:lnTo>
                    <a:lnTo>
                      <a:pt x="1146" y="399"/>
                    </a:lnTo>
                    <a:lnTo>
                      <a:pt x="1164" y="424"/>
                    </a:lnTo>
                    <a:lnTo>
                      <a:pt x="1182" y="449"/>
                    </a:lnTo>
                    <a:lnTo>
                      <a:pt x="1190" y="479"/>
                    </a:lnTo>
                    <a:lnTo>
                      <a:pt x="1208" y="504"/>
                    </a:lnTo>
                    <a:lnTo>
                      <a:pt x="1190" y="522"/>
                    </a:lnTo>
                    <a:lnTo>
                      <a:pt x="1175" y="548"/>
                    </a:lnTo>
                    <a:lnTo>
                      <a:pt x="1157" y="566"/>
                    </a:lnTo>
                    <a:lnTo>
                      <a:pt x="1146" y="591"/>
                    </a:lnTo>
                    <a:lnTo>
                      <a:pt x="1128" y="621"/>
                    </a:lnTo>
                    <a:lnTo>
                      <a:pt x="1110" y="635"/>
                    </a:lnTo>
                    <a:lnTo>
                      <a:pt x="1096" y="664"/>
                    </a:lnTo>
                    <a:lnTo>
                      <a:pt x="1078" y="682"/>
                    </a:lnTo>
                    <a:lnTo>
                      <a:pt x="1078" y="708"/>
                    </a:lnTo>
                    <a:lnTo>
                      <a:pt x="1067" y="733"/>
                    </a:lnTo>
                    <a:lnTo>
                      <a:pt x="1060" y="762"/>
                    </a:lnTo>
                    <a:lnTo>
                      <a:pt x="1048" y="787"/>
                    </a:lnTo>
                    <a:lnTo>
                      <a:pt x="1048" y="812"/>
                    </a:lnTo>
                    <a:lnTo>
                      <a:pt x="1042" y="838"/>
                    </a:lnTo>
                    <a:lnTo>
                      <a:pt x="1034" y="867"/>
                    </a:lnTo>
                    <a:lnTo>
                      <a:pt x="1024" y="893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2" name="Freeform 466"/>
              <p:cNvSpPr>
                <a:spLocks/>
              </p:cNvSpPr>
              <p:nvPr/>
            </p:nvSpPr>
            <p:spPr bwMode="auto">
              <a:xfrm>
                <a:off x="3177" y="1438"/>
                <a:ext cx="276" cy="218"/>
              </a:xfrm>
              <a:custGeom>
                <a:avLst/>
                <a:gdLst>
                  <a:gd name="T0" fmla="*/ 234 w 1102"/>
                  <a:gd name="T1" fmla="*/ 205 h 874"/>
                  <a:gd name="T2" fmla="*/ 232 w 1102"/>
                  <a:gd name="T3" fmla="*/ 209 h 874"/>
                  <a:gd name="T4" fmla="*/ 232 w 1102"/>
                  <a:gd name="T5" fmla="*/ 214 h 874"/>
                  <a:gd name="T6" fmla="*/ 232 w 1102"/>
                  <a:gd name="T7" fmla="*/ 218 h 874"/>
                  <a:gd name="T8" fmla="*/ 210 w 1102"/>
                  <a:gd name="T9" fmla="*/ 215 h 874"/>
                  <a:gd name="T10" fmla="*/ 185 w 1102"/>
                  <a:gd name="T11" fmla="*/ 215 h 874"/>
                  <a:gd name="T12" fmla="*/ 164 w 1102"/>
                  <a:gd name="T13" fmla="*/ 215 h 874"/>
                  <a:gd name="T14" fmla="*/ 141 w 1102"/>
                  <a:gd name="T15" fmla="*/ 215 h 874"/>
                  <a:gd name="T16" fmla="*/ 119 w 1102"/>
                  <a:gd name="T17" fmla="*/ 209 h 874"/>
                  <a:gd name="T18" fmla="*/ 94 w 1102"/>
                  <a:gd name="T19" fmla="*/ 203 h 874"/>
                  <a:gd name="T20" fmla="*/ 73 w 1102"/>
                  <a:gd name="T21" fmla="*/ 195 h 874"/>
                  <a:gd name="T22" fmla="*/ 48 w 1102"/>
                  <a:gd name="T23" fmla="*/ 189 h 874"/>
                  <a:gd name="T24" fmla="*/ 37 w 1102"/>
                  <a:gd name="T25" fmla="*/ 178 h 874"/>
                  <a:gd name="T26" fmla="*/ 25 w 1102"/>
                  <a:gd name="T27" fmla="*/ 165 h 874"/>
                  <a:gd name="T28" fmla="*/ 13 w 1102"/>
                  <a:gd name="T29" fmla="*/ 154 h 874"/>
                  <a:gd name="T30" fmla="*/ 0 w 1102"/>
                  <a:gd name="T31" fmla="*/ 143 h 874"/>
                  <a:gd name="T32" fmla="*/ 0 w 1102"/>
                  <a:gd name="T33" fmla="*/ 123 h 874"/>
                  <a:gd name="T34" fmla="*/ 0 w 1102"/>
                  <a:gd name="T35" fmla="*/ 101 h 874"/>
                  <a:gd name="T36" fmla="*/ 0 w 1102"/>
                  <a:gd name="T37" fmla="*/ 81 h 874"/>
                  <a:gd name="T38" fmla="*/ 0 w 1102"/>
                  <a:gd name="T39" fmla="*/ 61 h 874"/>
                  <a:gd name="T40" fmla="*/ 22 w 1102"/>
                  <a:gd name="T41" fmla="*/ 46 h 874"/>
                  <a:gd name="T42" fmla="*/ 44 w 1102"/>
                  <a:gd name="T43" fmla="*/ 30 h 874"/>
                  <a:gd name="T44" fmla="*/ 66 w 1102"/>
                  <a:gd name="T45" fmla="*/ 15 h 874"/>
                  <a:gd name="T46" fmla="*/ 88 w 1102"/>
                  <a:gd name="T47" fmla="*/ 0 h 874"/>
                  <a:gd name="T48" fmla="*/ 112 w 1102"/>
                  <a:gd name="T49" fmla="*/ 6 h 874"/>
                  <a:gd name="T50" fmla="*/ 134 w 1102"/>
                  <a:gd name="T51" fmla="*/ 11 h 874"/>
                  <a:gd name="T52" fmla="*/ 156 w 1102"/>
                  <a:gd name="T53" fmla="*/ 17 h 874"/>
                  <a:gd name="T54" fmla="*/ 181 w 1102"/>
                  <a:gd name="T55" fmla="*/ 21 h 874"/>
                  <a:gd name="T56" fmla="*/ 199 w 1102"/>
                  <a:gd name="T57" fmla="*/ 32 h 874"/>
                  <a:gd name="T58" fmla="*/ 214 w 1102"/>
                  <a:gd name="T59" fmla="*/ 43 h 874"/>
                  <a:gd name="T60" fmla="*/ 232 w 1102"/>
                  <a:gd name="T61" fmla="*/ 55 h 874"/>
                  <a:gd name="T62" fmla="*/ 250 w 1102"/>
                  <a:gd name="T63" fmla="*/ 66 h 874"/>
                  <a:gd name="T64" fmla="*/ 256 w 1102"/>
                  <a:gd name="T65" fmla="*/ 77 h 874"/>
                  <a:gd name="T66" fmla="*/ 262 w 1102"/>
                  <a:gd name="T67" fmla="*/ 91 h 874"/>
                  <a:gd name="T68" fmla="*/ 270 w 1102"/>
                  <a:gd name="T69" fmla="*/ 101 h 874"/>
                  <a:gd name="T70" fmla="*/ 276 w 1102"/>
                  <a:gd name="T71" fmla="*/ 112 h 874"/>
                  <a:gd name="T72" fmla="*/ 267 w 1102"/>
                  <a:gd name="T73" fmla="*/ 123 h 874"/>
                  <a:gd name="T74" fmla="*/ 261 w 1102"/>
                  <a:gd name="T75" fmla="*/ 134 h 874"/>
                  <a:gd name="T76" fmla="*/ 253 w 1102"/>
                  <a:gd name="T77" fmla="*/ 145 h 874"/>
                  <a:gd name="T78" fmla="*/ 245 w 1102"/>
                  <a:gd name="T79" fmla="*/ 154 h 874"/>
                  <a:gd name="T80" fmla="*/ 243 w 1102"/>
                  <a:gd name="T81" fmla="*/ 167 h 874"/>
                  <a:gd name="T82" fmla="*/ 241 w 1102"/>
                  <a:gd name="T83" fmla="*/ 178 h 874"/>
                  <a:gd name="T84" fmla="*/ 236 w 1102"/>
                  <a:gd name="T85" fmla="*/ 189 h 874"/>
                  <a:gd name="T86" fmla="*/ 234 w 1102"/>
                  <a:gd name="T87" fmla="*/ 203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2" h="874">
                    <a:moveTo>
                      <a:pt x="936" y="812"/>
                    </a:moveTo>
                    <a:lnTo>
                      <a:pt x="936" y="820"/>
                    </a:lnTo>
                    <a:lnTo>
                      <a:pt x="936" y="826"/>
                    </a:lnTo>
                    <a:lnTo>
                      <a:pt x="926" y="838"/>
                    </a:lnTo>
                    <a:lnTo>
                      <a:pt x="926" y="845"/>
                    </a:lnTo>
                    <a:lnTo>
                      <a:pt x="926" y="856"/>
                    </a:lnTo>
                    <a:lnTo>
                      <a:pt x="926" y="863"/>
                    </a:lnTo>
                    <a:lnTo>
                      <a:pt x="926" y="874"/>
                    </a:lnTo>
                    <a:lnTo>
                      <a:pt x="881" y="863"/>
                    </a:lnTo>
                    <a:lnTo>
                      <a:pt x="838" y="863"/>
                    </a:lnTo>
                    <a:lnTo>
                      <a:pt x="784" y="863"/>
                    </a:lnTo>
                    <a:lnTo>
                      <a:pt x="740" y="863"/>
                    </a:lnTo>
                    <a:lnTo>
                      <a:pt x="697" y="863"/>
                    </a:lnTo>
                    <a:lnTo>
                      <a:pt x="653" y="863"/>
                    </a:lnTo>
                    <a:lnTo>
                      <a:pt x="609" y="863"/>
                    </a:lnTo>
                    <a:lnTo>
                      <a:pt x="563" y="863"/>
                    </a:lnTo>
                    <a:lnTo>
                      <a:pt x="519" y="845"/>
                    </a:lnTo>
                    <a:lnTo>
                      <a:pt x="475" y="838"/>
                    </a:lnTo>
                    <a:lnTo>
                      <a:pt x="424" y="820"/>
                    </a:lnTo>
                    <a:lnTo>
                      <a:pt x="377" y="812"/>
                    </a:lnTo>
                    <a:lnTo>
                      <a:pt x="334" y="794"/>
                    </a:lnTo>
                    <a:lnTo>
                      <a:pt x="291" y="783"/>
                    </a:lnTo>
                    <a:lnTo>
                      <a:pt x="236" y="765"/>
                    </a:lnTo>
                    <a:lnTo>
                      <a:pt x="192" y="757"/>
                    </a:lnTo>
                    <a:lnTo>
                      <a:pt x="167" y="732"/>
                    </a:lnTo>
                    <a:lnTo>
                      <a:pt x="149" y="714"/>
                    </a:lnTo>
                    <a:lnTo>
                      <a:pt x="123" y="689"/>
                    </a:lnTo>
                    <a:lnTo>
                      <a:pt x="98" y="660"/>
                    </a:lnTo>
                    <a:lnTo>
                      <a:pt x="68" y="642"/>
                    </a:lnTo>
                    <a:lnTo>
                      <a:pt x="50" y="617"/>
                    </a:lnTo>
                    <a:lnTo>
                      <a:pt x="25" y="599"/>
                    </a:lnTo>
                    <a:lnTo>
                      <a:pt x="0" y="572"/>
                    </a:lnTo>
                    <a:lnTo>
                      <a:pt x="0" y="529"/>
                    </a:lnTo>
                    <a:lnTo>
                      <a:pt x="0" y="493"/>
                    </a:lnTo>
                    <a:lnTo>
                      <a:pt x="0" y="449"/>
                    </a:lnTo>
                    <a:lnTo>
                      <a:pt x="0" y="406"/>
                    </a:lnTo>
                    <a:lnTo>
                      <a:pt x="0" y="370"/>
                    </a:lnTo>
                    <a:lnTo>
                      <a:pt x="0" y="326"/>
                    </a:lnTo>
                    <a:lnTo>
                      <a:pt x="0" y="282"/>
                    </a:lnTo>
                    <a:lnTo>
                      <a:pt x="0" y="246"/>
                    </a:lnTo>
                    <a:lnTo>
                      <a:pt x="44" y="210"/>
                    </a:lnTo>
                    <a:lnTo>
                      <a:pt x="87" y="185"/>
                    </a:lnTo>
                    <a:lnTo>
                      <a:pt x="131" y="148"/>
                    </a:lnTo>
                    <a:lnTo>
                      <a:pt x="174" y="122"/>
                    </a:lnTo>
                    <a:lnTo>
                      <a:pt x="221" y="97"/>
                    </a:lnTo>
                    <a:lnTo>
                      <a:pt x="265" y="61"/>
                    </a:lnTo>
                    <a:lnTo>
                      <a:pt x="309" y="36"/>
                    </a:lnTo>
                    <a:lnTo>
                      <a:pt x="352" y="0"/>
                    </a:lnTo>
                    <a:lnTo>
                      <a:pt x="395" y="18"/>
                    </a:lnTo>
                    <a:lnTo>
                      <a:pt x="449" y="25"/>
                    </a:lnTo>
                    <a:lnTo>
                      <a:pt x="494" y="36"/>
                    </a:lnTo>
                    <a:lnTo>
                      <a:pt x="537" y="43"/>
                    </a:lnTo>
                    <a:lnTo>
                      <a:pt x="581" y="50"/>
                    </a:lnTo>
                    <a:lnTo>
                      <a:pt x="624" y="68"/>
                    </a:lnTo>
                    <a:lnTo>
                      <a:pt x="678" y="79"/>
                    </a:lnTo>
                    <a:lnTo>
                      <a:pt x="721" y="86"/>
                    </a:lnTo>
                    <a:lnTo>
                      <a:pt x="758" y="104"/>
                    </a:lnTo>
                    <a:lnTo>
                      <a:pt x="794" y="130"/>
                    </a:lnTo>
                    <a:lnTo>
                      <a:pt x="820" y="148"/>
                    </a:lnTo>
                    <a:lnTo>
                      <a:pt x="856" y="173"/>
                    </a:lnTo>
                    <a:lnTo>
                      <a:pt x="889" y="192"/>
                    </a:lnTo>
                    <a:lnTo>
                      <a:pt x="926" y="221"/>
                    </a:lnTo>
                    <a:lnTo>
                      <a:pt x="962" y="236"/>
                    </a:lnTo>
                    <a:lnTo>
                      <a:pt x="998" y="264"/>
                    </a:lnTo>
                    <a:lnTo>
                      <a:pt x="1005" y="282"/>
                    </a:lnTo>
                    <a:lnTo>
                      <a:pt x="1023" y="308"/>
                    </a:lnTo>
                    <a:lnTo>
                      <a:pt x="1030" y="333"/>
                    </a:lnTo>
                    <a:lnTo>
                      <a:pt x="1048" y="363"/>
                    </a:lnTo>
                    <a:lnTo>
                      <a:pt x="1059" y="376"/>
                    </a:lnTo>
                    <a:lnTo>
                      <a:pt x="1077" y="406"/>
                    </a:lnTo>
                    <a:lnTo>
                      <a:pt x="1084" y="431"/>
                    </a:lnTo>
                    <a:lnTo>
                      <a:pt x="1102" y="449"/>
                    </a:lnTo>
                    <a:lnTo>
                      <a:pt x="1084" y="475"/>
                    </a:lnTo>
                    <a:lnTo>
                      <a:pt x="1066" y="493"/>
                    </a:lnTo>
                    <a:lnTo>
                      <a:pt x="1059" y="518"/>
                    </a:lnTo>
                    <a:lnTo>
                      <a:pt x="1041" y="536"/>
                    </a:lnTo>
                    <a:lnTo>
                      <a:pt x="1023" y="554"/>
                    </a:lnTo>
                    <a:lnTo>
                      <a:pt x="1012" y="580"/>
                    </a:lnTo>
                    <a:lnTo>
                      <a:pt x="998" y="599"/>
                    </a:lnTo>
                    <a:lnTo>
                      <a:pt x="980" y="617"/>
                    </a:lnTo>
                    <a:lnTo>
                      <a:pt x="980" y="642"/>
                    </a:lnTo>
                    <a:lnTo>
                      <a:pt x="969" y="671"/>
                    </a:lnTo>
                    <a:lnTo>
                      <a:pt x="962" y="689"/>
                    </a:lnTo>
                    <a:lnTo>
                      <a:pt x="962" y="714"/>
                    </a:lnTo>
                    <a:lnTo>
                      <a:pt x="950" y="739"/>
                    </a:lnTo>
                    <a:lnTo>
                      <a:pt x="944" y="757"/>
                    </a:lnTo>
                    <a:lnTo>
                      <a:pt x="944" y="783"/>
                    </a:lnTo>
                    <a:lnTo>
                      <a:pt x="936" y="812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3" name="Freeform 467"/>
              <p:cNvSpPr>
                <a:spLocks/>
              </p:cNvSpPr>
              <p:nvPr/>
            </p:nvSpPr>
            <p:spPr bwMode="auto">
              <a:xfrm>
                <a:off x="3201" y="1455"/>
                <a:ext cx="249" cy="197"/>
              </a:xfrm>
              <a:custGeom>
                <a:avLst/>
                <a:gdLst>
                  <a:gd name="T0" fmla="*/ 212 w 994"/>
                  <a:gd name="T1" fmla="*/ 186 h 788"/>
                  <a:gd name="T2" fmla="*/ 210 w 994"/>
                  <a:gd name="T3" fmla="*/ 190 h 788"/>
                  <a:gd name="T4" fmla="*/ 210 w 994"/>
                  <a:gd name="T5" fmla="*/ 194 h 788"/>
                  <a:gd name="T6" fmla="*/ 198 w 994"/>
                  <a:gd name="T7" fmla="*/ 197 h 788"/>
                  <a:gd name="T8" fmla="*/ 179 w 994"/>
                  <a:gd name="T9" fmla="*/ 194 h 788"/>
                  <a:gd name="T10" fmla="*/ 159 w 994"/>
                  <a:gd name="T11" fmla="*/ 194 h 788"/>
                  <a:gd name="T12" fmla="*/ 136 w 994"/>
                  <a:gd name="T13" fmla="*/ 194 h 788"/>
                  <a:gd name="T14" fmla="*/ 116 w 994"/>
                  <a:gd name="T15" fmla="*/ 190 h 788"/>
                  <a:gd name="T16" fmla="*/ 97 w 994"/>
                  <a:gd name="T17" fmla="*/ 186 h 788"/>
                  <a:gd name="T18" fmla="*/ 74 w 994"/>
                  <a:gd name="T19" fmla="*/ 179 h 788"/>
                  <a:gd name="T20" fmla="*/ 55 w 994"/>
                  <a:gd name="T21" fmla="*/ 172 h 788"/>
                  <a:gd name="T22" fmla="*/ 39 w 994"/>
                  <a:gd name="T23" fmla="*/ 166 h 788"/>
                  <a:gd name="T24" fmla="*/ 28 w 994"/>
                  <a:gd name="T25" fmla="*/ 155 h 788"/>
                  <a:gd name="T26" fmla="*/ 17 w 994"/>
                  <a:gd name="T27" fmla="*/ 146 h 788"/>
                  <a:gd name="T28" fmla="*/ 6 w 994"/>
                  <a:gd name="T29" fmla="*/ 135 h 788"/>
                  <a:gd name="T30" fmla="*/ 0 w 994"/>
                  <a:gd name="T31" fmla="*/ 120 h 788"/>
                  <a:gd name="T32" fmla="*/ 2 w 994"/>
                  <a:gd name="T33" fmla="*/ 102 h 788"/>
                  <a:gd name="T34" fmla="*/ 2 w 994"/>
                  <a:gd name="T35" fmla="*/ 85 h 788"/>
                  <a:gd name="T36" fmla="*/ 2 w 994"/>
                  <a:gd name="T37" fmla="*/ 65 h 788"/>
                  <a:gd name="T38" fmla="*/ 11 w 994"/>
                  <a:gd name="T39" fmla="*/ 49 h 788"/>
                  <a:gd name="T40" fmla="*/ 31 w 994"/>
                  <a:gd name="T41" fmla="*/ 36 h 788"/>
                  <a:gd name="T42" fmla="*/ 50 w 994"/>
                  <a:gd name="T43" fmla="*/ 23 h 788"/>
                  <a:gd name="T44" fmla="*/ 70 w 994"/>
                  <a:gd name="T45" fmla="*/ 7 h 788"/>
                  <a:gd name="T46" fmla="*/ 90 w 994"/>
                  <a:gd name="T47" fmla="*/ 3 h 788"/>
                  <a:gd name="T48" fmla="*/ 113 w 994"/>
                  <a:gd name="T49" fmla="*/ 9 h 788"/>
                  <a:gd name="T50" fmla="*/ 132 w 994"/>
                  <a:gd name="T51" fmla="*/ 14 h 788"/>
                  <a:gd name="T52" fmla="*/ 152 w 994"/>
                  <a:gd name="T53" fmla="*/ 18 h 788"/>
                  <a:gd name="T54" fmla="*/ 170 w 994"/>
                  <a:gd name="T55" fmla="*/ 25 h 788"/>
                  <a:gd name="T56" fmla="*/ 185 w 994"/>
                  <a:gd name="T57" fmla="*/ 36 h 788"/>
                  <a:gd name="T58" fmla="*/ 201 w 994"/>
                  <a:gd name="T59" fmla="*/ 45 h 788"/>
                  <a:gd name="T60" fmla="*/ 216 w 994"/>
                  <a:gd name="T61" fmla="*/ 56 h 788"/>
                  <a:gd name="T62" fmla="*/ 227 w 994"/>
                  <a:gd name="T63" fmla="*/ 65 h 788"/>
                  <a:gd name="T64" fmla="*/ 233 w 994"/>
                  <a:gd name="T65" fmla="*/ 76 h 788"/>
                  <a:gd name="T66" fmla="*/ 238 w 994"/>
                  <a:gd name="T67" fmla="*/ 86 h 788"/>
                  <a:gd name="T68" fmla="*/ 245 w 994"/>
                  <a:gd name="T69" fmla="*/ 97 h 788"/>
                  <a:gd name="T70" fmla="*/ 245 w 994"/>
                  <a:gd name="T71" fmla="*/ 106 h 788"/>
                  <a:gd name="T72" fmla="*/ 238 w 994"/>
                  <a:gd name="T73" fmla="*/ 117 h 788"/>
                  <a:gd name="T74" fmla="*/ 232 w 994"/>
                  <a:gd name="T75" fmla="*/ 126 h 788"/>
                  <a:gd name="T76" fmla="*/ 225 w 994"/>
                  <a:gd name="T77" fmla="*/ 135 h 788"/>
                  <a:gd name="T78" fmla="*/ 221 w 994"/>
                  <a:gd name="T79" fmla="*/ 146 h 788"/>
                  <a:gd name="T80" fmla="*/ 218 w 994"/>
                  <a:gd name="T81" fmla="*/ 157 h 788"/>
                  <a:gd name="T82" fmla="*/ 216 w 994"/>
                  <a:gd name="T83" fmla="*/ 166 h 788"/>
                  <a:gd name="T84" fmla="*/ 212 w 994"/>
                  <a:gd name="T85" fmla="*/ 177 h 7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4" h="788">
                    <a:moveTo>
                      <a:pt x="846" y="733"/>
                    </a:moveTo>
                    <a:lnTo>
                      <a:pt x="846" y="744"/>
                    </a:lnTo>
                    <a:lnTo>
                      <a:pt x="838" y="752"/>
                    </a:lnTo>
                    <a:lnTo>
                      <a:pt x="838" y="758"/>
                    </a:lnTo>
                    <a:lnTo>
                      <a:pt x="838" y="770"/>
                    </a:lnTo>
                    <a:lnTo>
                      <a:pt x="838" y="777"/>
                    </a:lnTo>
                    <a:lnTo>
                      <a:pt x="838" y="788"/>
                    </a:lnTo>
                    <a:lnTo>
                      <a:pt x="791" y="788"/>
                    </a:lnTo>
                    <a:lnTo>
                      <a:pt x="747" y="777"/>
                    </a:lnTo>
                    <a:lnTo>
                      <a:pt x="714" y="777"/>
                    </a:lnTo>
                    <a:lnTo>
                      <a:pt x="668" y="777"/>
                    </a:lnTo>
                    <a:lnTo>
                      <a:pt x="635" y="777"/>
                    </a:lnTo>
                    <a:lnTo>
                      <a:pt x="587" y="777"/>
                    </a:lnTo>
                    <a:lnTo>
                      <a:pt x="544" y="777"/>
                    </a:lnTo>
                    <a:lnTo>
                      <a:pt x="511" y="777"/>
                    </a:lnTo>
                    <a:lnTo>
                      <a:pt x="465" y="758"/>
                    </a:lnTo>
                    <a:lnTo>
                      <a:pt x="421" y="752"/>
                    </a:lnTo>
                    <a:lnTo>
                      <a:pt x="388" y="744"/>
                    </a:lnTo>
                    <a:lnTo>
                      <a:pt x="341" y="726"/>
                    </a:lnTo>
                    <a:lnTo>
                      <a:pt x="297" y="715"/>
                    </a:lnTo>
                    <a:lnTo>
                      <a:pt x="265" y="707"/>
                    </a:lnTo>
                    <a:lnTo>
                      <a:pt x="218" y="689"/>
                    </a:lnTo>
                    <a:lnTo>
                      <a:pt x="175" y="682"/>
                    </a:lnTo>
                    <a:lnTo>
                      <a:pt x="156" y="664"/>
                    </a:lnTo>
                    <a:lnTo>
                      <a:pt x="130" y="635"/>
                    </a:lnTo>
                    <a:lnTo>
                      <a:pt x="112" y="621"/>
                    </a:lnTo>
                    <a:lnTo>
                      <a:pt x="87" y="603"/>
                    </a:lnTo>
                    <a:lnTo>
                      <a:pt x="69" y="585"/>
                    </a:lnTo>
                    <a:lnTo>
                      <a:pt x="43" y="556"/>
                    </a:lnTo>
                    <a:lnTo>
                      <a:pt x="25" y="541"/>
                    </a:lnTo>
                    <a:lnTo>
                      <a:pt x="0" y="523"/>
                    </a:lnTo>
                    <a:lnTo>
                      <a:pt x="0" y="480"/>
                    </a:lnTo>
                    <a:lnTo>
                      <a:pt x="0" y="443"/>
                    </a:lnTo>
                    <a:lnTo>
                      <a:pt x="7" y="407"/>
                    </a:lnTo>
                    <a:lnTo>
                      <a:pt x="7" y="371"/>
                    </a:lnTo>
                    <a:lnTo>
                      <a:pt x="7" y="338"/>
                    </a:lnTo>
                    <a:lnTo>
                      <a:pt x="7" y="295"/>
                    </a:lnTo>
                    <a:lnTo>
                      <a:pt x="7" y="258"/>
                    </a:lnTo>
                    <a:lnTo>
                      <a:pt x="7" y="222"/>
                    </a:lnTo>
                    <a:lnTo>
                      <a:pt x="43" y="196"/>
                    </a:lnTo>
                    <a:lnTo>
                      <a:pt x="87" y="168"/>
                    </a:lnTo>
                    <a:lnTo>
                      <a:pt x="123" y="142"/>
                    </a:lnTo>
                    <a:lnTo>
                      <a:pt x="167" y="117"/>
                    </a:lnTo>
                    <a:lnTo>
                      <a:pt x="199" y="91"/>
                    </a:lnTo>
                    <a:lnTo>
                      <a:pt x="247" y="54"/>
                    </a:lnTo>
                    <a:lnTo>
                      <a:pt x="279" y="29"/>
                    </a:lnTo>
                    <a:lnTo>
                      <a:pt x="315" y="0"/>
                    </a:lnTo>
                    <a:lnTo>
                      <a:pt x="359" y="11"/>
                    </a:lnTo>
                    <a:lnTo>
                      <a:pt x="402" y="29"/>
                    </a:lnTo>
                    <a:lnTo>
                      <a:pt x="450" y="36"/>
                    </a:lnTo>
                    <a:lnTo>
                      <a:pt x="483" y="44"/>
                    </a:lnTo>
                    <a:lnTo>
                      <a:pt x="526" y="54"/>
                    </a:lnTo>
                    <a:lnTo>
                      <a:pt x="574" y="62"/>
                    </a:lnTo>
                    <a:lnTo>
                      <a:pt x="605" y="73"/>
                    </a:lnTo>
                    <a:lnTo>
                      <a:pt x="653" y="80"/>
                    </a:lnTo>
                    <a:lnTo>
                      <a:pt x="678" y="99"/>
                    </a:lnTo>
                    <a:lnTo>
                      <a:pt x="714" y="117"/>
                    </a:lnTo>
                    <a:lnTo>
                      <a:pt x="740" y="142"/>
                    </a:lnTo>
                    <a:lnTo>
                      <a:pt x="777" y="160"/>
                    </a:lnTo>
                    <a:lnTo>
                      <a:pt x="801" y="178"/>
                    </a:lnTo>
                    <a:lnTo>
                      <a:pt x="838" y="196"/>
                    </a:lnTo>
                    <a:lnTo>
                      <a:pt x="864" y="222"/>
                    </a:lnTo>
                    <a:lnTo>
                      <a:pt x="900" y="240"/>
                    </a:lnTo>
                    <a:lnTo>
                      <a:pt x="907" y="258"/>
                    </a:lnTo>
                    <a:lnTo>
                      <a:pt x="914" y="283"/>
                    </a:lnTo>
                    <a:lnTo>
                      <a:pt x="932" y="302"/>
                    </a:lnTo>
                    <a:lnTo>
                      <a:pt x="943" y="326"/>
                    </a:lnTo>
                    <a:lnTo>
                      <a:pt x="950" y="345"/>
                    </a:lnTo>
                    <a:lnTo>
                      <a:pt x="968" y="363"/>
                    </a:lnTo>
                    <a:lnTo>
                      <a:pt x="979" y="389"/>
                    </a:lnTo>
                    <a:lnTo>
                      <a:pt x="994" y="407"/>
                    </a:lnTo>
                    <a:lnTo>
                      <a:pt x="979" y="425"/>
                    </a:lnTo>
                    <a:lnTo>
                      <a:pt x="968" y="450"/>
                    </a:lnTo>
                    <a:lnTo>
                      <a:pt x="950" y="468"/>
                    </a:lnTo>
                    <a:lnTo>
                      <a:pt x="943" y="486"/>
                    </a:lnTo>
                    <a:lnTo>
                      <a:pt x="925" y="504"/>
                    </a:lnTo>
                    <a:lnTo>
                      <a:pt x="914" y="523"/>
                    </a:lnTo>
                    <a:lnTo>
                      <a:pt x="900" y="541"/>
                    </a:lnTo>
                    <a:lnTo>
                      <a:pt x="889" y="556"/>
                    </a:lnTo>
                    <a:lnTo>
                      <a:pt x="882" y="585"/>
                    </a:lnTo>
                    <a:lnTo>
                      <a:pt x="871" y="603"/>
                    </a:lnTo>
                    <a:lnTo>
                      <a:pt x="871" y="628"/>
                    </a:lnTo>
                    <a:lnTo>
                      <a:pt x="864" y="646"/>
                    </a:lnTo>
                    <a:lnTo>
                      <a:pt x="864" y="664"/>
                    </a:lnTo>
                    <a:lnTo>
                      <a:pt x="852" y="689"/>
                    </a:lnTo>
                    <a:lnTo>
                      <a:pt x="846" y="707"/>
                    </a:lnTo>
                    <a:lnTo>
                      <a:pt x="846" y="733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4" name="Freeform 468"/>
              <p:cNvSpPr>
                <a:spLocks/>
              </p:cNvSpPr>
              <p:nvPr/>
            </p:nvSpPr>
            <p:spPr bwMode="auto">
              <a:xfrm>
                <a:off x="3228" y="1473"/>
                <a:ext cx="218" cy="174"/>
              </a:xfrm>
              <a:custGeom>
                <a:avLst/>
                <a:gdLst>
                  <a:gd name="T0" fmla="*/ 185 w 874"/>
                  <a:gd name="T1" fmla="*/ 163 h 697"/>
                  <a:gd name="T2" fmla="*/ 185 w 874"/>
                  <a:gd name="T3" fmla="*/ 168 h 697"/>
                  <a:gd name="T4" fmla="*/ 185 w 874"/>
                  <a:gd name="T5" fmla="*/ 171 h 697"/>
                  <a:gd name="T6" fmla="*/ 174 w 874"/>
                  <a:gd name="T7" fmla="*/ 174 h 697"/>
                  <a:gd name="T8" fmla="*/ 156 w 874"/>
                  <a:gd name="T9" fmla="*/ 174 h 697"/>
                  <a:gd name="T10" fmla="*/ 138 w 874"/>
                  <a:gd name="T11" fmla="*/ 171 h 697"/>
                  <a:gd name="T12" fmla="*/ 120 w 874"/>
                  <a:gd name="T13" fmla="*/ 171 h 697"/>
                  <a:gd name="T14" fmla="*/ 103 w 874"/>
                  <a:gd name="T15" fmla="*/ 170 h 697"/>
                  <a:gd name="T16" fmla="*/ 83 w 874"/>
                  <a:gd name="T17" fmla="*/ 163 h 697"/>
                  <a:gd name="T18" fmla="*/ 66 w 874"/>
                  <a:gd name="T19" fmla="*/ 158 h 697"/>
                  <a:gd name="T20" fmla="*/ 48 w 874"/>
                  <a:gd name="T21" fmla="*/ 154 h 697"/>
                  <a:gd name="T22" fmla="*/ 33 w 874"/>
                  <a:gd name="T23" fmla="*/ 145 h 697"/>
                  <a:gd name="T24" fmla="*/ 23 w 874"/>
                  <a:gd name="T25" fmla="*/ 137 h 697"/>
                  <a:gd name="T26" fmla="*/ 13 w 874"/>
                  <a:gd name="T27" fmla="*/ 128 h 697"/>
                  <a:gd name="T28" fmla="*/ 4 w 874"/>
                  <a:gd name="T29" fmla="*/ 119 h 697"/>
                  <a:gd name="T30" fmla="*/ 0 w 874"/>
                  <a:gd name="T31" fmla="*/ 105 h 697"/>
                  <a:gd name="T32" fmla="*/ 0 w 874"/>
                  <a:gd name="T33" fmla="*/ 90 h 697"/>
                  <a:gd name="T34" fmla="*/ 0 w 874"/>
                  <a:gd name="T35" fmla="*/ 72 h 697"/>
                  <a:gd name="T36" fmla="*/ 0 w 874"/>
                  <a:gd name="T37" fmla="*/ 57 h 697"/>
                  <a:gd name="T38" fmla="*/ 8 w 874"/>
                  <a:gd name="T39" fmla="*/ 42 h 697"/>
                  <a:gd name="T40" fmla="*/ 26 w 874"/>
                  <a:gd name="T41" fmla="*/ 31 h 697"/>
                  <a:gd name="T42" fmla="*/ 43 w 874"/>
                  <a:gd name="T43" fmla="*/ 20 h 697"/>
                  <a:gd name="T44" fmla="*/ 61 w 874"/>
                  <a:gd name="T45" fmla="*/ 6 h 697"/>
                  <a:gd name="T46" fmla="*/ 79 w 874"/>
                  <a:gd name="T47" fmla="*/ 2 h 697"/>
                  <a:gd name="T48" fmla="*/ 97 w 874"/>
                  <a:gd name="T49" fmla="*/ 6 h 697"/>
                  <a:gd name="T50" fmla="*/ 117 w 874"/>
                  <a:gd name="T51" fmla="*/ 11 h 697"/>
                  <a:gd name="T52" fmla="*/ 134 w 874"/>
                  <a:gd name="T53" fmla="*/ 15 h 697"/>
                  <a:gd name="T54" fmla="*/ 149 w 874"/>
                  <a:gd name="T55" fmla="*/ 22 h 697"/>
                  <a:gd name="T56" fmla="*/ 163 w 874"/>
                  <a:gd name="T57" fmla="*/ 31 h 697"/>
                  <a:gd name="T58" fmla="*/ 176 w 874"/>
                  <a:gd name="T59" fmla="*/ 40 h 697"/>
                  <a:gd name="T60" fmla="*/ 191 w 874"/>
                  <a:gd name="T61" fmla="*/ 48 h 697"/>
                  <a:gd name="T62" fmla="*/ 200 w 874"/>
                  <a:gd name="T63" fmla="*/ 57 h 697"/>
                  <a:gd name="T64" fmla="*/ 205 w 874"/>
                  <a:gd name="T65" fmla="*/ 66 h 697"/>
                  <a:gd name="T66" fmla="*/ 211 w 874"/>
                  <a:gd name="T67" fmla="*/ 77 h 697"/>
                  <a:gd name="T68" fmla="*/ 215 w 874"/>
                  <a:gd name="T69" fmla="*/ 86 h 697"/>
                  <a:gd name="T70" fmla="*/ 215 w 874"/>
                  <a:gd name="T71" fmla="*/ 94 h 697"/>
                  <a:gd name="T72" fmla="*/ 209 w 874"/>
                  <a:gd name="T73" fmla="*/ 103 h 697"/>
                  <a:gd name="T74" fmla="*/ 205 w 874"/>
                  <a:gd name="T75" fmla="*/ 112 h 697"/>
                  <a:gd name="T76" fmla="*/ 198 w 874"/>
                  <a:gd name="T77" fmla="*/ 119 h 697"/>
                  <a:gd name="T78" fmla="*/ 194 w 874"/>
                  <a:gd name="T79" fmla="*/ 128 h 697"/>
                  <a:gd name="T80" fmla="*/ 191 w 874"/>
                  <a:gd name="T81" fmla="*/ 139 h 697"/>
                  <a:gd name="T82" fmla="*/ 189 w 874"/>
                  <a:gd name="T83" fmla="*/ 148 h 697"/>
                  <a:gd name="T84" fmla="*/ 186 w 874"/>
                  <a:gd name="T85" fmla="*/ 156 h 6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4" h="697">
                    <a:moveTo>
                      <a:pt x="747" y="642"/>
                    </a:moveTo>
                    <a:lnTo>
                      <a:pt x="741" y="653"/>
                    </a:lnTo>
                    <a:lnTo>
                      <a:pt x="741" y="660"/>
                    </a:lnTo>
                    <a:lnTo>
                      <a:pt x="741" y="671"/>
                    </a:lnTo>
                    <a:lnTo>
                      <a:pt x="741" y="679"/>
                    </a:lnTo>
                    <a:lnTo>
                      <a:pt x="741" y="685"/>
                    </a:lnTo>
                    <a:lnTo>
                      <a:pt x="733" y="697"/>
                    </a:lnTo>
                    <a:lnTo>
                      <a:pt x="696" y="697"/>
                    </a:lnTo>
                    <a:lnTo>
                      <a:pt x="660" y="697"/>
                    </a:lnTo>
                    <a:lnTo>
                      <a:pt x="624" y="697"/>
                    </a:lnTo>
                    <a:lnTo>
                      <a:pt x="591" y="685"/>
                    </a:lnTo>
                    <a:lnTo>
                      <a:pt x="555" y="685"/>
                    </a:lnTo>
                    <a:lnTo>
                      <a:pt x="518" y="685"/>
                    </a:lnTo>
                    <a:lnTo>
                      <a:pt x="482" y="685"/>
                    </a:lnTo>
                    <a:lnTo>
                      <a:pt x="450" y="685"/>
                    </a:lnTo>
                    <a:lnTo>
                      <a:pt x="414" y="679"/>
                    </a:lnTo>
                    <a:lnTo>
                      <a:pt x="370" y="671"/>
                    </a:lnTo>
                    <a:lnTo>
                      <a:pt x="334" y="653"/>
                    </a:lnTo>
                    <a:lnTo>
                      <a:pt x="297" y="642"/>
                    </a:lnTo>
                    <a:lnTo>
                      <a:pt x="265" y="634"/>
                    </a:lnTo>
                    <a:lnTo>
                      <a:pt x="228" y="624"/>
                    </a:lnTo>
                    <a:lnTo>
                      <a:pt x="192" y="616"/>
                    </a:lnTo>
                    <a:lnTo>
                      <a:pt x="149" y="609"/>
                    </a:lnTo>
                    <a:lnTo>
                      <a:pt x="131" y="580"/>
                    </a:lnTo>
                    <a:lnTo>
                      <a:pt x="113" y="562"/>
                    </a:lnTo>
                    <a:lnTo>
                      <a:pt x="94" y="548"/>
                    </a:lnTo>
                    <a:lnTo>
                      <a:pt x="80" y="530"/>
                    </a:lnTo>
                    <a:lnTo>
                      <a:pt x="51" y="512"/>
                    </a:lnTo>
                    <a:lnTo>
                      <a:pt x="33" y="494"/>
                    </a:lnTo>
                    <a:lnTo>
                      <a:pt x="18" y="476"/>
                    </a:lnTo>
                    <a:lnTo>
                      <a:pt x="0" y="458"/>
                    </a:lnTo>
                    <a:lnTo>
                      <a:pt x="0" y="421"/>
                    </a:lnTo>
                    <a:lnTo>
                      <a:pt x="0" y="395"/>
                    </a:lnTo>
                    <a:lnTo>
                      <a:pt x="0" y="359"/>
                    </a:lnTo>
                    <a:lnTo>
                      <a:pt x="0" y="326"/>
                    </a:lnTo>
                    <a:lnTo>
                      <a:pt x="0" y="290"/>
                    </a:lnTo>
                    <a:lnTo>
                      <a:pt x="0" y="265"/>
                    </a:lnTo>
                    <a:lnTo>
                      <a:pt x="0" y="229"/>
                    </a:lnTo>
                    <a:lnTo>
                      <a:pt x="0" y="192"/>
                    </a:lnTo>
                    <a:lnTo>
                      <a:pt x="33" y="167"/>
                    </a:lnTo>
                    <a:lnTo>
                      <a:pt x="70" y="149"/>
                    </a:lnTo>
                    <a:lnTo>
                      <a:pt x="106" y="123"/>
                    </a:lnTo>
                    <a:lnTo>
                      <a:pt x="142" y="95"/>
                    </a:lnTo>
                    <a:lnTo>
                      <a:pt x="174" y="80"/>
                    </a:lnTo>
                    <a:lnTo>
                      <a:pt x="210" y="51"/>
                    </a:lnTo>
                    <a:lnTo>
                      <a:pt x="246" y="26"/>
                    </a:lnTo>
                    <a:lnTo>
                      <a:pt x="283" y="0"/>
                    </a:lnTo>
                    <a:lnTo>
                      <a:pt x="316" y="7"/>
                    </a:lnTo>
                    <a:lnTo>
                      <a:pt x="352" y="18"/>
                    </a:lnTo>
                    <a:lnTo>
                      <a:pt x="388" y="26"/>
                    </a:lnTo>
                    <a:lnTo>
                      <a:pt x="421" y="32"/>
                    </a:lnTo>
                    <a:lnTo>
                      <a:pt x="469" y="44"/>
                    </a:lnTo>
                    <a:lnTo>
                      <a:pt x="500" y="51"/>
                    </a:lnTo>
                    <a:lnTo>
                      <a:pt x="537" y="62"/>
                    </a:lnTo>
                    <a:lnTo>
                      <a:pt x="573" y="69"/>
                    </a:lnTo>
                    <a:lnTo>
                      <a:pt x="599" y="87"/>
                    </a:lnTo>
                    <a:lnTo>
                      <a:pt x="624" y="105"/>
                    </a:lnTo>
                    <a:lnTo>
                      <a:pt x="653" y="123"/>
                    </a:lnTo>
                    <a:lnTo>
                      <a:pt x="678" y="141"/>
                    </a:lnTo>
                    <a:lnTo>
                      <a:pt x="704" y="159"/>
                    </a:lnTo>
                    <a:lnTo>
                      <a:pt x="733" y="174"/>
                    </a:lnTo>
                    <a:lnTo>
                      <a:pt x="766" y="192"/>
                    </a:lnTo>
                    <a:lnTo>
                      <a:pt x="795" y="210"/>
                    </a:lnTo>
                    <a:lnTo>
                      <a:pt x="802" y="229"/>
                    </a:lnTo>
                    <a:lnTo>
                      <a:pt x="809" y="247"/>
                    </a:lnTo>
                    <a:lnTo>
                      <a:pt x="820" y="265"/>
                    </a:lnTo>
                    <a:lnTo>
                      <a:pt x="838" y="283"/>
                    </a:lnTo>
                    <a:lnTo>
                      <a:pt x="845" y="308"/>
                    </a:lnTo>
                    <a:lnTo>
                      <a:pt x="856" y="326"/>
                    </a:lnTo>
                    <a:lnTo>
                      <a:pt x="863" y="344"/>
                    </a:lnTo>
                    <a:lnTo>
                      <a:pt x="874" y="359"/>
                    </a:lnTo>
                    <a:lnTo>
                      <a:pt x="863" y="377"/>
                    </a:lnTo>
                    <a:lnTo>
                      <a:pt x="856" y="395"/>
                    </a:lnTo>
                    <a:lnTo>
                      <a:pt x="838" y="413"/>
                    </a:lnTo>
                    <a:lnTo>
                      <a:pt x="827" y="431"/>
                    </a:lnTo>
                    <a:lnTo>
                      <a:pt x="820" y="450"/>
                    </a:lnTo>
                    <a:lnTo>
                      <a:pt x="802" y="468"/>
                    </a:lnTo>
                    <a:lnTo>
                      <a:pt x="795" y="476"/>
                    </a:lnTo>
                    <a:lnTo>
                      <a:pt x="784" y="494"/>
                    </a:lnTo>
                    <a:lnTo>
                      <a:pt x="777" y="512"/>
                    </a:lnTo>
                    <a:lnTo>
                      <a:pt x="777" y="537"/>
                    </a:lnTo>
                    <a:lnTo>
                      <a:pt x="766" y="555"/>
                    </a:lnTo>
                    <a:lnTo>
                      <a:pt x="766" y="573"/>
                    </a:lnTo>
                    <a:lnTo>
                      <a:pt x="759" y="591"/>
                    </a:lnTo>
                    <a:lnTo>
                      <a:pt x="759" y="609"/>
                    </a:lnTo>
                    <a:lnTo>
                      <a:pt x="747" y="624"/>
                    </a:lnTo>
                    <a:lnTo>
                      <a:pt x="747" y="642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5" name="Freeform 469"/>
              <p:cNvSpPr>
                <a:spLocks/>
              </p:cNvSpPr>
              <p:nvPr/>
            </p:nvSpPr>
            <p:spPr bwMode="auto">
              <a:xfrm>
                <a:off x="3251" y="1490"/>
                <a:ext cx="193" cy="153"/>
              </a:xfrm>
              <a:custGeom>
                <a:avLst/>
                <a:gdLst>
                  <a:gd name="T0" fmla="*/ 164 w 769"/>
                  <a:gd name="T1" fmla="*/ 144 h 610"/>
                  <a:gd name="T2" fmla="*/ 164 w 769"/>
                  <a:gd name="T3" fmla="*/ 148 h 610"/>
                  <a:gd name="T4" fmla="*/ 162 w 769"/>
                  <a:gd name="T5" fmla="*/ 153 h 610"/>
                  <a:gd name="T6" fmla="*/ 147 w 769"/>
                  <a:gd name="T7" fmla="*/ 153 h 610"/>
                  <a:gd name="T8" fmla="*/ 131 w 769"/>
                  <a:gd name="T9" fmla="*/ 153 h 610"/>
                  <a:gd name="T10" fmla="*/ 116 w 769"/>
                  <a:gd name="T11" fmla="*/ 151 h 610"/>
                  <a:gd name="T12" fmla="*/ 100 w 769"/>
                  <a:gd name="T13" fmla="*/ 151 h 610"/>
                  <a:gd name="T14" fmla="*/ 82 w 769"/>
                  <a:gd name="T15" fmla="*/ 146 h 610"/>
                  <a:gd name="T16" fmla="*/ 67 w 769"/>
                  <a:gd name="T17" fmla="*/ 142 h 610"/>
                  <a:gd name="T18" fmla="*/ 51 w 769"/>
                  <a:gd name="T19" fmla="*/ 137 h 610"/>
                  <a:gd name="T20" fmla="*/ 34 w 769"/>
                  <a:gd name="T21" fmla="*/ 133 h 610"/>
                  <a:gd name="T22" fmla="*/ 27 w 769"/>
                  <a:gd name="T23" fmla="*/ 124 h 610"/>
                  <a:gd name="T24" fmla="*/ 18 w 769"/>
                  <a:gd name="T25" fmla="*/ 117 h 610"/>
                  <a:gd name="T26" fmla="*/ 9 w 769"/>
                  <a:gd name="T27" fmla="*/ 108 h 610"/>
                  <a:gd name="T28" fmla="*/ 0 w 769"/>
                  <a:gd name="T29" fmla="*/ 102 h 610"/>
                  <a:gd name="T30" fmla="*/ 0 w 769"/>
                  <a:gd name="T31" fmla="*/ 86 h 610"/>
                  <a:gd name="T32" fmla="*/ 0 w 769"/>
                  <a:gd name="T33" fmla="*/ 73 h 610"/>
                  <a:gd name="T34" fmla="*/ 0 w 769"/>
                  <a:gd name="T35" fmla="*/ 57 h 610"/>
                  <a:gd name="T36" fmla="*/ 0 w 769"/>
                  <a:gd name="T37" fmla="*/ 42 h 610"/>
                  <a:gd name="T38" fmla="*/ 17 w 769"/>
                  <a:gd name="T39" fmla="*/ 34 h 610"/>
                  <a:gd name="T40" fmla="*/ 32 w 769"/>
                  <a:gd name="T41" fmla="*/ 23 h 610"/>
                  <a:gd name="T42" fmla="*/ 47 w 769"/>
                  <a:gd name="T43" fmla="*/ 11 h 610"/>
                  <a:gd name="T44" fmla="*/ 63 w 769"/>
                  <a:gd name="T45" fmla="*/ 0 h 610"/>
                  <a:gd name="T46" fmla="*/ 78 w 769"/>
                  <a:gd name="T47" fmla="*/ 5 h 610"/>
                  <a:gd name="T48" fmla="*/ 96 w 769"/>
                  <a:gd name="T49" fmla="*/ 9 h 610"/>
                  <a:gd name="T50" fmla="*/ 111 w 769"/>
                  <a:gd name="T51" fmla="*/ 11 h 610"/>
                  <a:gd name="T52" fmla="*/ 127 w 769"/>
                  <a:gd name="T53" fmla="*/ 16 h 610"/>
                  <a:gd name="T54" fmla="*/ 140 w 769"/>
                  <a:gd name="T55" fmla="*/ 23 h 610"/>
                  <a:gd name="T56" fmla="*/ 151 w 769"/>
                  <a:gd name="T57" fmla="*/ 31 h 610"/>
                  <a:gd name="T58" fmla="*/ 162 w 769"/>
                  <a:gd name="T59" fmla="*/ 38 h 610"/>
                  <a:gd name="T60" fmla="*/ 176 w 769"/>
                  <a:gd name="T61" fmla="*/ 46 h 610"/>
                  <a:gd name="T62" fmla="*/ 179 w 769"/>
                  <a:gd name="T63" fmla="*/ 55 h 610"/>
                  <a:gd name="T64" fmla="*/ 184 w 769"/>
                  <a:gd name="T65" fmla="*/ 62 h 610"/>
                  <a:gd name="T66" fmla="*/ 188 w 769"/>
                  <a:gd name="T67" fmla="*/ 71 h 610"/>
                  <a:gd name="T68" fmla="*/ 193 w 769"/>
                  <a:gd name="T69" fmla="*/ 80 h 610"/>
                  <a:gd name="T70" fmla="*/ 188 w 769"/>
                  <a:gd name="T71" fmla="*/ 86 h 610"/>
                  <a:gd name="T72" fmla="*/ 184 w 769"/>
                  <a:gd name="T73" fmla="*/ 96 h 610"/>
                  <a:gd name="T74" fmla="*/ 178 w 769"/>
                  <a:gd name="T75" fmla="*/ 102 h 610"/>
                  <a:gd name="T76" fmla="*/ 173 w 769"/>
                  <a:gd name="T77" fmla="*/ 108 h 610"/>
                  <a:gd name="T78" fmla="*/ 171 w 769"/>
                  <a:gd name="T79" fmla="*/ 117 h 610"/>
                  <a:gd name="T80" fmla="*/ 169 w 769"/>
                  <a:gd name="T81" fmla="*/ 126 h 610"/>
                  <a:gd name="T82" fmla="*/ 167 w 769"/>
                  <a:gd name="T83" fmla="*/ 135 h 610"/>
                  <a:gd name="T84" fmla="*/ 164 w 769"/>
                  <a:gd name="T85" fmla="*/ 142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9" h="610">
                    <a:moveTo>
                      <a:pt x="653" y="565"/>
                    </a:moveTo>
                    <a:lnTo>
                      <a:pt x="653" y="573"/>
                    </a:lnTo>
                    <a:lnTo>
                      <a:pt x="653" y="584"/>
                    </a:lnTo>
                    <a:lnTo>
                      <a:pt x="653" y="591"/>
                    </a:lnTo>
                    <a:lnTo>
                      <a:pt x="647" y="602"/>
                    </a:lnTo>
                    <a:lnTo>
                      <a:pt x="647" y="610"/>
                    </a:lnTo>
                    <a:lnTo>
                      <a:pt x="621" y="610"/>
                    </a:lnTo>
                    <a:lnTo>
                      <a:pt x="584" y="610"/>
                    </a:lnTo>
                    <a:lnTo>
                      <a:pt x="559" y="610"/>
                    </a:lnTo>
                    <a:lnTo>
                      <a:pt x="523" y="610"/>
                    </a:lnTo>
                    <a:lnTo>
                      <a:pt x="487" y="610"/>
                    </a:lnTo>
                    <a:lnTo>
                      <a:pt x="461" y="602"/>
                    </a:lnTo>
                    <a:lnTo>
                      <a:pt x="424" y="602"/>
                    </a:lnTo>
                    <a:lnTo>
                      <a:pt x="400" y="602"/>
                    </a:lnTo>
                    <a:lnTo>
                      <a:pt x="363" y="591"/>
                    </a:lnTo>
                    <a:lnTo>
                      <a:pt x="327" y="584"/>
                    </a:lnTo>
                    <a:lnTo>
                      <a:pt x="302" y="573"/>
                    </a:lnTo>
                    <a:lnTo>
                      <a:pt x="266" y="565"/>
                    </a:lnTo>
                    <a:lnTo>
                      <a:pt x="233" y="555"/>
                    </a:lnTo>
                    <a:lnTo>
                      <a:pt x="203" y="547"/>
                    </a:lnTo>
                    <a:lnTo>
                      <a:pt x="171" y="540"/>
                    </a:lnTo>
                    <a:lnTo>
                      <a:pt x="134" y="529"/>
                    </a:lnTo>
                    <a:lnTo>
                      <a:pt x="116" y="511"/>
                    </a:lnTo>
                    <a:lnTo>
                      <a:pt x="109" y="493"/>
                    </a:lnTo>
                    <a:lnTo>
                      <a:pt x="91" y="486"/>
                    </a:lnTo>
                    <a:lnTo>
                      <a:pt x="73" y="468"/>
                    </a:lnTo>
                    <a:lnTo>
                      <a:pt x="55" y="450"/>
                    </a:lnTo>
                    <a:lnTo>
                      <a:pt x="37" y="432"/>
                    </a:lnTo>
                    <a:lnTo>
                      <a:pt x="19" y="414"/>
                    </a:lnTo>
                    <a:lnTo>
                      <a:pt x="0" y="407"/>
                    </a:lnTo>
                    <a:lnTo>
                      <a:pt x="0" y="370"/>
                    </a:lnTo>
                    <a:lnTo>
                      <a:pt x="0" y="344"/>
                    </a:lnTo>
                    <a:lnTo>
                      <a:pt x="0" y="319"/>
                    </a:lnTo>
                    <a:lnTo>
                      <a:pt x="0" y="290"/>
                    </a:lnTo>
                    <a:lnTo>
                      <a:pt x="0" y="257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66"/>
                    </a:lnTo>
                    <a:lnTo>
                      <a:pt x="37" y="153"/>
                    </a:lnTo>
                    <a:lnTo>
                      <a:pt x="66" y="135"/>
                    </a:lnTo>
                    <a:lnTo>
                      <a:pt x="98" y="105"/>
                    </a:lnTo>
                    <a:lnTo>
                      <a:pt x="127" y="90"/>
                    </a:lnTo>
                    <a:lnTo>
                      <a:pt x="160" y="62"/>
                    </a:lnTo>
                    <a:lnTo>
                      <a:pt x="189" y="44"/>
                    </a:lnTo>
                    <a:lnTo>
                      <a:pt x="222" y="26"/>
                    </a:lnTo>
                    <a:lnTo>
                      <a:pt x="251" y="0"/>
                    </a:lnTo>
                    <a:lnTo>
                      <a:pt x="284" y="11"/>
                    </a:lnTo>
                    <a:lnTo>
                      <a:pt x="312" y="18"/>
                    </a:lnTo>
                    <a:lnTo>
                      <a:pt x="345" y="26"/>
                    </a:lnTo>
                    <a:lnTo>
                      <a:pt x="381" y="36"/>
                    </a:lnTo>
                    <a:lnTo>
                      <a:pt x="406" y="44"/>
                    </a:lnTo>
                    <a:lnTo>
                      <a:pt x="443" y="44"/>
                    </a:lnTo>
                    <a:lnTo>
                      <a:pt x="479" y="54"/>
                    </a:lnTo>
                    <a:lnTo>
                      <a:pt x="505" y="62"/>
                    </a:lnTo>
                    <a:lnTo>
                      <a:pt x="530" y="80"/>
                    </a:lnTo>
                    <a:lnTo>
                      <a:pt x="559" y="90"/>
                    </a:lnTo>
                    <a:lnTo>
                      <a:pt x="578" y="105"/>
                    </a:lnTo>
                    <a:lnTo>
                      <a:pt x="602" y="123"/>
                    </a:lnTo>
                    <a:lnTo>
                      <a:pt x="629" y="141"/>
                    </a:lnTo>
                    <a:lnTo>
                      <a:pt x="647" y="153"/>
                    </a:lnTo>
                    <a:lnTo>
                      <a:pt x="672" y="166"/>
                    </a:lnTo>
                    <a:lnTo>
                      <a:pt x="701" y="184"/>
                    </a:lnTo>
                    <a:lnTo>
                      <a:pt x="708" y="203"/>
                    </a:lnTo>
                    <a:lnTo>
                      <a:pt x="715" y="221"/>
                    </a:lnTo>
                    <a:lnTo>
                      <a:pt x="726" y="239"/>
                    </a:lnTo>
                    <a:lnTo>
                      <a:pt x="733" y="247"/>
                    </a:lnTo>
                    <a:lnTo>
                      <a:pt x="744" y="265"/>
                    </a:lnTo>
                    <a:lnTo>
                      <a:pt x="751" y="283"/>
                    </a:lnTo>
                    <a:lnTo>
                      <a:pt x="762" y="301"/>
                    </a:lnTo>
                    <a:lnTo>
                      <a:pt x="769" y="319"/>
                    </a:lnTo>
                    <a:lnTo>
                      <a:pt x="762" y="338"/>
                    </a:lnTo>
                    <a:lnTo>
                      <a:pt x="751" y="344"/>
                    </a:lnTo>
                    <a:lnTo>
                      <a:pt x="744" y="362"/>
                    </a:lnTo>
                    <a:lnTo>
                      <a:pt x="733" y="381"/>
                    </a:lnTo>
                    <a:lnTo>
                      <a:pt x="715" y="389"/>
                    </a:lnTo>
                    <a:lnTo>
                      <a:pt x="708" y="407"/>
                    </a:lnTo>
                    <a:lnTo>
                      <a:pt x="701" y="425"/>
                    </a:lnTo>
                    <a:lnTo>
                      <a:pt x="690" y="432"/>
                    </a:lnTo>
                    <a:lnTo>
                      <a:pt x="683" y="450"/>
                    </a:lnTo>
                    <a:lnTo>
                      <a:pt x="683" y="468"/>
                    </a:lnTo>
                    <a:lnTo>
                      <a:pt x="683" y="486"/>
                    </a:lnTo>
                    <a:lnTo>
                      <a:pt x="672" y="504"/>
                    </a:lnTo>
                    <a:lnTo>
                      <a:pt x="672" y="522"/>
                    </a:lnTo>
                    <a:lnTo>
                      <a:pt x="665" y="540"/>
                    </a:lnTo>
                    <a:lnTo>
                      <a:pt x="665" y="547"/>
                    </a:lnTo>
                    <a:lnTo>
                      <a:pt x="653" y="565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6" name="Freeform 470"/>
              <p:cNvSpPr>
                <a:spLocks/>
              </p:cNvSpPr>
              <p:nvPr/>
            </p:nvSpPr>
            <p:spPr bwMode="auto">
              <a:xfrm>
                <a:off x="3276" y="1508"/>
                <a:ext cx="166" cy="130"/>
              </a:xfrm>
              <a:custGeom>
                <a:avLst/>
                <a:gdLst>
                  <a:gd name="T0" fmla="*/ 142 w 664"/>
                  <a:gd name="T1" fmla="*/ 123 h 519"/>
                  <a:gd name="T2" fmla="*/ 139 w 664"/>
                  <a:gd name="T3" fmla="*/ 125 h 519"/>
                  <a:gd name="T4" fmla="*/ 139 w 664"/>
                  <a:gd name="T5" fmla="*/ 130 h 519"/>
                  <a:gd name="T6" fmla="*/ 126 w 664"/>
                  <a:gd name="T7" fmla="*/ 130 h 519"/>
                  <a:gd name="T8" fmla="*/ 113 w 664"/>
                  <a:gd name="T9" fmla="*/ 130 h 519"/>
                  <a:gd name="T10" fmla="*/ 100 w 664"/>
                  <a:gd name="T11" fmla="*/ 130 h 519"/>
                  <a:gd name="T12" fmla="*/ 86 w 664"/>
                  <a:gd name="T13" fmla="*/ 130 h 519"/>
                  <a:gd name="T14" fmla="*/ 71 w 664"/>
                  <a:gd name="T15" fmla="*/ 125 h 519"/>
                  <a:gd name="T16" fmla="*/ 57 w 664"/>
                  <a:gd name="T17" fmla="*/ 121 h 519"/>
                  <a:gd name="T18" fmla="*/ 45 w 664"/>
                  <a:gd name="T19" fmla="*/ 117 h 519"/>
                  <a:gd name="T20" fmla="*/ 31 w 664"/>
                  <a:gd name="T21" fmla="*/ 113 h 519"/>
                  <a:gd name="T22" fmla="*/ 23 w 664"/>
                  <a:gd name="T23" fmla="*/ 105 h 519"/>
                  <a:gd name="T24" fmla="*/ 16 w 664"/>
                  <a:gd name="T25" fmla="*/ 99 h 519"/>
                  <a:gd name="T26" fmla="*/ 9 w 664"/>
                  <a:gd name="T27" fmla="*/ 93 h 519"/>
                  <a:gd name="T28" fmla="*/ 0 w 664"/>
                  <a:gd name="T29" fmla="*/ 86 h 519"/>
                  <a:gd name="T30" fmla="*/ 0 w 664"/>
                  <a:gd name="T31" fmla="*/ 73 h 519"/>
                  <a:gd name="T32" fmla="*/ 0 w 664"/>
                  <a:gd name="T33" fmla="*/ 62 h 519"/>
                  <a:gd name="T34" fmla="*/ 0 w 664"/>
                  <a:gd name="T35" fmla="*/ 48 h 519"/>
                  <a:gd name="T36" fmla="*/ 0 w 664"/>
                  <a:gd name="T37" fmla="*/ 37 h 519"/>
                  <a:gd name="T38" fmla="*/ 14 w 664"/>
                  <a:gd name="T39" fmla="*/ 28 h 519"/>
                  <a:gd name="T40" fmla="*/ 26 w 664"/>
                  <a:gd name="T41" fmla="*/ 17 h 519"/>
                  <a:gd name="T42" fmla="*/ 40 w 664"/>
                  <a:gd name="T43" fmla="*/ 8 h 519"/>
                  <a:gd name="T44" fmla="*/ 54 w 664"/>
                  <a:gd name="T45" fmla="*/ 0 h 519"/>
                  <a:gd name="T46" fmla="*/ 69 w 664"/>
                  <a:gd name="T47" fmla="*/ 5 h 519"/>
                  <a:gd name="T48" fmla="*/ 82 w 664"/>
                  <a:gd name="T49" fmla="*/ 7 h 519"/>
                  <a:gd name="T50" fmla="*/ 95 w 664"/>
                  <a:gd name="T51" fmla="*/ 11 h 519"/>
                  <a:gd name="T52" fmla="*/ 108 w 664"/>
                  <a:gd name="T53" fmla="*/ 13 h 519"/>
                  <a:gd name="T54" fmla="*/ 120 w 664"/>
                  <a:gd name="T55" fmla="*/ 20 h 519"/>
                  <a:gd name="T56" fmla="*/ 131 w 664"/>
                  <a:gd name="T57" fmla="*/ 27 h 519"/>
                  <a:gd name="T58" fmla="*/ 139 w 664"/>
                  <a:gd name="T59" fmla="*/ 33 h 519"/>
                  <a:gd name="T60" fmla="*/ 151 w 664"/>
                  <a:gd name="T61" fmla="*/ 39 h 519"/>
                  <a:gd name="T62" fmla="*/ 154 w 664"/>
                  <a:gd name="T63" fmla="*/ 46 h 519"/>
                  <a:gd name="T64" fmla="*/ 157 w 664"/>
                  <a:gd name="T65" fmla="*/ 53 h 519"/>
                  <a:gd name="T66" fmla="*/ 162 w 664"/>
                  <a:gd name="T67" fmla="*/ 62 h 519"/>
                  <a:gd name="T68" fmla="*/ 166 w 664"/>
                  <a:gd name="T69" fmla="*/ 68 h 519"/>
                  <a:gd name="T70" fmla="*/ 162 w 664"/>
                  <a:gd name="T71" fmla="*/ 75 h 519"/>
                  <a:gd name="T72" fmla="*/ 157 w 664"/>
                  <a:gd name="T73" fmla="*/ 82 h 519"/>
                  <a:gd name="T74" fmla="*/ 153 w 664"/>
                  <a:gd name="T75" fmla="*/ 86 h 519"/>
                  <a:gd name="T76" fmla="*/ 148 w 664"/>
                  <a:gd name="T77" fmla="*/ 93 h 519"/>
                  <a:gd name="T78" fmla="*/ 146 w 664"/>
                  <a:gd name="T79" fmla="*/ 99 h 519"/>
                  <a:gd name="T80" fmla="*/ 146 w 664"/>
                  <a:gd name="T81" fmla="*/ 108 h 519"/>
                  <a:gd name="T82" fmla="*/ 144 w 664"/>
                  <a:gd name="T83" fmla="*/ 114 h 519"/>
                  <a:gd name="T84" fmla="*/ 142 w 664"/>
                  <a:gd name="T85" fmla="*/ 121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64" h="519">
                    <a:moveTo>
                      <a:pt x="567" y="483"/>
                    </a:moveTo>
                    <a:lnTo>
                      <a:pt x="567" y="493"/>
                    </a:lnTo>
                    <a:lnTo>
                      <a:pt x="567" y="501"/>
                    </a:lnTo>
                    <a:lnTo>
                      <a:pt x="555" y="501"/>
                    </a:lnTo>
                    <a:lnTo>
                      <a:pt x="555" y="512"/>
                    </a:lnTo>
                    <a:lnTo>
                      <a:pt x="555" y="519"/>
                    </a:lnTo>
                    <a:lnTo>
                      <a:pt x="531" y="519"/>
                    </a:lnTo>
                    <a:lnTo>
                      <a:pt x="504" y="519"/>
                    </a:lnTo>
                    <a:lnTo>
                      <a:pt x="480" y="519"/>
                    </a:lnTo>
                    <a:lnTo>
                      <a:pt x="450" y="519"/>
                    </a:lnTo>
                    <a:lnTo>
                      <a:pt x="425" y="519"/>
                    </a:lnTo>
                    <a:lnTo>
                      <a:pt x="399" y="519"/>
                    </a:lnTo>
                    <a:lnTo>
                      <a:pt x="371" y="519"/>
                    </a:lnTo>
                    <a:lnTo>
                      <a:pt x="345" y="519"/>
                    </a:lnTo>
                    <a:lnTo>
                      <a:pt x="308" y="512"/>
                    </a:lnTo>
                    <a:lnTo>
                      <a:pt x="283" y="501"/>
                    </a:lnTo>
                    <a:lnTo>
                      <a:pt x="258" y="493"/>
                    </a:lnTo>
                    <a:lnTo>
                      <a:pt x="229" y="483"/>
                    </a:lnTo>
                    <a:lnTo>
                      <a:pt x="204" y="475"/>
                    </a:lnTo>
                    <a:lnTo>
                      <a:pt x="178" y="468"/>
                    </a:lnTo>
                    <a:lnTo>
                      <a:pt x="153" y="457"/>
                    </a:lnTo>
                    <a:lnTo>
                      <a:pt x="124" y="450"/>
                    </a:lnTo>
                    <a:lnTo>
                      <a:pt x="105" y="439"/>
                    </a:lnTo>
                    <a:lnTo>
                      <a:pt x="91" y="421"/>
                    </a:lnTo>
                    <a:lnTo>
                      <a:pt x="80" y="414"/>
                    </a:lnTo>
                    <a:lnTo>
                      <a:pt x="62" y="396"/>
                    </a:lnTo>
                    <a:lnTo>
                      <a:pt x="44" y="389"/>
                    </a:lnTo>
                    <a:lnTo>
                      <a:pt x="36" y="371"/>
                    </a:lnTo>
                    <a:lnTo>
                      <a:pt x="18" y="360"/>
                    </a:lnTo>
                    <a:lnTo>
                      <a:pt x="0" y="342"/>
                    </a:lnTo>
                    <a:lnTo>
                      <a:pt x="0" y="317"/>
                    </a:lnTo>
                    <a:lnTo>
                      <a:pt x="0" y="290"/>
                    </a:lnTo>
                    <a:lnTo>
                      <a:pt x="0" y="272"/>
                    </a:lnTo>
                    <a:lnTo>
                      <a:pt x="0" y="247"/>
                    </a:lnTo>
                    <a:lnTo>
                      <a:pt x="0" y="218"/>
                    </a:lnTo>
                    <a:lnTo>
                      <a:pt x="0" y="193"/>
                    </a:lnTo>
                    <a:lnTo>
                      <a:pt x="0" y="167"/>
                    </a:lnTo>
                    <a:lnTo>
                      <a:pt x="0" y="149"/>
                    </a:lnTo>
                    <a:lnTo>
                      <a:pt x="29" y="131"/>
                    </a:lnTo>
                    <a:lnTo>
                      <a:pt x="54" y="112"/>
                    </a:lnTo>
                    <a:lnTo>
                      <a:pt x="80" y="94"/>
                    </a:lnTo>
                    <a:lnTo>
                      <a:pt x="105" y="69"/>
                    </a:lnTo>
                    <a:lnTo>
                      <a:pt x="135" y="51"/>
                    </a:lnTo>
                    <a:lnTo>
                      <a:pt x="160" y="33"/>
                    </a:lnTo>
                    <a:lnTo>
                      <a:pt x="186" y="18"/>
                    </a:lnTo>
                    <a:lnTo>
                      <a:pt x="214" y="0"/>
                    </a:lnTo>
                    <a:lnTo>
                      <a:pt x="240" y="8"/>
                    </a:lnTo>
                    <a:lnTo>
                      <a:pt x="277" y="18"/>
                    </a:lnTo>
                    <a:lnTo>
                      <a:pt x="302" y="18"/>
                    </a:lnTo>
                    <a:lnTo>
                      <a:pt x="326" y="26"/>
                    </a:lnTo>
                    <a:lnTo>
                      <a:pt x="356" y="33"/>
                    </a:lnTo>
                    <a:lnTo>
                      <a:pt x="381" y="44"/>
                    </a:lnTo>
                    <a:lnTo>
                      <a:pt x="407" y="44"/>
                    </a:lnTo>
                    <a:lnTo>
                      <a:pt x="432" y="51"/>
                    </a:lnTo>
                    <a:lnTo>
                      <a:pt x="461" y="69"/>
                    </a:lnTo>
                    <a:lnTo>
                      <a:pt x="480" y="81"/>
                    </a:lnTo>
                    <a:lnTo>
                      <a:pt x="494" y="88"/>
                    </a:lnTo>
                    <a:lnTo>
                      <a:pt x="523" y="106"/>
                    </a:lnTo>
                    <a:lnTo>
                      <a:pt x="541" y="112"/>
                    </a:lnTo>
                    <a:lnTo>
                      <a:pt x="555" y="131"/>
                    </a:lnTo>
                    <a:lnTo>
                      <a:pt x="574" y="142"/>
                    </a:lnTo>
                    <a:lnTo>
                      <a:pt x="603" y="157"/>
                    </a:lnTo>
                    <a:lnTo>
                      <a:pt x="610" y="167"/>
                    </a:lnTo>
                    <a:lnTo>
                      <a:pt x="617" y="185"/>
                    </a:lnTo>
                    <a:lnTo>
                      <a:pt x="617" y="203"/>
                    </a:lnTo>
                    <a:lnTo>
                      <a:pt x="628" y="211"/>
                    </a:lnTo>
                    <a:lnTo>
                      <a:pt x="635" y="229"/>
                    </a:lnTo>
                    <a:lnTo>
                      <a:pt x="646" y="247"/>
                    </a:lnTo>
                    <a:lnTo>
                      <a:pt x="653" y="254"/>
                    </a:lnTo>
                    <a:lnTo>
                      <a:pt x="664" y="272"/>
                    </a:lnTo>
                    <a:lnTo>
                      <a:pt x="653" y="280"/>
                    </a:lnTo>
                    <a:lnTo>
                      <a:pt x="646" y="298"/>
                    </a:lnTo>
                    <a:lnTo>
                      <a:pt x="635" y="309"/>
                    </a:lnTo>
                    <a:lnTo>
                      <a:pt x="628" y="327"/>
                    </a:lnTo>
                    <a:lnTo>
                      <a:pt x="617" y="335"/>
                    </a:lnTo>
                    <a:lnTo>
                      <a:pt x="610" y="342"/>
                    </a:lnTo>
                    <a:lnTo>
                      <a:pt x="603" y="360"/>
                    </a:lnTo>
                    <a:lnTo>
                      <a:pt x="592" y="371"/>
                    </a:lnTo>
                    <a:lnTo>
                      <a:pt x="592" y="389"/>
                    </a:lnTo>
                    <a:lnTo>
                      <a:pt x="585" y="396"/>
                    </a:lnTo>
                    <a:lnTo>
                      <a:pt x="585" y="414"/>
                    </a:lnTo>
                    <a:lnTo>
                      <a:pt x="585" y="432"/>
                    </a:lnTo>
                    <a:lnTo>
                      <a:pt x="574" y="439"/>
                    </a:lnTo>
                    <a:lnTo>
                      <a:pt x="574" y="457"/>
                    </a:lnTo>
                    <a:lnTo>
                      <a:pt x="567" y="475"/>
                    </a:lnTo>
                    <a:lnTo>
                      <a:pt x="567" y="483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7" name="Freeform 471"/>
              <p:cNvSpPr>
                <a:spLocks/>
              </p:cNvSpPr>
              <p:nvPr/>
            </p:nvSpPr>
            <p:spPr bwMode="auto">
              <a:xfrm>
                <a:off x="3302" y="1526"/>
                <a:ext cx="137" cy="108"/>
              </a:xfrm>
              <a:custGeom>
                <a:avLst/>
                <a:gdLst>
                  <a:gd name="T0" fmla="*/ 116 w 548"/>
                  <a:gd name="T1" fmla="*/ 104 h 432"/>
                  <a:gd name="T2" fmla="*/ 116 w 548"/>
                  <a:gd name="T3" fmla="*/ 108 h 432"/>
                  <a:gd name="T4" fmla="*/ 105 w 548"/>
                  <a:gd name="T5" fmla="*/ 108 h 432"/>
                  <a:gd name="T6" fmla="*/ 94 w 548"/>
                  <a:gd name="T7" fmla="*/ 108 h 432"/>
                  <a:gd name="T8" fmla="*/ 82 w 548"/>
                  <a:gd name="T9" fmla="*/ 108 h 432"/>
                  <a:gd name="T10" fmla="*/ 71 w 548"/>
                  <a:gd name="T11" fmla="*/ 108 h 432"/>
                  <a:gd name="T12" fmla="*/ 58 w 548"/>
                  <a:gd name="T13" fmla="*/ 104 h 432"/>
                  <a:gd name="T14" fmla="*/ 46 w 548"/>
                  <a:gd name="T15" fmla="*/ 102 h 432"/>
                  <a:gd name="T16" fmla="*/ 36 w 548"/>
                  <a:gd name="T17" fmla="*/ 97 h 432"/>
                  <a:gd name="T18" fmla="*/ 25 w 548"/>
                  <a:gd name="T19" fmla="*/ 95 h 432"/>
                  <a:gd name="T20" fmla="*/ 18 w 548"/>
                  <a:gd name="T21" fmla="*/ 88 h 432"/>
                  <a:gd name="T22" fmla="*/ 12 w 548"/>
                  <a:gd name="T23" fmla="*/ 85 h 432"/>
                  <a:gd name="T24" fmla="*/ 5 w 548"/>
                  <a:gd name="T25" fmla="*/ 77 h 432"/>
                  <a:gd name="T26" fmla="*/ 0 w 548"/>
                  <a:gd name="T27" fmla="*/ 73 h 432"/>
                  <a:gd name="T28" fmla="*/ 0 w 548"/>
                  <a:gd name="T29" fmla="*/ 62 h 432"/>
                  <a:gd name="T30" fmla="*/ 0 w 548"/>
                  <a:gd name="T31" fmla="*/ 51 h 432"/>
                  <a:gd name="T32" fmla="*/ 0 w 548"/>
                  <a:gd name="T33" fmla="*/ 42 h 432"/>
                  <a:gd name="T34" fmla="*/ 0 w 548"/>
                  <a:gd name="T35" fmla="*/ 31 h 432"/>
                  <a:gd name="T36" fmla="*/ 12 w 548"/>
                  <a:gd name="T37" fmla="*/ 22 h 432"/>
                  <a:gd name="T38" fmla="*/ 23 w 548"/>
                  <a:gd name="T39" fmla="*/ 16 h 432"/>
                  <a:gd name="T40" fmla="*/ 34 w 548"/>
                  <a:gd name="T41" fmla="*/ 9 h 432"/>
                  <a:gd name="T42" fmla="*/ 45 w 548"/>
                  <a:gd name="T43" fmla="*/ 0 h 432"/>
                  <a:gd name="T44" fmla="*/ 55 w 548"/>
                  <a:gd name="T45" fmla="*/ 3 h 432"/>
                  <a:gd name="T46" fmla="*/ 67 w 548"/>
                  <a:gd name="T47" fmla="*/ 6 h 432"/>
                  <a:gd name="T48" fmla="*/ 78 w 548"/>
                  <a:gd name="T49" fmla="*/ 9 h 432"/>
                  <a:gd name="T50" fmla="*/ 89 w 548"/>
                  <a:gd name="T51" fmla="*/ 11 h 432"/>
                  <a:gd name="T52" fmla="*/ 97 w 548"/>
                  <a:gd name="T53" fmla="*/ 18 h 432"/>
                  <a:gd name="T54" fmla="*/ 107 w 548"/>
                  <a:gd name="T55" fmla="*/ 22 h 432"/>
                  <a:gd name="T56" fmla="*/ 116 w 548"/>
                  <a:gd name="T57" fmla="*/ 27 h 432"/>
                  <a:gd name="T58" fmla="*/ 125 w 548"/>
                  <a:gd name="T59" fmla="*/ 34 h 432"/>
                  <a:gd name="T60" fmla="*/ 126 w 548"/>
                  <a:gd name="T61" fmla="*/ 40 h 432"/>
                  <a:gd name="T62" fmla="*/ 131 w 548"/>
                  <a:gd name="T63" fmla="*/ 45 h 432"/>
                  <a:gd name="T64" fmla="*/ 133 w 548"/>
                  <a:gd name="T65" fmla="*/ 51 h 432"/>
                  <a:gd name="T66" fmla="*/ 137 w 548"/>
                  <a:gd name="T67" fmla="*/ 57 h 432"/>
                  <a:gd name="T68" fmla="*/ 133 w 548"/>
                  <a:gd name="T69" fmla="*/ 62 h 432"/>
                  <a:gd name="T70" fmla="*/ 131 w 548"/>
                  <a:gd name="T71" fmla="*/ 67 h 432"/>
                  <a:gd name="T72" fmla="*/ 126 w 548"/>
                  <a:gd name="T73" fmla="*/ 73 h 432"/>
                  <a:gd name="T74" fmla="*/ 122 w 548"/>
                  <a:gd name="T75" fmla="*/ 77 h 432"/>
                  <a:gd name="T76" fmla="*/ 122 w 548"/>
                  <a:gd name="T77" fmla="*/ 85 h 432"/>
                  <a:gd name="T78" fmla="*/ 120 w 548"/>
                  <a:gd name="T79" fmla="*/ 91 h 432"/>
                  <a:gd name="T80" fmla="*/ 117 w 548"/>
                  <a:gd name="T81" fmla="*/ 95 h 432"/>
                  <a:gd name="T82" fmla="*/ 117 w 548"/>
                  <a:gd name="T83" fmla="*/ 102 h 4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8" h="432">
                    <a:moveTo>
                      <a:pt x="469" y="406"/>
                    </a:moveTo>
                    <a:lnTo>
                      <a:pt x="462" y="414"/>
                    </a:lnTo>
                    <a:lnTo>
                      <a:pt x="462" y="424"/>
                    </a:lnTo>
                    <a:lnTo>
                      <a:pt x="462" y="432"/>
                    </a:lnTo>
                    <a:lnTo>
                      <a:pt x="436" y="432"/>
                    </a:lnTo>
                    <a:lnTo>
                      <a:pt x="418" y="432"/>
                    </a:lnTo>
                    <a:lnTo>
                      <a:pt x="389" y="432"/>
                    </a:lnTo>
                    <a:lnTo>
                      <a:pt x="375" y="432"/>
                    </a:lnTo>
                    <a:lnTo>
                      <a:pt x="345" y="432"/>
                    </a:lnTo>
                    <a:lnTo>
                      <a:pt x="327" y="432"/>
                    </a:lnTo>
                    <a:lnTo>
                      <a:pt x="302" y="432"/>
                    </a:lnTo>
                    <a:lnTo>
                      <a:pt x="284" y="432"/>
                    </a:lnTo>
                    <a:lnTo>
                      <a:pt x="258" y="424"/>
                    </a:lnTo>
                    <a:lnTo>
                      <a:pt x="233" y="414"/>
                    </a:lnTo>
                    <a:lnTo>
                      <a:pt x="215" y="414"/>
                    </a:lnTo>
                    <a:lnTo>
                      <a:pt x="185" y="406"/>
                    </a:lnTo>
                    <a:lnTo>
                      <a:pt x="160" y="399"/>
                    </a:lnTo>
                    <a:lnTo>
                      <a:pt x="142" y="388"/>
                    </a:lnTo>
                    <a:lnTo>
                      <a:pt x="117" y="388"/>
                    </a:lnTo>
                    <a:lnTo>
                      <a:pt x="99" y="381"/>
                    </a:lnTo>
                    <a:lnTo>
                      <a:pt x="81" y="370"/>
                    </a:lnTo>
                    <a:lnTo>
                      <a:pt x="73" y="352"/>
                    </a:lnTo>
                    <a:lnTo>
                      <a:pt x="55" y="345"/>
                    </a:lnTo>
                    <a:lnTo>
                      <a:pt x="48" y="338"/>
                    </a:lnTo>
                    <a:lnTo>
                      <a:pt x="37" y="320"/>
                    </a:lnTo>
                    <a:lnTo>
                      <a:pt x="19" y="309"/>
                    </a:lnTo>
                    <a:lnTo>
                      <a:pt x="12" y="302"/>
                    </a:lnTo>
                    <a:lnTo>
                      <a:pt x="0" y="291"/>
                    </a:lnTo>
                    <a:lnTo>
                      <a:pt x="0" y="266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0" y="203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9" y="106"/>
                    </a:lnTo>
                    <a:lnTo>
                      <a:pt x="48" y="88"/>
                    </a:lnTo>
                    <a:lnTo>
                      <a:pt x="63" y="80"/>
                    </a:lnTo>
                    <a:lnTo>
                      <a:pt x="91" y="62"/>
                    </a:lnTo>
                    <a:lnTo>
                      <a:pt x="109" y="43"/>
                    </a:lnTo>
                    <a:lnTo>
                      <a:pt x="135" y="37"/>
                    </a:lnTo>
                    <a:lnTo>
                      <a:pt x="153" y="19"/>
                    </a:lnTo>
                    <a:lnTo>
                      <a:pt x="178" y="0"/>
                    </a:lnTo>
                    <a:lnTo>
                      <a:pt x="197" y="12"/>
                    </a:lnTo>
                    <a:lnTo>
                      <a:pt x="221" y="12"/>
                    </a:lnTo>
                    <a:lnTo>
                      <a:pt x="240" y="19"/>
                    </a:lnTo>
                    <a:lnTo>
                      <a:pt x="266" y="25"/>
                    </a:lnTo>
                    <a:lnTo>
                      <a:pt x="294" y="25"/>
                    </a:lnTo>
                    <a:lnTo>
                      <a:pt x="312" y="37"/>
                    </a:lnTo>
                    <a:lnTo>
                      <a:pt x="338" y="37"/>
                    </a:lnTo>
                    <a:lnTo>
                      <a:pt x="356" y="43"/>
                    </a:lnTo>
                    <a:lnTo>
                      <a:pt x="375" y="55"/>
                    </a:lnTo>
                    <a:lnTo>
                      <a:pt x="389" y="73"/>
                    </a:lnTo>
                    <a:lnTo>
                      <a:pt x="407" y="80"/>
                    </a:lnTo>
                    <a:lnTo>
                      <a:pt x="426" y="88"/>
                    </a:lnTo>
                    <a:lnTo>
                      <a:pt x="444" y="98"/>
                    </a:lnTo>
                    <a:lnTo>
                      <a:pt x="462" y="106"/>
                    </a:lnTo>
                    <a:lnTo>
                      <a:pt x="480" y="124"/>
                    </a:lnTo>
                    <a:lnTo>
                      <a:pt x="498" y="134"/>
                    </a:lnTo>
                    <a:lnTo>
                      <a:pt x="505" y="142"/>
                    </a:lnTo>
                    <a:lnTo>
                      <a:pt x="505" y="160"/>
                    </a:lnTo>
                    <a:lnTo>
                      <a:pt x="512" y="167"/>
                    </a:lnTo>
                    <a:lnTo>
                      <a:pt x="523" y="178"/>
                    </a:lnTo>
                    <a:lnTo>
                      <a:pt x="530" y="197"/>
                    </a:lnTo>
                    <a:lnTo>
                      <a:pt x="530" y="203"/>
                    </a:lnTo>
                    <a:lnTo>
                      <a:pt x="541" y="211"/>
                    </a:lnTo>
                    <a:lnTo>
                      <a:pt x="548" y="229"/>
                    </a:lnTo>
                    <a:lnTo>
                      <a:pt x="541" y="240"/>
                    </a:lnTo>
                    <a:lnTo>
                      <a:pt x="530" y="248"/>
                    </a:lnTo>
                    <a:lnTo>
                      <a:pt x="523" y="258"/>
                    </a:lnTo>
                    <a:lnTo>
                      <a:pt x="523" y="266"/>
                    </a:lnTo>
                    <a:lnTo>
                      <a:pt x="512" y="284"/>
                    </a:lnTo>
                    <a:lnTo>
                      <a:pt x="505" y="291"/>
                    </a:lnTo>
                    <a:lnTo>
                      <a:pt x="498" y="302"/>
                    </a:lnTo>
                    <a:lnTo>
                      <a:pt x="487" y="309"/>
                    </a:lnTo>
                    <a:lnTo>
                      <a:pt x="487" y="327"/>
                    </a:lnTo>
                    <a:lnTo>
                      <a:pt x="487" y="338"/>
                    </a:lnTo>
                    <a:lnTo>
                      <a:pt x="480" y="345"/>
                    </a:lnTo>
                    <a:lnTo>
                      <a:pt x="480" y="363"/>
                    </a:lnTo>
                    <a:lnTo>
                      <a:pt x="480" y="370"/>
                    </a:lnTo>
                    <a:lnTo>
                      <a:pt x="469" y="381"/>
                    </a:lnTo>
                    <a:lnTo>
                      <a:pt x="469" y="399"/>
                    </a:lnTo>
                    <a:lnTo>
                      <a:pt x="469" y="406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8" name="Freeform 472"/>
              <p:cNvSpPr>
                <a:spLocks/>
              </p:cNvSpPr>
              <p:nvPr/>
            </p:nvSpPr>
            <p:spPr bwMode="auto">
              <a:xfrm>
                <a:off x="3327" y="1544"/>
                <a:ext cx="110" cy="85"/>
              </a:xfrm>
              <a:custGeom>
                <a:avLst/>
                <a:gdLst>
                  <a:gd name="T0" fmla="*/ 92 w 442"/>
                  <a:gd name="T1" fmla="*/ 83 h 341"/>
                  <a:gd name="T2" fmla="*/ 87 w 442"/>
                  <a:gd name="T3" fmla="*/ 85 h 341"/>
                  <a:gd name="T4" fmla="*/ 79 w 442"/>
                  <a:gd name="T5" fmla="*/ 85 h 341"/>
                  <a:gd name="T6" fmla="*/ 70 w 442"/>
                  <a:gd name="T7" fmla="*/ 85 h 341"/>
                  <a:gd name="T8" fmla="*/ 59 w 442"/>
                  <a:gd name="T9" fmla="*/ 85 h 341"/>
                  <a:gd name="T10" fmla="*/ 51 w 442"/>
                  <a:gd name="T11" fmla="*/ 83 h 341"/>
                  <a:gd name="T12" fmla="*/ 42 w 442"/>
                  <a:gd name="T13" fmla="*/ 81 h 341"/>
                  <a:gd name="T14" fmla="*/ 33 w 442"/>
                  <a:gd name="T15" fmla="*/ 79 h 341"/>
                  <a:gd name="T16" fmla="*/ 24 w 442"/>
                  <a:gd name="T17" fmla="*/ 77 h 341"/>
                  <a:gd name="T18" fmla="*/ 18 w 442"/>
                  <a:gd name="T19" fmla="*/ 72 h 341"/>
                  <a:gd name="T20" fmla="*/ 11 w 442"/>
                  <a:gd name="T21" fmla="*/ 68 h 341"/>
                  <a:gd name="T22" fmla="*/ 6 w 442"/>
                  <a:gd name="T23" fmla="*/ 63 h 341"/>
                  <a:gd name="T24" fmla="*/ 2 w 442"/>
                  <a:gd name="T25" fmla="*/ 59 h 341"/>
                  <a:gd name="T26" fmla="*/ 0 w 442"/>
                  <a:gd name="T27" fmla="*/ 53 h 341"/>
                  <a:gd name="T28" fmla="*/ 0 w 442"/>
                  <a:gd name="T29" fmla="*/ 44 h 341"/>
                  <a:gd name="T30" fmla="*/ 0 w 442"/>
                  <a:gd name="T31" fmla="*/ 37 h 341"/>
                  <a:gd name="T32" fmla="*/ 0 w 442"/>
                  <a:gd name="T33" fmla="*/ 28 h 341"/>
                  <a:gd name="T34" fmla="*/ 4 w 442"/>
                  <a:gd name="T35" fmla="*/ 22 h 341"/>
                  <a:gd name="T36" fmla="*/ 13 w 442"/>
                  <a:gd name="T37" fmla="*/ 15 h 341"/>
                  <a:gd name="T38" fmla="*/ 21 w 442"/>
                  <a:gd name="T39" fmla="*/ 8 h 341"/>
                  <a:gd name="T40" fmla="*/ 30 w 442"/>
                  <a:gd name="T41" fmla="*/ 4 h 341"/>
                  <a:gd name="T42" fmla="*/ 40 w 442"/>
                  <a:gd name="T43" fmla="*/ 2 h 341"/>
                  <a:gd name="T44" fmla="*/ 49 w 442"/>
                  <a:gd name="T45" fmla="*/ 4 h 341"/>
                  <a:gd name="T46" fmla="*/ 57 w 442"/>
                  <a:gd name="T47" fmla="*/ 6 h 341"/>
                  <a:gd name="T48" fmla="*/ 69 w 442"/>
                  <a:gd name="T49" fmla="*/ 8 h 341"/>
                  <a:gd name="T50" fmla="*/ 75 w 442"/>
                  <a:gd name="T51" fmla="*/ 11 h 341"/>
                  <a:gd name="T52" fmla="*/ 81 w 442"/>
                  <a:gd name="T53" fmla="*/ 15 h 341"/>
                  <a:gd name="T54" fmla="*/ 87 w 442"/>
                  <a:gd name="T55" fmla="*/ 19 h 341"/>
                  <a:gd name="T56" fmla="*/ 95 w 442"/>
                  <a:gd name="T57" fmla="*/ 23 h 341"/>
                  <a:gd name="T58" fmla="*/ 99 w 442"/>
                  <a:gd name="T59" fmla="*/ 28 h 341"/>
                  <a:gd name="T60" fmla="*/ 103 w 442"/>
                  <a:gd name="T61" fmla="*/ 32 h 341"/>
                  <a:gd name="T62" fmla="*/ 106 w 442"/>
                  <a:gd name="T63" fmla="*/ 37 h 341"/>
                  <a:gd name="T64" fmla="*/ 107 w 442"/>
                  <a:gd name="T65" fmla="*/ 44 h 341"/>
                  <a:gd name="T66" fmla="*/ 107 w 442"/>
                  <a:gd name="T67" fmla="*/ 48 h 341"/>
                  <a:gd name="T68" fmla="*/ 103 w 442"/>
                  <a:gd name="T69" fmla="*/ 53 h 341"/>
                  <a:gd name="T70" fmla="*/ 101 w 442"/>
                  <a:gd name="T71" fmla="*/ 57 h 341"/>
                  <a:gd name="T72" fmla="*/ 97 w 442"/>
                  <a:gd name="T73" fmla="*/ 62 h 341"/>
                  <a:gd name="T74" fmla="*/ 97 w 442"/>
                  <a:gd name="T75" fmla="*/ 66 h 341"/>
                  <a:gd name="T76" fmla="*/ 95 w 442"/>
                  <a:gd name="T77" fmla="*/ 70 h 341"/>
                  <a:gd name="T78" fmla="*/ 95 w 442"/>
                  <a:gd name="T79" fmla="*/ 77 h 341"/>
                  <a:gd name="T80" fmla="*/ 92 w 442"/>
                  <a:gd name="T81" fmla="*/ 81 h 3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42" h="341">
                    <a:moveTo>
                      <a:pt x="370" y="326"/>
                    </a:moveTo>
                    <a:lnTo>
                      <a:pt x="370" y="333"/>
                    </a:lnTo>
                    <a:lnTo>
                      <a:pt x="370" y="341"/>
                    </a:lnTo>
                    <a:lnTo>
                      <a:pt x="351" y="341"/>
                    </a:lnTo>
                    <a:lnTo>
                      <a:pt x="337" y="341"/>
                    </a:lnTo>
                    <a:lnTo>
                      <a:pt x="319" y="341"/>
                    </a:lnTo>
                    <a:lnTo>
                      <a:pt x="300" y="341"/>
                    </a:lnTo>
                    <a:lnTo>
                      <a:pt x="282" y="341"/>
                    </a:lnTo>
                    <a:lnTo>
                      <a:pt x="264" y="341"/>
                    </a:lnTo>
                    <a:lnTo>
                      <a:pt x="239" y="341"/>
                    </a:lnTo>
                    <a:lnTo>
                      <a:pt x="221" y="341"/>
                    </a:lnTo>
                    <a:lnTo>
                      <a:pt x="203" y="333"/>
                    </a:lnTo>
                    <a:lnTo>
                      <a:pt x="185" y="333"/>
                    </a:lnTo>
                    <a:lnTo>
                      <a:pt x="167" y="326"/>
                    </a:lnTo>
                    <a:lnTo>
                      <a:pt x="152" y="326"/>
                    </a:lnTo>
                    <a:lnTo>
                      <a:pt x="134" y="315"/>
                    </a:lnTo>
                    <a:lnTo>
                      <a:pt x="116" y="315"/>
                    </a:lnTo>
                    <a:lnTo>
                      <a:pt x="98" y="308"/>
                    </a:lnTo>
                    <a:lnTo>
                      <a:pt x="79" y="297"/>
                    </a:lnTo>
                    <a:lnTo>
                      <a:pt x="73" y="290"/>
                    </a:lnTo>
                    <a:lnTo>
                      <a:pt x="61" y="279"/>
                    </a:lnTo>
                    <a:lnTo>
                      <a:pt x="43" y="272"/>
                    </a:lnTo>
                    <a:lnTo>
                      <a:pt x="36" y="265"/>
                    </a:lnTo>
                    <a:lnTo>
                      <a:pt x="25" y="254"/>
                    </a:lnTo>
                    <a:lnTo>
                      <a:pt x="18" y="247"/>
                    </a:lnTo>
                    <a:lnTo>
                      <a:pt x="10" y="236"/>
                    </a:lnTo>
                    <a:lnTo>
                      <a:pt x="0" y="229"/>
                    </a:lnTo>
                    <a:lnTo>
                      <a:pt x="0" y="211"/>
                    </a:lnTo>
                    <a:lnTo>
                      <a:pt x="0" y="19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0" y="112"/>
                    </a:lnTo>
                    <a:lnTo>
                      <a:pt x="0" y="94"/>
                    </a:lnTo>
                    <a:lnTo>
                      <a:pt x="18" y="87"/>
                    </a:lnTo>
                    <a:lnTo>
                      <a:pt x="36" y="69"/>
                    </a:lnTo>
                    <a:lnTo>
                      <a:pt x="54" y="61"/>
                    </a:lnTo>
                    <a:lnTo>
                      <a:pt x="73" y="51"/>
                    </a:lnTo>
                    <a:lnTo>
                      <a:pt x="86" y="33"/>
                    </a:lnTo>
                    <a:lnTo>
                      <a:pt x="104" y="25"/>
                    </a:lnTo>
                    <a:lnTo>
                      <a:pt x="122" y="15"/>
                    </a:lnTo>
                    <a:lnTo>
                      <a:pt x="141" y="0"/>
                    </a:lnTo>
                    <a:lnTo>
                      <a:pt x="159" y="7"/>
                    </a:lnTo>
                    <a:lnTo>
                      <a:pt x="177" y="7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28" y="25"/>
                    </a:lnTo>
                    <a:lnTo>
                      <a:pt x="246" y="25"/>
                    </a:lnTo>
                    <a:lnTo>
                      <a:pt x="276" y="33"/>
                    </a:lnTo>
                    <a:lnTo>
                      <a:pt x="290" y="33"/>
                    </a:lnTo>
                    <a:lnTo>
                      <a:pt x="300" y="43"/>
                    </a:lnTo>
                    <a:lnTo>
                      <a:pt x="319" y="51"/>
                    </a:lnTo>
                    <a:lnTo>
                      <a:pt x="327" y="61"/>
                    </a:lnTo>
                    <a:lnTo>
                      <a:pt x="345" y="69"/>
                    </a:lnTo>
                    <a:lnTo>
                      <a:pt x="351" y="76"/>
                    </a:lnTo>
                    <a:lnTo>
                      <a:pt x="370" y="87"/>
                    </a:lnTo>
                    <a:lnTo>
                      <a:pt x="381" y="94"/>
                    </a:lnTo>
                    <a:lnTo>
                      <a:pt x="399" y="105"/>
                    </a:lnTo>
                    <a:lnTo>
                      <a:pt x="399" y="112"/>
                    </a:lnTo>
                    <a:lnTo>
                      <a:pt x="406" y="124"/>
                    </a:lnTo>
                    <a:lnTo>
                      <a:pt x="413" y="130"/>
                    </a:lnTo>
                    <a:lnTo>
                      <a:pt x="413" y="138"/>
                    </a:lnTo>
                    <a:lnTo>
                      <a:pt x="424" y="148"/>
                    </a:lnTo>
                    <a:lnTo>
                      <a:pt x="431" y="156"/>
                    </a:lnTo>
                    <a:lnTo>
                      <a:pt x="431" y="175"/>
                    </a:lnTo>
                    <a:lnTo>
                      <a:pt x="442" y="185"/>
                    </a:lnTo>
                    <a:lnTo>
                      <a:pt x="431" y="193"/>
                    </a:lnTo>
                    <a:lnTo>
                      <a:pt x="424" y="200"/>
                    </a:lnTo>
                    <a:lnTo>
                      <a:pt x="413" y="211"/>
                    </a:lnTo>
                    <a:lnTo>
                      <a:pt x="406" y="218"/>
                    </a:lnTo>
                    <a:lnTo>
                      <a:pt x="406" y="229"/>
                    </a:lnTo>
                    <a:lnTo>
                      <a:pt x="399" y="236"/>
                    </a:lnTo>
                    <a:lnTo>
                      <a:pt x="388" y="247"/>
                    </a:lnTo>
                    <a:lnTo>
                      <a:pt x="388" y="254"/>
                    </a:lnTo>
                    <a:lnTo>
                      <a:pt x="388" y="265"/>
                    </a:lnTo>
                    <a:lnTo>
                      <a:pt x="388" y="272"/>
                    </a:lnTo>
                    <a:lnTo>
                      <a:pt x="381" y="279"/>
                    </a:lnTo>
                    <a:lnTo>
                      <a:pt x="381" y="297"/>
                    </a:lnTo>
                    <a:lnTo>
                      <a:pt x="381" y="308"/>
                    </a:lnTo>
                    <a:lnTo>
                      <a:pt x="381" y="315"/>
                    </a:lnTo>
                    <a:lnTo>
                      <a:pt x="370" y="326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59" name="Freeform 473"/>
              <p:cNvSpPr>
                <a:spLocks/>
              </p:cNvSpPr>
              <p:nvPr/>
            </p:nvSpPr>
            <p:spPr bwMode="auto">
              <a:xfrm>
                <a:off x="3351" y="1561"/>
                <a:ext cx="83" cy="66"/>
              </a:xfrm>
              <a:custGeom>
                <a:avLst/>
                <a:gdLst>
                  <a:gd name="T0" fmla="*/ 71 w 333"/>
                  <a:gd name="T1" fmla="*/ 62 h 264"/>
                  <a:gd name="T2" fmla="*/ 71 w 333"/>
                  <a:gd name="T3" fmla="*/ 66 h 264"/>
                  <a:gd name="T4" fmla="*/ 41 w 333"/>
                  <a:gd name="T5" fmla="*/ 64 h 264"/>
                  <a:gd name="T6" fmla="*/ 15 w 333"/>
                  <a:gd name="T7" fmla="*/ 57 h 264"/>
                  <a:gd name="T8" fmla="*/ 0 w 333"/>
                  <a:gd name="T9" fmla="*/ 45 h 264"/>
                  <a:gd name="T10" fmla="*/ 0 w 333"/>
                  <a:gd name="T11" fmla="*/ 17 h 264"/>
                  <a:gd name="T12" fmla="*/ 26 w 333"/>
                  <a:gd name="T13" fmla="*/ 0 h 264"/>
                  <a:gd name="T14" fmla="*/ 55 w 333"/>
                  <a:gd name="T15" fmla="*/ 6 h 264"/>
                  <a:gd name="T16" fmla="*/ 75 w 333"/>
                  <a:gd name="T17" fmla="*/ 20 h 264"/>
                  <a:gd name="T18" fmla="*/ 83 w 333"/>
                  <a:gd name="T19" fmla="*/ 33 h 264"/>
                  <a:gd name="T20" fmla="*/ 75 w 333"/>
                  <a:gd name="T21" fmla="*/ 46 h 264"/>
                  <a:gd name="T22" fmla="*/ 71 w 333"/>
                  <a:gd name="T23" fmla="*/ 62 h 2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264">
                    <a:moveTo>
                      <a:pt x="283" y="246"/>
                    </a:moveTo>
                    <a:lnTo>
                      <a:pt x="283" y="264"/>
                    </a:lnTo>
                    <a:lnTo>
                      <a:pt x="166" y="257"/>
                    </a:lnTo>
                    <a:lnTo>
                      <a:pt x="61" y="228"/>
                    </a:lnTo>
                    <a:lnTo>
                      <a:pt x="0" y="178"/>
                    </a:lnTo>
                    <a:lnTo>
                      <a:pt x="0" y="69"/>
                    </a:lnTo>
                    <a:lnTo>
                      <a:pt x="105" y="0"/>
                    </a:lnTo>
                    <a:lnTo>
                      <a:pt x="221" y="25"/>
                    </a:lnTo>
                    <a:lnTo>
                      <a:pt x="301" y="79"/>
                    </a:lnTo>
                    <a:lnTo>
                      <a:pt x="333" y="131"/>
                    </a:lnTo>
                    <a:lnTo>
                      <a:pt x="301" y="185"/>
                    </a:lnTo>
                    <a:lnTo>
                      <a:pt x="283" y="24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0" name="Freeform 474"/>
              <p:cNvSpPr>
                <a:spLocks/>
              </p:cNvSpPr>
              <p:nvPr/>
            </p:nvSpPr>
            <p:spPr bwMode="auto">
              <a:xfrm>
                <a:off x="3417" y="1105"/>
                <a:ext cx="252" cy="342"/>
              </a:xfrm>
              <a:custGeom>
                <a:avLst/>
                <a:gdLst>
                  <a:gd name="T0" fmla="*/ 237 w 1004"/>
                  <a:gd name="T1" fmla="*/ 304 h 1368"/>
                  <a:gd name="T2" fmla="*/ 252 w 1004"/>
                  <a:gd name="T3" fmla="*/ 302 h 1368"/>
                  <a:gd name="T4" fmla="*/ 247 w 1004"/>
                  <a:gd name="T5" fmla="*/ 191 h 1368"/>
                  <a:gd name="T6" fmla="*/ 215 w 1004"/>
                  <a:gd name="T7" fmla="*/ 75 h 1368"/>
                  <a:gd name="T8" fmla="*/ 161 w 1004"/>
                  <a:gd name="T9" fmla="*/ 11 h 1368"/>
                  <a:gd name="T10" fmla="*/ 68 w 1004"/>
                  <a:gd name="T11" fmla="*/ 0 h 1368"/>
                  <a:gd name="T12" fmla="*/ 0 w 1004"/>
                  <a:gd name="T13" fmla="*/ 99 h 1368"/>
                  <a:gd name="T14" fmla="*/ 26 w 1004"/>
                  <a:gd name="T15" fmla="*/ 214 h 1368"/>
                  <a:gd name="T16" fmla="*/ 79 w 1004"/>
                  <a:gd name="T17" fmla="*/ 302 h 1368"/>
                  <a:gd name="T18" fmla="*/ 135 w 1004"/>
                  <a:gd name="T19" fmla="*/ 342 h 1368"/>
                  <a:gd name="T20" fmla="*/ 181 w 1004"/>
                  <a:gd name="T21" fmla="*/ 311 h 1368"/>
                  <a:gd name="T22" fmla="*/ 237 w 1004"/>
                  <a:gd name="T23" fmla="*/ 304 h 13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4" h="1368">
                    <a:moveTo>
                      <a:pt x="943" y="1215"/>
                    </a:moveTo>
                    <a:lnTo>
                      <a:pt x="1004" y="1208"/>
                    </a:lnTo>
                    <a:lnTo>
                      <a:pt x="986" y="765"/>
                    </a:lnTo>
                    <a:lnTo>
                      <a:pt x="856" y="298"/>
                    </a:lnTo>
                    <a:lnTo>
                      <a:pt x="642" y="44"/>
                    </a:lnTo>
                    <a:lnTo>
                      <a:pt x="272" y="0"/>
                    </a:lnTo>
                    <a:lnTo>
                      <a:pt x="0" y="395"/>
                    </a:lnTo>
                    <a:lnTo>
                      <a:pt x="104" y="856"/>
                    </a:lnTo>
                    <a:lnTo>
                      <a:pt x="315" y="1208"/>
                    </a:lnTo>
                    <a:lnTo>
                      <a:pt x="536" y="1368"/>
                    </a:lnTo>
                    <a:lnTo>
                      <a:pt x="721" y="1245"/>
                    </a:lnTo>
                    <a:lnTo>
                      <a:pt x="943" y="1215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1" name="Freeform 475"/>
              <p:cNvSpPr>
                <a:spLocks/>
              </p:cNvSpPr>
              <p:nvPr/>
            </p:nvSpPr>
            <p:spPr bwMode="auto">
              <a:xfrm>
                <a:off x="3434" y="1131"/>
                <a:ext cx="230" cy="313"/>
              </a:xfrm>
              <a:custGeom>
                <a:avLst/>
                <a:gdLst>
                  <a:gd name="T0" fmla="*/ 217 w 918"/>
                  <a:gd name="T1" fmla="*/ 278 h 1252"/>
                  <a:gd name="T2" fmla="*/ 222 w 918"/>
                  <a:gd name="T3" fmla="*/ 278 h 1252"/>
                  <a:gd name="T4" fmla="*/ 225 w 918"/>
                  <a:gd name="T5" fmla="*/ 278 h 1252"/>
                  <a:gd name="T6" fmla="*/ 230 w 918"/>
                  <a:gd name="T7" fmla="*/ 276 h 1252"/>
                  <a:gd name="T8" fmla="*/ 230 w 918"/>
                  <a:gd name="T9" fmla="*/ 251 h 1252"/>
                  <a:gd name="T10" fmla="*/ 228 w 918"/>
                  <a:gd name="T11" fmla="*/ 227 h 1252"/>
                  <a:gd name="T12" fmla="*/ 228 w 918"/>
                  <a:gd name="T13" fmla="*/ 201 h 1252"/>
                  <a:gd name="T14" fmla="*/ 225 w 918"/>
                  <a:gd name="T15" fmla="*/ 176 h 1252"/>
                  <a:gd name="T16" fmla="*/ 219 w 918"/>
                  <a:gd name="T17" fmla="*/ 150 h 1252"/>
                  <a:gd name="T18" fmla="*/ 213 w 918"/>
                  <a:gd name="T19" fmla="*/ 123 h 1252"/>
                  <a:gd name="T20" fmla="*/ 204 w 918"/>
                  <a:gd name="T21" fmla="*/ 97 h 1252"/>
                  <a:gd name="T22" fmla="*/ 197 w 918"/>
                  <a:gd name="T23" fmla="*/ 71 h 1252"/>
                  <a:gd name="T24" fmla="*/ 186 w 918"/>
                  <a:gd name="T25" fmla="*/ 55 h 1252"/>
                  <a:gd name="T26" fmla="*/ 173 w 918"/>
                  <a:gd name="T27" fmla="*/ 40 h 1252"/>
                  <a:gd name="T28" fmla="*/ 159 w 918"/>
                  <a:gd name="T29" fmla="*/ 25 h 1252"/>
                  <a:gd name="T30" fmla="*/ 148 w 918"/>
                  <a:gd name="T31" fmla="*/ 9 h 1252"/>
                  <a:gd name="T32" fmla="*/ 126 w 918"/>
                  <a:gd name="T33" fmla="*/ 6 h 1252"/>
                  <a:gd name="T34" fmla="*/ 104 w 918"/>
                  <a:gd name="T35" fmla="*/ 5 h 1252"/>
                  <a:gd name="T36" fmla="*/ 85 w 918"/>
                  <a:gd name="T37" fmla="*/ 2 h 1252"/>
                  <a:gd name="T38" fmla="*/ 62 w 918"/>
                  <a:gd name="T39" fmla="*/ 0 h 1252"/>
                  <a:gd name="T40" fmla="*/ 47 w 918"/>
                  <a:gd name="T41" fmla="*/ 22 h 1252"/>
                  <a:gd name="T42" fmla="*/ 31 w 918"/>
                  <a:gd name="T43" fmla="*/ 46 h 1252"/>
                  <a:gd name="T44" fmla="*/ 16 w 918"/>
                  <a:gd name="T45" fmla="*/ 68 h 1252"/>
                  <a:gd name="T46" fmla="*/ 0 w 918"/>
                  <a:gd name="T47" fmla="*/ 91 h 1252"/>
                  <a:gd name="T48" fmla="*/ 7 w 918"/>
                  <a:gd name="T49" fmla="*/ 117 h 1252"/>
                  <a:gd name="T50" fmla="*/ 14 w 918"/>
                  <a:gd name="T51" fmla="*/ 144 h 1252"/>
                  <a:gd name="T52" fmla="*/ 18 w 918"/>
                  <a:gd name="T53" fmla="*/ 170 h 1252"/>
                  <a:gd name="T54" fmla="*/ 25 w 918"/>
                  <a:gd name="T55" fmla="*/ 196 h 1252"/>
                  <a:gd name="T56" fmla="*/ 36 w 918"/>
                  <a:gd name="T57" fmla="*/ 216 h 1252"/>
                  <a:gd name="T58" fmla="*/ 49 w 918"/>
                  <a:gd name="T59" fmla="*/ 236 h 1252"/>
                  <a:gd name="T60" fmla="*/ 60 w 918"/>
                  <a:gd name="T61" fmla="*/ 256 h 1252"/>
                  <a:gd name="T62" fmla="*/ 71 w 918"/>
                  <a:gd name="T63" fmla="*/ 276 h 1252"/>
                  <a:gd name="T64" fmla="*/ 85 w 918"/>
                  <a:gd name="T65" fmla="*/ 287 h 1252"/>
                  <a:gd name="T66" fmla="*/ 97 w 918"/>
                  <a:gd name="T67" fmla="*/ 296 h 1252"/>
                  <a:gd name="T68" fmla="*/ 111 w 918"/>
                  <a:gd name="T69" fmla="*/ 304 h 1252"/>
                  <a:gd name="T70" fmla="*/ 125 w 918"/>
                  <a:gd name="T71" fmla="*/ 313 h 1252"/>
                  <a:gd name="T72" fmla="*/ 133 w 918"/>
                  <a:gd name="T73" fmla="*/ 307 h 1252"/>
                  <a:gd name="T74" fmla="*/ 144 w 918"/>
                  <a:gd name="T75" fmla="*/ 300 h 1252"/>
                  <a:gd name="T76" fmla="*/ 156 w 918"/>
                  <a:gd name="T77" fmla="*/ 291 h 1252"/>
                  <a:gd name="T78" fmla="*/ 166 w 918"/>
                  <a:gd name="T79" fmla="*/ 285 h 1252"/>
                  <a:gd name="T80" fmla="*/ 179 w 918"/>
                  <a:gd name="T81" fmla="*/ 285 h 1252"/>
                  <a:gd name="T82" fmla="*/ 190 w 918"/>
                  <a:gd name="T83" fmla="*/ 282 h 1252"/>
                  <a:gd name="T84" fmla="*/ 204 w 918"/>
                  <a:gd name="T85" fmla="*/ 280 h 1252"/>
                  <a:gd name="T86" fmla="*/ 215 w 918"/>
                  <a:gd name="T87" fmla="*/ 278 h 125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8" h="1252">
                    <a:moveTo>
                      <a:pt x="857" y="1110"/>
                    </a:moveTo>
                    <a:lnTo>
                      <a:pt x="867" y="1110"/>
                    </a:lnTo>
                    <a:lnTo>
                      <a:pt x="875" y="1110"/>
                    </a:lnTo>
                    <a:lnTo>
                      <a:pt x="885" y="1110"/>
                    </a:lnTo>
                    <a:lnTo>
                      <a:pt x="893" y="1110"/>
                    </a:lnTo>
                    <a:lnTo>
                      <a:pt x="900" y="1110"/>
                    </a:lnTo>
                    <a:lnTo>
                      <a:pt x="911" y="1103"/>
                    </a:lnTo>
                    <a:lnTo>
                      <a:pt x="918" y="1103"/>
                    </a:lnTo>
                    <a:lnTo>
                      <a:pt x="918" y="1059"/>
                    </a:lnTo>
                    <a:lnTo>
                      <a:pt x="918" y="1005"/>
                    </a:lnTo>
                    <a:lnTo>
                      <a:pt x="918" y="950"/>
                    </a:lnTo>
                    <a:lnTo>
                      <a:pt x="911" y="907"/>
                    </a:lnTo>
                    <a:lnTo>
                      <a:pt x="911" y="856"/>
                    </a:lnTo>
                    <a:lnTo>
                      <a:pt x="911" y="802"/>
                    </a:lnTo>
                    <a:lnTo>
                      <a:pt x="911" y="751"/>
                    </a:lnTo>
                    <a:lnTo>
                      <a:pt x="900" y="704"/>
                    </a:lnTo>
                    <a:lnTo>
                      <a:pt x="893" y="653"/>
                    </a:lnTo>
                    <a:lnTo>
                      <a:pt x="875" y="599"/>
                    </a:lnTo>
                    <a:lnTo>
                      <a:pt x="857" y="548"/>
                    </a:lnTo>
                    <a:lnTo>
                      <a:pt x="849" y="493"/>
                    </a:lnTo>
                    <a:lnTo>
                      <a:pt x="831" y="439"/>
                    </a:lnTo>
                    <a:lnTo>
                      <a:pt x="813" y="388"/>
                    </a:lnTo>
                    <a:lnTo>
                      <a:pt x="806" y="334"/>
                    </a:lnTo>
                    <a:lnTo>
                      <a:pt x="788" y="284"/>
                    </a:lnTo>
                    <a:lnTo>
                      <a:pt x="758" y="247"/>
                    </a:lnTo>
                    <a:lnTo>
                      <a:pt x="744" y="221"/>
                    </a:lnTo>
                    <a:lnTo>
                      <a:pt x="715" y="185"/>
                    </a:lnTo>
                    <a:lnTo>
                      <a:pt x="689" y="160"/>
                    </a:lnTo>
                    <a:lnTo>
                      <a:pt x="664" y="131"/>
                    </a:lnTo>
                    <a:lnTo>
                      <a:pt x="635" y="98"/>
                    </a:lnTo>
                    <a:lnTo>
                      <a:pt x="621" y="69"/>
                    </a:lnTo>
                    <a:lnTo>
                      <a:pt x="592" y="37"/>
                    </a:lnTo>
                    <a:lnTo>
                      <a:pt x="549" y="37"/>
                    </a:lnTo>
                    <a:lnTo>
                      <a:pt x="504" y="25"/>
                    </a:lnTo>
                    <a:lnTo>
                      <a:pt x="461" y="25"/>
                    </a:lnTo>
                    <a:lnTo>
                      <a:pt x="417" y="18"/>
                    </a:lnTo>
                    <a:lnTo>
                      <a:pt x="371" y="18"/>
                    </a:lnTo>
                    <a:lnTo>
                      <a:pt x="338" y="7"/>
                    </a:lnTo>
                    <a:lnTo>
                      <a:pt x="295" y="7"/>
                    </a:lnTo>
                    <a:lnTo>
                      <a:pt x="247" y="0"/>
                    </a:lnTo>
                    <a:lnTo>
                      <a:pt x="214" y="43"/>
                    </a:lnTo>
                    <a:lnTo>
                      <a:pt x="186" y="88"/>
                    </a:lnTo>
                    <a:lnTo>
                      <a:pt x="153" y="131"/>
                    </a:lnTo>
                    <a:lnTo>
                      <a:pt x="123" y="185"/>
                    </a:lnTo>
                    <a:lnTo>
                      <a:pt x="91" y="229"/>
                    </a:lnTo>
                    <a:lnTo>
                      <a:pt x="62" y="272"/>
                    </a:lnTo>
                    <a:lnTo>
                      <a:pt x="29" y="315"/>
                    </a:lnTo>
                    <a:lnTo>
                      <a:pt x="0" y="363"/>
                    </a:lnTo>
                    <a:lnTo>
                      <a:pt x="11" y="414"/>
                    </a:lnTo>
                    <a:lnTo>
                      <a:pt x="29" y="468"/>
                    </a:lnTo>
                    <a:lnTo>
                      <a:pt x="36" y="519"/>
                    </a:lnTo>
                    <a:lnTo>
                      <a:pt x="54" y="574"/>
                    </a:lnTo>
                    <a:lnTo>
                      <a:pt x="62" y="624"/>
                    </a:lnTo>
                    <a:lnTo>
                      <a:pt x="72" y="678"/>
                    </a:lnTo>
                    <a:lnTo>
                      <a:pt x="91" y="733"/>
                    </a:lnTo>
                    <a:lnTo>
                      <a:pt x="98" y="784"/>
                    </a:lnTo>
                    <a:lnTo>
                      <a:pt x="123" y="820"/>
                    </a:lnTo>
                    <a:lnTo>
                      <a:pt x="142" y="864"/>
                    </a:lnTo>
                    <a:lnTo>
                      <a:pt x="171" y="900"/>
                    </a:lnTo>
                    <a:lnTo>
                      <a:pt x="196" y="944"/>
                    </a:lnTo>
                    <a:lnTo>
                      <a:pt x="214" y="987"/>
                    </a:lnTo>
                    <a:lnTo>
                      <a:pt x="240" y="1023"/>
                    </a:lnTo>
                    <a:lnTo>
                      <a:pt x="265" y="1067"/>
                    </a:lnTo>
                    <a:lnTo>
                      <a:pt x="283" y="1103"/>
                    </a:lnTo>
                    <a:lnTo>
                      <a:pt x="308" y="1121"/>
                    </a:lnTo>
                    <a:lnTo>
                      <a:pt x="338" y="1146"/>
                    </a:lnTo>
                    <a:lnTo>
                      <a:pt x="363" y="1165"/>
                    </a:lnTo>
                    <a:lnTo>
                      <a:pt x="389" y="1183"/>
                    </a:lnTo>
                    <a:lnTo>
                      <a:pt x="417" y="1201"/>
                    </a:lnTo>
                    <a:lnTo>
                      <a:pt x="443" y="1216"/>
                    </a:lnTo>
                    <a:lnTo>
                      <a:pt x="468" y="1234"/>
                    </a:lnTo>
                    <a:lnTo>
                      <a:pt x="498" y="1252"/>
                    </a:lnTo>
                    <a:lnTo>
                      <a:pt x="512" y="1234"/>
                    </a:lnTo>
                    <a:lnTo>
                      <a:pt x="530" y="1227"/>
                    </a:lnTo>
                    <a:lnTo>
                      <a:pt x="559" y="1209"/>
                    </a:lnTo>
                    <a:lnTo>
                      <a:pt x="574" y="1201"/>
                    </a:lnTo>
                    <a:lnTo>
                      <a:pt x="603" y="1183"/>
                    </a:lnTo>
                    <a:lnTo>
                      <a:pt x="621" y="1165"/>
                    </a:lnTo>
                    <a:lnTo>
                      <a:pt x="646" y="1154"/>
                    </a:lnTo>
                    <a:lnTo>
                      <a:pt x="664" y="1140"/>
                    </a:lnTo>
                    <a:lnTo>
                      <a:pt x="689" y="1140"/>
                    </a:lnTo>
                    <a:lnTo>
                      <a:pt x="715" y="1140"/>
                    </a:lnTo>
                    <a:lnTo>
                      <a:pt x="733" y="1128"/>
                    </a:lnTo>
                    <a:lnTo>
                      <a:pt x="758" y="1128"/>
                    </a:lnTo>
                    <a:lnTo>
                      <a:pt x="788" y="1121"/>
                    </a:lnTo>
                    <a:lnTo>
                      <a:pt x="813" y="1121"/>
                    </a:lnTo>
                    <a:lnTo>
                      <a:pt x="839" y="1110"/>
                    </a:lnTo>
                    <a:lnTo>
                      <a:pt x="857" y="1110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2" name="Freeform 476"/>
              <p:cNvSpPr>
                <a:spLocks/>
              </p:cNvSpPr>
              <p:nvPr/>
            </p:nvSpPr>
            <p:spPr bwMode="auto">
              <a:xfrm>
                <a:off x="3453" y="1157"/>
                <a:ext cx="209" cy="285"/>
              </a:xfrm>
              <a:custGeom>
                <a:avLst/>
                <a:gdLst>
                  <a:gd name="T0" fmla="*/ 196 w 839"/>
                  <a:gd name="T1" fmla="*/ 254 h 1139"/>
                  <a:gd name="T2" fmla="*/ 200 w 839"/>
                  <a:gd name="T3" fmla="*/ 251 h 1139"/>
                  <a:gd name="T4" fmla="*/ 205 w 839"/>
                  <a:gd name="T5" fmla="*/ 251 h 1139"/>
                  <a:gd name="T6" fmla="*/ 209 w 839"/>
                  <a:gd name="T7" fmla="*/ 251 h 1139"/>
                  <a:gd name="T8" fmla="*/ 206 w 839"/>
                  <a:gd name="T9" fmla="*/ 229 h 1139"/>
                  <a:gd name="T10" fmla="*/ 206 w 839"/>
                  <a:gd name="T11" fmla="*/ 205 h 1139"/>
                  <a:gd name="T12" fmla="*/ 205 w 839"/>
                  <a:gd name="T13" fmla="*/ 183 h 1139"/>
                  <a:gd name="T14" fmla="*/ 205 w 839"/>
                  <a:gd name="T15" fmla="*/ 161 h 1139"/>
                  <a:gd name="T16" fmla="*/ 198 w 839"/>
                  <a:gd name="T17" fmla="*/ 137 h 1139"/>
                  <a:gd name="T18" fmla="*/ 191 w 839"/>
                  <a:gd name="T19" fmla="*/ 113 h 1139"/>
                  <a:gd name="T20" fmla="*/ 185 w 839"/>
                  <a:gd name="T21" fmla="*/ 88 h 1139"/>
                  <a:gd name="T22" fmla="*/ 178 w 839"/>
                  <a:gd name="T23" fmla="*/ 64 h 1139"/>
                  <a:gd name="T24" fmla="*/ 167 w 839"/>
                  <a:gd name="T25" fmla="*/ 51 h 1139"/>
                  <a:gd name="T26" fmla="*/ 156 w 839"/>
                  <a:gd name="T27" fmla="*/ 35 h 1139"/>
                  <a:gd name="T28" fmla="*/ 145 w 839"/>
                  <a:gd name="T29" fmla="*/ 22 h 1139"/>
                  <a:gd name="T30" fmla="*/ 134 w 839"/>
                  <a:gd name="T31" fmla="*/ 9 h 1139"/>
                  <a:gd name="T32" fmla="*/ 114 w 839"/>
                  <a:gd name="T33" fmla="*/ 6 h 1139"/>
                  <a:gd name="T34" fmla="*/ 94 w 839"/>
                  <a:gd name="T35" fmla="*/ 5 h 1139"/>
                  <a:gd name="T36" fmla="*/ 74 w 839"/>
                  <a:gd name="T37" fmla="*/ 2 h 1139"/>
                  <a:gd name="T38" fmla="*/ 56 w 839"/>
                  <a:gd name="T39" fmla="*/ 0 h 1139"/>
                  <a:gd name="T40" fmla="*/ 42 w 839"/>
                  <a:gd name="T41" fmla="*/ 20 h 1139"/>
                  <a:gd name="T42" fmla="*/ 26 w 839"/>
                  <a:gd name="T43" fmla="*/ 42 h 1139"/>
                  <a:gd name="T44" fmla="*/ 13 w 839"/>
                  <a:gd name="T45" fmla="*/ 62 h 1139"/>
                  <a:gd name="T46" fmla="*/ 0 w 839"/>
                  <a:gd name="T47" fmla="*/ 82 h 1139"/>
                  <a:gd name="T48" fmla="*/ 5 w 839"/>
                  <a:gd name="T49" fmla="*/ 106 h 1139"/>
                  <a:gd name="T50" fmla="*/ 11 w 839"/>
                  <a:gd name="T51" fmla="*/ 130 h 1139"/>
                  <a:gd name="T52" fmla="*/ 16 w 839"/>
                  <a:gd name="T53" fmla="*/ 154 h 1139"/>
                  <a:gd name="T54" fmla="*/ 22 w 839"/>
                  <a:gd name="T55" fmla="*/ 179 h 1139"/>
                  <a:gd name="T56" fmla="*/ 33 w 839"/>
                  <a:gd name="T57" fmla="*/ 196 h 1139"/>
                  <a:gd name="T58" fmla="*/ 44 w 839"/>
                  <a:gd name="T59" fmla="*/ 214 h 1139"/>
                  <a:gd name="T60" fmla="*/ 53 w 839"/>
                  <a:gd name="T61" fmla="*/ 234 h 1139"/>
                  <a:gd name="T62" fmla="*/ 63 w 839"/>
                  <a:gd name="T63" fmla="*/ 251 h 1139"/>
                  <a:gd name="T64" fmla="*/ 77 w 839"/>
                  <a:gd name="T65" fmla="*/ 260 h 1139"/>
                  <a:gd name="T66" fmla="*/ 88 w 839"/>
                  <a:gd name="T67" fmla="*/ 269 h 1139"/>
                  <a:gd name="T68" fmla="*/ 99 w 839"/>
                  <a:gd name="T69" fmla="*/ 276 h 1139"/>
                  <a:gd name="T70" fmla="*/ 110 w 839"/>
                  <a:gd name="T71" fmla="*/ 285 h 1139"/>
                  <a:gd name="T72" fmla="*/ 121 w 839"/>
                  <a:gd name="T73" fmla="*/ 278 h 1139"/>
                  <a:gd name="T74" fmla="*/ 130 w 839"/>
                  <a:gd name="T75" fmla="*/ 271 h 1139"/>
                  <a:gd name="T76" fmla="*/ 140 w 839"/>
                  <a:gd name="T77" fmla="*/ 265 h 1139"/>
                  <a:gd name="T78" fmla="*/ 149 w 839"/>
                  <a:gd name="T79" fmla="*/ 260 h 1139"/>
                  <a:gd name="T80" fmla="*/ 160 w 839"/>
                  <a:gd name="T81" fmla="*/ 259 h 1139"/>
                  <a:gd name="T82" fmla="*/ 171 w 839"/>
                  <a:gd name="T83" fmla="*/ 256 h 1139"/>
                  <a:gd name="T84" fmla="*/ 183 w 839"/>
                  <a:gd name="T85" fmla="*/ 254 h 1139"/>
                  <a:gd name="T86" fmla="*/ 194 w 839"/>
                  <a:gd name="T87" fmla="*/ 254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39" h="1139">
                    <a:moveTo>
                      <a:pt x="777" y="1015"/>
                    </a:moveTo>
                    <a:lnTo>
                      <a:pt x="785" y="1015"/>
                    </a:lnTo>
                    <a:lnTo>
                      <a:pt x="795" y="1004"/>
                    </a:lnTo>
                    <a:lnTo>
                      <a:pt x="803" y="1004"/>
                    </a:lnTo>
                    <a:lnTo>
                      <a:pt x="813" y="1004"/>
                    </a:lnTo>
                    <a:lnTo>
                      <a:pt x="821" y="1004"/>
                    </a:lnTo>
                    <a:lnTo>
                      <a:pt x="828" y="1004"/>
                    </a:lnTo>
                    <a:lnTo>
                      <a:pt x="839" y="1004"/>
                    </a:lnTo>
                    <a:lnTo>
                      <a:pt x="839" y="961"/>
                    </a:lnTo>
                    <a:lnTo>
                      <a:pt x="828" y="917"/>
                    </a:lnTo>
                    <a:lnTo>
                      <a:pt x="828" y="862"/>
                    </a:lnTo>
                    <a:lnTo>
                      <a:pt x="828" y="819"/>
                    </a:lnTo>
                    <a:lnTo>
                      <a:pt x="828" y="776"/>
                    </a:lnTo>
                    <a:lnTo>
                      <a:pt x="821" y="732"/>
                    </a:lnTo>
                    <a:lnTo>
                      <a:pt x="821" y="689"/>
                    </a:lnTo>
                    <a:lnTo>
                      <a:pt x="821" y="645"/>
                    </a:lnTo>
                    <a:lnTo>
                      <a:pt x="803" y="590"/>
                    </a:lnTo>
                    <a:lnTo>
                      <a:pt x="795" y="547"/>
                    </a:lnTo>
                    <a:lnTo>
                      <a:pt x="777" y="493"/>
                    </a:lnTo>
                    <a:lnTo>
                      <a:pt x="767" y="450"/>
                    </a:lnTo>
                    <a:lnTo>
                      <a:pt x="752" y="395"/>
                    </a:lnTo>
                    <a:lnTo>
                      <a:pt x="741" y="351"/>
                    </a:lnTo>
                    <a:lnTo>
                      <a:pt x="723" y="300"/>
                    </a:lnTo>
                    <a:lnTo>
                      <a:pt x="716" y="257"/>
                    </a:lnTo>
                    <a:lnTo>
                      <a:pt x="686" y="228"/>
                    </a:lnTo>
                    <a:lnTo>
                      <a:pt x="672" y="203"/>
                    </a:lnTo>
                    <a:lnTo>
                      <a:pt x="643" y="166"/>
                    </a:lnTo>
                    <a:lnTo>
                      <a:pt x="625" y="141"/>
                    </a:lnTo>
                    <a:lnTo>
                      <a:pt x="599" y="115"/>
                    </a:lnTo>
                    <a:lnTo>
                      <a:pt x="581" y="87"/>
                    </a:lnTo>
                    <a:lnTo>
                      <a:pt x="556" y="61"/>
                    </a:lnTo>
                    <a:lnTo>
                      <a:pt x="538" y="36"/>
                    </a:lnTo>
                    <a:lnTo>
                      <a:pt x="495" y="36"/>
                    </a:lnTo>
                    <a:lnTo>
                      <a:pt x="458" y="25"/>
                    </a:lnTo>
                    <a:lnTo>
                      <a:pt x="414" y="25"/>
                    </a:lnTo>
                    <a:lnTo>
                      <a:pt x="378" y="18"/>
                    </a:lnTo>
                    <a:lnTo>
                      <a:pt x="335" y="18"/>
                    </a:lnTo>
                    <a:lnTo>
                      <a:pt x="299" y="6"/>
                    </a:lnTo>
                    <a:lnTo>
                      <a:pt x="254" y="6"/>
                    </a:lnTo>
                    <a:lnTo>
                      <a:pt x="223" y="0"/>
                    </a:lnTo>
                    <a:lnTo>
                      <a:pt x="193" y="43"/>
                    </a:lnTo>
                    <a:lnTo>
                      <a:pt x="168" y="79"/>
                    </a:lnTo>
                    <a:lnTo>
                      <a:pt x="142" y="123"/>
                    </a:lnTo>
                    <a:lnTo>
                      <a:pt x="106" y="166"/>
                    </a:lnTo>
                    <a:lnTo>
                      <a:pt x="81" y="203"/>
                    </a:lnTo>
                    <a:lnTo>
                      <a:pt x="51" y="246"/>
                    </a:lnTo>
                    <a:lnTo>
                      <a:pt x="26" y="290"/>
                    </a:lnTo>
                    <a:lnTo>
                      <a:pt x="0" y="326"/>
                    </a:lnTo>
                    <a:lnTo>
                      <a:pt x="8" y="381"/>
                    </a:lnTo>
                    <a:lnTo>
                      <a:pt x="19" y="424"/>
                    </a:lnTo>
                    <a:lnTo>
                      <a:pt x="37" y="475"/>
                    </a:lnTo>
                    <a:lnTo>
                      <a:pt x="45" y="518"/>
                    </a:lnTo>
                    <a:lnTo>
                      <a:pt x="51" y="565"/>
                    </a:lnTo>
                    <a:lnTo>
                      <a:pt x="63" y="616"/>
                    </a:lnTo>
                    <a:lnTo>
                      <a:pt x="81" y="660"/>
                    </a:lnTo>
                    <a:lnTo>
                      <a:pt x="88" y="714"/>
                    </a:lnTo>
                    <a:lnTo>
                      <a:pt x="106" y="750"/>
                    </a:lnTo>
                    <a:lnTo>
                      <a:pt x="132" y="783"/>
                    </a:lnTo>
                    <a:lnTo>
                      <a:pt x="150" y="819"/>
                    </a:lnTo>
                    <a:lnTo>
                      <a:pt x="175" y="856"/>
                    </a:lnTo>
                    <a:lnTo>
                      <a:pt x="193" y="899"/>
                    </a:lnTo>
                    <a:lnTo>
                      <a:pt x="211" y="935"/>
                    </a:lnTo>
                    <a:lnTo>
                      <a:pt x="236" y="968"/>
                    </a:lnTo>
                    <a:lnTo>
                      <a:pt x="254" y="1004"/>
                    </a:lnTo>
                    <a:lnTo>
                      <a:pt x="284" y="1022"/>
                    </a:lnTo>
                    <a:lnTo>
                      <a:pt x="309" y="1040"/>
                    </a:lnTo>
                    <a:lnTo>
                      <a:pt x="327" y="1059"/>
                    </a:lnTo>
                    <a:lnTo>
                      <a:pt x="353" y="1077"/>
                    </a:lnTo>
                    <a:lnTo>
                      <a:pt x="371" y="1085"/>
                    </a:lnTo>
                    <a:lnTo>
                      <a:pt x="396" y="1103"/>
                    </a:lnTo>
                    <a:lnTo>
                      <a:pt x="426" y="1121"/>
                    </a:lnTo>
                    <a:lnTo>
                      <a:pt x="440" y="1139"/>
                    </a:lnTo>
                    <a:lnTo>
                      <a:pt x="458" y="1128"/>
                    </a:lnTo>
                    <a:lnTo>
                      <a:pt x="487" y="1110"/>
                    </a:lnTo>
                    <a:lnTo>
                      <a:pt x="502" y="1103"/>
                    </a:lnTo>
                    <a:lnTo>
                      <a:pt x="520" y="1085"/>
                    </a:lnTo>
                    <a:lnTo>
                      <a:pt x="538" y="1077"/>
                    </a:lnTo>
                    <a:lnTo>
                      <a:pt x="563" y="1059"/>
                    </a:lnTo>
                    <a:lnTo>
                      <a:pt x="581" y="1048"/>
                    </a:lnTo>
                    <a:lnTo>
                      <a:pt x="599" y="1040"/>
                    </a:lnTo>
                    <a:lnTo>
                      <a:pt x="625" y="1034"/>
                    </a:lnTo>
                    <a:lnTo>
                      <a:pt x="643" y="1034"/>
                    </a:lnTo>
                    <a:lnTo>
                      <a:pt x="672" y="1034"/>
                    </a:lnTo>
                    <a:lnTo>
                      <a:pt x="686" y="1022"/>
                    </a:lnTo>
                    <a:lnTo>
                      <a:pt x="716" y="1022"/>
                    </a:lnTo>
                    <a:lnTo>
                      <a:pt x="734" y="1015"/>
                    </a:lnTo>
                    <a:lnTo>
                      <a:pt x="759" y="1015"/>
                    </a:lnTo>
                    <a:lnTo>
                      <a:pt x="777" y="1015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3" name="Freeform 477"/>
              <p:cNvSpPr>
                <a:spLocks/>
              </p:cNvSpPr>
              <p:nvPr/>
            </p:nvSpPr>
            <p:spPr bwMode="auto">
              <a:xfrm>
                <a:off x="3470" y="1184"/>
                <a:ext cx="188" cy="255"/>
              </a:xfrm>
              <a:custGeom>
                <a:avLst/>
                <a:gdLst>
                  <a:gd name="T0" fmla="*/ 177 w 751"/>
                  <a:gd name="T1" fmla="*/ 227 h 1023"/>
                  <a:gd name="T2" fmla="*/ 181 w 751"/>
                  <a:gd name="T3" fmla="*/ 227 h 1023"/>
                  <a:gd name="T4" fmla="*/ 186 w 751"/>
                  <a:gd name="T5" fmla="*/ 227 h 1023"/>
                  <a:gd name="T6" fmla="*/ 188 w 751"/>
                  <a:gd name="T7" fmla="*/ 215 h 1023"/>
                  <a:gd name="T8" fmla="*/ 186 w 751"/>
                  <a:gd name="T9" fmla="*/ 196 h 1023"/>
                  <a:gd name="T10" fmla="*/ 186 w 751"/>
                  <a:gd name="T11" fmla="*/ 173 h 1023"/>
                  <a:gd name="T12" fmla="*/ 186 w 751"/>
                  <a:gd name="T13" fmla="*/ 154 h 1023"/>
                  <a:gd name="T14" fmla="*/ 181 w 751"/>
                  <a:gd name="T15" fmla="*/ 132 h 1023"/>
                  <a:gd name="T16" fmla="*/ 174 w 751"/>
                  <a:gd name="T17" fmla="*/ 112 h 1023"/>
                  <a:gd name="T18" fmla="*/ 168 w 751"/>
                  <a:gd name="T19" fmla="*/ 90 h 1023"/>
                  <a:gd name="T20" fmla="*/ 163 w 751"/>
                  <a:gd name="T21" fmla="*/ 69 h 1023"/>
                  <a:gd name="T22" fmla="*/ 154 w 751"/>
                  <a:gd name="T23" fmla="*/ 51 h 1023"/>
                  <a:gd name="T24" fmla="*/ 146 w 751"/>
                  <a:gd name="T25" fmla="*/ 40 h 1023"/>
                  <a:gd name="T26" fmla="*/ 135 w 751"/>
                  <a:gd name="T27" fmla="*/ 26 h 1023"/>
                  <a:gd name="T28" fmla="*/ 126 w 751"/>
                  <a:gd name="T29" fmla="*/ 14 h 1023"/>
                  <a:gd name="T30" fmla="*/ 111 w 751"/>
                  <a:gd name="T31" fmla="*/ 6 h 1023"/>
                  <a:gd name="T32" fmla="*/ 93 w 751"/>
                  <a:gd name="T33" fmla="*/ 4 h 1023"/>
                  <a:gd name="T34" fmla="*/ 75 w 751"/>
                  <a:gd name="T35" fmla="*/ 2 h 1023"/>
                  <a:gd name="T36" fmla="*/ 57 w 751"/>
                  <a:gd name="T37" fmla="*/ 2 h 1023"/>
                  <a:gd name="T38" fmla="*/ 42 w 751"/>
                  <a:gd name="T39" fmla="*/ 9 h 1023"/>
                  <a:gd name="T40" fmla="*/ 31 w 751"/>
                  <a:gd name="T41" fmla="*/ 29 h 1023"/>
                  <a:gd name="T42" fmla="*/ 18 w 751"/>
                  <a:gd name="T43" fmla="*/ 46 h 1023"/>
                  <a:gd name="T44" fmla="*/ 5 w 751"/>
                  <a:gd name="T45" fmla="*/ 64 h 1023"/>
                  <a:gd name="T46" fmla="*/ 3 w 751"/>
                  <a:gd name="T47" fmla="*/ 86 h 1023"/>
                  <a:gd name="T48" fmla="*/ 7 w 751"/>
                  <a:gd name="T49" fmla="*/ 106 h 1023"/>
                  <a:gd name="T50" fmla="*/ 11 w 751"/>
                  <a:gd name="T51" fmla="*/ 127 h 1023"/>
                  <a:gd name="T52" fmla="*/ 16 w 751"/>
                  <a:gd name="T53" fmla="*/ 150 h 1023"/>
                  <a:gd name="T54" fmla="*/ 25 w 751"/>
                  <a:gd name="T55" fmla="*/ 167 h 1023"/>
                  <a:gd name="T56" fmla="*/ 34 w 751"/>
                  <a:gd name="T57" fmla="*/ 184 h 1023"/>
                  <a:gd name="T58" fmla="*/ 45 w 751"/>
                  <a:gd name="T59" fmla="*/ 200 h 1023"/>
                  <a:gd name="T60" fmla="*/ 54 w 751"/>
                  <a:gd name="T61" fmla="*/ 218 h 1023"/>
                  <a:gd name="T62" fmla="*/ 62 w 751"/>
                  <a:gd name="T63" fmla="*/ 229 h 1023"/>
                  <a:gd name="T64" fmla="*/ 73 w 751"/>
                  <a:gd name="T65" fmla="*/ 238 h 1023"/>
                  <a:gd name="T66" fmla="*/ 84 w 751"/>
                  <a:gd name="T67" fmla="*/ 244 h 1023"/>
                  <a:gd name="T68" fmla="*/ 95 w 751"/>
                  <a:gd name="T69" fmla="*/ 251 h 1023"/>
                  <a:gd name="T70" fmla="*/ 104 w 751"/>
                  <a:gd name="T71" fmla="*/ 253 h 1023"/>
                  <a:gd name="T72" fmla="*/ 113 w 751"/>
                  <a:gd name="T73" fmla="*/ 247 h 1023"/>
                  <a:gd name="T74" fmla="*/ 122 w 751"/>
                  <a:gd name="T75" fmla="*/ 242 h 1023"/>
                  <a:gd name="T76" fmla="*/ 131 w 751"/>
                  <a:gd name="T77" fmla="*/ 235 h 1023"/>
                  <a:gd name="T78" fmla="*/ 139 w 751"/>
                  <a:gd name="T79" fmla="*/ 233 h 1023"/>
                  <a:gd name="T80" fmla="*/ 151 w 751"/>
                  <a:gd name="T81" fmla="*/ 232 h 1023"/>
                  <a:gd name="T82" fmla="*/ 159 w 751"/>
                  <a:gd name="T83" fmla="*/ 229 h 1023"/>
                  <a:gd name="T84" fmla="*/ 171 w 751"/>
                  <a:gd name="T85" fmla="*/ 229 h 10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1" h="1023">
                    <a:moveTo>
                      <a:pt x="697" y="910"/>
                    </a:moveTo>
                    <a:lnTo>
                      <a:pt x="707" y="910"/>
                    </a:lnTo>
                    <a:lnTo>
                      <a:pt x="715" y="910"/>
                    </a:lnTo>
                    <a:lnTo>
                      <a:pt x="725" y="910"/>
                    </a:lnTo>
                    <a:lnTo>
                      <a:pt x="733" y="910"/>
                    </a:lnTo>
                    <a:lnTo>
                      <a:pt x="743" y="910"/>
                    </a:lnTo>
                    <a:lnTo>
                      <a:pt x="751" y="910"/>
                    </a:lnTo>
                    <a:lnTo>
                      <a:pt x="751" y="863"/>
                    </a:lnTo>
                    <a:lnTo>
                      <a:pt x="751" y="820"/>
                    </a:lnTo>
                    <a:lnTo>
                      <a:pt x="743" y="787"/>
                    </a:lnTo>
                    <a:lnTo>
                      <a:pt x="743" y="739"/>
                    </a:lnTo>
                    <a:lnTo>
                      <a:pt x="743" y="696"/>
                    </a:lnTo>
                    <a:lnTo>
                      <a:pt x="743" y="663"/>
                    </a:lnTo>
                    <a:lnTo>
                      <a:pt x="743" y="617"/>
                    </a:lnTo>
                    <a:lnTo>
                      <a:pt x="733" y="573"/>
                    </a:lnTo>
                    <a:lnTo>
                      <a:pt x="725" y="530"/>
                    </a:lnTo>
                    <a:lnTo>
                      <a:pt x="715" y="485"/>
                    </a:lnTo>
                    <a:lnTo>
                      <a:pt x="697" y="449"/>
                    </a:lnTo>
                    <a:lnTo>
                      <a:pt x="689" y="406"/>
                    </a:lnTo>
                    <a:lnTo>
                      <a:pt x="671" y="363"/>
                    </a:lnTo>
                    <a:lnTo>
                      <a:pt x="664" y="319"/>
                    </a:lnTo>
                    <a:lnTo>
                      <a:pt x="653" y="276"/>
                    </a:lnTo>
                    <a:lnTo>
                      <a:pt x="634" y="228"/>
                    </a:lnTo>
                    <a:lnTo>
                      <a:pt x="616" y="203"/>
                    </a:lnTo>
                    <a:lnTo>
                      <a:pt x="602" y="177"/>
                    </a:lnTo>
                    <a:lnTo>
                      <a:pt x="583" y="159"/>
                    </a:lnTo>
                    <a:lnTo>
                      <a:pt x="555" y="134"/>
                    </a:lnTo>
                    <a:lnTo>
                      <a:pt x="540" y="104"/>
                    </a:lnTo>
                    <a:lnTo>
                      <a:pt x="522" y="79"/>
                    </a:lnTo>
                    <a:lnTo>
                      <a:pt x="504" y="55"/>
                    </a:lnTo>
                    <a:lnTo>
                      <a:pt x="479" y="36"/>
                    </a:lnTo>
                    <a:lnTo>
                      <a:pt x="443" y="25"/>
                    </a:lnTo>
                    <a:lnTo>
                      <a:pt x="407" y="25"/>
                    </a:lnTo>
                    <a:lnTo>
                      <a:pt x="370" y="18"/>
                    </a:lnTo>
                    <a:lnTo>
                      <a:pt x="337" y="18"/>
                    </a:lnTo>
                    <a:lnTo>
                      <a:pt x="301" y="10"/>
                    </a:lnTo>
                    <a:lnTo>
                      <a:pt x="265" y="10"/>
                    </a:lnTo>
                    <a:lnTo>
                      <a:pt x="229" y="10"/>
                    </a:lnTo>
                    <a:lnTo>
                      <a:pt x="196" y="0"/>
                    </a:lnTo>
                    <a:lnTo>
                      <a:pt x="166" y="36"/>
                    </a:lnTo>
                    <a:lnTo>
                      <a:pt x="153" y="73"/>
                    </a:lnTo>
                    <a:lnTo>
                      <a:pt x="123" y="116"/>
                    </a:lnTo>
                    <a:lnTo>
                      <a:pt x="98" y="152"/>
                    </a:lnTo>
                    <a:lnTo>
                      <a:pt x="72" y="185"/>
                    </a:lnTo>
                    <a:lnTo>
                      <a:pt x="44" y="221"/>
                    </a:lnTo>
                    <a:lnTo>
                      <a:pt x="18" y="257"/>
                    </a:lnTo>
                    <a:lnTo>
                      <a:pt x="0" y="301"/>
                    </a:lnTo>
                    <a:lnTo>
                      <a:pt x="11" y="345"/>
                    </a:lnTo>
                    <a:lnTo>
                      <a:pt x="18" y="381"/>
                    </a:lnTo>
                    <a:lnTo>
                      <a:pt x="29" y="424"/>
                    </a:lnTo>
                    <a:lnTo>
                      <a:pt x="36" y="467"/>
                    </a:lnTo>
                    <a:lnTo>
                      <a:pt x="44" y="511"/>
                    </a:lnTo>
                    <a:lnTo>
                      <a:pt x="54" y="555"/>
                    </a:lnTo>
                    <a:lnTo>
                      <a:pt x="62" y="602"/>
                    </a:lnTo>
                    <a:lnTo>
                      <a:pt x="80" y="645"/>
                    </a:lnTo>
                    <a:lnTo>
                      <a:pt x="98" y="671"/>
                    </a:lnTo>
                    <a:lnTo>
                      <a:pt x="116" y="708"/>
                    </a:lnTo>
                    <a:lnTo>
                      <a:pt x="134" y="739"/>
                    </a:lnTo>
                    <a:lnTo>
                      <a:pt x="153" y="776"/>
                    </a:lnTo>
                    <a:lnTo>
                      <a:pt x="178" y="802"/>
                    </a:lnTo>
                    <a:lnTo>
                      <a:pt x="196" y="838"/>
                    </a:lnTo>
                    <a:lnTo>
                      <a:pt x="214" y="874"/>
                    </a:lnTo>
                    <a:lnTo>
                      <a:pt x="229" y="910"/>
                    </a:lnTo>
                    <a:lnTo>
                      <a:pt x="247" y="917"/>
                    </a:lnTo>
                    <a:lnTo>
                      <a:pt x="275" y="935"/>
                    </a:lnTo>
                    <a:lnTo>
                      <a:pt x="293" y="954"/>
                    </a:lnTo>
                    <a:lnTo>
                      <a:pt x="319" y="962"/>
                    </a:lnTo>
                    <a:lnTo>
                      <a:pt x="337" y="980"/>
                    </a:lnTo>
                    <a:lnTo>
                      <a:pt x="356" y="998"/>
                    </a:lnTo>
                    <a:lnTo>
                      <a:pt x="381" y="1005"/>
                    </a:lnTo>
                    <a:lnTo>
                      <a:pt x="399" y="1023"/>
                    </a:lnTo>
                    <a:lnTo>
                      <a:pt x="417" y="1016"/>
                    </a:lnTo>
                    <a:lnTo>
                      <a:pt x="432" y="1005"/>
                    </a:lnTo>
                    <a:lnTo>
                      <a:pt x="450" y="990"/>
                    </a:lnTo>
                    <a:lnTo>
                      <a:pt x="468" y="980"/>
                    </a:lnTo>
                    <a:lnTo>
                      <a:pt x="486" y="972"/>
                    </a:lnTo>
                    <a:lnTo>
                      <a:pt x="504" y="954"/>
                    </a:lnTo>
                    <a:lnTo>
                      <a:pt x="522" y="943"/>
                    </a:lnTo>
                    <a:lnTo>
                      <a:pt x="540" y="935"/>
                    </a:lnTo>
                    <a:lnTo>
                      <a:pt x="555" y="935"/>
                    </a:lnTo>
                    <a:lnTo>
                      <a:pt x="583" y="929"/>
                    </a:lnTo>
                    <a:lnTo>
                      <a:pt x="602" y="929"/>
                    </a:lnTo>
                    <a:lnTo>
                      <a:pt x="616" y="929"/>
                    </a:lnTo>
                    <a:lnTo>
                      <a:pt x="634" y="917"/>
                    </a:lnTo>
                    <a:lnTo>
                      <a:pt x="664" y="917"/>
                    </a:lnTo>
                    <a:lnTo>
                      <a:pt x="682" y="917"/>
                    </a:lnTo>
                    <a:lnTo>
                      <a:pt x="697" y="910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4" name="Freeform 478"/>
              <p:cNvSpPr>
                <a:spLocks/>
              </p:cNvSpPr>
              <p:nvPr/>
            </p:nvSpPr>
            <p:spPr bwMode="auto">
              <a:xfrm>
                <a:off x="3485" y="1210"/>
                <a:ext cx="168" cy="228"/>
              </a:xfrm>
              <a:custGeom>
                <a:avLst/>
                <a:gdLst>
                  <a:gd name="T0" fmla="*/ 159 w 671"/>
                  <a:gd name="T1" fmla="*/ 203 h 912"/>
                  <a:gd name="T2" fmla="*/ 163 w 671"/>
                  <a:gd name="T3" fmla="*/ 203 h 912"/>
                  <a:gd name="T4" fmla="*/ 166 w 671"/>
                  <a:gd name="T5" fmla="*/ 202 h 912"/>
                  <a:gd name="T6" fmla="*/ 168 w 671"/>
                  <a:gd name="T7" fmla="*/ 193 h 912"/>
                  <a:gd name="T8" fmla="*/ 168 w 671"/>
                  <a:gd name="T9" fmla="*/ 175 h 912"/>
                  <a:gd name="T10" fmla="*/ 166 w 671"/>
                  <a:gd name="T11" fmla="*/ 157 h 912"/>
                  <a:gd name="T12" fmla="*/ 166 w 671"/>
                  <a:gd name="T13" fmla="*/ 137 h 912"/>
                  <a:gd name="T14" fmla="*/ 163 w 671"/>
                  <a:gd name="T15" fmla="*/ 120 h 912"/>
                  <a:gd name="T16" fmla="*/ 157 w 671"/>
                  <a:gd name="T17" fmla="*/ 100 h 912"/>
                  <a:gd name="T18" fmla="*/ 152 w 671"/>
                  <a:gd name="T19" fmla="*/ 80 h 912"/>
                  <a:gd name="T20" fmla="*/ 146 w 671"/>
                  <a:gd name="T21" fmla="*/ 60 h 912"/>
                  <a:gd name="T22" fmla="*/ 139 w 671"/>
                  <a:gd name="T23" fmla="*/ 47 h 912"/>
                  <a:gd name="T24" fmla="*/ 130 w 671"/>
                  <a:gd name="T25" fmla="*/ 36 h 912"/>
                  <a:gd name="T26" fmla="*/ 121 w 671"/>
                  <a:gd name="T27" fmla="*/ 25 h 912"/>
                  <a:gd name="T28" fmla="*/ 112 w 671"/>
                  <a:gd name="T29" fmla="*/ 14 h 912"/>
                  <a:gd name="T30" fmla="*/ 100 w 671"/>
                  <a:gd name="T31" fmla="*/ 8 h 912"/>
                  <a:gd name="T32" fmla="*/ 84 w 671"/>
                  <a:gd name="T33" fmla="*/ 5 h 912"/>
                  <a:gd name="T34" fmla="*/ 69 w 671"/>
                  <a:gd name="T35" fmla="*/ 3 h 912"/>
                  <a:gd name="T36" fmla="*/ 53 w 671"/>
                  <a:gd name="T37" fmla="*/ 3 h 912"/>
                  <a:gd name="T38" fmla="*/ 40 w 671"/>
                  <a:gd name="T39" fmla="*/ 9 h 912"/>
                  <a:gd name="T40" fmla="*/ 29 w 671"/>
                  <a:gd name="T41" fmla="*/ 25 h 912"/>
                  <a:gd name="T42" fmla="*/ 18 w 671"/>
                  <a:gd name="T43" fmla="*/ 43 h 912"/>
                  <a:gd name="T44" fmla="*/ 7 w 671"/>
                  <a:gd name="T45" fmla="*/ 58 h 912"/>
                  <a:gd name="T46" fmla="*/ 3 w 671"/>
                  <a:gd name="T47" fmla="*/ 76 h 912"/>
                  <a:gd name="T48" fmla="*/ 7 w 671"/>
                  <a:gd name="T49" fmla="*/ 95 h 912"/>
                  <a:gd name="T50" fmla="*/ 11 w 671"/>
                  <a:gd name="T51" fmla="*/ 116 h 912"/>
                  <a:gd name="T52" fmla="*/ 15 w 671"/>
                  <a:gd name="T53" fmla="*/ 133 h 912"/>
                  <a:gd name="T54" fmla="*/ 23 w 671"/>
                  <a:gd name="T55" fmla="*/ 151 h 912"/>
                  <a:gd name="T56" fmla="*/ 31 w 671"/>
                  <a:gd name="T57" fmla="*/ 166 h 912"/>
                  <a:gd name="T58" fmla="*/ 40 w 671"/>
                  <a:gd name="T59" fmla="*/ 179 h 912"/>
                  <a:gd name="T60" fmla="*/ 49 w 671"/>
                  <a:gd name="T61" fmla="*/ 194 h 912"/>
                  <a:gd name="T62" fmla="*/ 58 w 671"/>
                  <a:gd name="T63" fmla="*/ 206 h 912"/>
                  <a:gd name="T64" fmla="*/ 66 w 671"/>
                  <a:gd name="T65" fmla="*/ 213 h 912"/>
                  <a:gd name="T66" fmla="*/ 75 w 671"/>
                  <a:gd name="T67" fmla="*/ 219 h 912"/>
                  <a:gd name="T68" fmla="*/ 86 w 671"/>
                  <a:gd name="T69" fmla="*/ 225 h 912"/>
                  <a:gd name="T70" fmla="*/ 93 w 671"/>
                  <a:gd name="T71" fmla="*/ 225 h 912"/>
                  <a:gd name="T72" fmla="*/ 102 w 671"/>
                  <a:gd name="T73" fmla="*/ 222 h 912"/>
                  <a:gd name="T74" fmla="*/ 111 w 671"/>
                  <a:gd name="T75" fmla="*/ 217 h 912"/>
                  <a:gd name="T76" fmla="*/ 117 w 671"/>
                  <a:gd name="T77" fmla="*/ 210 h 912"/>
                  <a:gd name="T78" fmla="*/ 126 w 671"/>
                  <a:gd name="T79" fmla="*/ 208 h 912"/>
                  <a:gd name="T80" fmla="*/ 135 w 671"/>
                  <a:gd name="T81" fmla="*/ 206 h 912"/>
                  <a:gd name="T82" fmla="*/ 143 w 671"/>
                  <a:gd name="T83" fmla="*/ 206 h 912"/>
                  <a:gd name="T84" fmla="*/ 152 w 671"/>
                  <a:gd name="T85" fmla="*/ 203 h 9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1" h="912">
                    <a:moveTo>
                      <a:pt x="627" y="813"/>
                    </a:moveTo>
                    <a:lnTo>
                      <a:pt x="635" y="813"/>
                    </a:lnTo>
                    <a:lnTo>
                      <a:pt x="645" y="813"/>
                    </a:lnTo>
                    <a:lnTo>
                      <a:pt x="653" y="813"/>
                    </a:lnTo>
                    <a:lnTo>
                      <a:pt x="653" y="806"/>
                    </a:lnTo>
                    <a:lnTo>
                      <a:pt x="663" y="806"/>
                    </a:lnTo>
                    <a:lnTo>
                      <a:pt x="671" y="806"/>
                    </a:lnTo>
                    <a:lnTo>
                      <a:pt x="671" y="770"/>
                    </a:lnTo>
                    <a:lnTo>
                      <a:pt x="671" y="734"/>
                    </a:lnTo>
                    <a:lnTo>
                      <a:pt x="671" y="698"/>
                    </a:lnTo>
                    <a:lnTo>
                      <a:pt x="671" y="665"/>
                    </a:lnTo>
                    <a:lnTo>
                      <a:pt x="663" y="629"/>
                    </a:lnTo>
                    <a:lnTo>
                      <a:pt x="663" y="585"/>
                    </a:lnTo>
                    <a:lnTo>
                      <a:pt x="663" y="549"/>
                    </a:lnTo>
                    <a:lnTo>
                      <a:pt x="663" y="513"/>
                    </a:lnTo>
                    <a:lnTo>
                      <a:pt x="653" y="480"/>
                    </a:lnTo>
                    <a:lnTo>
                      <a:pt x="635" y="436"/>
                    </a:lnTo>
                    <a:lnTo>
                      <a:pt x="627" y="399"/>
                    </a:lnTo>
                    <a:lnTo>
                      <a:pt x="620" y="363"/>
                    </a:lnTo>
                    <a:lnTo>
                      <a:pt x="609" y="320"/>
                    </a:lnTo>
                    <a:lnTo>
                      <a:pt x="591" y="284"/>
                    </a:lnTo>
                    <a:lnTo>
                      <a:pt x="584" y="241"/>
                    </a:lnTo>
                    <a:lnTo>
                      <a:pt x="572" y="204"/>
                    </a:lnTo>
                    <a:lnTo>
                      <a:pt x="554" y="186"/>
                    </a:lnTo>
                    <a:lnTo>
                      <a:pt x="540" y="160"/>
                    </a:lnTo>
                    <a:lnTo>
                      <a:pt x="521" y="142"/>
                    </a:lnTo>
                    <a:lnTo>
                      <a:pt x="503" y="117"/>
                    </a:lnTo>
                    <a:lnTo>
                      <a:pt x="485" y="99"/>
                    </a:lnTo>
                    <a:lnTo>
                      <a:pt x="467" y="73"/>
                    </a:lnTo>
                    <a:lnTo>
                      <a:pt x="449" y="55"/>
                    </a:lnTo>
                    <a:lnTo>
                      <a:pt x="431" y="30"/>
                    </a:lnTo>
                    <a:lnTo>
                      <a:pt x="399" y="30"/>
                    </a:lnTo>
                    <a:lnTo>
                      <a:pt x="370" y="30"/>
                    </a:lnTo>
                    <a:lnTo>
                      <a:pt x="337" y="19"/>
                    </a:lnTo>
                    <a:lnTo>
                      <a:pt x="308" y="19"/>
                    </a:lnTo>
                    <a:lnTo>
                      <a:pt x="275" y="12"/>
                    </a:lnTo>
                    <a:lnTo>
                      <a:pt x="246" y="12"/>
                    </a:lnTo>
                    <a:lnTo>
                      <a:pt x="213" y="12"/>
                    </a:lnTo>
                    <a:lnTo>
                      <a:pt x="177" y="0"/>
                    </a:lnTo>
                    <a:lnTo>
                      <a:pt x="159" y="37"/>
                    </a:lnTo>
                    <a:lnTo>
                      <a:pt x="134" y="73"/>
                    </a:lnTo>
                    <a:lnTo>
                      <a:pt x="116" y="99"/>
                    </a:lnTo>
                    <a:lnTo>
                      <a:pt x="91" y="135"/>
                    </a:lnTo>
                    <a:lnTo>
                      <a:pt x="72" y="172"/>
                    </a:lnTo>
                    <a:lnTo>
                      <a:pt x="43" y="197"/>
                    </a:lnTo>
                    <a:lnTo>
                      <a:pt x="28" y="233"/>
                    </a:lnTo>
                    <a:lnTo>
                      <a:pt x="0" y="266"/>
                    </a:lnTo>
                    <a:lnTo>
                      <a:pt x="10" y="302"/>
                    </a:lnTo>
                    <a:lnTo>
                      <a:pt x="18" y="345"/>
                    </a:lnTo>
                    <a:lnTo>
                      <a:pt x="28" y="381"/>
                    </a:lnTo>
                    <a:lnTo>
                      <a:pt x="36" y="418"/>
                    </a:lnTo>
                    <a:lnTo>
                      <a:pt x="43" y="462"/>
                    </a:lnTo>
                    <a:lnTo>
                      <a:pt x="54" y="498"/>
                    </a:lnTo>
                    <a:lnTo>
                      <a:pt x="61" y="531"/>
                    </a:lnTo>
                    <a:lnTo>
                      <a:pt x="72" y="574"/>
                    </a:lnTo>
                    <a:lnTo>
                      <a:pt x="91" y="604"/>
                    </a:lnTo>
                    <a:lnTo>
                      <a:pt x="104" y="629"/>
                    </a:lnTo>
                    <a:lnTo>
                      <a:pt x="122" y="665"/>
                    </a:lnTo>
                    <a:lnTo>
                      <a:pt x="141" y="690"/>
                    </a:lnTo>
                    <a:lnTo>
                      <a:pt x="159" y="716"/>
                    </a:lnTo>
                    <a:lnTo>
                      <a:pt x="177" y="752"/>
                    </a:lnTo>
                    <a:lnTo>
                      <a:pt x="195" y="777"/>
                    </a:lnTo>
                    <a:lnTo>
                      <a:pt x="213" y="806"/>
                    </a:lnTo>
                    <a:lnTo>
                      <a:pt x="231" y="825"/>
                    </a:lnTo>
                    <a:lnTo>
                      <a:pt x="246" y="831"/>
                    </a:lnTo>
                    <a:lnTo>
                      <a:pt x="264" y="850"/>
                    </a:lnTo>
                    <a:lnTo>
                      <a:pt x="282" y="858"/>
                    </a:lnTo>
                    <a:lnTo>
                      <a:pt x="300" y="876"/>
                    </a:lnTo>
                    <a:lnTo>
                      <a:pt x="319" y="886"/>
                    </a:lnTo>
                    <a:lnTo>
                      <a:pt x="345" y="901"/>
                    </a:lnTo>
                    <a:lnTo>
                      <a:pt x="363" y="912"/>
                    </a:lnTo>
                    <a:lnTo>
                      <a:pt x="370" y="901"/>
                    </a:lnTo>
                    <a:lnTo>
                      <a:pt x="388" y="894"/>
                    </a:lnTo>
                    <a:lnTo>
                      <a:pt x="406" y="886"/>
                    </a:lnTo>
                    <a:lnTo>
                      <a:pt x="424" y="876"/>
                    </a:lnTo>
                    <a:lnTo>
                      <a:pt x="442" y="868"/>
                    </a:lnTo>
                    <a:lnTo>
                      <a:pt x="449" y="850"/>
                    </a:lnTo>
                    <a:lnTo>
                      <a:pt x="467" y="839"/>
                    </a:lnTo>
                    <a:lnTo>
                      <a:pt x="485" y="831"/>
                    </a:lnTo>
                    <a:lnTo>
                      <a:pt x="503" y="831"/>
                    </a:lnTo>
                    <a:lnTo>
                      <a:pt x="521" y="831"/>
                    </a:lnTo>
                    <a:lnTo>
                      <a:pt x="540" y="825"/>
                    </a:lnTo>
                    <a:lnTo>
                      <a:pt x="554" y="825"/>
                    </a:lnTo>
                    <a:lnTo>
                      <a:pt x="572" y="825"/>
                    </a:lnTo>
                    <a:lnTo>
                      <a:pt x="591" y="813"/>
                    </a:lnTo>
                    <a:lnTo>
                      <a:pt x="609" y="813"/>
                    </a:lnTo>
                    <a:lnTo>
                      <a:pt x="627" y="813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5" name="Freeform 479"/>
              <p:cNvSpPr>
                <a:spLocks/>
              </p:cNvSpPr>
              <p:nvPr/>
            </p:nvSpPr>
            <p:spPr bwMode="auto">
              <a:xfrm>
                <a:off x="3504" y="1237"/>
                <a:ext cx="147" cy="198"/>
              </a:xfrm>
              <a:custGeom>
                <a:avLst/>
                <a:gdLst>
                  <a:gd name="T0" fmla="*/ 138 w 591"/>
                  <a:gd name="T1" fmla="*/ 176 h 792"/>
                  <a:gd name="T2" fmla="*/ 143 w 591"/>
                  <a:gd name="T3" fmla="*/ 176 h 792"/>
                  <a:gd name="T4" fmla="*/ 147 w 591"/>
                  <a:gd name="T5" fmla="*/ 176 h 792"/>
                  <a:gd name="T6" fmla="*/ 145 w 591"/>
                  <a:gd name="T7" fmla="*/ 161 h 792"/>
                  <a:gd name="T8" fmla="*/ 145 w 591"/>
                  <a:gd name="T9" fmla="*/ 144 h 792"/>
                  <a:gd name="T10" fmla="*/ 145 w 591"/>
                  <a:gd name="T11" fmla="*/ 128 h 792"/>
                  <a:gd name="T12" fmla="*/ 143 w 591"/>
                  <a:gd name="T13" fmla="*/ 113 h 792"/>
                  <a:gd name="T14" fmla="*/ 138 w 591"/>
                  <a:gd name="T15" fmla="*/ 95 h 792"/>
                  <a:gd name="T16" fmla="*/ 134 w 591"/>
                  <a:gd name="T17" fmla="*/ 79 h 792"/>
                  <a:gd name="T18" fmla="*/ 129 w 591"/>
                  <a:gd name="T19" fmla="*/ 62 h 792"/>
                  <a:gd name="T20" fmla="*/ 124 w 591"/>
                  <a:gd name="T21" fmla="*/ 44 h 792"/>
                  <a:gd name="T22" fmla="*/ 116 w 591"/>
                  <a:gd name="T23" fmla="*/ 35 h 792"/>
                  <a:gd name="T24" fmla="*/ 109 w 591"/>
                  <a:gd name="T25" fmla="*/ 27 h 792"/>
                  <a:gd name="T26" fmla="*/ 101 w 591"/>
                  <a:gd name="T27" fmla="*/ 16 h 792"/>
                  <a:gd name="T28" fmla="*/ 94 w 591"/>
                  <a:gd name="T29" fmla="*/ 7 h 792"/>
                  <a:gd name="T30" fmla="*/ 79 w 591"/>
                  <a:gd name="T31" fmla="*/ 4 h 792"/>
                  <a:gd name="T32" fmla="*/ 66 w 591"/>
                  <a:gd name="T33" fmla="*/ 4 h 792"/>
                  <a:gd name="T34" fmla="*/ 52 w 591"/>
                  <a:gd name="T35" fmla="*/ 2 h 792"/>
                  <a:gd name="T36" fmla="*/ 40 w 591"/>
                  <a:gd name="T37" fmla="*/ 0 h 792"/>
                  <a:gd name="T38" fmla="*/ 28 w 591"/>
                  <a:gd name="T39" fmla="*/ 16 h 792"/>
                  <a:gd name="T40" fmla="*/ 20 w 591"/>
                  <a:gd name="T41" fmla="*/ 29 h 792"/>
                  <a:gd name="T42" fmla="*/ 8 w 591"/>
                  <a:gd name="T43" fmla="*/ 44 h 792"/>
                  <a:gd name="T44" fmla="*/ 0 w 591"/>
                  <a:gd name="T45" fmla="*/ 57 h 792"/>
                  <a:gd name="T46" fmla="*/ 5 w 591"/>
                  <a:gd name="T47" fmla="*/ 75 h 792"/>
                  <a:gd name="T48" fmla="*/ 8 w 591"/>
                  <a:gd name="T49" fmla="*/ 90 h 792"/>
                  <a:gd name="T50" fmla="*/ 11 w 591"/>
                  <a:gd name="T51" fmla="*/ 108 h 792"/>
                  <a:gd name="T52" fmla="*/ 15 w 591"/>
                  <a:gd name="T53" fmla="*/ 125 h 792"/>
                  <a:gd name="T54" fmla="*/ 24 w 591"/>
                  <a:gd name="T55" fmla="*/ 136 h 792"/>
                  <a:gd name="T56" fmla="*/ 31 w 591"/>
                  <a:gd name="T57" fmla="*/ 150 h 792"/>
                  <a:gd name="T58" fmla="*/ 37 w 591"/>
                  <a:gd name="T59" fmla="*/ 163 h 792"/>
                  <a:gd name="T60" fmla="*/ 46 w 591"/>
                  <a:gd name="T61" fmla="*/ 176 h 792"/>
                  <a:gd name="T62" fmla="*/ 52 w 591"/>
                  <a:gd name="T63" fmla="*/ 183 h 792"/>
                  <a:gd name="T64" fmla="*/ 61 w 591"/>
                  <a:gd name="T65" fmla="*/ 187 h 792"/>
                  <a:gd name="T66" fmla="*/ 70 w 591"/>
                  <a:gd name="T67" fmla="*/ 194 h 792"/>
                  <a:gd name="T68" fmla="*/ 77 w 591"/>
                  <a:gd name="T69" fmla="*/ 198 h 792"/>
                  <a:gd name="T70" fmla="*/ 83 w 591"/>
                  <a:gd name="T71" fmla="*/ 194 h 792"/>
                  <a:gd name="T72" fmla="*/ 92 w 591"/>
                  <a:gd name="T73" fmla="*/ 190 h 792"/>
                  <a:gd name="T74" fmla="*/ 98 w 591"/>
                  <a:gd name="T75" fmla="*/ 185 h 792"/>
                  <a:gd name="T76" fmla="*/ 105 w 591"/>
                  <a:gd name="T77" fmla="*/ 181 h 792"/>
                  <a:gd name="T78" fmla="*/ 112 w 591"/>
                  <a:gd name="T79" fmla="*/ 181 h 792"/>
                  <a:gd name="T80" fmla="*/ 120 w 591"/>
                  <a:gd name="T81" fmla="*/ 179 h 792"/>
                  <a:gd name="T82" fmla="*/ 127 w 591"/>
                  <a:gd name="T83" fmla="*/ 179 h 792"/>
                  <a:gd name="T84" fmla="*/ 136 w 591"/>
                  <a:gd name="T85" fmla="*/ 176 h 7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792">
                    <a:moveTo>
                      <a:pt x="548" y="704"/>
                    </a:moveTo>
                    <a:lnTo>
                      <a:pt x="555" y="704"/>
                    </a:lnTo>
                    <a:lnTo>
                      <a:pt x="563" y="704"/>
                    </a:lnTo>
                    <a:lnTo>
                      <a:pt x="573" y="704"/>
                    </a:lnTo>
                    <a:lnTo>
                      <a:pt x="581" y="704"/>
                    </a:lnTo>
                    <a:lnTo>
                      <a:pt x="591" y="704"/>
                    </a:lnTo>
                    <a:lnTo>
                      <a:pt x="581" y="668"/>
                    </a:lnTo>
                    <a:lnTo>
                      <a:pt x="581" y="643"/>
                    </a:lnTo>
                    <a:lnTo>
                      <a:pt x="581" y="607"/>
                    </a:lnTo>
                    <a:lnTo>
                      <a:pt x="581" y="574"/>
                    </a:lnTo>
                    <a:lnTo>
                      <a:pt x="581" y="544"/>
                    </a:lnTo>
                    <a:lnTo>
                      <a:pt x="581" y="513"/>
                    </a:lnTo>
                    <a:lnTo>
                      <a:pt x="573" y="483"/>
                    </a:lnTo>
                    <a:lnTo>
                      <a:pt x="573" y="450"/>
                    </a:lnTo>
                    <a:lnTo>
                      <a:pt x="563" y="414"/>
                    </a:lnTo>
                    <a:lnTo>
                      <a:pt x="555" y="378"/>
                    </a:lnTo>
                    <a:lnTo>
                      <a:pt x="548" y="342"/>
                    </a:lnTo>
                    <a:lnTo>
                      <a:pt x="537" y="317"/>
                    </a:lnTo>
                    <a:lnTo>
                      <a:pt x="530" y="280"/>
                    </a:lnTo>
                    <a:lnTo>
                      <a:pt x="519" y="247"/>
                    </a:lnTo>
                    <a:lnTo>
                      <a:pt x="512" y="211"/>
                    </a:lnTo>
                    <a:lnTo>
                      <a:pt x="500" y="175"/>
                    </a:lnTo>
                    <a:lnTo>
                      <a:pt x="482" y="157"/>
                    </a:lnTo>
                    <a:lnTo>
                      <a:pt x="468" y="139"/>
                    </a:lnTo>
                    <a:lnTo>
                      <a:pt x="449" y="124"/>
                    </a:lnTo>
                    <a:lnTo>
                      <a:pt x="439" y="106"/>
                    </a:lnTo>
                    <a:lnTo>
                      <a:pt x="421" y="77"/>
                    </a:lnTo>
                    <a:lnTo>
                      <a:pt x="406" y="63"/>
                    </a:lnTo>
                    <a:lnTo>
                      <a:pt x="388" y="44"/>
                    </a:lnTo>
                    <a:lnTo>
                      <a:pt x="377" y="26"/>
                    </a:lnTo>
                    <a:lnTo>
                      <a:pt x="345" y="26"/>
                    </a:lnTo>
                    <a:lnTo>
                      <a:pt x="316" y="15"/>
                    </a:lnTo>
                    <a:lnTo>
                      <a:pt x="291" y="15"/>
                    </a:lnTo>
                    <a:lnTo>
                      <a:pt x="265" y="15"/>
                    </a:lnTo>
                    <a:lnTo>
                      <a:pt x="236" y="8"/>
                    </a:lnTo>
                    <a:lnTo>
                      <a:pt x="210" y="8"/>
                    </a:lnTo>
                    <a:lnTo>
                      <a:pt x="185" y="8"/>
                    </a:lnTo>
                    <a:lnTo>
                      <a:pt x="159" y="0"/>
                    </a:lnTo>
                    <a:lnTo>
                      <a:pt x="141" y="26"/>
                    </a:lnTo>
                    <a:lnTo>
                      <a:pt x="113" y="63"/>
                    </a:lnTo>
                    <a:lnTo>
                      <a:pt x="95" y="88"/>
                    </a:lnTo>
                    <a:lnTo>
                      <a:pt x="80" y="114"/>
                    </a:lnTo>
                    <a:lnTo>
                      <a:pt x="62" y="139"/>
                    </a:lnTo>
                    <a:lnTo>
                      <a:pt x="32" y="175"/>
                    </a:lnTo>
                    <a:lnTo>
                      <a:pt x="19" y="200"/>
                    </a:lnTo>
                    <a:lnTo>
                      <a:pt x="0" y="229"/>
                    </a:lnTo>
                    <a:lnTo>
                      <a:pt x="7" y="262"/>
                    </a:lnTo>
                    <a:lnTo>
                      <a:pt x="19" y="298"/>
                    </a:lnTo>
                    <a:lnTo>
                      <a:pt x="25" y="335"/>
                    </a:lnTo>
                    <a:lnTo>
                      <a:pt x="32" y="360"/>
                    </a:lnTo>
                    <a:lnTo>
                      <a:pt x="32" y="396"/>
                    </a:lnTo>
                    <a:lnTo>
                      <a:pt x="44" y="432"/>
                    </a:lnTo>
                    <a:lnTo>
                      <a:pt x="50" y="465"/>
                    </a:lnTo>
                    <a:lnTo>
                      <a:pt x="62" y="501"/>
                    </a:lnTo>
                    <a:lnTo>
                      <a:pt x="80" y="526"/>
                    </a:lnTo>
                    <a:lnTo>
                      <a:pt x="95" y="544"/>
                    </a:lnTo>
                    <a:lnTo>
                      <a:pt x="105" y="574"/>
                    </a:lnTo>
                    <a:lnTo>
                      <a:pt x="123" y="599"/>
                    </a:lnTo>
                    <a:lnTo>
                      <a:pt x="141" y="625"/>
                    </a:lnTo>
                    <a:lnTo>
                      <a:pt x="149" y="650"/>
                    </a:lnTo>
                    <a:lnTo>
                      <a:pt x="167" y="679"/>
                    </a:lnTo>
                    <a:lnTo>
                      <a:pt x="185" y="704"/>
                    </a:lnTo>
                    <a:lnTo>
                      <a:pt x="203" y="716"/>
                    </a:lnTo>
                    <a:lnTo>
                      <a:pt x="210" y="730"/>
                    </a:lnTo>
                    <a:lnTo>
                      <a:pt x="228" y="741"/>
                    </a:lnTo>
                    <a:lnTo>
                      <a:pt x="247" y="749"/>
                    </a:lnTo>
                    <a:lnTo>
                      <a:pt x="265" y="759"/>
                    </a:lnTo>
                    <a:lnTo>
                      <a:pt x="283" y="777"/>
                    </a:lnTo>
                    <a:lnTo>
                      <a:pt x="298" y="785"/>
                    </a:lnTo>
                    <a:lnTo>
                      <a:pt x="309" y="792"/>
                    </a:lnTo>
                    <a:lnTo>
                      <a:pt x="327" y="785"/>
                    </a:lnTo>
                    <a:lnTo>
                      <a:pt x="334" y="777"/>
                    </a:lnTo>
                    <a:lnTo>
                      <a:pt x="352" y="767"/>
                    </a:lnTo>
                    <a:lnTo>
                      <a:pt x="370" y="759"/>
                    </a:lnTo>
                    <a:lnTo>
                      <a:pt x="377" y="749"/>
                    </a:lnTo>
                    <a:lnTo>
                      <a:pt x="395" y="741"/>
                    </a:lnTo>
                    <a:lnTo>
                      <a:pt x="406" y="730"/>
                    </a:lnTo>
                    <a:lnTo>
                      <a:pt x="421" y="722"/>
                    </a:lnTo>
                    <a:lnTo>
                      <a:pt x="439" y="722"/>
                    </a:lnTo>
                    <a:lnTo>
                      <a:pt x="449" y="722"/>
                    </a:lnTo>
                    <a:lnTo>
                      <a:pt x="468" y="722"/>
                    </a:lnTo>
                    <a:lnTo>
                      <a:pt x="482" y="716"/>
                    </a:lnTo>
                    <a:lnTo>
                      <a:pt x="500" y="716"/>
                    </a:lnTo>
                    <a:lnTo>
                      <a:pt x="512" y="716"/>
                    </a:lnTo>
                    <a:lnTo>
                      <a:pt x="530" y="716"/>
                    </a:lnTo>
                    <a:lnTo>
                      <a:pt x="548" y="70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6" name="Freeform 480"/>
              <p:cNvSpPr>
                <a:spLocks/>
              </p:cNvSpPr>
              <p:nvPr/>
            </p:nvSpPr>
            <p:spPr bwMode="auto">
              <a:xfrm>
                <a:off x="3521" y="1263"/>
                <a:ext cx="126" cy="172"/>
              </a:xfrm>
              <a:custGeom>
                <a:avLst/>
                <a:gdLst>
                  <a:gd name="T0" fmla="*/ 120 w 504"/>
                  <a:gd name="T1" fmla="*/ 153 h 686"/>
                  <a:gd name="T2" fmla="*/ 124 w 504"/>
                  <a:gd name="T3" fmla="*/ 153 h 686"/>
                  <a:gd name="T4" fmla="*/ 126 w 504"/>
                  <a:gd name="T5" fmla="*/ 144 h 686"/>
                  <a:gd name="T6" fmla="*/ 124 w 504"/>
                  <a:gd name="T7" fmla="*/ 130 h 686"/>
                  <a:gd name="T8" fmla="*/ 124 w 504"/>
                  <a:gd name="T9" fmla="*/ 117 h 686"/>
                  <a:gd name="T10" fmla="*/ 124 w 504"/>
                  <a:gd name="T11" fmla="*/ 104 h 686"/>
                  <a:gd name="T12" fmla="*/ 122 w 504"/>
                  <a:gd name="T13" fmla="*/ 88 h 686"/>
                  <a:gd name="T14" fmla="*/ 117 w 504"/>
                  <a:gd name="T15" fmla="*/ 75 h 686"/>
                  <a:gd name="T16" fmla="*/ 113 w 504"/>
                  <a:gd name="T17" fmla="*/ 59 h 686"/>
                  <a:gd name="T18" fmla="*/ 108 w 504"/>
                  <a:gd name="T19" fmla="*/ 46 h 686"/>
                  <a:gd name="T20" fmla="*/ 103 w 504"/>
                  <a:gd name="T21" fmla="*/ 35 h 686"/>
                  <a:gd name="T22" fmla="*/ 97 w 504"/>
                  <a:gd name="T23" fmla="*/ 26 h 686"/>
                  <a:gd name="T24" fmla="*/ 91 w 504"/>
                  <a:gd name="T25" fmla="*/ 17 h 686"/>
                  <a:gd name="T26" fmla="*/ 84 w 504"/>
                  <a:gd name="T27" fmla="*/ 8 h 686"/>
                  <a:gd name="T28" fmla="*/ 75 w 504"/>
                  <a:gd name="T29" fmla="*/ 5 h 686"/>
                  <a:gd name="T30" fmla="*/ 62 w 504"/>
                  <a:gd name="T31" fmla="*/ 5 h 686"/>
                  <a:gd name="T32" fmla="*/ 51 w 504"/>
                  <a:gd name="T33" fmla="*/ 2 h 686"/>
                  <a:gd name="T34" fmla="*/ 40 w 504"/>
                  <a:gd name="T35" fmla="*/ 0 h 686"/>
                  <a:gd name="T36" fmla="*/ 29 w 504"/>
                  <a:gd name="T37" fmla="*/ 7 h 686"/>
                  <a:gd name="T38" fmla="*/ 20 w 504"/>
                  <a:gd name="T39" fmla="*/ 20 h 686"/>
                  <a:gd name="T40" fmla="*/ 11 w 504"/>
                  <a:gd name="T41" fmla="*/ 31 h 686"/>
                  <a:gd name="T42" fmla="*/ 5 w 504"/>
                  <a:gd name="T43" fmla="*/ 44 h 686"/>
                  <a:gd name="T44" fmla="*/ 3 w 504"/>
                  <a:gd name="T45" fmla="*/ 57 h 686"/>
                  <a:gd name="T46" fmla="*/ 5 w 504"/>
                  <a:gd name="T47" fmla="*/ 71 h 686"/>
                  <a:gd name="T48" fmla="*/ 9 w 504"/>
                  <a:gd name="T49" fmla="*/ 86 h 686"/>
                  <a:gd name="T50" fmla="*/ 11 w 504"/>
                  <a:gd name="T51" fmla="*/ 99 h 686"/>
                  <a:gd name="T52" fmla="*/ 16 w 504"/>
                  <a:gd name="T53" fmla="*/ 113 h 686"/>
                  <a:gd name="T54" fmla="*/ 23 w 504"/>
                  <a:gd name="T55" fmla="*/ 124 h 686"/>
                  <a:gd name="T56" fmla="*/ 29 w 504"/>
                  <a:gd name="T57" fmla="*/ 135 h 686"/>
                  <a:gd name="T58" fmla="*/ 35 w 504"/>
                  <a:gd name="T59" fmla="*/ 145 h 686"/>
                  <a:gd name="T60" fmla="*/ 42 w 504"/>
                  <a:gd name="T61" fmla="*/ 154 h 686"/>
                  <a:gd name="T62" fmla="*/ 49 w 504"/>
                  <a:gd name="T63" fmla="*/ 159 h 686"/>
                  <a:gd name="T64" fmla="*/ 56 w 504"/>
                  <a:gd name="T65" fmla="*/ 164 h 686"/>
                  <a:gd name="T66" fmla="*/ 62 w 504"/>
                  <a:gd name="T67" fmla="*/ 168 h 686"/>
                  <a:gd name="T68" fmla="*/ 69 w 504"/>
                  <a:gd name="T69" fmla="*/ 170 h 686"/>
                  <a:gd name="T70" fmla="*/ 75 w 504"/>
                  <a:gd name="T71" fmla="*/ 166 h 686"/>
                  <a:gd name="T72" fmla="*/ 82 w 504"/>
                  <a:gd name="T73" fmla="*/ 161 h 686"/>
                  <a:gd name="T74" fmla="*/ 86 w 504"/>
                  <a:gd name="T75" fmla="*/ 159 h 686"/>
                  <a:gd name="T76" fmla="*/ 93 w 504"/>
                  <a:gd name="T77" fmla="*/ 156 h 686"/>
                  <a:gd name="T78" fmla="*/ 100 w 504"/>
                  <a:gd name="T79" fmla="*/ 154 h 686"/>
                  <a:gd name="T80" fmla="*/ 106 w 504"/>
                  <a:gd name="T81" fmla="*/ 154 h 686"/>
                  <a:gd name="T82" fmla="*/ 113 w 504"/>
                  <a:gd name="T83" fmla="*/ 153 h 6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4" h="686">
                    <a:moveTo>
                      <a:pt x="468" y="610"/>
                    </a:moveTo>
                    <a:lnTo>
                      <a:pt x="479" y="610"/>
                    </a:lnTo>
                    <a:lnTo>
                      <a:pt x="486" y="610"/>
                    </a:lnTo>
                    <a:lnTo>
                      <a:pt x="494" y="610"/>
                    </a:lnTo>
                    <a:lnTo>
                      <a:pt x="504" y="610"/>
                    </a:lnTo>
                    <a:lnTo>
                      <a:pt x="504" y="573"/>
                    </a:lnTo>
                    <a:lnTo>
                      <a:pt x="494" y="544"/>
                    </a:lnTo>
                    <a:lnTo>
                      <a:pt x="494" y="519"/>
                    </a:lnTo>
                    <a:lnTo>
                      <a:pt x="494" y="493"/>
                    </a:lnTo>
                    <a:lnTo>
                      <a:pt x="494" y="468"/>
                    </a:lnTo>
                    <a:lnTo>
                      <a:pt x="494" y="438"/>
                    </a:lnTo>
                    <a:lnTo>
                      <a:pt x="494" y="414"/>
                    </a:lnTo>
                    <a:lnTo>
                      <a:pt x="494" y="389"/>
                    </a:lnTo>
                    <a:lnTo>
                      <a:pt x="486" y="352"/>
                    </a:lnTo>
                    <a:lnTo>
                      <a:pt x="479" y="326"/>
                    </a:lnTo>
                    <a:lnTo>
                      <a:pt x="468" y="298"/>
                    </a:lnTo>
                    <a:lnTo>
                      <a:pt x="461" y="272"/>
                    </a:lnTo>
                    <a:lnTo>
                      <a:pt x="450" y="236"/>
                    </a:lnTo>
                    <a:lnTo>
                      <a:pt x="443" y="211"/>
                    </a:lnTo>
                    <a:lnTo>
                      <a:pt x="431" y="184"/>
                    </a:lnTo>
                    <a:lnTo>
                      <a:pt x="425" y="148"/>
                    </a:lnTo>
                    <a:lnTo>
                      <a:pt x="413" y="141"/>
                    </a:lnTo>
                    <a:lnTo>
                      <a:pt x="399" y="123"/>
                    </a:lnTo>
                    <a:lnTo>
                      <a:pt x="388" y="105"/>
                    </a:lnTo>
                    <a:lnTo>
                      <a:pt x="370" y="87"/>
                    </a:lnTo>
                    <a:lnTo>
                      <a:pt x="362" y="69"/>
                    </a:lnTo>
                    <a:lnTo>
                      <a:pt x="344" y="51"/>
                    </a:lnTo>
                    <a:lnTo>
                      <a:pt x="337" y="33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6" y="18"/>
                    </a:lnTo>
                    <a:lnTo>
                      <a:pt x="247" y="18"/>
                    </a:lnTo>
                    <a:lnTo>
                      <a:pt x="229" y="8"/>
                    </a:lnTo>
                    <a:lnTo>
                      <a:pt x="204" y="8"/>
                    </a:lnTo>
                    <a:lnTo>
                      <a:pt x="178" y="8"/>
                    </a:lnTo>
                    <a:lnTo>
                      <a:pt x="159" y="0"/>
                    </a:lnTo>
                    <a:lnTo>
                      <a:pt x="134" y="0"/>
                    </a:lnTo>
                    <a:lnTo>
                      <a:pt x="116" y="26"/>
                    </a:lnTo>
                    <a:lnTo>
                      <a:pt x="98" y="51"/>
                    </a:lnTo>
                    <a:lnTo>
                      <a:pt x="80" y="80"/>
                    </a:lnTo>
                    <a:lnTo>
                      <a:pt x="62" y="94"/>
                    </a:lnTo>
                    <a:lnTo>
                      <a:pt x="44" y="123"/>
                    </a:lnTo>
                    <a:lnTo>
                      <a:pt x="36" y="148"/>
                    </a:lnTo>
                    <a:lnTo>
                      <a:pt x="18" y="174"/>
                    </a:lnTo>
                    <a:lnTo>
                      <a:pt x="0" y="203"/>
                    </a:lnTo>
                    <a:lnTo>
                      <a:pt x="11" y="229"/>
                    </a:lnTo>
                    <a:lnTo>
                      <a:pt x="11" y="254"/>
                    </a:lnTo>
                    <a:lnTo>
                      <a:pt x="18" y="283"/>
                    </a:lnTo>
                    <a:lnTo>
                      <a:pt x="26" y="316"/>
                    </a:lnTo>
                    <a:lnTo>
                      <a:pt x="36" y="344"/>
                    </a:lnTo>
                    <a:lnTo>
                      <a:pt x="36" y="370"/>
                    </a:lnTo>
                    <a:lnTo>
                      <a:pt x="44" y="395"/>
                    </a:lnTo>
                    <a:lnTo>
                      <a:pt x="54" y="432"/>
                    </a:lnTo>
                    <a:lnTo>
                      <a:pt x="62" y="450"/>
                    </a:lnTo>
                    <a:lnTo>
                      <a:pt x="80" y="475"/>
                    </a:lnTo>
                    <a:lnTo>
                      <a:pt x="90" y="493"/>
                    </a:lnTo>
                    <a:lnTo>
                      <a:pt x="105" y="519"/>
                    </a:lnTo>
                    <a:lnTo>
                      <a:pt x="116" y="537"/>
                    </a:lnTo>
                    <a:lnTo>
                      <a:pt x="134" y="562"/>
                    </a:lnTo>
                    <a:lnTo>
                      <a:pt x="141" y="580"/>
                    </a:lnTo>
                    <a:lnTo>
                      <a:pt x="153" y="610"/>
                    </a:lnTo>
                    <a:lnTo>
                      <a:pt x="167" y="616"/>
                    </a:lnTo>
                    <a:lnTo>
                      <a:pt x="185" y="624"/>
                    </a:lnTo>
                    <a:lnTo>
                      <a:pt x="196" y="635"/>
                    </a:lnTo>
                    <a:lnTo>
                      <a:pt x="214" y="643"/>
                    </a:lnTo>
                    <a:lnTo>
                      <a:pt x="222" y="653"/>
                    </a:lnTo>
                    <a:lnTo>
                      <a:pt x="240" y="661"/>
                    </a:lnTo>
                    <a:lnTo>
                      <a:pt x="247" y="671"/>
                    </a:lnTo>
                    <a:lnTo>
                      <a:pt x="265" y="686"/>
                    </a:lnTo>
                    <a:lnTo>
                      <a:pt x="276" y="679"/>
                    </a:lnTo>
                    <a:lnTo>
                      <a:pt x="290" y="671"/>
                    </a:lnTo>
                    <a:lnTo>
                      <a:pt x="301" y="661"/>
                    </a:lnTo>
                    <a:lnTo>
                      <a:pt x="308" y="653"/>
                    </a:lnTo>
                    <a:lnTo>
                      <a:pt x="326" y="643"/>
                    </a:lnTo>
                    <a:lnTo>
                      <a:pt x="337" y="635"/>
                    </a:lnTo>
                    <a:lnTo>
                      <a:pt x="344" y="635"/>
                    </a:lnTo>
                    <a:lnTo>
                      <a:pt x="362" y="624"/>
                    </a:lnTo>
                    <a:lnTo>
                      <a:pt x="370" y="624"/>
                    </a:lnTo>
                    <a:lnTo>
                      <a:pt x="388" y="616"/>
                    </a:lnTo>
                    <a:lnTo>
                      <a:pt x="399" y="616"/>
                    </a:lnTo>
                    <a:lnTo>
                      <a:pt x="413" y="616"/>
                    </a:lnTo>
                    <a:lnTo>
                      <a:pt x="425" y="616"/>
                    </a:lnTo>
                    <a:lnTo>
                      <a:pt x="443" y="610"/>
                    </a:lnTo>
                    <a:lnTo>
                      <a:pt x="450" y="610"/>
                    </a:lnTo>
                    <a:lnTo>
                      <a:pt x="468" y="610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7" name="Freeform 481"/>
              <p:cNvSpPr>
                <a:spLocks/>
              </p:cNvSpPr>
              <p:nvPr/>
            </p:nvSpPr>
            <p:spPr bwMode="auto">
              <a:xfrm>
                <a:off x="3539" y="1290"/>
                <a:ext cx="103" cy="143"/>
              </a:xfrm>
              <a:custGeom>
                <a:avLst/>
                <a:gdLst>
                  <a:gd name="T0" fmla="*/ 97 w 414"/>
                  <a:gd name="T1" fmla="*/ 126 h 574"/>
                  <a:gd name="T2" fmla="*/ 101 w 414"/>
                  <a:gd name="T3" fmla="*/ 126 h 574"/>
                  <a:gd name="T4" fmla="*/ 103 w 414"/>
                  <a:gd name="T5" fmla="*/ 121 h 574"/>
                  <a:gd name="T6" fmla="*/ 103 w 414"/>
                  <a:gd name="T7" fmla="*/ 108 h 574"/>
                  <a:gd name="T8" fmla="*/ 101 w 414"/>
                  <a:gd name="T9" fmla="*/ 97 h 574"/>
                  <a:gd name="T10" fmla="*/ 101 w 414"/>
                  <a:gd name="T11" fmla="*/ 86 h 574"/>
                  <a:gd name="T12" fmla="*/ 99 w 414"/>
                  <a:gd name="T13" fmla="*/ 75 h 574"/>
                  <a:gd name="T14" fmla="*/ 97 w 414"/>
                  <a:gd name="T15" fmla="*/ 62 h 574"/>
                  <a:gd name="T16" fmla="*/ 92 w 414"/>
                  <a:gd name="T17" fmla="*/ 51 h 574"/>
                  <a:gd name="T18" fmla="*/ 89 w 414"/>
                  <a:gd name="T19" fmla="*/ 37 h 574"/>
                  <a:gd name="T20" fmla="*/ 85 w 414"/>
                  <a:gd name="T21" fmla="*/ 29 h 574"/>
                  <a:gd name="T22" fmla="*/ 79 w 414"/>
                  <a:gd name="T23" fmla="*/ 22 h 574"/>
                  <a:gd name="T24" fmla="*/ 74 w 414"/>
                  <a:gd name="T25" fmla="*/ 15 h 574"/>
                  <a:gd name="T26" fmla="*/ 68 w 414"/>
                  <a:gd name="T27" fmla="*/ 9 h 574"/>
                  <a:gd name="T28" fmla="*/ 61 w 414"/>
                  <a:gd name="T29" fmla="*/ 4 h 574"/>
                  <a:gd name="T30" fmla="*/ 51 w 414"/>
                  <a:gd name="T31" fmla="*/ 2 h 574"/>
                  <a:gd name="T32" fmla="*/ 42 w 414"/>
                  <a:gd name="T33" fmla="*/ 2 h 574"/>
                  <a:gd name="T34" fmla="*/ 31 w 414"/>
                  <a:gd name="T35" fmla="*/ 0 h 574"/>
                  <a:gd name="T36" fmla="*/ 24 w 414"/>
                  <a:gd name="T37" fmla="*/ 6 h 574"/>
                  <a:gd name="T38" fmla="*/ 15 w 414"/>
                  <a:gd name="T39" fmla="*/ 15 h 574"/>
                  <a:gd name="T40" fmla="*/ 8 w 414"/>
                  <a:gd name="T41" fmla="*/ 26 h 574"/>
                  <a:gd name="T42" fmla="*/ 2 w 414"/>
                  <a:gd name="T43" fmla="*/ 37 h 574"/>
                  <a:gd name="T44" fmla="*/ 0 w 414"/>
                  <a:gd name="T45" fmla="*/ 48 h 574"/>
                  <a:gd name="T46" fmla="*/ 2 w 414"/>
                  <a:gd name="T47" fmla="*/ 60 h 574"/>
                  <a:gd name="T48" fmla="*/ 6 w 414"/>
                  <a:gd name="T49" fmla="*/ 71 h 574"/>
                  <a:gd name="T50" fmla="*/ 8 w 414"/>
                  <a:gd name="T51" fmla="*/ 83 h 574"/>
                  <a:gd name="T52" fmla="*/ 13 w 414"/>
                  <a:gd name="T53" fmla="*/ 94 h 574"/>
                  <a:gd name="T54" fmla="*/ 17 w 414"/>
                  <a:gd name="T55" fmla="*/ 103 h 574"/>
                  <a:gd name="T56" fmla="*/ 24 w 414"/>
                  <a:gd name="T57" fmla="*/ 112 h 574"/>
                  <a:gd name="T58" fmla="*/ 28 w 414"/>
                  <a:gd name="T59" fmla="*/ 121 h 574"/>
                  <a:gd name="T60" fmla="*/ 35 w 414"/>
                  <a:gd name="T61" fmla="*/ 127 h 574"/>
                  <a:gd name="T62" fmla="*/ 39 w 414"/>
                  <a:gd name="T63" fmla="*/ 132 h 574"/>
                  <a:gd name="T64" fmla="*/ 46 w 414"/>
                  <a:gd name="T65" fmla="*/ 137 h 574"/>
                  <a:gd name="T66" fmla="*/ 51 w 414"/>
                  <a:gd name="T67" fmla="*/ 141 h 574"/>
                  <a:gd name="T68" fmla="*/ 57 w 414"/>
                  <a:gd name="T69" fmla="*/ 141 h 574"/>
                  <a:gd name="T70" fmla="*/ 61 w 414"/>
                  <a:gd name="T71" fmla="*/ 139 h 574"/>
                  <a:gd name="T72" fmla="*/ 66 w 414"/>
                  <a:gd name="T73" fmla="*/ 134 h 574"/>
                  <a:gd name="T74" fmla="*/ 72 w 414"/>
                  <a:gd name="T75" fmla="*/ 132 h 574"/>
                  <a:gd name="T76" fmla="*/ 77 w 414"/>
                  <a:gd name="T77" fmla="*/ 129 h 574"/>
                  <a:gd name="T78" fmla="*/ 81 w 414"/>
                  <a:gd name="T79" fmla="*/ 127 h 574"/>
                  <a:gd name="T80" fmla="*/ 88 w 414"/>
                  <a:gd name="T81" fmla="*/ 127 h 574"/>
                  <a:gd name="T82" fmla="*/ 94 w 414"/>
                  <a:gd name="T83" fmla="*/ 127 h 57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4" h="574">
                    <a:moveTo>
                      <a:pt x="389" y="511"/>
                    </a:moveTo>
                    <a:lnTo>
                      <a:pt x="389" y="505"/>
                    </a:lnTo>
                    <a:lnTo>
                      <a:pt x="396" y="505"/>
                    </a:lnTo>
                    <a:lnTo>
                      <a:pt x="407" y="505"/>
                    </a:lnTo>
                    <a:lnTo>
                      <a:pt x="414" y="505"/>
                    </a:lnTo>
                    <a:lnTo>
                      <a:pt x="414" y="486"/>
                    </a:lnTo>
                    <a:lnTo>
                      <a:pt x="414" y="457"/>
                    </a:lnTo>
                    <a:lnTo>
                      <a:pt x="414" y="432"/>
                    </a:lnTo>
                    <a:lnTo>
                      <a:pt x="414" y="414"/>
                    </a:lnTo>
                    <a:lnTo>
                      <a:pt x="407" y="388"/>
                    </a:lnTo>
                    <a:lnTo>
                      <a:pt x="407" y="370"/>
                    </a:lnTo>
                    <a:lnTo>
                      <a:pt x="407" y="345"/>
                    </a:lnTo>
                    <a:lnTo>
                      <a:pt x="407" y="315"/>
                    </a:lnTo>
                    <a:lnTo>
                      <a:pt x="396" y="302"/>
                    </a:lnTo>
                    <a:lnTo>
                      <a:pt x="396" y="272"/>
                    </a:lnTo>
                    <a:lnTo>
                      <a:pt x="389" y="247"/>
                    </a:lnTo>
                    <a:lnTo>
                      <a:pt x="378" y="221"/>
                    </a:lnTo>
                    <a:lnTo>
                      <a:pt x="371" y="203"/>
                    </a:lnTo>
                    <a:lnTo>
                      <a:pt x="371" y="178"/>
                    </a:lnTo>
                    <a:lnTo>
                      <a:pt x="359" y="149"/>
                    </a:lnTo>
                    <a:lnTo>
                      <a:pt x="353" y="131"/>
                    </a:lnTo>
                    <a:lnTo>
                      <a:pt x="341" y="116"/>
                    </a:lnTo>
                    <a:lnTo>
                      <a:pt x="327" y="98"/>
                    </a:lnTo>
                    <a:lnTo>
                      <a:pt x="316" y="87"/>
                    </a:lnTo>
                    <a:lnTo>
                      <a:pt x="308" y="69"/>
                    </a:lnTo>
                    <a:lnTo>
                      <a:pt x="298" y="61"/>
                    </a:lnTo>
                    <a:lnTo>
                      <a:pt x="280" y="43"/>
                    </a:lnTo>
                    <a:lnTo>
                      <a:pt x="272" y="36"/>
                    </a:lnTo>
                    <a:lnTo>
                      <a:pt x="265" y="18"/>
                    </a:lnTo>
                    <a:lnTo>
                      <a:pt x="247" y="18"/>
                    </a:lnTo>
                    <a:lnTo>
                      <a:pt x="229" y="18"/>
                    </a:lnTo>
                    <a:lnTo>
                      <a:pt x="204" y="7"/>
                    </a:lnTo>
                    <a:lnTo>
                      <a:pt x="186" y="7"/>
                    </a:lnTo>
                    <a:lnTo>
                      <a:pt x="168" y="7"/>
                    </a:lnTo>
                    <a:lnTo>
                      <a:pt x="150" y="7"/>
                    </a:lnTo>
                    <a:lnTo>
                      <a:pt x="124" y="0"/>
                    </a:lnTo>
                    <a:lnTo>
                      <a:pt x="106" y="0"/>
                    </a:lnTo>
                    <a:lnTo>
                      <a:pt x="95" y="25"/>
                    </a:lnTo>
                    <a:lnTo>
                      <a:pt x="81" y="43"/>
                    </a:lnTo>
                    <a:lnTo>
                      <a:pt x="62" y="61"/>
                    </a:lnTo>
                    <a:lnTo>
                      <a:pt x="51" y="87"/>
                    </a:lnTo>
                    <a:lnTo>
                      <a:pt x="33" y="106"/>
                    </a:lnTo>
                    <a:lnTo>
                      <a:pt x="26" y="124"/>
                    </a:lnTo>
                    <a:lnTo>
                      <a:pt x="8" y="149"/>
                    </a:lnTo>
                    <a:lnTo>
                      <a:pt x="0" y="167"/>
                    </a:lnTo>
                    <a:lnTo>
                      <a:pt x="0" y="193"/>
                    </a:lnTo>
                    <a:lnTo>
                      <a:pt x="8" y="211"/>
                    </a:lnTo>
                    <a:lnTo>
                      <a:pt x="8" y="239"/>
                    </a:lnTo>
                    <a:lnTo>
                      <a:pt x="18" y="265"/>
                    </a:lnTo>
                    <a:lnTo>
                      <a:pt x="26" y="284"/>
                    </a:lnTo>
                    <a:lnTo>
                      <a:pt x="26" y="309"/>
                    </a:lnTo>
                    <a:lnTo>
                      <a:pt x="33" y="333"/>
                    </a:lnTo>
                    <a:lnTo>
                      <a:pt x="44" y="363"/>
                    </a:lnTo>
                    <a:lnTo>
                      <a:pt x="51" y="378"/>
                    </a:lnTo>
                    <a:lnTo>
                      <a:pt x="62" y="396"/>
                    </a:lnTo>
                    <a:lnTo>
                      <a:pt x="69" y="414"/>
                    </a:lnTo>
                    <a:lnTo>
                      <a:pt x="81" y="432"/>
                    </a:lnTo>
                    <a:lnTo>
                      <a:pt x="95" y="450"/>
                    </a:lnTo>
                    <a:lnTo>
                      <a:pt x="106" y="468"/>
                    </a:lnTo>
                    <a:lnTo>
                      <a:pt x="113" y="486"/>
                    </a:lnTo>
                    <a:lnTo>
                      <a:pt x="124" y="505"/>
                    </a:lnTo>
                    <a:lnTo>
                      <a:pt x="142" y="511"/>
                    </a:lnTo>
                    <a:lnTo>
                      <a:pt x="150" y="519"/>
                    </a:lnTo>
                    <a:lnTo>
                      <a:pt x="157" y="530"/>
                    </a:lnTo>
                    <a:lnTo>
                      <a:pt x="175" y="538"/>
                    </a:lnTo>
                    <a:lnTo>
                      <a:pt x="186" y="548"/>
                    </a:lnTo>
                    <a:lnTo>
                      <a:pt x="193" y="556"/>
                    </a:lnTo>
                    <a:lnTo>
                      <a:pt x="204" y="566"/>
                    </a:lnTo>
                    <a:lnTo>
                      <a:pt x="218" y="574"/>
                    </a:lnTo>
                    <a:lnTo>
                      <a:pt x="229" y="566"/>
                    </a:lnTo>
                    <a:lnTo>
                      <a:pt x="236" y="556"/>
                    </a:lnTo>
                    <a:lnTo>
                      <a:pt x="247" y="556"/>
                    </a:lnTo>
                    <a:lnTo>
                      <a:pt x="254" y="548"/>
                    </a:lnTo>
                    <a:lnTo>
                      <a:pt x="265" y="538"/>
                    </a:lnTo>
                    <a:lnTo>
                      <a:pt x="272" y="530"/>
                    </a:lnTo>
                    <a:lnTo>
                      <a:pt x="290" y="530"/>
                    </a:lnTo>
                    <a:lnTo>
                      <a:pt x="298" y="519"/>
                    </a:lnTo>
                    <a:lnTo>
                      <a:pt x="308" y="519"/>
                    </a:lnTo>
                    <a:lnTo>
                      <a:pt x="316" y="519"/>
                    </a:lnTo>
                    <a:lnTo>
                      <a:pt x="327" y="511"/>
                    </a:lnTo>
                    <a:lnTo>
                      <a:pt x="341" y="511"/>
                    </a:lnTo>
                    <a:lnTo>
                      <a:pt x="353" y="511"/>
                    </a:lnTo>
                    <a:lnTo>
                      <a:pt x="359" y="511"/>
                    </a:lnTo>
                    <a:lnTo>
                      <a:pt x="378" y="511"/>
                    </a:lnTo>
                    <a:lnTo>
                      <a:pt x="389" y="511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8" name="Freeform 482"/>
              <p:cNvSpPr>
                <a:spLocks/>
              </p:cNvSpPr>
              <p:nvPr/>
            </p:nvSpPr>
            <p:spPr bwMode="auto">
              <a:xfrm>
                <a:off x="3554" y="1316"/>
                <a:ext cx="84" cy="115"/>
              </a:xfrm>
              <a:custGeom>
                <a:avLst/>
                <a:gdLst>
                  <a:gd name="T0" fmla="*/ 82 w 334"/>
                  <a:gd name="T1" fmla="*/ 101 h 460"/>
                  <a:gd name="T2" fmla="*/ 84 w 334"/>
                  <a:gd name="T3" fmla="*/ 97 h 460"/>
                  <a:gd name="T4" fmla="*/ 84 w 334"/>
                  <a:gd name="T5" fmla="*/ 88 h 460"/>
                  <a:gd name="T6" fmla="*/ 84 w 334"/>
                  <a:gd name="T7" fmla="*/ 77 h 460"/>
                  <a:gd name="T8" fmla="*/ 84 w 334"/>
                  <a:gd name="T9" fmla="*/ 68 h 460"/>
                  <a:gd name="T10" fmla="*/ 82 w 334"/>
                  <a:gd name="T11" fmla="*/ 60 h 460"/>
                  <a:gd name="T12" fmla="*/ 79 w 334"/>
                  <a:gd name="T13" fmla="*/ 51 h 460"/>
                  <a:gd name="T14" fmla="*/ 78 w 334"/>
                  <a:gd name="T15" fmla="*/ 40 h 460"/>
                  <a:gd name="T16" fmla="*/ 73 w 334"/>
                  <a:gd name="T17" fmla="*/ 31 h 460"/>
                  <a:gd name="T18" fmla="*/ 70 w 334"/>
                  <a:gd name="T19" fmla="*/ 22 h 460"/>
                  <a:gd name="T20" fmla="*/ 67 w 334"/>
                  <a:gd name="T21" fmla="*/ 18 h 460"/>
                  <a:gd name="T22" fmla="*/ 62 w 334"/>
                  <a:gd name="T23" fmla="*/ 14 h 460"/>
                  <a:gd name="T24" fmla="*/ 57 w 334"/>
                  <a:gd name="T25" fmla="*/ 6 h 460"/>
                  <a:gd name="T26" fmla="*/ 51 w 334"/>
                  <a:gd name="T27" fmla="*/ 5 h 460"/>
                  <a:gd name="T28" fmla="*/ 42 w 334"/>
                  <a:gd name="T29" fmla="*/ 3 h 460"/>
                  <a:gd name="T30" fmla="*/ 36 w 334"/>
                  <a:gd name="T31" fmla="*/ 3 h 460"/>
                  <a:gd name="T32" fmla="*/ 27 w 334"/>
                  <a:gd name="T33" fmla="*/ 0 h 460"/>
                  <a:gd name="T34" fmla="*/ 20 w 334"/>
                  <a:gd name="T35" fmla="*/ 5 h 460"/>
                  <a:gd name="T36" fmla="*/ 16 w 334"/>
                  <a:gd name="T37" fmla="*/ 14 h 460"/>
                  <a:gd name="T38" fmla="*/ 8 w 334"/>
                  <a:gd name="T39" fmla="*/ 22 h 460"/>
                  <a:gd name="T40" fmla="*/ 5 w 334"/>
                  <a:gd name="T41" fmla="*/ 29 h 460"/>
                  <a:gd name="T42" fmla="*/ 2 w 334"/>
                  <a:gd name="T43" fmla="*/ 37 h 460"/>
                  <a:gd name="T44" fmla="*/ 5 w 334"/>
                  <a:gd name="T45" fmla="*/ 49 h 460"/>
                  <a:gd name="T46" fmla="*/ 6 w 334"/>
                  <a:gd name="T47" fmla="*/ 57 h 460"/>
                  <a:gd name="T48" fmla="*/ 8 w 334"/>
                  <a:gd name="T49" fmla="*/ 66 h 460"/>
                  <a:gd name="T50" fmla="*/ 11 w 334"/>
                  <a:gd name="T51" fmla="*/ 75 h 460"/>
                  <a:gd name="T52" fmla="*/ 16 w 334"/>
                  <a:gd name="T53" fmla="*/ 83 h 460"/>
                  <a:gd name="T54" fmla="*/ 20 w 334"/>
                  <a:gd name="T55" fmla="*/ 91 h 460"/>
                  <a:gd name="T56" fmla="*/ 24 w 334"/>
                  <a:gd name="T57" fmla="*/ 97 h 460"/>
                  <a:gd name="T58" fmla="*/ 28 w 334"/>
                  <a:gd name="T59" fmla="*/ 103 h 460"/>
                  <a:gd name="T60" fmla="*/ 33 w 334"/>
                  <a:gd name="T61" fmla="*/ 106 h 460"/>
                  <a:gd name="T62" fmla="*/ 37 w 334"/>
                  <a:gd name="T63" fmla="*/ 111 h 460"/>
                  <a:gd name="T64" fmla="*/ 42 w 334"/>
                  <a:gd name="T65" fmla="*/ 113 h 460"/>
                  <a:gd name="T66" fmla="*/ 47 w 334"/>
                  <a:gd name="T67" fmla="*/ 113 h 460"/>
                  <a:gd name="T68" fmla="*/ 51 w 334"/>
                  <a:gd name="T69" fmla="*/ 111 h 460"/>
                  <a:gd name="T70" fmla="*/ 55 w 334"/>
                  <a:gd name="T71" fmla="*/ 108 h 460"/>
                  <a:gd name="T72" fmla="*/ 59 w 334"/>
                  <a:gd name="T73" fmla="*/ 106 h 460"/>
                  <a:gd name="T74" fmla="*/ 64 w 334"/>
                  <a:gd name="T75" fmla="*/ 103 h 460"/>
                  <a:gd name="T76" fmla="*/ 69 w 334"/>
                  <a:gd name="T77" fmla="*/ 103 h 460"/>
                  <a:gd name="T78" fmla="*/ 73 w 334"/>
                  <a:gd name="T79" fmla="*/ 103 h 460"/>
                  <a:gd name="T80" fmla="*/ 78 w 334"/>
                  <a:gd name="T81" fmla="*/ 101 h 4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4" h="460">
                    <a:moveTo>
                      <a:pt x="316" y="405"/>
                    </a:moveTo>
                    <a:lnTo>
                      <a:pt x="327" y="405"/>
                    </a:lnTo>
                    <a:lnTo>
                      <a:pt x="334" y="405"/>
                    </a:lnTo>
                    <a:lnTo>
                      <a:pt x="334" y="387"/>
                    </a:lnTo>
                    <a:lnTo>
                      <a:pt x="334" y="369"/>
                    </a:lnTo>
                    <a:lnTo>
                      <a:pt x="334" y="351"/>
                    </a:lnTo>
                    <a:lnTo>
                      <a:pt x="334" y="333"/>
                    </a:lnTo>
                    <a:lnTo>
                      <a:pt x="334" y="308"/>
                    </a:lnTo>
                    <a:lnTo>
                      <a:pt x="334" y="290"/>
                    </a:lnTo>
                    <a:lnTo>
                      <a:pt x="334" y="272"/>
                    </a:lnTo>
                    <a:lnTo>
                      <a:pt x="334" y="257"/>
                    </a:lnTo>
                    <a:lnTo>
                      <a:pt x="327" y="239"/>
                    </a:lnTo>
                    <a:lnTo>
                      <a:pt x="316" y="221"/>
                    </a:lnTo>
                    <a:lnTo>
                      <a:pt x="316" y="203"/>
                    </a:lnTo>
                    <a:lnTo>
                      <a:pt x="309" y="178"/>
                    </a:lnTo>
                    <a:lnTo>
                      <a:pt x="309" y="159"/>
                    </a:lnTo>
                    <a:lnTo>
                      <a:pt x="297" y="141"/>
                    </a:lnTo>
                    <a:lnTo>
                      <a:pt x="291" y="123"/>
                    </a:lnTo>
                    <a:lnTo>
                      <a:pt x="291" y="105"/>
                    </a:lnTo>
                    <a:lnTo>
                      <a:pt x="279" y="87"/>
                    </a:lnTo>
                    <a:lnTo>
                      <a:pt x="273" y="79"/>
                    </a:lnTo>
                    <a:lnTo>
                      <a:pt x="265" y="72"/>
                    </a:lnTo>
                    <a:lnTo>
                      <a:pt x="254" y="61"/>
                    </a:lnTo>
                    <a:lnTo>
                      <a:pt x="246" y="54"/>
                    </a:lnTo>
                    <a:lnTo>
                      <a:pt x="236" y="36"/>
                    </a:lnTo>
                    <a:lnTo>
                      <a:pt x="228" y="25"/>
                    </a:lnTo>
                    <a:lnTo>
                      <a:pt x="218" y="18"/>
                    </a:lnTo>
                    <a:lnTo>
                      <a:pt x="203" y="18"/>
                    </a:lnTo>
                    <a:lnTo>
                      <a:pt x="185" y="10"/>
                    </a:lnTo>
                    <a:lnTo>
                      <a:pt x="167" y="10"/>
                    </a:lnTo>
                    <a:lnTo>
                      <a:pt x="156" y="10"/>
                    </a:lnTo>
                    <a:lnTo>
                      <a:pt x="142" y="10"/>
                    </a:lnTo>
                    <a:lnTo>
                      <a:pt x="124" y="10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80" y="18"/>
                    </a:lnTo>
                    <a:lnTo>
                      <a:pt x="70" y="36"/>
                    </a:lnTo>
                    <a:lnTo>
                      <a:pt x="62" y="54"/>
                    </a:lnTo>
                    <a:lnTo>
                      <a:pt x="44" y="72"/>
                    </a:lnTo>
                    <a:lnTo>
                      <a:pt x="33" y="87"/>
                    </a:lnTo>
                    <a:lnTo>
                      <a:pt x="25" y="97"/>
                    </a:lnTo>
                    <a:lnTo>
                      <a:pt x="19" y="115"/>
                    </a:lnTo>
                    <a:lnTo>
                      <a:pt x="0" y="133"/>
                    </a:lnTo>
                    <a:lnTo>
                      <a:pt x="7" y="148"/>
                    </a:lnTo>
                    <a:lnTo>
                      <a:pt x="7" y="166"/>
                    </a:lnTo>
                    <a:lnTo>
                      <a:pt x="19" y="196"/>
                    </a:lnTo>
                    <a:lnTo>
                      <a:pt x="19" y="209"/>
                    </a:lnTo>
                    <a:lnTo>
                      <a:pt x="25" y="227"/>
                    </a:lnTo>
                    <a:lnTo>
                      <a:pt x="25" y="246"/>
                    </a:lnTo>
                    <a:lnTo>
                      <a:pt x="33" y="264"/>
                    </a:lnTo>
                    <a:lnTo>
                      <a:pt x="33" y="290"/>
                    </a:lnTo>
                    <a:lnTo>
                      <a:pt x="44" y="300"/>
                    </a:lnTo>
                    <a:lnTo>
                      <a:pt x="51" y="318"/>
                    </a:lnTo>
                    <a:lnTo>
                      <a:pt x="62" y="333"/>
                    </a:lnTo>
                    <a:lnTo>
                      <a:pt x="70" y="344"/>
                    </a:lnTo>
                    <a:lnTo>
                      <a:pt x="80" y="362"/>
                    </a:lnTo>
                    <a:lnTo>
                      <a:pt x="88" y="380"/>
                    </a:lnTo>
                    <a:lnTo>
                      <a:pt x="95" y="387"/>
                    </a:lnTo>
                    <a:lnTo>
                      <a:pt x="106" y="405"/>
                    </a:lnTo>
                    <a:lnTo>
                      <a:pt x="113" y="413"/>
                    </a:lnTo>
                    <a:lnTo>
                      <a:pt x="124" y="413"/>
                    </a:lnTo>
                    <a:lnTo>
                      <a:pt x="131" y="424"/>
                    </a:lnTo>
                    <a:lnTo>
                      <a:pt x="142" y="432"/>
                    </a:lnTo>
                    <a:lnTo>
                      <a:pt x="149" y="442"/>
                    </a:lnTo>
                    <a:lnTo>
                      <a:pt x="156" y="442"/>
                    </a:lnTo>
                    <a:lnTo>
                      <a:pt x="167" y="450"/>
                    </a:lnTo>
                    <a:lnTo>
                      <a:pt x="174" y="460"/>
                    </a:lnTo>
                    <a:lnTo>
                      <a:pt x="185" y="450"/>
                    </a:lnTo>
                    <a:lnTo>
                      <a:pt x="192" y="450"/>
                    </a:lnTo>
                    <a:lnTo>
                      <a:pt x="203" y="442"/>
                    </a:lnTo>
                    <a:lnTo>
                      <a:pt x="210" y="442"/>
                    </a:lnTo>
                    <a:lnTo>
                      <a:pt x="218" y="432"/>
                    </a:lnTo>
                    <a:lnTo>
                      <a:pt x="228" y="424"/>
                    </a:lnTo>
                    <a:lnTo>
                      <a:pt x="236" y="424"/>
                    </a:lnTo>
                    <a:lnTo>
                      <a:pt x="246" y="413"/>
                    </a:lnTo>
                    <a:lnTo>
                      <a:pt x="254" y="413"/>
                    </a:lnTo>
                    <a:lnTo>
                      <a:pt x="265" y="413"/>
                    </a:lnTo>
                    <a:lnTo>
                      <a:pt x="273" y="413"/>
                    </a:lnTo>
                    <a:lnTo>
                      <a:pt x="279" y="413"/>
                    </a:lnTo>
                    <a:lnTo>
                      <a:pt x="291" y="413"/>
                    </a:lnTo>
                    <a:lnTo>
                      <a:pt x="297" y="405"/>
                    </a:lnTo>
                    <a:lnTo>
                      <a:pt x="309" y="405"/>
                    </a:lnTo>
                    <a:lnTo>
                      <a:pt x="316" y="405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69" name="Freeform 483"/>
              <p:cNvSpPr>
                <a:spLocks/>
              </p:cNvSpPr>
              <p:nvPr/>
            </p:nvSpPr>
            <p:spPr bwMode="auto">
              <a:xfrm>
                <a:off x="3572" y="1342"/>
                <a:ext cx="64" cy="87"/>
              </a:xfrm>
              <a:custGeom>
                <a:avLst/>
                <a:gdLst>
                  <a:gd name="T0" fmla="*/ 60 w 257"/>
                  <a:gd name="T1" fmla="*/ 78 h 345"/>
                  <a:gd name="T2" fmla="*/ 64 w 257"/>
                  <a:gd name="T3" fmla="*/ 76 h 345"/>
                  <a:gd name="T4" fmla="*/ 61 w 257"/>
                  <a:gd name="T5" fmla="*/ 49 h 345"/>
                  <a:gd name="T6" fmla="*/ 52 w 257"/>
                  <a:gd name="T7" fmla="*/ 20 h 345"/>
                  <a:gd name="T8" fmla="*/ 39 w 257"/>
                  <a:gd name="T9" fmla="*/ 3 h 345"/>
                  <a:gd name="T10" fmla="*/ 18 w 257"/>
                  <a:gd name="T11" fmla="*/ 0 h 345"/>
                  <a:gd name="T12" fmla="*/ 0 w 257"/>
                  <a:gd name="T13" fmla="*/ 25 h 345"/>
                  <a:gd name="T14" fmla="*/ 6 w 257"/>
                  <a:gd name="T15" fmla="*/ 54 h 345"/>
                  <a:gd name="T16" fmla="*/ 20 w 257"/>
                  <a:gd name="T17" fmla="*/ 76 h 345"/>
                  <a:gd name="T18" fmla="*/ 33 w 257"/>
                  <a:gd name="T19" fmla="*/ 87 h 345"/>
                  <a:gd name="T20" fmla="*/ 46 w 257"/>
                  <a:gd name="T21" fmla="*/ 80 h 345"/>
                  <a:gd name="T22" fmla="*/ 60 w 257"/>
                  <a:gd name="T23" fmla="*/ 78 h 3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" h="345">
                    <a:moveTo>
                      <a:pt x="239" y="308"/>
                    </a:moveTo>
                    <a:lnTo>
                      <a:pt x="257" y="300"/>
                    </a:lnTo>
                    <a:lnTo>
                      <a:pt x="246" y="195"/>
                    </a:lnTo>
                    <a:lnTo>
                      <a:pt x="209" y="79"/>
                    </a:lnTo>
                    <a:lnTo>
                      <a:pt x="158" y="10"/>
                    </a:lnTo>
                    <a:lnTo>
                      <a:pt x="72" y="0"/>
                    </a:lnTo>
                    <a:lnTo>
                      <a:pt x="0" y="98"/>
                    </a:lnTo>
                    <a:lnTo>
                      <a:pt x="25" y="213"/>
                    </a:lnTo>
                    <a:lnTo>
                      <a:pt x="79" y="300"/>
                    </a:lnTo>
                    <a:lnTo>
                      <a:pt x="133" y="345"/>
                    </a:lnTo>
                    <a:lnTo>
                      <a:pt x="184" y="319"/>
                    </a:lnTo>
                    <a:lnTo>
                      <a:pt x="239" y="308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0" name="Freeform 484"/>
              <p:cNvSpPr>
                <a:spLocks/>
              </p:cNvSpPr>
              <p:nvPr/>
            </p:nvSpPr>
            <p:spPr bwMode="auto">
              <a:xfrm>
                <a:off x="3927" y="1442"/>
                <a:ext cx="338" cy="260"/>
              </a:xfrm>
              <a:custGeom>
                <a:avLst/>
                <a:gdLst>
                  <a:gd name="T0" fmla="*/ 8 w 1351"/>
                  <a:gd name="T1" fmla="*/ 117 h 1041"/>
                  <a:gd name="T2" fmla="*/ 0 w 1351"/>
                  <a:gd name="T3" fmla="*/ 99 h 1041"/>
                  <a:gd name="T4" fmla="*/ 90 w 1351"/>
                  <a:gd name="T5" fmla="*/ 37 h 1041"/>
                  <a:gd name="T6" fmla="*/ 199 w 1351"/>
                  <a:gd name="T7" fmla="*/ 0 h 1041"/>
                  <a:gd name="T8" fmla="*/ 278 w 1351"/>
                  <a:gd name="T9" fmla="*/ 11 h 1041"/>
                  <a:gd name="T10" fmla="*/ 338 w 1351"/>
                  <a:gd name="T11" fmla="*/ 92 h 1041"/>
                  <a:gd name="T12" fmla="*/ 293 w 1351"/>
                  <a:gd name="T13" fmla="*/ 214 h 1041"/>
                  <a:gd name="T14" fmla="*/ 190 w 1351"/>
                  <a:gd name="T15" fmla="*/ 256 h 1041"/>
                  <a:gd name="T16" fmla="*/ 93 w 1351"/>
                  <a:gd name="T17" fmla="*/ 260 h 1041"/>
                  <a:gd name="T18" fmla="*/ 31 w 1351"/>
                  <a:gd name="T19" fmla="*/ 233 h 1041"/>
                  <a:gd name="T20" fmla="*/ 31 w 1351"/>
                  <a:gd name="T21" fmla="*/ 169 h 1041"/>
                  <a:gd name="T22" fmla="*/ 8 w 1351"/>
                  <a:gd name="T23" fmla="*/ 117 h 10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1" h="1041">
                    <a:moveTo>
                      <a:pt x="33" y="467"/>
                    </a:moveTo>
                    <a:lnTo>
                      <a:pt x="0" y="395"/>
                    </a:lnTo>
                    <a:lnTo>
                      <a:pt x="360" y="149"/>
                    </a:lnTo>
                    <a:lnTo>
                      <a:pt x="795" y="0"/>
                    </a:lnTo>
                    <a:lnTo>
                      <a:pt x="1110" y="43"/>
                    </a:lnTo>
                    <a:lnTo>
                      <a:pt x="1351" y="370"/>
                    </a:lnTo>
                    <a:lnTo>
                      <a:pt x="1173" y="856"/>
                    </a:lnTo>
                    <a:lnTo>
                      <a:pt x="759" y="1023"/>
                    </a:lnTo>
                    <a:lnTo>
                      <a:pt x="371" y="1041"/>
                    </a:lnTo>
                    <a:lnTo>
                      <a:pt x="124" y="932"/>
                    </a:lnTo>
                    <a:lnTo>
                      <a:pt x="124" y="678"/>
                    </a:lnTo>
                    <a:lnTo>
                      <a:pt x="33" y="467"/>
                    </a:lnTo>
                    <a:close/>
                  </a:path>
                </a:pathLst>
              </a:custGeom>
              <a:solidFill>
                <a:srgbClr val="FF339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1" name="Freeform 485"/>
              <p:cNvSpPr>
                <a:spLocks/>
              </p:cNvSpPr>
              <p:nvPr/>
            </p:nvSpPr>
            <p:spPr bwMode="auto">
              <a:xfrm>
                <a:off x="3929" y="1455"/>
                <a:ext cx="306" cy="238"/>
              </a:xfrm>
              <a:custGeom>
                <a:avLst/>
                <a:gdLst>
                  <a:gd name="T0" fmla="*/ 4 w 1227"/>
                  <a:gd name="T1" fmla="*/ 104 h 955"/>
                  <a:gd name="T2" fmla="*/ 4 w 1227"/>
                  <a:gd name="T3" fmla="*/ 99 h 955"/>
                  <a:gd name="T4" fmla="*/ 3 w 1227"/>
                  <a:gd name="T5" fmla="*/ 95 h 955"/>
                  <a:gd name="T6" fmla="*/ 0 w 1227"/>
                  <a:gd name="T7" fmla="*/ 92 h 955"/>
                  <a:gd name="T8" fmla="*/ 9 w 1227"/>
                  <a:gd name="T9" fmla="*/ 84 h 955"/>
                  <a:gd name="T10" fmla="*/ 31 w 1227"/>
                  <a:gd name="T11" fmla="*/ 69 h 955"/>
                  <a:gd name="T12" fmla="*/ 51 w 1227"/>
                  <a:gd name="T13" fmla="*/ 55 h 955"/>
                  <a:gd name="T14" fmla="*/ 71 w 1227"/>
                  <a:gd name="T15" fmla="*/ 42 h 955"/>
                  <a:gd name="T16" fmla="*/ 93 w 1227"/>
                  <a:gd name="T17" fmla="*/ 31 h 955"/>
                  <a:gd name="T18" fmla="*/ 119 w 1227"/>
                  <a:gd name="T19" fmla="*/ 23 h 955"/>
                  <a:gd name="T20" fmla="*/ 143 w 1227"/>
                  <a:gd name="T21" fmla="*/ 13 h 955"/>
                  <a:gd name="T22" fmla="*/ 168 w 1227"/>
                  <a:gd name="T23" fmla="*/ 4 h 955"/>
                  <a:gd name="T24" fmla="*/ 189 w 1227"/>
                  <a:gd name="T25" fmla="*/ 0 h 955"/>
                  <a:gd name="T26" fmla="*/ 207 w 1227"/>
                  <a:gd name="T27" fmla="*/ 3 h 955"/>
                  <a:gd name="T28" fmla="*/ 227 w 1227"/>
                  <a:gd name="T29" fmla="*/ 7 h 955"/>
                  <a:gd name="T30" fmla="*/ 245 w 1227"/>
                  <a:gd name="T31" fmla="*/ 9 h 955"/>
                  <a:gd name="T32" fmla="*/ 260 w 1227"/>
                  <a:gd name="T33" fmla="*/ 18 h 955"/>
                  <a:gd name="T34" fmla="*/ 273 w 1227"/>
                  <a:gd name="T35" fmla="*/ 38 h 955"/>
                  <a:gd name="T36" fmla="*/ 286 w 1227"/>
                  <a:gd name="T37" fmla="*/ 58 h 955"/>
                  <a:gd name="T38" fmla="*/ 300 w 1227"/>
                  <a:gd name="T39" fmla="*/ 75 h 955"/>
                  <a:gd name="T40" fmla="*/ 302 w 1227"/>
                  <a:gd name="T41" fmla="*/ 99 h 955"/>
                  <a:gd name="T42" fmla="*/ 293 w 1227"/>
                  <a:gd name="T43" fmla="*/ 126 h 955"/>
                  <a:gd name="T44" fmla="*/ 282 w 1227"/>
                  <a:gd name="T45" fmla="*/ 155 h 955"/>
                  <a:gd name="T46" fmla="*/ 273 w 1227"/>
                  <a:gd name="T47" fmla="*/ 181 h 955"/>
                  <a:gd name="T48" fmla="*/ 255 w 1227"/>
                  <a:gd name="T49" fmla="*/ 201 h 955"/>
                  <a:gd name="T50" fmla="*/ 231 w 1227"/>
                  <a:gd name="T51" fmla="*/ 209 h 955"/>
                  <a:gd name="T52" fmla="*/ 207 w 1227"/>
                  <a:gd name="T53" fmla="*/ 220 h 955"/>
                  <a:gd name="T54" fmla="*/ 183 w 1227"/>
                  <a:gd name="T55" fmla="*/ 229 h 955"/>
                  <a:gd name="T56" fmla="*/ 161 w 1227"/>
                  <a:gd name="T57" fmla="*/ 236 h 955"/>
                  <a:gd name="T58" fmla="*/ 139 w 1227"/>
                  <a:gd name="T59" fmla="*/ 236 h 955"/>
                  <a:gd name="T60" fmla="*/ 117 w 1227"/>
                  <a:gd name="T61" fmla="*/ 238 h 955"/>
                  <a:gd name="T62" fmla="*/ 95 w 1227"/>
                  <a:gd name="T63" fmla="*/ 238 h 955"/>
                  <a:gd name="T64" fmla="*/ 77 w 1227"/>
                  <a:gd name="T65" fmla="*/ 236 h 955"/>
                  <a:gd name="T66" fmla="*/ 62 w 1227"/>
                  <a:gd name="T67" fmla="*/ 229 h 955"/>
                  <a:gd name="T68" fmla="*/ 49 w 1227"/>
                  <a:gd name="T69" fmla="*/ 223 h 955"/>
                  <a:gd name="T70" fmla="*/ 35 w 1227"/>
                  <a:gd name="T71" fmla="*/ 216 h 955"/>
                  <a:gd name="T72" fmla="*/ 26 w 1227"/>
                  <a:gd name="T73" fmla="*/ 205 h 955"/>
                  <a:gd name="T74" fmla="*/ 26 w 1227"/>
                  <a:gd name="T75" fmla="*/ 192 h 955"/>
                  <a:gd name="T76" fmla="*/ 26 w 1227"/>
                  <a:gd name="T77" fmla="*/ 176 h 955"/>
                  <a:gd name="T78" fmla="*/ 26 w 1227"/>
                  <a:gd name="T79" fmla="*/ 163 h 955"/>
                  <a:gd name="T80" fmla="*/ 25 w 1227"/>
                  <a:gd name="T81" fmla="*/ 150 h 955"/>
                  <a:gd name="T82" fmla="*/ 20 w 1227"/>
                  <a:gd name="T83" fmla="*/ 137 h 955"/>
                  <a:gd name="T84" fmla="*/ 14 w 1227"/>
                  <a:gd name="T85" fmla="*/ 123 h 955"/>
                  <a:gd name="T86" fmla="*/ 9 w 1227"/>
                  <a:gd name="T87" fmla="*/ 112 h 9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27" h="955">
                    <a:moveTo>
                      <a:pt x="26" y="425"/>
                    </a:moveTo>
                    <a:lnTo>
                      <a:pt x="18" y="417"/>
                    </a:lnTo>
                    <a:lnTo>
                      <a:pt x="18" y="407"/>
                    </a:lnTo>
                    <a:lnTo>
                      <a:pt x="18" y="399"/>
                    </a:lnTo>
                    <a:lnTo>
                      <a:pt x="11" y="389"/>
                    </a:lnTo>
                    <a:lnTo>
                      <a:pt x="11" y="381"/>
                    </a:lnTo>
                    <a:lnTo>
                      <a:pt x="0" y="381"/>
                    </a:lnTo>
                    <a:lnTo>
                      <a:pt x="0" y="371"/>
                    </a:lnTo>
                    <a:lnTo>
                      <a:pt x="0" y="363"/>
                    </a:lnTo>
                    <a:lnTo>
                      <a:pt x="36" y="338"/>
                    </a:lnTo>
                    <a:lnTo>
                      <a:pt x="81" y="308"/>
                    </a:lnTo>
                    <a:lnTo>
                      <a:pt x="124" y="277"/>
                    </a:lnTo>
                    <a:lnTo>
                      <a:pt x="160" y="247"/>
                    </a:lnTo>
                    <a:lnTo>
                      <a:pt x="204" y="222"/>
                    </a:lnTo>
                    <a:lnTo>
                      <a:pt x="240" y="196"/>
                    </a:lnTo>
                    <a:lnTo>
                      <a:pt x="284" y="168"/>
                    </a:lnTo>
                    <a:lnTo>
                      <a:pt x="328" y="142"/>
                    </a:lnTo>
                    <a:lnTo>
                      <a:pt x="371" y="124"/>
                    </a:lnTo>
                    <a:lnTo>
                      <a:pt x="425" y="105"/>
                    </a:lnTo>
                    <a:lnTo>
                      <a:pt x="476" y="91"/>
                    </a:lnTo>
                    <a:lnTo>
                      <a:pt x="523" y="73"/>
                    </a:lnTo>
                    <a:lnTo>
                      <a:pt x="574" y="54"/>
                    </a:lnTo>
                    <a:lnTo>
                      <a:pt x="628" y="36"/>
                    </a:lnTo>
                    <a:lnTo>
                      <a:pt x="672" y="18"/>
                    </a:lnTo>
                    <a:lnTo>
                      <a:pt x="727" y="0"/>
                    </a:lnTo>
                    <a:lnTo>
                      <a:pt x="759" y="0"/>
                    </a:lnTo>
                    <a:lnTo>
                      <a:pt x="795" y="11"/>
                    </a:lnTo>
                    <a:lnTo>
                      <a:pt x="831" y="11"/>
                    </a:lnTo>
                    <a:lnTo>
                      <a:pt x="864" y="18"/>
                    </a:lnTo>
                    <a:lnTo>
                      <a:pt x="912" y="29"/>
                    </a:lnTo>
                    <a:lnTo>
                      <a:pt x="944" y="29"/>
                    </a:lnTo>
                    <a:lnTo>
                      <a:pt x="981" y="36"/>
                    </a:lnTo>
                    <a:lnTo>
                      <a:pt x="1017" y="36"/>
                    </a:lnTo>
                    <a:lnTo>
                      <a:pt x="1042" y="73"/>
                    </a:lnTo>
                    <a:lnTo>
                      <a:pt x="1067" y="117"/>
                    </a:lnTo>
                    <a:lnTo>
                      <a:pt x="1096" y="153"/>
                    </a:lnTo>
                    <a:lnTo>
                      <a:pt x="1121" y="186"/>
                    </a:lnTo>
                    <a:lnTo>
                      <a:pt x="1147" y="232"/>
                    </a:lnTo>
                    <a:lnTo>
                      <a:pt x="1176" y="265"/>
                    </a:lnTo>
                    <a:lnTo>
                      <a:pt x="1202" y="302"/>
                    </a:lnTo>
                    <a:lnTo>
                      <a:pt x="1227" y="338"/>
                    </a:lnTo>
                    <a:lnTo>
                      <a:pt x="1209" y="399"/>
                    </a:lnTo>
                    <a:lnTo>
                      <a:pt x="1191" y="450"/>
                    </a:lnTo>
                    <a:lnTo>
                      <a:pt x="1176" y="504"/>
                    </a:lnTo>
                    <a:lnTo>
                      <a:pt x="1147" y="556"/>
                    </a:lnTo>
                    <a:lnTo>
                      <a:pt x="1129" y="621"/>
                    </a:lnTo>
                    <a:lnTo>
                      <a:pt x="1115" y="671"/>
                    </a:lnTo>
                    <a:lnTo>
                      <a:pt x="1096" y="726"/>
                    </a:lnTo>
                    <a:lnTo>
                      <a:pt x="1078" y="788"/>
                    </a:lnTo>
                    <a:lnTo>
                      <a:pt x="1024" y="806"/>
                    </a:lnTo>
                    <a:lnTo>
                      <a:pt x="981" y="821"/>
                    </a:lnTo>
                    <a:lnTo>
                      <a:pt x="926" y="839"/>
                    </a:lnTo>
                    <a:lnTo>
                      <a:pt x="882" y="867"/>
                    </a:lnTo>
                    <a:lnTo>
                      <a:pt x="831" y="882"/>
                    </a:lnTo>
                    <a:lnTo>
                      <a:pt x="788" y="900"/>
                    </a:lnTo>
                    <a:lnTo>
                      <a:pt x="734" y="918"/>
                    </a:lnTo>
                    <a:lnTo>
                      <a:pt x="691" y="936"/>
                    </a:lnTo>
                    <a:lnTo>
                      <a:pt x="646" y="948"/>
                    </a:lnTo>
                    <a:lnTo>
                      <a:pt x="600" y="948"/>
                    </a:lnTo>
                    <a:lnTo>
                      <a:pt x="556" y="948"/>
                    </a:lnTo>
                    <a:lnTo>
                      <a:pt x="513" y="948"/>
                    </a:lnTo>
                    <a:lnTo>
                      <a:pt x="468" y="955"/>
                    </a:lnTo>
                    <a:lnTo>
                      <a:pt x="425" y="955"/>
                    </a:lnTo>
                    <a:lnTo>
                      <a:pt x="382" y="955"/>
                    </a:lnTo>
                    <a:lnTo>
                      <a:pt x="338" y="955"/>
                    </a:lnTo>
                    <a:lnTo>
                      <a:pt x="310" y="948"/>
                    </a:lnTo>
                    <a:lnTo>
                      <a:pt x="273" y="930"/>
                    </a:lnTo>
                    <a:lnTo>
                      <a:pt x="247" y="918"/>
                    </a:lnTo>
                    <a:lnTo>
                      <a:pt x="222" y="900"/>
                    </a:lnTo>
                    <a:lnTo>
                      <a:pt x="196" y="893"/>
                    </a:lnTo>
                    <a:lnTo>
                      <a:pt x="168" y="875"/>
                    </a:lnTo>
                    <a:lnTo>
                      <a:pt x="142" y="867"/>
                    </a:lnTo>
                    <a:lnTo>
                      <a:pt x="117" y="849"/>
                    </a:lnTo>
                    <a:lnTo>
                      <a:pt x="106" y="821"/>
                    </a:lnTo>
                    <a:lnTo>
                      <a:pt x="106" y="795"/>
                    </a:lnTo>
                    <a:lnTo>
                      <a:pt x="106" y="770"/>
                    </a:lnTo>
                    <a:lnTo>
                      <a:pt x="106" y="744"/>
                    </a:lnTo>
                    <a:lnTo>
                      <a:pt x="106" y="707"/>
                    </a:lnTo>
                    <a:lnTo>
                      <a:pt x="106" y="682"/>
                    </a:lnTo>
                    <a:lnTo>
                      <a:pt x="106" y="653"/>
                    </a:lnTo>
                    <a:lnTo>
                      <a:pt x="106" y="628"/>
                    </a:lnTo>
                    <a:lnTo>
                      <a:pt x="99" y="603"/>
                    </a:lnTo>
                    <a:lnTo>
                      <a:pt x="87" y="574"/>
                    </a:lnTo>
                    <a:lnTo>
                      <a:pt x="81" y="549"/>
                    </a:lnTo>
                    <a:lnTo>
                      <a:pt x="62" y="523"/>
                    </a:lnTo>
                    <a:lnTo>
                      <a:pt x="56" y="494"/>
                    </a:lnTo>
                    <a:lnTo>
                      <a:pt x="44" y="480"/>
                    </a:lnTo>
                    <a:lnTo>
                      <a:pt x="36" y="450"/>
                    </a:lnTo>
                    <a:lnTo>
                      <a:pt x="26" y="425"/>
                    </a:lnTo>
                    <a:close/>
                  </a:path>
                </a:pathLst>
              </a:custGeom>
              <a:solidFill>
                <a:srgbClr val="F83395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2" name="Freeform 486"/>
              <p:cNvSpPr>
                <a:spLocks/>
              </p:cNvSpPr>
              <p:nvPr/>
            </p:nvSpPr>
            <p:spPr bwMode="auto">
              <a:xfrm>
                <a:off x="3929" y="1466"/>
                <a:ext cx="280" cy="218"/>
              </a:xfrm>
              <a:custGeom>
                <a:avLst/>
                <a:gdLst>
                  <a:gd name="T0" fmla="*/ 6 w 1121"/>
                  <a:gd name="T1" fmla="*/ 95 h 874"/>
                  <a:gd name="T2" fmla="*/ 4 w 1121"/>
                  <a:gd name="T3" fmla="*/ 93 h 874"/>
                  <a:gd name="T4" fmla="*/ 3 w 1121"/>
                  <a:gd name="T5" fmla="*/ 89 h 874"/>
                  <a:gd name="T6" fmla="*/ 0 w 1121"/>
                  <a:gd name="T7" fmla="*/ 86 h 874"/>
                  <a:gd name="T8" fmla="*/ 9 w 1121"/>
                  <a:gd name="T9" fmla="*/ 78 h 874"/>
                  <a:gd name="T10" fmla="*/ 29 w 1121"/>
                  <a:gd name="T11" fmla="*/ 64 h 874"/>
                  <a:gd name="T12" fmla="*/ 46 w 1121"/>
                  <a:gd name="T13" fmla="*/ 53 h 874"/>
                  <a:gd name="T14" fmla="*/ 66 w 1121"/>
                  <a:gd name="T15" fmla="*/ 40 h 874"/>
                  <a:gd name="T16" fmla="*/ 86 w 1121"/>
                  <a:gd name="T17" fmla="*/ 29 h 874"/>
                  <a:gd name="T18" fmla="*/ 108 w 1121"/>
                  <a:gd name="T19" fmla="*/ 23 h 874"/>
                  <a:gd name="T20" fmla="*/ 131 w 1121"/>
                  <a:gd name="T21" fmla="*/ 14 h 874"/>
                  <a:gd name="T22" fmla="*/ 154 w 1121"/>
                  <a:gd name="T23" fmla="*/ 4 h 874"/>
                  <a:gd name="T24" fmla="*/ 174 w 1121"/>
                  <a:gd name="T25" fmla="*/ 2 h 874"/>
                  <a:gd name="T26" fmla="*/ 190 w 1121"/>
                  <a:gd name="T27" fmla="*/ 4 h 874"/>
                  <a:gd name="T28" fmla="*/ 208 w 1121"/>
                  <a:gd name="T29" fmla="*/ 7 h 874"/>
                  <a:gd name="T30" fmla="*/ 223 w 1121"/>
                  <a:gd name="T31" fmla="*/ 9 h 874"/>
                  <a:gd name="T32" fmla="*/ 239 w 1121"/>
                  <a:gd name="T33" fmla="*/ 18 h 874"/>
                  <a:gd name="T34" fmla="*/ 250 w 1121"/>
                  <a:gd name="T35" fmla="*/ 35 h 874"/>
                  <a:gd name="T36" fmla="*/ 262 w 1121"/>
                  <a:gd name="T37" fmla="*/ 53 h 874"/>
                  <a:gd name="T38" fmla="*/ 274 w 1121"/>
                  <a:gd name="T39" fmla="*/ 70 h 874"/>
                  <a:gd name="T40" fmla="*/ 276 w 1121"/>
                  <a:gd name="T41" fmla="*/ 91 h 874"/>
                  <a:gd name="T42" fmla="*/ 267 w 1121"/>
                  <a:gd name="T43" fmla="*/ 117 h 874"/>
                  <a:gd name="T44" fmla="*/ 259 w 1121"/>
                  <a:gd name="T45" fmla="*/ 141 h 874"/>
                  <a:gd name="T46" fmla="*/ 250 w 1121"/>
                  <a:gd name="T47" fmla="*/ 167 h 874"/>
                  <a:gd name="T48" fmla="*/ 234 w 1121"/>
                  <a:gd name="T49" fmla="*/ 183 h 874"/>
                  <a:gd name="T50" fmla="*/ 212 w 1121"/>
                  <a:gd name="T51" fmla="*/ 192 h 874"/>
                  <a:gd name="T52" fmla="*/ 190 w 1121"/>
                  <a:gd name="T53" fmla="*/ 201 h 874"/>
                  <a:gd name="T54" fmla="*/ 168 w 1121"/>
                  <a:gd name="T55" fmla="*/ 209 h 874"/>
                  <a:gd name="T56" fmla="*/ 148 w 1121"/>
                  <a:gd name="T57" fmla="*/ 216 h 874"/>
                  <a:gd name="T58" fmla="*/ 128 w 1121"/>
                  <a:gd name="T59" fmla="*/ 216 h 874"/>
                  <a:gd name="T60" fmla="*/ 106 w 1121"/>
                  <a:gd name="T61" fmla="*/ 218 h 874"/>
                  <a:gd name="T62" fmla="*/ 86 w 1121"/>
                  <a:gd name="T63" fmla="*/ 218 h 874"/>
                  <a:gd name="T64" fmla="*/ 71 w 1121"/>
                  <a:gd name="T65" fmla="*/ 216 h 874"/>
                  <a:gd name="T66" fmla="*/ 57 w 1121"/>
                  <a:gd name="T67" fmla="*/ 209 h 874"/>
                  <a:gd name="T68" fmla="*/ 44 w 1121"/>
                  <a:gd name="T69" fmla="*/ 203 h 874"/>
                  <a:gd name="T70" fmla="*/ 34 w 1121"/>
                  <a:gd name="T71" fmla="*/ 198 h 874"/>
                  <a:gd name="T72" fmla="*/ 26 w 1121"/>
                  <a:gd name="T73" fmla="*/ 190 h 874"/>
                  <a:gd name="T74" fmla="*/ 26 w 1121"/>
                  <a:gd name="T75" fmla="*/ 177 h 874"/>
                  <a:gd name="T76" fmla="*/ 25 w 1121"/>
                  <a:gd name="T77" fmla="*/ 163 h 874"/>
                  <a:gd name="T78" fmla="*/ 25 w 1121"/>
                  <a:gd name="T79" fmla="*/ 150 h 874"/>
                  <a:gd name="T80" fmla="*/ 22 w 1121"/>
                  <a:gd name="T81" fmla="*/ 137 h 874"/>
                  <a:gd name="T82" fmla="*/ 18 w 1121"/>
                  <a:gd name="T83" fmla="*/ 126 h 874"/>
                  <a:gd name="T84" fmla="*/ 14 w 1121"/>
                  <a:gd name="T85" fmla="*/ 115 h 874"/>
                  <a:gd name="T86" fmla="*/ 9 w 1121"/>
                  <a:gd name="T87" fmla="*/ 104 h 8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21" h="874">
                    <a:moveTo>
                      <a:pt x="26" y="388"/>
                    </a:moveTo>
                    <a:lnTo>
                      <a:pt x="26" y="381"/>
                    </a:lnTo>
                    <a:lnTo>
                      <a:pt x="18" y="381"/>
                    </a:lnTo>
                    <a:lnTo>
                      <a:pt x="18" y="373"/>
                    </a:lnTo>
                    <a:lnTo>
                      <a:pt x="11" y="363"/>
                    </a:lnTo>
                    <a:lnTo>
                      <a:pt x="11" y="355"/>
                    </a:lnTo>
                    <a:lnTo>
                      <a:pt x="11" y="345"/>
                    </a:lnTo>
                    <a:lnTo>
                      <a:pt x="0" y="345"/>
                    </a:lnTo>
                    <a:lnTo>
                      <a:pt x="0" y="337"/>
                    </a:lnTo>
                    <a:lnTo>
                      <a:pt x="36" y="312"/>
                    </a:lnTo>
                    <a:lnTo>
                      <a:pt x="74" y="282"/>
                    </a:lnTo>
                    <a:lnTo>
                      <a:pt x="117" y="258"/>
                    </a:lnTo>
                    <a:lnTo>
                      <a:pt x="150" y="233"/>
                    </a:lnTo>
                    <a:lnTo>
                      <a:pt x="186" y="214"/>
                    </a:lnTo>
                    <a:lnTo>
                      <a:pt x="222" y="188"/>
                    </a:lnTo>
                    <a:lnTo>
                      <a:pt x="265" y="160"/>
                    </a:lnTo>
                    <a:lnTo>
                      <a:pt x="302" y="134"/>
                    </a:lnTo>
                    <a:lnTo>
                      <a:pt x="346" y="116"/>
                    </a:lnTo>
                    <a:lnTo>
                      <a:pt x="389" y="98"/>
                    </a:lnTo>
                    <a:lnTo>
                      <a:pt x="432" y="91"/>
                    </a:lnTo>
                    <a:lnTo>
                      <a:pt x="476" y="73"/>
                    </a:lnTo>
                    <a:lnTo>
                      <a:pt x="523" y="55"/>
                    </a:lnTo>
                    <a:lnTo>
                      <a:pt x="574" y="36"/>
                    </a:lnTo>
                    <a:lnTo>
                      <a:pt x="618" y="18"/>
                    </a:lnTo>
                    <a:lnTo>
                      <a:pt x="661" y="0"/>
                    </a:lnTo>
                    <a:lnTo>
                      <a:pt x="697" y="10"/>
                    </a:lnTo>
                    <a:lnTo>
                      <a:pt x="727" y="10"/>
                    </a:lnTo>
                    <a:lnTo>
                      <a:pt x="759" y="18"/>
                    </a:lnTo>
                    <a:lnTo>
                      <a:pt x="795" y="18"/>
                    </a:lnTo>
                    <a:lnTo>
                      <a:pt x="831" y="29"/>
                    </a:lnTo>
                    <a:lnTo>
                      <a:pt x="857" y="36"/>
                    </a:lnTo>
                    <a:lnTo>
                      <a:pt x="893" y="36"/>
                    </a:lnTo>
                    <a:lnTo>
                      <a:pt x="926" y="47"/>
                    </a:lnTo>
                    <a:lnTo>
                      <a:pt x="955" y="73"/>
                    </a:lnTo>
                    <a:lnTo>
                      <a:pt x="973" y="109"/>
                    </a:lnTo>
                    <a:lnTo>
                      <a:pt x="999" y="142"/>
                    </a:lnTo>
                    <a:lnTo>
                      <a:pt x="1024" y="178"/>
                    </a:lnTo>
                    <a:lnTo>
                      <a:pt x="1049" y="214"/>
                    </a:lnTo>
                    <a:lnTo>
                      <a:pt x="1067" y="251"/>
                    </a:lnTo>
                    <a:lnTo>
                      <a:pt x="1096" y="282"/>
                    </a:lnTo>
                    <a:lnTo>
                      <a:pt x="1121" y="319"/>
                    </a:lnTo>
                    <a:lnTo>
                      <a:pt x="1103" y="363"/>
                    </a:lnTo>
                    <a:lnTo>
                      <a:pt x="1085" y="417"/>
                    </a:lnTo>
                    <a:lnTo>
                      <a:pt x="1067" y="468"/>
                    </a:lnTo>
                    <a:lnTo>
                      <a:pt x="1049" y="512"/>
                    </a:lnTo>
                    <a:lnTo>
                      <a:pt x="1035" y="566"/>
                    </a:lnTo>
                    <a:lnTo>
                      <a:pt x="1017" y="620"/>
                    </a:lnTo>
                    <a:lnTo>
                      <a:pt x="999" y="671"/>
                    </a:lnTo>
                    <a:lnTo>
                      <a:pt x="981" y="714"/>
                    </a:lnTo>
                    <a:lnTo>
                      <a:pt x="937" y="733"/>
                    </a:lnTo>
                    <a:lnTo>
                      <a:pt x="893" y="751"/>
                    </a:lnTo>
                    <a:lnTo>
                      <a:pt x="849" y="769"/>
                    </a:lnTo>
                    <a:lnTo>
                      <a:pt x="803" y="787"/>
                    </a:lnTo>
                    <a:lnTo>
                      <a:pt x="759" y="805"/>
                    </a:lnTo>
                    <a:lnTo>
                      <a:pt x="715" y="823"/>
                    </a:lnTo>
                    <a:lnTo>
                      <a:pt x="672" y="838"/>
                    </a:lnTo>
                    <a:lnTo>
                      <a:pt x="628" y="867"/>
                    </a:lnTo>
                    <a:lnTo>
                      <a:pt x="592" y="867"/>
                    </a:lnTo>
                    <a:lnTo>
                      <a:pt x="549" y="867"/>
                    </a:lnTo>
                    <a:lnTo>
                      <a:pt x="513" y="867"/>
                    </a:lnTo>
                    <a:lnTo>
                      <a:pt x="468" y="867"/>
                    </a:lnTo>
                    <a:lnTo>
                      <a:pt x="425" y="874"/>
                    </a:lnTo>
                    <a:lnTo>
                      <a:pt x="389" y="874"/>
                    </a:lnTo>
                    <a:lnTo>
                      <a:pt x="346" y="874"/>
                    </a:lnTo>
                    <a:lnTo>
                      <a:pt x="310" y="874"/>
                    </a:lnTo>
                    <a:lnTo>
                      <a:pt x="284" y="867"/>
                    </a:lnTo>
                    <a:lnTo>
                      <a:pt x="259" y="849"/>
                    </a:lnTo>
                    <a:lnTo>
                      <a:pt x="229" y="838"/>
                    </a:lnTo>
                    <a:lnTo>
                      <a:pt x="204" y="831"/>
                    </a:lnTo>
                    <a:lnTo>
                      <a:pt x="178" y="813"/>
                    </a:lnTo>
                    <a:lnTo>
                      <a:pt x="160" y="805"/>
                    </a:lnTo>
                    <a:lnTo>
                      <a:pt x="135" y="795"/>
                    </a:lnTo>
                    <a:lnTo>
                      <a:pt x="106" y="777"/>
                    </a:lnTo>
                    <a:lnTo>
                      <a:pt x="106" y="762"/>
                    </a:lnTo>
                    <a:lnTo>
                      <a:pt x="106" y="733"/>
                    </a:lnTo>
                    <a:lnTo>
                      <a:pt x="106" y="708"/>
                    </a:lnTo>
                    <a:lnTo>
                      <a:pt x="106" y="682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2"/>
                    </a:lnTo>
                    <a:lnTo>
                      <a:pt x="99" y="577"/>
                    </a:lnTo>
                    <a:lnTo>
                      <a:pt x="87" y="548"/>
                    </a:lnTo>
                    <a:lnTo>
                      <a:pt x="81" y="530"/>
                    </a:lnTo>
                    <a:lnTo>
                      <a:pt x="74" y="505"/>
                    </a:lnTo>
                    <a:lnTo>
                      <a:pt x="62" y="487"/>
                    </a:lnTo>
                    <a:lnTo>
                      <a:pt x="56" y="460"/>
                    </a:lnTo>
                    <a:lnTo>
                      <a:pt x="44" y="436"/>
                    </a:lnTo>
                    <a:lnTo>
                      <a:pt x="36" y="417"/>
                    </a:lnTo>
                    <a:lnTo>
                      <a:pt x="26" y="388"/>
                    </a:lnTo>
                    <a:close/>
                  </a:path>
                </a:pathLst>
              </a:custGeom>
              <a:solidFill>
                <a:srgbClr val="F13191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3" name="Freeform 487"/>
              <p:cNvSpPr>
                <a:spLocks/>
              </p:cNvSpPr>
              <p:nvPr/>
            </p:nvSpPr>
            <p:spPr bwMode="auto">
              <a:xfrm>
                <a:off x="3929" y="1479"/>
                <a:ext cx="254" cy="196"/>
              </a:xfrm>
              <a:custGeom>
                <a:avLst/>
                <a:gdLst>
                  <a:gd name="T0" fmla="*/ 6 w 1017"/>
                  <a:gd name="T1" fmla="*/ 86 h 783"/>
                  <a:gd name="T2" fmla="*/ 4 w 1017"/>
                  <a:gd name="T3" fmla="*/ 82 h 783"/>
                  <a:gd name="T4" fmla="*/ 3 w 1017"/>
                  <a:gd name="T5" fmla="*/ 77 h 783"/>
                  <a:gd name="T6" fmla="*/ 9 w 1017"/>
                  <a:gd name="T7" fmla="*/ 68 h 783"/>
                  <a:gd name="T8" fmla="*/ 26 w 1017"/>
                  <a:gd name="T9" fmla="*/ 57 h 783"/>
                  <a:gd name="T10" fmla="*/ 42 w 1017"/>
                  <a:gd name="T11" fmla="*/ 46 h 783"/>
                  <a:gd name="T12" fmla="*/ 60 w 1017"/>
                  <a:gd name="T13" fmla="*/ 35 h 783"/>
                  <a:gd name="T14" fmla="*/ 77 w 1017"/>
                  <a:gd name="T15" fmla="*/ 26 h 783"/>
                  <a:gd name="T16" fmla="*/ 100 w 1017"/>
                  <a:gd name="T17" fmla="*/ 17 h 783"/>
                  <a:gd name="T18" fmla="*/ 119 w 1017"/>
                  <a:gd name="T19" fmla="*/ 11 h 783"/>
                  <a:gd name="T20" fmla="*/ 139 w 1017"/>
                  <a:gd name="T21" fmla="*/ 5 h 783"/>
                  <a:gd name="T22" fmla="*/ 157 w 1017"/>
                  <a:gd name="T23" fmla="*/ 2 h 783"/>
                  <a:gd name="T24" fmla="*/ 173 w 1017"/>
                  <a:gd name="T25" fmla="*/ 5 h 783"/>
                  <a:gd name="T26" fmla="*/ 188 w 1017"/>
                  <a:gd name="T27" fmla="*/ 6 h 783"/>
                  <a:gd name="T28" fmla="*/ 203 w 1017"/>
                  <a:gd name="T29" fmla="*/ 6 h 783"/>
                  <a:gd name="T30" fmla="*/ 214 w 1017"/>
                  <a:gd name="T31" fmla="*/ 15 h 783"/>
                  <a:gd name="T32" fmla="*/ 225 w 1017"/>
                  <a:gd name="T33" fmla="*/ 31 h 783"/>
                  <a:gd name="T34" fmla="*/ 236 w 1017"/>
                  <a:gd name="T35" fmla="*/ 46 h 783"/>
                  <a:gd name="T36" fmla="*/ 247 w 1017"/>
                  <a:gd name="T37" fmla="*/ 62 h 783"/>
                  <a:gd name="T38" fmla="*/ 250 w 1017"/>
                  <a:gd name="T39" fmla="*/ 82 h 783"/>
                  <a:gd name="T40" fmla="*/ 241 w 1017"/>
                  <a:gd name="T41" fmla="*/ 103 h 783"/>
                  <a:gd name="T42" fmla="*/ 234 w 1017"/>
                  <a:gd name="T43" fmla="*/ 126 h 783"/>
                  <a:gd name="T44" fmla="*/ 225 w 1017"/>
                  <a:gd name="T45" fmla="*/ 150 h 783"/>
                  <a:gd name="T46" fmla="*/ 212 w 1017"/>
                  <a:gd name="T47" fmla="*/ 165 h 783"/>
                  <a:gd name="T48" fmla="*/ 192 w 1017"/>
                  <a:gd name="T49" fmla="*/ 172 h 783"/>
                  <a:gd name="T50" fmla="*/ 173 w 1017"/>
                  <a:gd name="T51" fmla="*/ 181 h 783"/>
                  <a:gd name="T52" fmla="*/ 152 w 1017"/>
                  <a:gd name="T53" fmla="*/ 190 h 783"/>
                  <a:gd name="T54" fmla="*/ 133 w 1017"/>
                  <a:gd name="T55" fmla="*/ 194 h 783"/>
                  <a:gd name="T56" fmla="*/ 115 w 1017"/>
                  <a:gd name="T57" fmla="*/ 194 h 783"/>
                  <a:gd name="T58" fmla="*/ 97 w 1017"/>
                  <a:gd name="T59" fmla="*/ 196 h 783"/>
                  <a:gd name="T60" fmla="*/ 80 w 1017"/>
                  <a:gd name="T61" fmla="*/ 196 h 783"/>
                  <a:gd name="T62" fmla="*/ 65 w 1017"/>
                  <a:gd name="T63" fmla="*/ 194 h 783"/>
                  <a:gd name="T64" fmla="*/ 53 w 1017"/>
                  <a:gd name="T65" fmla="*/ 188 h 783"/>
                  <a:gd name="T66" fmla="*/ 42 w 1017"/>
                  <a:gd name="T67" fmla="*/ 183 h 783"/>
                  <a:gd name="T68" fmla="*/ 31 w 1017"/>
                  <a:gd name="T69" fmla="*/ 179 h 783"/>
                  <a:gd name="T70" fmla="*/ 25 w 1017"/>
                  <a:gd name="T71" fmla="*/ 170 h 783"/>
                  <a:gd name="T72" fmla="*/ 25 w 1017"/>
                  <a:gd name="T73" fmla="*/ 157 h 783"/>
                  <a:gd name="T74" fmla="*/ 25 w 1017"/>
                  <a:gd name="T75" fmla="*/ 146 h 783"/>
                  <a:gd name="T76" fmla="*/ 25 w 1017"/>
                  <a:gd name="T77" fmla="*/ 134 h 783"/>
                  <a:gd name="T78" fmla="*/ 22 w 1017"/>
                  <a:gd name="T79" fmla="*/ 123 h 783"/>
                  <a:gd name="T80" fmla="*/ 18 w 1017"/>
                  <a:gd name="T81" fmla="*/ 113 h 783"/>
                  <a:gd name="T82" fmla="*/ 14 w 1017"/>
                  <a:gd name="T83" fmla="*/ 103 h 783"/>
                  <a:gd name="T84" fmla="*/ 9 w 1017"/>
                  <a:gd name="T85" fmla="*/ 92 h 7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7" h="783">
                    <a:moveTo>
                      <a:pt x="26" y="351"/>
                    </a:moveTo>
                    <a:lnTo>
                      <a:pt x="26" y="344"/>
                    </a:lnTo>
                    <a:lnTo>
                      <a:pt x="18" y="333"/>
                    </a:lnTo>
                    <a:lnTo>
                      <a:pt x="18" y="326"/>
                    </a:lnTo>
                    <a:lnTo>
                      <a:pt x="11" y="318"/>
                    </a:lnTo>
                    <a:lnTo>
                      <a:pt x="11" y="308"/>
                    </a:lnTo>
                    <a:lnTo>
                      <a:pt x="0" y="300"/>
                    </a:lnTo>
                    <a:lnTo>
                      <a:pt x="36" y="272"/>
                    </a:lnTo>
                    <a:lnTo>
                      <a:pt x="74" y="257"/>
                    </a:lnTo>
                    <a:lnTo>
                      <a:pt x="106" y="227"/>
                    </a:lnTo>
                    <a:lnTo>
                      <a:pt x="142" y="209"/>
                    </a:lnTo>
                    <a:lnTo>
                      <a:pt x="168" y="184"/>
                    </a:lnTo>
                    <a:lnTo>
                      <a:pt x="204" y="159"/>
                    </a:lnTo>
                    <a:lnTo>
                      <a:pt x="240" y="141"/>
                    </a:lnTo>
                    <a:lnTo>
                      <a:pt x="273" y="115"/>
                    </a:lnTo>
                    <a:lnTo>
                      <a:pt x="310" y="105"/>
                    </a:lnTo>
                    <a:lnTo>
                      <a:pt x="353" y="87"/>
                    </a:lnTo>
                    <a:lnTo>
                      <a:pt x="400" y="69"/>
                    </a:lnTo>
                    <a:lnTo>
                      <a:pt x="432" y="61"/>
                    </a:lnTo>
                    <a:lnTo>
                      <a:pt x="476" y="43"/>
                    </a:lnTo>
                    <a:lnTo>
                      <a:pt x="523" y="25"/>
                    </a:lnTo>
                    <a:lnTo>
                      <a:pt x="556" y="18"/>
                    </a:lnTo>
                    <a:lnTo>
                      <a:pt x="600" y="0"/>
                    </a:lnTo>
                    <a:lnTo>
                      <a:pt x="628" y="6"/>
                    </a:lnTo>
                    <a:lnTo>
                      <a:pt x="661" y="6"/>
                    </a:lnTo>
                    <a:lnTo>
                      <a:pt x="691" y="18"/>
                    </a:lnTo>
                    <a:lnTo>
                      <a:pt x="715" y="18"/>
                    </a:lnTo>
                    <a:lnTo>
                      <a:pt x="752" y="25"/>
                    </a:lnTo>
                    <a:lnTo>
                      <a:pt x="777" y="25"/>
                    </a:lnTo>
                    <a:lnTo>
                      <a:pt x="813" y="25"/>
                    </a:lnTo>
                    <a:lnTo>
                      <a:pt x="839" y="36"/>
                    </a:lnTo>
                    <a:lnTo>
                      <a:pt x="857" y="61"/>
                    </a:lnTo>
                    <a:lnTo>
                      <a:pt x="882" y="97"/>
                    </a:lnTo>
                    <a:lnTo>
                      <a:pt x="900" y="123"/>
                    </a:lnTo>
                    <a:lnTo>
                      <a:pt x="926" y="159"/>
                    </a:lnTo>
                    <a:lnTo>
                      <a:pt x="944" y="184"/>
                    </a:lnTo>
                    <a:lnTo>
                      <a:pt x="973" y="221"/>
                    </a:lnTo>
                    <a:lnTo>
                      <a:pt x="988" y="246"/>
                    </a:lnTo>
                    <a:lnTo>
                      <a:pt x="1017" y="282"/>
                    </a:lnTo>
                    <a:lnTo>
                      <a:pt x="999" y="326"/>
                    </a:lnTo>
                    <a:lnTo>
                      <a:pt x="981" y="369"/>
                    </a:lnTo>
                    <a:lnTo>
                      <a:pt x="963" y="413"/>
                    </a:lnTo>
                    <a:lnTo>
                      <a:pt x="944" y="457"/>
                    </a:lnTo>
                    <a:lnTo>
                      <a:pt x="937" y="504"/>
                    </a:lnTo>
                    <a:lnTo>
                      <a:pt x="918" y="554"/>
                    </a:lnTo>
                    <a:lnTo>
                      <a:pt x="900" y="598"/>
                    </a:lnTo>
                    <a:lnTo>
                      <a:pt x="882" y="645"/>
                    </a:lnTo>
                    <a:lnTo>
                      <a:pt x="849" y="659"/>
                    </a:lnTo>
                    <a:lnTo>
                      <a:pt x="803" y="678"/>
                    </a:lnTo>
                    <a:lnTo>
                      <a:pt x="770" y="689"/>
                    </a:lnTo>
                    <a:lnTo>
                      <a:pt x="727" y="707"/>
                    </a:lnTo>
                    <a:lnTo>
                      <a:pt x="691" y="722"/>
                    </a:lnTo>
                    <a:lnTo>
                      <a:pt x="654" y="740"/>
                    </a:lnTo>
                    <a:lnTo>
                      <a:pt x="610" y="758"/>
                    </a:lnTo>
                    <a:lnTo>
                      <a:pt x="574" y="776"/>
                    </a:lnTo>
                    <a:lnTo>
                      <a:pt x="531" y="776"/>
                    </a:lnTo>
                    <a:lnTo>
                      <a:pt x="494" y="776"/>
                    </a:lnTo>
                    <a:lnTo>
                      <a:pt x="462" y="776"/>
                    </a:lnTo>
                    <a:lnTo>
                      <a:pt x="425" y="776"/>
                    </a:lnTo>
                    <a:lnTo>
                      <a:pt x="389" y="783"/>
                    </a:lnTo>
                    <a:lnTo>
                      <a:pt x="353" y="783"/>
                    </a:lnTo>
                    <a:lnTo>
                      <a:pt x="320" y="783"/>
                    </a:lnTo>
                    <a:lnTo>
                      <a:pt x="284" y="783"/>
                    </a:lnTo>
                    <a:lnTo>
                      <a:pt x="259" y="776"/>
                    </a:lnTo>
                    <a:lnTo>
                      <a:pt x="229" y="768"/>
                    </a:lnTo>
                    <a:lnTo>
                      <a:pt x="211" y="750"/>
                    </a:lnTo>
                    <a:lnTo>
                      <a:pt x="186" y="740"/>
                    </a:lnTo>
                    <a:lnTo>
                      <a:pt x="168" y="732"/>
                    </a:lnTo>
                    <a:lnTo>
                      <a:pt x="142" y="722"/>
                    </a:lnTo>
                    <a:lnTo>
                      <a:pt x="124" y="714"/>
                    </a:lnTo>
                    <a:lnTo>
                      <a:pt x="99" y="696"/>
                    </a:lnTo>
                    <a:lnTo>
                      <a:pt x="99" y="678"/>
                    </a:lnTo>
                    <a:lnTo>
                      <a:pt x="99" y="653"/>
                    </a:lnTo>
                    <a:lnTo>
                      <a:pt x="99" y="627"/>
                    </a:lnTo>
                    <a:lnTo>
                      <a:pt x="99" y="608"/>
                    </a:lnTo>
                    <a:lnTo>
                      <a:pt x="99" y="583"/>
                    </a:lnTo>
                    <a:lnTo>
                      <a:pt x="99" y="565"/>
                    </a:lnTo>
                    <a:lnTo>
                      <a:pt x="99" y="536"/>
                    </a:lnTo>
                    <a:lnTo>
                      <a:pt x="99" y="511"/>
                    </a:lnTo>
                    <a:lnTo>
                      <a:pt x="87" y="493"/>
                    </a:lnTo>
                    <a:lnTo>
                      <a:pt x="81" y="475"/>
                    </a:lnTo>
                    <a:lnTo>
                      <a:pt x="74" y="450"/>
                    </a:lnTo>
                    <a:lnTo>
                      <a:pt x="62" y="432"/>
                    </a:lnTo>
                    <a:lnTo>
                      <a:pt x="56" y="413"/>
                    </a:lnTo>
                    <a:lnTo>
                      <a:pt x="44" y="387"/>
                    </a:lnTo>
                    <a:lnTo>
                      <a:pt x="36" y="369"/>
                    </a:lnTo>
                    <a:lnTo>
                      <a:pt x="26" y="351"/>
                    </a:lnTo>
                    <a:close/>
                  </a:path>
                </a:pathLst>
              </a:custGeom>
              <a:solidFill>
                <a:srgbClr val="EA308D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4" name="Freeform 488"/>
              <p:cNvSpPr>
                <a:spLocks/>
              </p:cNvSpPr>
              <p:nvPr/>
            </p:nvSpPr>
            <p:spPr bwMode="auto">
              <a:xfrm>
                <a:off x="3932" y="1493"/>
                <a:ext cx="222" cy="174"/>
              </a:xfrm>
              <a:custGeom>
                <a:avLst/>
                <a:gdLst>
                  <a:gd name="T0" fmla="*/ 4 w 889"/>
                  <a:gd name="T1" fmla="*/ 74 h 696"/>
                  <a:gd name="T2" fmla="*/ 2 w 889"/>
                  <a:gd name="T3" fmla="*/ 70 h 696"/>
                  <a:gd name="T4" fmla="*/ 0 w 889"/>
                  <a:gd name="T5" fmla="*/ 66 h 696"/>
                  <a:gd name="T6" fmla="*/ 16 w 889"/>
                  <a:gd name="T7" fmla="*/ 55 h 696"/>
                  <a:gd name="T8" fmla="*/ 28 w 889"/>
                  <a:gd name="T9" fmla="*/ 46 h 696"/>
                  <a:gd name="T10" fmla="*/ 44 w 889"/>
                  <a:gd name="T11" fmla="*/ 36 h 696"/>
                  <a:gd name="T12" fmla="*/ 59 w 889"/>
                  <a:gd name="T13" fmla="*/ 26 h 696"/>
                  <a:gd name="T14" fmla="*/ 77 w 889"/>
                  <a:gd name="T15" fmla="*/ 20 h 696"/>
                  <a:gd name="T16" fmla="*/ 94 w 889"/>
                  <a:gd name="T17" fmla="*/ 13 h 696"/>
                  <a:gd name="T18" fmla="*/ 113 w 889"/>
                  <a:gd name="T19" fmla="*/ 6 h 696"/>
                  <a:gd name="T20" fmla="*/ 131 w 889"/>
                  <a:gd name="T21" fmla="*/ 0 h 696"/>
                  <a:gd name="T22" fmla="*/ 145 w 889"/>
                  <a:gd name="T23" fmla="*/ 2 h 696"/>
                  <a:gd name="T24" fmla="*/ 159 w 889"/>
                  <a:gd name="T25" fmla="*/ 4 h 696"/>
                  <a:gd name="T26" fmla="*/ 171 w 889"/>
                  <a:gd name="T27" fmla="*/ 4 h 696"/>
                  <a:gd name="T28" fmla="*/ 185 w 889"/>
                  <a:gd name="T29" fmla="*/ 6 h 696"/>
                  <a:gd name="T30" fmla="*/ 194 w 889"/>
                  <a:gd name="T31" fmla="*/ 20 h 696"/>
                  <a:gd name="T32" fmla="*/ 205 w 889"/>
                  <a:gd name="T33" fmla="*/ 36 h 696"/>
                  <a:gd name="T34" fmla="*/ 213 w 889"/>
                  <a:gd name="T35" fmla="*/ 48 h 696"/>
                  <a:gd name="T36" fmla="*/ 222 w 889"/>
                  <a:gd name="T37" fmla="*/ 62 h 696"/>
                  <a:gd name="T38" fmla="*/ 216 w 889"/>
                  <a:gd name="T39" fmla="*/ 82 h 696"/>
                  <a:gd name="T40" fmla="*/ 209 w 889"/>
                  <a:gd name="T41" fmla="*/ 101 h 696"/>
                  <a:gd name="T42" fmla="*/ 202 w 889"/>
                  <a:gd name="T43" fmla="*/ 121 h 696"/>
                  <a:gd name="T44" fmla="*/ 196 w 889"/>
                  <a:gd name="T45" fmla="*/ 143 h 696"/>
                  <a:gd name="T46" fmla="*/ 179 w 889"/>
                  <a:gd name="T47" fmla="*/ 150 h 696"/>
                  <a:gd name="T48" fmla="*/ 161 w 889"/>
                  <a:gd name="T49" fmla="*/ 156 h 696"/>
                  <a:gd name="T50" fmla="*/ 143 w 889"/>
                  <a:gd name="T51" fmla="*/ 163 h 696"/>
                  <a:gd name="T52" fmla="*/ 125 w 889"/>
                  <a:gd name="T53" fmla="*/ 172 h 696"/>
                  <a:gd name="T54" fmla="*/ 110 w 889"/>
                  <a:gd name="T55" fmla="*/ 172 h 696"/>
                  <a:gd name="T56" fmla="*/ 93 w 889"/>
                  <a:gd name="T57" fmla="*/ 172 h 696"/>
                  <a:gd name="T58" fmla="*/ 77 w 889"/>
                  <a:gd name="T59" fmla="*/ 174 h 696"/>
                  <a:gd name="T60" fmla="*/ 62 w 889"/>
                  <a:gd name="T61" fmla="*/ 174 h 696"/>
                  <a:gd name="T62" fmla="*/ 50 w 889"/>
                  <a:gd name="T63" fmla="*/ 170 h 696"/>
                  <a:gd name="T64" fmla="*/ 39 w 889"/>
                  <a:gd name="T65" fmla="*/ 165 h 696"/>
                  <a:gd name="T66" fmla="*/ 31 w 889"/>
                  <a:gd name="T67" fmla="*/ 159 h 696"/>
                  <a:gd name="T68" fmla="*/ 19 w 889"/>
                  <a:gd name="T69" fmla="*/ 154 h 696"/>
                  <a:gd name="T70" fmla="*/ 19 w 889"/>
                  <a:gd name="T71" fmla="*/ 145 h 696"/>
                  <a:gd name="T72" fmla="*/ 19 w 889"/>
                  <a:gd name="T73" fmla="*/ 134 h 696"/>
                  <a:gd name="T74" fmla="*/ 19 w 889"/>
                  <a:gd name="T75" fmla="*/ 123 h 696"/>
                  <a:gd name="T76" fmla="*/ 19 w 889"/>
                  <a:gd name="T77" fmla="*/ 114 h 696"/>
                  <a:gd name="T78" fmla="*/ 16 w 889"/>
                  <a:gd name="T79" fmla="*/ 104 h 696"/>
                  <a:gd name="T80" fmla="*/ 13 w 889"/>
                  <a:gd name="T81" fmla="*/ 95 h 696"/>
                  <a:gd name="T82" fmla="*/ 8 w 889"/>
                  <a:gd name="T83" fmla="*/ 85 h 696"/>
                  <a:gd name="T84" fmla="*/ 4 w 889"/>
                  <a:gd name="T85" fmla="*/ 77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89" h="696">
                    <a:moveTo>
                      <a:pt x="15" y="308"/>
                    </a:moveTo>
                    <a:lnTo>
                      <a:pt x="15" y="297"/>
                    </a:lnTo>
                    <a:lnTo>
                      <a:pt x="7" y="290"/>
                    </a:lnTo>
                    <a:lnTo>
                      <a:pt x="7" y="279"/>
                    </a:lnTo>
                    <a:lnTo>
                      <a:pt x="0" y="272"/>
                    </a:lnTo>
                    <a:lnTo>
                      <a:pt x="0" y="264"/>
                    </a:lnTo>
                    <a:lnTo>
                      <a:pt x="25" y="246"/>
                    </a:lnTo>
                    <a:lnTo>
                      <a:pt x="63" y="218"/>
                    </a:lnTo>
                    <a:lnTo>
                      <a:pt x="88" y="203"/>
                    </a:lnTo>
                    <a:lnTo>
                      <a:pt x="113" y="185"/>
                    </a:lnTo>
                    <a:lnTo>
                      <a:pt x="149" y="155"/>
                    </a:lnTo>
                    <a:lnTo>
                      <a:pt x="175" y="142"/>
                    </a:lnTo>
                    <a:lnTo>
                      <a:pt x="200" y="124"/>
                    </a:lnTo>
                    <a:lnTo>
                      <a:pt x="236" y="105"/>
                    </a:lnTo>
                    <a:lnTo>
                      <a:pt x="273" y="87"/>
                    </a:lnTo>
                    <a:lnTo>
                      <a:pt x="309" y="79"/>
                    </a:lnTo>
                    <a:lnTo>
                      <a:pt x="342" y="61"/>
                    </a:lnTo>
                    <a:lnTo>
                      <a:pt x="378" y="51"/>
                    </a:lnTo>
                    <a:lnTo>
                      <a:pt x="414" y="33"/>
                    </a:lnTo>
                    <a:lnTo>
                      <a:pt x="451" y="25"/>
                    </a:lnTo>
                    <a:lnTo>
                      <a:pt x="494" y="7"/>
                    </a:lnTo>
                    <a:lnTo>
                      <a:pt x="526" y="0"/>
                    </a:lnTo>
                    <a:lnTo>
                      <a:pt x="556" y="0"/>
                    </a:lnTo>
                    <a:lnTo>
                      <a:pt x="581" y="7"/>
                    </a:lnTo>
                    <a:lnTo>
                      <a:pt x="607" y="7"/>
                    </a:lnTo>
                    <a:lnTo>
                      <a:pt x="635" y="15"/>
                    </a:lnTo>
                    <a:lnTo>
                      <a:pt x="661" y="15"/>
                    </a:lnTo>
                    <a:lnTo>
                      <a:pt x="686" y="15"/>
                    </a:lnTo>
                    <a:lnTo>
                      <a:pt x="716" y="25"/>
                    </a:lnTo>
                    <a:lnTo>
                      <a:pt x="741" y="25"/>
                    </a:lnTo>
                    <a:lnTo>
                      <a:pt x="759" y="51"/>
                    </a:lnTo>
                    <a:lnTo>
                      <a:pt x="777" y="79"/>
                    </a:lnTo>
                    <a:lnTo>
                      <a:pt x="792" y="112"/>
                    </a:lnTo>
                    <a:lnTo>
                      <a:pt x="820" y="142"/>
                    </a:lnTo>
                    <a:lnTo>
                      <a:pt x="838" y="167"/>
                    </a:lnTo>
                    <a:lnTo>
                      <a:pt x="853" y="192"/>
                    </a:lnTo>
                    <a:lnTo>
                      <a:pt x="871" y="218"/>
                    </a:lnTo>
                    <a:lnTo>
                      <a:pt x="889" y="246"/>
                    </a:lnTo>
                    <a:lnTo>
                      <a:pt x="882" y="290"/>
                    </a:lnTo>
                    <a:lnTo>
                      <a:pt x="864" y="327"/>
                    </a:lnTo>
                    <a:lnTo>
                      <a:pt x="853" y="370"/>
                    </a:lnTo>
                    <a:lnTo>
                      <a:pt x="838" y="403"/>
                    </a:lnTo>
                    <a:lnTo>
                      <a:pt x="820" y="450"/>
                    </a:lnTo>
                    <a:lnTo>
                      <a:pt x="810" y="482"/>
                    </a:lnTo>
                    <a:lnTo>
                      <a:pt x="792" y="529"/>
                    </a:lnTo>
                    <a:lnTo>
                      <a:pt x="784" y="573"/>
                    </a:lnTo>
                    <a:lnTo>
                      <a:pt x="748" y="580"/>
                    </a:lnTo>
                    <a:lnTo>
                      <a:pt x="716" y="599"/>
                    </a:lnTo>
                    <a:lnTo>
                      <a:pt x="680" y="605"/>
                    </a:lnTo>
                    <a:lnTo>
                      <a:pt x="643" y="624"/>
                    </a:lnTo>
                    <a:lnTo>
                      <a:pt x="607" y="642"/>
                    </a:lnTo>
                    <a:lnTo>
                      <a:pt x="574" y="653"/>
                    </a:lnTo>
                    <a:lnTo>
                      <a:pt x="538" y="668"/>
                    </a:lnTo>
                    <a:lnTo>
                      <a:pt x="502" y="686"/>
                    </a:lnTo>
                    <a:lnTo>
                      <a:pt x="465" y="686"/>
                    </a:lnTo>
                    <a:lnTo>
                      <a:pt x="439" y="686"/>
                    </a:lnTo>
                    <a:lnTo>
                      <a:pt x="403" y="686"/>
                    </a:lnTo>
                    <a:lnTo>
                      <a:pt x="371" y="686"/>
                    </a:lnTo>
                    <a:lnTo>
                      <a:pt x="342" y="686"/>
                    </a:lnTo>
                    <a:lnTo>
                      <a:pt x="309" y="696"/>
                    </a:lnTo>
                    <a:lnTo>
                      <a:pt x="273" y="696"/>
                    </a:lnTo>
                    <a:lnTo>
                      <a:pt x="248" y="696"/>
                    </a:lnTo>
                    <a:lnTo>
                      <a:pt x="218" y="686"/>
                    </a:lnTo>
                    <a:lnTo>
                      <a:pt x="200" y="678"/>
                    </a:lnTo>
                    <a:lnTo>
                      <a:pt x="185" y="668"/>
                    </a:lnTo>
                    <a:lnTo>
                      <a:pt x="157" y="660"/>
                    </a:lnTo>
                    <a:lnTo>
                      <a:pt x="139" y="653"/>
                    </a:lnTo>
                    <a:lnTo>
                      <a:pt x="124" y="635"/>
                    </a:lnTo>
                    <a:lnTo>
                      <a:pt x="106" y="624"/>
                    </a:lnTo>
                    <a:lnTo>
                      <a:pt x="76" y="617"/>
                    </a:lnTo>
                    <a:lnTo>
                      <a:pt x="76" y="599"/>
                    </a:lnTo>
                    <a:lnTo>
                      <a:pt x="76" y="580"/>
                    </a:lnTo>
                    <a:lnTo>
                      <a:pt x="76" y="554"/>
                    </a:lnTo>
                    <a:lnTo>
                      <a:pt x="76" y="536"/>
                    </a:lnTo>
                    <a:lnTo>
                      <a:pt x="76" y="518"/>
                    </a:lnTo>
                    <a:lnTo>
                      <a:pt x="76" y="493"/>
                    </a:lnTo>
                    <a:lnTo>
                      <a:pt x="76" y="475"/>
                    </a:lnTo>
                    <a:lnTo>
                      <a:pt x="76" y="457"/>
                    </a:lnTo>
                    <a:lnTo>
                      <a:pt x="70" y="439"/>
                    </a:lnTo>
                    <a:lnTo>
                      <a:pt x="63" y="414"/>
                    </a:lnTo>
                    <a:lnTo>
                      <a:pt x="51" y="396"/>
                    </a:lnTo>
                    <a:lnTo>
                      <a:pt x="51" y="378"/>
                    </a:lnTo>
                    <a:lnTo>
                      <a:pt x="45" y="359"/>
                    </a:lnTo>
                    <a:lnTo>
                      <a:pt x="33" y="341"/>
                    </a:lnTo>
                    <a:lnTo>
                      <a:pt x="25" y="327"/>
                    </a:lnTo>
                    <a:lnTo>
                      <a:pt x="15" y="308"/>
                    </a:lnTo>
                    <a:close/>
                  </a:path>
                </a:pathLst>
              </a:custGeom>
              <a:solidFill>
                <a:srgbClr val="E32E89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5" name="Freeform 489"/>
              <p:cNvSpPr>
                <a:spLocks/>
              </p:cNvSpPr>
              <p:nvPr/>
            </p:nvSpPr>
            <p:spPr bwMode="auto">
              <a:xfrm>
                <a:off x="3932" y="1506"/>
                <a:ext cx="195" cy="152"/>
              </a:xfrm>
              <a:custGeom>
                <a:avLst/>
                <a:gdLst>
                  <a:gd name="T0" fmla="*/ 4 w 784"/>
                  <a:gd name="T1" fmla="*/ 64 h 609"/>
                  <a:gd name="T2" fmla="*/ 2 w 784"/>
                  <a:gd name="T3" fmla="*/ 60 h 609"/>
                  <a:gd name="T4" fmla="*/ 0 w 784"/>
                  <a:gd name="T5" fmla="*/ 57 h 609"/>
                  <a:gd name="T6" fmla="*/ 13 w 784"/>
                  <a:gd name="T7" fmla="*/ 49 h 609"/>
                  <a:gd name="T8" fmla="*/ 26 w 784"/>
                  <a:gd name="T9" fmla="*/ 40 h 609"/>
                  <a:gd name="T10" fmla="*/ 39 w 784"/>
                  <a:gd name="T11" fmla="*/ 30 h 609"/>
                  <a:gd name="T12" fmla="*/ 52 w 784"/>
                  <a:gd name="T13" fmla="*/ 23 h 609"/>
                  <a:gd name="T14" fmla="*/ 68 w 784"/>
                  <a:gd name="T15" fmla="*/ 15 h 609"/>
                  <a:gd name="T16" fmla="*/ 83 w 784"/>
                  <a:gd name="T17" fmla="*/ 11 h 609"/>
                  <a:gd name="T18" fmla="*/ 98 w 784"/>
                  <a:gd name="T19" fmla="*/ 4 h 609"/>
                  <a:gd name="T20" fmla="*/ 116 w 784"/>
                  <a:gd name="T21" fmla="*/ 0 h 609"/>
                  <a:gd name="T22" fmla="*/ 127 w 784"/>
                  <a:gd name="T23" fmla="*/ 0 h 609"/>
                  <a:gd name="T24" fmla="*/ 138 w 784"/>
                  <a:gd name="T25" fmla="*/ 2 h 609"/>
                  <a:gd name="T26" fmla="*/ 149 w 784"/>
                  <a:gd name="T27" fmla="*/ 4 h 609"/>
                  <a:gd name="T28" fmla="*/ 162 w 784"/>
                  <a:gd name="T29" fmla="*/ 7 h 609"/>
                  <a:gd name="T30" fmla="*/ 171 w 784"/>
                  <a:gd name="T31" fmla="*/ 18 h 609"/>
                  <a:gd name="T32" fmla="*/ 178 w 784"/>
                  <a:gd name="T33" fmla="*/ 29 h 609"/>
                  <a:gd name="T34" fmla="*/ 186 w 784"/>
                  <a:gd name="T35" fmla="*/ 42 h 609"/>
                  <a:gd name="T36" fmla="*/ 195 w 784"/>
                  <a:gd name="T37" fmla="*/ 53 h 609"/>
                  <a:gd name="T38" fmla="*/ 189 w 784"/>
                  <a:gd name="T39" fmla="*/ 70 h 609"/>
                  <a:gd name="T40" fmla="*/ 184 w 784"/>
                  <a:gd name="T41" fmla="*/ 88 h 609"/>
                  <a:gd name="T42" fmla="*/ 178 w 784"/>
                  <a:gd name="T43" fmla="*/ 106 h 609"/>
                  <a:gd name="T44" fmla="*/ 171 w 784"/>
                  <a:gd name="T45" fmla="*/ 123 h 609"/>
                  <a:gd name="T46" fmla="*/ 155 w 784"/>
                  <a:gd name="T47" fmla="*/ 130 h 609"/>
                  <a:gd name="T48" fmla="*/ 140 w 784"/>
                  <a:gd name="T49" fmla="*/ 137 h 609"/>
                  <a:gd name="T50" fmla="*/ 125 w 784"/>
                  <a:gd name="T51" fmla="*/ 143 h 609"/>
                  <a:gd name="T52" fmla="*/ 109 w 784"/>
                  <a:gd name="T53" fmla="*/ 150 h 609"/>
                  <a:gd name="T54" fmla="*/ 97 w 784"/>
                  <a:gd name="T55" fmla="*/ 150 h 609"/>
                  <a:gd name="T56" fmla="*/ 81 w 784"/>
                  <a:gd name="T57" fmla="*/ 150 h 609"/>
                  <a:gd name="T58" fmla="*/ 68 w 784"/>
                  <a:gd name="T59" fmla="*/ 152 h 609"/>
                  <a:gd name="T60" fmla="*/ 54 w 784"/>
                  <a:gd name="T61" fmla="*/ 152 h 609"/>
                  <a:gd name="T62" fmla="*/ 46 w 784"/>
                  <a:gd name="T63" fmla="*/ 148 h 609"/>
                  <a:gd name="T64" fmla="*/ 37 w 784"/>
                  <a:gd name="T65" fmla="*/ 143 h 609"/>
                  <a:gd name="T66" fmla="*/ 28 w 784"/>
                  <a:gd name="T67" fmla="*/ 138 h 609"/>
                  <a:gd name="T68" fmla="*/ 19 w 784"/>
                  <a:gd name="T69" fmla="*/ 135 h 609"/>
                  <a:gd name="T70" fmla="*/ 17 w 784"/>
                  <a:gd name="T71" fmla="*/ 126 h 609"/>
                  <a:gd name="T72" fmla="*/ 17 w 784"/>
                  <a:gd name="T73" fmla="*/ 117 h 609"/>
                  <a:gd name="T74" fmla="*/ 17 w 784"/>
                  <a:gd name="T75" fmla="*/ 108 h 609"/>
                  <a:gd name="T76" fmla="*/ 17 w 784"/>
                  <a:gd name="T77" fmla="*/ 100 h 609"/>
                  <a:gd name="T78" fmla="*/ 16 w 784"/>
                  <a:gd name="T79" fmla="*/ 91 h 609"/>
                  <a:gd name="T80" fmla="*/ 11 w 784"/>
                  <a:gd name="T81" fmla="*/ 84 h 609"/>
                  <a:gd name="T82" fmla="*/ 8 w 784"/>
                  <a:gd name="T83" fmla="*/ 75 h 609"/>
                  <a:gd name="T84" fmla="*/ 4 w 784"/>
                  <a:gd name="T85" fmla="*/ 66 h 6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4" h="609">
                    <a:moveTo>
                      <a:pt x="15" y="264"/>
                    </a:moveTo>
                    <a:lnTo>
                      <a:pt x="15" y="257"/>
                    </a:lnTo>
                    <a:lnTo>
                      <a:pt x="7" y="246"/>
                    </a:lnTo>
                    <a:lnTo>
                      <a:pt x="7" y="239"/>
                    </a:lnTo>
                    <a:lnTo>
                      <a:pt x="7" y="228"/>
                    </a:lnTo>
                    <a:lnTo>
                      <a:pt x="0" y="228"/>
                    </a:lnTo>
                    <a:lnTo>
                      <a:pt x="25" y="213"/>
                    </a:lnTo>
                    <a:lnTo>
                      <a:pt x="51" y="195"/>
                    </a:lnTo>
                    <a:lnTo>
                      <a:pt x="76" y="177"/>
                    </a:lnTo>
                    <a:lnTo>
                      <a:pt x="106" y="159"/>
                    </a:lnTo>
                    <a:lnTo>
                      <a:pt x="131" y="141"/>
                    </a:lnTo>
                    <a:lnTo>
                      <a:pt x="157" y="122"/>
                    </a:lnTo>
                    <a:lnTo>
                      <a:pt x="185" y="104"/>
                    </a:lnTo>
                    <a:lnTo>
                      <a:pt x="211" y="91"/>
                    </a:lnTo>
                    <a:lnTo>
                      <a:pt x="236" y="79"/>
                    </a:lnTo>
                    <a:lnTo>
                      <a:pt x="273" y="61"/>
                    </a:lnTo>
                    <a:lnTo>
                      <a:pt x="309" y="54"/>
                    </a:lnTo>
                    <a:lnTo>
                      <a:pt x="335" y="43"/>
                    </a:lnTo>
                    <a:lnTo>
                      <a:pt x="371" y="36"/>
                    </a:lnTo>
                    <a:lnTo>
                      <a:pt x="396" y="18"/>
                    </a:lnTo>
                    <a:lnTo>
                      <a:pt x="432" y="10"/>
                    </a:lnTo>
                    <a:lnTo>
                      <a:pt x="465" y="0"/>
                    </a:lnTo>
                    <a:lnTo>
                      <a:pt x="483" y="0"/>
                    </a:lnTo>
                    <a:lnTo>
                      <a:pt x="512" y="0"/>
                    </a:lnTo>
                    <a:lnTo>
                      <a:pt x="538" y="10"/>
                    </a:lnTo>
                    <a:lnTo>
                      <a:pt x="556" y="10"/>
                    </a:lnTo>
                    <a:lnTo>
                      <a:pt x="581" y="18"/>
                    </a:lnTo>
                    <a:lnTo>
                      <a:pt x="599" y="18"/>
                    </a:lnTo>
                    <a:lnTo>
                      <a:pt x="625" y="18"/>
                    </a:lnTo>
                    <a:lnTo>
                      <a:pt x="650" y="28"/>
                    </a:lnTo>
                    <a:lnTo>
                      <a:pt x="668" y="43"/>
                    </a:lnTo>
                    <a:lnTo>
                      <a:pt x="686" y="73"/>
                    </a:lnTo>
                    <a:lnTo>
                      <a:pt x="704" y="98"/>
                    </a:lnTo>
                    <a:lnTo>
                      <a:pt x="716" y="116"/>
                    </a:lnTo>
                    <a:lnTo>
                      <a:pt x="729" y="141"/>
                    </a:lnTo>
                    <a:lnTo>
                      <a:pt x="748" y="167"/>
                    </a:lnTo>
                    <a:lnTo>
                      <a:pt x="766" y="195"/>
                    </a:lnTo>
                    <a:lnTo>
                      <a:pt x="784" y="213"/>
                    </a:lnTo>
                    <a:lnTo>
                      <a:pt x="777" y="246"/>
                    </a:lnTo>
                    <a:lnTo>
                      <a:pt x="759" y="282"/>
                    </a:lnTo>
                    <a:lnTo>
                      <a:pt x="748" y="319"/>
                    </a:lnTo>
                    <a:lnTo>
                      <a:pt x="741" y="352"/>
                    </a:lnTo>
                    <a:lnTo>
                      <a:pt x="723" y="388"/>
                    </a:lnTo>
                    <a:lnTo>
                      <a:pt x="716" y="424"/>
                    </a:lnTo>
                    <a:lnTo>
                      <a:pt x="698" y="460"/>
                    </a:lnTo>
                    <a:lnTo>
                      <a:pt x="686" y="493"/>
                    </a:lnTo>
                    <a:lnTo>
                      <a:pt x="650" y="511"/>
                    </a:lnTo>
                    <a:lnTo>
                      <a:pt x="625" y="522"/>
                    </a:lnTo>
                    <a:lnTo>
                      <a:pt x="599" y="540"/>
                    </a:lnTo>
                    <a:lnTo>
                      <a:pt x="563" y="548"/>
                    </a:lnTo>
                    <a:lnTo>
                      <a:pt x="538" y="554"/>
                    </a:lnTo>
                    <a:lnTo>
                      <a:pt x="502" y="573"/>
                    </a:lnTo>
                    <a:lnTo>
                      <a:pt x="475" y="584"/>
                    </a:lnTo>
                    <a:lnTo>
                      <a:pt x="439" y="602"/>
                    </a:lnTo>
                    <a:lnTo>
                      <a:pt x="414" y="602"/>
                    </a:lnTo>
                    <a:lnTo>
                      <a:pt x="389" y="602"/>
                    </a:lnTo>
                    <a:lnTo>
                      <a:pt x="360" y="602"/>
                    </a:lnTo>
                    <a:lnTo>
                      <a:pt x="327" y="602"/>
                    </a:lnTo>
                    <a:lnTo>
                      <a:pt x="299" y="602"/>
                    </a:lnTo>
                    <a:lnTo>
                      <a:pt x="273" y="609"/>
                    </a:lnTo>
                    <a:lnTo>
                      <a:pt x="248" y="609"/>
                    </a:lnTo>
                    <a:lnTo>
                      <a:pt x="218" y="609"/>
                    </a:lnTo>
                    <a:lnTo>
                      <a:pt x="200" y="602"/>
                    </a:lnTo>
                    <a:lnTo>
                      <a:pt x="185" y="591"/>
                    </a:lnTo>
                    <a:lnTo>
                      <a:pt x="167" y="584"/>
                    </a:lnTo>
                    <a:lnTo>
                      <a:pt x="149" y="573"/>
                    </a:lnTo>
                    <a:lnTo>
                      <a:pt x="131" y="566"/>
                    </a:lnTo>
                    <a:lnTo>
                      <a:pt x="113" y="554"/>
                    </a:lnTo>
                    <a:lnTo>
                      <a:pt x="95" y="548"/>
                    </a:lnTo>
                    <a:lnTo>
                      <a:pt x="76" y="540"/>
                    </a:lnTo>
                    <a:lnTo>
                      <a:pt x="70" y="522"/>
                    </a:lnTo>
                    <a:lnTo>
                      <a:pt x="70" y="503"/>
                    </a:lnTo>
                    <a:lnTo>
                      <a:pt x="70" y="485"/>
                    </a:lnTo>
                    <a:lnTo>
                      <a:pt x="70" y="467"/>
                    </a:lnTo>
                    <a:lnTo>
                      <a:pt x="70" y="449"/>
                    </a:lnTo>
                    <a:lnTo>
                      <a:pt x="70" y="431"/>
                    </a:lnTo>
                    <a:lnTo>
                      <a:pt x="70" y="417"/>
                    </a:lnTo>
                    <a:lnTo>
                      <a:pt x="70" y="399"/>
                    </a:lnTo>
                    <a:lnTo>
                      <a:pt x="63" y="381"/>
                    </a:lnTo>
                    <a:lnTo>
                      <a:pt x="63" y="363"/>
                    </a:lnTo>
                    <a:lnTo>
                      <a:pt x="51" y="345"/>
                    </a:lnTo>
                    <a:lnTo>
                      <a:pt x="45" y="337"/>
                    </a:lnTo>
                    <a:lnTo>
                      <a:pt x="33" y="319"/>
                    </a:lnTo>
                    <a:lnTo>
                      <a:pt x="33" y="300"/>
                    </a:lnTo>
                    <a:lnTo>
                      <a:pt x="25" y="282"/>
                    </a:lnTo>
                    <a:lnTo>
                      <a:pt x="15" y="264"/>
                    </a:lnTo>
                    <a:close/>
                  </a:path>
                </a:pathLst>
              </a:custGeom>
              <a:solidFill>
                <a:srgbClr val="DC2C84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6" name="Freeform 490"/>
              <p:cNvSpPr>
                <a:spLocks/>
              </p:cNvSpPr>
              <p:nvPr/>
            </p:nvSpPr>
            <p:spPr bwMode="auto">
              <a:xfrm>
                <a:off x="3933" y="1517"/>
                <a:ext cx="168" cy="132"/>
              </a:xfrm>
              <a:custGeom>
                <a:avLst/>
                <a:gdLst>
                  <a:gd name="T0" fmla="*/ 2 w 673"/>
                  <a:gd name="T1" fmla="*/ 58 h 530"/>
                  <a:gd name="T2" fmla="*/ 0 w 673"/>
                  <a:gd name="T3" fmla="*/ 53 h 530"/>
                  <a:gd name="T4" fmla="*/ 4 w 673"/>
                  <a:gd name="T5" fmla="*/ 46 h 530"/>
                  <a:gd name="T6" fmla="*/ 16 w 673"/>
                  <a:gd name="T7" fmla="*/ 40 h 530"/>
                  <a:gd name="T8" fmla="*/ 26 w 673"/>
                  <a:gd name="T9" fmla="*/ 31 h 530"/>
                  <a:gd name="T10" fmla="*/ 37 w 673"/>
                  <a:gd name="T11" fmla="*/ 24 h 530"/>
                  <a:gd name="T12" fmla="*/ 51 w 673"/>
                  <a:gd name="T13" fmla="*/ 18 h 530"/>
                  <a:gd name="T14" fmla="*/ 64 w 673"/>
                  <a:gd name="T15" fmla="*/ 14 h 530"/>
                  <a:gd name="T16" fmla="*/ 77 w 673"/>
                  <a:gd name="T17" fmla="*/ 9 h 530"/>
                  <a:gd name="T18" fmla="*/ 93 w 673"/>
                  <a:gd name="T19" fmla="*/ 4 h 530"/>
                  <a:gd name="T20" fmla="*/ 103 w 673"/>
                  <a:gd name="T21" fmla="*/ 3 h 530"/>
                  <a:gd name="T22" fmla="*/ 112 w 673"/>
                  <a:gd name="T23" fmla="*/ 3 h 530"/>
                  <a:gd name="T24" fmla="*/ 124 w 673"/>
                  <a:gd name="T25" fmla="*/ 4 h 530"/>
                  <a:gd name="T26" fmla="*/ 133 w 673"/>
                  <a:gd name="T27" fmla="*/ 7 h 530"/>
                  <a:gd name="T28" fmla="*/ 142 w 673"/>
                  <a:gd name="T29" fmla="*/ 12 h 530"/>
                  <a:gd name="T30" fmla="*/ 150 w 673"/>
                  <a:gd name="T31" fmla="*/ 23 h 530"/>
                  <a:gd name="T32" fmla="*/ 157 w 673"/>
                  <a:gd name="T33" fmla="*/ 33 h 530"/>
                  <a:gd name="T34" fmla="*/ 163 w 673"/>
                  <a:gd name="T35" fmla="*/ 42 h 530"/>
                  <a:gd name="T36" fmla="*/ 165 w 673"/>
                  <a:gd name="T37" fmla="*/ 55 h 530"/>
                  <a:gd name="T38" fmla="*/ 159 w 673"/>
                  <a:gd name="T39" fmla="*/ 71 h 530"/>
                  <a:gd name="T40" fmla="*/ 154 w 673"/>
                  <a:gd name="T41" fmla="*/ 86 h 530"/>
                  <a:gd name="T42" fmla="*/ 148 w 673"/>
                  <a:gd name="T43" fmla="*/ 101 h 530"/>
                  <a:gd name="T44" fmla="*/ 139 w 673"/>
                  <a:gd name="T45" fmla="*/ 110 h 530"/>
                  <a:gd name="T46" fmla="*/ 126 w 673"/>
                  <a:gd name="T47" fmla="*/ 117 h 530"/>
                  <a:gd name="T48" fmla="*/ 112 w 673"/>
                  <a:gd name="T49" fmla="*/ 121 h 530"/>
                  <a:gd name="T50" fmla="*/ 99 w 673"/>
                  <a:gd name="T51" fmla="*/ 126 h 530"/>
                  <a:gd name="T52" fmla="*/ 88 w 673"/>
                  <a:gd name="T53" fmla="*/ 130 h 530"/>
                  <a:gd name="T54" fmla="*/ 75 w 673"/>
                  <a:gd name="T55" fmla="*/ 130 h 530"/>
                  <a:gd name="T56" fmla="*/ 64 w 673"/>
                  <a:gd name="T57" fmla="*/ 130 h 530"/>
                  <a:gd name="T58" fmla="*/ 51 w 673"/>
                  <a:gd name="T59" fmla="*/ 132 h 530"/>
                  <a:gd name="T60" fmla="*/ 42 w 673"/>
                  <a:gd name="T61" fmla="*/ 130 h 530"/>
                  <a:gd name="T62" fmla="*/ 33 w 673"/>
                  <a:gd name="T63" fmla="*/ 126 h 530"/>
                  <a:gd name="T64" fmla="*/ 26 w 673"/>
                  <a:gd name="T65" fmla="*/ 124 h 530"/>
                  <a:gd name="T66" fmla="*/ 17 w 673"/>
                  <a:gd name="T67" fmla="*/ 119 h 530"/>
                  <a:gd name="T68" fmla="*/ 16 w 673"/>
                  <a:gd name="T69" fmla="*/ 112 h 530"/>
                  <a:gd name="T70" fmla="*/ 16 w 673"/>
                  <a:gd name="T71" fmla="*/ 106 h 530"/>
                  <a:gd name="T72" fmla="*/ 16 w 673"/>
                  <a:gd name="T73" fmla="*/ 97 h 530"/>
                  <a:gd name="T74" fmla="*/ 14 w 673"/>
                  <a:gd name="T75" fmla="*/ 90 h 530"/>
                  <a:gd name="T76" fmla="*/ 14 w 673"/>
                  <a:gd name="T77" fmla="*/ 84 h 530"/>
                  <a:gd name="T78" fmla="*/ 11 w 673"/>
                  <a:gd name="T79" fmla="*/ 77 h 530"/>
                  <a:gd name="T80" fmla="*/ 6 w 673"/>
                  <a:gd name="T81" fmla="*/ 69 h 530"/>
                  <a:gd name="T82" fmla="*/ 4 w 673"/>
                  <a:gd name="T83" fmla="*/ 62 h 5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3" h="530">
                    <a:moveTo>
                      <a:pt x="8" y="239"/>
                    </a:moveTo>
                    <a:lnTo>
                      <a:pt x="8" y="233"/>
                    </a:lnTo>
                    <a:lnTo>
                      <a:pt x="8" y="221"/>
                    </a:lnTo>
                    <a:lnTo>
                      <a:pt x="0" y="214"/>
                    </a:lnTo>
                    <a:lnTo>
                      <a:pt x="0" y="203"/>
                    </a:lnTo>
                    <a:lnTo>
                      <a:pt x="18" y="185"/>
                    </a:lnTo>
                    <a:lnTo>
                      <a:pt x="44" y="170"/>
                    </a:lnTo>
                    <a:lnTo>
                      <a:pt x="63" y="160"/>
                    </a:lnTo>
                    <a:lnTo>
                      <a:pt x="88" y="142"/>
                    </a:lnTo>
                    <a:lnTo>
                      <a:pt x="106" y="124"/>
                    </a:lnTo>
                    <a:lnTo>
                      <a:pt x="132" y="116"/>
                    </a:lnTo>
                    <a:lnTo>
                      <a:pt x="150" y="98"/>
                    </a:lnTo>
                    <a:lnTo>
                      <a:pt x="178" y="79"/>
                    </a:lnTo>
                    <a:lnTo>
                      <a:pt x="204" y="73"/>
                    </a:lnTo>
                    <a:lnTo>
                      <a:pt x="229" y="61"/>
                    </a:lnTo>
                    <a:lnTo>
                      <a:pt x="255" y="55"/>
                    </a:lnTo>
                    <a:lnTo>
                      <a:pt x="284" y="48"/>
                    </a:lnTo>
                    <a:lnTo>
                      <a:pt x="310" y="36"/>
                    </a:lnTo>
                    <a:lnTo>
                      <a:pt x="335" y="30"/>
                    </a:lnTo>
                    <a:lnTo>
                      <a:pt x="371" y="18"/>
                    </a:lnTo>
                    <a:lnTo>
                      <a:pt x="396" y="0"/>
                    </a:lnTo>
                    <a:lnTo>
                      <a:pt x="414" y="11"/>
                    </a:lnTo>
                    <a:lnTo>
                      <a:pt x="432" y="11"/>
                    </a:lnTo>
                    <a:lnTo>
                      <a:pt x="450" y="11"/>
                    </a:lnTo>
                    <a:lnTo>
                      <a:pt x="476" y="18"/>
                    </a:lnTo>
                    <a:lnTo>
                      <a:pt x="495" y="18"/>
                    </a:lnTo>
                    <a:lnTo>
                      <a:pt x="513" y="18"/>
                    </a:lnTo>
                    <a:lnTo>
                      <a:pt x="531" y="30"/>
                    </a:lnTo>
                    <a:lnTo>
                      <a:pt x="556" y="30"/>
                    </a:lnTo>
                    <a:lnTo>
                      <a:pt x="567" y="48"/>
                    </a:lnTo>
                    <a:lnTo>
                      <a:pt x="582" y="73"/>
                    </a:lnTo>
                    <a:lnTo>
                      <a:pt x="600" y="91"/>
                    </a:lnTo>
                    <a:lnTo>
                      <a:pt x="610" y="109"/>
                    </a:lnTo>
                    <a:lnTo>
                      <a:pt x="628" y="134"/>
                    </a:lnTo>
                    <a:lnTo>
                      <a:pt x="643" y="152"/>
                    </a:lnTo>
                    <a:lnTo>
                      <a:pt x="654" y="170"/>
                    </a:lnTo>
                    <a:lnTo>
                      <a:pt x="673" y="185"/>
                    </a:lnTo>
                    <a:lnTo>
                      <a:pt x="661" y="221"/>
                    </a:lnTo>
                    <a:lnTo>
                      <a:pt x="643" y="247"/>
                    </a:lnTo>
                    <a:lnTo>
                      <a:pt x="636" y="284"/>
                    </a:lnTo>
                    <a:lnTo>
                      <a:pt x="628" y="309"/>
                    </a:lnTo>
                    <a:lnTo>
                      <a:pt x="618" y="345"/>
                    </a:lnTo>
                    <a:lnTo>
                      <a:pt x="610" y="374"/>
                    </a:lnTo>
                    <a:lnTo>
                      <a:pt x="592" y="406"/>
                    </a:lnTo>
                    <a:lnTo>
                      <a:pt x="582" y="435"/>
                    </a:lnTo>
                    <a:lnTo>
                      <a:pt x="556" y="442"/>
                    </a:lnTo>
                    <a:lnTo>
                      <a:pt x="531" y="450"/>
                    </a:lnTo>
                    <a:lnTo>
                      <a:pt x="505" y="468"/>
                    </a:lnTo>
                    <a:lnTo>
                      <a:pt x="476" y="479"/>
                    </a:lnTo>
                    <a:lnTo>
                      <a:pt x="450" y="486"/>
                    </a:lnTo>
                    <a:lnTo>
                      <a:pt x="425" y="497"/>
                    </a:lnTo>
                    <a:lnTo>
                      <a:pt x="396" y="505"/>
                    </a:lnTo>
                    <a:lnTo>
                      <a:pt x="371" y="523"/>
                    </a:lnTo>
                    <a:lnTo>
                      <a:pt x="353" y="523"/>
                    </a:lnTo>
                    <a:lnTo>
                      <a:pt x="328" y="523"/>
                    </a:lnTo>
                    <a:lnTo>
                      <a:pt x="302" y="523"/>
                    </a:lnTo>
                    <a:lnTo>
                      <a:pt x="273" y="523"/>
                    </a:lnTo>
                    <a:lnTo>
                      <a:pt x="255" y="523"/>
                    </a:lnTo>
                    <a:lnTo>
                      <a:pt x="229" y="523"/>
                    </a:lnTo>
                    <a:lnTo>
                      <a:pt x="204" y="530"/>
                    </a:lnTo>
                    <a:lnTo>
                      <a:pt x="178" y="530"/>
                    </a:lnTo>
                    <a:lnTo>
                      <a:pt x="168" y="523"/>
                    </a:lnTo>
                    <a:lnTo>
                      <a:pt x="150" y="511"/>
                    </a:lnTo>
                    <a:lnTo>
                      <a:pt x="132" y="505"/>
                    </a:lnTo>
                    <a:lnTo>
                      <a:pt x="124" y="497"/>
                    </a:lnTo>
                    <a:lnTo>
                      <a:pt x="106" y="497"/>
                    </a:lnTo>
                    <a:lnTo>
                      <a:pt x="88" y="486"/>
                    </a:lnTo>
                    <a:lnTo>
                      <a:pt x="69" y="479"/>
                    </a:lnTo>
                    <a:lnTo>
                      <a:pt x="63" y="468"/>
                    </a:lnTo>
                    <a:lnTo>
                      <a:pt x="63" y="450"/>
                    </a:lnTo>
                    <a:lnTo>
                      <a:pt x="63" y="442"/>
                    </a:lnTo>
                    <a:lnTo>
                      <a:pt x="63" y="424"/>
                    </a:lnTo>
                    <a:lnTo>
                      <a:pt x="63" y="406"/>
                    </a:lnTo>
                    <a:lnTo>
                      <a:pt x="63" y="388"/>
                    </a:lnTo>
                    <a:lnTo>
                      <a:pt x="63" y="381"/>
                    </a:lnTo>
                    <a:lnTo>
                      <a:pt x="56" y="363"/>
                    </a:lnTo>
                    <a:lnTo>
                      <a:pt x="56" y="345"/>
                    </a:lnTo>
                    <a:lnTo>
                      <a:pt x="56" y="338"/>
                    </a:lnTo>
                    <a:lnTo>
                      <a:pt x="44" y="320"/>
                    </a:lnTo>
                    <a:lnTo>
                      <a:pt x="44" y="309"/>
                    </a:lnTo>
                    <a:lnTo>
                      <a:pt x="38" y="294"/>
                    </a:lnTo>
                    <a:lnTo>
                      <a:pt x="26" y="276"/>
                    </a:lnTo>
                    <a:lnTo>
                      <a:pt x="26" y="265"/>
                    </a:lnTo>
                    <a:lnTo>
                      <a:pt x="18" y="247"/>
                    </a:lnTo>
                    <a:lnTo>
                      <a:pt x="8" y="239"/>
                    </a:lnTo>
                    <a:close/>
                  </a:path>
                </a:pathLst>
              </a:custGeom>
              <a:solidFill>
                <a:srgbClr val="D52B80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7" name="Freeform 491"/>
              <p:cNvSpPr>
                <a:spLocks/>
              </p:cNvSpPr>
              <p:nvPr/>
            </p:nvSpPr>
            <p:spPr bwMode="auto">
              <a:xfrm>
                <a:off x="3933" y="1530"/>
                <a:ext cx="142" cy="111"/>
              </a:xfrm>
              <a:custGeom>
                <a:avLst/>
                <a:gdLst>
                  <a:gd name="T0" fmla="*/ 2 w 567"/>
                  <a:gd name="T1" fmla="*/ 48 h 442"/>
                  <a:gd name="T2" fmla="*/ 2 w 567"/>
                  <a:gd name="T3" fmla="*/ 45 h 442"/>
                  <a:gd name="T4" fmla="*/ 0 w 567"/>
                  <a:gd name="T5" fmla="*/ 42 h 442"/>
                  <a:gd name="T6" fmla="*/ 10 w 567"/>
                  <a:gd name="T7" fmla="*/ 35 h 442"/>
                  <a:gd name="T8" fmla="*/ 20 w 567"/>
                  <a:gd name="T9" fmla="*/ 29 h 442"/>
                  <a:gd name="T10" fmla="*/ 29 w 567"/>
                  <a:gd name="T11" fmla="*/ 22 h 442"/>
                  <a:gd name="T12" fmla="*/ 38 w 567"/>
                  <a:gd name="T13" fmla="*/ 15 h 442"/>
                  <a:gd name="T14" fmla="*/ 48 w 567"/>
                  <a:gd name="T15" fmla="*/ 14 h 442"/>
                  <a:gd name="T16" fmla="*/ 60 w 567"/>
                  <a:gd name="T17" fmla="*/ 9 h 442"/>
                  <a:gd name="T18" fmla="*/ 71 w 567"/>
                  <a:gd name="T19" fmla="*/ 5 h 442"/>
                  <a:gd name="T20" fmla="*/ 84 w 567"/>
                  <a:gd name="T21" fmla="*/ 0 h 442"/>
                  <a:gd name="T22" fmla="*/ 91 w 567"/>
                  <a:gd name="T23" fmla="*/ 2 h 442"/>
                  <a:gd name="T24" fmla="*/ 99 w 567"/>
                  <a:gd name="T25" fmla="*/ 2 h 442"/>
                  <a:gd name="T26" fmla="*/ 108 w 567"/>
                  <a:gd name="T27" fmla="*/ 5 h 442"/>
                  <a:gd name="T28" fmla="*/ 117 w 567"/>
                  <a:gd name="T29" fmla="*/ 5 h 442"/>
                  <a:gd name="T30" fmla="*/ 122 w 567"/>
                  <a:gd name="T31" fmla="*/ 14 h 442"/>
                  <a:gd name="T32" fmla="*/ 128 w 567"/>
                  <a:gd name="T33" fmla="*/ 22 h 442"/>
                  <a:gd name="T34" fmla="*/ 135 w 567"/>
                  <a:gd name="T35" fmla="*/ 31 h 442"/>
                  <a:gd name="T36" fmla="*/ 142 w 567"/>
                  <a:gd name="T37" fmla="*/ 40 h 442"/>
                  <a:gd name="T38" fmla="*/ 137 w 567"/>
                  <a:gd name="T39" fmla="*/ 51 h 442"/>
                  <a:gd name="T40" fmla="*/ 133 w 567"/>
                  <a:gd name="T41" fmla="*/ 64 h 442"/>
                  <a:gd name="T42" fmla="*/ 128 w 567"/>
                  <a:gd name="T43" fmla="*/ 77 h 442"/>
                  <a:gd name="T44" fmla="*/ 124 w 567"/>
                  <a:gd name="T45" fmla="*/ 91 h 442"/>
                  <a:gd name="T46" fmla="*/ 113 w 567"/>
                  <a:gd name="T47" fmla="*/ 95 h 442"/>
                  <a:gd name="T48" fmla="*/ 102 w 567"/>
                  <a:gd name="T49" fmla="*/ 99 h 442"/>
                  <a:gd name="T50" fmla="*/ 91 w 567"/>
                  <a:gd name="T51" fmla="*/ 104 h 442"/>
                  <a:gd name="T52" fmla="*/ 80 w 567"/>
                  <a:gd name="T53" fmla="*/ 108 h 442"/>
                  <a:gd name="T54" fmla="*/ 68 w 567"/>
                  <a:gd name="T55" fmla="*/ 108 h 442"/>
                  <a:gd name="T56" fmla="*/ 60 w 567"/>
                  <a:gd name="T57" fmla="*/ 108 h 442"/>
                  <a:gd name="T58" fmla="*/ 48 w 567"/>
                  <a:gd name="T59" fmla="*/ 108 h 442"/>
                  <a:gd name="T60" fmla="*/ 38 w 567"/>
                  <a:gd name="T61" fmla="*/ 111 h 442"/>
                  <a:gd name="T62" fmla="*/ 33 w 567"/>
                  <a:gd name="T63" fmla="*/ 106 h 442"/>
                  <a:gd name="T64" fmla="*/ 27 w 567"/>
                  <a:gd name="T65" fmla="*/ 104 h 442"/>
                  <a:gd name="T66" fmla="*/ 20 w 567"/>
                  <a:gd name="T67" fmla="*/ 102 h 442"/>
                  <a:gd name="T68" fmla="*/ 14 w 567"/>
                  <a:gd name="T69" fmla="*/ 97 h 442"/>
                  <a:gd name="T70" fmla="*/ 14 w 567"/>
                  <a:gd name="T71" fmla="*/ 91 h 442"/>
                  <a:gd name="T72" fmla="*/ 14 w 567"/>
                  <a:gd name="T73" fmla="*/ 84 h 442"/>
                  <a:gd name="T74" fmla="*/ 14 w 567"/>
                  <a:gd name="T75" fmla="*/ 77 h 442"/>
                  <a:gd name="T76" fmla="*/ 14 w 567"/>
                  <a:gd name="T77" fmla="*/ 73 h 442"/>
                  <a:gd name="T78" fmla="*/ 11 w 567"/>
                  <a:gd name="T79" fmla="*/ 67 h 442"/>
                  <a:gd name="T80" fmla="*/ 10 w 567"/>
                  <a:gd name="T81" fmla="*/ 60 h 442"/>
                  <a:gd name="T82" fmla="*/ 7 w 567"/>
                  <a:gd name="T83" fmla="*/ 56 h 442"/>
                  <a:gd name="T84" fmla="*/ 5 w 567"/>
                  <a:gd name="T85" fmla="*/ 48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67" h="442">
                    <a:moveTo>
                      <a:pt x="18" y="192"/>
                    </a:moveTo>
                    <a:lnTo>
                      <a:pt x="8" y="192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0" y="178"/>
                    </a:lnTo>
                    <a:lnTo>
                      <a:pt x="0" y="166"/>
                    </a:lnTo>
                    <a:lnTo>
                      <a:pt x="18" y="148"/>
                    </a:lnTo>
                    <a:lnTo>
                      <a:pt x="38" y="141"/>
                    </a:lnTo>
                    <a:lnTo>
                      <a:pt x="56" y="130"/>
                    </a:lnTo>
                    <a:lnTo>
                      <a:pt x="81" y="115"/>
                    </a:lnTo>
                    <a:lnTo>
                      <a:pt x="99" y="105"/>
                    </a:lnTo>
                    <a:lnTo>
                      <a:pt x="117" y="87"/>
                    </a:lnTo>
                    <a:lnTo>
                      <a:pt x="132" y="79"/>
                    </a:lnTo>
                    <a:lnTo>
                      <a:pt x="150" y="61"/>
                    </a:lnTo>
                    <a:lnTo>
                      <a:pt x="178" y="61"/>
                    </a:lnTo>
                    <a:lnTo>
                      <a:pt x="193" y="54"/>
                    </a:lnTo>
                    <a:lnTo>
                      <a:pt x="222" y="43"/>
                    </a:lnTo>
                    <a:lnTo>
                      <a:pt x="241" y="36"/>
                    </a:lnTo>
                    <a:lnTo>
                      <a:pt x="266" y="24"/>
                    </a:lnTo>
                    <a:lnTo>
                      <a:pt x="284" y="18"/>
                    </a:lnTo>
                    <a:lnTo>
                      <a:pt x="310" y="6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64" y="6"/>
                    </a:lnTo>
                    <a:lnTo>
                      <a:pt x="382" y="6"/>
                    </a:lnTo>
                    <a:lnTo>
                      <a:pt x="396" y="6"/>
                    </a:lnTo>
                    <a:lnTo>
                      <a:pt x="414" y="6"/>
                    </a:lnTo>
                    <a:lnTo>
                      <a:pt x="432" y="18"/>
                    </a:lnTo>
                    <a:lnTo>
                      <a:pt x="450" y="18"/>
                    </a:lnTo>
                    <a:lnTo>
                      <a:pt x="468" y="18"/>
                    </a:lnTo>
                    <a:lnTo>
                      <a:pt x="476" y="36"/>
                    </a:lnTo>
                    <a:lnTo>
                      <a:pt x="487" y="54"/>
                    </a:lnTo>
                    <a:lnTo>
                      <a:pt x="505" y="69"/>
                    </a:lnTo>
                    <a:lnTo>
                      <a:pt x="513" y="87"/>
                    </a:lnTo>
                    <a:lnTo>
                      <a:pt x="519" y="105"/>
                    </a:lnTo>
                    <a:lnTo>
                      <a:pt x="538" y="123"/>
                    </a:lnTo>
                    <a:lnTo>
                      <a:pt x="549" y="141"/>
                    </a:lnTo>
                    <a:lnTo>
                      <a:pt x="567" y="159"/>
                    </a:lnTo>
                    <a:lnTo>
                      <a:pt x="556" y="184"/>
                    </a:lnTo>
                    <a:lnTo>
                      <a:pt x="549" y="202"/>
                    </a:lnTo>
                    <a:lnTo>
                      <a:pt x="538" y="229"/>
                    </a:lnTo>
                    <a:lnTo>
                      <a:pt x="531" y="254"/>
                    </a:lnTo>
                    <a:lnTo>
                      <a:pt x="519" y="283"/>
                    </a:lnTo>
                    <a:lnTo>
                      <a:pt x="513" y="308"/>
                    </a:lnTo>
                    <a:lnTo>
                      <a:pt x="505" y="333"/>
                    </a:lnTo>
                    <a:lnTo>
                      <a:pt x="495" y="362"/>
                    </a:lnTo>
                    <a:lnTo>
                      <a:pt x="468" y="369"/>
                    </a:lnTo>
                    <a:lnTo>
                      <a:pt x="450" y="380"/>
                    </a:lnTo>
                    <a:lnTo>
                      <a:pt x="425" y="387"/>
                    </a:lnTo>
                    <a:lnTo>
                      <a:pt x="407" y="395"/>
                    </a:lnTo>
                    <a:lnTo>
                      <a:pt x="382" y="405"/>
                    </a:lnTo>
                    <a:lnTo>
                      <a:pt x="364" y="413"/>
                    </a:lnTo>
                    <a:lnTo>
                      <a:pt x="335" y="424"/>
                    </a:lnTo>
                    <a:lnTo>
                      <a:pt x="320" y="431"/>
                    </a:lnTo>
                    <a:lnTo>
                      <a:pt x="292" y="431"/>
                    </a:lnTo>
                    <a:lnTo>
                      <a:pt x="273" y="431"/>
                    </a:lnTo>
                    <a:lnTo>
                      <a:pt x="255" y="431"/>
                    </a:lnTo>
                    <a:lnTo>
                      <a:pt x="241" y="431"/>
                    </a:lnTo>
                    <a:lnTo>
                      <a:pt x="211" y="431"/>
                    </a:lnTo>
                    <a:lnTo>
                      <a:pt x="193" y="431"/>
                    </a:lnTo>
                    <a:lnTo>
                      <a:pt x="178" y="431"/>
                    </a:lnTo>
                    <a:lnTo>
                      <a:pt x="150" y="442"/>
                    </a:lnTo>
                    <a:lnTo>
                      <a:pt x="142" y="431"/>
                    </a:lnTo>
                    <a:lnTo>
                      <a:pt x="132" y="424"/>
                    </a:lnTo>
                    <a:lnTo>
                      <a:pt x="117" y="424"/>
                    </a:lnTo>
                    <a:lnTo>
                      <a:pt x="106" y="413"/>
                    </a:lnTo>
                    <a:lnTo>
                      <a:pt x="88" y="405"/>
                    </a:lnTo>
                    <a:lnTo>
                      <a:pt x="81" y="405"/>
                    </a:lnTo>
                    <a:lnTo>
                      <a:pt x="63" y="395"/>
                    </a:lnTo>
                    <a:lnTo>
                      <a:pt x="56" y="387"/>
                    </a:lnTo>
                    <a:lnTo>
                      <a:pt x="56" y="380"/>
                    </a:lnTo>
                    <a:lnTo>
                      <a:pt x="56" y="362"/>
                    </a:lnTo>
                    <a:lnTo>
                      <a:pt x="56" y="351"/>
                    </a:lnTo>
                    <a:lnTo>
                      <a:pt x="56" y="333"/>
                    </a:lnTo>
                    <a:lnTo>
                      <a:pt x="56" y="326"/>
                    </a:lnTo>
                    <a:lnTo>
                      <a:pt x="56" y="308"/>
                    </a:lnTo>
                    <a:lnTo>
                      <a:pt x="56" y="301"/>
                    </a:lnTo>
                    <a:lnTo>
                      <a:pt x="56" y="290"/>
                    </a:lnTo>
                    <a:lnTo>
                      <a:pt x="44" y="272"/>
                    </a:lnTo>
                    <a:lnTo>
                      <a:pt x="44" y="265"/>
                    </a:lnTo>
                    <a:lnTo>
                      <a:pt x="38" y="254"/>
                    </a:lnTo>
                    <a:lnTo>
                      <a:pt x="38" y="239"/>
                    </a:lnTo>
                    <a:lnTo>
                      <a:pt x="26" y="229"/>
                    </a:lnTo>
                    <a:lnTo>
                      <a:pt x="26" y="221"/>
                    </a:lnTo>
                    <a:lnTo>
                      <a:pt x="18" y="202"/>
                    </a:lnTo>
                    <a:lnTo>
                      <a:pt x="18" y="192"/>
                    </a:lnTo>
                    <a:close/>
                  </a:path>
                </a:pathLst>
              </a:custGeom>
              <a:solidFill>
                <a:srgbClr val="CE297C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8" name="Freeform 492"/>
              <p:cNvSpPr>
                <a:spLocks/>
              </p:cNvSpPr>
              <p:nvPr/>
            </p:nvSpPr>
            <p:spPr bwMode="auto">
              <a:xfrm>
                <a:off x="3935" y="1544"/>
                <a:ext cx="111" cy="85"/>
              </a:xfrm>
              <a:custGeom>
                <a:avLst/>
                <a:gdLst>
                  <a:gd name="T0" fmla="*/ 0 w 442"/>
                  <a:gd name="T1" fmla="*/ 37 h 341"/>
                  <a:gd name="T2" fmla="*/ 0 w 442"/>
                  <a:gd name="T3" fmla="*/ 32 h 341"/>
                  <a:gd name="T4" fmla="*/ 8 w 442"/>
                  <a:gd name="T5" fmla="*/ 28 h 341"/>
                  <a:gd name="T6" fmla="*/ 14 w 442"/>
                  <a:gd name="T7" fmla="*/ 22 h 341"/>
                  <a:gd name="T8" fmla="*/ 23 w 442"/>
                  <a:gd name="T9" fmla="*/ 17 h 341"/>
                  <a:gd name="T10" fmla="*/ 29 w 442"/>
                  <a:gd name="T11" fmla="*/ 13 h 341"/>
                  <a:gd name="T12" fmla="*/ 38 w 442"/>
                  <a:gd name="T13" fmla="*/ 8 h 341"/>
                  <a:gd name="T14" fmla="*/ 46 w 442"/>
                  <a:gd name="T15" fmla="*/ 6 h 341"/>
                  <a:gd name="T16" fmla="*/ 56 w 442"/>
                  <a:gd name="T17" fmla="*/ 2 h 341"/>
                  <a:gd name="T18" fmla="*/ 65 w 442"/>
                  <a:gd name="T19" fmla="*/ 0 h 341"/>
                  <a:gd name="T20" fmla="*/ 71 w 442"/>
                  <a:gd name="T21" fmla="*/ 0 h 341"/>
                  <a:gd name="T22" fmla="*/ 78 w 442"/>
                  <a:gd name="T23" fmla="*/ 2 h 341"/>
                  <a:gd name="T24" fmla="*/ 87 w 442"/>
                  <a:gd name="T25" fmla="*/ 2 h 341"/>
                  <a:gd name="T26" fmla="*/ 94 w 442"/>
                  <a:gd name="T27" fmla="*/ 4 h 341"/>
                  <a:gd name="T28" fmla="*/ 97 w 442"/>
                  <a:gd name="T29" fmla="*/ 11 h 341"/>
                  <a:gd name="T30" fmla="*/ 102 w 442"/>
                  <a:gd name="T31" fmla="*/ 17 h 341"/>
                  <a:gd name="T32" fmla="*/ 106 w 442"/>
                  <a:gd name="T33" fmla="*/ 23 h 341"/>
                  <a:gd name="T34" fmla="*/ 111 w 442"/>
                  <a:gd name="T35" fmla="*/ 31 h 341"/>
                  <a:gd name="T36" fmla="*/ 109 w 442"/>
                  <a:gd name="T37" fmla="*/ 42 h 341"/>
                  <a:gd name="T38" fmla="*/ 105 w 442"/>
                  <a:gd name="T39" fmla="*/ 50 h 341"/>
                  <a:gd name="T40" fmla="*/ 102 w 442"/>
                  <a:gd name="T41" fmla="*/ 62 h 341"/>
                  <a:gd name="T42" fmla="*/ 97 w 442"/>
                  <a:gd name="T43" fmla="*/ 70 h 341"/>
                  <a:gd name="T44" fmla="*/ 89 w 442"/>
                  <a:gd name="T45" fmla="*/ 74 h 341"/>
                  <a:gd name="T46" fmla="*/ 80 w 442"/>
                  <a:gd name="T47" fmla="*/ 79 h 341"/>
                  <a:gd name="T48" fmla="*/ 71 w 442"/>
                  <a:gd name="T49" fmla="*/ 81 h 341"/>
                  <a:gd name="T50" fmla="*/ 62 w 442"/>
                  <a:gd name="T51" fmla="*/ 85 h 341"/>
                  <a:gd name="T52" fmla="*/ 54 w 442"/>
                  <a:gd name="T53" fmla="*/ 85 h 341"/>
                  <a:gd name="T54" fmla="*/ 46 w 442"/>
                  <a:gd name="T55" fmla="*/ 85 h 341"/>
                  <a:gd name="T56" fmla="*/ 38 w 442"/>
                  <a:gd name="T57" fmla="*/ 85 h 341"/>
                  <a:gd name="T58" fmla="*/ 29 w 442"/>
                  <a:gd name="T59" fmla="*/ 85 h 341"/>
                  <a:gd name="T60" fmla="*/ 25 w 442"/>
                  <a:gd name="T61" fmla="*/ 83 h 341"/>
                  <a:gd name="T62" fmla="*/ 20 w 442"/>
                  <a:gd name="T63" fmla="*/ 81 h 341"/>
                  <a:gd name="T64" fmla="*/ 15 w 442"/>
                  <a:gd name="T65" fmla="*/ 79 h 341"/>
                  <a:gd name="T66" fmla="*/ 9 w 442"/>
                  <a:gd name="T67" fmla="*/ 77 h 341"/>
                  <a:gd name="T68" fmla="*/ 9 w 442"/>
                  <a:gd name="T69" fmla="*/ 72 h 341"/>
                  <a:gd name="T70" fmla="*/ 9 w 442"/>
                  <a:gd name="T71" fmla="*/ 66 h 341"/>
                  <a:gd name="T72" fmla="*/ 9 w 442"/>
                  <a:gd name="T73" fmla="*/ 62 h 341"/>
                  <a:gd name="T74" fmla="*/ 9 w 442"/>
                  <a:gd name="T75" fmla="*/ 57 h 341"/>
                  <a:gd name="T76" fmla="*/ 8 w 442"/>
                  <a:gd name="T77" fmla="*/ 53 h 341"/>
                  <a:gd name="T78" fmla="*/ 5 w 442"/>
                  <a:gd name="T79" fmla="*/ 48 h 341"/>
                  <a:gd name="T80" fmla="*/ 5 w 442"/>
                  <a:gd name="T81" fmla="*/ 44 h 341"/>
                  <a:gd name="T82" fmla="*/ 3 w 442"/>
                  <a:gd name="T83" fmla="*/ 37 h 3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2" h="341">
                    <a:moveTo>
                      <a:pt x="10" y="148"/>
                    </a:moveTo>
                    <a:lnTo>
                      <a:pt x="0" y="148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10" y="124"/>
                    </a:lnTo>
                    <a:lnTo>
                      <a:pt x="30" y="112"/>
                    </a:lnTo>
                    <a:lnTo>
                      <a:pt x="48" y="105"/>
                    </a:lnTo>
                    <a:lnTo>
                      <a:pt x="55" y="87"/>
                    </a:lnTo>
                    <a:lnTo>
                      <a:pt x="73" y="76"/>
                    </a:lnTo>
                    <a:lnTo>
                      <a:pt x="91" y="69"/>
                    </a:lnTo>
                    <a:lnTo>
                      <a:pt x="98" y="61"/>
                    </a:lnTo>
                    <a:lnTo>
                      <a:pt x="116" y="51"/>
                    </a:lnTo>
                    <a:lnTo>
                      <a:pt x="134" y="43"/>
                    </a:lnTo>
                    <a:lnTo>
                      <a:pt x="152" y="33"/>
                    </a:lnTo>
                    <a:lnTo>
                      <a:pt x="170" y="33"/>
                    </a:lnTo>
                    <a:lnTo>
                      <a:pt x="185" y="25"/>
                    </a:lnTo>
                    <a:lnTo>
                      <a:pt x="203" y="15"/>
                    </a:lnTo>
                    <a:lnTo>
                      <a:pt x="221" y="7"/>
                    </a:lnTo>
                    <a:lnTo>
                      <a:pt x="239" y="7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84" y="0"/>
                    </a:lnTo>
                    <a:lnTo>
                      <a:pt x="302" y="7"/>
                    </a:lnTo>
                    <a:lnTo>
                      <a:pt x="312" y="7"/>
                    </a:lnTo>
                    <a:lnTo>
                      <a:pt x="327" y="7"/>
                    </a:lnTo>
                    <a:lnTo>
                      <a:pt x="345" y="7"/>
                    </a:lnTo>
                    <a:lnTo>
                      <a:pt x="356" y="7"/>
                    </a:lnTo>
                    <a:lnTo>
                      <a:pt x="374" y="15"/>
                    </a:lnTo>
                    <a:lnTo>
                      <a:pt x="381" y="25"/>
                    </a:lnTo>
                    <a:lnTo>
                      <a:pt x="388" y="43"/>
                    </a:lnTo>
                    <a:lnTo>
                      <a:pt x="399" y="51"/>
                    </a:lnTo>
                    <a:lnTo>
                      <a:pt x="406" y="69"/>
                    </a:lnTo>
                    <a:lnTo>
                      <a:pt x="417" y="76"/>
                    </a:lnTo>
                    <a:lnTo>
                      <a:pt x="424" y="94"/>
                    </a:lnTo>
                    <a:lnTo>
                      <a:pt x="436" y="105"/>
                    </a:lnTo>
                    <a:lnTo>
                      <a:pt x="442" y="124"/>
                    </a:lnTo>
                    <a:lnTo>
                      <a:pt x="442" y="138"/>
                    </a:lnTo>
                    <a:lnTo>
                      <a:pt x="436" y="167"/>
                    </a:lnTo>
                    <a:lnTo>
                      <a:pt x="424" y="185"/>
                    </a:lnTo>
                    <a:lnTo>
                      <a:pt x="417" y="200"/>
                    </a:lnTo>
                    <a:lnTo>
                      <a:pt x="406" y="218"/>
                    </a:lnTo>
                    <a:lnTo>
                      <a:pt x="406" y="247"/>
                    </a:lnTo>
                    <a:lnTo>
                      <a:pt x="399" y="265"/>
                    </a:lnTo>
                    <a:lnTo>
                      <a:pt x="388" y="279"/>
                    </a:lnTo>
                    <a:lnTo>
                      <a:pt x="374" y="290"/>
                    </a:lnTo>
                    <a:lnTo>
                      <a:pt x="356" y="297"/>
                    </a:lnTo>
                    <a:lnTo>
                      <a:pt x="338" y="308"/>
                    </a:lnTo>
                    <a:lnTo>
                      <a:pt x="320" y="315"/>
                    </a:lnTo>
                    <a:lnTo>
                      <a:pt x="302" y="315"/>
                    </a:lnTo>
                    <a:lnTo>
                      <a:pt x="284" y="326"/>
                    </a:lnTo>
                    <a:lnTo>
                      <a:pt x="265" y="333"/>
                    </a:lnTo>
                    <a:lnTo>
                      <a:pt x="247" y="341"/>
                    </a:lnTo>
                    <a:lnTo>
                      <a:pt x="233" y="341"/>
                    </a:lnTo>
                    <a:lnTo>
                      <a:pt x="214" y="341"/>
                    </a:lnTo>
                    <a:lnTo>
                      <a:pt x="203" y="341"/>
                    </a:lnTo>
                    <a:lnTo>
                      <a:pt x="185" y="341"/>
                    </a:lnTo>
                    <a:lnTo>
                      <a:pt x="170" y="341"/>
                    </a:lnTo>
                    <a:lnTo>
                      <a:pt x="152" y="341"/>
                    </a:lnTo>
                    <a:lnTo>
                      <a:pt x="134" y="341"/>
                    </a:lnTo>
                    <a:lnTo>
                      <a:pt x="116" y="341"/>
                    </a:lnTo>
                    <a:lnTo>
                      <a:pt x="109" y="341"/>
                    </a:lnTo>
                    <a:lnTo>
                      <a:pt x="98" y="333"/>
                    </a:lnTo>
                    <a:lnTo>
                      <a:pt x="91" y="333"/>
                    </a:lnTo>
                    <a:lnTo>
                      <a:pt x="80" y="326"/>
                    </a:lnTo>
                    <a:lnTo>
                      <a:pt x="73" y="326"/>
                    </a:lnTo>
                    <a:lnTo>
                      <a:pt x="61" y="315"/>
                    </a:lnTo>
                    <a:lnTo>
                      <a:pt x="48" y="315"/>
                    </a:lnTo>
                    <a:lnTo>
                      <a:pt x="36" y="308"/>
                    </a:lnTo>
                    <a:lnTo>
                      <a:pt x="36" y="297"/>
                    </a:lnTo>
                    <a:lnTo>
                      <a:pt x="36" y="290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54"/>
                    </a:lnTo>
                    <a:lnTo>
                      <a:pt x="36" y="247"/>
                    </a:lnTo>
                    <a:lnTo>
                      <a:pt x="36" y="236"/>
                    </a:lnTo>
                    <a:lnTo>
                      <a:pt x="36" y="229"/>
                    </a:lnTo>
                    <a:lnTo>
                      <a:pt x="36" y="218"/>
                    </a:lnTo>
                    <a:lnTo>
                      <a:pt x="30" y="211"/>
                    </a:lnTo>
                    <a:lnTo>
                      <a:pt x="30" y="200"/>
                    </a:lnTo>
                    <a:lnTo>
                      <a:pt x="18" y="193"/>
                    </a:lnTo>
                    <a:lnTo>
                      <a:pt x="18" y="185"/>
                    </a:lnTo>
                    <a:lnTo>
                      <a:pt x="18" y="175"/>
                    </a:lnTo>
                    <a:lnTo>
                      <a:pt x="10" y="167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C72978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79" name="Freeform 493"/>
              <p:cNvSpPr>
                <a:spLocks/>
              </p:cNvSpPr>
              <p:nvPr/>
            </p:nvSpPr>
            <p:spPr bwMode="auto">
              <a:xfrm>
                <a:off x="3935" y="1556"/>
                <a:ext cx="85" cy="65"/>
              </a:xfrm>
              <a:custGeom>
                <a:avLst/>
                <a:gdLst>
                  <a:gd name="T0" fmla="*/ 3 w 338"/>
                  <a:gd name="T1" fmla="*/ 29 h 257"/>
                  <a:gd name="T2" fmla="*/ 0 w 338"/>
                  <a:gd name="T3" fmla="*/ 25 h 257"/>
                  <a:gd name="T4" fmla="*/ 23 w 338"/>
                  <a:gd name="T5" fmla="*/ 9 h 257"/>
                  <a:gd name="T6" fmla="*/ 49 w 338"/>
                  <a:gd name="T7" fmla="*/ 0 h 257"/>
                  <a:gd name="T8" fmla="*/ 69 w 338"/>
                  <a:gd name="T9" fmla="*/ 3 h 257"/>
                  <a:gd name="T10" fmla="*/ 85 w 338"/>
                  <a:gd name="T11" fmla="*/ 22 h 257"/>
                  <a:gd name="T12" fmla="*/ 74 w 338"/>
                  <a:gd name="T13" fmla="*/ 54 h 257"/>
                  <a:gd name="T14" fmla="*/ 47 w 338"/>
                  <a:gd name="T15" fmla="*/ 65 h 257"/>
                  <a:gd name="T16" fmla="*/ 23 w 338"/>
                  <a:gd name="T17" fmla="*/ 65 h 257"/>
                  <a:gd name="T18" fmla="*/ 8 w 338"/>
                  <a:gd name="T19" fmla="*/ 58 h 257"/>
                  <a:gd name="T20" fmla="*/ 8 w 338"/>
                  <a:gd name="T21" fmla="*/ 42 h 257"/>
                  <a:gd name="T22" fmla="*/ 3 w 338"/>
                  <a:gd name="T23" fmla="*/ 29 h 2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8" h="257">
                    <a:moveTo>
                      <a:pt x="10" y="116"/>
                    </a:moveTo>
                    <a:lnTo>
                      <a:pt x="0" y="97"/>
                    </a:lnTo>
                    <a:lnTo>
                      <a:pt x="91" y="36"/>
                    </a:lnTo>
                    <a:lnTo>
                      <a:pt x="196" y="0"/>
                    </a:lnTo>
                    <a:lnTo>
                      <a:pt x="276" y="10"/>
                    </a:lnTo>
                    <a:lnTo>
                      <a:pt x="338" y="87"/>
                    </a:lnTo>
                    <a:lnTo>
                      <a:pt x="294" y="214"/>
                    </a:lnTo>
                    <a:lnTo>
                      <a:pt x="185" y="257"/>
                    </a:lnTo>
                    <a:lnTo>
                      <a:pt x="91" y="257"/>
                    </a:lnTo>
                    <a:lnTo>
                      <a:pt x="30" y="228"/>
                    </a:lnTo>
                    <a:lnTo>
                      <a:pt x="30" y="167"/>
                    </a:lnTo>
                    <a:lnTo>
                      <a:pt x="10" y="116"/>
                    </a:lnTo>
                    <a:close/>
                  </a:path>
                </a:pathLst>
              </a:custGeom>
              <a:solidFill>
                <a:srgbClr val="BF2673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4049" name="Group 494"/>
          <p:cNvGrpSpPr>
            <a:grpSpLocks/>
          </p:cNvGrpSpPr>
          <p:nvPr/>
        </p:nvGrpSpPr>
        <p:grpSpPr bwMode="auto">
          <a:xfrm>
            <a:off x="7812088" y="2708275"/>
            <a:ext cx="792162" cy="720725"/>
            <a:chOff x="3084" y="1039"/>
            <a:chExt cx="1251" cy="1220"/>
          </a:xfrm>
        </p:grpSpPr>
        <p:sp>
          <p:nvSpPr>
            <p:cNvPr id="44219" name="Freeform 495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0" name="Freeform 496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1" name="Freeform 497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2" name="Freeform 498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3" name="Freeform 499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4" name="Freeform 500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5" name="Freeform 501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6" name="Freeform 502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7" name="Freeform 503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8" name="Freeform 504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29" name="Freeform 505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0" name="Freeform 506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1" name="Freeform 507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2" name="Freeform 508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3" name="Freeform 509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4" name="Freeform 510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5" name="Freeform 511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6" name="Freeform 512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7" name="Freeform 513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8" name="Freeform 514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39" name="Freeform 515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0" name="Freeform 516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1" name="Freeform 517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2" name="Freeform 518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3" name="Freeform 519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4" name="Freeform 520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5" name="Freeform 521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6" name="Freeform 522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7" name="Freeform 523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8" name="Freeform 524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49" name="Freeform 525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0" name="Freeform 526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1" name="Freeform 527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2" name="Freeform 528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3" name="Freeform 529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4" name="Freeform 530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5" name="Freeform 531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6" name="Freeform 532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7" name="Freeform 533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8" name="Freeform 534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59" name="Freeform 535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0" name="Freeform 536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1" name="Freeform 537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2" name="Freeform 538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3" name="Freeform 539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4" name="Freeform 540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5" name="Freeform 541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6" name="Freeform 542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7" name="Freeform 543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8" name="Freeform 544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69" name="Freeform 545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0" name="Freeform 546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1" name="Freeform 547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2" name="Freeform 548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3" name="Freeform 549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4" name="Freeform 550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5" name="Freeform 551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6" name="Freeform 552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7" name="Freeform 553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8" name="Freeform 554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79" name="Freeform 555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0" name="Freeform 556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1" name="Freeform 557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2" name="Freeform 558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3" name="Freeform 559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4" name="Freeform 560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5" name="Freeform 561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6" name="Freeform 562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7" name="Freeform 563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8" name="Freeform 564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89" name="Freeform 565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0" name="Freeform 566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1" name="Freeform 567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2" name="Freeform 568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3" name="Freeform 569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4" name="Freeform 570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5" name="Freeform 571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6" name="Freeform 572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97" name="Freeform 573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4050" name="Group 574"/>
          <p:cNvGrpSpPr>
            <a:grpSpLocks/>
          </p:cNvGrpSpPr>
          <p:nvPr/>
        </p:nvGrpSpPr>
        <p:grpSpPr bwMode="auto">
          <a:xfrm>
            <a:off x="6804025" y="5373688"/>
            <a:ext cx="720725" cy="647700"/>
            <a:chOff x="3084" y="1039"/>
            <a:chExt cx="1251" cy="1220"/>
          </a:xfrm>
        </p:grpSpPr>
        <p:sp>
          <p:nvSpPr>
            <p:cNvPr id="44140" name="Freeform 575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1" name="Freeform 576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2" name="Freeform 577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3" name="Freeform 578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4" name="Freeform 579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5" name="Freeform 580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6" name="Freeform 581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7" name="Freeform 582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8" name="Freeform 583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49" name="Freeform 584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0" name="Freeform 585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1" name="Freeform 586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2" name="Freeform 587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3" name="Freeform 588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4" name="Freeform 589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5" name="Freeform 590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6" name="Freeform 591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7" name="Freeform 592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8" name="Freeform 593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59" name="Freeform 594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0" name="Freeform 595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1" name="Freeform 596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2" name="Freeform 597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3" name="Freeform 598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4" name="Freeform 599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5" name="Freeform 600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6" name="Freeform 601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7" name="Freeform 602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8" name="Freeform 603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69" name="Freeform 604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0" name="Freeform 605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1" name="Freeform 606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2" name="Freeform 607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3" name="Freeform 608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4" name="Freeform 609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5" name="Freeform 610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6" name="Freeform 611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7" name="Freeform 612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8" name="Freeform 613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79" name="Freeform 614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0" name="Freeform 615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1" name="Freeform 616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2" name="Freeform 617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3" name="Freeform 618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4" name="Freeform 619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5" name="Freeform 620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6" name="Freeform 621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7" name="Freeform 622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8" name="Freeform 623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89" name="Freeform 624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0" name="Freeform 625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1" name="Freeform 626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2" name="Freeform 627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3" name="Freeform 628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4" name="Freeform 629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5" name="Freeform 630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6" name="Freeform 631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7" name="Freeform 632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8" name="Freeform 633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99" name="Freeform 634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0" name="Freeform 635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1" name="Freeform 636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2" name="Freeform 637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3" name="Freeform 638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4" name="Freeform 639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5" name="Freeform 640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6" name="Freeform 641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7" name="Freeform 642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8" name="Freeform 643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09" name="Freeform 644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0" name="Freeform 645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1" name="Freeform 646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2" name="Freeform 647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3" name="Freeform 648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4" name="Freeform 649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5" name="Freeform 650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6" name="Freeform 651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7" name="Freeform 652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218" name="Freeform 653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4051" name="Group 654"/>
          <p:cNvGrpSpPr>
            <a:grpSpLocks/>
          </p:cNvGrpSpPr>
          <p:nvPr/>
        </p:nvGrpSpPr>
        <p:grpSpPr bwMode="auto">
          <a:xfrm>
            <a:off x="684213" y="692150"/>
            <a:ext cx="720725" cy="647700"/>
            <a:chOff x="3084" y="1039"/>
            <a:chExt cx="1251" cy="1220"/>
          </a:xfrm>
        </p:grpSpPr>
        <p:sp>
          <p:nvSpPr>
            <p:cNvPr id="44061" name="Freeform 655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2" name="Freeform 656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3" name="Freeform 657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4" name="Freeform 658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5" name="Freeform 659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00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6" name="Freeform 660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7" name="Freeform 661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8" name="Freeform 662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69" name="Freeform 663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0" name="Freeform 664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1" name="Freeform 665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2" name="Freeform 666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3" name="Freeform 667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4" name="Freeform 668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5" name="Freeform 669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6" name="Freeform 670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7" name="Freeform 671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8" name="Freeform 672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79" name="Freeform 673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0" name="Freeform 674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1" name="Freeform 675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2" name="Freeform 676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3" name="Freeform 677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4" name="Freeform 678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5" name="Freeform 679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6" name="Freeform 680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7" name="Freeform 681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8" name="Freeform 682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89" name="Freeform 683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0" name="Freeform 684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1" name="Freeform 685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2" name="Freeform 686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3" name="Freeform 687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4" name="Freeform 688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5" name="Freeform 689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6" name="Freeform 690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7" name="Freeform 691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8" name="Freeform 692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099" name="Freeform 693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0" name="Freeform 694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1" name="Freeform 695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2" name="Freeform 696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3" name="Freeform 697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4" name="Freeform 698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5" name="Freeform 699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6" name="Freeform 700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7" name="Freeform 701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8" name="Freeform 702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09" name="Freeform 703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0" name="Freeform 704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1" name="Freeform 705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2" name="Freeform 706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3" name="Freeform 707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4" name="Freeform 708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5" name="Freeform 709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6" name="Freeform 710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7" name="Freeform 711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8" name="Freeform 712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19" name="Freeform 713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0" name="Freeform 714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1" name="Freeform 715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2" name="Freeform 716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3" name="Freeform 717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4" name="Freeform 718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5" name="Freeform 719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6" name="Freeform 720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7" name="Freeform 721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8" name="Freeform 722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29" name="Freeform 723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0" name="Freeform 724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1" name="Freeform 725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2" name="Freeform 726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3" name="Freeform 727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4" name="Freeform 728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5" name="Freeform 729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6" name="Freeform 730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7" name="Freeform 731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8" name="Freeform 732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4139" name="Freeform 733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806" name="Oval 734"/>
          <p:cNvSpPr>
            <a:spLocks noChangeArrowheads="1"/>
          </p:cNvSpPr>
          <p:nvPr/>
        </p:nvSpPr>
        <p:spPr bwMode="auto">
          <a:xfrm>
            <a:off x="4316413" y="5702300"/>
            <a:ext cx="720725" cy="792163"/>
          </a:xfrm>
          <a:prstGeom prst="ellips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07" name="Oval 735"/>
          <p:cNvSpPr>
            <a:spLocks noChangeArrowheads="1"/>
          </p:cNvSpPr>
          <p:nvPr/>
        </p:nvSpPr>
        <p:spPr bwMode="auto">
          <a:xfrm>
            <a:off x="3452813" y="5732463"/>
            <a:ext cx="720725" cy="792162"/>
          </a:xfrm>
          <a:prstGeom prst="ellipse">
            <a:avLst/>
          </a:prstGeom>
          <a:noFill/>
          <a:ln w="28575">
            <a:solidFill>
              <a:srgbClr val="0099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08" name="Oval 736"/>
          <p:cNvSpPr>
            <a:spLocks noChangeArrowheads="1"/>
          </p:cNvSpPr>
          <p:nvPr/>
        </p:nvSpPr>
        <p:spPr bwMode="auto">
          <a:xfrm>
            <a:off x="3562350" y="5838825"/>
            <a:ext cx="503238" cy="576263"/>
          </a:xfrm>
          <a:prstGeom prst="ellipse">
            <a:avLst/>
          </a:prstGeom>
          <a:noFill/>
          <a:ln w="28575">
            <a:solidFill>
              <a:srgbClr val="FF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09" name="Oval 737"/>
          <p:cNvSpPr>
            <a:spLocks noChangeArrowheads="1"/>
          </p:cNvSpPr>
          <p:nvPr/>
        </p:nvSpPr>
        <p:spPr bwMode="auto">
          <a:xfrm>
            <a:off x="4427538" y="5808663"/>
            <a:ext cx="503237" cy="576262"/>
          </a:xfrm>
          <a:prstGeom prst="ellipse">
            <a:avLst/>
          </a:prstGeom>
          <a:noFill/>
          <a:ln w="28575">
            <a:solidFill>
              <a:srgbClr val="99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10" name="Oval 738"/>
          <p:cNvSpPr>
            <a:spLocks noChangeArrowheads="1"/>
          </p:cNvSpPr>
          <p:nvPr/>
        </p:nvSpPr>
        <p:spPr bwMode="auto">
          <a:xfrm>
            <a:off x="5181600" y="5694363"/>
            <a:ext cx="720725" cy="792162"/>
          </a:xfrm>
          <a:prstGeom prst="ellipse">
            <a:avLst/>
          </a:prstGeom>
          <a:noFill/>
          <a:ln w="28575">
            <a:solidFill>
              <a:srgbClr val="00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811" name="Oval 739"/>
          <p:cNvSpPr>
            <a:spLocks noChangeArrowheads="1"/>
          </p:cNvSpPr>
          <p:nvPr/>
        </p:nvSpPr>
        <p:spPr bwMode="auto">
          <a:xfrm>
            <a:off x="5292725" y="5800725"/>
            <a:ext cx="503238" cy="576263"/>
          </a:xfrm>
          <a:prstGeom prst="ellipse">
            <a:avLst/>
          </a:prstGeom>
          <a:noFill/>
          <a:ln w="28575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4058" name="Rectangle 740"/>
          <p:cNvSpPr>
            <a:spLocks noChangeArrowheads="1"/>
          </p:cNvSpPr>
          <p:nvPr/>
        </p:nvSpPr>
        <p:spPr bwMode="auto">
          <a:xfrm>
            <a:off x="2071688" y="4468813"/>
            <a:ext cx="5184775" cy="1079500"/>
          </a:xfrm>
          <a:prstGeom prst="rect">
            <a:avLst/>
          </a:prstGeom>
          <a:noFill/>
          <a:ln w="9525" algn="ctr">
            <a:solidFill>
              <a:srgbClr val="FF33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99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4059" name="WordArt 741">
            <a:hlinkClick r:id="" action="ppaction://hlinkshowjump?jump=nextslide"/>
          </p:cNvPr>
          <p:cNvSpPr>
            <a:spLocks noChangeArrowheads="1" noChangeShapeType="1" noTextEdit="1"/>
          </p:cNvSpPr>
          <p:nvPr/>
        </p:nvSpPr>
        <p:spPr bwMode="auto">
          <a:xfrm>
            <a:off x="2339975" y="4581525"/>
            <a:ext cx="4537075" cy="7620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3600" kern="10" dirty="0" smtClean="0">
                <a:solidFill>
                  <a:srgbClr val="FFFF00"/>
                </a:solidFill>
                <a:latin typeface="Monotype Koufi"/>
                <a:ea typeface="Monotype Koufi"/>
                <a:cs typeface="Monotype Koufi"/>
              </a:rPr>
              <a:t>الصنف اللغوي</a:t>
            </a:r>
          </a:p>
        </p:txBody>
      </p:sp>
      <p:sp>
        <p:nvSpPr>
          <p:cNvPr id="3814" name="Text Box 742"/>
          <p:cNvSpPr txBox="1">
            <a:spLocks noChangeArrowheads="1"/>
          </p:cNvSpPr>
          <p:nvPr/>
        </p:nvSpPr>
        <p:spPr bwMode="auto">
          <a:xfrm>
            <a:off x="1185034" y="188913"/>
            <a:ext cx="7092244" cy="10156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3399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SA" sz="6000" dirty="0" smtClean="0">
                <a:solidFill>
                  <a:srgbClr val="00CCFF"/>
                </a:solidFill>
                <a:cs typeface="Monotype Koufi" pitchFamily="2" charset="-78"/>
              </a:rPr>
              <a:t>بسم الله الرحمن الرحيم</a:t>
            </a:r>
            <a:endParaRPr lang="en-US" sz="6000" dirty="0" smtClean="0">
              <a:solidFill>
                <a:srgbClr val="00CCFF"/>
              </a:solidFill>
              <a:cs typeface="Monotype Koufi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20997450"/>
      </p:ext>
    </p:extLst>
  </p:cSld>
  <p:clrMapOvr>
    <a:masterClrMapping/>
  </p:clrMapOvr>
  <p:transition>
    <p:split orient="vert"/>
    <p:sndAc>
      <p:stSnd loop="1">
        <p:snd r:embed="rId2" name="طيور مع مياه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0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3663 -1.11111E-6 C -0.32812 0.07107 -0.30816 0.16945 -0.23368 0.16806 C -0.12621 0.16806 -0.11823 -0.16273 0.0099 -0.16389 C 0.12552 -0.16389 0.06354 0.12523 0.17483 0.12408 C 0.2908 0.12408 0.22847 -0.08542 0.35243 -0.08542 C 0.46354 -0.08542 0.40209 0.05602 0.5007 0.05602 C 0.59618 0.05602 0.5467 -0.05208 0.63334 -0.05208 C 0.68299 -0.05208 0.68629 -0.02268 0.69097 -1.11111E-6 " pathEditMode="relative" rAng="0" ptsTypes="ffffffff">
                                      <p:cBhvr>
                                        <p:cTn id="6" dur="2000" fill="hold"/>
                                        <p:tgtEl>
                                          <p:spTgt spid="3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372" y="27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3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15" dur="10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3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1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0.03009 C -0.01232 0.00439 -0.05538 -0.0213 -0.07031 -0.0213 C -0.16545 -0.0213 -0.26337 0.38101 -0.26337 0.78356 C -0.26337 0.58055 -0.31215 0.38101 -0.3585 0.38101 C -0.40729 0.38101 -0.45364 0.58379 -0.45364 0.78356 C -0.45364 0.68333 -0.47812 0.58055 -0.5026 0.58055 C -0.52708 0.58055 -0.55139 0.68055 -0.55139 0.78356 C -0.55139 0.73194 -0.56371 0.68333 -0.57587 0.68333 C -0.58819 0.68333 -0.60034 0.73472 -0.60034 0.78356 C -0.60034 0.75763 -0.60677 0.73194 -0.61267 0.73194 C -0.6158 0.73194 -0.62482 0.75763 -0.62482 0.78356 C -0.62482 0.7706 -0.62795 0.75763 -0.63125 0.75763 C -0.63125 0.75439 -0.63767 0.7706 -0.63767 0.78356 C -0.63767 0.77685 -0.63767 0.7706 -0.6408 0.7706 C -0.6408 0.77384 -0.64392 0.77731 -0.64392 0.78356 C -0.64392 0.78009 -0.64392 0.77685 -0.64392 0.77384 C -0.64722 0.77384 -0.64722 0.77731 -0.64722 0.78055 C -0.65034 0.78055 -0.65034 0.77731 -0.65034 0.77384 C -0.65347 0.77384 -0.65347 0.77731 -0.65347 0.78055 " pathEditMode="relative" rAng="0" ptsTypes="fffffffffffffffffff">
                                      <p:cBhvr>
                                        <p:cTn id="22" dur="2000" fill="hold"/>
                                        <p:tgtEl>
                                          <p:spTgt spid="33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74" y="3509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2000" fill="hold"/>
                                        <p:tgtEl>
                                          <p:spTgt spid="3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8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3000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6" dur="3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9961 L -0.00382 0.23365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663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" presetClass="emph" presetSubtype="2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100" fill="hold"/>
                                        <p:tgtEl>
                                          <p:spTgt spid="33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1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62" dur="100" autoRev="1" fill="hold"/>
                                        <p:tgtEl>
                                          <p:spTgt spid="38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99"/>
                                      </p:to>
                                    </p:animClr>
                                    <p:animClr clrSpc="rgb" dir="cw">
                                      <p:cBhvr>
                                        <p:cTn id="63" dur="100" autoRev="1" fill="hold"/>
                                        <p:tgtEl>
                                          <p:spTgt spid="38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99"/>
                                      </p:to>
                                    </p:animClr>
                                    <p:set>
                                      <p:cBhvr>
                                        <p:cTn id="64" dur="100" autoRev="1" fill="hold"/>
                                        <p:tgtEl>
                                          <p:spTgt spid="38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100" autoRev="1" fill="hold"/>
                                        <p:tgtEl>
                                          <p:spTgt spid="38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2" presetClass="entr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0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9" dur="30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3" grpId="0" animBg="1"/>
      <p:bldP spid="3074" grpId="0" animBg="1"/>
      <p:bldP spid="3075" grpId="0" animBg="1"/>
      <p:bldP spid="3076" grpId="0" animBg="1"/>
      <p:bldP spid="3077" grpId="0" animBg="1"/>
      <p:bldP spid="3318" grpId="0" animBg="1"/>
      <p:bldP spid="3319" grpId="0" animBg="1"/>
      <p:bldP spid="3320" grpId="0" animBg="1"/>
      <p:bldP spid="3321" grpId="0" animBg="1"/>
      <p:bldP spid="3322" grpId="0" animBg="1"/>
      <p:bldP spid="3323" grpId="0"/>
      <p:bldP spid="3324" grpId="0" animBg="1"/>
      <p:bldP spid="3806" grpId="0" animBg="1"/>
      <p:bldP spid="3807" grpId="0" animBg="1"/>
      <p:bldP spid="3808" grpId="0" animBg="1"/>
      <p:bldP spid="3809" grpId="0" animBg="1"/>
      <p:bldP spid="3810" grpId="0" animBg="1"/>
      <p:bldP spid="3811" grpId="0" animBg="1"/>
      <p:bldP spid="381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476672"/>
            <a:ext cx="7920880" cy="6120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عنصر نائب للمحتوى 3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60648"/>
          </a:xfrm>
        </p:spPr>
        <p:txBody>
          <a:bodyPr/>
          <a:lstStyle/>
          <a:p>
            <a:endParaRPr lang="ar-SA" dirty="0"/>
          </a:p>
        </p:txBody>
      </p:sp>
      <p:sp>
        <p:nvSpPr>
          <p:cNvPr id="7" name="شكل بيضاوي 6"/>
          <p:cNvSpPr/>
          <p:nvPr/>
        </p:nvSpPr>
        <p:spPr bwMode="auto">
          <a:xfrm>
            <a:off x="106839" y="188640"/>
            <a:ext cx="1058416" cy="914400"/>
          </a:xfrm>
          <a:prstGeom prst="ellipse">
            <a:avLst/>
          </a:prstGeom>
          <a:solidFill>
            <a:srgbClr val="CC0066">
              <a:lumMod val="60000"/>
              <a:lumOff val="40000"/>
            </a:srgbClr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أداة </a:t>
            </a:r>
            <a:r>
              <a:rPr kumimoji="0" lang="ar-SA" sz="1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سكامبر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</a:endParaRPr>
          </a:p>
        </p:txBody>
      </p:sp>
      <p:sp>
        <p:nvSpPr>
          <p:cNvPr id="6" name="Document">
            <a:hlinkClick r:id="rId4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193370695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dirty="0" smtClean="0"/>
              <a:t>انتهى الوقت</a:t>
            </a:r>
            <a:endParaRPr lang="ar-SA" dirty="0"/>
          </a:p>
        </p:txBody>
      </p:sp>
      <p:sp>
        <p:nvSpPr>
          <p:cNvPr id="4" name="Document">
            <a:hlinkClick r:id="rId2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27976400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1" y="350658"/>
            <a:ext cx="8424936" cy="595866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3" name="عنوان 1"/>
          <p:cNvSpPr txBox="1">
            <a:spLocks/>
          </p:cNvSpPr>
          <p:nvPr/>
        </p:nvSpPr>
        <p:spPr>
          <a:xfrm>
            <a:off x="1979712" y="1975260"/>
            <a:ext cx="8229600" cy="1143000"/>
          </a:xfrm>
          <a:prstGeom prst="rect">
            <a:avLst/>
          </a:prstGeom>
        </p:spPr>
        <p:txBody>
          <a:bodyPr/>
          <a:lstStyle>
            <a:lvl1pPr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2pPr>
            <a:lvl3pPr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3pPr>
            <a:lvl4pPr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4pPr>
            <a:lvl5pPr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5pPr>
            <a:lvl6pPr marL="457200"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6pPr>
            <a:lvl7pPr marL="914400"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7pPr>
            <a:lvl8pPr marL="1371600"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8pPr>
            <a:lvl9pPr marL="1828800" algn="ctr" rtl="1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</a:defRPr>
            </a:lvl9pPr>
          </a:lstStyle>
          <a:p>
            <a:r>
              <a:rPr lang="ar-SA" b="1" dirty="0" smtClean="0">
                <a:solidFill>
                  <a:schemeClr val="accent1"/>
                </a:solidFill>
              </a:rPr>
              <a:t>مسابقات جمعية</a:t>
            </a:r>
            <a:endParaRPr lang="ar-SA" b="1" dirty="0">
              <a:solidFill>
                <a:schemeClr val="accent1"/>
              </a:solidFill>
            </a:endParaRPr>
          </a:p>
        </p:txBody>
      </p:sp>
      <p:sp>
        <p:nvSpPr>
          <p:cNvPr id="4" name="مربع نص 3">
            <a:hlinkClick r:id="" action="ppaction://hlinkshowjump?jump=nextslide"/>
          </p:cNvPr>
          <p:cNvSpPr txBox="1"/>
          <p:nvPr/>
        </p:nvSpPr>
        <p:spPr>
          <a:xfrm>
            <a:off x="5832767" y="4149080"/>
            <a:ext cx="12282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b="1" dirty="0" smtClean="0">
                <a:solidFill>
                  <a:schemeClr val="accent4">
                    <a:lumMod val="10000"/>
                  </a:schemeClr>
                </a:solidFill>
              </a:rPr>
              <a:t>بداية المسابقة</a:t>
            </a:r>
            <a:endParaRPr lang="ar-SA" b="1" dirty="0">
              <a:solidFill>
                <a:schemeClr val="accent4">
                  <a:lumMod val="10000"/>
                </a:schemeClr>
              </a:solidFill>
            </a:endParaRPr>
          </a:p>
        </p:txBody>
      </p:sp>
      <p:sp>
        <p:nvSpPr>
          <p:cNvPr id="6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451202713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DCEBF5"/>
            </a:gs>
            <a:gs pos="8000">
              <a:srgbClr val="83A7C3"/>
            </a:gs>
            <a:gs pos="13000">
              <a:srgbClr val="768FB9"/>
            </a:gs>
            <a:gs pos="21001">
              <a:srgbClr val="83A7C3"/>
            </a:gs>
            <a:gs pos="52000">
              <a:srgbClr val="FFFFFF"/>
            </a:gs>
            <a:gs pos="56000">
              <a:srgbClr val="9C6563"/>
            </a:gs>
            <a:gs pos="58000">
              <a:srgbClr val="80302D"/>
            </a:gs>
            <a:gs pos="71001">
              <a:srgbClr val="C0524E"/>
            </a:gs>
            <a:gs pos="94000">
              <a:srgbClr val="EBDAD4"/>
            </a:gs>
            <a:gs pos="100000">
              <a:srgbClr val="55261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AutoShape 26"/>
          <p:cNvSpPr>
            <a:spLocks noChangeArrowheads="1"/>
          </p:cNvSpPr>
          <p:nvPr/>
        </p:nvSpPr>
        <p:spPr bwMode="auto">
          <a:xfrm>
            <a:off x="0" y="1371600"/>
            <a:ext cx="9144000" cy="3505200"/>
          </a:xfrm>
          <a:prstGeom prst="flowChartPunchedTape">
            <a:avLst/>
          </a:prstGeom>
          <a:solidFill>
            <a:srgbClr val="993300"/>
          </a:solidFill>
          <a:ln w="9525">
            <a:solidFill>
              <a:srgbClr val="CC66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2062" name="AutoShape 14"/>
          <p:cNvSpPr>
            <a:spLocks noChangeArrowheads="1"/>
          </p:cNvSpPr>
          <p:nvPr/>
        </p:nvSpPr>
        <p:spPr bwMode="auto">
          <a:xfrm>
            <a:off x="0" y="5638800"/>
            <a:ext cx="9144000" cy="1066800"/>
          </a:xfrm>
          <a:prstGeom prst="wave">
            <a:avLst>
              <a:gd name="adj1" fmla="val 13005"/>
              <a:gd name="adj2" fmla="val 0"/>
            </a:avLst>
          </a:prstGeom>
          <a:gradFill rotWithShape="1">
            <a:gsLst>
              <a:gs pos="0">
                <a:srgbClr val="5F5F5F"/>
              </a:gs>
              <a:gs pos="50000">
                <a:schemeClr val="bg2"/>
              </a:gs>
              <a:gs pos="100000">
                <a:srgbClr val="5F5F5F"/>
              </a:gs>
            </a:gsLst>
            <a:lin ang="5400000" scaled="1"/>
          </a:gradFill>
          <a:ln w="952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63" name="AutoShape 15"/>
          <p:cNvSpPr>
            <a:spLocks noChangeArrowheads="1"/>
          </p:cNvSpPr>
          <p:nvPr/>
        </p:nvSpPr>
        <p:spPr bwMode="auto">
          <a:xfrm>
            <a:off x="0" y="4648200"/>
            <a:ext cx="9144000" cy="1066800"/>
          </a:xfrm>
          <a:prstGeom prst="wave">
            <a:avLst>
              <a:gd name="adj1" fmla="val 13005"/>
              <a:gd name="adj2" fmla="val 0"/>
            </a:avLst>
          </a:prstGeom>
          <a:gradFill rotWithShape="1">
            <a:gsLst>
              <a:gs pos="0">
                <a:srgbClr val="5F5F5F"/>
              </a:gs>
              <a:gs pos="50000">
                <a:schemeClr val="bg2"/>
              </a:gs>
              <a:gs pos="100000">
                <a:srgbClr val="5F5F5F"/>
              </a:gs>
            </a:gsLst>
            <a:lin ang="5400000" scaled="1"/>
          </a:gradFill>
          <a:ln w="952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64" name="AutoShape 16"/>
          <p:cNvSpPr>
            <a:spLocks noChangeArrowheads="1"/>
          </p:cNvSpPr>
          <p:nvPr/>
        </p:nvSpPr>
        <p:spPr bwMode="auto">
          <a:xfrm>
            <a:off x="0" y="3505200"/>
            <a:ext cx="9144000" cy="1066800"/>
          </a:xfrm>
          <a:prstGeom prst="wave">
            <a:avLst>
              <a:gd name="adj1" fmla="val 13005"/>
              <a:gd name="adj2" fmla="val 0"/>
            </a:avLst>
          </a:prstGeom>
          <a:gradFill rotWithShape="1">
            <a:gsLst>
              <a:gs pos="0">
                <a:srgbClr val="5F5F5F"/>
              </a:gs>
              <a:gs pos="50000">
                <a:schemeClr val="bg2"/>
              </a:gs>
              <a:gs pos="100000">
                <a:srgbClr val="5F5F5F"/>
              </a:gs>
            </a:gsLst>
            <a:lin ang="5400000" scaled="1"/>
          </a:gradFill>
          <a:ln w="952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65" name="AutoShape 17"/>
          <p:cNvSpPr>
            <a:spLocks noChangeArrowheads="1"/>
          </p:cNvSpPr>
          <p:nvPr/>
        </p:nvSpPr>
        <p:spPr bwMode="auto">
          <a:xfrm>
            <a:off x="0" y="2514600"/>
            <a:ext cx="9144000" cy="1066800"/>
          </a:xfrm>
          <a:prstGeom prst="wave">
            <a:avLst>
              <a:gd name="adj1" fmla="val 13005"/>
              <a:gd name="adj2" fmla="val 0"/>
            </a:avLst>
          </a:prstGeom>
          <a:gradFill rotWithShape="1">
            <a:gsLst>
              <a:gs pos="0">
                <a:srgbClr val="5F5F5F"/>
              </a:gs>
              <a:gs pos="50000">
                <a:schemeClr val="bg2"/>
              </a:gs>
              <a:gs pos="100000">
                <a:srgbClr val="5F5F5F"/>
              </a:gs>
            </a:gsLst>
            <a:lin ang="5400000" scaled="1"/>
          </a:gradFill>
          <a:ln w="952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066" name="AutoShape 18"/>
          <p:cNvSpPr>
            <a:spLocks noChangeArrowheads="1"/>
          </p:cNvSpPr>
          <p:nvPr/>
        </p:nvSpPr>
        <p:spPr bwMode="auto">
          <a:xfrm>
            <a:off x="0" y="1447800"/>
            <a:ext cx="9144000" cy="1066800"/>
          </a:xfrm>
          <a:prstGeom prst="wave">
            <a:avLst>
              <a:gd name="adj1" fmla="val 13005"/>
              <a:gd name="adj2" fmla="val 0"/>
            </a:avLst>
          </a:prstGeom>
          <a:gradFill rotWithShape="1">
            <a:gsLst>
              <a:gs pos="0">
                <a:srgbClr val="5F5F5F"/>
              </a:gs>
              <a:gs pos="50000">
                <a:schemeClr val="bg2"/>
              </a:gs>
              <a:gs pos="100000">
                <a:srgbClr val="5F5F5F"/>
              </a:gs>
            </a:gsLst>
            <a:lin ang="5400000" scaled="1"/>
          </a:gradFill>
          <a:ln w="952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104" name="Freeform 20"/>
          <p:cNvSpPr>
            <a:spLocks/>
          </p:cNvSpPr>
          <p:nvPr/>
        </p:nvSpPr>
        <p:spPr bwMode="auto">
          <a:xfrm>
            <a:off x="152400" y="4953000"/>
            <a:ext cx="8839200" cy="419100"/>
          </a:xfrm>
          <a:custGeom>
            <a:avLst/>
            <a:gdLst>
              <a:gd name="T0" fmla="*/ 0 w 5568"/>
              <a:gd name="T1" fmla="*/ 2147483647 h 264"/>
              <a:gd name="T2" fmla="*/ 2147483647 w 5568"/>
              <a:gd name="T3" fmla="*/ 2147483647 h 264"/>
              <a:gd name="T4" fmla="*/ 2147483647 w 5568"/>
              <a:gd name="T5" fmla="*/ 2147483647 h 264"/>
              <a:gd name="T6" fmla="*/ 2147483647 w 5568"/>
              <a:gd name="T7" fmla="*/ 0 h 264"/>
              <a:gd name="T8" fmla="*/ 2147483647 w 5568"/>
              <a:gd name="T9" fmla="*/ 2147483647 h 264"/>
              <a:gd name="T10" fmla="*/ 2147483647 w 5568"/>
              <a:gd name="T11" fmla="*/ 2147483647 h 264"/>
              <a:gd name="T12" fmla="*/ 2147483647 w 5568"/>
              <a:gd name="T13" fmla="*/ 2147483647 h 264"/>
              <a:gd name="T14" fmla="*/ 2147483647 w 5568"/>
              <a:gd name="T15" fmla="*/ 2147483647 h 264"/>
              <a:gd name="T16" fmla="*/ 2147483647 w 5568"/>
              <a:gd name="T17" fmla="*/ 2147483647 h 264"/>
              <a:gd name="T18" fmla="*/ 2147483647 w 5568"/>
              <a:gd name="T19" fmla="*/ 2147483647 h 2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68"/>
              <a:gd name="T31" fmla="*/ 0 h 264"/>
              <a:gd name="T32" fmla="*/ 5568 w 5568"/>
              <a:gd name="T33" fmla="*/ 264 h 2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68" h="264">
                <a:moveTo>
                  <a:pt x="0" y="144"/>
                </a:moveTo>
                <a:cubicBezTo>
                  <a:pt x="92" y="128"/>
                  <a:pt x="184" y="112"/>
                  <a:pt x="288" y="96"/>
                </a:cubicBezTo>
                <a:cubicBezTo>
                  <a:pt x="392" y="80"/>
                  <a:pt x="520" y="64"/>
                  <a:pt x="624" y="48"/>
                </a:cubicBezTo>
                <a:cubicBezTo>
                  <a:pt x="728" y="32"/>
                  <a:pt x="792" y="0"/>
                  <a:pt x="912" y="0"/>
                </a:cubicBezTo>
                <a:cubicBezTo>
                  <a:pt x="1032" y="0"/>
                  <a:pt x="1144" y="32"/>
                  <a:pt x="1344" y="48"/>
                </a:cubicBezTo>
                <a:cubicBezTo>
                  <a:pt x="1544" y="64"/>
                  <a:pt x="1720" y="64"/>
                  <a:pt x="2112" y="96"/>
                </a:cubicBezTo>
                <a:cubicBezTo>
                  <a:pt x="2504" y="128"/>
                  <a:pt x="3328" y="216"/>
                  <a:pt x="3696" y="240"/>
                </a:cubicBezTo>
                <a:cubicBezTo>
                  <a:pt x="4064" y="264"/>
                  <a:pt x="4128" y="248"/>
                  <a:pt x="4320" y="240"/>
                </a:cubicBezTo>
                <a:cubicBezTo>
                  <a:pt x="4512" y="232"/>
                  <a:pt x="4640" y="208"/>
                  <a:pt x="4848" y="192"/>
                </a:cubicBezTo>
                <a:cubicBezTo>
                  <a:pt x="5056" y="176"/>
                  <a:pt x="5448" y="152"/>
                  <a:pt x="5568" y="144"/>
                </a:cubicBezTo>
              </a:path>
            </a:pathLst>
          </a:custGeom>
          <a:noFill/>
          <a:ln w="25400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105" name="Freeform 21"/>
          <p:cNvSpPr>
            <a:spLocks/>
          </p:cNvSpPr>
          <p:nvPr/>
        </p:nvSpPr>
        <p:spPr bwMode="auto">
          <a:xfrm>
            <a:off x="152400" y="5981700"/>
            <a:ext cx="8839200" cy="419100"/>
          </a:xfrm>
          <a:custGeom>
            <a:avLst/>
            <a:gdLst>
              <a:gd name="T0" fmla="*/ 0 w 5568"/>
              <a:gd name="T1" fmla="*/ 2147483647 h 264"/>
              <a:gd name="T2" fmla="*/ 2147483647 w 5568"/>
              <a:gd name="T3" fmla="*/ 2147483647 h 264"/>
              <a:gd name="T4" fmla="*/ 2147483647 w 5568"/>
              <a:gd name="T5" fmla="*/ 2147483647 h 264"/>
              <a:gd name="T6" fmla="*/ 2147483647 w 5568"/>
              <a:gd name="T7" fmla="*/ 0 h 264"/>
              <a:gd name="T8" fmla="*/ 2147483647 w 5568"/>
              <a:gd name="T9" fmla="*/ 2147483647 h 264"/>
              <a:gd name="T10" fmla="*/ 2147483647 w 5568"/>
              <a:gd name="T11" fmla="*/ 2147483647 h 264"/>
              <a:gd name="T12" fmla="*/ 2147483647 w 5568"/>
              <a:gd name="T13" fmla="*/ 2147483647 h 264"/>
              <a:gd name="T14" fmla="*/ 2147483647 w 5568"/>
              <a:gd name="T15" fmla="*/ 2147483647 h 264"/>
              <a:gd name="T16" fmla="*/ 2147483647 w 5568"/>
              <a:gd name="T17" fmla="*/ 2147483647 h 264"/>
              <a:gd name="T18" fmla="*/ 2147483647 w 5568"/>
              <a:gd name="T19" fmla="*/ 2147483647 h 2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68"/>
              <a:gd name="T31" fmla="*/ 0 h 264"/>
              <a:gd name="T32" fmla="*/ 5568 w 5568"/>
              <a:gd name="T33" fmla="*/ 264 h 2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68" h="264">
                <a:moveTo>
                  <a:pt x="0" y="144"/>
                </a:moveTo>
                <a:cubicBezTo>
                  <a:pt x="92" y="128"/>
                  <a:pt x="184" y="112"/>
                  <a:pt x="288" y="96"/>
                </a:cubicBezTo>
                <a:cubicBezTo>
                  <a:pt x="392" y="80"/>
                  <a:pt x="520" y="64"/>
                  <a:pt x="624" y="48"/>
                </a:cubicBezTo>
                <a:cubicBezTo>
                  <a:pt x="728" y="32"/>
                  <a:pt x="792" y="0"/>
                  <a:pt x="912" y="0"/>
                </a:cubicBezTo>
                <a:cubicBezTo>
                  <a:pt x="1032" y="0"/>
                  <a:pt x="1144" y="32"/>
                  <a:pt x="1344" y="48"/>
                </a:cubicBezTo>
                <a:cubicBezTo>
                  <a:pt x="1544" y="64"/>
                  <a:pt x="1720" y="64"/>
                  <a:pt x="2112" y="96"/>
                </a:cubicBezTo>
                <a:cubicBezTo>
                  <a:pt x="2504" y="128"/>
                  <a:pt x="3328" y="216"/>
                  <a:pt x="3696" y="240"/>
                </a:cubicBezTo>
                <a:cubicBezTo>
                  <a:pt x="4064" y="264"/>
                  <a:pt x="4128" y="248"/>
                  <a:pt x="4320" y="240"/>
                </a:cubicBezTo>
                <a:cubicBezTo>
                  <a:pt x="4512" y="232"/>
                  <a:pt x="4640" y="208"/>
                  <a:pt x="4848" y="192"/>
                </a:cubicBezTo>
                <a:cubicBezTo>
                  <a:pt x="5056" y="176"/>
                  <a:pt x="5448" y="152"/>
                  <a:pt x="5568" y="144"/>
                </a:cubicBezTo>
              </a:path>
            </a:pathLst>
          </a:custGeom>
          <a:noFill/>
          <a:ln w="25400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106" name="Freeform 23"/>
          <p:cNvSpPr>
            <a:spLocks/>
          </p:cNvSpPr>
          <p:nvPr/>
        </p:nvSpPr>
        <p:spPr bwMode="auto">
          <a:xfrm>
            <a:off x="228600" y="2743200"/>
            <a:ext cx="8839200" cy="419100"/>
          </a:xfrm>
          <a:custGeom>
            <a:avLst/>
            <a:gdLst>
              <a:gd name="T0" fmla="*/ 0 w 5568"/>
              <a:gd name="T1" fmla="*/ 2147483647 h 264"/>
              <a:gd name="T2" fmla="*/ 2147483647 w 5568"/>
              <a:gd name="T3" fmla="*/ 2147483647 h 264"/>
              <a:gd name="T4" fmla="*/ 2147483647 w 5568"/>
              <a:gd name="T5" fmla="*/ 2147483647 h 264"/>
              <a:gd name="T6" fmla="*/ 2147483647 w 5568"/>
              <a:gd name="T7" fmla="*/ 0 h 264"/>
              <a:gd name="T8" fmla="*/ 2147483647 w 5568"/>
              <a:gd name="T9" fmla="*/ 2147483647 h 264"/>
              <a:gd name="T10" fmla="*/ 2147483647 w 5568"/>
              <a:gd name="T11" fmla="*/ 2147483647 h 264"/>
              <a:gd name="T12" fmla="*/ 2147483647 w 5568"/>
              <a:gd name="T13" fmla="*/ 2147483647 h 264"/>
              <a:gd name="T14" fmla="*/ 2147483647 w 5568"/>
              <a:gd name="T15" fmla="*/ 2147483647 h 264"/>
              <a:gd name="T16" fmla="*/ 2147483647 w 5568"/>
              <a:gd name="T17" fmla="*/ 2147483647 h 264"/>
              <a:gd name="T18" fmla="*/ 2147483647 w 5568"/>
              <a:gd name="T19" fmla="*/ 2147483647 h 2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68"/>
              <a:gd name="T31" fmla="*/ 0 h 264"/>
              <a:gd name="T32" fmla="*/ 5568 w 5568"/>
              <a:gd name="T33" fmla="*/ 264 h 2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68" h="264">
                <a:moveTo>
                  <a:pt x="0" y="144"/>
                </a:moveTo>
                <a:cubicBezTo>
                  <a:pt x="92" y="128"/>
                  <a:pt x="184" y="112"/>
                  <a:pt x="288" y="96"/>
                </a:cubicBezTo>
                <a:cubicBezTo>
                  <a:pt x="392" y="80"/>
                  <a:pt x="520" y="64"/>
                  <a:pt x="624" y="48"/>
                </a:cubicBezTo>
                <a:cubicBezTo>
                  <a:pt x="728" y="32"/>
                  <a:pt x="792" y="0"/>
                  <a:pt x="912" y="0"/>
                </a:cubicBezTo>
                <a:cubicBezTo>
                  <a:pt x="1032" y="0"/>
                  <a:pt x="1144" y="32"/>
                  <a:pt x="1344" y="48"/>
                </a:cubicBezTo>
                <a:cubicBezTo>
                  <a:pt x="1544" y="64"/>
                  <a:pt x="1720" y="64"/>
                  <a:pt x="2112" y="96"/>
                </a:cubicBezTo>
                <a:cubicBezTo>
                  <a:pt x="2504" y="128"/>
                  <a:pt x="3328" y="216"/>
                  <a:pt x="3696" y="240"/>
                </a:cubicBezTo>
                <a:cubicBezTo>
                  <a:pt x="4064" y="264"/>
                  <a:pt x="4128" y="248"/>
                  <a:pt x="4320" y="240"/>
                </a:cubicBezTo>
                <a:cubicBezTo>
                  <a:pt x="4512" y="232"/>
                  <a:pt x="4640" y="208"/>
                  <a:pt x="4848" y="192"/>
                </a:cubicBezTo>
                <a:cubicBezTo>
                  <a:pt x="5056" y="176"/>
                  <a:pt x="5448" y="152"/>
                  <a:pt x="5568" y="144"/>
                </a:cubicBezTo>
              </a:path>
            </a:pathLst>
          </a:custGeom>
          <a:noFill/>
          <a:ln w="25400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107" name="Freeform 24"/>
          <p:cNvSpPr>
            <a:spLocks/>
          </p:cNvSpPr>
          <p:nvPr/>
        </p:nvSpPr>
        <p:spPr bwMode="auto">
          <a:xfrm>
            <a:off x="228600" y="1676400"/>
            <a:ext cx="8839200" cy="419100"/>
          </a:xfrm>
          <a:custGeom>
            <a:avLst/>
            <a:gdLst>
              <a:gd name="T0" fmla="*/ 0 w 5568"/>
              <a:gd name="T1" fmla="*/ 2147483647 h 264"/>
              <a:gd name="T2" fmla="*/ 2147483647 w 5568"/>
              <a:gd name="T3" fmla="*/ 2147483647 h 264"/>
              <a:gd name="T4" fmla="*/ 2147483647 w 5568"/>
              <a:gd name="T5" fmla="*/ 2147483647 h 264"/>
              <a:gd name="T6" fmla="*/ 2147483647 w 5568"/>
              <a:gd name="T7" fmla="*/ 0 h 264"/>
              <a:gd name="T8" fmla="*/ 2147483647 w 5568"/>
              <a:gd name="T9" fmla="*/ 2147483647 h 264"/>
              <a:gd name="T10" fmla="*/ 2147483647 w 5568"/>
              <a:gd name="T11" fmla="*/ 2147483647 h 264"/>
              <a:gd name="T12" fmla="*/ 2147483647 w 5568"/>
              <a:gd name="T13" fmla="*/ 2147483647 h 264"/>
              <a:gd name="T14" fmla="*/ 2147483647 w 5568"/>
              <a:gd name="T15" fmla="*/ 2147483647 h 264"/>
              <a:gd name="T16" fmla="*/ 2147483647 w 5568"/>
              <a:gd name="T17" fmla="*/ 2147483647 h 264"/>
              <a:gd name="T18" fmla="*/ 2147483647 w 5568"/>
              <a:gd name="T19" fmla="*/ 2147483647 h 2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68"/>
              <a:gd name="T31" fmla="*/ 0 h 264"/>
              <a:gd name="T32" fmla="*/ 5568 w 5568"/>
              <a:gd name="T33" fmla="*/ 264 h 2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68" h="264">
                <a:moveTo>
                  <a:pt x="0" y="144"/>
                </a:moveTo>
                <a:cubicBezTo>
                  <a:pt x="92" y="128"/>
                  <a:pt x="184" y="112"/>
                  <a:pt x="288" y="96"/>
                </a:cubicBezTo>
                <a:cubicBezTo>
                  <a:pt x="392" y="80"/>
                  <a:pt x="520" y="64"/>
                  <a:pt x="624" y="48"/>
                </a:cubicBezTo>
                <a:cubicBezTo>
                  <a:pt x="728" y="32"/>
                  <a:pt x="792" y="0"/>
                  <a:pt x="912" y="0"/>
                </a:cubicBezTo>
                <a:cubicBezTo>
                  <a:pt x="1032" y="0"/>
                  <a:pt x="1144" y="32"/>
                  <a:pt x="1344" y="48"/>
                </a:cubicBezTo>
                <a:cubicBezTo>
                  <a:pt x="1544" y="64"/>
                  <a:pt x="1720" y="64"/>
                  <a:pt x="2112" y="96"/>
                </a:cubicBezTo>
                <a:cubicBezTo>
                  <a:pt x="2504" y="128"/>
                  <a:pt x="3328" y="216"/>
                  <a:pt x="3696" y="240"/>
                </a:cubicBezTo>
                <a:cubicBezTo>
                  <a:pt x="4064" y="264"/>
                  <a:pt x="4128" y="248"/>
                  <a:pt x="4320" y="240"/>
                </a:cubicBezTo>
                <a:cubicBezTo>
                  <a:pt x="4512" y="232"/>
                  <a:pt x="4640" y="208"/>
                  <a:pt x="4848" y="192"/>
                </a:cubicBezTo>
                <a:cubicBezTo>
                  <a:pt x="5056" y="176"/>
                  <a:pt x="5448" y="152"/>
                  <a:pt x="5568" y="144"/>
                </a:cubicBezTo>
              </a:path>
            </a:pathLst>
          </a:custGeom>
          <a:noFill/>
          <a:ln w="25400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108" name="Freeform 22"/>
          <p:cNvSpPr>
            <a:spLocks/>
          </p:cNvSpPr>
          <p:nvPr/>
        </p:nvSpPr>
        <p:spPr bwMode="auto">
          <a:xfrm>
            <a:off x="228600" y="3733800"/>
            <a:ext cx="8839200" cy="419100"/>
          </a:xfrm>
          <a:custGeom>
            <a:avLst/>
            <a:gdLst>
              <a:gd name="T0" fmla="*/ 0 w 5568"/>
              <a:gd name="T1" fmla="*/ 2147483647 h 264"/>
              <a:gd name="T2" fmla="*/ 2147483647 w 5568"/>
              <a:gd name="T3" fmla="*/ 2147483647 h 264"/>
              <a:gd name="T4" fmla="*/ 2147483647 w 5568"/>
              <a:gd name="T5" fmla="*/ 2147483647 h 264"/>
              <a:gd name="T6" fmla="*/ 2147483647 w 5568"/>
              <a:gd name="T7" fmla="*/ 0 h 264"/>
              <a:gd name="T8" fmla="*/ 2147483647 w 5568"/>
              <a:gd name="T9" fmla="*/ 2147483647 h 264"/>
              <a:gd name="T10" fmla="*/ 2147483647 w 5568"/>
              <a:gd name="T11" fmla="*/ 2147483647 h 264"/>
              <a:gd name="T12" fmla="*/ 2147483647 w 5568"/>
              <a:gd name="T13" fmla="*/ 2147483647 h 264"/>
              <a:gd name="T14" fmla="*/ 2147483647 w 5568"/>
              <a:gd name="T15" fmla="*/ 2147483647 h 264"/>
              <a:gd name="T16" fmla="*/ 2147483647 w 5568"/>
              <a:gd name="T17" fmla="*/ 2147483647 h 264"/>
              <a:gd name="T18" fmla="*/ 2147483647 w 5568"/>
              <a:gd name="T19" fmla="*/ 2147483647 h 2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68"/>
              <a:gd name="T31" fmla="*/ 0 h 264"/>
              <a:gd name="T32" fmla="*/ 5568 w 5568"/>
              <a:gd name="T33" fmla="*/ 264 h 2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68" h="264">
                <a:moveTo>
                  <a:pt x="0" y="144"/>
                </a:moveTo>
                <a:cubicBezTo>
                  <a:pt x="92" y="128"/>
                  <a:pt x="184" y="112"/>
                  <a:pt x="288" y="96"/>
                </a:cubicBezTo>
                <a:cubicBezTo>
                  <a:pt x="392" y="80"/>
                  <a:pt x="520" y="64"/>
                  <a:pt x="624" y="48"/>
                </a:cubicBezTo>
                <a:cubicBezTo>
                  <a:pt x="728" y="32"/>
                  <a:pt x="792" y="0"/>
                  <a:pt x="912" y="0"/>
                </a:cubicBezTo>
                <a:cubicBezTo>
                  <a:pt x="1032" y="0"/>
                  <a:pt x="1144" y="32"/>
                  <a:pt x="1344" y="48"/>
                </a:cubicBezTo>
                <a:cubicBezTo>
                  <a:pt x="1544" y="64"/>
                  <a:pt x="1720" y="64"/>
                  <a:pt x="2112" y="96"/>
                </a:cubicBezTo>
                <a:cubicBezTo>
                  <a:pt x="2504" y="128"/>
                  <a:pt x="3328" y="216"/>
                  <a:pt x="3696" y="240"/>
                </a:cubicBezTo>
                <a:cubicBezTo>
                  <a:pt x="4064" y="264"/>
                  <a:pt x="4128" y="248"/>
                  <a:pt x="4320" y="240"/>
                </a:cubicBezTo>
                <a:cubicBezTo>
                  <a:pt x="4512" y="232"/>
                  <a:pt x="4640" y="208"/>
                  <a:pt x="4848" y="192"/>
                </a:cubicBezTo>
                <a:cubicBezTo>
                  <a:pt x="5056" y="176"/>
                  <a:pt x="5448" y="152"/>
                  <a:pt x="5568" y="144"/>
                </a:cubicBezTo>
              </a:path>
            </a:pathLst>
          </a:custGeom>
          <a:noFill/>
          <a:ln w="25400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pic>
        <p:nvPicPr>
          <p:cNvPr id="2059" name="Picture 11" descr="pink_car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570413"/>
            <a:ext cx="181927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Picture 10" descr="orange_car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0066FF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503613"/>
            <a:ext cx="181927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Picture 12" descr="yellow_car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5562600"/>
            <a:ext cx="1819275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Picture 9" descr="green_car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436813"/>
            <a:ext cx="181927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Picture 8" descr="gray_car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FF00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446213"/>
            <a:ext cx="181927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4" name="Picture 32" descr="trees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817563"/>
            <a:ext cx="2590800" cy="78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2" name="Picture 34" descr="gray_blimp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FF000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2713"/>
            <a:ext cx="887413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3" name="Picture 35" descr="green_blimp"/>
          <p:cNvPicPr>
            <a:picLocks noChangeAspect="1" noChangeArrowheads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6188" y="533400"/>
            <a:ext cx="887412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4" name="Picture 36" descr="orange_blimp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0066FF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12713"/>
            <a:ext cx="887413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5" name="Picture 37" descr="pink_blimp"/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493713"/>
            <a:ext cx="887413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6" name="Picture 38" descr="yellow_blimp"/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52400"/>
            <a:ext cx="887413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20" name="Rectangle 39"/>
          <p:cNvSpPr>
            <a:spLocks noChangeArrowheads="1"/>
          </p:cNvSpPr>
          <p:nvPr/>
        </p:nvSpPr>
        <p:spPr bwMode="auto">
          <a:xfrm>
            <a:off x="8991600" y="1614488"/>
            <a:ext cx="152400" cy="52578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tx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2" name="مستطيل 1">
            <a:hlinkClick r:id="rId17" action="ppaction://hlinksldjump"/>
          </p:cNvPr>
          <p:cNvSpPr/>
          <p:nvPr/>
        </p:nvSpPr>
        <p:spPr>
          <a:xfrm>
            <a:off x="8534400" y="155862"/>
            <a:ext cx="457200" cy="362744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FFFFFF"/>
              </a:solidFill>
            </a:endParaRPr>
          </a:p>
        </p:txBody>
      </p:sp>
      <p:sp>
        <p:nvSpPr>
          <p:cNvPr id="26" name="مستطيل 25">
            <a:hlinkClick r:id="rId18" action="ppaction://hlinksldjump"/>
          </p:cNvPr>
          <p:cNvSpPr/>
          <p:nvPr/>
        </p:nvSpPr>
        <p:spPr>
          <a:xfrm>
            <a:off x="7391400" y="174735"/>
            <a:ext cx="457200" cy="362744"/>
          </a:xfrm>
          <a:prstGeom prst="rect">
            <a:avLst/>
          </a:prstGeom>
          <a:solidFill>
            <a:srgbClr val="0066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FFFFFF"/>
              </a:solidFill>
            </a:endParaRPr>
          </a:p>
        </p:txBody>
      </p:sp>
      <p:sp>
        <p:nvSpPr>
          <p:cNvPr id="27" name="مستطيل 26">
            <a:hlinkClick r:id="rId19" action="ppaction://hlinksldjump"/>
          </p:cNvPr>
          <p:cNvSpPr/>
          <p:nvPr/>
        </p:nvSpPr>
        <p:spPr>
          <a:xfrm>
            <a:off x="6705600" y="181372"/>
            <a:ext cx="457200" cy="362744"/>
          </a:xfrm>
          <a:prstGeom prst="rect">
            <a:avLst/>
          </a:prstGeom>
          <a:solidFill>
            <a:srgbClr val="EEF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FFFFFF"/>
              </a:solidFill>
            </a:endParaRPr>
          </a:p>
        </p:txBody>
      </p:sp>
      <p:sp>
        <p:nvSpPr>
          <p:cNvPr id="28" name="مستطيل 27">
            <a:hlinkClick r:id="rId20" action="ppaction://hlinksldjump"/>
          </p:cNvPr>
          <p:cNvSpPr/>
          <p:nvPr/>
        </p:nvSpPr>
        <p:spPr>
          <a:xfrm>
            <a:off x="5943600" y="210344"/>
            <a:ext cx="457200" cy="362744"/>
          </a:xfrm>
          <a:prstGeom prst="rect">
            <a:avLst/>
          </a:prstGeom>
          <a:solidFill>
            <a:srgbClr val="FAA4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FFFFFF"/>
              </a:solidFill>
            </a:endParaRPr>
          </a:p>
        </p:txBody>
      </p:sp>
      <p:sp>
        <p:nvSpPr>
          <p:cNvPr id="29" name="مستطيل 28">
            <a:hlinkClick r:id="rId21" action="ppaction://hlinksldjump"/>
          </p:cNvPr>
          <p:cNvSpPr/>
          <p:nvPr/>
        </p:nvSpPr>
        <p:spPr>
          <a:xfrm>
            <a:off x="7976191" y="181372"/>
            <a:ext cx="457200" cy="362744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0"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FFFFFF"/>
              </a:solidFill>
            </a:endParaRPr>
          </a:p>
        </p:txBody>
      </p:sp>
      <p:sp>
        <p:nvSpPr>
          <p:cNvPr id="31" name="Document">
            <a:hlinkClick r:id="rId22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" name="مستطيل 2">
            <a:hlinkClick r:id="rId23" action="ppaction://hlinksldjump"/>
          </p:cNvPr>
          <p:cNvSpPr/>
          <p:nvPr/>
        </p:nvSpPr>
        <p:spPr>
          <a:xfrm>
            <a:off x="8204790" y="5081402"/>
            <a:ext cx="786809" cy="609600"/>
          </a:xfrm>
          <a:prstGeom prst="rect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dirty="0" smtClean="0"/>
              <a:t>النشاط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573881676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34998E-6 L 0.14219 -0.0219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11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219 -0.02199 L 0.25885 -0.01088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885 -0.01088 L 0.42552 0.0113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3" y="111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2552 0.01134 L 0.60885 0.0335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111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885 0.03356 L 0.80885 0.02245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-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0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54461E-6 L 0.14219 0.00023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219 0.00024 L 0.25052 0.00047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1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052 0.00046 L 0.40886 0.0113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17" y="53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886 0.01132 L 0.59219 0.0224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9219 0.02242 L 0.80886 0.02242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33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3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0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4.73879E-6 L 0.14271 -0.01087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219 -0.01087 L 0.25885 -0.0108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885 -0.01087 L 0.40885 0.00023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885 0.00024 L 0.59219 0.02266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11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9219 0.02266 L 0.80885 0.01156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33" y="-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0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 nodeType="clickPar">
                      <p:stCondLst>
                        <p:cond delay="0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296E-6 L 0.15052 -0.01087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17" y="-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052 -0.01087 L 0.26718 0.00023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718 0.00024 L 0.40885 0.0226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83" y="11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885 0.02265 L 0.60052 0.04461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83" y="10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052 0.04461 L 0.81718 0.03351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33" y="-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5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20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 nodeType="clickPar">
                      <p:stCondLst>
                        <p:cond delay="0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32871E-7 L 0.14218 -3.32871E-7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re_sque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218 -3.32871E-7 L 0.25052 0.0111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17" y="55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052 0.0111 L 0.40052 0.03329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111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052 0.03329 L 0.60885 0.03329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1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ccrby0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885 0.03329 L 0.82552 0.03329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33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6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 descr="C:\Documents and Settings\دفء الشتاء\Desktop\king-of-saudi-Arabia-01.jpg"/>
          <p:cNvPicPr>
            <a:picLocks noChangeAspect="1" noChangeArrowheads="1"/>
          </p:cNvPicPr>
          <p:nvPr/>
        </p:nvPicPr>
        <p:blipFill>
          <a:blip r:embed="rId2" cstate="print">
            <a:lum bright="10000"/>
          </a:blip>
          <a:srcRect/>
          <a:stretch>
            <a:fillRect/>
          </a:stretch>
        </p:blipFill>
        <p:spPr bwMode="auto">
          <a:xfrm>
            <a:off x="0" y="0"/>
            <a:ext cx="9144000" cy="6857999"/>
          </a:xfrm>
          <a:prstGeom prst="rect">
            <a:avLst/>
          </a:prstGeom>
          <a:noFill/>
        </p:spPr>
      </p:pic>
      <p:pic>
        <p:nvPicPr>
          <p:cNvPr id="16" name="Picture 2" descr="C:\Documents and Settings\دفء الشتاء\Desktop\76577cc1a3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29454" y="5500702"/>
            <a:ext cx="2214546" cy="1428760"/>
          </a:xfrm>
          <a:prstGeom prst="rect">
            <a:avLst/>
          </a:prstGeom>
          <a:noFill/>
        </p:spPr>
      </p:pic>
      <p:sp>
        <p:nvSpPr>
          <p:cNvPr id="3" name="دمعة 2"/>
          <p:cNvSpPr/>
          <p:nvPr/>
        </p:nvSpPr>
        <p:spPr>
          <a:xfrm>
            <a:off x="7572396" y="214290"/>
            <a:ext cx="928694" cy="714380"/>
          </a:xfrm>
          <a:prstGeom prst="teardrop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>
                <a:solidFill>
                  <a:prstClr val="black"/>
                </a:solidFill>
              </a:rPr>
              <a:t>نشاط</a:t>
            </a:r>
          </a:p>
          <a:p>
            <a:pPr algn="ctr"/>
            <a:r>
              <a:rPr lang="ar-SA" sz="2000" b="1" dirty="0" smtClean="0">
                <a:solidFill>
                  <a:prstClr val="black"/>
                </a:solidFill>
              </a:rPr>
              <a:t>2</a:t>
            </a:r>
            <a:endParaRPr lang="ar-SA" sz="2000" b="1" dirty="0">
              <a:solidFill>
                <a:prstClr val="black"/>
              </a:solidFill>
            </a:endParaRPr>
          </a:p>
        </p:txBody>
      </p:sp>
      <p:sp>
        <p:nvSpPr>
          <p:cNvPr id="4" name="مربع نص 3"/>
          <p:cNvSpPr txBox="1"/>
          <p:nvPr/>
        </p:nvSpPr>
        <p:spPr>
          <a:xfrm>
            <a:off x="4429124" y="347336"/>
            <a:ext cx="3214710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b="1" dirty="0" smtClean="0">
                <a:solidFill>
                  <a:srgbClr val="8064A2">
                    <a:lumMod val="50000"/>
                  </a:srgbClr>
                </a:solidFill>
                <a:cs typeface="DecoType Naskh" pitchFamily="2" charset="-78"/>
              </a:rPr>
              <a:t>أكمل الفراغات حسب المطلوب:</a:t>
            </a:r>
          </a:p>
        </p:txBody>
      </p:sp>
      <p:sp>
        <p:nvSpPr>
          <p:cNvPr id="5" name="مستطيل مستدير الزوايا 4"/>
          <p:cNvSpPr/>
          <p:nvPr/>
        </p:nvSpPr>
        <p:spPr>
          <a:xfrm>
            <a:off x="1142976" y="1142984"/>
            <a:ext cx="6215106" cy="1205896"/>
          </a:xfrm>
          <a:prstGeom prst="roundRect">
            <a:avLst/>
          </a:prstGeom>
          <a:noFill/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 smtClean="0">
                <a:solidFill>
                  <a:srgbClr val="C0504D">
                    <a:lumMod val="50000"/>
                  </a:srgbClr>
                </a:solidFill>
              </a:rPr>
              <a:t>     *1 جمع ( بركة )</a:t>
            </a:r>
          </a:p>
          <a:p>
            <a:r>
              <a:rPr lang="ar-SA" sz="2400" b="1" dirty="0" smtClean="0">
                <a:solidFill>
                  <a:srgbClr val="C0504D">
                    <a:lumMod val="50000"/>
                  </a:srgbClr>
                </a:solidFill>
              </a:rPr>
              <a:t>     *2 مفرد ( سلوكات)</a:t>
            </a:r>
            <a:endParaRPr lang="ar-SA" sz="2400" b="1" dirty="0">
              <a:solidFill>
                <a:srgbClr val="C0504D">
                  <a:lumMod val="50000"/>
                </a:srgbClr>
              </a:solidFill>
            </a:endParaRPr>
          </a:p>
        </p:txBody>
      </p:sp>
      <p:cxnSp>
        <p:nvCxnSpPr>
          <p:cNvPr id="7" name="رابط كسهم مستقيم 6"/>
          <p:cNvCxnSpPr/>
          <p:nvPr/>
        </p:nvCxnSpPr>
        <p:spPr>
          <a:xfrm rot="10800000">
            <a:off x="4000496" y="1500174"/>
            <a:ext cx="1000132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" name="رابط كسهم مستقيم 8"/>
          <p:cNvCxnSpPr/>
          <p:nvPr/>
        </p:nvCxnSpPr>
        <p:spPr>
          <a:xfrm rot="10800000">
            <a:off x="3714744" y="1857364"/>
            <a:ext cx="1000132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0" name="مربع نص 9"/>
          <p:cNvSpPr txBox="1"/>
          <p:nvPr/>
        </p:nvSpPr>
        <p:spPr>
          <a:xfrm>
            <a:off x="2571736" y="1214422"/>
            <a:ext cx="135732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b="1" dirty="0" smtClean="0">
                <a:solidFill>
                  <a:srgbClr val="C0504D">
                    <a:lumMod val="50000"/>
                  </a:srgbClr>
                </a:solidFill>
              </a:rPr>
              <a:t>بركات</a:t>
            </a:r>
            <a:endParaRPr lang="ar-SA" b="1" dirty="0">
              <a:solidFill>
                <a:srgbClr val="C0504D">
                  <a:lumMod val="50000"/>
                </a:srgbClr>
              </a:solidFill>
            </a:endParaRPr>
          </a:p>
        </p:txBody>
      </p:sp>
      <p:sp>
        <p:nvSpPr>
          <p:cNvPr id="11" name="مربع نص 10"/>
          <p:cNvSpPr txBox="1"/>
          <p:nvPr/>
        </p:nvSpPr>
        <p:spPr>
          <a:xfrm>
            <a:off x="2500298" y="1548458"/>
            <a:ext cx="135732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b="1" dirty="0" smtClean="0">
                <a:solidFill>
                  <a:srgbClr val="C0504D">
                    <a:lumMod val="50000"/>
                  </a:srgbClr>
                </a:solidFill>
              </a:rPr>
              <a:t>سلوك</a:t>
            </a:r>
            <a:endParaRPr lang="ar-SA" b="1" dirty="0">
              <a:solidFill>
                <a:srgbClr val="C0504D">
                  <a:lumMod val="50000"/>
                </a:srgbClr>
              </a:solidFill>
            </a:endParaRPr>
          </a:p>
        </p:txBody>
      </p:sp>
      <p:sp>
        <p:nvSpPr>
          <p:cNvPr id="21" name="Document">
            <a:hlinkClick r:id="rId4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15939" y="521257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dirty="0" smtClean="0">
                <a:solidFill>
                  <a:srgbClr val="000000"/>
                </a:solidFill>
                <a:hlinkClick r:id="rId4" action="ppaction://hlinksldjump"/>
              </a:rPr>
              <a:t>البداية</a:t>
            </a:r>
            <a:endParaRPr lang="en-US" sz="2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25372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7" dur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10" grpId="0"/>
      <p:bldP spid="1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2"/>
          <p:cNvGrpSpPr>
            <a:grpSpLocks/>
          </p:cNvGrpSpPr>
          <p:nvPr/>
        </p:nvGrpSpPr>
        <p:grpSpPr bwMode="auto">
          <a:xfrm>
            <a:off x="-6624638" y="-1466850"/>
            <a:ext cx="15768638" cy="14403388"/>
            <a:chOff x="-3107" y="-289"/>
            <a:chExt cx="8017" cy="8438"/>
          </a:xfrm>
        </p:grpSpPr>
        <p:grpSp>
          <p:nvGrpSpPr>
            <p:cNvPr id="46556" name="Group 3"/>
            <p:cNvGrpSpPr>
              <a:grpSpLocks/>
            </p:cNvGrpSpPr>
            <p:nvPr/>
          </p:nvGrpSpPr>
          <p:grpSpPr bwMode="auto">
            <a:xfrm>
              <a:off x="-3107" y="-289"/>
              <a:ext cx="8017" cy="8245"/>
              <a:chOff x="-3107" y="-289"/>
              <a:chExt cx="8017" cy="8245"/>
            </a:xfrm>
          </p:grpSpPr>
          <p:sp>
            <p:nvSpPr>
              <p:cNvPr id="46558" name="Freeform 4"/>
              <p:cNvSpPr>
                <a:spLocks/>
              </p:cNvSpPr>
              <p:nvPr/>
            </p:nvSpPr>
            <p:spPr bwMode="auto">
              <a:xfrm>
                <a:off x="3401" y="327"/>
                <a:ext cx="1468" cy="6455"/>
              </a:xfrm>
              <a:custGeom>
                <a:avLst/>
                <a:gdLst>
                  <a:gd name="T0" fmla="*/ 843 w 1468"/>
                  <a:gd name="T1" fmla="*/ 380 h 6455"/>
                  <a:gd name="T2" fmla="*/ 797 w 1468"/>
                  <a:gd name="T3" fmla="*/ 176 h 6455"/>
                  <a:gd name="T4" fmla="*/ 704 w 1468"/>
                  <a:gd name="T5" fmla="*/ 190 h 6455"/>
                  <a:gd name="T6" fmla="*/ 553 w 1468"/>
                  <a:gd name="T7" fmla="*/ 353 h 6455"/>
                  <a:gd name="T8" fmla="*/ 396 w 1468"/>
                  <a:gd name="T9" fmla="*/ 606 h 6455"/>
                  <a:gd name="T10" fmla="*/ 378 w 1468"/>
                  <a:gd name="T11" fmla="*/ 855 h 6455"/>
                  <a:gd name="T12" fmla="*/ 326 w 1468"/>
                  <a:gd name="T13" fmla="*/ 1115 h 6455"/>
                  <a:gd name="T14" fmla="*/ 550 w 1468"/>
                  <a:gd name="T15" fmla="*/ 1146 h 6455"/>
                  <a:gd name="T16" fmla="*/ 765 w 1468"/>
                  <a:gd name="T17" fmla="*/ 1110 h 6455"/>
                  <a:gd name="T18" fmla="*/ 1140 w 1468"/>
                  <a:gd name="T19" fmla="*/ 1018 h 6455"/>
                  <a:gd name="T20" fmla="*/ 1137 w 1468"/>
                  <a:gd name="T21" fmla="*/ 1174 h 6455"/>
                  <a:gd name="T22" fmla="*/ 759 w 1468"/>
                  <a:gd name="T23" fmla="*/ 1372 h 6455"/>
                  <a:gd name="T24" fmla="*/ 596 w 1468"/>
                  <a:gd name="T25" fmla="*/ 1442 h 6455"/>
                  <a:gd name="T26" fmla="*/ 422 w 1468"/>
                  <a:gd name="T27" fmla="*/ 1406 h 6455"/>
                  <a:gd name="T28" fmla="*/ 245 w 1468"/>
                  <a:gd name="T29" fmla="*/ 1556 h 6455"/>
                  <a:gd name="T30" fmla="*/ 184 w 1468"/>
                  <a:gd name="T31" fmla="*/ 1853 h 6455"/>
                  <a:gd name="T32" fmla="*/ 311 w 1468"/>
                  <a:gd name="T33" fmla="*/ 2176 h 6455"/>
                  <a:gd name="T34" fmla="*/ 358 w 1468"/>
                  <a:gd name="T35" fmla="*/ 2425 h 6455"/>
                  <a:gd name="T36" fmla="*/ 323 w 1468"/>
                  <a:gd name="T37" fmla="*/ 2670 h 6455"/>
                  <a:gd name="T38" fmla="*/ 128 w 1468"/>
                  <a:gd name="T39" fmla="*/ 2773 h 6455"/>
                  <a:gd name="T40" fmla="*/ 250 w 1468"/>
                  <a:gd name="T41" fmla="*/ 3611 h 6455"/>
                  <a:gd name="T42" fmla="*/ 242 w 1468"/>
                  <a:gd name="T43" fmla="*/ 3797 h 6455"/>
                  <a:gd name="T44" fmla="*/ 245 w 1468"/>
                  <a:gd name="T45" fmla="*/ 3989 h 6455"/>
                  <a:gd name="T46" fmla="*/ 268 w 1468"/>
                  <a:gd name="T47" fmla="*/ 4179 h 6455"/>
                  <a:gd name="T48" fmla="*/ 300 w 1468"/>
                  <a:gd name="T49" fmla="*/ 4388 h 6455"/>
                  <a:gd name="T50" fmla="*/ 117 w 1468"/>
                  <a:gd name="T51" fmla="*/ 4641 h 6455"/>
                  <a:gd name="T52" fmla="*/ 56 w 1468"/>
                  <a:gd name="T53" fmla="*/ 4829 h 6455"/>
                  <a:gd name="T54" fmla="*/ 15 w 1468"/>
                  <a:gd name="T55" fmla="*/ 5031 h 6455"/>
                  <a:gd name="T56" fmla="*/ 111 w 1468"/>
                  <a:gd name="T57" fmla="*/ 5265 h 6455"/>
                  <a:gd name="T58" fmla="*/ 352 w 1468"/>
                  <a:gd name="T59" fmla="*/ 5373 h 6455"/>
                  <a:gd name="T60" fmla="*/ 288 w 1468"/>
                  <a:gd name="T61" fmla="*/ 5571 h 6455"/>
                  <a:gd name="T62" fmla="*/ 221 w 1468"/>
                  <a:gd name="T63" fmla="*/ 5808 h 6455"/>
                  <a:gd name="T64" fmla="*/ 140 w 1468"/>
                  <a:gd name="T65" fmla="*/ 6048 h 6455"/>
                  <a:gd name="T66" fmla="*/ 259 w 1468"/>
                  <a:gd name="T67" fmla="*/ 6139 h 6455"/>
                  <a:gd name="T68" fmla="*/ 297 w 1468"/>
                  <a:gd name="T69" fmla="*/ 6358 h 6455"/>
                  <a:gd name="T70" fmla="*/ 413 w 1468"/>
                  <a:gd name="T71" fmla="*/ 6337 h 6455"/>
                  <a:gd name="T72" fmla="*/ 442 w 1468"/>
                  <a:gd name="T73" fmla="*/ 6154 h 6455"/>
                  <a:gd name="T74" fmla="*/ 483 w 1468"/>
                  <a:gd name="T75" fmla="*/ 5998 h 6455"/>
                  <a:gd name="T76" fmla="*/ 867 w 1468"/>
                  <a:gd name="T77" fmla="*/ 5791 h 6455"/>
                  <a:gd name="T78" fmla="*/ 919 w 1468"/>
                  <a:gd name="T79" fmla="*/ 5624 h 6455"/>
                  <a:gd name="T80" fmla="*/ 1213 w 1468"/>
                  <a:gd name="T81" fmla="*/ 5426 h 6455"/>
                  <a:gd name="T82" fmla="*/ 1195 w 1468"/>
                  <a:gd name="T83" fmla="*/ 5398 h 6455"/>
                  <a:gd name="T84" fmla="*/ 1227 w 1468"/>
                  <a:gd name="T85" fmla="*/ 5221 h 6455"/>
                  <a:gd name="T86" fmla="*/ 1239 w 1468"/>
                  <a:gd name="T87" fmla="*/ 5016 h 6455"/>
                  <a:gd name="T88" fmla="*/ 1387 w 1468"/>
                  <a:gd name="T89" fmla="*/ 4782 h 6455"/>
                  <a:gd name="T90" fmla="*/ 1311 w 1468"/>
                  <a:gd name="T91" fmla="*/ 4653 h 6455"/>
                  <a:gd name="T92" fmla="*/ 1335 w 1468"/>
                  <a:gd name="T93" fmla="*/ 4086 h 6455"/>
                  <a:gd name="T94" fmla="*/ 1329 w 1468"/>
                  <a:gd name="T95" fmla="*/ 3809 h 6455"/>
                  <a:gd name="T96" fmla="*/ 1378 w 1468"/>
                  <a:gd name="T97" fmla="*/ 3533 h 6455"/>
                  <a:gd name="T98" fmla="*/ 1393 w 1468"/>
                  <a:gd name="T99" fmla="*/ 3269 h 6455"/>
                  <a:gd name="T100" fmla="*/ 1407 w 1468"/>
                  <a:gd name="T101" fmla="*/ 3014 h 6455"/>
                  <a:gd name="T102" fmla="*/ 1428 w 1468"/>
                  <a:gd name="T103" fmla="*/ 2701 h 6455"/>
                  <a:gd name="T104" fmla="*/ 1431 w 1468"/>
                  <a:gd name="T105" fmla="*/ 2410 h 6455"/>
                  <a:gd name="T106" fmla="*/ 1431 w 1468"/>
                  <a:gd name="T107" fmla="*/ 2165 h 6455"/>
                  <a:gd name="T108" fmla="*/ 1425 w 1468"/>
                  <a:gd name="T109" fmla="*/ 1921 h 6455"/>
                  <a:gd name="T110" fmla="*/ 1433 w 1468"/>
                  <a:gd name="T111" fmla="*/ 1676 h 6455"/>
                  <a:gd name="T112" fmla="*/ 1436 w 1468"/>
                  <a:gd name="T113" fmla="*/ 1421 h 6455"/>
                  <a:gd name="T114" fmla="*/ 1445 w 1468"/>
                  <a:gd name="T115" fmla="*/ 946 h 6455"/>
                  <a:gd name="T116" fmla="*/ 1152 w 1468"/>
                  <a:gd name="T117" fmla="*/ 452 h 6455"/>
                  <a:gd name="T118" fmla="*/ 1233 w 1468"/>
                  <a:gd name="T119" fmla="*/ 194 h 645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68" h="6455">
                    <a:moveTo>
                      <a:pt x="1291" y="0"/>
                    </a:moveTo>
                    <a:lnTo>
                      <a:pt x="1186" y="173"/>
                    </a:lnTo>
                    <a:lnTo>
                      <a:pt x="1172" y="173"/>
                    </a:lnTo>
                    <a:lnTo>
                      <a:pt x="1160" y="175"/>
                    </a:lnTo>
                    <a:lnTo>
                      <a:pt x="1157" y="99"/>
                    </a:lnTo>
                    <a:lnTo>
                      <a:pt x="1079" y="133"/>
                    </a:lnTo>
                    <a:lnTo>
                      <a:pt x="1053" y="129"/>
                    </a:lnTo>
                    <a:lnTo>
                      <a:pt x="1047" y="121"/>
                    </a:lnTo>
                    <a:lnTo>
                      <a:pt x="913" y="425"/>
                    </a:lnTo>
                    <a:lnTo>
                      <a:pt x="899" y="425"/>
                    </a:lnTo>
                    <a:lnTo>
                      <a:pt x="884" y="427"/>
                    </a:lnTo>
                    <a:lnTo>
                      <a:pt x="867" y="418"/>
                    </a:lnTo>
                    <a:lnTo>
                      <a:pt x="858" y="408"/>
                    </a:lnTo>
                    <a:lnTo>
                      <a:pt x="849" y="399"/>
                    </a:lnTo>
                    <a:lnTo>
                      <a:pt x="846" y="391"/>
                    </a:lnTo>
                    <a:lnTo>
                      <a:pt x="843" y="380"/>
                    </a:lnTo>
                    <a:lnTo>
                      <a:pt x="843" y="370"/>
                    </a:lnTo>
                    <a:lnTo>
                      <a:pt x="843" y="359"/>
                    </a:lnTo>
                    <a:lnTo>
                      <a:pt x="846" y="349"/>
                    </a:lnTo>
                    <a:lnTo>
                      <a:pt x="846" y="338"/>
                    </a:lnTo>
                    <a:lnTo>
                      <a:pt x="846" y="329"/>
                    </a:lnTo>
                    <a:lnTo>
                      <a:pt x="846" y="317"/>
                    </a:lnTo>
                    <a:lnTo>
                      <a:pt x="846" y="308"/>
                    </a:lnTo>
                    <a:lnTo>
                      <a:pt x="838" y="289"/>
                    </a:lnTo>
                    <a:lnTo>
                      <a:pt x="820" y="273"/>
                    </a:lnTo>
                    <a:lnTo>
                      <a:pt x="811" y="262"/>
                    </a:lnTo>
                    <a:lnTo>
                      <a:pt x="809" y="251"/>
                    </a:lnTo>
                    <a:lnTo>
                      <a:pt x="803" y="239"/>
                    </a:lnTo>
                    <a:lnTo>
                      <a:pt x="800" y="228"/>
                    </a:lnTo>
                    <a:lnTo>
                      <a:pt x="797" y="207"/>
                    </a:lnTo>
                    <a:lnTo>
                      <a:pt x="797" y="188"/>
                    </a:lnTo>
                    <a:lnTo>
                      <a:pt x="797" y="176"/>
                    </a:lnTo>
                    <a:lnTo>
                      <a:pt x="797" y="165"/>
                    </a:lnTo>
                    <a:lnTo>
                      <a:pt x="797" y="156"/>
                    </a:lnTo>
                    <a:lnTo>
                      <a:pt x="800" y="146"/>
                    </a:lnTo>
                    <a:lnTo>
                      <a:pt x="800" y="125"/>
                    </a:lnTo>
                    <a:lnTo>
                      <a:pt x="803" y="106"/>
                    </a:lnTo>
                    <a:lnTo>
                      <a:pt x="797" y="99"/>
                    </a:lnTo>
                    <a:lnTo>
                      <a:pt x="785" y="99"/>
                    </a:lnTo>
                    <a:lnTo>
                      <a:pt x="774" y="102"/>
                    </a:lnTo>
                    <a:lnTo>
                      <a:pt x="774" y="106"/>
                    </a:lnTo>
                    <a:lnTo>
                      <a:pt x="762" y="118"/>
                    </a:lnTo>
                    <a:lnTo>
                      <a:pt x="750" y="129"/>
                    </a:lnTo>
                    <a:lnTo>
                      <a:pt x="739" y="140"/>
                    </a:lnTo>
                    <a:lnTo>
                      <a:pt x="730" y="154"/>
                    </a:lnTo>
                    <a:lnTo>
                      <a:pt x="721" y="165"/>
                    </a:lnTo>
                    <a:lnTo>
                      <a:pt x="713" y="178"/>
                    </a:lnTo>
                    <a:lnTo>
                      <a:pt x="704" y="190"/>
                    </a:lnTo>
                    <a:lnTo>
                      <a:pt x="695" y="203"/>
                    </a:lnTo>
                    <a:lnTo>
                      <a:pt x="686" y="214"/>
                    </a:lnTo>
                    <a:lnTo>
                      <a:pt x="678" y="226"/>
                    </a:lnTo>
                    <a:lnTo>
                      <a:pt x="672" y="237"/>
                    </a:lnTo>
                    <a:lnTo>
                      <a:pt x="666" y="251"/>
                    </a:lnTo>
                    <a:lnTo>
                      <a:pt x="657" y="262"/>
                    </a:lnTo>
                    <a:lnTo>
                      <a:pt x="652" y="275"/>
                    </a:lnTo>
                    <a:lnTo>
                      <a:pt x="646" y="287"/>
                    </a:lnTo>
                    <a:lnTo>
                      <a:pt x="643" y="300"/>
                    </a:lnTo>
                    <a:lnTo>
                      <a:pt x="634" y="300"/>
                    </a:lnTo>
                    <a:lnTo>
                      <a:pt x="625" y="300"/>
                    </a:lnTo>
                    <a:lnTo>
                      <a:pt x="617" y="273"/>
                    </a:lnTo>
                    <a:lnTo>
                      <a:pt x="608" y="268"/>
                    </a:lnTo>
                    <a:lnTo>
                      <a:pt x="591" y="270"/>
                    </a:lnTo>
                    <a:lnTo>
                      <a:pt x="561" y="348"/>
                    </a:lnTo>
                    <a:lnTo>
                      <a:pt x="553" y="353"/>
                    </a:lnTo>
                    <a:lnTo>
                      <a:pt x="532" y="353"/>
                    </a:lnTo>
                    <a:lnTo>
                      <a:pt x="553" y="216"/>
                    </a:lnTo>
                    <a:lnTo>
                      <a:pt x="457" y="456"/>
                    </a:lnTo>
                    <a:lnTo>
                      <a:pt x="442" y="456"/>
                    </a:lnTo>
                    <a:lnTo>
                      <a:pt x="425" y="456"/>
                    </a:lnTo>
                    <a:lnTo>
                      <a:pt x="390" y="441"/>
                    </a:lnTo>
                    <a:lnTo>
                      <a:pt x="378" y="456"/>
                    </a:lnTo>
                    <a:lnTo>
                      <a:pt x="375" y="471"/>
                    </a:lnTo>
                    <a:lnTo>
                      <a:pt x="373" y="486"/>
                    </a:lnTo>
                    <a:lnTo>
                      <a:pt x="373" y="503"/>
                    </a:lnTo>
                    <a:lnTo>
                      <a:pt x="373" y="521"/>
                    </a:lnTo>
                    <a:lnTo>
                      <a:pt x="375" y="538"/>
                    </a:lnTo>
                    <a:lnTo>
                      <a:pt x="378" y="555"/>
                    </a:lnTo>
                    <a:lnTo>
                      <a:pt x="387" y="572"/>
                    </a:lnTo>
                    <a:lnTo>
                      <a:pt x="390" y="589"/>
                    </a:lnTo>
                    <a:lnTo>
                      <a:pt x="396" y="606"/>
                    </a:lnTo>
                    <a:lnTo>
                      <a:pt x="399" y="623"/>
                    </a:lnTo>
                    <a:lnTo>
                      <a:pt x="404" y="640"/>
                    </a:lnTo>
                    <a:lnTo>
                      <a:pt x="404" y="657"/>
                    </a:lnTo>
                    <a:lnTo>
                      <a:pt x="404" y="676"/>
                    </a:lnTo>
                    <a:lnTo>
                      <a:pt x="402" y="693"/>
                    </a:lnTo>
                    <a:lnTo>
                      <a:pt x="402" y="712"/>
                    </a:lnTo>
                    <a:lnTo>
                      <a:pt x="422" y="728"/>
                    </a:lnTo>
                    <a:lnTo>
                      <a:pt x="434" y="743"/>
                    </a:lnTo>
                    <a:lnTo>
                      <a:pt x="434" y="758"/>
                    </a:lnTo>
                    <a:lnTo>
                      <a:pt x="416" y="775"/>
                    </a:lnTo>
                    <a:lnTo>
                      <a:pt x="390" y="785"/>
                    </a:lnTo>
                    <a:lnTo>
                      <a:pt x="375" y="798"/>
                    </a:lnTo>
                    <a:lnTo>
                      <a:pt x="370" y="811"/>
                    </a:lnTo>
                    <a:lnTo>
                      <a:pt x="373" y="827"/>
                    </a:lnTo>
                    <a:lnTo>
                      <a:pt x="373" y="840"/>
                    </a:lnTo>
                    <a:lnTo>
                      <a:pt x="378" y="855"/>
                    </a:lnTo>
                    <a:lnTo>
                      <a:pt x="375" y="870"/>
                    </a:lnTo>
                    <a:lnTo>
                      <a:pt x="375" y="885"/>
                    </a:lnTo>
                    <a:lnTo>
                      <a:pt x="367" y="891"/>
                    </a:lnTo>
                    <a:lnTo>
                      <a:pt x="352" y="891"/>
                    </a:lnTo>
                    <a:lnTo>
                      <a:pt x="329" y="827"/>
                    </a:lnTo>
                    <a:lnTo>
                      <a:pt x="282" y="811"/>
                    </a:lnTo>
                    <a:lnTo>
                      <a:pt x="262" y="828"/>
                    </a:lnTo>
                    <a:lnTo>
                      <a:pt x="250" y="846"/>
                    </a:lnTo>
                    <a:lnTo>
                      <a:pt x="248" y="865"/>
                    </a:lnTo>
                    <a:lnTo>
                      <a:pt x="253" y="884"/>
                    </a:lnTo>
                    <a:lnTo>
                      <a:pt x="256" y="901"/>
                    </a:lnTo>
                    <a:lnTo>
                      <a:pt x="262" y="922"/>
                    </a:lnTo>
                    <a:lnTo>
                      <a:pt x="262" y="939"/>
                    </a:lnTo>
                    <a:lnTo>
                      <a:pt x="259" y="960"/>
                    </a:lnTo>
                    <a:lnTo>
                      <a:pt x="320" y="1115"/>
                    </a:lnTo>
                    <a:lnTo>
                      <a:pt x="326" y="1115"/>
                    </a:lnTo>
                    <a:lnTo>
                      <a:pt x="341" y="1117"/>
                    </a:lnTo>
                    <a:lnTo>
                      <a:pt x="355" y="1117"/>
                    </a:lnTo>
                    <a:lnTo>
                      <a:pt x="373" y="1115"/>
                    </a:lnTo>
                    <a:lnTo>
                      <a:pt x="434" y="1068"/>
                    </a:lnTo>
                    <a:lnTo>
                      <a:pt x="451" y="1068"/>
                    </a:lnTo>
                    <a:lnTo>
                      <a:pt x="477" y="1070"/>
                    </a:lnTo>
                    <a:lnTo>
                      <a:pt x="486" y="1062"/>
                    </a:lnTo>
                    <a:lnTo>
                      <a:pt x="489" y="1057"/>
                    </a:lnTo>
                    <a:lnTo>
                      <a:pt x="486" y="1049"/>
                    </a:lnTo>
                    <a:lnTo>
                      <a:pt x="492" y="1043"/>
                    </a:lnTo>
                    <a:lnTo>
                      <a:pt x="495" y="1038"/>
                    </a:lnTo>
                    <a:lnTo>
                      <a:pt x="498" y="1038"/>
                    </a:lnTo>
                    <a:lnTo>
                      <a:pt x="506" y="1036"/>
                    </a:lnTo>
                    <a:lnTo>
                      <a:pt x="524" y="1038"/>
                    </a:lnTo>
                    <a:lnTo>
                      <a:pt x="541" y="1142"/>
                    </a:lnTo>
                    <a:lnTo>
                      <a:pt x="550" y="1146"/>
                    </a:lnTo>
                    <a:lnTo>
                      <a:pt x="573" y="1150"/>
                    </a:lnTo>
                    <a:lnTo>
                      <a:pt x="637" y="1102"/>
                    </a:lnTo>
                    <a:lnTo>
                      <a:pt x="646" y="1100"/>
                    </a:lnTo>
                    <a:lnTo>
                      <a:pt x="649" y="1098"/>
                    </a:lnTo>
                    <a:lnTo>
                      <a:pt x="663" y="1102"/>
                    </a:lnTo>
                    <a:lnTo>
                      <a:pt x="678" y="1106"/>
                    </a:lnTo>
                    <a:lnTo>
                      <a:pt x="686" y="1114"/>
                    </a:lnTo>
                    <a:lnTo>
                      <a:pt x="689" y="1123"/>
                    </a:lnTo>
                    <a:lnTo>
                      <a:pt x="695" y="1134"/>
                    </a:lnTo>
                    <a:lnTo>
                      <a:pt x="701" y="1138"/>
                    </a:lnTo>
                    <a:lnTo>
                      <a:pt x="721" y="1142"/>
                    </a:lnTo>
                    <a:lnTo>
                      <a:pt x="733" y="1136"/>
                    </a:lnTo>
                    <a:lnTo>
                      <a:pt x="745" y="1133"/>
                    </a:lnTo>
                    <a:lnTo>
                      <a:pt x="750" y="1127"/>
                    </a:lnTo>
                    <a:lnTo>
                      <a:pt x="759" y="1123"/>
                    </a:lnTo>
                    <a:lnTo>
                      <a:pt x="765" y="1110"/>
                    </a:lnTo>
                    <a:lnTo>
                      <a:pt x="774" y="1098"/>
                    </a:lnTo>
                    <a:lnTo>
                      <a:pt x="841" y="1083"/>
                    </a:lnTo>
                    <a:lnTo>
                      <a:pt x="916" y="1032"/>
                    </a:lnTo>
                    <a:lnTo>
                      <a:pt x="928" y="1030"/>
                    </a:lnTo>
                    <a:lnTo>
                      <a:pt x="948" y="1032"/>
                    </a:lnTo>
                    <a:lnTo>
                      <a:pt x="980" y="1062"/>
                    </a:lnTo>
                    <a:lnTo>
                      <a:pt x="980" y="1026"/>
                    </a:lnTo>
                    <a:lnTo>
                      <a:pt x="989" y="1018"/>
                    </a:lnTo>
                    <a:lnTo>
                      <a:pt x="1003" y="1020"/>
                    </a:lnTo>
                    <a:lnTo>
                      <a:pt x="1021" y="1024"/>
                    </a:lnTo>
                    <a:lnTo>
                      <a:pt x="1038" y="1028"/>
                    </a:lnTo>
                    <a:lnTo>
                      <a:pt x="1061" y="1024"/>
                    </a:lnTo>
                    <a:lnTo>
                      <a:pt x="1085" y="1026"/>
                    </a:lnTo>
                    <a:lnTo>
                      <a:pt x="1105" y="1026"/>
                    </a:lnTo>
                    <a:lnTo>
                      <a:pt x="1131" y="1026"/>
                    </a:lnTo>
                    <a:lnTo>
                      <a:pt x="1140" y="1018"/>
                    </a:lnTo>
                    <a:lnTo>
                      <a:pt x="1157" y="1013"/>
                    </a:lnTo>
                    <a:lnTo>
                      <a:pt x="1175" y="1007"/>
                    </a:lnTo>
                    <a:lnTo>
                      <a:pt x="1198" y="1003"/>
                    </a:lnTo>
                    <a:lnTo>
                      <a:pt x="1204" y="996"/>
                    </a:lnTo>
                    <a:lnTo>
                      <a:pt x="1210" y="990"/>
                    </a:lnTo>
                    <a:lnTo>
                      <a:pt x="1215" y="988"/>
                    </a:lnTo>
                    <a:lnTo>
                      <a:pt x="1230" y="988"/>
                    </a:lnTo>
                    <a:lnTo>
                      <a:pt x="1215" y="1079"/>
                    </a:lnTo>
                    <a:lnTo>
                      <a:pt x="1242" y="1038"/>
                    </a:lnTo>
                    <a:lnTo>
                      <a:pt x="1250" y="1038"/>
                    </a:lnTo>
                    <a:lnTo>
                      <a:pt x="1265" y="1038"/>
                    </a:lnTo>
                    <a:lnTo>
                      <a:pt x="1239" y="1161"/>
                    </a:lnTo>
                    <a:lnTo>
                      <a:pt x="1183" y="1178"/>
                    </a:lnTo>
                    <a:lnTo>
                      <a:pt x="1169" y="1176"/>
                    </a:lnTo>
                    <a:lnTo>
                      <a:pt x="1154" y="1174"/>
                    </a:lnTo>
                    <a:lnTo>
                      <a:pt x="1137" y="1174"/>
                    </a:lnTo>
                    <a:lnTo>
                      <a:pt x="1122" y="1178"/>
                    </a:lnTo>
                    <a:lnTo>
                      <a:pt x="1064" y="1212"/>
                    </a:lnTo>
                    <a:lnTo>
                      <a:pt x="1044" y="1209"/>
                    </a:lnTo>
                    <a:lnTo>
                      <a:pt x="1024" y="1205"/>
                    </a:lnTo>
                    <a:lnTo>
                      <a:pt x="963" y="1286"/>
                    </a:lnTo>
                    <a:lnTo>
                      <a:pt x="954" y="1292"/>
                    </a:lnTo>
                    <a:lnTo>
                      <a:pt x="939" y="1292"/>
                    </a:lnTo>
                    <a:lnTo>
                      <a:pt x="928" y="1260"/>
                    </a:lnTo>
                    <a:lnTo>
                      <a:pt x="916" y="1256"/>
                    </a:lnTo>
                    <a:lnTo>
                      <a:pt x="902" y="1258"/>
                    </a:lnTo>
                    <a:lnTo>
                      <a:pt x="829" y="1353"/>
                    </a:lnTo>
                    <a:lnTo>
                      <a:pt x="809" y="1355"/>
                    </a:lnTo>
                    <a:lnTo>
                      <a:pt x="800" y="1361"/>
                    </a:lnTo>
                    <a:lnTo>
                      <a:pt x="791" y="1366"/>
                    </a:lnTo>
                    <a:lnTo>
                      <a:pt x="785" y="1372"/>
                    </a:lnTo>
                    <a:lnTo>
                      <a:pt x="759" y="1372"/>
                    </a:lnTo>
                    <a:lnTo>
                      <a:pt x="739" y="1376"/>
                    </a:lnTo>
                    <a:lnTo>
                      <a:pt x="718" y="1382"/>
                    </a:lnTo>
                    <a:lnTo>
                      <a:pt x="701" y="1387"/>
                    </a:lnTo>
                    <a:lnTo>
                      <a:pt x="698" y="1389"/>
                    </a:lnTo>
                    <a:lnTo>
                      <a:pt x="698" y="1393"/>
                    </a:lnTo>
                    <a:lnTo>
                      <a:pt x="689" y="1395"/>
                    </a:lnTo>
                    <a:lnTo>
                      <a:pt x="678" y="1401"/>
                    </a:lnTo>
                    <a:lnTo>
                      <a:pt x="663" y="1395"/>
                    </a:lnTo>
                    <a:lnTo>
                      <a:pt x="660" y="1391"/>
                    </a:lnTo>
                    <a:lnTo>
                      <a:pt x="663" y="1385"/>
                    </a:lnTo>
                    <a:lnTo>
                      <a:pt x="663" y="1382"/>
                    </a:lnTo>
                    <a:lnTo>
                      <a:pt x="652" y="1376"/>
                    </a:lnTo>
                    <a:lnTo>
                      <a:pt x="637" y="1382"/>
                    </a:lnTo>
                    <a:lnTo>
                      <a:pt x="620" y="1437"/>
                    </a:lnTo>
                    <a:lnTo>
                      <a:pt x="611" y="1442"/>
                    </a:lnTo>
                    <a:lnTo>
                      <a:pt x="596" y="1442"/>
                    </a:lnTo>
                    <a:lnTo>
                      <a:pt x="573" y="1383"/>
                    </a:lnTo>
                    <a:lnTo>
                      <a:pt x="559" y="1376"/>
                    </a:lnTo>
                    <a:lnTo>
                      <a:pt x="541" y="1380"/>
                    </a:lnTo>
                    <a:lnTo>
                      <a:pt x="544" y="1401"/>
                    </a:lnTo>
                    <a:lnTo>
                      <a:pt x="529" y="1404"/>
                    </a:lnTo>
                    <a:lnTo>
                      <a:pt x="521" y="1406"/>
                    </a:lnTo>
                    <a:lnTo>
                      <a:pt x="506" y="1402"/>
                    </a:lnTo>
                    <a:lnTo>
                      <a:pt x="495" y="1401"/>
                    </a:lnTo>
                    <a:lnTo>
                      <a:pt x="474" y="1408"/>
                    </a:lnTo>
                    <a:lnTo>
                      <a:pt x="466" y="1418"/>
                    </a:lnTo>
                    <a:lnTo>
                      <a:pt x="463" y="1429"/>
                    </a:lnTo>
                    <a:lnTo>
                      <a:pt x="466" y="1440"/>
                    </a:lnTo>
                    <a:lnTo>
                      <a:pt x="457" y="1446"/>
                    </a:lnTo>
                    <a:lnTo>
                      <a:pt x="442" y="1446"/>
                    </a:lnTo>
                    <a:lnTo>
                      <a:pt x="436" y="1408"/>
                    </a:lnTo>
                    <a:lnTo>
                      <a:pt x="422" y="1406"/>
                    </a:lnTo>
                    <a:lnTo>
                      <a:pt x="410" y="1408"/>
                    </a:lnTo>
                    <a:lnTo>
                      <a:pt x="404" y="1427"/>
                    </a:lnTo>
                    <a:lnTo>
                      <a:pt x="399" y="1431"/>
                    </a:lnTo>
                    <a:lnTo>
                      <a:pt x="384" y="1433"/>
                    </a:lnTo>
                    <a:lnTo>
                      <a:pt x="367" y="1431"/>
                    </a:lnTo>
                    <a:lnTo>
                      <a:pt x="349" y="1435"/>
                    </a:lnTo>
                    <a:lnTo>
                      <a:pt x="346" y="1452"/>
                    </a:lnTo>
                    <a:lnTo>
                      <a:pt x="338" y="1456"/>
                    </a:lnTo>
                    <a:lnTo>
                      <a:pt x="329" y="1459"/>
                    </a:lnTo>
                    <a:lnTo>
                      <a:pt x="317" y="1461"/>
                    </a:lnTo>
                    <a:lnTo>
                      <a:pt x="303" y="1465"/>
                    </a:lnTo>
                    <a:lnTo>
                      <a:pt x="288" y="1482"/>
                    </a:lnTo>
                    <a:lnTo>
                      <a:pt x="277" y="1501"/>
                    </a:lnTo>
                    <a:lnTo>
                      <a:pt x="262" y="1520"/>
                    </a:lnTo>
                    <a:lnTo>
                      <a:pt x="253" y="1539"/>
                    </a:lnTo>
                    <a:lnTo>
                      <a:pt x="245" y="1556"/>
                    </a:lnTo>
                    <a:lnTo>
                      <a:pt x="236" y="1575"/>
                    </a:lnTo>
                    <a:lnTo>
                      <a:pt x="227" y="1594"/>
                    </a:lnTo>
                    <a:lnTo>
                      <a:pt x="221" y="1613"/>
                    </a:lnTo>
                    <a:lnTo>
                      <a:pt x="213" y="1631"/>
                    </a:lnTo>
                    <a:lnTo>
                      <a:pt x="204" y="1650"/>
                    </a:lnTo>
                    <a:lnTo>
                      <a:pt x="198" y="1669"/>
                    </a:lnTo>
                    <a:lnTo>
                      <a:pt x="195" y="1688"/>
                    </a:lnTo>
                    <a:lnTo>
                      <a:pt x="189" y="1705"/>
                    </a:lnTo>
                    <a:lnTo>
                      <a:pt x="186" y="1724"/>
                    </a:lnTo>
                    <a:lnTo>
                      <a:pt x="186" y="1743"/>
                    </a:lnTo>
                    <a:lnTo>
                      <a:pt x="186" y="1762"/>
                    </a:lnTo>
                    <a:lnTo>
                      <a:pt x="184" y="1779"/>
                    </a:lnTo>
                    <a:lnTo>
                      <a:pt x="181" y="1798"/>
                    </a:lnTo>
                    <a:lnTo>
                      <a:pt x="181" y="1817"/>
                    </a:lnTo>
                    <a:lnTo>
                      <a:pt x="184" y="1836"/>
                    </a:lnTo>
                    <a:lnTo>
                      <a:pt x="184" y="1853"/>
                    </a:lnTo>
                    <a:lnTo>
                      <a:pt x="184" y="1872"/>
                    </a:lnTo>
                    <a:lnTo>
                      <a:pt x="186" y="1891"/>
                    </a:lnTo>
                    <a:lnTo>
                      <a:pt x="192" y="1910"/>
                    </a:lnTo>
                    <a:lnTo>
                      <a:pt x="192" y="1927"/>
                    </a:lnTo>
                    <a:lnTo>
                      <a:pt x="198" y="1946"/>
                    </a:lnTo>
                    <a:lnTo>
                      <a:pt x="201" y="1965"/>
                    </a:lnTo>
                    <a:lnTo>
                      <a:pt x="210" y="1984"/>
                    </a:lnTo>
                    <a:lnTo>
                      <a:pt x="213" y="2003"/>
                    </a:lnTo>
                    <a:lnTo>
                      <a:pt x="221" y="2022"/>
                    </a:lnTo>
                    <a:lnTo>
                      <a:pt x="230" y="2041"/>
                    </a:lnTo>
                    <a:lnTo>
                      <a:pt x="239" y="2060"/>
                    </a:lnTo>
                    <a:lnTo>
                      <a:pt x="256" y="2174"/>
                    </a:lnTo>
                    <a:lnTo>
                      <a:pt x="262" y="2174"/>
                    </a:lnTo>
                    <a:lnTo>
                      <a:pt x="282" y="2176"/>
                    </a:lnTo>
                    <a:lnTo>
                      <a:pt x="311" y="2163"/>
                    </a:lnTo>
                    <a:lnTo>
                      <a:pt x="311" y="2176"/>
                    </a:lnTo>
                    <a:lnTo>
                      <a:pt x="317" y="2191"/>
                    </a:lnTo>
                    <a:lnTo>
                      <a:pt x="317" y="2206"/>
                    </a:lnTo>
                    <a:lnTo>
                      <a:pt x="323" y="2222"/>
                    </a:lnTo>
                    <a:lnTo>
                      <a:pt x="326" y="2237"/>
                    </a:lnTo>
                    <a:lnTo>
                      <a:pt x="329" y="2252"/>
                    </a:lnTo>
                    <a:lnTo>
                      <a:pt x="332" y="2267"/>
                    </a:lnTo>
                    <a:lnTo>
                      <a:pt x="338" y="2284"/>
                    </a:lnTo>
                    <a:lnTo>
                      <a:pt x="338" y="2300"/>
                    </a:lnTo>
                    <a:lnTo>
                      <a:pt x="343" y="2315"/>
                    </a:lnTo>
                    <a:lnTo>
                      <a:pt x="343" y="2330"/>
                    </a:lnTo>
                    <a:lnTo>
                      <a:pt x="349" y="2347"/>
                    </a:lnTo>
                    <a:lnTo>
                      <a:pt x="349" y="2362"/>
                    </a:lnTo>
                    <a:lnTo>
                      <a:pt x="352" y="2378"/>
                    </a:lnTo>
                    <a:lnTo>
                      <a:pt x="355" y="2393"/>
                    </a:lnTo>
                    <a:lnTo>
                      <a:pt x="358" y="2410"/>
                    </a:lnTo>
                    <a:lnTo>
                      <a:pt x="358" y="2425"/>
                    </a:lnTo>
                    <a:lnTo>
                      <a:pt x="358" y="2440"/>
                    </a:lnTo>
                    <a:lnTo>
                      <a:pt x="358" y="2455"/>
                    </a:lnTo>
                    <a:lnTo>
                      <a:pt x="358" y="2473"/>
                    </a:lnTo>
                    <a:lnTo>
                      <a:pt x="358" y="2488"/>
                    </a:lnTo>
                    <a:lnTo>
                      <a:pt x="358" y="2503"/>
                    </a:lnTo>
                    <a:lnTo>
                      <a:pt x="358" y="2518"/>
                    </a:lnTo>
                    <a:lnTo>
                      <a:pt x="358" y="2535"/>
                    </a:lnTo>
                    <a:lnTo>
                      <a:pt x="355" y="2550"/>
                    </a:lnTo>
                    <a:lnTo>
                      <a:pt x="352" y="2566"/>
                    </a:lnTo>
                    <a:lnTo>
                      <a:pt x="349" y="2581"/>
                    </a:lnTo>
                    <a:lnTo>
                      <a:pt x="349" y="2598"/>
                    </a:lnTo>
                    <a:lnTo>
                      <a:pt x="343" y="2613"/>
                    </a:lnTo>
                    <a:lnTo>
                      <a:pt x="341" y="2630"/>
                    </a:lnTo>
                    <a:lnTo>
                      <a:pt x="338" y="2646"/>
                    </a:lnTo>
                    <a:lnTo>
                      <a:pt x="335" y="2663"/>
                    </a:lnTo>
                    <a:lnTo>
                      <a:pt x="323" y="2670"/>
                    </a:lnTo>
                    <a:lnTo>
                      <a:pt x="320" y="2674"/>
                    </a:lnTo>
                    <a:lnTo>
                      <a:pt x="309" y="2674"/>
                    </a:lnTo>
                    <a:lnTo>
                      <a:pt x="309" y="2676"/>
                    </a:lnTo>
                    <a:lnTo>
                      <a:pt x="303" y="2674"/>
                    </a:lnTo>
                    <a:lnTo>
                      <a:pt x="291" y="2674"/>
                    </a:lnTo>
                    <a:lnTo>
                      <a:pt x="248" y="2621"/>
                    </a:lnTo>
                    <a:lnTo>
                      <a:pt x="233" y="2619"/>
                    </a:lnTo>
                    <a:lnTo>
                      <a:pt x="216" y="2619"/>
                    </a:lnTo>
                    <a:lnTo>
                      <a:pt x="201" y="2636"/>
                    </a:lnTo>
                    <a:lnTo>
                      <a:pt x="189" y="2655"/>
                    </a:lnTo>
                    <a:lnTo>
                      <a:pt x="175" y="2674"/>
                    </a:lnTo>
                    <a:lnTo>
                      <a:pt x="163" y="2695"/>
                    </a:lnTo>
                    <a:lnTo>
                      <a:pt x="152" y="2712"/>
                    </a:lnTo>
                    <a:lnTo>
                      <a:pt x="143" y="2733"/>
                    </a:lnTo>
                    <a:lnTo>
                      <a:pt x="134" y="2752"/>
                    </a:lnTo>
                    <a:lnTo>
                      <a:pt x="128" y="2773"/>
                    </a:lnTo>
                    <a:lnTo>
                      <a:pt x="120" y="2792"/>
                    </a:lnTo>
                    <a:lnTo>
                      <a:pt x="117" y="2811"/>
                    </a:lnTo>
                    <a:lnTo>
                      <a:pt x="114" y="2830"/>
                    </a:lnTo>
                    <a:lnTo>
                      <a:pt x="117" y="2851"/>
                    </a:lnTo>
                    <a:lnTo>
                      <a:pt x="117" y="2868"/>
                    </a:lnTo>
                    <a:lnTo>
                      <a:pt x="125" y="2887"/>
                    </a:lnTo>
                    <a:lnTo>
                      <a:pt x="134" y="2906"/>
                    </a:lnTo>
                    <a:lnTo>
                      <a:pt x="149" y="2925"/>
                    </a:lnTo>
                    <a:lnTo>
                      <a:pt x="201" y="3560"/>
                    </a:lnTo>
                    <a:lnTo>
                      <a:pt x="210" y="3564"/>
                    </a:lnTo>
                    <a:lnTo>
                      <a:pt x="218" y="3569"/>
                    </a:lnTo>
                    <a:lnTo>
                      <a:pt x="230" y="3573"/>
                    </a:lnTo>
                    <a:lnTo>
                      <a:pt x="253" y="3577"/>
                    </a:lnTo>
                    <a:lnTo>
                      <a:pt x="250" y="3588"/>
                    </a:lnTo>
                    <a:lnTo>
                      <a:pt x="250" y="3600"/>
                    </a:lnTo>
                    <a:lnTo>
                      <a:pt x="250" y="3611"/>
                    </a:lnTo>
                    <a:lnTo>
                      <a:pt x="250" y="3622"/>
                    </a:lnTo>
                    <a:lnTo>
                      <a:pt x="248" y="3634"/>
                    </a:lnTo>
                    <a:lnTo>
                      <a:pt x="248" y="3645"/>
                    </a:lnTo>
                    <a:lnTo>
                      <a:pt x="248" y="3657"/>
                    </a:lnTo>
                    <a:lnTo>
                      <a:pt x="248" y="3668"/>
                    </a:lnTo>
                    <a:lnTo>
                      <a:pt x="245" y="3680"/>
                    </a:lnTo>
                    <a:lnTo>
                      <a:pt x="245" y="3691"/>
                    </a:lnTo>
                    <a:lnTo>
                      <a:pt x="245" y="3702"/>
                    </a:lnTo>
                    <a:lnTo>
                      <a:pt x="245" y="3716"/>
                    </a:lnTo>
                    <a:lnTo>
                      <a:pt x="245" y="3727"/>
                    </a:lnTo>
                    <a:lnTo>
                      <a:pt x="245" y="3738"/>
                    </a:lnTo>
                    <a:lnTo>
                      <a:pt x="245" y="3750"/>
                    </a:lnTo>
                    <a:lnTo>
                      <a:pt x="245" y="3763"/>
                    </a:lnTo>
                    <a:lnTo>
                      <a:pt x="242" y="3775"/>
                    </a:lnTo>
                    <a:lnTo>
                      <a:pt x="242" y="3786"/>
                    </a:lnTo>
                    <a:lnTo>
                      <a:pt x="242" y="3797"/>
                    </a:lnTo>
                    <a:lnTo>
                      <a:pt x="242" y="3811"/>
                    </a:lnTo>
                    <a:lnTo>
                      <a:pt x="242" y="3822"/>
                    </a:lnTo>
                    <a:lnTo>
                      <a:pt x="242" y="3833"/>
                    </a:lnTo>
                    <a:lnTo>
                      <a:pt x="242" y="3845"/>
                    </a:lnTo>
                    <a:lnTo>
                      <a:pt x="242" y="3858"/>
                    </a:lnTo>
                    <a:lnTo>
                      <a:pt x="242" y="3870"/>
                    </a:lnTo>
                    <a:lnTo>
                      <a:pt x="242" y="3881"/>
                    </a:lnTo>
                    <a:lnTo>
                      <a:pt x="242" y="3892"/>
                    </a:lnTo>
                    <a:lnTo>
                      <a:pt x="242" y="3906"/>
                    </a:lnTo>
                    <a:lnTo>
                      <a:pt x="242" y="3917"/>
                    </a:lnTo>
                    <a:lnTo>
                      <a:pt x="242" y="3930"/>
                    </a:lnTo>
                    <a:lnTo>
                      <a:pt x="242" y="3942"/>
                    </a:lnTo>
                    <a:lnTo>
                      <a:pt x="245" y="3955"/>
                    </a:lnTo>
                    <a:lnTo>
                      <a:pt x="245" y="3967"/>
                    </a:lnTo>
                    <a:lnTo>
                      <a:pt x="245" y="3978"/>
                    </a:lnTo>
                    <a:lnTo>
                      <a:pt x="245" y="3989"/>
                    </a:lnTo>
                    <a:lnTo>
                      <a:pt x="245" y="4001"/>
                    </a:lnTo>
                    <a:lnTo>
                      <a:pt x="245" y="4012"/>
                    </a:lnTo>
                    <a:lnTo>
                      <a:pt x="248" y="4025"/>
                    </a:lnTo>
                    <a:lnTo>
                      <a:pt x="248" y="4037"/>
                    </a:lnTo>
                    <a:lnTo>
                      <a:pt x="250" y="4050"/>
                    </a:lnTo>
                    <a:lnTo>
                      <a:pt x="250" y="4062"/>
                    </a:lnTo>
                    <a:lnTo>
                      <a:pt x="250" y="4073"/>
                    </a:lnTo>
                    <a:lnTo>
                      <a:pt x="250" y="4084"/>
                    </a:lnTo>
                    <a:lnTo>
                      <a:pt x="253" y="4096"/>
                    </a:lnTo>
                    <a:lnTo>
                      <a:pt x="253" y="4107"/>
                    </a:lnTo>
                    <a:lnTo>
                      <a:pt x="256" y="4120"/>
                    </a:lnTo>
                    <a:lnTo>
                      <a:pt x="259" y="4132"/>
                    </a:lnTo>
                    <a:lnTo>
                      <a:pt x="262" y="4145"/>
                    </a:lnTo>
                    <a:lnTo>
                      <a:pt x="262" y="4157"/>
                    </a:lnTo>
                    <a:lnTo>
                      <a:pt x="265" y="4168"/>
                    </a:lnTo>
                    <a:lnTo>
                      <a:pt x="268" y="4179"/>
                    </a:lnTo>
                    <a:lnTo>
                      <a:pt x="271" y="4193"/>
                    </a:lnTo>
                    <a:lnTo>
                      <a:pt x="271" y="4204"/>
                    </a:lnTo>
                    <a:lnTo>
                      <a:pt x="274" y="4216"/>
                    </a:lnTo>
                    <a:lnTo>
                      <a:pt x="277" y="4227"/>
                    </a:lnTo>
                    <a:lnTo>
                      <a:pt x="279" y="4240"/>
                    </a:lnTo>
                    <a:lnTo>
                      <a:pt x="279" y="4252"/>
                    </a:lnTo>
                    <a:lnTo>
                      <a:pt x="285" y="4263"/>
                    </a:lnTo>
                    <a:lnTo>
                      <a:pt x="285" y="4274"/>
                    </a:lnTo>
                    <a:lnTo>
                      <a:pt x="291" y="4288"/>
                    </a:lnTo>
                    <a:lnTo>
                      <a:pt x="294" y="4299"/>
                    </a:lnTo>
                    <a:lnTo>
                      <a:pt x="300" y="4312"/>
                    </a:lnTo>
                    <a:lnTo>
                      <a:pt x="303" y="4324"/>
                    </a:lnTo>
                    <a:lnTo>
                      <a:pt x="309" y="4337"/>
                    </a:lnTo>
                    <a:lnTo>
                      <a:pt x="306" y="4354"/>
                    </a:lnTo>
                    <a:lnTo>
                      <a:pt x="303" y="4371"/>
                    </a:lnTo>
                    <a:lnTo>
                      <a:pt x="300" y="4388"/>
                    </a:lnTo>
                    <a:lnTo>
                      <a:pt x="300" y="4407"/>
                    </a:lnTo>
                    <a:lnTo>
                      <a:pt x="294" y="4425"/>
                    </a:lnTo>
                    <a:lnTo>
                      <a:pt x="291" y="4442"/>
                    </a:lnTo>
                    <a:lnTo>
                      <a:pt x="285" y="4459"/>
                    </a:lnTo>
                    <a:lnTo>
                      <a:pt x="282" y="4478"/>
                    </a:lnTo>
                    <a:lnTo>
                      <a:pt x="271" y="4493"/>
                    </a:lnTo>
                    <a:lnTo>
                      <a:pt x="262" y="4510"/>
                    </a:lnTo>
                    <a:lnTo>
                      <a:pt x="248" y="4525"/>
                    </a:lnTo>
                    <a:lnTo>
                      <a:pt x="236" y="4542"/>
                    </a:lnTo>
                    <a:lnTo>
                      <a:pt x="216" y="4558"/>
                    </a:lnTo>
                    <a:lnTo>
                      <a:pt x="195" y="4575"/>
                    </a:lnTo>
                    <a:lnTo>
                      <a:pt x="172" y="4590"/>
                    </a:lnTo>
                    <a:lnTo>
                      <a:pt x="149" y="4607"/>
                    </a:lnTo>
                    <a:lnTo>
                      <a:pt x="134" y="4618"/>
                    </a:lnTo>
                    <a:lnTo>
                      <a:pt x="125" y="4630"/>
                    </a:lnTo>
                    <a:lnTo>
                      <a:pt x="117" y="4641"/>
                    </a:lnTo>
                    <a:lnTo>
                      <a:pt x="108" y="4653"/>
                    </a:lnTo>
                    <a:lnTo>
                      <a:pt x="99" y="4664"/>
                    </a:lnTo>
                    <a:lnTo>
                      <a:pt x="93" y="4676"/>
                    </a:lnTo>
                    <a:lnTo>
                      <a:pt x="88" y="4687"/>
                    </a:lnTo>
                    <a:lnTo>
                      <a:pt x="85" y="4700"/>
                    </a:lnTo>
                    <a:lnTo>
                      <a:pt x="79" y="4712"/>
                    </a:lnTo>
                    <a:lnTo>
                      <a:pt x="76" y="4723"/>
                    </a:lnTo>
                    <a:lnTo>
                      <a:pt x="70" y="4734"/>
                    </a:lnTo>
                    <a:lnTo>
                      <a:pt x="70" y="4748"/>
                    </a:lnTo>
                    <a:lnTo>
                      <a:pt x="67" y="4759"/>
                    </a:lnTo>
                    <a:lnTo>
                      <a:pt x="64" y="4771"/>
                    </a:lnTo>
                    <a:lnTo>
                      <a:pt x="64" y="4782"/>
                    </a:lnTo>
                    <a:lnTo>
                      <a:pt x="64" y="4795"/>
                    </a:lnTo>
                    <a:lnTo>
                      <a:pt x="61" y="4807"/>
                    </a:lnTo>
                    <a:lnTo>
                      <a:pt x="59" y="4818"/>
                    </a:lnTo>
                    <a:lnTo>
                      <a:pt x="56" y="4829"/>
                    </a:lnTo>
                    <a:lnTo>
                      <a:pt x="53" y="4841"/>
                    </a:lnTo>
                    <a:lnTo>
                      <a:pt x="50" y="4852"/>
                    </a:lnTo>
                    <a:lnTo>
                      <a:pt x="47" y="4864"/>
                    </a:lnTo>
                    <a:lnTo>
                      <a:pt x="44" y="4875"/>
                    </a:lnTo>
                    <a:lnTo>
                      <a:pt x="44" y="4888"/>
                    </a:lnTo>
                    <a:lnTo>
                      <a:pt x="38" y="4900"/>
                    </a:lnTo>
                    <a:lnTo>
                      <a:pt x="35" y="4911"/>
                    </a:lnTo>
                    <a:lnTo>
                      <a:pt x="30" y="4923"/>
                    </a:lnTo>
                    <a:lnTo>
                      <a:pt x="27" y="4936"/>
                    </a:lnTo>
                    <a:lnTo>
                      <a:pt x="21" y="4947"/>
                    </a:lnTo>
                    <a:lnTo>
                      <a:pt x="15" y="4959"/>
                    </a:lnTo>
                    <a:lnTo>
                      <a:pt x="6" y="4970"/>
                    </a:lnTo>
                    <a:lnTo>
                      <a:pt x="0" y="4983"/>
                    </a:lnTo>
                    <a:lnTo>
                      <a:pt x="12" y="5002"/>
                    </a:lnTo>
                    <a:lnTo>
                      <a:pt x="15" y="5023"/>
                    </a:lnTo>
                    <a:lnTo>
                      <a:pt x="15" y="5031"/>
                    </a:lnTo>
                    <a:lnTo>
                      <a:pt x="24" y="5040"/>
                    </a:lnTo>
                    <a:lnTo>
                      <a:pt x="38" y="5050"/>
                    </a:lnTo>
                    <a:lnTo>
                      <a:pt x="61" y="5059"/>
                    </a:lnTo>
                    <a:lnTo>
                      <a:pt x="70" y="5073"/>
                    </a:lnTo>
                    <a:lnTo>
                      <a:pt x="79" y="5088"/>
                    </a:lnTo>
                    <a:lnTo>
                      <a:pt x="82" y="5105"/>
                    </a:lnTo>
                    <a:lnTo>
                      <a:pt x="88" y="5122"/>
                    </a:lnTo>
                    <a:lnTo>
                      <a:pt x="88" y="5137"/>
                    </a:lnTo>
                    <a:lnTo>
                      <a:pt x="88" y="5154"/>
                    </a:lnTo>
                    <a:lnTo>
                      <a:pt x="88" y="5172"/>
                    </a:lnTo>
                    <a:lnTo>
                      <a:pt x="91" y="5189"/>
                    </a:lnTo>
                    <a:lnTo>
                      <a:pt x="91" y="5204"/>
                    </a:lnTo>
                    <a:lnTo>
                      <a:pt x="91" y="5219"/>
                    </a:lnTo>
                    <a:lnTo>
                      <a:pt x="93" y="5234"/>
                    </a:lnTo>
                    <a:lnTo>
                      <a:pt x="102" y="5251"/>
                    </a:lnTo>
                    <a:lnTo>
                      <a:pt x="111" y="5265"/>
                    </a:lnTo>
                    <a:lnTo>
                      <a:pt x="125" y="5280"/>
                    </a:lnTo>
                    <a:lnTo>
                      <a:pt x="140" y="5293"/>
                    </a:lnTo>
                    <a:lnTo>
                      <a:pt x="166" y="5308"/>
                    </a:lnTo>
                    <a:lnTo>
                      <a:pt x="221" y="5185"/>
                    </a:lnTo>
                    <a:lnTo>
                      <a:pt x="236" y="5185"/>
                    </a:lnTo>
                    <a:lnTo>
                      <a:pt x="250" y="5187"/>
                    </a:lnTo>
                    <a:lnTo>
                      <a:pt x="239" y="5255"/>
                    </a:lnTo>
                    <a:lnTo>
                      <a:pt x="248" y="5261"/>
                    </a:lnTo>
                    <a:lnTo>
                      <a:pt x="271" y="5263"/>
                    </a:lnTo>
                    <a:lnTo>
                      <a:pt x="291" y="5263"/>
                    </a:lnTo>
                    <a:lnTo>
                      <a:pt x="311" y="5269"/>
                    </a:lnTo>
                    <a:lnTo>
                      <a:pt x="230" y="5565"/>
                    </a:lnTo>
                    <a:lnTo>
                      <a:pt x="236" y="5569"/>
                    </a:lnTo>
                    <a:lnTo>
                      <a:pt x="256" y="5569"/>
                    </a:lnTo>
                    <a:lnTo>
                      <a:pt x="338" y="5373"/>
                    </a:lnTo>
                    <a:lnTo>
                      <a:pt x="352" y="5373"/>
                    </a:lnTo>
                    <a:lnTo>
                      <a:pt x="361" y="5375"/>
                    </a:lnTo>
                    <a:lnTo>
                      <a:pt x="355" y="5386"/>
                    </a:lnTo>
                    <a:lnTo>
                      <a:pt x="352" y="5400"/>
                    </a:lnTo>
                    <a:lnTo>
                      <a:pt x="346" y="5413"/>
                    </a:lnTo>
                    <a:lnTo>
                      <a:pt x="343" y="5426"/>
                    </a:lnTo>
                    <a:lnTo>
                      <a:pt x="338" y="5438"/>
                    </a:lnTo>
                    <a:lnTo>
                      <a:pt x="335" y="5451"/>
                    </a:lnTo>
                    <a:lnTo>
                      <a:pt x="332" y="5464"/>
                    </a:lnTo>
                    <a:lnTo>
                      <a:pt x="329" y="5480"/>
                    </a:lnTo>
                    <a:lnTo>
                      <a:pt x="323" y="5491"/>
                    </a:lnTo>
                    <a:lnTo>
                      <a:pt x="317" y="5504"/>
                    </a:lnTo>
                    <a:lnTo>
                      <a:pt x="311" y="5518"/>
                    </a:lnTo>
                    <a:lnTo>
                      <a:pt x="309" y="5531"/>
                    </a:lnTo>
                    <a:lnTo>
                      <a:pt x="300" y="5544"/>
                    </a:lnTo>
                    <a:lnTo>
                      <a:pt x="294" y="5557"/>
                    </a:lnTo>
                    <a:lnTo>
                      <a:pt x="288" y="5571"/>
                    </a:lnTo>
                    <a:lnTo>
                      <a:pt x="282" y="5586"/>
                    </a:lnTo>
                    <a:lnTo>
                      <a:pt x="271" y="5599"/>
                    </a:lnTo>
                    <a:lnTo>
                      <a:pt x="262" y="5614"/>
                    </a:lnTo>
                    <a:lnTo>
                      <a:pt x="253" y="5630"/>
                    </a:lnTo>
                    <a:lnTo>
                      <a:pt x="248" y="5645"/>
                    </a:lnTo>
                    <a:lnTo>
                      <a:pt x="239" y="5658"/>
                    </a:lnTo>
                    <a:lnTo>
                      <a:pt x="236" y="5675"/>
                    </a:lnTo>
                    <a:lnTo>
                      <a:pt x="233" y="5689"/>
                    </a:lnTo>
                    <a:lnTo>
                      <a:pt x="233" y="5706"/>
                    </a:lnTo>
                    <a:lnTo>
                      <a:pt x="227" y="5719"/>
                    </a:lnTo>
                    <a:lnTo>
                      <a:pt x="224" y="5734"/>
                    </a:lnTo>
                    <a:lnTo>
                      <a:pt x="224" y="5749"/>
                    </a:lnTo>
                    <a:lnTo>
                      <a:pt x="224" y="5765"/>
                    </a:lnTo>
                    <a:lnTo>
                      <a:pt x="221" y="5778"/>
                    </a:lnTo>
                    <a:lnTo>
                      <a:pt x="221" y="5795"/>
                    </a:lnTo>
                    <a:lnTo>
                      <a:pt x="221" y="5808"/>
                    </a:lnTo>
                    <a:lnTo>
                      <a:pt x="221" y="5825"/>
                    </a:lnTo>
                    <a:lnTo>
                      <a:pt x="218" y="5839"/>
                    </a:lnTo>
                    <a:lnTo>
                      <a:pt x="216" y="5854"/>
                    </a:lnTo>
                    <a:lnTo>
                      <a:pt x="213" y="5867"/>
                    </a:lnTo>
                    <a:lnTo>
                      <a:pt x="213" y="5884"/>
                    </a:lnTo>
                    <a:lnTo>
                      <a:pt x="210" y="5898"/>
                    </a:lnTo>
                    <a:lnTo>
                      <a:pt x="207" y="5913"/>
                    </a:lnTo>
                    <a:lnTo>
                      <a:pt x="204" y="5926"/>
                    </a:lnTo>
                    <a:lnTo>
                      <a:pt x="201" y="5943"/>
                    </a:lnTo>
                    <a:lnTo>
                      <a:pt x="192" y="5957"/>
                    </a:lnTo>
                    <a:lnTo>
                      <a:pt x="186" y="5972"/>
                    </a:lnTo>
                    <a:lnTo>
                      <a:pt x="178" y="5987"/>
                    </a:lnTo>
                    <a:lnTo>
                      <a:pt x="172" y="6002"/>
                    </a:lnTo>
                    <a:lnTo>
                      <a:pt x="160" y="6017"/>
                    </a:lnTo>
                    <a:lnTo>
                      <a:pt x="152" y="6033"/>
                    </a:lnTo>
                    <a:lnTo>
                      <a:pt x="140" y="6048"/>
                    </a:lnTo>
                    <a:lnTo>
                      <a:pt x="128" y="6065"/>
                    </a:lnTo>
                    <a:lnTo>
                      <a:pt x="67" y="6217"/>
                    </a:lnTo>
                    <a:lnTo>
                      <a:pt x="123" y="6234"/>
                    </a:lnTo>
                    <a:lnTo>
                      <a:pt x="120" y="6238"/>
                    </a:lnTo>
                    <a:lnTo>
                      <a:pt x="128" y="6246"/>
                    </a:lnTo>
                    <a:lnTo>
                      <a:pt x="143" y="6244"/>
                    </a:lnTo>
                    <a:lnTo>
                      <a:pt x="169" y="6246"/>
                    </a:lnTo>
                    <a:lnTo>
                      <a:pt x="216" y="6415"/>
                    </a:lnTo>
                    <a:lnTo>
                      <a:pt x="221" y="6417"/>
                    </a:lnTo>
                    <a:lnTo>
                      <a:pt x="230" y="6417"/>
                    </a:lnTo>
                    <a:lnTo>
                      <a:pt x="248" y="6418"/>
                    </a:lnTo>
                    <a:lnTo>
                      <a:pt x="250" y="6417"/>
                    </a:lnTo>
                    <a:lnTo>
                      <a:pt x="262" y="6413"/>
                    </a:lnTo>
                    <a:lnTo>
                      <a:pt x="204" y="6268"/>
                    </a:lnTo>
                    <a:lnTo>
                      <a:pt x="250" y="6139"/>
                    </a:lnTo>
                    <a:lnTo>
                      <a:pt x="259" y="6139"/>
                    </a:lnTo>
                    <a:lnTo>
                      <a:pt x="271" y="6139"/>
                    </a:lnTo>
                    <a:lnTo>
                      <a:pt x="279" y="6156"/>
                    </a:lnTo>
                    <a:lnTo>
                      <a:pt x="288" y="6175"/>
                    </a:lnTo>
                    <a:lnTo>
                      <a:pt x="291" y="6194"/>
                    </a:lnTo>
                    <a:lnTo>
                      <a:pt x="297" y="6215"/>
                    </a:lnTo>
                    <a:lnTo>
                      <a:pt x="297" y="6225"/>
                    </a:lnTo>
                    <a:lnTo>
                      <a:pt x="297" y="6234"/>
                    </a:lnTo>
                    <a:lnTo>
                      <a:pt x="297" y="6246"/>
                    </a:lnTo>
                    <a:lnTo>
                      <a:pt x="300" y="6257"/>
                    </a:lnTo>
                    <a:lnTo>
                      <a:pt x="300" y="6266"/>
                    </a:lnTo>
                    <a:lnTo>
                      <a:pt x="300" y="6276"/>
                    </a:lnTo>
                    <a:lnTo>
                      <a:pt x="300" y="6287"/>
                    </a:lnTo>
                    <a:lnTo>
                      <a:pt x="300" y="6299"/>
                    </a:lnTo>
                    <a:lnTo>
                      <a:pt x="297" y="6318"/>
                    </a:lnTo>
                    <a:lnTo>
                      <a:pt x="297" y="6339"/>
                    </a:lnTo>
                    <a:lnTo>
                      <a:pt x="297" y="6358"/>
                    </a:lnTo>
                    <a:lnTo>
                      <a:pt x="303" y="6379"/>
                    </a:lnTo>
                    <a:lnTo>
                      <a:pt x="303" y="6398"/>
                    </a:lnTo>
                    <a:lnTo>
                      <a:pt x="311" y="6417"/>
                    </a:lnTo>
                    <a:lnTo>
                      <a:pt x="320" y="6436"/>
                    </a:lnTo>
                    <a:lnTo>
                      <a:pt x="338" y="6455"/>
                    </a:lnTo>
                    <a:lnTo>
                      <a:pt x="361" y="6447"/>
                    </a:lnTo>
                    <a:lnTo>
                      <a:pt x="375" y="6437"/>
                    </a:lnTo>
                    <a:lnTo>
                      <a:pt x="378" y="6426"/>
                    </a:lnTo>
                    <a:lnTo>
                      <a:pt x="381" y="6417"/>
                    </a:lnTo>
                    <a:lnTo>
                      <a:pt x="375" y="6403"/>
                    </a:lnTo>
                    <a:lnTo>
                      <a:pt x="378" y="6392"/>
                    </a:lnTo>
                    <a:lnTo>
                      <a:pt x="387" y="6380"/>
                    </a:lnTo>
                    <a:lnTo>
                      <a:pt x="407" y="6373"/>
                    </a:lnTo>
                    <a:lnTo>
                      <a:pt x="407" y="6360"/>
                    </a:lnTo>
                    <a:lnTo>
                      <a:pt x="413" y="6348"/>
                    </a:lnTo>
                    <a:lnTo>
                      <a:pt x="413" y="6337"/>
                    </a:lnTo>
                    <a:lnTo>
                      <a:pt x="419" y="6325"/>
                    </a:lnTo>
                    <a:lnTo>
                      <a:pt x="419" y="6314"/>
                    </a:lnTo>
                    <a:lnTo>
                      <a:pt x="422" y="6303"/>
                    </a:lnTo>
                    <a:lnTo>
                      <a:pt x="425" y="6291"/>
                    </a:lnTo>
                    <a:lnTo>
                      <a:pt x="428" y="6280"/>
                    </a:lnTo>
                    <a:lnTo>
                      <a:pt x="428" y="6268"/>
                    </a:lnTo>
                    <a:lnTo>
                      <a:pt x="431" y="6257"/>
                    </a:lnTo>
                    <a:lnTo>
                      <a:pt x="431" y="6246"/>
                    </a:lnTo>
                    <a:lnTo>
                      <a:pt x="434" y="6234"/>
                    </a:lnTo>
                    <a:lnTo>
                      <a:pt x="434" y="6223"/>
                    </a:lnTo>
                    <a:lnTo>
                      <a:pt x="436" y="6211"/>
                    </a:lnTo>
                    <a:lnTo>
                      <a:pt x="439" y="6200"/>
                    </a:lnTo>
                    <a:lnTo>
                      <a:pt x="442" y="6188"/>
                    </a:lnTo>
                    <a:lnTo>
                      <a:pt x="442" y="6177"/>
                    </a:lnTo>
                    <a:lnTo>
                      <a:pt x="442" y="6166"/>
                    </a:lnTo>
                    <a:lnTo>
                      <a:pt x="442" y="6154"/>
                    </a:lnTo>
                    <a:lnTo>
                      <a:pt x="442" y="6143"/>
                    </a:lnTo>
                    <a:lnTo>
                      <a:pt x="442" y="6131"/>
                    </a:lnTo>
                    <a:lnTo>
                      <a:pt x="442" y="6120"/>
                    </a:lnTo>
                    <a:lnTo>
                      <a:pt x="442" y="6109"/>
                    </a:lnTo>
                    <a:lnTo>
                      <a:pt x="445" y="6099"/>
                    </a:lnTo>
                    <a:lnTo>
                      <a:pt x="445" y="6088"/>
                    </a:lnTo>
                    <a:lnTo>
                      <a:pt x="445" y="6076"/>
                    </a:lnTo>
                    <a:lnTo>
                      <a:pt x="445" y="6065"/>
                    </a:lnTo>
                    <a:lnTo>
                      <a:pt x="448" y="6055"/>
                    </a:lnTo>
                    <a:lnTo>
                      <a:pt x="448" y="6044"/>
                    </a:lnTo>
                    <a:lnTo>
                      <a:pt x="448" y="6033"/>
                    </a:lnTo>
                    <a:lnTo>
                      <a:pt x="448" y="6021"/>
                    </a:lnTo>
                    <a:lnTo>
                      <a:pt x="451" y="6012"/>
                    </a:lnTo>
                    <a:lnTo>
                      <a:pt x="454" y="6004"/>
                    </a:lnTo>
                    <a:lnTo>
                      <a:pt x="468" y="6000"/>
                    </a:lnTo>
                    <a:lnTo>
                      <a:pt x="483" y="5998"/>
                    </a:lnTo>
                    <a:lnTo>
                      <a:pt x="509" y="5998"/>
                    </a:lnTo>
                    <a:lnTo>
                      <a:pt x="527" y="6073"/>
                    </a:lnTo>
                    <a:lnTo>
                      <a:pt x="617" y="6084"/>
                    </a:lnTo>
                    <a:lnTo>
                      <a:pt x="663" y="6188"/>
                    </a:lnTo>
                    <a:lnTo>
                      <a:pt x="678" y="5987"/>
                    </a:lnTo>
                    <a:lnTo>
                      <a:pt x="652" y="5970"/>
                    </a:lnTo>
                    <a:lnTo>
                      <a:pt x="681" y="5920"/>
                    </a:lnTo>
                    <a:lnTo>
                      <a:pt x="669" y="5913"/>
                    </a:lnTo>
                    <a:lnTo>
                      <a:pt x="657" y="5907"/>
                    </a:lnTo>
                    <a:lnTo>
                      <a:pt x="707" y="5730"/>
                    </a:lnTo>
                    <a:lnTo>
                      <a:pt x="814" y="5710"/>
                    </a:lnTo>
                    <a:lnTo>
                      <a:pt x="835" y="5787"/>
                    </a:lnTo>
                    <a:lnTo>
                      <a:pt x="835" y="5789"/>
                    </a:lnTo>
                    <a:lnTo>
                      <a:pt x="841" y="5791"/>
                    </a:lnTo>
                    <a:lnTo>
                      <a:pt x="849" y="5791"/>
                    </a:lnTo>
                    <a:lnTo>
                      <a:pt x="867" y="5791"/>
                    </a:lnTo>
                    <a:lnTo>
                      <a:pt x="887" y="5772"/>
                    </a:lnTo>
                    <a:lnTo>
                      <a:pt x="904" y="5753"/>
                    </a:lnTo>
                    <a:lnTo>
                      <a:pt x="913" y="5734"/>
                    </a:lnTo>
                    <a:lnTo>
                      <a:pt x="925" y="5717"/>
                    </a:lnTo>
                    <a:lnTo>
                      <a:pt x="925" y="5698"/>
                    </a:lnTo>
                    <a:lnTo>
                      <a:pt x="928" y="5681"/>
                    </a:lnTo>
                    <a:lnTo>
                      <a:pt x="928" y="5662"/>
                    </a:lnTo>
                    <a:lnTo>
                      <a:pt x="931" y="5645"/>
                    </a:lnTo>
                    <a:lnTo>
                      <a:pt x="922" y="5641"/>
                    </a:lnTo>
                    <a:lnTo>
                      <a:pt x="910" y="5639"/>
                    </a:lnTo>
                    <a:lnTo>
                      <a:pt x="899" y="5637"/>
                    </a:lnTo>
                    <a:lnTo>
                      <a:pt x="890" y="5635"/>
                    </a:lnTo>
                    <a:lnTo>
                      <a:pt x="890" y="5632"/>
                    </a:lnTo>
                    <a:lnTo>
                      <a:pt x="899" y="5628"/>
                    </a:lnTo>
                    <a:lnTo>
                      <a:pt x="907" y="5626"/>
                    </a:lnTo>
                    <a:lnTo>
                      <a:pt x="919" y="5624"/>
                    </a:lnTo>
                    <a:lnTo>
                      <a:pt x="931" y="5624"/>
                    </a:lnTo>
                    <a:lnTo>
                      <a:pt x="948" y="5626"/>
                    </a:lnTo>
                    <a:lnTo>
                      <a:pt x="960" y="5622"/>
                    </a:lnTo>
                    <a:lnTo>
                      <a:pt x="971" y="5620"/>
                    </a:lnTo>
                    <a:lnTo>
                      <a:pt x="1032" y="5478"/>
                    </a:lnTo>
                    <a:lnTo>
                      <a:pt x="1050" y="5476"/>
                    </a:lnTo>
                    <a:lnTo>
                      <a:pt x="1076" y="5478"/>
                    </a:lnTo>
                    <a:lnTo>
                      <a:pt x="1088" y="5474"/>
                    </a:lnTo>
                    <a:lnTo>
                      <a:pt x="1099" y="5472"/>
                    </a:lnTo>
                    <a:lnTo>
                      <a:pt x="1099" y="5464"/>
                    </a:lnTo>
                    <a:lnTo>
                      <a:pt x="1102" y="5459"/>
                    </a:lnTo>
                    <a:lnTo>
                      <a:pt x="1114" y="5449"/>
                    </a:lnTo>
                    <a:lnTo>
                      <a:pt x="1134" y="5443"/>
                    </a:lnTo>
                    <a:lnTo>
                      <a:pt x="1154" y="5441"/>
                    </a:lnTo>
                    <a:lnTo>
                      <a:pt x="1181" y="5440"/>
                    </a:lnTo>
                    <a:lnTo>
                      <a:pt x="1213" y="5426"/>
                    </a:lnTo>
                    <a:lnTo>
                      <a:pt x="1221" y="5428"/>
                    </a:lnTo>
                    <a:lnTo>
                      <a:pt x="1230" y="5438"/>
                    </a:lnTo>
                    <a:lnTo>
                      <a:pt x="1245" y="5438"/>
                    </a:lnTo>
                    <a:lnTo>
                      <a:pt x="1268" y="5438"/>
                    </a:lnTo>
                    <a:lnTo>
                      <a:pt x="1419" y="5090"/>
                    </a:lnTo>
                    <a:lnTo>
                      <a:pt x="1407" y="5084"/>
                    </a:lnTo>
                    <a:lnTo>
                      <a:pt x="1387" y="5082"/>
                    </a:lnTo>
                    <a:lnTo>
                      <a:pt x="1372" y="5082"/>
                    </a:lnTo>
                    <a:lnTo>
                      <a:pt x="1364" y="5088"/>
                    </a:lnTo>
                    <a:lnTo>
                      <a:pt x="1236" y="5419"/>
                    </a:lnTo>
                    <a:lnTo>
                      <a:pt x="1224" y="5419"/>
                    </a:lnTo>
                    <a:lnTo>
                      <a:pt x="1221" y="5421"/>
                    </a:lnTo>
                    <a:lnTo>
                      <a:pt x="1218" y="5421"/>
                    </a:lnTo>
                    <a:lnTo>
                      <a:pt x="1210" y="5421"/>
                    </a:lnTo>
                    <a:lnTo>
                      <a:pt x="1201" y="5409"/>
                    </a:lnTo>
                    <a:lnTo>
                      <a:pt x="1195" y="5398"/>
                    </a:lnTo>
                    <a:lnTo>
                      <a:pt x="1189" y="5386"/>
                    </a:lnTo>
                    <a:lnTo>
                      <a:pt x="1189" y="5377"/>
                    </a:lnTo>
                    <a:lnTo>
                      <a:pt x="1186" y="5365"/>
                    </a:lnTo>
                    <a:lnTo>
                      <a:pt x="1186" y="5354"/>
                    </a:lnTo>
                    <a:lnTo>
                      <a:pt x="1189" y="5343"/>
                    </a:lnTo>
                    <a:lnTo>
                      <a:pt x="1192" y="5333"/>
                    </a:lnTo>
                    <a:lnTo>
                      <a:pt x="1192" y="5322"/>
                    </a:lnTo>
                    <a:lnTo>
                      <a:pt x="1195" y="5310"/>
                    </a:lnTo>
                    <a:lnTo>
                      <a:pt x="1195" y="5299"/>
                    </a:lnTo>
                    <a:lnTo>
                      <a:pt x="1201" y="5288"/>
                    </a:lnTo>
                    <a:lnTo>
                      <a:pt x="1204" y="5276"/>
                    </a:lnTo>
                    <a:lnTo>
                      <a:pt x="1210" y="5265"/>
                    </a:lnTo>
                    <a:lnTo>
                      <a:pt x="1215" y="5253"/>
                    </a:lnTo>
                    <a:lnTo>
                      <a:pt x="1221" y="5244"/>
                    </a:lnTo>
                    <a:lnTo>
                      <a:pt x="1224" y="5232"/>
                    </a:lnTo>
                    <a:lnTo>
                      <a:pt x="1227" y="5221"/>
                    </a:lnTo>
                    <a:lnTo>
                      <a:pt x="1230" y="5210"/>
                    </a:lnTo>
                    <a:lnTo>
                      <a:pt x="1236" y="5198"/>
                    </a:lnTo>
                    <a:lnTo>
                      <a:pt x="1236" y="5187"/>
                    </a:lnTo>
                    <a:lnTo>
                      <a:pt x="1239" y="5175"/>
                    </a:lnTo>
                    <a:lnTo>
                      <a:pt x="1242" y="5164"/>
                    </a:lnTo>
                    <a:lnTo>
                      <a:pt x="1245" y="5154"/>
                    </a:lnTo>
                    <a:lnTo>
                      <a:pt x="1242" y="5143"/>
                    </a:lnTo>
                    <a:lnTo>
                      <a:pt x="1242" y="5132"/>
                    </a:lnTo>
                    <a:lnTo>
                      <a:pt x="1239" y="5122"/>
                    </a:lnTo>
                    <a:lnTo>
                      <a:pt x="1239" y="5113"/>
                    </a:lnTo>
                    <a:lnTo>
                      <a:pt x="1227" y="5092"/>
                    </a:lnTo>
                    <a:lnTo>
                      <a:pt x="1215" y="5073"/>
                    </a:lnTo>
                    <a:lnTo>
                      <a:pt x="1213" y="5058"/>
                    </a:lnTo>
                    <a:lnTo>
                      <a:pt x="1218" y="5044"/>
                    </a:lnTo>
                    <a:lnTo>
                      <a:pt x="1227" y="5029"/>
                    </a:lnTo>
                    <a:lnTo>
                      <a:pt x="1239" y="5016"/>
                    </a:lnTo>
                    <a:lnTo>
                      <a:pt x="1247" y="5001"/>
                    </a:lnTo>
                    <a:lnTo>
                      <a:pt x="1262" y="4987"/>
                    </a:lnTo>
                    <a:lnTo>
                      <a:pt x="1274" y="4974"/>
                    </a:lnTo>
                    <a:lnTo>
                      <a:pt x="1285" y="4961"/>
                    </a:lnTo>
                    <a:lnTo>
                      <a:pt x="1291" y="4955"/>
                    </a:lnTo>
                    <a:lnTo>
                      <a:pt x="1297" y="4949"/>
                    </a:lnTo>
                    <a:lnTo>
                      <a:pt x="1303" y="4945"/>
                    </a:lnTo>
                    <a:lnTo>
                      <a:pt x="1317" y="4945"/>
                    </a:lnTo>
                    <a:lnTo>
                      <a:pt x="1308" y="5061"/>
                    </a:lnTo>
                    <a:lnTo>
                      <a:pt x="1311" y="5063"/>
                    </a:lnTo>
                    <a:lnTo>
                      <a:pt x="1323" y="5063"/>
                    </a:lnTo>
                    <a:lnTo>
                      <a:pt x="1338" y="5061"/>
                    </a:lnTo>
                    <a:lnTo>
                      <a:pt x="1349" y="5059"/>
                    </a:lnTo>
                    <a:lnTo>
                      <a:pt x="1419" y="4790"/>
                    </a:lnTo>
                    <a:lnTo>
                      <a:pt x="1404" y="4784"/>
                    </a:lnTo>
                    <a:lnTo>
                      <a:pt x="1387" y="4782"/>
                    </a:lnTo>
                    <a:lnTo>
                      <a:pt x="1364" y="4782"/>
                    </a:lnTo>
                    <a:lnTo>
                      <a:pt x="1340" y="4784"/>
                    </a:lnTo>
                    <a:lnTo>
                      <a:pt x="1308" y="4788"/>
                    </a:lnTo>
                    <a:lnTo>
                      <a:pt x="1282" y="4791"/>
                    </a:lnTo>
                    <a:lnTo>
                      <a:pt x="1259" y="4788"/>
                    </a:lnTo>
                    <a:lnTo>
                      <a:pt x="1256" y="4780"/>
                    </a:lnTo>
                    <a:lnTo>
                      <a:pt x="1265" y="4776"/>
                    </a:lnTo>
                    <a:lnTo>
                      <a:pt x="1291" y="4774"/>
                    </a:lnTo>
                    <a:lnTo>
                      <a:pt x="1294" y="4763"/>
                    </a:lnTo>
                    <a:lnTo>
                      <a:pt x="1300" y="4753"/>
                    </a:lnTo>
                    <a:lnTo>
                      <a:pt x="1300" y="4742"/>
                    </a:lnTo>
                    <a:lnTo>
                      <a:pt x="1303" y="4733"/>
                    </a:lnTo>
                    <a:lnTo>
                      <a:pt x="1303" y="4712"/>
                    </a:lnTo>
                    <a:lnTo>
                      <a:pt x="1303" y="4693"/>
                    </a:lnTo>
                    <a:lnTo>
                      <a:pt x="1303" y="4672"/>
                    </a:lnTo>
                    <a:lnTo>
                      <a:pt x="1311" y="4653"/>
                    </a:lnTo>
                    <a:lnTo>
                      <a:pt x="1317" y="4641"/>
                    </a:lnTo>
                    <a:lnTo>
                      <a:pt x="1329" y="4632"/>
                    </a:lnTo>
                    <a:lnTo>
                      <a:pt x="1343" y="4622"/>
                    </a:lnTo>
                    <a:lnTo>
                      <a:pt x="1364" y="4613"/>
                    </a:lnTo>
                    <a:lnTo>
                      <a:pt x="1279" y="4255"/>
                    </a:lnTo>
                    <a:lnTo>
                      <a:pt x="1300" y="4227"/>
                    </a:lnTo>
                    <a:lnTo>
                      <a:pt x="1317" y="4225"/>
                    </a:lnTo>
                    <a:lnTo>
                      <a:pt x="1340" y="4225"/>
                    </a:lnTo>
                    <a:lnTo>
                      <a:pt x="1338" y="4206"/>
                    </a:lnTo>
                    <a:lnTo>
                      <a:pt x="1338" y="4189"/>
                    </a:lnTo>
                    <a:lnTo>
                      <a:pt x="1338" y="4172"/>
                    </a:lnTo>
                    <a:lnTo>
                      <a:pt x="1338" y="4155"/>
                    </a:lnTo>
                    <a:lnTo>
                      <a:pt x="1335" y="4138"/>
                    </a:lnTo>
                    <a:lnTo>
                      <a:pt x="1335" y="4120"/>
                    </a:lnTo>
                    <a:lnTo>
                      <a:pt x="1335" y="4103"/>
                    </a:lnTo>
                    <a:lnTo>
                      <a:pt x="1335" y="4086"/>
                    </a:lnTo>
                    <a:lnTo>
                      <a:pt x="1332" y="4067"/>
                    </a:lnTo>
                    <a:lnTo>
                      <a:pt x="1332" y="4050"/>
                    </a:lnTo>
                    <a:lnTo>
                      <a:pt x="1329" y="4033"/>
                    </a:lnTo>
                    <a:lnTo>
                      <a:pt x="1329" y="4016"/>
                    </a:lnTo>
                    <a:lnTo>
                      <a:pt x="1329" y="3999"/>
                    </a:lnTo>
                    <a:lnTo>
                      <a:pt x="1329" y="3982"/>
                    </a:lnTo>
                    <a:lnTo>
                      <a:pt x="1329" y="3965"/>
                    </a:lnTo>
                    <a:lnTo>
                      <a:pt x="1329" y="3948"/>
                    </a:lnTo>
                    <a:lnTo>
                      <a:pt x="1326" y="3929"/>
                    </a:lnTo>
                    <a:lnTo>
                      <a:pt x="1326" y="3911"/>
                    </a:lnTo>
                    <a:lnTo>
                      <a:pt x="1326" y="3894"/>
                    </a:lnTo>
                    <a:lnTo>
                      <a:pt x="1326" y="3877"/>
                    </a:lnTo>
                    <a:lnTo>
                      <a:pt x="1326" y="3860"/>
                    </a:lnTo>
                    <a:lnTo>
                      <a:pt x="1326" y="3843"/>
                    </a:lnTo>
                    <a:lnTo>
                      <a:pt x="1326" y="3826"/>
                    </a:lnTo>
                    <a:lnTo>
                      <a:pt x="1329" y="3809"/>
                    </a:lnTo>
                    <a:lnTo>
                      <a:pt x="1329" y="3790"/>
                    </a:lnTo>
                    <a:lnTo>
                      <a:pt x="1332" y="3773"/>
                    </a:lnTo>
                    <a:lnTo>
                      <a:pt x="1335" y="3756"/>
                    </a:lnTo>
                    <a:lnTo>
                      <a:pt x="1338" y="3738"/>
                    </a:lnTo>
                    <a:lnTo>
                      <a:pt x="1340" y="3721"/>
                    </a:lnTo>
                    <a:lnTo>
                      <a:pt x="1346" y="3704"/>
                    </a:lnTo>
                    <a:lnTo>
                      <a:pt x="1349" y="3687"/>
                    </a:lnTo>
                    <a:lnTo>
                      <a:pt x="1358" y="3670"/>
                    </a:lnTo>
                    <a:lnTo>
                      <a:pt x="1361" y="3653"/>
                    </a:lnTo>
                    <a:lnTo>
                      <a:pt x="1364" y="3636"/>
                    </a:lnTo>
                    <a:lnTo>
                      <a:pt x="1367" y="3619"/>
                    </a:lnTo>
                    <a:lnTo>
                      <a:pt x="1370" y="3602"/>
                    </a:lnTo>
                    <a:lnTo>
                      <a:pt x="1370" y="3584"/>
                    </a:lnTo>
                    <a:lnTo>
                      <a:pt x="1372" y="3567"/>
                    </a:lnTo>
                    <a:lnTo>
                      <a:pt x="1375" y="3550"/>
                    </a:lnTo>
                    <a:lnTo>
                      <a:pt x="1378" y="3533"/>
                    </a:lnTo>
                    <a:lnTo>
                      <a:pt x="1378" y="3516"/>
                    </a:lnTo>
                    <a:lnTo>
                      <a:pt x="1378" y="3499"/>
                    </a:lnTo>
                    <a:lnTo>
                      <a:pt x="1378" y="3482"/>
                    </a:lnTo>
                    <a:lnTo>
                      <a:pt x="1378" y="3467"/>
                    </a:lnTo>
                    <a:lnTo>
                      <a:pt x="1378" y="3450"/>
                    </a:lnTo>
                    <a:lnTo>
                      <a:pt x="1378" y="3432"/>
                    </a:lnTo>
                    <a:lnTo>
                      <a:pt x="1378" y="3415"/>
                    </a:lnTo>
                    <a:lnTo>
                      <a:pt x="1381" y="3400"/>
                    </a:lnTo>
                    <a:lnTo>
                      <a:pt x="1381" y="3383"/>
                    </a:lnTo>
                    <a:lnTo>
                      <a:pt x="1381" y="3366"/>
                    </a:lnTo>
                    <a:lnTo>
                      <a:pt x="1381" y="3349"/>
                    </a:lnTo>
                    <a:lnTo>
                      <a:pt x="1381" y="3334"/>
                    </a:lnTo>
                    <a:lnTo>
                      <a:pt x="1381" y="3316"/>
                    </a:lnTo>
                    <a:lnTo>
                      <a:pt x="1384" y="3301"/>
                    </a:lnTo>
                    <a:lnTo>
                      <a:pt x="1387" y="3284"/>
                    </a:lnTo>
                    <a:lnTo>
                      <a:pt x="1393" y="3269"/>
                    </a:lnTo>
                    <a:lnTo>
                      <a:pt x="1393" y="3252"/>
                    </a:lnTo>
                    <a:lnTo>
                      <a:pt x="1396" y="3235"/>
                    </a:lnTo>
                    <a:lnTo>
                      <a:pt x="1399" y="3218"/>
                    </a:lnTo>
                    <a:lnTo>
                      <a:pt x="1407" y="3202"/>
                    </a:lnTo>
                    <a:lnTo>
                      <a:pt x="1413" y="3185"/>
                    </a:lnTo>
                    <a:lnTo>
                      <a:pt x="1419" y="3170"/>
                    </a:lnTo>
                    <a:lnTo>
                      <a:pt x="1428" y="3153"/>
                    </a:lnTo>
                    <a:lnTo>
                      <a:pt x="1439" y="3138"/>
                    </a:lnTo>
                    <a:lnTo>
                      <a:pt x="1445" y="3134"/>
                    </a:lnTo>
                    <a:lnTo>
                      <a:pt x="1463" y="3130"/>
                    </a:lnTo>
                    <a:lnTo>
                      <a:pt x="1445" y="3109"/>
                    </a:lnTo>
                    <a:lnTo>
                      <a:pt x="1436" y="3090"/>
                    </a:lnTo>
                    <a:lnTo>
                      <a:pt x="1425" y="3071"/>
                    </a:lnTo>
                    <a:lnTo>
                      <a:pt x="1419" y="3052"/>
                    </a:lnTo>
                    <a:lnTo>
                      <a:pt x="1410" y="3031"/>
                    </a:lnTo>
                    <a:lnTo>
                      <a:pt x="1407" y="3014"/>
                    </a:lnTo>
                    <a:lnTo>
                      <a:pt x="1402" y="2993"/>
                    </a:lnTo>
                    <a:lnTo>
                      <a:pt x="1402" y="2976"/>
                    </a:lnTo>
                    <a:lnTo>
                      <a:pt x="1399" y="2955"/>
                    </a:lnTo>
                    <a:lnTo>
                      <a:pt x="1399" y="2936"/>
                    </a:lnTo>
                    <a:lnTo>
                      <a:pt x="1399" y="2915"/>
                    </a:lnTo>
                    <a:lnTo>
                      <a:pt x="1399" y="2898"/>
                    </a:lnTo>
                    <a:lnTo>
                      <a:pt x="1399" y="2877"/>
                    </a:lnTo>
                    <a:lnTo>
                      <a:pt x="1402" y="2858"/>
                    </a:lnTo>
                    <a:lnTo>
                      <a:pt x="1404" y="2837"/>
                    </a:lnTo>
                    <a:lnTo>
                      <a:pt x="1410" y="2820"/>
                    </a:lnTo>
                    <a:lnTo>
                      <a:pt x="1410" y="2799"/>
                    </a:lnTo>
                    <a:lnTo>
                      <a:pt x="1413" y="2780"/>
                    </a:lnTo>
                    <a:lnTo>
                      <a:pt x="1416" y="2760"/>
                    </a:lnTo>
                    <a:lnTo>
                      <a:pt x="1422" y="2741"/>
                    </a:lnTo>
                    <a:lnTo>
                      <a:pt x="1422" y="2720"/>
                    </a:lnTo>
                    <a:lnTo>
                      <a:pt x="1428" y="2701"/>
                    </a:lnTo>
                    <a:lnTo>
                      <a:pt x="1428" y="2680"/>
                    </a:lnTo>
                    <a:lnTo>
                      <a:pt x="1433" y="2663"/>
                    </a:lnTo>
                    <a:lnTo>
                      <a:pt x="1433" y="2642"/>
                    </a:lnTo>
                    <a:lnTo>
                      <a:pt x="1433" y="2623"/>
                    </a:lnTo>
                    <a:lnTo>
                      <a:pt x="1433" y="2602"/>
                    </a:lnTo>
                    <a:lnTo>
                      <a:pt x="1436" y="2583"/>
                    </a:lnTo>
                    <a:lnTo>
                      <a:pt x="1433" y="2562"/>
                    </a:lnTo>
                    <a:lnTo>
                      <a:pt x="1433" y="2543"/>
                    </a:lnTo>
                    <a:lnTo>
                      <a:pt x="1431" y="2522"/>
                    </a:lnTo>
                    <a:lnTo>
                      <a:pt x="1431" y="2505"/>
                    </a:lnTo>
                    <a:lnTo>
                      <a:pt x="1431" y="2488"/>
                    </a:lnTo>
                    <a:lnTo>
                      <a:pt x="1431" y="2473"/>
                    </a:lnTo>
                    <a:lnTo>
                      <a:pt x="1431" y="2457"/>
                    </a:lnTo>
                    <a:lnTo>
                      <a:pt x="1431" y="2442"/>
                    </a:lnTo>
                    <a:lnTo>
                      <a:pt x="1431" y="2425"/>
                    </a:lnTo>
                    <a:lnTo>
                      <a:pt x="1431" y="2410"/>
                    </a:lnTo>
                    <a:lnTo>
                      <a:pt x="1431" y="2395"/>
                    </a:lnTo>
                    <a:lnTo>
                      <a:pt x="1433" y="2379"/>
                    </a:lnTo>
                    <a:lnTo>
                      <a:pt x="1433" y="2362"/>
                    </a:lnTo>
                    <a:lnTo>
                      <a:pt x="1433" y="2347"/>
                    </a:lnTo>
                    <a:lnTo>
                      <a:pt x="1433" y="2332"/>
                    </a:lnTo>
                    <a:lnTo>
                      <a:pt x="1433" y="2319"/>
                    </a:lnTo>
                    <a:lnTo>
                      <a:pt x="1433" y="2301"/>
                    </a:lnTo>
                    <a:lnTo>
                      <a:pt x="1433" y="2286"/>
                    </a:lnTo>
                    <a:lnTo>
                      <a:pt x="1433" y="2271"/>
                    </a:lnTo>
                    <a:lnTo>
                      <a:pt x="1436" y="2258"/>
                    </a:lnTo>
                    <a:lnTo>
                      <a:pt x="1433" y="2241"/>
                    </a:lnTo>
                    <a:lnTo>
                      <a:pt x="1433" y="2225"/>
                    </a:lnTo>
                    <a:lnTo>
                      <a:pt x="1433" y="2210"/>
                    </a:lnTo>
                    <a:lnTo>
                      <a:pt x="1433" y="2195"/>
                    </a:lnTo>
                    <a:lnTo>
                      <a:pt x="1431" y="2178"/>
                    </a:lnTo>
                    <a:lnTo>
                      <a:pt x="1431" y="2165"/>
                    </a:lnTo>
                    <a:lnTo>
                      <a:pt x="1431" y="2148"/>
                    </a:lnTo>
                    <a:lnTo>
                      <a:pt x="1431" y="2134"/>
                    </a:lnTo>
                    <a:lnTo>
                      <a:pt x="1431" y="2117"/>
                    </a:lnTo>
                    <a:lnTo>
                      <a:pt x="1431" y="2104"/>
                    </a:lnTo>
                    <a:lnTo>
                      <a:pt x="1431" y="2087"/>
                    </a:lnTo>
                    <a:lnTo>
                      <a:pt x="1431" y="2073"/>
                    </a:lnTo>
                    <a:lnTo>
                      <a:pt x="1431" y="2058"/>
                    </a:lnTo>
                    <a:lnTo>
                      <a:pt x="1431" y="2043"/>
                    </a:lnTo>
                    <a:lnTo>
                      <a:pt x="1431" y="2028"/>
                    </a:lnTo>
                    <a:lnTo>
                      <a:pt x="1431" y="2014"/>
                    </a:lnTo>
                    <a:lnTo>
                      <a:pt x="1428" y="1997"/>
                    </a:lnTo>
                    <a:lnTo>
                      <a:pt x="1428" y="1982"/>
                    </a:lnTo>
                    <a:lnTo>
                      <a:pt x="1428" y="1967"/>
                    </a:lnTo>
                    <a:lnTo>
                      <a:pt x="1428" y="1952"/>
                    </a:lnTo>
                    <a:lnTo>
                      <a:pt x="1425" y="1935"/>
                    </a:lnTo>
                    <a:lnTo>
                      <a:pt x="1425" y="1921"/>
                    </a:lnTo>
                    <a:lnTo>
                      <a:pt x="1425" y="1904"/>
                    </a:lnTo>
                    <a:lnTo>
                      <a:pt x="1425" y="1891"/>
                    </a:lnTo>
                    <a:lnTo>
                      <a:pt x="1425" y="1874"/>
                    </a:lnTo>
                    <a:lnTo>
                      <a:pt x="1425" y="1859"/>
                    </a:lnTo>
                    <a:lnTo>
                      <a:pt x="1425" y="1843"/>
                    </a:lnTo>
                    <a:lnTo>
                      <a:pt x="1425" y="1830"/>
                    </a:lnTo>
                    <a:lnTo>
                      <a:pt x="1425" y="1813"/>
                    </a:lnTo>
                    <a:lnTo>
                      <a:pt x="1428" y="1798"/>
                    </a:lnTo>
                    <a:lnTo>
                      <a:pt x="1428" y="1783"/>
                    </a:lnTo>
                    <a:lnTo>
                      <a:pt x="1431" y="1769"/>
                    </a:lnTo>
                    <a:lnTo>
                      <a:pt x="1431" y="1752"/>
                    </a:lnTo>
                    <a:lnTo>
                      <a:pt x="1431" y="1737"/>
                    </a:lnTo>
                    <a:lnTo>
                      <a:pt x="1431" y="1722"/>
                    </a:lnTo>
                    <a:lnTo>
                      <a:pt x="1431" y="1707"/>
                    </a:lnTo>
                    <a:lnTo>
                      <a:pt x="1431" y="1691"/>
                    </a:lnTo>
                    <a:lnTo>
                      <a:pt x="1433" y="1676"/>
                    </a:lnTo>
                    <a:lnTo>
                      <a:pt x="1436" y="1661"/>
                    </a:lnTo>
                    <a:lnTo>
                      <a:pt x="1439" y="1648"/>
                    </a:lnTo>
                    <a:lnTo>
                      <a:pt x="1439" y="1631"/>
                    </a:lnTo>
                    <a:lnTo>
                      <a:pt x="1442" y="1615"/>
                    </a:lnTo>
                    <a:lnTo>
                      <a:pt x="1445" y="1600"/>
                    </a:lnTo>
                    <a:lnTo>
                      <a:pt x="1448" y="1585"/>
                    </a:lnTo>
                    <a:lnTo>
                      <a:pt x="1451" y="1570"/>
                    </a:lnTo>
                    <a:lnTo>
                      <a:pt x="1454" y="1554"/>
                    </a:lnTo>
                    <a:lnTo>
                      <a:pt x="1457" y="1539"/>
                    </a:lnTo>
                    <a:lnTo>
                      <a:pt x="1463" y="1526"/>
                    </a:lnTo>
                    <a:lnTo>
                      <a:pt x="1448" y="1507"/>
                    </a:lnTo>
                    <a:lnTo>
                      <a:pt x="1442" y="1490"/>
                    </a:lnTo>
                    <a:lnTo>
                      <a:pt x="1436" y="1473"/>
                    </a:lnTo>
                    <a:lnTo>
                      <a:pt x="1436" y="1456"/>
                    </a:lnTo>
                    <a:lnTo>
                      <a:pt x="1433" y="1439"/>
                    </a:lnTo>
                    <a:lnTo>
                      <a:pt x="1436" y="1421"/>
                    </a:lnTo>
                    <a:lnTo>
                      <a:pt x="1436" y="1404"/>
                    </a:lnTo>
                    <a:lnTo>
                      <a:pt x="1442" y="1387"/>
                    </a:lnTo>
                    <a:lnTo>
                      <a:pt x="1442" y="1370"/>
                    </a:lnTo>
                    <a:lnTo>
                      <a:pt x="1445" y="1353"/>
                    </a:lnTo>
                    <a:lnTo>
                      <a:pt x="1445" y="1336"/>
                    </a:lnTo>
                    <a:lnTo>
                      <a:pt x="1445" y="1319"/>
                    </a:lnTo>
                    <a:lnTo>
                      <a:pt x="1439" y="1302"/>
                    </a:lnTo>
                    <a:lnTo>
                      <a:pt x="1433" y="1286"/>
                    </a:lnTo>
                    <a:lnTo>
                      <a:pt x="1425" y="1271"/>
                    </a:lnTo>
                    <a:lnTo>
                      <a:pt x="1416" y="1258"/>
                    </a:lnTo>
                    <a:lnTo>
                      <a:pt x="1468" y="1106"/>
                    </a:lnTo>
                    <a:lnTo>
                      <a:pt x="1454" y="1102"/>
                    </a:lnTo>
                    <a:lnTo>
                      <a:pt x="1442" y="1110"/>
                    </a:lnTo>
                    <a:lnTo>
                      <a:pt x="1425" y="1108"/>
                    </a:lnTo>
                    <a:lnTo>
                      <a:pt x="1416" y="1106"/>
                    </a:lnTo>
                    <a:lnTo>
                      <a:pt x="1445" y="946"/>
                    </a:lnTo>
                    <a:lnTo>
                      <a:pt x="1436" y="941"/>
                    </a:lnTo>
                    <a:lnTo>
                      <a:pt x="1419" y="937"/>
                    </a:lnTo>
                    <a:lnTo>
                      <a:pt x="1390" y="498"/>
                    </a:lnTo>
                    <a:lnTo>
                      <a:pt x="1245" y="515"/>
                    </a:lnTo>
                    <a:lnTo>
                      <a:pt x="1239" y="511"/>
                    </a:lnTo>
                    <a:lnTo>
                      <a:pt x="1236" y="509"/>
                    </a:lnTo>
                    <a:lnTo>
                      <a:pt x="1233" y="505"/>
                    </a:lnTo>
                    <a:lnTo>
                      <a:pt x="1221" y="505"/>
                    </a:lnTo>
                    <a:lnTo>
                      <a:pt x="1210" y="505"/>
                    </a:lnTo>
                    <a:lnTo>
                      <a:pt x="1210" y="509"/>
                    </a:lnTo>
                    <a:lnTo>
                      <a:pt x="1204" y="513"/>
                    </a:lnTo>
                    <a:lnTo>
                      <a:pt x="1192" y="517"/>
                    </a:lnTo>
                    <a:lnTo>
                      <a:pt x="1175" y="500"/>
                    </a:lnTo>
                    <a:lnTo>
                      <a:pt x="1166" y="484"/>
                    </a:lnTo>
                    <a:lnTo>
                      <a:pt x="1157" y="467"/>
                    </a:lnTo>
                    <a:lnTo>
                      <a:pt x="1152" y="452"/>
                    </a:lnTo>
                    <a:lnTo>
                      <a:pt x="1146" y="435"/>
                    </a:lnTo>
                    <a:lnTo>
                      <a:pt x="1143" y="420"/>
                    </a:lnTo>
                    <a:lnTo>
                      <a:pt x="1143" y="405"/>
                    </a:lnTo>
                    <a:lnTo>
                      <a:pt x="1146" y="389"/>
                    </a:lnTo>
                    <a:lnTo>
                      <a:pt x="1146" y="372"/>
                    </a:lnTo>
                    <a:lnTo>
                      <a:pt x="1152" y="355"/>
                    </a:lnTo>
                    <a:lnTo>
                      <a:pt x="1154" y="340"/>
                    </a:lnTo>
                    <a:lnTo>
                      <a:pt x="1163" y="325"/>
                    </a:lnTo>
                    <a:lnTo>
                      <a:pt x="1169" y="308"/>
                    </a:lnTo>
                    <a:lnTo>
                      <a:pt x="1178" y="291"/>
                    </a:lnTo>
                    <a:lnTo>
                      <a:pt x="1186" y="275"/>
                    </a:lnTo>
                    <a:lnTo>
                      <a:pt x="1198" y="260"/>
                    </a:lnTo>
                    <a:lnTo>
                      <a:pt x="1207" y="243"/>
                    </a:lnTo>
                    <a:lnTo>
                      <a:pt x="1215" y="226"/>
                    </a:lnTo>
                    <a:lnTo>
                      <a:pt x="1224" y="209"/>
                    </a:lnTo>
                    <a:lnTo>
                      <a:pt x="1233" y="194"/>
                    </a:lnTo>
                    <a:lnTo>
                      <a:pt x="1242" y="176"/>
                    </a:lnTo>
                    <a:lnTo>
                      <a:pt x="1250" y="161"/>
                    </a:lnTo>
                    <a:lnTo>
                      <a:pt x="1259" y="144"/>
                    </a:lnTo>
                    <a:lnTo>
                      <a:pt x="1271" y="129"/>
                    </a:lnTo>
                    <a:lnTo>
                      <a:pt x="1277" y="112"/>
                    </a:lnTo>
                    <a:lnTo>
                      <a:pt x="1282" y="95"/>
                    </a:lnTo>
                    <a:lnTo>
                      <a:pt x="1288" y="78"/>
                    </a:lnTo>
                    <a:lnTo>
                      <a:pt x="1294" y="62"/>
                    </a:lnTo>
                    <a:lnTo>
                      <a:pt x="1297" y="45"/>
                    </a:lnTo>
                    <a:lnTo>
                      <a:pt x="1300" y="30"/>
                    </a:lnTo>
                    <a:lnTo>
                      <a:pt x="1300" y="15"/>
                    </a:lnTo>
                    <a:lnTo>
                      <a:pt x="1300" y="0"/>
                    </a:lnTo>
                    <a:lnTo>
                      <a:pt x="1294" y="0"/>
                    </a:lnTo>
                    <a:lnTo>
                      <a:pt x="1291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59" name="Freeform 5"/>
              <p:cNvSpPr>
                <a:spLocks/>
              </p:cNvSpPr>
              <p:nvPr/>
            </p:nvSpPr>
            <p:spPr bwMode="auto">
              <a:xfrm>
                <a:off x="4099" y="676"/>
                <a:ext cx="20" cy="84"/>
              </a:xfrm>
              <a:custGeom>
                <a:avLst/>
                <a:gdLst>
                  <a:gd name="T0" fmla="*/ 3 w 20"/>
                  <a:gd name="T1" fmla="*/ 4 h 84"/>
                  <a:gd name="T2" fmla="*/ 0 w 20"/>
                  <a:gd name="T3" fmla="*/ 84 h 84"/>
                  <a:gd name="T4" fmla="*/ 20 w 20"/>
                  <a:gd name="T5" fmla="*/ 0 h 84"/>
                  <a:gd name="T6" fmla="*/ 12 w 20"/>
                  <a:gd name="T7" fmla="*/ 2 h 84"/>
                  <a:gd name="T8" fmla="*/ 3 w 20"/>
                  <a:gd name="T9" fmla="*/ 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4">
                    <a:moveTo>
                      <a:pt x="3" y="4"/>
                    </a:moveTo>
                    <a:lnTo>
                      <a:pt x="0" y="84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0" name="Freeform 6"/>
              <p:cNvSpPr>
                <a:spLocks/>
              </p:cNvSpPr>
              <p:nvPr/>
            </p:nvSpPr>
            <p:spPr bwMode="auto">
              <a:xfrm>
                <a:off x="3945" y="821"/>
                <a:ext cx="70" cy="42"/>
              </a:xfrm>
              <a:custGeom>
                <a:avLst/>
                <a:gdLst>
                  <a:gd name="T0" fmla="*/ 38 w 70"/>
                  <a:gd name="T1" fmla="*/ 0 h 42"/>
                  <a:gd name="T2" fmla="*/ 0 w 70"/>
                  <a:gd name="T3" fmla="*/ 19 h 42"/>
                  <a:gd name="T4" fmla="*/ 6 w 70"/>
                  <a:gd name="T5" fmla="*/ 21 h 42"/>
                  <a:gd name="T6" fmla="*/ 26 w 70"/>
                  <a:gd name="T7" fmla="*/ 23 h 42"/>
                  <a:gd name="T8" fmla="*/ 38 w 70"/>
                  <a:gd name="T9" fmla="*/ 30 h 42"/>
                  <a:gd name="T10" fmla="*/ 41 w 70"/>
                  <a:gd name="T11" fmla="*/ 42 h 42"/>
                  <a:gd name="T12" fmla="*/ 70 w 70"/>
                  <a:gd name="T13" fmla="*/ 17 h 42"/>
                  <a:gd name="T14" fmla="*/ 38 w 70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42">
                    <a:moveTo>
                      <a:pt x="38" y="0"/>
                    </a:moveTo>
                    <a:lnTo>
                      <a:pt x="0" y="19"/>
                    </a:lnTo>
                    <a:lnTo>
                      <a:pt x="6" y="21"/>
                    </a:lnTo>
                    <a:lnTo>
                      <a:pt x="26" y="23"/>
                    </a:lnTo>
                    <a:lnTo>
                      <a:pt x="38" y="30"/>
                    </a:lnTo>
                    <a:lnTo>
                      <a:pt x="41" y="42"/>
                    </a:lnTo>
                    <a:lnTo>
                      <a:pt x="70" y="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1" name="Freeform 7"/>
              <p:cNvSpPr>
                <a:spLocks/>
              </p:cNvSpPr>
              <p:nvPr/>
            </p:nvSpPr>
            <p:spPr bwMode="auto">
              <a:xfrm>
                <a:off x="4215" y="827"/>
                <a:ext cx="27" cy="19"/>
              </a:xfrm>
              <a:custGeom>
                <a:avLst/>
                <a:gdLst>
                  <a:gd name="T0" fmla="*/ 12 w 27"/>
                  <a:gd name="T1" fmla="*/ 0 h 19"/>
                  <a:gd name="T2" fmla="*/ 0 w 27"/>
                  <a:gd name="T3" fmla="*/ 3 h 19"/>
                  <a:gd name="T4" fmla="*/ 6 w 27"/>
                  <a:gd name="T5" fmla="*/ 9 h 19"/>
                  <a:gd name="T6" fmla="*/ 15 w 27"/>
                  <a:gd name="T7" fmla="*/ 13 h 19"/>
                  <a:gd name="T8" fmla="*/ 24 w 27"/>
                  <a:gd name="T9" fmla="*/ 19 h 19"/>
                  <a:gd name="T10" fmla="*/ 27 w 27"/>
                  <a:gd name="T11" fmla="*/ 3 h 19"/>
                  <a:gd name="T12" fmla="*/ 18 w 27"/>
                  <a:gd name="T13" fmla="*/ 1 h 19"/>
                  <a:gd name="T14" fmla="*/ 12 w 27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12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15" y="13"/>
                    </a:lnTo>
                    <a:lnTo>
                      <a:pt x="24" y="19"/>
                    </a:lnTo>
                    <a:lnTo>
                      <a:pt x="27" y="3"/>
                    </a:lnTo>
                    <a:lnTo>
                      <a:pt x="1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2" name="Freeform 8"/>
              <p:cNvSpPr>
                <a:spLocks/>
              </p:cNvSpPr>
              <p:nvPr/>
            </p:nvSpPr>
            <p:spPr bwMode="auto">
              <a:xfrm>
                <a:off x="3837" y="992"/>
                <a:ext cx="15" cy="42"/>
              </a:xfrm>
              <a:custGeom>
                <a:avLst/>
                <a:gdLst>
                  <a:gd name="T0" fmla="*/ 0 w 15"/>
                  <a:gd name="T1" fmla="*/ 0 h 42"/>
                  <a:gd name="T2" fmla="*/ 3 w 15"/>
                  <a:gd name="T3" fmla="*/ 42 h 42"/>
                  <a:gd name="T4" fmla="*/ 12 w 15"/>
                  <a:gd name="T5" fmla="*/ 30 h 42"/>
                  <a:gd name="T6" fmla="*/ 15 w 15"/>
                  <a:gd name="T7" fmla="*/ 17 h 42"/>
                  <a:gd name="T8" fmla="*/ 9 w 15"/>
                  <a:gd name="T9" fmla="*/ 4 h 42"/>
                  <a:gd name="T10" fmla="*/ 0 w 15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3" y="42"/>
                    </a:lnTo>
                    <a:lnTo>
                      <a:pt x="12" y="30"/>
                    </a:lnTo>
                    <a:lnTo>
                      <a:pt x="15" y="17"/>
                    </a:lnTo>
                    <a:lnTo>
                      <a:pt x="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3" name="Freeform 9"/>
              <p:cNvSpPr>
                <a:spLocks/>
              </p:cNvSpPr>
              <p:nvPr/>
            </p:nvSpPr>
            <p:spPr bwMode="auto">
              <a:xfrm>
                <a:off x="3727" y="1382"/>
                <a:ext cx="67" cy="51"/>
              </a:xfrm>
              <a:custGeom>
                <a:avLst/>
                <a:gdLst>
                  <a:gd name="T0" fmla="*/ 58 w 67"/>
                  <a:gd name="T1" fmla="*/ 0 h 51"/>
                  <a:gd name="T2" fmla="*/ 3 w 67"/>
                  <a:gd name="T3" fmla="*/ 5 h 51"/>
                  <a:gd name="T4" fmla="*/ 0 w 67"/>
                  <a:gd name="T5" fmla="*/ 15 h 51"/>
                  <a:gd name="T6" fmla="*/ 0 w 67"/>
                  <a:gd name="T7" fmla="*/ 28 h 51"/>
                  <a:gd name="T8" fmla="*/ 6 w 67"/>
                  <a:gd name="T9" fmla="*/ 40 h 51"/>
                  <a:gd name="T10" fmla="*/ 20 w 67"/>
                  <a:gd name="T11" fmla="*/ 51 h 51"/>
                  <a:gd name="T12" fmla="*/ 67 w 67"/>
                  <a:gd name="T13" fmla="*/ 0 h 51"/>
                  <a:gd name="T14" fmla="*/ 61 w 67"/>
                  <a:gd name="T15" fmla="*/ 0 h 51"/>
                  <a:gd name="T16" fmla="*/ 58 w 67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1">
                    <a:moveTo>
                      <a:pt x="58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0" y="28"/>
                    </a:lnTo>
                    <a:lnTo>
                      <a:pt x="6" y="40"/>
                    </a:lnTo>
                    <a:lnTo>
                      <a:pt x="20" y="5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4" name="Freeform 10"/>
              <p:cNvSpPr>
                <a:spLocks/>
              </p:cNvSpPr>
              <p:nvPr/>
            </p:nvSpPr>
            <p:spPr bwMode="auto">
              <a:xfrm>
                <a:off x="4122" y="1399"/>
                <a:ext cx="12" cy="57"/>
              </a:xfrm>
              <a:custGeom>
                <a:avLst/>
                <a:gdLst>
                  <a:gd name="T0" fmla="*/ 12 w 12"/>
                  <a:gd name="T1" fmla="*/ 0 h 57"/>
                  <a:gd name="T2" fmla="*/ 0 w 12"/>
                  <a:gd name="T3" fmla="*/ 57 h 57"/>
                  <a:gd name="T4" fmla="*/ 12 w 12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7">
                    <a:moveTo>
                      <a:pt x="12" y="0"/>
                    </a:moveTo>
                    <a:lnTo>
                      <a:pt x="0" y="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5" name="Freeform 11"/>
              <p:cNvSpPr>
                <a:spLocks/>
              </p:cNvSpPr>
              <p:nvPr/>
            </p:nvSpPr>
            <p:spPr bwMode="auto">
              <a:xfrm>
                <a:off x="3971" y="1414"/>
                <a:ext cx="32" cy="49"/>
              </a:xfrm>
              <a:custGeom>
                <a:avLst/>
                <a:gdLst>
                  <a:gd name="T0" fmla="*/ 0 w 32"/>
                  <a:gd name="T1" fmla="*/ 4 h 49"/>
                  <a:gd name="T2" fmla="*/ 3 w 32"/>
                  <a:gd name="T3" fmla="*/ 49 h 49"/>
                  <a:gd name="T4" fmla="*/ 32 w 32"/>
                  <a:gd name="T5" fmla="*/ 6 h 49"/>
                  <a:gd name="T6" fmla="*/ 21 w 32"/>
                  <a:gd name="T7" fmla="*/ 2 h 49"/>
                  <a:gd name="T8" fmla="*/ 6 w 32"/>
                  <a:gd name="T9" fmla="*/ 0 h 49"/>
                  <a:gd name="T10" fmla="*/ 3 w 32"/>
                  <a:gd name="T11" fmla="*/ 2 h 49"/>
                  <a:gd name="T12" fmla="*/ 0 w 32"/>
                  <a:gd name="T13" fmla="*/ 4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0" y="4"/>
                    </a:moveTo>
                    <a:lnTo>
                      <a:pt x="3" y="49"/>
                    </a:lnTo>
                    <a:lnTo>
                      <a:pt x="32" y="6"/>
                    </a:lnTo>
                    <a:lnTo>
                      <a:pt x="21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6" name="Freeform 12"/>
              <p:cNvSpPr>
                <a:spLocks/>
              </p:cNvSpPr>
              <p:nvPr/>
            </p:nvSpPr>
            <p:spPr bwMode="auto">
              <a:xfrm>
                <a:off x="4474" y="1566"/>
                <a:ext cx="20" cy="110"/>
              </a:xfrm>
              <a:custGeom>
                <a:avLst/>
                <a:gdLst>
                  <a:gd name="T0" fmla="*/ 20 w 20"/>
                  <a:gd name="T1" fmla="*/ 0 h 110"/>
                  <a:gd name="T2" fmla="*/ 0 w 20"/>
                  <a:gd name="T3" fmla="*/ 110 h 110"/>
                  <a:gd name="T4" fmla="*/ 20 w 20"/>
                  <a:gd name="T5" fmla="*/ 0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0">
                    <a:moveTo>
                      <a:pt x="20" y="0"/>
                    </a:moveTo>
                    <a:lnTo>
                      <a:pt x="0" y="11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7" name="Freeform 13"/>
              <p:cNvSpPr>
                <a:spLocks/>
              </p:cNvSpPr>
              <p:nvPr/>
            </p:nvSpPr>
            <p:spPr bwMode="auto">
              <a:xfrm>
                <a:off x="4332" y="1623"/>
                <a:ext cx="49" cy="57"/>
              </a:xfrm>
              <a:custGeom>
                <a:avLst/>
                <a:gdLst>
                  <a:gd name="T0" fmla="*/ 49 w 49"/>
                  <a:gd name="T1" fmla="*/ 0 h 57"/>
                  <a:gd name="T2" fmla="*/ 32 w 49"/>
                  <a:gd name="T3" fmla="*/ 21 h 57"/>
                  <a:gd name="T4" fmla="*/ 20 w 49"/>
                  <a:gd name="T5" fmla="*/ 23 h 57"/>
                  <a:gd name="T6" fmla="*/ 8 w 49"/>
                  <a:gd name="T7" fmla="*/ 23 h 57"/>
                  <a:gd name="T8" fmla="*/ 3 w 49"/>
                  <a:gd name="T9" fmla="*/ 15 h 57"/>
                  <a:gd name="T10" fmla="*/ 0 w 49"/>
                  <a:gd name="T11" fmla="*/ 10 h 57"/>
                  <a:gd name="T12" fmla="*/ 5 w 49"/>
                  <a:gd name="T13" fmla="*/ 51 h 57"/>
                  <a:gd name="T14" fmla="*/ 8 w 49"/>
                  <a:gd name="T15" fmla="*/ 53 h 57"/>
                  <a:gd name="T16" fmla="*/ 14 w 49"/>
                  <a:gd name="T17" fmla="*/ 55 h 57"/>
                  <a:gd name="T18" fmla="*/ 20 w 49"/>
                  <a:gd name="T19" fmla="*/ 55 h 57"/>
                  <a:gd name="T20" fmla="*/ 37 w 49"/>
                  <a:gd name="T21" fmla="*/ 57 h 57"/>
                  <a:gd name="T22" fmla="*/ 49 w 49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lnTo>
                      <a:pt x="32" y="21"/>
                    </a:lnTo>
                    <a:lnTo>
                      <a:pt x="20" y="23"/>
                    </a:lnTo>
                    <a:lnTo>
                      <a:pt x="8" y="23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5" y="51"/>
                    </a:lnTo>
                    <a:lnTo>
                      <a:pt x="8" y="53"/>
                    </a:lnTo>
                    <a:lnTo>
                      <a:pt x="14" y="55"/>
                    </a:lnTo>
                    <a:lnTo>
                      <a:pt x="20" y="55"/>
                    </a:lnTo>
                    <a:lnTo>
                      <a:pt x="37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8" name="Freeform 14"/>
              <p:cNvSpPr>
                <a:spLocks/>
              </p:cNvSpPr>
              <p:nvPr/>
            </p:nvSpPr>
            <p:spPr bwMode="auto">
              <a:xfrm>
                <a:off x="3875" y="2340"/>
                <a:ext cx="55" cy="15"/>
              </a:xfrm>
              <a:custGeom>
                <a:avLst/>
                <a:gdLst>
                  <a:gd name="T0" fmla="*/ 38 w 55"/>
                  <a:gd name="T1" fmla="*/ 0 h 15"/>
                  <a:gd name="T2" fmla="*/ 21 w 55"/>
                  <a:gd name="T3" fmla="*/ 0 h 15"/>
                  <a:gd name="T4" fmla="*/ 0 w 55"/>
                  <a:gd name="T5" fmla="*/ 1 h 15"/>
                  <a:gd name="T6" fmla="*/ 0 w 55"/>
                  <a:gd name="T7" fmla="*/ 9 h 15"/>
                  <a:gd name="T8" fmla="*/ 24 w 55"/>
                  <a:gd name="T9" fmla="*/ 15 h 15"/>
                  <a:gd name="T10" fmla="*/ 44 w 55"/>
                  <a:gd name="T11" fmla="*/ 11 h 15"/>
                  <a:gd name="T12" fmla="*/ 55 w 55"/>
                  <a:gd name="T13" fmla="*/ 3 h 15"/>
                  <a:gd name="T14" fmla="*/ 53 w 55"/>
                  <a:gd name="T15" fmla="*/ 1 h 15"/>
                  <a:gd name="T16" fmla="*/ 38 w 5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5">
                    <a:moveTo>
                      <a:pt x="38" y="0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9"/>
                    </a:lnTo>
                    <a:lnTo>
                      <a:pt x="24" y="15"/>
                    </a:lnTo>
                    <a:lnTo>
                      <a:pt x="44" y="11"/>
                    </a:lnTo>
                    <a:lnTo>
                      <a:pt x="55" y="3"/>
                    </a:lnTo>
                    <a:lnTo>
                      <a:pt x="5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69" name="Freeform 15"/>
              <p:cNvSpPr>
                <a:spLocks/>
              </p:cNvSpPr>
              <p:nvPr/>
            </p:nvSpPr>
            <p:spPr bwMode="auto">
              <a:xfrm>
                <a:off x="3768" y="2376"/>
                <a:ext cx="14" cy="40"/>
              </a:xfrm>
              <a:custGeom>
                <a:avLst/>
                <a:gdLst>
                  <a:gd name="T0" fmla="*/ 6 w 14"/>
                  <a:gd name="T1" fmla="*/ 3 h 40"/>
                  <a:gd name="T2" fmla="*/ 0 w 14"/>
                  <a:gd name="T3" fmla="*/ 40 h 40"/>
                  <a:gd name="T4" fmla="*/ 14 w 14"/>
                  <a:gd name="T5" fmla="*/ 0 h 40"/>
                  <a:gd name="T6" fmla="*/ 8 w 14"/>
                  <a:gd name="T7" fmla="*/ 2 h 40"/>
                  <a:gd name="T8" fmla="*/ 6 w 14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0">
                    <a:moveTo>
                      <a:pt x="6" y="3"/>
                    </a:moveTo>
                    <a:lnTo>
                      <a:pt x="0" y="4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0" name="Freeform 16"/>
              <p:cNvSpPr>
                <a:spLocks/>
              </p:cNvSpPr>
              <p:nvPr/>
            </p:nvSpPr>
            <p:spPr bwMode="auto">
              <a:xfrm>
                <a:off x="3692" y="2423"/>
                <a:ext cx="15" cy="50"/>
              </a:xfrm>
              <a:custGeom>
                <a:avLst/>
                <a:gdLst>
                  <a:gd name="T0" fmla="*/ 0 w 15"/>
                  <a:gd name="T1" fmla="*/ 0 h 50"/>
                  <a:gd name="T2" fmla="*/ 15 w 15"/>
                  <a:gd name="T3" fmla="*/ 50 h 50"/>
                  <a:gd name="T4" fmla="*/ 0 w 1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0">
                    <a:moveTo>
                      <a:pt x="0" y="0"/>
                    </a:moveTo>
                    <a:lnTo>
                      <a:pt x="15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1" name="Freeform 17"/>
              <p:cNvSpPr>
                <a:spLocks/>
              </p:cNvSpPr>
              <p:nvPr/>
            </p:nvSpPr>
            <p:spPr bwMode="auto">
              <a:xfrm>
                <a:off x="3919" y="2463"/>
                <a:ext cx="6" cy="72"/>
              </a:xfrm>
              <a:custGeom>
                <a:avLst/>
                <a:gdLst>
                  <a:gd name="T0" fmla="*/ 0 w 6"/>
                  <a:gd name="T1" fmla="*/ 0 h 72"/>
                  <a:gd name="T2" fmla="*/ 6 w 6"/>
                  <a:gd name="T3" fmla="*/ 72 h 72"/>
                  <a:gd name="T4" fmla="*/ 0 w 6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2">
                    <a:moveTo>
                      <a:pt x="0" y="0"/>
                    </a:moveTo>
                    <a:lnTo>
                      <a:pt x="6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2" name="Freeform 18"/>
              <p:cNvSpPr>
                <a:spLocks/>
              </p:cNvSpPr>
              <p:nvPr/>
            </p:nvSpPr>
            <p:spPr bwMode="auto">
              <a:xfrm>
                <a:off x="4756" y="2520"/>
                <a:ext cx="41" cy="219"/>
              </a:xfrm>
              <a:custGeom>
                <a:avLst/>
                <a:gdLst>
                  <a:gd name="T0" fmla="*/ 26 w 41"/>
                  <a:gd name="T1" fmla="*/ 0 h 219"/>
                  <a:gd name="T2" fmla="*/ 12 w 41"/>
                  <a:gd name="T3" fmla="*/ 0 h 219"/>
                  <a:gd name="T4" fmla="*/ 0 w 41"/>
                  <a:gd name="T5" fmla="*/ 2 h 219"/>
                  <a:gd name="T6" fmla="*/ 35 w 41"/>
                  <a:gd name="T7" fmla="*/ 219 h 219"/>
                  <a:gd name="T8" fmla="*/ 41 w 41"/>
                  <a:gd name="T9" fmla="*/ 2 h 219"/>
                  <a:gd name="T10" fmla="*/ 32 w 41"/>
                  <a:gd name="T11" fmla="*/ 0 h 219"/>
                  <a:gd name="T12" fmla="*/ 26 w 41"/>
                  <a:gd name="T13" fmla="*/ 0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19">
                    <a:moveTo>
                      <a:pt x="26" y="0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35" y="219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3" name="Freeform 19"/>
              <p:cNvSpPr>
                <a:spLocks/>
              </p:cNvSpPr>
              <p:nvPr/>
            </p:nvSpPr>
            <p:spPr bwMode="auto">
              <a:xfrm>
                <a:off x="3916" y="2564"/>
                <a:ext cx="26" cy="30"/>
              </a:xfrm>
              <a:custGeom>
                <a:avLst/>
                <a:gdLst>
                  <a:gd name="T0" fmla="*/ 0 w 26"/>
                  <a:gd name="T1" fmla="*/ 4 h 30"/>
                  <a:gd name="T2" fmla="*/ 0 w 26"/>
                  <a:gd name="T3" fmla="*/ 17 h 30"/>
                  <a:gd name="T4" fmla="*/ 12 w 26"/>
                  <a:gd name="T5" fmla="*/ 30 h 30"/>
                  <a:gd name="T6" fmla="*/ 23 w 26"/>
                  <a:gd name="T7" fmla="*/ 23 h 30"/>
                  <a:gd name="T8" fmla="*/ 26 w 26"/>
                  <a:gd name="T9" fmla="*/ 15 h 30"/>
                  <a:gd name="T10" fmla="*/ 23 w 26"/>
                  <a:gd name="T11" fmla="*/ 6 h 30"/>
                  <a:gd name="T12" fmla="*/ 17 w 26"/>
                  <a:gd name="T13" fmla="*/ 0 h 30"/>
                  <a:gd name="T14" fmla="*/ 9 w 26"/>
                  <a:gd name="T15" fmla="*/ 2 h 30"/>
                  <a:gd name="T16" fmla="*/ 0 w 26"/>
                  <a:gd name="T17" fmla="*/ 4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0">
                    <a:moveTo>
                      <a:pt x="0" y="4"/>
                    </a:moveTo>
                    <a:lnTo>
                      <a:pt x="0" y="17"/>
                    </a:lnTo>
                    <a:lnTo>
                      <a:pt x="12" y="30"/>
                    </a:lnTo>
                    <a:lnTo>
                      <a:pt x="23" y="23"/>
                    </a:lnTo>
                    <a:lnTo>
                      <a:pt x="26" y="15"/>
                    </a:lnTo>
                    <a:lnTo>
                      <a:pt x="23" y="6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4" name="Freeform 20"/>
              <p:cNvSpPr>
                <a:spLocks/>
              </p:cNvSpPr>
              <p:nvPr/>
            </p:nvSpPr>
            <p:spPr bwMode="auto">
              <a:xfrm>
                <a:off x="3800" y="2577"/>
                <a:ext cx="101" cy="331"/>
              </a:xfrm>
              <a:custGeom>
                <a:avLst/>
                <a:gdLst>
                  <a:gd name="T0" fmla="*/ 23 w 101"/>
                  <a:gd name="T1" fmla="*/ 2 h 331"/>
                  <a:gd name="T2" fmla="*/ 11 w 101"/>
                  <a:gd name="T3" fmla="*/ 21 h 331"/>
                  <a:gd name="T4" fmla="*/ 3 w 101"/>
                  <a:gd name="T5" fmla="*/ 42 h 331"/>
                  <a:gd name="T6" fmla="*/ 0 w 101"/>
                  <a:gd name="T7" fmla="*/ 61 h 331"/>
                  <a:gd name="T8" fmla="*/ 0 w 101"/>
                  <a:gd name="T9" fmla="*/ 82 h 331"/>
                  <a:gd name="T10" fmla="*/ 0 w 101"/>
                  <a:gd name="T11" fmla="*/ 91 h 331"/>
                  <a:gd name="T12" fmla="*/ 0 w 101"/>
                  <a:gd name="T13" fmla="*/ 101 h 331"/>
                  <a:gd name="T14" fmla="*/ 0 w 101"/>
                  <a:gd name="T15" fmla="*/ 112 h 331"/>
                  <a:gd name="T16" fmla="*/ 3 w 101"/>
                  <a:gd name="T17" fmla="*/ 124 h 331"/>
                  <a:gd name="T18" fmla="*/ 3 w 101"/>
                  <a:gd name="T19" fmla="*/ 133 h 331"/>
                  <a:gd name="T20" fmla="*/ 5 w 101"/>
                  <a:gd name="T21" fmla="*/ 143 h 331"/>
                  <a:gd name="T22" fmla="*/ 8 w 101"/>
                  <a:gd name="T23" fmla="*/ 154 h 331"/>
                  <a:gd name="T24" fmla="*/ 14 w 101"/>
                  <a:gd name="T25" fmla="*/ 166 h 331"/>
                  <a:gd name="T26" fmla="*/ 17 w 101"/>
                  <a:gd name="T27" fmla="*/ 185 h 331"/>
                  <a:gd name="T28" fmla="*/ 23 w 101"/>
                  <a:gd name="T29" fmla="*/ 205 h 331"/>
                  <a:gd name="T30" fmla="*/ 23 w 101"/>
                  <a:gd name="T31" fmla="*/ 215 h 331"/>
                  <a:gd name="T32" fmla="*/ 26 w 101"/>
                  <a:gd name="T33" fmla="*/ 226 h 331"/>
                  <a:gd name="T34" fmla="*/ 29 w 101"/>
                  <a:gd name="T35" fmla="*/ 236 h 331"/>
                  <a:gd name="T36" fmla="*/ 32 w 101"/>
                  <a:gd name="T37" fmla="*/ 247 h 331"/>
                  <a:gd name="T38" fmla="*/ 32 w 101"/>
                  <a:gd name="T39" fmla="*/ 257 h 331"/>
                  <a:gd name="T40" fmla="*/ 32 w 101"/>
                  <a:gd name="T41" fmla="*/ 266 h 331"/>
                  <a:gd name="T42" fmla="*/ 32 w 101"/>
                  <a:gd name="T43" fmla="*/ 278 h 331"/>
                  <a:gd name="T44" fmla="*/ 35 w 101"/>
                  <a:gd name="T45" fmla="*/ 289 h 331"/>
                  <a:gd name="T46" fmla="*/ 32 w 101"/>
                  <a:gd name="T47" fmla="*/ 299 h 331"/>
                  <a:gd name="T48" fmla="*/ 32 w 101"/>
                  <a:gd name="T49" fmla="*/ 308 h 331"/>
                  <a:gd name="T50" fmla="*/ 29 w 101"/>
                  <a:gd name="T51" fmla="*/ 319 h 331"/>
                  <a:gd name="T52" fmla="*/ 29 w 101"/>
                  <a:gd name="T53" fmla="*/ 331 h 331"/>
                  <a:gd name="T54" fmla="*/ 29 w 101"/>
                  <a:gd name="T55" fmla="*/ 314 h 331"/>
                  <a:gd name="T56" fmla="*/ 37 w 101"/>
                  <a:gd name="T57" fmla="*/ 299 h 331"/>
                  <a:gd name="T58" fmla="*/ 46 w 101"/>
                  <a:gd name="T59" fmla="*/ 283 h 331"/>
                  <a:gd name="T60" fmla="*/ 55 w 101"/>
                  <a:gd name="T61" fmla="*/ 270 h 331"/>
                  <a:gd name="T62" fmla="*/ 64 w 101"/>
                  <a:gd name="T63" fmla="*/ 253 h 331"/>
                  <a:gd name="T64" fmla="*/ 72 w 101"/>
                  <a:gd name="T65" fmla="*/ 238 h 331"/>
                  <a:gd name="T66" fmla="*/ 81 w 101"/>
                  <a:gd name="T67" fmla="*/ 223 h 331"/>
                  <a:gd name="T68" fmla="*/ 90 w 101"/>
                  <a:gd name="T69" fmla="*/ 209 h 331"/>
                  <a:gd name="T70" fmla="*/ 93 w 101"/>
                  <a:gd name="T71" fmla="*/ 192 h 331"/>
                  <a:gd name="T72" fmla="*/ 99 w 101"/>
                  <a:gd name="T73" fmla="*/ 177 h 331"/>
                  <a:gd name="T74" fmla="*/ 99 w 101"/>
                  <a:gd name="T75" fmla="*/ 162 h 331"/>
                  <a:gd name="T76" fmla="*/ 101 w 101"/>
                  <a:gd name="T77" fmla="*/ 147 h 331"/>
                  <a:gd name="T78" fmla="*/ 96 w 101"/>
                  <a:gd name="T79" fmla="*/ 131 h 331"/>
                  <a:gd name="T80" fmla="*/ 90 w 101"/>
                  <a:gd name="T81" fmla="*/ 118 h 331"/>
                  <a:gd name="T82" fmla="*/ 78 w 101"/>
                  <a:gd name="T83" fmla="*/ 103 h 331"/>
                  <a:gd name="T84" fmla="*/ 64 w 101"/>
                  <a:gd name="T85" fmla="*/ 91 h 331"/>
                  <a:gd name="T86" fmla="*/ 37 w 101"/>
                  <a:gd name="T87" fmla="*/ 0 h 331"/>
                  <a:gd name="T88" fmla="*/ 29 w 101"/>
                  <a:gd name="T89" fmla="*/ 0 h 331"/>
                  <a:gd name="T90" fmla="*/ 23 w 101"/>
                  <a:gd name="T91" fmla="*/ 2 h 33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1" h="331">
                    <a:moveTo>
                      <a:pt x="23" y="2"/>
                    </a:moveTo>
                    <a:lnTo>
                      <a:pt x="11" y="21"/>
                    </a:lnTo>
                    <a:lnTo>
                      <a:pt x="3" y="42"/>
                    </a:lnTo>
                    <a:lnTo>
                      <a:pt x="0" y="61"/>
                    </a:lnTo>
                    <a:lnTo>
                      <a:pt x="0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4"/>
                    </a:lnTo>
                    <a:lnTo>
                      <a:pt x="3" y="133"/>
                    </a:lnTo>
                    <a:lnTo>
                      <a:pt x="5" y="143"/>
                    </a:lnTo>
                    <a:lnTo>
                      <a:pt x="8" y="154"/>
                    </a:lnTo>
                    <a:lnTo>
                      <a:pt x="14" y="166"/>
                    </a:lnTo>
                    <a:lnTo>
                      <a:pt x="17" y="185"/>
                    </a:lnTo>
                    <a:lnTo>
                      <a:pt x="23" y="205"/>
                    </a:lnTo>
                    <a:lnTo>
                      <a:pt x="23" y="215"/>
                    </a:lnTo>
                    <a:lnTo>
                      <a:pt x="26" y="226"/>
                    </a:lnTo>
                    <a:lnTo>
                      <a:pt x="29" y="236"/>
                    </a:lnTo>
                    <a:lnTo>
                      <a:pt x="32" y="247"/>
                    </a:lnTo>
                    <a:lnTo>
                      <a:pt x="32" y="257"/>
                    </a:lnTo>
                    <a:lnTo>
                      <a:pt x="32" y="266"/>
                    </a:lnTo>
                    <a:lnTo>
                      <a:pt x="32" y="278"/>
                    </a:lnTo>
                    <a:lnTo>
                      <a:pt x="35" y="289"/>
                    </a:lnTo>
                    <a:lnTo>
                      <a:pt x="32" y="299"/>
                    </a:lnTo>
                    <a:lnTo>
                      <a:pt x="32" y="308"/>
                    </a:lnTo>
                    <a:lnTo>
                      <a:pt x="29" y="319"/>
                    </a:lnTo>
                    <a:lnTo>
                      <a:pt x="29" y="331"/>
                    </a:lnTo>
                    <a:lnTo>
                      <a:pt x="29" y="314"/>
                    </a:lnTo>
                    <a:lnTo>
                      <a:pt x="37" y="299"/>
                    </a:lnTo>
                    <a:lnTo>
                      <a:pt x="46" y="283"/>
                    </a:lnTo>
                    <a:lnTo>
                      <a:pt x="55" y="270"/>
                    </a:lnTo>
                    <a:lnTo>
                      <a:pt x="64" y="253"/>
                    </a:lnTo>
                    <a:lnTo>
                      <a:pt x="72" y="238"/>
                    </a:lnTo>
                    <a:lnTo>
                      <a:pt x="81" y="223"/>
                    </a:lnTo>
                    <a:lnTo>
                      <a:pt x="90" y="209"/>
                    </a:lnTo>
                    <a:lnTo>
                      <a:pt x="93" y="192"/>
                    </a:lnTo>
                    <a:lnTo>
                      <a:pt x="99" y="177"/>
                    </a:lnTo>
                    <a:lnTo>
                      <a:pt x="99" y="162"/>
                    </a:lnTo>
                    <a:lnTo>
                      <a:pt x="101" y="147"/>
                    </a:lnTo>
                    <a:lnTo>
                      <a:pt x="96" y="131"/>
                    </a:lnTo>
                    <a:lnTo>
                      <a:pt x="90" y="118"/>
                    </a:lnTo>
                    <a:lnTo>
                      <a:pt x="78" y="103"/>
                    </a:lnTo>
                    <a:lnTo>
                      <a:pt x="64" y="91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5" name="Freeform 21"/>
              <p:cNvSpPr>
                <a:spLocks/>
              </p:cNvSpPr>
              <p:nvPr/>
            </p:nvSpPr>
            <p:spPr bwMode="auto">
              <a:xfrm>
                <a:off x="3814" y="2872"/>
                <a:ext cx="114" cy="332"/>
              </a:xfrm>
              <a:custGeom>
                <a:avLst/>
                <a:gdLst>
                  <a:gd name="T0" fmla="*/ 114 w 114"/>
                  <a:gd name="T1" fmla="*/ 0 h 332"/>
                  <a:gd name="T2" fmla="*/ 93 w 114"/>
                  <a:gd name="T3" fmla="*/ 19 h 332"/>
                  <a:gd name="T4" fmla="*/ 79 w 114"/>
                  <a:gd name="T5" fmla="*/ 40 h 332"/>
                  <a:gd name="T6" fmla="*/ 70 w 114"/>
                  <a:gd name="T7" fmla="*/ 49 h 332"/>
                  <a:gd name="T8" fmla="*/ 67 w 114"/>
                  <a:gd name="T9" fmla="*/ 61 h 332"/>
                  <a:gd name="T10" fmla="*/ 61 w 114"/>
                  <a:gd name="T11" fmla="*/ 70 h 332"/>
                  <a:gd name="T12" fmla="*/ 58 w 114"/>
                  <a:gd name="T13" fmla="*/ 82 h 332"/>
                  <a:gd name="T14" fmla="*/ 53 w 114"/>
                  <a:gd name="T15" fmla="*/ 91 h 332"/>
                  <a:gd name="T16" fmla="*/ 50 w 114"/>
                  <a:gd name="T17" fmla="*/ 101 h 332"/>
                  <a:gd name="T18" fmla="*/ 44 w 114"/>
                  <a:gd name="T19" fmla="*/ 112 h 332"/>
                  <a:gd name="T20" fmla="*/ 44 w 114"/>
                  <a:gd name="T21" fmla="*/ 123 h 332"/>
                  <a:gd name="T22" fmla="*/ 41 w 114"/>
                  <a:gd name="T23" fmla="*/ 133 h 332"/>
                  <a:gd name="T24" fmla="*/ 38 w 114"/>
                  <a:gd name="T25" fmla="*/ 142 h 332"/>
                  <a:gd name="T26" fmla="*/ 35 w 114"/>
                  <a:gd name="T27" fmla="*/ 154 h 332"/>
                  <a:gd name="T28" fmla="*/ 35 w 114"/>
                  <a:gd name="T29" fmla="*/ 165 h 332"/>
                  <a:gd name="T30" fmla="*/ 29 w 114"/>
                  <a:gd name="T31" fmla="*/ 184 h 332"/>
                  <a:gd name="T32" fmla="*/ 26 w 114"/>
                  <a:gd name="T33" fmla="*/ 205 h 332"/>
                  <a:gd name="T34" fmla="*/ 23 w 114"/>
                  <a:gd name="T35" fmla="*/ 215 h 332"/>
                  <a:gd name="T36" fmla="*/ 23 w 114"/>
                  <a:gd name="T37" fmla="*/ 226 h 332"/>
                  <a:gd name="T38" fmla="*/ 21 w 114"/>
                  <a:gd name="T39" fmla="*/ 237 h 332"/>
                  <a:gd name="T40" fmla="*/ 21 w 114"/>
                  <a:gd name="T41" fmla="*/ 249 h 332"/>
                  <a:gd name="T42" fmla="*/ 15 w 114"/>
                  <a:gd name="T43" fmla="*/ 268 h 332"/>
                  <a:gd name="T44" fmla="*/ 12 w 114"/>
                  <a:gd name="T45" fmla="*/ 289 h 332"/>
                  <a:gd name="T46" fmla="*/ 9 w 114"/>
                  <a:gd name="T47" fmla="*/ 298 h 332"/>
                  <a:gd name="T48" fmla="*/ 6 w 114"/>
                  <a:gd name="T49" fmla="*/ 310 h 332"/>
                  <a:gd name="T50" fmla="*/ 3 w 114"/>
                  <a:gd name="T51" fmla="*/ 321 h 332"/>
                  <a:gd name="T52" fmla="*/ 0 w 114"/>
                  <a:gd name="T53" fmla="*/ 332 h 332"/>
                  <a:gd name="T54" fmla="*/ 6 w 114"/>
                  <a:gd name="T55" fmla="*/ 321 h 332"/>
                  <a:gd name="T56" fmla="*/ 15 w 114"/>
                  <a:gd name="T57" fmla="*/ 312 h 332"/>
                  <a:gd name="T58" fmla="*/ 21 w 114"/>
                  <a:gd name="T59" fmla="*/ 300 h 332"/>
                  <a:gd name="T60" fmla="*/ 29 w 114"/>
                  <a:gd name="T61" fmla="*/ 291 h 332"/>
                  <a:gd name="T62" fmla="*/ 41 w 114"/>
                  <a:gd name="T63" fmla="*/ 270 h 332"/>
                  <a:gd name="T64" fmla="*/ 53 w 114"/>
                  <a:gd name="T65" fmla="*/ 251 h 332"/>
                  <a:gd name="T66" fmla="*/ 55 w 114"/>
                  <a:gd name="T67" fmla="*/ 239 h 332"/>
                  <a:gd name="T68" fmla="*/ 58 w 114"/>
                  <a:gd name="T69" fmla="*/ 228 h 332"/>
                  <a:gd name="T70" fmla="*/ 61 w 114"/>
                  <a:gd name="T71" fmla="*/ 218 h 332"/>
                  <a:gd name="T72" fmla="*/ 67 w 114"/>
                  <a:gd name="T73" fmla="*/ 209 h 332"/>
                  <a:gd name="T74" fmla="*/ 67 w 114"/>
                  <a:gd name="T75" fmla="*/ 197 h 332"/>
                  <a:gd name="T76" fmla="*/ 73 w 114"/>
                  <a:gd name="T77" fmla="*/ 186 h 332"/>
                  <a:gd name="T78" fmla="*/ 73 w 114"/>
                  <a:gd name="T79" fmla="*/ 177 h 332"/>
                  <a:gd name="T80" fmla="*/ 79 w 114"/>
                  <a:gd name="T81" fmla="*/ 167 h 332"/>
                  <a:gd name="T82" fmla="*/ 79 w 114"/>
                  <a:gd name="T83" fmla="*/ 156 h 332"/>
                  <a:gd name="T84" fmla="*/ 79 w 114"/>
                  <a:gd name="T85" fmla="*/ 144 h 332"/>
                  <a:gd name="T86" fmla="*/ 79 w 114"/>
                  <a:gd name="T87" fmla="*/ 133 h 332"/>
                  <a:gd name="T88" fmla="*/ 82 w 114"/>
                  <a:gd name="T89" fmla="*/ 123 h 332"/>
                  <a:gd name="T90" fmla="*/ 85 w 114"/>
                  <a:gd name="T91" fmla="*/ 102 h 332"/>
                  <a:gd name="T92" fmla="*/ 90 w 114"/>
                  <a:gd name="T93" fmla="*/ 83 h 332"/>
                  <a:gd name="T94" fmla="*/ 90 w 114"/>
                  <a:gd name="T95" fmla="*/ 72 h 332"/>
                  <a:gd name="T96" fmla="*/ 90 w 114"/>
                  <a:gd name="T97" fmla="*/ 61 h 332"/>
                  <a:gd name="T98" fmla="*/ 93 w 114"/>
                  <a:gd name="T99" fmla="*/ 49 h 332"/>
                  <a:gd name="T100" fmla="*/ 96 w 114"/>
                  <a:gd name="T101" fmla="*/ 40 h 332"/>
                  <a:gd name="T102" fmla="*/ 105 w 114"/>
                  <a:gd name="T103" fmla="*/ 19 h 332"/>
                  <a:gd name="T104" fmla="*/ 114 w 114"/>
                  <a:gd name="T105" fmla="*/ 0 h 3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4" h="332">
                    <a:moveTo>
                      <a:pt x="114" y="0"/>
                    </a:moveTo>
                    <a:lnTo>
                      <a:pt x="93" y="19"/>
                    </a:lnTo>
                    <a:lnTo>
                      <a:pt x="79" y="40"/>
                    </a:lnTo>
                    <a:lnTo>
                      <a:pt x="70" y="49"/>
                    </a:lnTo>
                    <a:lnTo>
                      <a:pt x="67" y="61"/>
                    </a:lnTo>
                    <a:lnTo>
                      <a:pt x="61" y="70"/>
                    </a:lnTo>
                    <a:lnTo>
                      <a:pt x="58" y="82"/>
                    </a:lnTo>
                    <a:lnTo>
                      <a:pt x="53" y="91"/>
                    </a:lnTo>
                    <a:lnTo>
                      <a:pt x="50" y="101"/>
                    </a:lnTo>
                    <a:lnTo>
                      <a:pt x="44" y="112"/>
                    </a:lnTo>
                    <a:lnTo>
                      <a:pt x="44" y="123"/>
                    </a:lnTo>
                    <a:lnTo>
                      <a:pt x="41" y="133"/>
                    </a:lnTo>
                    <a:lnTo>
                      <a:pt x="38" y="142"/>
                    </a:lnTo>
                    <a:lnTo>
                      <a:pt x="35" y="154"/>
                    </a:lnTo>
                    <a:lnTo>
                      <a:pt x="35" y="165"/>
                    </a:lnTo>
                    <a:lnTo>
                      <a:pt x="29" y="184"/>
                    </a:lnTo>
                    <a:lnTo>
                      <a:pt x="26" y="205"/>
                    </a:lnTo>
                    <a:lnTo>
                      <a:pt x="23" y="215"/>
                    </a:lnTo>
                    <a:lnTo>
                      <a:pt x="23" y="226"/>
                    </a:lnTo>
                    <a:lnTo>
                      <a:pt x="21" y="237"/>
                    </a:lnTo>
                    <a:lnTo>
                      <a:pt x="21" y="249"/>
                    </a:lnTo>
                    <a:lnTo>
                      <a:pt x="15" y="268"/>
                    </a:lnTo>
                    <a:lnTo>
                      <a:pt x="12" y="289"/>
                    </a:lnTo>
                    <a:lnTo>
                      <a:pt x="9" y="298"/>
                    </a:lnTo>
                    <a:lnTo>
                      <a:pt x="6" y="310"/>
                    </a:lnTo>
                    <a:lnTo>
                      <a:pt x="3" y="321"/>
                    </a:lnTo>
                    <a:lnTo>
                      <a:pt x="0" y="332"/>
                    </a:lnTo>
                    <a:lnTo>
                      <a:pt x="6" y="321"/>
                    </a:lnTo>
                    <a:lnTo>
                      <a:pt x="15" y="312"/>
                    </a:lnTo>
                    <a:lnTo>
                      <a:pt x="21" y="300"/>
                    </a:lnTo>
                    <a:lnTo>
                      <a:pt x="29" y="291"/>
                    </a:lnTo>
                    <a:lnTo>
                      <a:pt x="41" y="270"/>
                    </a:lnTo>
                    <a:lnTo>
                      <a:pt x="53" y="251"/>
                    </a:lnTo>
                    <a:lnTo>
                      <a:pt x="55" y="239"/>
                    </a:lnTo>
                    <a:lnTo>
                      <a:pt x="58" y="228"/>
                    </a:lnTo>
                    <a:lnTo>
                      <a:pt x="61" y="218"/>
                    </a:lnTo>
                    <a:lnTo>
                      <a:pt x="67" y="209"/>
                    </a:lnTo>
                    <a:lnTo>
                      <a:pt x="67" y="197"/>
                    </a:lnTo>
                    <a:lnTo>
                      <a:pt x="73" y="186"/>
                    </a:lnTo>
                    <a:lnTo>
                      <a:pt x="73" y="177"/>
                    </a:lnTo>
                    <a:lnTo>
                      <a:pt x="79" y="167"/>
                    </a:lnTo>
                    <a:lnTo>
                      <a:pt x="79" y="156"/>
                    </a:lnTo>
                    <a:lnTo>
                      <a:pt x="79" y="144"/>
                    </a:lnTo>
                    <a:lnTo>
                      <a:pt x="79" y="133"/>
                    </a:lnTo>
                    <a:lnTo>
                      <a:pt x="82" y="123"/>
                    </a:lnTo>
                    <a:lnTo>
                      <a:pt x="85" y="102"/>
                    </a:lnTo>
                    <a:lnTo>
                      <a:pt x="90" y="83"/>
                    </a:lnTo>
                    <a:lnTo>
                      <a:pt x="90" y="72"/>
                    </a:lnTo>
                    <a:lnTo>
                      <a:pt x="90" y="61"/>
                    </a:lnTo>
                    <a:lnTo>
                      <a:pt x="93" y="49"/>
                    </a:lnTo>
                    <a:lnTo>
                      <a:pt x="96" y="40"/>
                    </a:lnTo>
                    <a:lnTo>
                      <a:pt x="105" y="1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6" name="Freeform 22"/>
              <p:cNvSpPr>
                <a:spLocks/>
              </p:cNvSpPr>
              <p:nvPr/>
            </p:nvSpPr>
            <p:spPr bwMode="auto">
              <a:xfrm>
                <a:off x="4721" y="2967"/>
                <a:ext cx="50" cy="264"/>
              </a:xfrm>
              <a:custGeom>
                <a:avLst/>
                <a:gdLst>
                  <a:gd name="T0" fmla="*/ 35 w 50"/>
                  <a:gd name="T1" fmla="*/ 0 h 264"/>
                  <a:gd name="T2" fmla="*/ 0 w 50"/>
                  <a:gd name="T3" fmla="*/ 264 h 264"/>
                  <a:gd name="T4" fmla="*/ 9 w 50"/>
                  <a:gd name="T5" fmla="*/ 253 h 264"/>
                  <a:gd name="T6" fmla="*/ 12 w 50"/>
                  <a:gd name="T7" fmla="*/ 241 h 264"/>
                  <a:gd name="T8" fmla="*/ 15 w 50"/>
                  <a:gd name="T9" fmla="*/ 230 h 264"/>
                  <a:gd name="T10" fmla="*/ 18 w 50"/>
                  <a:gd name="T11" fmla="*/ 220 h 264"/>
                  <a:gd name="T12" fmla="*/ 18 w 50"/>
                  <a:gd name="T13" fmla="*/ 209 h 264"/>
                  <a:gd name="T14" fmla="*/ 20 w 50"/>
                  <a:gd name="T15" fmla="*/ 199 h 264"/>
                  <a:gd name="T16" fmla="*/ 29 w 50"/>
                  <a:gd name="T17" fmla="*/ 188 h 264"/>
                  <a:gd name="T18" fmla="*/ 47 w 50"/>
                  <a:gd name="T19" fmla="*/ 178 h 264"/>
                  <a:gd name="T20" fmla="*/ 41 w 50"/>
                  <a:gd name="T21" fmla="*/ 165 h 264"/>
                  <a:gd name="T22" fmla="*/ 38 w 50"/>
                  <a:gd name="T23" fmla="*/ 154 h 264"/>
                  <a:gd name="T24" fmla="*/ 38 w 50"/>
                  <a:gd name="T25" fmla="*/ 142 h 264"/>
                  <a:gd name="T26" fmla="*/ 41 w 50"/>
                  <a:gd name="T27" fmla="*/ 131 h 264"/>
                  <a:gd name="T28" fmla="*/ 41 w 50"/>
                  <a:gd name="T29" fmla="*/ 120 h 264"/>
                  <a:gd name="T30" fmla="*/ 44 w 50"/>
                  <a:gd name="T31" fmla="*/ 108 h 264"/>
                  <a:gd name="T32" fmla="*/ 44 w 50"/>
                  <a:gd name="T33" fmla="*/ 97 h 264"/>
                  <a:gd name="T34" fmla="*/ 50 w 50"/>
                  <a:gd name="T35" fmla="*/ 85 h 264"/>
                  <a:gd name="T36" fmla="*/ 50 w 50"/>
                  <a:gd name="T37" fmla="*/ 74 h 264"/>
                  <a:gd name="T38" fmla="*/ 50 w 50"/>
                  <a:gd name="T39" fmla="*/ 63 h 264"/>
                  <a:gd name="T40" fmla="*/ 50 w 50"/>
                  <a:gd name="T41" fmla="*/ 51 h 264"/>
                  <a:gd name="T42" fmla="*/ 50 w 50"/>
                  <a:gd name="T43" fmla="*/ 42 h 264"/>
                  <a:gd name="T44" fmla="*/ 47 w 50"/>
                  <a:gd name="T45" fmla="*/ 30 h 264"/>
                  <a:gd name="T46" fmla="*/ 44 w 50"/>
                  <a:gd name="T47" fmla="*/ 19 h 264"/>
                  <a:gd name="T48" fmla="*/ 38 w 50"/>
                  <a:gd name="T49" fmla="*/ 9 h 264"/>
                  <a:gd name="T50" fmla="*/ 35 w 50"/>
                  <a:gd name="T51" fmla="*/ 0 h 2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0" h="264">
                    <a:moveTo>
                      <a:pt x="35" y="0"/>
                    </a:moveTo>
                    <a:lnTo>
                      <a:pt x="0" y="264"/>
                    </a:lnTo>
                    <a:lnTo>
                      <a:pt x="9" y="253"/>
                    </a:lnTo>
                    <a:lnTo>
                      <a:pt x="12" y="241"/>
                    </a:lnTo>
                    <a:lnTo>
                      <a:pt x="15" y="230"/>
                    </a:lnTo>
                    <a:lnTo>
                      <a:pt x="18" y="220"/>
                    </a:lnTo>
                    <a:lnTo>
                      <a:pt x="18" y="209"/>
                    </a:lnTo>
                    <a:lnTo>
                      <a:pt x="20" y="199"/>
                    </a:lnTo>
                    <a:lnTo>
                      <a:pt x="29" y="188"/>
                    </a:lnTo>
                    <a:lnTo>
                      <a:pt x="47" y="178"/>
                    </a:lnTo>
                    <a:lnTo>
                      <a:pt x="41" y="165"/>
                    </a:lnTo>
                    <a:lnTo>
                      <a:pt x="38" y="154"/>
                    </a:lnTo>
                    <a:lnTo>
                      <a:pt x="38" y="142"/>
                    </a:lnTo>
                    <a:lnTo>
                      <a:pt x="41" y="131"/>
                    </a:lnTo>
                    <a:lnTo>
                      <a:pt x="41" y="120"/>
                    </a:lnTo>
                    <a:lnTo>
                      <a:pt x="44" y="108"/>
                    </a:lnTo>
                    <a:lnTo>
                      <a:pt x="44" y="97"/>
                    </a:lnTo>
                    <a:lnTo>
                      <a:pt x="50" y="85"/>
                    </a:lnTo>
                    <a:lnTo>
                      <a:pt x="50" y="74"/>
                    </a:lnTo>
                    <a:lnTo>
                      <a:pt x="50" y="63"/>
                    </a:lnTo>
                    <a:lnTo>
                      <a:pt x="50" y="51"/>
                    </a:lnTo>
                    <a:lnTo>
                      <a:pt x="50" y="42"/>
                    </a:lnTo>
                    <a:lnTo>
                      <a:pt x="47" y="30"/>
                    </a:lnTo>
                    <a:lnTo>
                      <a:pt x="44" y="19"/>
                    </a:lnTo>
                    <a:lnTo>
                      <a:pt x="3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7" name="Freeform 23"/>
              <p:cNvSpPr>
                <a:spLocks/>
              </p:cNvSpPr>
              <p:nvPr/>
            </p:nvSpPr>
            <p:spPr bwMode="auto">
              <a:xfrm>
                <a:off x="3596" y="3062"/>
                <a:ext cx="41" cy="114"/>
              </a:xfrm>
              <a:custGeom>
                <a:avLst/>
                <a:gdLst>
                  <a:gd name="T0" fmla="*/ 41 w 41"/>
                  <a:gd name="T1" fmla="*/ 0 h 114"/>
                  <a:gd name="T2" fmla="*/ 0 w 41"/>
                  <a:gd name="T3" fmla="*/ 114 h 114"/>
                  <a:gd name="T4" fmla="*/ 23 w 41"/>
                  <a:gd name="T5" fmla="*/ 114 h 114"/>
                  <a:gd name="T6" fmla="*/ 41 w 41"/>
                  <a:gd name="T7" fmla="*/ 104 h 114"/>
                  <a:gd name="T8" fmla="*/ 38 w 41"/>
                  <a:gd name="T9" fmla="*/ 97 h 114"/>
                  <a:gd name="T10" fmla="*/ 29 w 41"/>
                  <a:gd name="T11" fmla="*/ 91 h 114"/>
                  <a:gd name="T12" fmla="*/ 41 w 41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14">
                    <a:moveTo>
                      <a:pt x="41" y="0"/>
                    </a:moveTo>
                    <a:lnTo>
                      <a:pt x="0" y="114"/>
                    </a:lnTo>
                    <a:lnTo>
                      <a:pt x="23" y="114"/>
                    </a:lnTo>
                    <a:lnTo>
                      <a:pt x="41" y="104"/>
                    </a:lnTo>
                    <a:lnTo>
                      <a:pt x="38" y="97"/>
                    </a:lnTo>
                    <a:lnTo>
                      <a:pt x="29" y="9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8" name="Freeform 24"/>
              <p:cNvSpPr>
                <a:spLocks/>
              </p:cNvSpPr>
              <p:nvPr/>
            </p:nvSpPr>
            <p:spPr bwMode="auto">
              <a:xfrm>
                <a:off x="3704" y="3161"/>
                <a:ext cx="1" cy="26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0 w 1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79" name="Freeform 25"/>
              <p:cNvSpPr>
                <a:spLocks/>
              </p:cNvSpPr>
              <p:nvPr/>
            </p:nvSpPr>
            <p:spPr bwMode="auto">
              <a:xfrm>
                <a:off x="3710" y="3225"/>
                <a:ext cx="43" cy="82"/>
              </a:xfrm>
              <a:custGeom>
                <a:avLst/>
                <a:gdLst>
                  <a:gd name="T0" fmla="*/ 29 w 43"/>
                  <a:gd name="T1" fmla="*/ 0 h 82"/>
                  <a:gd name="T2" fmla="*/ 23 w 43"/>
                  <a:gd name="T3" fmla="*/ 0 h 82"/>
                  <a:gd name="T4" fmla="*/ 17 w 43"/>
                  <a:gd name="T5" fmla="*/ 2 h 82"/>
                  <a:gd name="T6" fmla="*/ 0 w 43"/>
                  <a:gd name="T7" fmla="*/ 82 h 82"/>
                  <a:gd name="T8" fmla="*/ 43 w 43"/>
                  <a:gd name="T9" fmla="*/ 0 h 82"/>
                  <a:gd name="T10" fmla="*/ 34 w 43"/>
                  <a:gd name="T11" fmla="*/ 0 h 82"/>
                  <a:gd name="T12" fmla="*/ 29 w 43"/>
                  <a:gd name="T13" fmla="*/ 0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82">
                    <a:moveTo>
                      <a:pt x="29" y="0"/>
                    </a:moveTo>
                    <a:lnTo>
                      <a:pt x="23" y="0"/>
                    </a:lnTo>
                    <a:lnTo>
                      <a:pt x="17" y="2"/>
                    </a:lnTo>
                    <a:lnTo>
                      <a:pt x="0" y="82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0" name="Freeform 26"/>
              <p:cNvSpPr>
                <a:spLocks/>
              </p:cNvSpPr>
              <p:nvPr/>
            </p:nvSpPr>
            <p:spPr bwMode="auto">
              <a:xfrm>
                <a:off x="3837" y="3286"/>
                <a:ext cx="12" cy="17"/>
              </a:xfrm>
              <a:custGeom>
                <a:avLst/>
                <a:gdLst>
                  <a:gd name="T0" fmla="*/ 0 w 12"/>
                  <a:gd name="T1" fmla="*/ 0 h 17"/>
                  <a:gd name="T2" fmla="*/ 0 w 12"/>
                  <a:gd name="T3" fmla="*/ 17 h 17"/>
                  <a:gd name="T4" fmla="*/ 9 w 12"/>
                  <a:gd name="T5" fmla="*/ 10 h 17"/>
                  <a:gd name="T6" fmla="*/ 12 w 12"/>
                  <a:gd name="T7" fmla="*/ 0 h 17"/>
                  <a:gd name="T8" fmla="*/ 6 w 12"/>
                  <a:gd name="T9" fmla="*/ 0 h 17"/>
                  <a:gd name="T10" fmla="*/ 0 w 12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lnTo>
                      <a:pt x="0" y="17"/>
                    </a:lnTo>
                    <a:lnTo>
                      <a:pt x="9" y="1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1" name="Freeform 27"/>
              <p:cNvSpPr>
                <a:spLocks/>
              </p:cNvSpPr>
              <p:nvPr/>
            </p:nvSpPr>
            <p:spPr bwMode="auto">
              <a:xfrm>
                <a:off x="3637" y="3303"/>
                <a:ext cx="3" cy="80"/>
              </a:xfrm>
              <a:custGeom>
                <a:avLst/>
                <a:gdLst>
                  <a:gd name="T0" fmla="*/ 0 w 3"/>
                  <a:gd name="T1" fmla="*/ 0 h 80"/>
                  <a:gd name="T2" fmla="*/ 3 w 3"/>
                  <a:gd name="T3" fmla="*/ 80 h 80"/>
                  <a:gd name="T4" fmla="*/ 0 w 3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2" name="Freeform 28"/>
              <p:cNvSpPr>
                <a:spLocks/>
              </p:cNvSpPr>
              <p:nvPr/>
            </p:nvSpPr>
            <p:spPr bwMode="auto">
              <a:xfrm>
                <a:off x="3805" y="3318"/>
                <a:ext cx="32" cy="65"/>
              </a:xfrm>
              <a:custGeom>
                <a:avLst/>
                <a:gdLst>
                  <a:gd name="T0" fmla="*/ 24 w 32"/>
                  <a:gd name="T1" fmla="*/ 2 h 65"/>
                  <a:gd name="T2" fmla="*/ 0 w 32"/>
                  <a:gd name="T3" fmla="*/ 63 h 65"/>
                  <a:gd name="T4" fmla="*/ 12 w 32"/>
                  <a:gd name="T5" fmla="*/ 65 h 65"/>
                  <a:gd name="T6" fmla="*/ 32 w 32"/>
                  <a:gd name="T7" fmla="*/ 65 h 65"/>
                  <a:gd name="T8" fmla="*/ 32 w 32"/>
                  <a:gd name="T9" fmla="*/ 0 h 65"/>
                  <a:gd name="T10" fmla="*/ 27 w 32"/>
                  <a:gd name="T11" fmla="*/ 0 h 65"/>
                  <a:gd name="T12" fmla="*/ 24 w 32"/>
                  <a:gd name="T13" fmla="*/ 2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65">
                    <a:moveTo>
                      <a:pt x="24" y="2"/>
                    </a:moveTo>
                    <a:lnTo>
                      <a:pt x="0" y="63"/>
                    </a:lnTo>
                    <a:lnTo>
                      <a:pt x="12" y="65"/>
                    </a:lnTo>
                    <a:lnTo>
                      <a:pt x="32" y="65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3" name="Freeform 29"/>
              <p:cNvSpPr>
                <a:spLocks/>
              </p:cNvSpPr>
              <p:nvPr/>
            </p:nvSpPr>
            <p:spPr bwMode="auto">
              <a:xfrm>
                <a:off x="3643" y="3440"/>
                <a:ext cx="3" cy="42"/>
              </a:xfrm>
              <a:custGeom>
                <a:avLst/>
                <a:gdLst>
                  <a:gd name="T0" fmla="*/ 0 w 3"/>
                  <a:gd name="T1" fmla="*/ 0 h 42"/>
                  <a:gd name="T2" fmla="*/ 3 w 3"/>
                  <a:gd name="T3" fmla="*/ 42 h 42"/>
                  <a:gd name="T4" fmla="*/ 0 w 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2">
                    <a:moveTo>
                      <a:pt x="0" y="0"/>
                    </a:moveTo>
                    <a:lnTo>
                      <a:pt x="3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4" name="Freeform 30"/>
              <p:cNvSpPr>
                <a:spLocks/>
              </p:cNvSpPr>
              <p:nvPr/>
            </p:nvSpPr>
            <p:spPr bwMode="auto">
              <a:xfrm>
                <a:off x="3718" y="3467"/>
                <a:ext cx="15" cy="15"/>
              </a:xfrm>
              <a:custGeom>
                <a:avLst/>
                <a:gdLst>
                  <a:gd name="T0" fmla="*/ 3 w 15"/>
                  <a:gd name="T1" fmla="*/ 4 h 15"/>
                  <a:gd name="T2" fmla="*/ 0 w 15"/>
                  <a:gd name="T3" fmla="*/ 7 h 15"/>
                  <a:gd name="T4" fmla="*/ 9 w 15"/>
                  <a:gd name="T5" fmla="*/ 15 h 15"/>
                  <a:gd name="T6" fmla="*/ 15 w 15"/>
                  <a:gd name="T7" fmla="*/ 7 h 15"/>
                  <a:gd name="T8" fmla="*/ 9 w 15"/>
                  <a:gd name="T9" fmla="*/ 0 h 15"/>
                  <a:gd name="T10" fmla="*/ 6 w 15"/>
                  <a:gd name="T11" fmla="*/ 2 h 15"/>
                  <a:gd name="T12" fmla="*/ 3 w 15"/>
                  <a:gd name="T13" fmla="*/ 4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3" y="4"/>
                    </a:moveTo>
                    <a:lnTo>
                      <a:pt x="0" y="7"/>
                    </a:lnTo>
                    <a:lnTo>
                      <a:pt x="9" y="15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5" name="Freeform 31"/>
              <p:cNvSpPr>
                <a:spLocks/>
              </p:cNvSpPr>
              <p:nvPr/>
            </p:nvSpPr>
            <p:spPr bwMode="auto">
              <a:xfrm>
                <a:off x="3797" y="3518"/>
                <a:ext cx="3" cy="19"/>
              </a:xfrm>
              <a:custGeom>
                <a:avLst/>
                <a:gdLst>
                  <a:gd name="T0" fmla="*/ 0 w 3"/>
                  <a:gd name="T1" fmla="*/ 0 h 19"/>
                  <a:gd name="T2" fmla="*/ 3 w 3"/>
                  <a:gd name="T3" fmla="*/ 19 h 19"/>
                  <a:gd name="T4" fmla="*/ 0 w 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6" name="Freeform 32"/>
              <p:cNvSpPr>
                <a:spLocks/>
              </p:cNvSpPr>
              <p:nvPr/>
            </p:nvSpPr>
            <p:spPr bwMode="auto">
              <a:xfrm>
                <a:off x="3666" y="3531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7" name="Freeform 33"/>
              <p:cNvSpPr>
                <a:spLocks/>
              </p:cNvSpPr>
              <p:nvPr/>
            </p:nvSpPr>
            <p:spPr bwMode="auto">
              <a:xfrm>
                <a:off x="3683" y="3573"/>
                <a:ext cx="125" cy="207"/>
              </a:xfrm>
              <a:custGeom>
                <a:avLst/>
                <a:gdLst>
                  <a:gd name="T0" fmla="*/ 0 w 125"/>
                  <a:gd name="T1" fmla="*/ 2 h 207"/>
                  <a:gd name="T2" fmla="*/ 12 w 125"/>
                  <a:gd name="T3" fmla="*/ 207 h 207"/>
                  <a:gd name="T4" fmla="*/ 27 w 125"/>
                  <a:gd name="T5" fmla="*/ 198 h 207"/>
                  <a:gd name="T6" fmla="*/ 44 w 125"/>
                  <a:gd name="T7" fmla="*/ 190 h 207"/>
                  <a:gd name="T8" fmla="*/ 53 w 125"/>
                  <a:gd name="T9" fmla="*/ 186 h 207"/>
                  <a:gd name="T10" fmla="*/ 67 w 125"/>
                  <a:gd name="T11" fmla="*/ 183 h 207"/>
                  <a:gd name="T12" fmla="*/ 79 w 125"/>
                  <a:gd name="T13" fmla="*/ 179 h 207"/>
                  <a:gd name="T14" fmla="*/ 99 w 125"/>
                  <a:gd name="T15" fmla="*/ 179 h 207"/>
                  <a:gd name="T16" fmla="*/ 117 w 125"/>
                  <a:gd name="T17" fmla="*/ 173 h 207"/>
                  <a:gd name="T18" fmla="*/ 117 w 125"/>
                  <a:gd name="T19" fmla="*/ 164 h 207"/>
                  <a:gd name="T20" fmla="*/ 114 w 125"/>
                  <a:gd name="T21" fmla="*/ 150 h 207"/>
                  <a:gd name="T22" fmla="*/ 125 w 125"/>
                  <a:gd name="T23" fmla="*/ 141 h 207"/>
                  <a:gd name="T24" fmla="*/ 114 w 125"/>
                  <a:gd name="T25" fmla="*/ 124 h 207"/>
                  <a:gd name="T26" fmla="*/ 102 w 125"/>
                  <a:gd name="T27" fmla="*/ 107 h 207"/>
                  <a:gd name="T28" fmla="*/ 85 w 125"/>
                  <a:gd name="T29" fmla="*/ 91 h 207"/>
                  <a:gd name="T30" fmla="*/ 70 w 125"/>
                  <a:gd name="T31" fmla="*/ 76 h 207"/>
                  <a:gd name="T32" fmla="*/ 53 w 125"/>
                  <a:gd name="T33" fmla="*/ 59 h 207"/>
                  <a:gd name="T34" fmla="*/ 44 w 125"/>
                  <a:gd name="T35" fmla="*/ 44 h 207"/>
                  <a:gd name="T36" fmla="*/ 38 w 125"/>
                  <a:gd name="T37" fmla="*/ 27 h 207"/>
                  <a:gd name="T38" fmla="*/ 44 w 125"/>
                  <a:gd name="T39" fmla="*/ 12 h 207"/>
                  <a:gd name="T40" fmla="*/ 35 w 125"/>
                  <a:gd name="T41" fmla="*/ 6 h 207"/>
                  <a:gd name="T42" fmla="*/ 27 w 125"/>
                  <a:gd name="T43" fmla="*/ 4 h 207"/>
                  <a:gd name="T44" fmla="*/ 12 w 125"/>
                  <a:gd name="T45" fmla="*/ 2 h 207"/>
                  <a:gd name="T46" fmla="*/ 3 w 125"/>
                  <a:gd name="T47" fmla="*/ 0 h 207"/>
                  <a:gd name="T48" fmla="*/ 0 w 125"/>
                  <a:gd name="T49" fmla="*/ 0 h 207"/>
                  <a:gd name="T50" fmla="*/ 0 w 125"/>
                  <a:gd name="T51" fmla="*/ 2 h 2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207">
                    <a:moveTo>
                      <a:pt x="0" y="2"/>
                    </a:moveTo>
                    <a:lnTo>
                      <a:pt x="12" y="207"/>
                    </a:lnTo>
                    <a:lnTo>
                      <a:pt x="27" y="198"/>
                    </a:lnTo>
                    <a:lnTo>
                      <a:pt x="44" y="190"/>
                    </a:lnTo>
                    <a:lnTo>
                      <a:pt x="53" y="186"/>
                    </a:lnTo>
                    <a:lnTo>
                      <a:pt x="67" y="183"/>
                    </a:lnTo>
                    <a:lnTo>
                      <a:pt x="79" y="179"/>
                    </a:lnTo>
                    <a:lnTo>
                      <a:pt x="99" y="179"/>
                    </a:lnTo>
                    <a:lnTo>
                      <a:pt x="117" y="173"/>
                    </a:lnTo>
                    <a:lnTo>
                      <a:pt x="117" y="164"/>
                    </a:lnTo>
                    <a:lnTo>
                      <a:pt x="114" y="150"/>
                    </a:lnTo>
                    <a:lnTo>
                      <a:pt x="125" y="141"/>
                    </a:lnTo>
                    <a:lnTo>
                      <a:pt x="114" y="124"/>
                    </a:lnTo>
                    <a:lnTo>
                      <a:pt x="102" y="107"/>
                    </a:lnTo>
                    <a:lnTo>
                      <a:pt x="85" y="91"/>
                    </a:lnTo>
                    <a:lnTo>
                      <a:pt x="70" y="76"/>
                    </a:lnTo>
                    <a:lnTo>
                      <a:pt x="53" y="59"/>
                    </a:lnTo>
                    <a:lnTo>
                      <a:pt x="44" y="44"/>
                    </a:lnTo>
                    <a:lnTo>
                      <a:pt x="38" y="27"/>
                    </a:lnTo>
                    <a:lnTo>
                      <a:pt x="44" y="12"/>
                    </a:lnTo>
                    <a:lnTo>
                      <a:pt x="35" y="6"/>
                    </a:lnTo>
                    <a:lnTo>
                      <a:pt x="27" y="4"/>
                    </a:lnTo>
                    <a:lnTo>
                      <a:pt x="12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8" name="Freeform 34"/>
              <p:cNvSpPr>
                <a:spLocks/>
              </p:cNvSpPr>
              <p:nvPr/>
            </p:nvSpPr>
            <p:spPr bwMode="auto">
              <a:xfrm>
                <a:off x="4672" y="3607"/>
                <a:ext cx="64" cy="145"/>
              </a:xfrm>
              <a:custGeom>
                <a:avLst/>
                <a:gdLst>
                  <a:gd name="T0" fmla="*/ 46 w 64"/>
                  <a:gd name="T1" fmla="*/ 0 h 145"/>
                  <a:gd name="T2" fmla="*/ 43 w 64"/>
                  <a:gd name="T3" fmla="*/ 48 h 145"/>
                  <a:gd name="T4" fmla="*/ 29 w 64"/>
                  <a:gd name="T5" fmla="*/ 50 h 145"/>
                  <a:gd name="T6" fmla="*/ 29 w 64"/>
                  <a:gd name="T7" fmla="*/ 55 h 145"/>
                  <a:gd name="T8" fmla="*/ 29 w 64"/>
                  <a:gd name="T9" fmla="*/ 61 h 145"/>
                  <a:gd name="T10" fmla="*/ 20 w 64"/>
                  <a:gd name="T11" fmla="*/ 67 h 145"/>
                  <a:gd name="T12" fmla="*/ 32 w 64"/>
                  <a:gd name="T13" fmla="*/ 69 h 145"/>
                  <a:gd name="T14" fmla="*/ 46 w 64"/>
                  <a:gd name="T15" fmla="*/ 74 h 145"/>
                  <a:gd name="T16" fmla="*/ 0 w 64"/>
                  <a:gd name="T17" fmla="*/ 95 h 145"/>
                  <a:gd name="T18" fmla="*/ 17 w 64"/>
                  <a:gd name="T19" fmla="*/ 94 h 145"/>
                  <a:gd name="T20" fmla="*/ 35 w 64"/>
                  <a:gd name="T21" fmla="*/ 95 h 145"/>
                  <a:gd name="T22" fmla="*/ 55 w 64"/>
                  <a:gd name="T23" fmla="*/ 145 h 145"/>
                  <a:gd name="T24" fmla="*/ 64 w 64"/>
                  <a:gd name="T25" fmla="*/ 0 h 145"/>
                  <a:gd name="T26" fmla="*/ 55 w 64"/>
                  <a:gd name="T27" fmla="*/ 0 h 145"/>
                  <a:gd name="T28" fmla="*/ 46 w 64"/>
                  <a:gd name="T29" fmla="*/ 0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145">
                    <a:moveTo>
                      <a:pt x="46" y="0"/>
                    </a:moveTo>
                    <a:lnTo>
                      <a:pt x="43" y="48"/>
                    </a:lnTo>
                    <a:lnTo>
                      <a:pt x="29" y="50"/>
                    </a:lnTo>
                    <a:lnTo>
                      <a:pt x="29" y="55"/>
                    </a:lnTo>
                    <a:lnTo>
                      <a:pt x="29" y="61"/>
                    </a:lnTo>
                    <a:lnTo>
                      <a:pt x="20" y="67"/>
                    </a:lnTo>
                    <a:lnTo>
                      <a:pt x="32" y="69"/>
                    </a:lnTo>
                    <a:lnTo>
                      <a:pt x="46" y="74"/>
                    </a:lnTo>
                    <a:lnTo>
                      <a:pt x="0" y="95"/>
                    </a:lnTo>
                    <a:lnTo>
                      <a:pt x="17" y="94"/>
                    </a:lnTo>
                    <a:lnTo>
                      <a:pt x="35" y="95"/>
                    </a:lnTo>
                    <a:lnTo>
                      <a:pt x="55" y="145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89" name="Freeform 35"/>
              <p:cNvSpPr>
                <a:spLocks/>
              </p:cNvSpPr>
              <p:nvPr/>
            </p:nvSpPr>
            <p:spPr bwMode="auto">
              <a:xfrm>
                <a:off x="3730" y="3801"/>
                <a:ext cx="84" cy="124"/>
              </a:xfrm>
              <a:custGeom>
                <a:avLst/>
                <a:gdLst>
                  <a:gd name="T0" fmla="*/ 73 w 84"/>
                  <a:gd name="T1" fmla="*/ 4 h 124"/>
                  <a:gd name="T2" fmla="*/ 64 w 84"/>
                  <a:gd name="T3" fmla="*/ 14 h 124"/>
                  <a:gd name="T4" fmla="*/ 55 w 84"/>
                  <a:gd name="T5" fmla="*/ 25 h 124"/>
                  <a:gd name="T6" fmla="*/ 41 w 84"/>
                  <a:gd name="T7" fmla="*/ 36 h 124"/>
                  <a:gd name="T8" fmla="*/ 32 w 84"/>
                  <a:gd name="T9" fmla="*/ 48 h 124"/>
                  <a:gd name="T10" fmla="*/ 17 w 84"/>
                  <a:gd name="T11" fmla="*/ 57 h 124"/>
                  <a:gd name="T12" fmla="*/ 14 w 84"/>
                  <a:gd name="T13" fmla="*/ 69 h 124"/>
                  <a:gd name="T14" fmla="*/ 14 w 84"/>
                  <a:gd name="T15" fmla="*/ 80 h 124"/>
                  <a:gd name="T16" fmla="*/ 29 w 84"/>
                  <a:gd name="T17" fmla="*/ 91 h 124"/>
                  <a:gd name="T18" fmla="*/ 0 w 84"/>
                  <a:gd name="T19" fmla="*/ 110 h 124"/>
                  <a:gd name="T20" fmla="*/ 6 w 84"/>
                  <a:gd name="T21" fmla="*/ 116 h 124"/>
                  <a:gd name="T22" fmla="*/ 14 w 84"/>
                  <a:gd name="T23" fmla="*/ 124 h 124"/>
                  <a:gd name="T24" fmla="*/ 23 w 84"/>
                  <a:gd name="T25" fmla="*/ 107 h 124"/>
                  <a:gd name="T26" fmla="*/ 38 w 84"/>
                  <a:gd name="T27" fmla="*/ 90 h 124"/>
                  <a:gd name="T28" fmla="*/ 52 w 84"/>
                  <a:gd name="T29" fmla="*/ 74 h 124"/>
                  <a:gd name="T30" fmla="*/ 70 w 84"/>
                  <a:gd name="T31" fmla="*/ 61 h 124"/>
                  <a:gd name="T32" fmla="*/ 78 w 84"/>
                  <a:gd name="T33" fmla="*/ 44 h 124"/>
                  <a:gd name="T34" fmla="*/ 84 w 84"/>
                  <a:gd name="T35" fmla="*/ 31 h 124"/>
                  <a:gd name="T36" fmla="*/ 84 w 84"/>
                  <a:gd name="T37" fmla="*/ 14 h 124"/>
                  <a:gd name="T38" fmla="*/ 75 w 84"/>
                  <a:gd name="T39" fmla="*/ 0 h 124"/>
                  <a:gd name="T40" fmla="*/ 73 w 84"/>
                  <a:gd name="T41" fmla="*/ 2 h 124"/>
                  <a:gd name="T42" fmla="*/ 73 w 84"/>
                  <a:gd name="T43" fmla="*/ 4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4" h="124">
                    <a:moveTo>
                      <a:pt x="73" y="4"/>
                    </a:moveTo>
                    <a:lnTo>
                      <a:pt x="64" y="14"/>
                    </a:lnTo>
                    <a:lnTo>
                      <a:pt x="55" y="25"/>
                    </a:lnTo>
                    <a:lnTo>
                      <a:pt x="41" y="36"/>
                    </a:lnTo>
                    <a:lnTo>
                      <a:pt x="32" y="48"/>
                    </a:lnTo>
                    <a:lnTo>
                      <a:pt x="17" y="57"/>
                    </a:lnTo>
                    <a:lnTo>
                      <a:pt x="14" y="69"/>
                    </a:lnTo>
                    <a:lnTo>
                      <a:pt x="14" y="80"/>
                    </a:lnTo>
                    <a:lnTo>
                      <a:pt x="29" y="91"/>
                    </a:lnTo>
                    <a:lnTo>
                      <a:pt x="0" y="110"/>
                    </a:lnTo>
                    <a:lnTo>
                      <a:pt x="6" y="116"/>
                    </a:lnTo>
                    <a:lnTo>
                      <a:pt x="14" y="124"/>
                    </a:lnTo>
                    <a:lnTo>
                      <a:pt x="23" y="107"/>
                    </a:lnTo>
                    <a:lnTo>
                      <a:pt x="38" y="90"/>
                    </a:lnTo>
                    <a:lnTo>
                      <a:pt x="52" y="74"/>
                    </a:lnTo>
                    <a:lnTo>
                      <a:pt x="70" y="61"/>
                    </a:lnTo>
                    <a:lnTo>
                      <a:pt x="78" y="44"/>
                    </a:lnTo>
                    <a:lnTo>
                      <a:pt x="84" y="31"/>
                    </a:lnTo>
                    <a:lnTo>
                      <a:pt x="84" y="14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0" name="Freeform 36"/>
              <p:cNvSpPr>
                <a:spLocks/>
              </p:cNvSpPr>
              <p:nvPr/>
            </p:nvSpPr>
            <p:spPr bwMode="auto">
              <a:xfrm>
                <a:off x="4672" y="4045"/>
                <a:ext cx="8" cy="13"/>
              </a:xfrm>
              <a:custGeom>
                <a:avLst/>
                <a:gdLst>
                  <a:gd name="T0" fmla="*/ 3 w 8"/>
                  <a:gd name="T1" fmla="*/ 0 h 13"/>
                  <a:gd name="T2" fmla="*/ 3 w 8"/>
                  <a:gd name="T3" fmla="*/ 5 h 13"/>
                  <a:gd name="T4" fmla="*/ 3 w 8"/>
                  <a:gd name="T5" fmla="*/ 13 h 13"/>
                  <a:gd name="T6" fmla="*/ 0 w 8"/>
                  <a:gd name="T7" fmla="*/ 9 h 13"/>
                  <a:gd name="T8" fmla="*/ 6 w 8"/>
                  <a:gd name="T9" fmla="*/ 5 h 13"/>
                  <a:gd name="T10" fmla="*/ 8 w 8"/>
                  <a:gd name="T11" fmla="*/ 0 h 13"/>
                  <a:gd name="T12" fmla="*/ 3 w 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lnTo>
                      <a:pt x="3" y="5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1" name="Freeform 37"/>
              <p:cNvSpPr>
                <a:spLocks/>
              </p:cNvSpPr>
              <p:nvPr/>
            </p:nvSpPr>
            <p:spPr bwMode="auto">
              <a:xfrm>
                <a:off x="4651" y="4166"/>
                <a:ext cx="15" cy="51"/>
              </a:xfrm>
              <a:custGeom>
                <a:avLst/>
                <a:gdLst>
                  <a:gd name="T0" fmla="*/ 12 w 15"/>
                  <a:gd name="T1" fmla="*/ 0 h 51"/>
                  <a:gd name="T2" fmla="*/ 6 w 15"/>
                  <a:gd name="T3" fmla="*/ 0 h 51"/>
                  <a:gd name="T4" fmla="*/ 3 w 15"/>
                  <a:gd name="T5" fmla="*/ 2 h 51"/>
                  <a:gd name="T6" fmla="*/ 0 w 15"/>
                  <a:gd name="T7" fmla="*/ 51 h 51"/>
                  <a:gd name="T8" fmla="*/ 12 w 15"/>
                  <a:gd name="T9" fmla="*/ 38 h 51"/>
                  <a:gd name="T10" fmla="*/ 15 w 15"/>
                  <a:gd name="T11" fmla="*/ 25 h 51"/>
                  <a:gd name="T12" fmla="*/ 15 w 15"/>
                  <a:gd name="T13" fmla="*/ 12 h 51"/>
                  <a:gd name="T14" fmla="*/ 12 w 15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51"/>
                    </a:lnTo>
                    <a:lnTo>
                      <a:pt x="12" y="38"/>
                    </a:lnTo>
                    <a:lnTo>
                      <a:pt x="15" y="25"/>
                    </a:lnTo>
                    <a:lnTo>
                      <a:pt x="15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2" name="Freeform 38"/>
              <p:cNvSpPr>
                <a:spLocks/>
              </p:cNvSpPr>
              <p:nvPr/>
            </p:nvSpPr>
            <p:spPr bwMode="auto">
              <a:xfrm>
                <a:off x="4657" y="4235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2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3" name="Freeform 39"/>
              <p:cNvSpPr>
                <a:spLocks/>
              </p:cNvSpPr>
              <p:nvPr/>
            </p:nvSpPr>
            <p:spPr bwMode="auto">
              <a:xfrm>
                <a:off x="4657" y="4273"/>
                <a:ext cx="6" cy="64"/>
              </a:xfrm>
              <a:custGeom>
                <a:avLst/>
                <a:gdLst>
                  <a:gd name="T0" fmla="*/ 6 w 6"/>
                  <a:gd name="T1" fmla="*/ 0 h 64"/>
                  <a:gd name="T2" fmla="*/ 0 w 6"/>
                  <a:gd name="T3" fmla="*/ 64 h 64"/>
                  <a:gd name="T4" fmla="*/ 6 w 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4">
                    <a:moveTo>
                      <a:pt x="6" y="0"/>
                    </a:moveTo>
                    <a:lnTo>
                      <a:pt x="0" y="6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4" name="Freeform 40"/>
              <p:cNvSpPr>
                <a:spLocks/>
              </p:cNvSpPr>
              <p:nvPr/>
            </p:nvSpPr>
            <p:spPr bwMode="auto">
              <a:xfrm>
                <a:off x="4666" y="4351"/>
                <a:ext cx="3" cy="26"/>
              </a:xfrm>
              <a:custGeom>
                <a:avLst/>
                <a:gdLst>
                  <a:gd name="T0" fmla="*/ 0 w 3"/>
                  <a:gd name="T1" fmla="*/ 0 h 26"/>
                  <a:gd name="T2" fmla="*/ 3 w 3"/>
                  <a:gd name="T3" fmla="*/ 26 h 26"/>
                  <a:gd name="T4" fmla="*/ 0 w 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5" name="Freeform 41"/>
              <p:cNvSpPr>
                <a:spLocks/>
              </p:cNvSpPr>
              <p:nvPr/>
            </p:nvSpPr>
            <p:spPr bwMode="auto">
              <a:xfrm>
                <a:off x="3771" y="4852"/>
                <a:ext cx="11" cy="35"/>
              </a:xfrm>
              <a:custGeom>
                <a:avLst/>
                <a:gdLst>
                  <a:gd name="T0" fmla="*/ 0 w 11"/>
                  <a:gd name="T1" fmla="*/ 0 h 35"/>
                  <a:gd name="T2" fmla="*/ 0 w 11"/>
                  <a:gd name="T3" fmla="*/ 35 h 35"/>
                  <a:gd name="T4" fmla="*/ 11 w 11"/>
                  <a:gd name="T5" fmla="*/ 0 h 35"/>
                  <a:gd name="T6" fmla="*/ 5 w 11"/>
                  <a:gd name="T7" fmla="*/ 0 h 35"/>
                  <a:gd name="T8" fmla="*/ 0 w 1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lnTo>
                      <a:pt x="0" y="35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6" name="Freeform 42"/>
              <p:cNvSpPr>
                <a:spLocks/>
              </p:cNvSpPr>
              <p:nvPr/>
            </p:nvSpPr>
            <p:spPr bwMode="auto">
              <a:xfrm>
                <a:off x="3742" y="4934"/>
                <a:ext cx="1" cy="8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2 h 8"/>
                  <a:gd name="T4" fmla="*/ 0 w 1"/>
                  <a:gd name="T5" fmla="*/ 8 h 8"/>
                  <a:gd name="T6" fmla="*/ 0 w 1"/>
                  <a:gd name="T7" fmla="*/ 4 h 8"/>
                  <a:gd name="T8" fmla="*/ 0 w 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7" name="Freeform 43"/>
              <p:cNvSpPr>
                <a:spLocks/>
              </p:cNvSpPr>
              <p:nvPr/>
            </p:nvSpPr>
            <p:spPr bwMode="auto">
              <a:xfrm>
                <a:off x="3515" y="5003"/>
                <a:ext cx="229" cy="345"/>
              </a:xfrm>
              <a:custGeom>
                <a:avLst/>
                <a:gdLst>
                  <a:gd name="T0" fmla="*/ 200 w 229"/>
                  <a:gd name="T1" fmla="*/ 0 h 345"/>
                  <a:gd name="T2" fmla="*/ 189 w 229"/>
                  <a:gd name="T3" fmla="*/ 0 h 345"/>
                  <a:gd name="T4" fmla="*/ 174 w 229"/>
                  <a:gd name="T5" fmla="*/ 0 h 345"/>
                  <a:gd name="T6" fmla="*/ 151 w 229"/>
                  <a:gd name="T7" fmla="*/ 41 h 345"/>
                  <a:gd name="T8" fmla="*/ 134 w 229"/>
                  <a:gd name="T9" fmla="*/ 45 h 345"/>
                  <a:gd name="T10" fmla="*/ 119 w 229"/>
                  <a:gd name="T11" fmla="*/ 51 h 345"/>
                  <a:gd name="T12" fmla="*/ 102 w 229"/>
                  <a:gd name="T13" fmla="*/ 58 h 345"/>
                  <a:gd name="T14" fmla="*/ 87 w 229"/>
                  <a:gd name="T15" fmla="*/ 68 h 345"/>
                  <a:gd name="T16" fmla="*/ 75 w 229"/>
                  <a:gd name="T17" fmla="*/ 76 h 345"/>
                  <a:gd name="T18" fmla="*/ 67 w 229"/>
                  <a:gd name="T19" fmla="*/ 87 h 345"/>
                  <a:gd name="T20" fmla="*/ 55 w 229"/>
                  <a:gd name="T21" fmla="*/ 96 h 345"/>
                  <a:gd name="T22" fmla="*/ 46 w 229"/>
                  <a:gd name="T23" fmla="*/ 106 h 345"/>
                  <a:gd name="T24" fmla="*/ 41 w 229"/>
                  <a:gd name="T25" fmla="*/ 117 h 345"/>
                  <a:gd name="T26" fmla="*/ 35 w 229"/>
                  <a:gd name="T27" fmla="*/ 129 h 345"/>
                  <a:gd name="T28" fmla="*/ 26 w 229"/>
                  <a:gd name="T29" fmla="*/ 138 h 345"/>
                  <a:gd name="T30" fmla="*/ 23 w 229"/>
                  <a:gd name="T31" fmla="*/ 148 h 345"/>
                  <a:gd name="T32" fmla="*/ 17 w 229"/>
                  <a:gd name="T33" fmla="*/ 159 h 345"/>
                  <a:gd name="T34" fmla="*/ 14 w 229"/>
                  <a:gd name="T35" fmla="*/ 171 h 345"/>
                  <a:gd name="T36" fmla="*/ 9 w 229"/>
                  <a:gd name="T37" fmla="*/ 180 h 345"/>
                  <a:gd name="T38" fmla="*/ 6 w 229"/>
                  <a:gd name="T39" fmla="*/ 191 h 345"/>
                  <a:gd name="T40" fmla="*/ 3 w 229"/>
                  <a:gd name="T41" fmla="*/ 203 h 345"/>
                  <a:gd name="T42" fmla="*/ 0 w 229"/>
                  <a:gd name="T43" fmla="*/ 214 h 345"/>
                  <a:gd name="T44" fmla="*/ 6 w 229"/>
                  <a:gd name="T45" fmla="*/ 216 h 345"/>
                  <a:gd name="T46" fmla="*/ 20 w 229"/>
                  <a:gd name="T47" fmla="*/ 218 h 345"/>
                  <a:gd name="T48" fmla="*/ 32 w 229"/>
                  <a:gd name="T49" fmla="*/ 218 h 345"/>
                  <a:gd name="T50" fmla="*/ 46 w 229"/>
                  <a:gd name="T51" fmla="*/ 222 h 345"/>
                  <a:gd name="T52" fmla="*/ 38 w 229"/>
                  <a:gd name="T53" fmla="*/ 345 h 345"/>
                  <a:gd name="T54" fmla="*/ 163 w 229"/>
                  <a:gd name="T55" fmla="*/ 83 h 345"/>
                  <a:gd name="T56" fmla="*/ 212 w 229"/>
                  <a:gd name="T57" fmla="*/ 72 h 345"/>
                  <a:gd name="T58" fmla="*/ 229 w 229"/>
                  <a:gd name="T59" fmla="*/ 11 h 345"/>
                  <a:gd name="T60" fmla="*/ 227 w 229"/>
                  <a:gd name="T61" fmla="*/ 5 h 345"/>
                  <a:gd name="T62" fmla="*/ 224 w 229"/>
                  <a:gd name="T63" fmla="*/ 0 h 345"/>
                  <a:gd name="T64" fmla="*/ 212 w 229"/>
                  <a:gd name="T65" fmla="*/ 0 h 345"/>
                  <a:gd name="T66" fmla="*/ 200 w 229"/>
                  <a:gd name="T67" fmla="*/ 0 h 3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9" h="345">
                    <a:moveTo>
                      <a:pt x="200" y="0"/>
                    </a:moveTo>
                    <a:lnTo>
                      <a:pt x="189" y="0"/>
                    </a:lnTo>
                    <a:lnTo>
                      <a:pt x="174" y="0"/>
                    </a:lnTo>
                    <a:lnTo>
                      <a:pt x="151" y="41"/>
                    </a:lnTo>
                    <a:lnTo>
                      <a:pt x="134" y="45"/>
                    </a:lnTo>
                    <a:lnTo>
                      <a:pt x="119" y="51"/>
                    </a:lnTo>
                    <a:lnTo>
                      <a:pt x="102" y="58"/>
                    </a:lnTo>
                    <a:lnTo>
                      <a:pt x="87" y="68"/>
                    </a:lnTo>
                    <a:lnTo>
                      <a:pt x="75" y="76"/>
                    </a:lnTo>
                    <a:lnTo>
                      <a:pt x="67" y="87"/>
                    </a:lnTo>
                    <a:lnTo>
                      <a:pt x="55" y="96"/>
                    </a:lnTo>
                    <a:lnTo>
                      <a:pt x="46" y="106"/>
                    </a:lnTo>
                    <a:lnTo>
                      <a:pt x="41" y="117"/>
                    </a:lnTo>
                    <a:lnTo>
                      <a:pt x="35" y="129"/>
                    </a:lnTo>
                    <a:lnTo>
                      <a:pt x="26" y="138"/>
                    </a:lnTo>
                    <a:lnTo>
                      <a:pt x="23" y="148"/>
                    </a:lnTo>
                    <a:lnTo>
                      <a:pt x="17" y="159"/>
                    </a:lnTo>
                    <a:lnTo>
                      <a:pt x="14" y="171"/>
                    </a:lnTo>
                    <a:lnTo>
                      <a:pt x="9" y="180"/>
                    </a:lnTo>
                    <a:lnTo>
                      <a:pt x="6" y="191"/>
                    </a:lnTo>
                    <a:lnTo>
                      <a:pt x="3" y="203"/>
                    </a:lnTo>
                    <a:lnTo>
                      <a:pt x="0" y="214"/>
                    </a:lnTo>
                    <a:lnTo>
                      <a:pt x="6" y="216"/>
                    </a:lnTo>
                    <a:lnTo>
                      <a:pt x="20" y="218"/>
                    </a:lnTo>
                    <a:lnTo>
                      <a:pt x="32" y="218"/>
                    </a:lnTo>
                    <a:lnTo>
                      <a:pt x="46" y="222"/>
                    </a:lnTo>
                    <a:lnTo>
                      <a:pt x="38" y="345"/>
                    </a:lnTo>
                    <a:lnTo>
                      <a:pt x="163" y="83"/>
                    </a:lnTo>
                    <a:lnTo>
                      <a:pt x="212" y="72"/>
                    </a:lnTo>
                    <a:lnTo>
                      <a:pt x="229" y="11"/>
                    </a:lnTo>
                    <a:lnTo>
                      <a:pt x="227" y="5"/>
                    </a:lnTo>
                    <a:lnTo>
                      <a:pt x="224" y="0"/>
                    </a:lnTo>
                    <a:lnTo>
                      <a:pt x="212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8" name="Freeform 44"/>
              <p:cNvSpPr>
                <a:spLocks/>
              </p:cNvSpPr>
              <p:nvPr/>
            </p:nvSpPr>
            <p:spPr bwMode="auto">
              <a:xfrm>
                <a:off x="3867" y="5145"/>
                <a:ext cx="23" cy="127"/>
              </a:xfrm>
              <a:custGeom>
                <a:avLst/>
                <a:gdLst>
                  <a:gd name="T0" fmla="*/ 8 w 23"/>
                  <a:gd name="T1" fmla="*/ 0 h 127"/>
                  <a:gd name="T2" fmla="*/ 0 w 23"/>
                  <a:gd name="T3" fmla="*/ 127 h 127"/>
                  <a:gd name="T4" fmla="*/ 14 w 23"/>
                  <a:gd name="T5" fmla="*/ 110 h 127"/>
                  <a:gd name="T6" fmla="*/ 23 w 23"/>
                  <a:gd name="T7" fmla="*/ 95 h 127"/>
                  <a:gd name="T8" fmla="*/ 23 w 23"/>
                  <a:gd name="T9" fmla="*/ 80 h 127"/>
                  <a:gd name="T10" fmla="*/ 17 w 23"/>
                  <a:gd name="T11" fmla="*/ 65 h 127"/>
                  <a:gd name="T12" fmla="*/ 8 w 23"/>
                  <a:gd name="T13" fmla="*/ 48 h 127"/>
                  <a:gd name="T14" fmla="*/ 2 w 23"/>
                  <a:gd name="T15" fmla="*/ 32 h 127"/>
                  <a:gd name="T16" fmla="*/ 0 w 23"/>
                  <a:gd name="T17" fmla="*/ 15 h 127"/>
                  <a:gd name="T18" fmla="*/ 8 w 23"/>
                  <a:gd name="T19" fmla="*/ 0 h 1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27">
                    <a:moveTo>
                      <a:pt x="8" y="0"/>
                    </a:moveTo>
                    <a:lnTo>
                      <a:pt x="0" y="127"/>
                    </a:lnTo>
                    <a:lnTo>
                      <a:pt x="14" y="110"/>
                    </a:lnTo>
                    <a:lnTo>
                      <a:pt x="23" y="95"/>
                    </a:lnTo>
                    <a:lnTo>
                      <a:pt x="23" y="80"/>
                    </a:lnTo>
                    <a:lnTo>
                      <a:pt x="17" y="65"/>
                    </a:lnTo>
                    <a:lnTo>
                      <a:pt x="8" y="48"/>
                    </a:lnTo>
                    <a:lnTo>
                      <a:pt x="2" y="32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99" name="Freeform 45"/>
              <p:cNvSpPr>
                <a:spLocks/>
              </p:cNvSpPr>
              <p:nvPr/>
            </p:nvSpPr>
            <p:spPr bwMode="auto">
              <a:xfrm>
                <a:off x="3736" y="5160"/>
                <a:ext cx="64" cy="183"/>
              </a:xfrm>
              <a:custGeom>
                <a:avLst/>
                <a:gdLst>
                  <a:gd name="T0" fmla="*/ 52 w 64"/>
                  <a:gd name="T1" fmla="*/ 4 h 183"/>
                  <a:gd name="T2" fmla="*/ 0 w 64"/>
                  <a:gd name="T3" fmla="*/ 183 h 183"/>
                  <a:gd name="T4" fmla="*/ 52 w 64"/>
                  <a:gd name="T5" fmla="*/ 164 h 183"/>
                  <a:gd name="T6" fmla="*/ 64 w 64"/>
                  <a:gd name="T7" fmla="*/ 0 h 183"/>
                  <a:gd name="T8" fmla="*/ 58 w 64"/>
                  <a:gd name="T9" fmla="*/ 2 h 183"/>
                  <a:gd name="T10" fmla="*/ 52 w 64"/>
                  <a:gd name="T11" fmla="*/ 4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183">
                    <a:moveTo>
                      <a:pt x="52" y="4"/>
                    </a:moveTo>
                    <a:lnTo>
                      <a:pt x="0" y="183"/>
                    </a:lnTo>
                    <a:lnTo>
                      <a:pt x="52" y="16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0" name="Freeform 46"/>
              <p:cNvSpPr>
                <a:spLocks/>
              </p:cNvSpPr>
              <p:nvPr/>
            </p:nvSpPr>
            <p:spPr bwMode="auto">
              <a:xfrm>
                <a:off x="4846" y="5147"/>
                <a:ext cx="64" cy="441"/>
              </a:xfrm>
              <a:custGeom>
                <a:avLst/>
                <a:gdLst>
                  <a:gd name="T0" fmla="*/ 50 w 64"/>
                  <a:gd name="T1" fmla="*/ 0 h 441"/>
                  <a:gd name="T2" fmla="*/ 38 w 64"/>
                  <a:gd name="T3" fmla="*/ 0 h 441"/>
                  <a:gd name="T4" fmla="*/ 26 w 64"/>
                  <a:gd name="T5" fmla="*/ 2 h 441"/>
                  <a:gd name="T6" fmla="*/ 0 w 64"/>
                  <a:gd name="T7" fmla="*/ 439 h 441"/>
                  <a:gd name="T8" fmla="*/ 6 w 64"/>
                  <a:gd name="T9" fmla="*/ 441 h 441"/>
                  <a:gd name="T10" fmla="*/ 18 w 64"/>
                  <a:gd name="T11" fmla="*/ 441 h 441"/>
                  <a:gd name="T12" fmla="*/ 29 w 64"/>
                  <a:gd name="T13" fmla="*/ 439 h 441"/>
                  <a:gd name="T14" fmla="*/ 41 w 64"/>
                  <a:gd name="T15" fmla="*/ 439 h 441"/>
                  <a:gd name="T16" fmla="*/ 64 w 64"/>
                  <a:gd name="T17" fmla="*/ 2 h 441"/>
                  <a:gd name="T18" fmla="*/ 55 w 64"/>
                  <a:gd name="T19" fmla="*/ 0 h 441"/>
                  <a:gd name="T20" fmla="*/ 50 w 64"/>
                  <a:gd name="T21" fmla="*/ 0 h 4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441">
                    <a:moveTo>
                      <a:pt x="50" y="0"/>
                    </a:moveTo>
                    <a:lnTo>
                      <a:pt x="38" y="0"/>
                    </a:lnTo>
                    <a:lnTo>
                      <a:pt x="26" y="2"/>
                    </a:lnTo>
                    <a:lnTo>
                      <a:pt x="0" y="439"/>
                    </a:lnTo>
                    <a:lnTo>
                      <a:pt x="6" y="441"/>
                    </a:lnTo>
                    <a:lnTo>
                      <a:pt x="18" y="441"/>
                    </a:lnTo>
                    <a:lnTo>
                      <a:pt x="29" y="439"/>
                    </a:lnTo>
                    <a:lnTo>
                      <a:pt x="41" y="439"/>
                    </a:lnTo>
                    <a:lnTo>
                      <a:pt x="64" y="2"/>
                    </a:lnTo>
                    <a:lnTo>
                      <a:pt x="55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1" name="Freeform 47"/>
              <p:cNvSpPr>
                <a:spLocks/>
              </p:cNvSpPr>
              <p:nvPr/>
            </p:nvSpPr>
            <p:spPr bwMode="auto">
              <a:xfrm>
                <a:off x="4462" y="5497"/>
                <a:ext cx="32" cy="80"/>
              </a:xfrm>
              <a:custGeom>
                <a:avLst/>
                <a:gdLst>
                  <a:gd name="T0" fmla="*/ 18 w 32"/>
                  <a:gd name="T1" fmla="*/ 2 h 80"/>
                  <a:gd name="T2" fmla="*/ 0 w 32"/>
                  <a:gd name="T3" fmla="*/ 80 h 80"/>
                  <a:gd name="T4" fmla="*/ 32 w 32"/>
                  <a:gd name="T5" fmla="*/ 0 h 80"/>
                  <a:gd name="T6" fmla="*/ 24 w 32"/>
                  <a:gd name="T7" fmla="*/ 0 h 80"/>
                  <a:gd name="T8" fmla="*/ 18 w 32"/>
                  <a:gd name="T9" fmla="*/ 2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0">
                    <a:moveTo>
                      <a:pt x="18" y="2"/>
                    </a:moveTo>
                    <a:lnTo>
                      <a:pt x="0" y="8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2" name="Freeform 48"/>
              <p:cNvSpPr>
                <a:spLocks/>
              </p:cNvSpPr>
              <p:nvPr/>
            </p:nvSpPr>
            <p:spPr bwMode="auto">
              <a:xfrm>
                <a:off x="3884" y="5820"/>
                <a:ext cx="58" cy="13"/>
              </a:xfrm>
              <a:custGeom>
                <a:avLst/>
                <a:gdLst>
                  <a:gd name="T0" fmla="*/ 44 w 58"/>
                  <a:gd name="T1" fmla="*/ 2 h 13"/>
                  <a:gd name="T2" fmla="*/ 23 w 58"/>
                  <a:gd name="T3" fmla="*/ 0 h 13"/>
                  <a:gd name="T4" fmla="*/ 3 w 58"/>
                  <a:gd name="T5" fmla="*/ 4 h 13"/>
                  <a:gd name="T6" fmla="*/ 0 w 58"/>
                  <a:gd name="T7" fmla="*/ 7 h 13"/>
                  <a:gd name="T8" fmla="*/ 15 w 58"/>
                  <a:gd name="T9" fmla="*/ 9 h 13"/>
                  <a:gd name="T10" fmla="*/ 29 w 58"/>
                  <a:gd name="T11" fmla="*/ 11 h 13"/>
                  <a:gd name="T12" fmla="*/ 44 w 58"/>
                  <a:gd name="T13" fmla="*/ 13 h 13"/>
                  <a:gd name="T14" fmla="*/ 55 w 58"/>
                  <a:gd name="T15" fmla="*/ 11 h 13"/>
                  <a:gd name="T16" fmla="*/ 58 w 58"/>
                  <a:gd name="T17" fmla="*/ 7 h 13"/>
                  <a:gd name="T18" fmla="*/ 58 w 58"/>
                  <a:gd name="T19" fmla="*/ 4 h 13"/>
                  <a:gd name="T20" fmla="*/ 55 w 58"/>
                  <a:gd name="T21" fmla="*/ 2 h 13"/>
                  <a:gd name="T22" fmla="*/ 49 w 58"/>
                  <a:gd name="T23" fmla="*/ 2 h 13"/>
                  <a:gd name="T24" fmla="*/ 44 w 58"/>
                  <a:gd name="T25" fmla="*/ 2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13">
                    <a:moveTo>
                      <a:pt x="44" y="2"/>
                    </a:moveTo>
                    <a:lnTo>
                      <a:pt x="23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4" y="13"/>
                    </a:lnTo>
                    <a:lnTo>
                      <a:pt x="55" y="11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5" y="2"/>
                    </a:lnTo>
                    <a:lnTo>
                      <a:pt x="49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3" name="Freeform 49"/>
              <p:cNvSpPr>
                <a:spLocks/>
              </p:cNvSpPr>
              <p:nvPr/>
            </p:nvSpPr>
            <p:spPr bwMode="auto">
              <a:xfrm>
                <a:off x="3727" y="5962"/>
                <a:ext cx="154" cy="52"/>
              </a:xfrm>
              <a:custGeom>
                <a:avLst/>
                <a:gdLst>
                  <a:gd name="T0" fmla="*/ 73 w 154"/>
                  <a:gd name="T1" fmla="*/ 4 h 52"/>
                  <a:gd name="T2" fmla="*/ 0 w 154"/>
                  <a:gd name="T3" fmla="*/ 19 h 52"/>
                  <a:gd name="T4" fmla="*/ 0 w 154"/>
                  <a:gd name="T5" fmla="*/ 25 h 52"/>
                  <a:gd name="T6" fmla="*/ 23 w 154"/>
                  <a:gd name="T7" fmla="*/ 27 h 52"/>
                  <a:gd name="T8" fmla="*/ 49 w 154"/>
                  <a:gd name="T9" fmla="*/ 29 h 52"/>
                  <a:gd name="T10" fmla="*/ 67 w 154"/>
                  <a:gd name="T11" fmla="*/ 36 h 52"/>
                  <a:gd name="T12" fmla="*/ 73 w 154"/>
                  <a:gd name="T13" fmla="*/ 40 h 52"/>
                  <a:gd name="T14" fmla="*/ 78 w 154"/>
                  <a:gd name="T15" fmla="*/ 48 h 52"/>
                  <a:gd name="T16" fmla="*/ 99 w 154"/>
                  <a:gd name="T17" fmla="*/ 48 h 52"/>
                  <a:gd name="T18" fmla="*/ 119 w 154"/>
                  <a:gd name="T19" fmla="*/ 52 h 52"/>
                  <a:gd name="T20" fmla="*/ 137 w 154"/>
                  <a:gd name="T21" fmla="*/ 40 h 52"/>
                  <a:gd name="T22" fmla="*/ 154 w 154"/>
                  <a:gd name="T23" fmla="*/ 23 h 52"/>
                  <a:gd name="T24" fmla="*/ 148 w 154"/>
                  <a:gd name="T25" fmla="*/ 14 h 52"/>
                  <a:gd name="T26" fmla="*/ 137 w 154"/>
                  <a:gd name="T27" fmla="*/ 8 h 52"/>
                  <a:gd name="T28" fmla="*/ 116 w 154"/>
                  <a:gd name="T29" fmla="*/ 2 h 52"/>
                  <a:gd name="T30" fmla="*/ 90 w 154"/>
                  <a:gd name="T31" fmla="*/ 0 h 52"/>
                  <a:gd name="T32" fmla="*/ 81 w 154"/>
                  <a:gd name="T33" fmla="*/ 2 h 52"/>
                  <a:gd name="T34" fmla="*/ 73 w 154"/>
                  <a:gd name="T35" fmla="*/ 4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4" h="52">
                    <a:moveTo>
                      <a:pt x="73" y="4"/>
                    </a:moveTo>
                    <a:lnTo>
                      <a:pt x="0" y="19"/>
                    </a:lnTo>
                    <a:lnTo>
                      <a:pt x="0" y="25"/>
                    </a:lnTo>
                    <a:lnTo>
                      <a:pt x="23" y="27"/>
                    </a:lnTo>
                    <a:lnTo>
                      <a:pt x="49" y="29"/>
                    </a:lnTo>
                    <a:lnTo>
                      <a:pt x="67" y="36"/>
                    </a:lnTo>
                    <a:lnTo>
                      <a:pt x="73" y="40"/>
                    </a:lnTo>
                    <a:lnTo>
                      <a:pt x="78" y="48"/>
                    </a:lnTo>
                    <a:lnTo>
                      <a:pt x="99" y="48"/>
                    </a:lnTo>
                    <a:lnTo>
                      <a:pt x="119" y="52"/>
                    </a:lnTo>
                    <a:lnTo>
                      <a:pt x="137" y="40"/>
                    </a:lnTo>
                    <a:lnTo>
                      <a:pt x="154" y="23"/>
                    </a:lnTo>
                    <a:lnTo>
                      <a:pt x="148" y="14"/>
                    </a:lnTo>
                    <a:lnTo>
                      <a:pt x="137" y="8"/>
                    </a:lnTo>
                    <a:lnTo>
                      <a:pt x="116" y="2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4" name="Freeform 50"/>
              <p:cNvSpPr>
                <a:spLocks/>
              </p:cNvSpPr>
              <p:nvPr/>
            </p:nvSpPr>
            <p:spPr bwMode="auto">
              <a:xfrm>
                <a:off x="3925" y="6282"/>
                <a:ext cx="11" cy="9"/>
              </a:xfrm>
              <a:custGeom>
                <a:avLst/>
                <a:gdLst>
                  <a:gd name="T0" fmla="*/ 11 w 11"/>
                  <a:gd name="T1" fmla="*/ 0 h 9"/>
                  <a:gd name="T2" fmla="*/ 5 w 11"/>
                  <a:gd name="T3" fmla="*/ 3 h 9"/>
                  <a:gd name="T4" fmla="*/ 0 w 11"/>
                  <a:gd name="T5" fmla="*/ 9 h 9"/>
                  <a:gd name="T6" fmla="*/ 0 w 11"/>
                  <a:gd name="T7" fmla="*/ 5 h 9"/>
                  <a:gd name="T8" fmla="*/ 5 w 11"/>
                  <a:gd name="T9" fmla="*/ 3 h 9"/>
                  <a:gd name="T10" fmla="*/ 11 w 1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5" y="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5" name="Freeform 51"/>
              <p:cNvSpPr>
                <a:spLocks/>
              </p:cNvSpPr>
              <p:nvPr/>
            </p:nvSpPr>
            <p:spPr bwMode="auto">
              <a:xfrm>
                <a:off x="3771" y="6514"/>
                <a:ext cx="3" cy="41"/>
              </a:xfrm>
              <a:custGeom>
                <a:avLst/>
                <a:gdLst>
                  <a:gd name="T0" fmla="*/ 0 w 3"/>
                  <a:gd name="T1" fmla="*/ 0 h 41"/>
                  <a:gd name="T2" fmla="*/ 3 w 3"/>
                  <a:gd name="T3" fmla="*/ 41 h 41"/>
                  <a:gd name="T4" fmla="*/ 0 w 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1">
                    <a:moveTo>
                      <a:pt x="0" y="0"/>
                    </a:moveTo>
                    <a:lnTo>
                      <a:pt x="3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6" name="Freeform 52"/>
              <p:cNvSpPr>
                <a:spLocks/>
              </p:cNvSpPr>
              <p:nvPr/>
            </p:nvSpPr>
            <p:spPr bwMode="auto">
              <a:xfrm>
                <a:off x="2593" y="7916"/>
                <a:ext cx="82" cy="40"/>
              </a:xfrm>
              <a:custGeom>
                <a:avLst/>
                <a:gdLst>
                  <a:gd name="T0" fmla="*/ 29 w 82"/>
                  <a:gd name="T1" fmla="*/ 40 h 40"/>
                  <a:gd name="T2" fmla="*/ 35 w 82"/>
                  <a:gd name="T3" fmla="*/ 38 h 40"/>
                  <a:gd name="T4" fmla="*/ 41 w 82"/>
                  <a:gd name="T5" fmla="*/ 38 h 40"/>
                  <a:gd name="T6" fmla="*/ 64 w 82"/>
                  <a:gd name="T7" fmla="*/ 29 h 40"/>
                  <a:gd name="T8" fmla="*/ 82 w 82"/>
                  <a:gd name="T9" fmla="*/ 16 h 40"/>
                  <a:gd name="T10" fmla="*/ 79 w 82"/>
                  <a:gd name="T11" fmla="*/ 10 h 40"/>
                  <a:gd name="T12" fmla="*/ 76 w 82"/>
                  <a:gd name="T13" fmla="*/ 6 h 40"/>
                  <a:gd name="T14" fmla="*/ 64 w 82"/>
                  <a:gd name="T15" fmla="*/ 0 h 40"/>
                  <a:gd name="T16" fmla="*/ 53 w 82"/>
                  <a:gd name="T17" fmla="*/ 0 h 40"/>
                  <a:gd name="T18" fmla="*/ 35 w 82"/>
                  <a:gd name="T19" fmla="*/ 0 h 40"/>
                  <a:gd name="T20" fmla="*/ 21 w 82"/>
                  <a:gd name="T21" fmla="*/ 6 h 40"/>
                  <a:gd name="T22" fmla="*/ 6 w 82"/>
                  <a:gd name="T23" fmla="*/ 12 h 40"/>
                  <a:gd name="T24" fmla="*/ 0 w 82"/>
                  <a:gd name="T25" fmla="*/ 21 h 40"/>
                  <a:gd name="T26" fmla="*/ 9 w 82"/>
                  <a:gd name="T27" fmla="*/ 40 h 40"/>
                  <a:gd name="T28" fmla="*/ 15 w 82"/>
                  <a:gd name="T29" fmla="*/ 40 h 40"/>
                  <a:gd name="T30" fmla="*/ 29 w 82"/>
                  <a:gd name="T31" fmla="*/ 4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40">
                    <a:moveTo>
                      <a:pt x="29" y="40"/>
                    </a:moveTo>
                    <a:lnTo>
                      <a:pt x="35" y="38"/>
                    </a:lnTo>
                    <a:lnTo>
                      <a:pt x="41" y="38"/>
                    </a:lnTo>
                    <a:lnTo>
                      <a:pt x="64" y="29"/>
                    </a:lnTo>
                    <a:lnTo>
                      <a:pt x="82" y="16"/>
                    </a:lnTo>
                    <a:lnTo>
                      <a:pt x="79" y="10"/>
                    </a:lnTo>
                    <a:lnTo>
                      <a:pt x="76" y="6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21" y="6"/>
                    </a:lnTo>
                    <a:lnTo>
                      <a:pt x="6" y="12"/>
                    </a:lnTo>
                    <a:lnTo>
                      <a:pt x="0" y="21"/>
                    </a:lnTo>
                    <a:lnTo>
                      <a:pt x="9" y="40"/>
                    </a:lnTo>
                    <a:lnTo>
                      <a:pt x="15" y="4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7" name="Freeform 53"/>
              <p:cNvSpPr>
                <a:spLocks/>
              </p:cNvSpPr>
              <p:nvPr/>
            </p:nvSpPr>
            <p:spPr bwMode="auto">
              <a:xfrm>
                <a:off x="3195" y="7637"/>
                <a:ext cx="128" cy="238"/>
              </a:xfrm>
              <a:custGeom>
                <a:avLst/>
                <a:gdLst>
                  <a:gd name="T0" fmla="*/ 38 w 128"/>
                  <a:gd name="T1" fmla="*/ 238 h 238"/>
                  <a:gd name="T2" fmla="*/ 49 w 128"/>
                  <a:gd name="T3" fmla="*/ 236 h 238"/>
                  <a:gd name="T4" fmla="*/ 64 w 128"/>
                  <a:gd name="T5" fmla="*/ 232 h 238"/>
                  <a:gd name="T6" fmla="*/ 79 w 128"/>
                  <a:gd name="T7" fmla="*/ 220 h 238"/>
                  <a:gd name="T8" fmla="*/ 93 w 128"/>
                  <a:gd name="T9" fmla="*/ 209 h 238"/>
                  <a:gd name="T10" fmla="*/ 105 w 128"/>
                  <a:gd name="T11" fmla="*/ 196 h 238"/>
                  <a:gd name="T12" fmla="*/ 116 w 128"/>
                  <a:gd name="T13" fmla="*/ 182 h 238"/>
                  <a:gd name="T14" fmla="*/ 122 w 128"/>
                  <a:gd name="T15" fmla="*/ 167 h 238"/>
                  <a:gd name="T16" fmla="*/ 128 w 128"/>
                  <a:gd name="T17" fmla="*/ 154 h 238"/>
                  <a:gd name="T18" fmla="*/ 128 w 128"/>
                  <a:gd name="T19" fmla="*/ 141 h 238"/>
                  <a:gd name="T20" fmla="*/ 128 w 128"/>
                  <a:gd name="T21" fmla="*/ 129 h 238"/>
                  <a:gd name="T22" fmla="*/ 111 w 128"/>
                  <a:gd name="T23" fmla="*/ 114 h 238"/>
                  <a:gd name="T24" fmla="*/ 102 w 128"/>
                  <a:gd name="T25" fmla="*/ 99 h 238"/>
                  <a:gd name="T26" fmla="*/ 96 w 128"/>
                  <a:gd name="T27" fmla="*/ 84 h 238"/>
                  <a:gd name="T28" fmla="*/ 99 w 128"/>
                  <a:gd name="T29" fmla="*/ 68 h 238"/>
                  <a:gd name="T30" fmla="*/ 99 w 128"/>
                  <a:gd name="T31" fmla="*/ 51 h 238"/>
                  <a:gd name="T32" fmla="*/ 99 w 128"/>
                  <a:gd name="T33" fmla="*/ 34 h 238"/>
                  <a:gd name="T34" fmla="*/ 99 w 128"/>
                  <a:gd name="T35" fmla="*/ 17 h 238"/>
                  <a:gd name="T36" fmla="*/ 99 w 128"/>
                  <a:gd name="T37" fmla="*/ 2 h 238"/>
                  <a:gd name="T38" fmla="*/ 79 w 128"/>
                  <a:gd name="T39" fmla="*/ 0 h 238"/>
                  <a:gd name="T40" fmla="*/ 61 w 128"/>
                  <a:gd name="T41" fmla="*/ 6 h 238"/>
                  <a:gd name="T42" fmla="*/ 41 w 128"/>
                  <a:gd name="T43" fmla="*/ 165 h 238"/>
                  <a:gd name="T44" fmla="*/ 0 w 128"/>
                  <a:gd name="T45" fmla="*/ 228 h 238"/>
                  <a:gd name="T46" fmla="*/ 3 w 128"/>
                  <a:gd name="T47" fmla="*/ 230 h 238"/>
                  <a:gd name="T48" fmla="*/ 12 w 128"/>
                  <a:gd name="T49" fmla="*/ 234 h 238"/>
                  <a:gd name="T50" fmla="*/ 20 w 128"/>
                  <a:gd name="T51" fmla="*/ 236 h 238"/>
                  <a:gd name="T52" fmla="*/ 38 w 128"/>
                  <a:gd name="T53" fmla="*/ 238 h 23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238">
                    <a:moveTo>
                      <a:pt x="38" y="238"/>
                    </a:moveTo>
                    <a:lnTo>
                      <a:pt x="49" y="236"/>
                    </a:lnTo>
                    <a:lnTo>
                      <a:pt x="64" y="232"/>
                    </a:lnTo>
                    <a:lnTo>
                      <a:pt x="79" y="220"/>
                    </a:lnTo>
                    <a:lnTo>
                      <a:pt x="93" y="209"/>
                    </a:lnTo>
                    <a:lnTo>
                      <a:pt x="105" y="196"/>
                    </a:lnTo>
                    <a:lnTo>
                      <a:pt x="116" y="182"/>
                    </a:lnTo>
                    <a:lnTo>
                      <a:pt x="122" y="167"/>
                    </a:lnTo>
                    <a:lnTo>
                      <a:pt x="128" y="154"/>
                    </a:lnTo>
                    <a:lnTo>
                      <a:pt x="128" y="141"/>
                    </a:lnTo>
                    <a:lnTo>
                      <a:pt x="128" y="129"/>
                    </a:lnTo>
                    <a:lnTo>
                      <a:pt x="111" y="114"/>
                    </a:lnTo>
                    <a:lnTo>
                      <a:pt x="102" y="99"/>
                    </a:lnTo>
                    <a:lnTo>
                      <a:pt x="96" y="84"/>
                    </a:lnTo>
                    <a:lnTo>
                      <a:pt x="99" y="68"/>
                    </a:lnTo>
                    <a:lnTo>
                      <a:pt x="99" y="51"/>
                    </a:lnTo>
                    <a:lnTo>
                      <a:pt x="99" y="34"/>
                    </a:lnTo>
                    <a:lnTo>
                      <a:pt x="99" y="17"/>
                    </a:lnTo>
                    <a:lnTo>
                      <a:pt x="99" y="2"/>
                    </a:lnTo>
                    <a:lnTo>
                      <a:pt x="79" y="0"/>
                    </a:lnTo>
                    <a:lnTo>
                      <a:pt x="61" y="6"/>
                    </a:lnTo>
                    <a:lnTo>
                      <a:pt x="41" y="165"/>
                    </a:lnTo>
                    <a:lnTo>
                      <a:pt x="0" y="228"/>
                    </a:lnTo>
                    <a:lnTo>
                      <a:pt x="3" y="230"/>
                    </a:lnTo>
                    <a:lnTo>
                      <a:pt x="12" y="234"/>
                    </a:lnTo>
                    <a:lnTo>
                      <a:pt x="20" y="236"/>
                    </a:lnTo>
                    <a:lnTo>
                      <a:pt x="38" y="23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8" name="Freeform 54"/>
              <p:cNvSpPr>
                <a:spLocks/>
              </p:cNvSpPr>
              <p:nvPr/>
            </p:nvSpPr>
            <p:spPr bwMode="auto">
              <a:xfrm>
                <a:off x="3242" y="7553"/>
                <a:ext cx="69" cy="29"/>
              </a:xfrm>
              <a:custGeom>
                <a:avLst/>
                <a:gdLst>
                  <a:gd name="T0" fmla="*/ 14 w 69"/>
                  <a:gd name="T1" fmla="*/ 29 h 29"/>
                  <a:gd name="T2" fmla="*/ 26 w 69"/>
                  <a:gd name="T3" fmla="*/ 27 h 29"/>
                  <a:gd name="T4" fmla="*/ 40 w 69"/>
                  <a:gd name="T5" fmla="*/ 27 h 29"/>
                  <a:gd name="T6" fmla="*/ 55 w 69"/>
                  <a:gd name="T7" fmla="*/ 17 h 29"/>
                  <a:gd name="T8" fmla="*/ 69 w 69"/>
                  <a:gd name="T9" fmla="*/ 8 h 29"/>
                  <a:gd name="T10" fmla="*/ 52 w 69"/>
                  <a:gd name="T11" fmla="*/ 0 h 29"/>
                  <a:gd name="T12" fmla="*/ 29 w 69"/>
                  <a:gd name="T13" fmla="*/ 0 h 29"/>
                  <a:gd name="T14" fmla="*/ 11 w 69"/>
                  <a:gd name="T15" fmla="*/ 2 h 29"/>
                  <a:gd name="T16" fmla="*/ 2 w 69"/>
                  <a:gd name="T17" fmla="*/ 10 h 29"/>
                  <a:gd name="T18" fmla="*/ 0 w 69"/>
                  <a:gd name="T19" fmla="*/ 17 h 29"/>
                  <a:gd name="T20" fmla="*/ 0 w 69"/>
                  <a:gd name="T21" fmla="*/ 27 h 29"/>
                  <a:gd name="T22" fmla="*/ 5 w 69"/>
                  <a:gd name="T23" fmla="*/ 27 h 29"/>
                  <a:gd name="T24" fmla="*/ 14 w 69"/>
                  <a:gd name="T25" fmla="*/ 29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29">
                    <a:moveTo>
                      <a:pt x="14" y="29"/>
                    </a:moveTo>
                    <a:lnTo>
                      <a:pt x="26" y="27"/>
                    </a:lnTo>
                    <a:lnTo>
                      <a:pt x="40" y="27"/>
                    </a:lnTo>
                    <a:lnTo>
                      <a:pt x="55" y="17"/>
                    </a:lnTo>
                    <a:lnTo>
                      <a:pt x="69" y="8"/>
                    </a:lnTo>
                    <a:lnTo>
                      <a:pt x="52" y="0"/>
                    </a:lnTo>
                    <a:lnTo>
                      <a:pt x="29" y="0"/>
                    </a:lnTo>
                    <a:lnTo>
                      <a:pt x="11" y="2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5" y="27"/>
                    </a:lnTo>
                    <a:lnTo>
                      <a:pt x="14" y="2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09" name="Freeform 55"/>
              <p:cNvSpPr>
                <a:spLocks/>
              </p:cNvSpPr>
              <p:nvPr/>
            </p:nvSpPr>
            <p:spPr bwMode="auto">
              <a:xfrm>
                <a:off x="3227" y="7485"/>
                <a:ext cx="29" cy="13"/>
              </a:xfrm>
              <a:custGeom>
                <a:avLst/>
                <a:gdLst>
                  <a:gd name="T0" fmla="*/ 26 w 29"/>
                  <a:gd name="T1" fmla="*/ 9 h 13"/>
                  <a:gd name="T2" fmla="*/ 29 w 29"/>
                  <a:gd name="T3" fmla="*/ 6 h 13"/>
                  <a:gd name="T4" fmla="*/ 26 w 29"/>
                  <a:gd name="T5" fmla="*/ 2 h 13"/>
                  <a:gd name="T6" fmla="*/ 17 w 29"/>
                  <a:gd name="T7" fmla="*/ 0 h 13"/>
                  <a:gd name="T8" fmla="*/ 6 w 29"/>
                  <a:gd name="T9" fmla="*/ 2 h 13"/>
                  <a:gd name="T10" fmla="*/ 0 w 29"/>
                  <a:gd name="T11" fmla="*/ 6 h 13"/>
                  <a:gd name="T12" fmla="*/ 9 w 29"/>
                  <a:gd name="T13" fmla="*/ 13 h 13"/>
                  <a:gd name="T14" fmla="*/ 17 w 29"/>
                  <a:gd name="T15" fmla="*/ 11 h 13"/>
                  <a:gd name="T16" fmla="*/ 26 w 29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">
                    <a:moveTo>
                      <a:pt x="26" y="9"/>
                    </a:moveTo>
                    <a:lnTo>
                      <a:pt x="29" y="6"/>
                    </a:lnTo>
                    <a:lnTo>
                      <a:pt x="26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9" y="13"/>
                    </a:lnTo>
                    <a:lnTo>
                      <a:pt x="17" y="11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0" name="Freeform 56"/>
              <p:cNvSpPr>
                <a:spLocks/>
              </p:cNvSpPr>
              <p:nvPr/>
            </p:nvSpPr>
            <p:spPr bwMode="auto">
              <a:xfrm>
                <a:off x="3282" y="7434"/>
                <a:ext cx="64" cy="34"/>
              </a:xfrm>
              <a:custGeom>
                <a:avLst/>
                <a:gdLst>
                  <a:gd name="T0" fmla="*/ 15 w 64"/>
                  <a:gd name="T1" fmla="*/ 34 h 34"/>
                  <a:gd name="T2" fmla="*/ 26 w 64"/>
                  <a:gd name="T3" fmla="*/ 32 h 34"/>
                  <a:gd name="T4" fmla="*/ 41 w 64"/>
                  <a:gd name="T5" fmla="*/ 28 h 34"/>
                  <a:gd name="T6" fmla="*/ 64 w 64"/>
                  <a:gd name="T7" fmla="*/ 3 h 34"/>
                  <a:gd name="T8" fmla="*/ 56 w 64"/>
                  <a:gd name="T9" fmla="*/ 0 h 34"/>
                  <a:gd name="T10" fmla="*/ 38 w 64"/>
                  <a:gd name="T11" fmla="*/ 0 h 34"/>
                  <a:gd name="T12" fmla="*/ 21 w 64"/>
                  <a:gd name="T13" fmla="*/ 3 h 34"/>
                  <a:gd name="T14" fmla="*/ 9 w 64"/>
                  <a:gd name="T15" fmla="*/ 13 h 34"/>
                  <a:gd name="T16" fmla="*/ 0 w 64"/>
                  <a:gd name="T17" fmla="*/ 22 h 34"/>
                  <a:gd name="T18" fmla="*/ 6 w 64"/>
                  <a:gd name="T19" fmla="*/ 34 h 34"/>
                  <a:gd name="T20" fmla="*/ 9 w 64"/>
                  <a:gd name="T21" fmla="*/ 34 h 34"/>
                  <a:gd name="T22" fmla="*/ 15 w 64"/>
                  <a:gd name="T23" fmla="*/ 3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34">
                    <a:moveTo>
                      <a:pt x="15" y="34"/>
                    </a:moveTo>
                    <a:lnTo>
                      <a:pt x="26" y="32"/>
                    </a:lnTo>
                    <a:lnTo>
                      <a:pt x="41" y="28"/>
                    </a:lnTo>
                    <a:lnTo>
                      <a:pt x="64" y="3"/>
                    </a:lnTo>
                    <a:lnTo>
                      <a:pt x="56" y="0"/>
                    </a:lnTo>
                    <a:lnTo>
                      <a:pt x="38" y="0"/>
                    </a:lnTo>
                    <a:lnTo>
                      <a:pt x="21" y="3"/>
                    </a:lnTo>
                    <a:lnTo>
                      <a:pt x="9" y="13"/>
                    </a:lnTo>
                    <a:lnTo>
                      <a:pt x="0" y="22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5" y="3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1" name="Freeform 57"/>
              <p:cNvSpPr>
                <a:spLocks/>
              </p:cNvSpPr>
              <p:nvPr/>
            </p:nvSpPr>
            <p:spPr bwMode="auto">
              <a:xfrm>
                <a:off x="3413" y="7403"/>
                <a:ext cx="38" cy="12"/>
              </a:xfrm>
              <a:custGeom>
                <a:avLst/>
                <a:gdLst>
                  <a:gd name="T0" fmla="*/ 18 w 38"/>
                  <a:gd name="T1" fmla="*/ 12 h 12"/>
                  <a:gd name="T2" fmla="*/ 29 w 38"/>
                  <a:gd name="T3" fmla="*/ 10 h 12"/>
                  <a:gd name="T4" fmla="*/ 38 w 38"/>
                  <a:gd name="T5" fmla="*/ 6 h 12"/>
                  <a:gd name="T6" fmla="*/ 32 w 38"/>
                  <a:gd name="T7" fmla="*/ 0 h 12"/>
                  <a:gd name="T8" fmla="*/ 18 w 38"/>
                  <a:gd name="T9" fmla="*/ 0 h 12"/>
                  <a:gd name="T10" fmla="*/ 3 w 38"/>
                  <a:gd name="T11" fmla="*/ 2 h 12"/>
                  <a:gd name="T12" fmla="*/ 0 w 38"/>
                  <a:gd name="T13" fmla="*/ 8 h 12"/>
                  <a:gd name="T14" fmla="*/ 3 w 38"/>
                  <a:gd name="T15" fmla="*/ 10 h 12"/>
                  <a:gd name="T16" fmla="*/ 18 w 3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">
                    <a:moveTo>
                      <a:pt x="18" y="12"/>
                    </a:moveTo>
                    <a:lnTo>
                      <a:pt x="29" y="10"/>
                    </a:lnTo>
                    <a:lnTo>
                      <a:pt x="38" y="6"/>
                    </a:lnTo>
                    <a:lnTo>
                      <a:pt x="32" y="0"/>
                    </a:lnTo>
                    <a:lnTo>
                      <a:pt x="18" y="0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2" name="Freeform 58"/>
              <p:cNvSpPr>
                <a:spLocks/>
              </p:cNvSpPr>
              <p:nvPr/>
            </p:nvSpPr>
            <p:spPr bwMode="auto">
              <a:xfrm>
                <a:off x="3224" y="6871"/>
                <a:ext cx="238" cy="540"/>
              </a:xfrm>
              <a:custGeom>
                <a:avLst/>
                <a:gdLst>
                  <a:gd name="T0" fmla="*/ 76 w 238"/>
                  <a:gd name="T1" fmla="*/ 536 h 540"/>
                  <a:gd name="T2" fmla="*/ 87 w 238"/>
                  <a:gd name="T3" fmla="*/ 515 h 540"/>
                  <a:gd name="T4" fmla="*/ 122 w 238"/>
                  <a:gd name="T5" fmla="*/ 504 h 540"/>
                  <a:gd name="T6" fmla="*/ 238 w 238"/>
                  <a:gd name="T7" fmla="*/ 340 h 540"/>
                  <a:gd name="T8" fmla="*/ 204 w 238"/>
                  <a:gd name="T9" fmla="*/ 319 h 540"/>
                  <a:gd name="T10" fmla="*/ 224 w 238"/>
                  <a:gd name="T11" fmla="*/ 306 h 540"/>
                  <a:gd name="T12" fmla="*/ 207 w 238"/>
                  <a:gd name="T13" fmla="*/ 293 h 540"/>
                  <a:gd name="T14" fmla="*/ 175 w 238"/>
                  <a:gd name="T15" fmla="*/ 285 h 540"/>
                  <a:gd name="T16" fmla="*/ 64 w 238"/>
                  <a:gd name="T17" fmla="*/ 270 h 540"/>
                  <a:gd name="T18" fmla="*/ 84 w 238"/>
                  <a:gd name="T19" fmla="*/ 249 h 540"/>
                  <a:gd name="T20" fmla="*/ 128 w 238"/>
                  <a:gd name="T21" fmla="*/ 245 h 540"/>
                  <a:gd name="T22" fmla="*/ 157 w 238"/>
                  <a:gd name="T23" fmla="*/ 245 h 540"/>
                  <a:gd name="T24" fmla="*/ 186 w 238"/>
                  <a:gd name="T25" fmla="*/ 249 h 540"/>
                  <a:gd name="T26" fmla="*/ 218 w 238"/>
                  <a:gd name="T27" fmla="*/ 247 h 540"/>
                  <a:gd name="T28" fmla="*/ 218 w 238"/>
                  <a:gd name="T29" fmla="*/ 232 h 540"/>
                  <a:gd name="T30" fmla="*/ 221 w 238"/>
                  <a:gd name="T31" fmla="*/ 220 h 540"/>
                  <a:gd name="T32" fmla="*/ 163 w 238"/>
                  <a:gd name="T33" fmla="*/ 217 h 540"/>
                  <a:gd name="T34" fmla="*/ 122 w 238"/>
                  <a:gd name="T35" fmla="*/ 152 h 540"/>
                  <a:gd name="T36" fmla="*/ 145 w 238"/>
                  <a:gd name="T37" fmla="*/ 141 h 540"/>
                  <a:gd name="T38" fmla="*/ 151 w 238"/>
                  <a:gd name="T39" fmla="*/ 114 h 540"/>
                  <a:gd name="T40" fmla="*/ 163 w 238"/>
                  <a:gd name="T41" fmla="*/ 104 h 540"/>
                  <a:gd name="T42" fmla="*/ 151 w 238"/>
                  <a:gd name="T43" fmla="*/ 97 h 540"/>
                  <a:gd name="T44" fmla="*/ 96 w 238"/>
                  <a:gd name="T45" fmla="*/ 0 h 540"/>
                  <a:gd name="T46" fmla="*/ 61 w 238"/>
                  <a:gd name="T47" fmla="*/ 2 h 540"/>
                  <a:gd name="T48" fmla="*/ 58 w 238"/>
                  <a:gd name="T49" fmla="*/ 25 h 540"/>
                  <a:gd name="T50" fmla="*/ 70 w 238"/>
                  <a:gd name="T51" fmla="*/ 55 h 540"/>
                  <a:gd name="T52" fmla="*/ 73 w 238"/>
                  <a:gd name="T53" fmla="*/ 85 h 540"/>
                  <a:gd name="T54" fmla="*/ 70 w 238"/>
                  <a:gd name="T55" fmla="*/ 116 h 540"/>
                  <a:gd name="T56" fmla="*/ 64 w 238"/>
                  <a:gd name="T57" fmla="*/ 148 h 540"/>
                  <a:gd name="T58" fmla="*/ 55 w 238"/>
                  <a:gd name="T59" fmla="*/ 179 h 540"/>
                  <a:gd name="T60" fmla="*/ 47 w 238"/>
                  <a:gd name="T61" fmla="*/ 211 h 540"/>
                  <a:gd name="T62" fmla="*/ 41 w 238"/>
                  <a:gd name="T63" fmla="*/ 243 h 540"/>
                  <a:gd name="T64" fmla="*/ 55 w 238"/>
                  <a:gd name="T65" fmla="*/ 266 h 540"/>
                  <a:gd name="T66" fmla="*/ 29 w 238"/>
                  <a:gd name="T67" fmla="*/ 321 h 540"/>
                  <a:gd name="T68" fmla="*/ 3 w 238"/>
                  <a:gd name="T69" fmla="*/ 329 h 540"/>
                  <a:gd name="T70" fmla="*/ 0 w 238"/>
                  <a:gd name="T71" fmla="*/ 342 h 540"/>
                  <a:gd name="T72" fmla="*/ 6 w 238"/>
                  <a:gd name="T73" fmla="*/ 372 h 540"/>
                  <a:gd name="T74" fmla="*/ 15 w 238"/>
                  <a:gd name="T75" fmla="*/ 393 h 540"/>
                  <a:gd name="T76" fmla="*/ 41 w 238"/>
                  <a:gd name="T77" fmla="*/ 403 h 540"/>
                  <a:gd name="T78" fmla="*/ 67 w 238"/>
                  <a:gd name="T79" fmla="*/ 538 h 5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8" h="540">
                    <a:moveTo>
                      <a:pt x="73" y="538"/>
                    </a:moveTo>
                    <a:lnTo>
                      <a:pt x="76" y="536"/>
                    </a:lnTo>
                    <a:lnTo>
                      <a:pt x="82" y="536"/>
                    </a:lnTo>
                    <a:lnTo>
                      <a:pt x="87" y="515"/>
                    </a:lnTo>
                    <a:lnTo>
                      <a:pt x="102" y="509"/>
                    </a:lnTo>
                    <a:lnTo>
                      <a:pt x="122" y="504"/>
                    </a:lnTo>
                    <a:lnTo>
                      <a:pt x="189" y="353"/>
                    </a:lnTo>
                    <a:lnTo>
                      <a:pt x="238" y="340"/>
                    </a:lnTo>
                    <a:lnTo>
                      <a:pt x="218" y="329"/>
                    </a:lnTo>
                    <a:lnTo>
                      <a:pt x="204" y="319"/>
                    </a:lnTo>
                    <a:lnTo>
                      <a:pt x="209" y="312"/>
                    </a:lnTo>
                    <a:lnTo>
                      <a:pt x="224" y="306"/>
                    </a:lnTo>
                    <a:lnTo>
                      <a:pt x="215" y="298"/>
                    </a:lnTo>
                    <a:lnTo>
                      <a:pt x="207" y="293"/>
                    </a:lnTo>
                    <a:lnTo>
                      <a:pt x="189" y="287"/>
                    </a:lnTo>
                    <a:lnTo>
                      <a:pt x="175" y="285"/>
                    </a:lnTo>
                    <a:lnTo>
                      <a:pt x="70" y="285"/>
                    </a:lnTo>
                    <a:lnTo>
                      <a:pt x="64" y="270"/>
                    </a:lnTo>
                    <a:lnTo>
                      <a:pt x="70" y="255"/>
                    </a:lnTo>
                    <a:lnTo>
                      <a:pt x="84" y="249"/>
                    </a:lnTo>
                    <a:lnTo>
                      <a:pt x="105" y="247"/>
                    </a:lnTo>
                    <a:lnTo>
                      <a:pt x="128" y="245"/>
                    </a:lnTo>
                    <a:lnTo>
                      <a:pt x="151" y="243"/>
                    </a:lnTo>
                    <a:lnTo>
                      <a:pt x="157" y="245"/>
                    </a:lnTo>
                    <a:lnTo>
                      <a:pt x="172" y="249"/>
                    </a:lnTo>
                    <a:lnTo>
                      <a:pt x="186" y="249"/>
                    </a:lnTo>
                    <a:lnTo>
                      <a:pt x="204" y="253"/>
                    </a:lnTo>
                    <a:lnTo>
                      <a:pt x="218" y="247"/>
                    </a:lnTo>
                    <a:lnTo>
                      <a:pt x="227" y="241"/>
                    </a:lnTo>
                    <a:lnTo>
                      <a:pt x="218" y="232"/>
                    </a:lnTo>
                    <a:lnTo>
                      <a:pt x="209" y="224"/>
                    </a:lnTo>
                    <a:lnTo>
                      <a:pt x="221" y="220"/>
                    </a:lnTo>
                    <a:lnTo>
                      <a:pt x="218" y="215"/>
                    </a:lnTo>
                    <a:lnTo>
                      <a:pt x="163" y="217"/>
                    </a:lnTo>
                    <a:lnTo>
                      <a:pt x="122" y="161"/>
                    </a:lnTo>
                    <a:lnTo>
                      <a:pt x="122" y="152"/>
                    </a:lnTo>
                    <a:lnTo>
                      <a:pt x="134" y="146"/>
                    </a:lnTo>
                    <a:lnTo>
                      <a:pt x="145" y="141"/>
                    </a:lnTo>
                    <a:lnTo>
                      <a:pt x="163" y="137"/>
                    </a:lnTo>
                    <a:lnTo>
                      <a:pt x="151" y="114"/>
                    </a:lnTo>
                    <a:lnTo>
                      <a:pt x="157" y="108"/>
                    </a:lnTo>
                    <a:lnTo>
                      <a:pt x="163" y="104"/>
                    </a:lnTo>
                    <a:lnTo>
                      <a:pt x="157" y="101"/>
                    </a:lnTo>
                    <a:lnTo>
                      <a:pt x="151" y="97"/>
                    </a:lnTo>
                    <a:lnTo>
                      <a:pt x="105" y="0"/>
                    </a:lnTo>
                    <a:lnTo>
                      <a:pt x="96" y="0"/>
                    </a:lnTo>
                    <a:lnTo>
                      <a:pt x="82" y="0"/>
                    </a:lnTo>
                    <a:lnTo>
                      <a:pt x="61" y="2"/>
                    </a:lnTo>
                    <a:lnTo>
                      <a:pt x="52" y="11"/>
                    </a:lnTo>
                    <a:lnTo>
                      <a:pt x="58" y="25"/>
                    </a:lnTo>
                    <a:lnTo>
                      <a:pt x="67" y="40"/>
                    </a:lnTo>
                    <a:lnTo>
                      <a:pt x="70" y="55"/>
                    </a:lnTo>
                    <a:lnTo>
                      <a:pt x="73" y="70"/>
                    </a:lnTo>
                    <a:lnTo>
                      <a:pt x="73" y="85"/>
                    </a:lnTo>
                    <a:lnTo>
                      <a:pt x="73" y="101"/>
                    </a:lnTo>
                    <a:lnTo>
                      <a:pt x="70" y="116"/>
                    </a:lnTo>
                    <a:lnTo>
                      <a:pt x="70" y="133"/>
                    </a:lnTo>
                    <a:lnTo>
                      <a:pt x="64" y="148"/>
                    </a:lnTo>
                    <a:lnTo>
                      <a:pt x="61" y="163"/>
                    </a:lnTo>
                    <a:lnTo>
                      <a:pt x="55" y="179"/>
                    </a:lnTo>
                    <a:lnTo>
                      <a:pt x="52" y="196"/>
                    </a:lnTo>
                    <a:lnTo>
                      <a:pt x="47" y="211"/>
                    </a:lnTo>
                    <a:lnTo>
                      <a:pt x="44" y="228"/>
                    </a:lnTo>
                    <a:lnTo>
                      <a:pt x="41" y="243"/>
                    </a:lnTo>
                    <a:lnTo>
                      <a:pt x="41" y="260"/>
                    </a:lnTo>
                    <a:lnTo>
                      <a:pt x="55" y="266"/>
                    </a:lnTo>
                    <a:lnTo>
                      <a:pt x="70" y="274"/>
                    </a:lnTo>
                    <a:lnTo>
                      <a:pt x="29" y="321"/>
                    </a:lnTo>
                    <a:lnTo>
                      <a:pt x="12" y="323"/>
                    </a:lnTo>
                    <a:lnTo>
                      <a:pt x="3" y="329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3" y="357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15" y="393"/>
                    </a:lnTo>
                    <a:lnTo>
                      <a:pt x="23" y="397"/>
                    </a:lnTo>
                    <a:lnTo>
                      <a:pt x="41" y="403"/>
                    </a:lnTo>
                    <a:lnTo>
                      <a:pt x="64" y="540"/>
                    </a:lnTo>
                    <a:lnTo>
                      <a:pt x="67" y="538"/>
                    </a:lnTo>
                    <a:lnTo>
                      <a:pt x="73" y="53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3" name="Freeform 59"/>
              <p:cNvSpPr>
                <a:spLocks/>
              </p:cNvSpPr>
              <p:nvPr/>
            </p:nvSpPr>
            <p:spPr bwMode="auto">
              <a:xfrm>
                <a:off x="3497" y="6274"/>
                <a:ext cx="317" cy="968"/>
              </a:xfrm>
              <a:custGeom>
                <a:avLst/>
                <a:gdLst>
                  <a:gd name="T0" fmla="*/ 50 w 317"/>
                  <a:gd name="T1" fmla="*/ 928 h 968"/>
                  <a:gd name="T2" fmla="*/ 61 w 317"/>
                  <a:gd name="T3" fmla="*/ 876 h 968"/>
                  <a:gd name="T4" fmla="*/ 67 w 317"/>
                  <a:gd name="T5" fmla="*/ 844 h 968"/>
                  <a:gd name="T6" fmla="*/ 90 w 317"/>
                  <a:gd name="T7" fmla="*/ 793 h 968"/>
                  <a:gd name="T8" fmla="*/ 93 w 317"/>
                  <a:gd name="T9" fmla="*/ 758 h 968"/>
                  <a:gd name="T10" fmla="*/ 96 w 317"/>
                  <a:gd name="T11" fmla="*/ 724 h 968"/>
                  <a:gd name="T12" fmla="*/ 108 w 317"/>
                  <a:gd name="T13" fmla="*/ 692 h 968"/>
                  <a:gd name="T14" fmla="*/ 122 w 317"/>
                  <a:gd name="T15" fmla="*/ 660 h 968"/>
                  <a:gd name="T16" fmla="*/ 143 w 317"/>
                  <a:gd name="T17" fmla="*/ 629 h 968"/>
                  <a:gd name="T18" fmla="*/ 157 w 317"/>
                  <a:gd name="T19" fmla="*/ 595 h 968"/>
                  <a:gd name="T20" fmla="*/ 201 w 317"/>
                  <a:gd name="T21" fmla="*/ 546 h 968"/>
                  <a:gd name="T22" fmla="*/ 256 w 317"/>
                  <a:gd name="T23" fmla="*/ 489 h 968"/>
                  <a:gd name="T24" fmla="*/ 262 w 317"/>
                  <a:gd name="T25" fmla="*/ 439 h 968"/>
                  <a:gd name="T26" fmla="*/ 250 w 317"/>
                  <a:gd name="T27" fmla="*/ 394 h 968"/>
                  <a:gd name="T28" fmla="*/ 250 w 317"/>
                  <a:gd name="T29" fmla="*/ 352 h 968"/>
                  <a:gd name="T30" fmla="*/ 253 w 317"/>
                  <a:gd name="T31" fmla="*/ 304 h 968"/>
                  <a:gd name="T32" fmla="*/ 265 w 317"/>
                  <a:gd name="T33" fmla="*/ 260 h 968"/>
                  <a:gd name="T34" fmla="*/ 265 w 317"/>
                  <a:gd name="T35" fmla="*/ 226 h 968"/>
                  <a:gd name="T36" fmla="*/ 306 w 317"/>
                  <a:gd name="T37" fmla="*/ 0 h 968"/>
                  <a:gd name="T38" fmla="*/ 271 w 317"/>
                  <a:gd name="T39" fmla="*/ 6 h 968"/>
                  <a:gd name="T40" fmla="*/ 242 w 317"/>
                  <a:gd name="T41" fmla="*/ 44 h 968"/>
                  <a:gd name="T42" fmla="*/ 233 w 317"/>
                  <a:gd name="T43" fmla="*/ 86 h 968"/>
                  <a:gd name="T44" fmla="*/ 230 w 317"/>
                  <a:gd name="T45" fmla="*/ 126 h 968"/>
                  <a:gd name="T46" fmla="*/ 224 w 317"/>
                  <a:gd name="T47" fmla="*/ 167 h 968"/>
                  <a:gd name="T48" fmla="*/ 204 w 317"/>
                  <a:gd name="T49" fmla="*/ 207 h 968"/>
                  <a:gd name="T50" fmla="*/ 195 w 317"/>
                  <a:gd name="T51" fmla="*/ 253 h 968"/>
                  <a:gd name="T52" fmla="*/ 195 w 317"/>
                  <a:gd name="T53" fmla="*/ 299 h 968"/>
                  <a:gd name="T54" fmla="*/ 213 w 317"/>
                  <a:gd name="T55" fmla="*/ 344 h 968"/>
                  <a:gd name="T56" fmla="*/ 178 w 317"/>
                  <a:gd name="T57" fmla="*/ 365 h 968"/>
                  <a:gd name="T58" fmla="*/ 172 w 317"/>
                  <a:gd name="T59" fmla="*/ 394 h 968"/>
                  <a:gd name="T60" fmla="*/ 181 w 317"/>
                  <a:gd name="T61" fmla="*/ 428 h 968"/>
                  <a:gd name="T62" fmla="*/ 183 w 317"/>
                  <a:gd name="T63" fmla="*/ 462 h 968"/>
                  <a:gd name="T64" fmla="*/ 175 w 317"/>
                  <a:gd name="T65" fmla="*/ 494 h 968"/>
                  <a:gd name="T66" fmla="*/ 163 w 317"/>
                  <a:gd name="T67" fmla="*/ 528 h 968"/>
                  <a:gd name="T68" fmla="*/ 146 w 317"/>
                  <a:gd name="T69" fmla="*/ 561 h 968"/>
                  <a:gd name="T70" fmla="*/ 131 w 317"/>
                  <a:gd name="T71" fmla="*/ 595 h 968"/>
                  <a:gd name="T72" fmla="*/ 111 w 317"/>
                  <a:gd name="T73" fmla="*/ 627 h 968"/>
                  <a:gd name="T74" fmla="*/ 96 w 317"/>
                  <a:gd name="T75" fmla="*/ 662 h 968"/>
                  <a:gd name="T76" fmla="*/ 82 w 317"/>
                  <a:gd name="T77" fmla="*/ 696 h 968"/>
                  <a:gd name="T78" fmla="*/ 79 w 317"/>
                  <a:gd name="T79" fmla="*/ 732 h 968"/>
                  <a:gd name="T80" fmla="*/ 59 w 317"/>
                  <a:gd name="T81" fmla="*/ 774 h 968"/>
                  <a:gd name="T82" fmla="*/ 44 w 317"/>
                  <a:gd name="T83" fmla="*/ 817 h 968"/>
                  <a:gd name="T84" fmla="*/ 29 w 317"/>
                  <a:gd name="T85" fmla="*/ 861 h 968"/>
                  <a:gd name="T86" fmla="*/ 18 w 317"/>
                  <a:gd name="T87" fmla="*/ 907 h 968"/>
                  <a:gd name="T88" fmla="*/ 3 w 317"/>
                  <a:gd name="T89" fmla="*/ 950 h 968"/>
                  <a:gd name="T90" fmla="*/ 29 w 317"/>
                  <a:gd name="T91" fmla="*/ 968 h 9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7" h="968">
                    <a:moveTo>
                      <a:pt x="29" y="968"/>
                    </a:moveTo>
                    <a:lnTo>
                      <a:pt x="41" y="947"/>
                    </a:lnTo>
                    <a:lnTo>
                      <a:pt x="50" y="928"/>
                    </a:lnTo>
                    <a:lnTo>
                      <a:pt x="56" y="907"/>
                    </a:lnTo>
                    <a:lnTo>
                      <a:pt x="61" y="888"/>
                    </a:lnTo>
                    <a:lnTo>
                      <a:pt x="61" y="876"/>
                    </a:lnTo>
                    <a:lnTo>
                      <a:pt x="61" y="865"/>
                    </a:lnTo>
                    <a:lnTo>
                      <a:pt x="64" y="854"/>
                    </a:lnTo>
                    <a:lnTo>
                      <a:pt x="67" y="844"/>
                    </a:lnTo>
                    <a:lnTo>
                      <a:pt x="76" y="823"/>
                    </a:lnTo>
                    <a:lnTo>
                      <a:pt x="93" y="804"/>
                    </a:lnTo>
                    <a:lnTo>
                      <a:pt x="90" y="793"/>
                    </a:lnTo>
                    <a:lnTo>
                      <a:pt x="90" y="781"/>
                    </a:lnTo>
                    <a:lnTo>
                      <a:pt x="90" y="770"/>
                    </a:lnTo>
                    <a:lnTo>
                      <a:pt x="93" y="758"/>
                    </a:lnTo>
                    <a:lnTo>
                      <a:pt x="93" y="747"/>
                    </a:lnTo>
                    <a:lnTo>
                      <a:pt x="93" y="736"/>
                    </a:lnTo>
                    <a:lnTo>
                      <a:pt x="96" y="724"/>
                    </a:lnTo>
                    <a:lnTo>
                      <a:pt x="102" y="715"/>
                    </a:lnTo>
                    <a:lnTo>
                      <a:pt x="102" y="703"/>
                    </a:lnTo>
                    <a:lnTo>
                      <a:pt x="108" y="692"/>
                    </a:lnTo>
                    <a:lnTo>
                      <a:pt x="111" y="681"/>
                    </a:lnTo>
                    <a:lnTo>
                      <a:pt x="117" y="671"/>
                    </a:lnTo>
                    <a:lnTo>
                      <a:pt x="122" y="660"/>
                    </a:lnTo>
                    <a:lnTo>
                      <a:pt x="128" y="650"/>
                    </a:lnTo>
                    <a:lnTo>
                      <a:pt x="134" y="639"/>
                    </a:lnTo>
                    <a:lnTo>
                      <a:pt x="143" y="629"/>
                    </a:lnTo>
                    <a:lnTo>
                      <a:pt x="146" y="618"/>
                    </a:lnTo>
                    <a:lnTo>
                      <a:pt x="152" y="606"/>
                    </a:lnTo>
                    <a:lnTo>
                      <a:pt x="157" y="595"/>
                    </a:lnTo>
                    <a:lnTo>
                      <a:pt x="166" y="586"/>
                    </a:lnTo>
                    <a:lnTo>
                      <a:pt x="183" y="565"/>
                    </a:lnTo>
                    <a:lnTo>
                      <a:pt x="201" y="546"/>
                    </a:lnTo>
                    <a:lnTo>
                      <a:pt x="218" y="525"/>
                    </a:lnTo>
                    <a:lnTo>
                      <a:pt x="236" y="506"/>
                    </a:lnTo>
                    <a:lnTo>
                      <a:pt x="256" y="489"/>
                    </a:lnTo>
                    <a:lnTo>
                      <a:pt x="277" y="471"/>
                    </a:lnTo>
                    <a:lnTo>
                      <a:pt x="268" y="454"/>
                    </a:lnTo>
                    <a:lnTo>
                      <a:pt x="262" y="439"/>
                    </a:lnTo>
                    <a:lnTo>
                      <a:pt x="256" y="424"/>
                    </a:lnTo>
                    <a:lnTo>
                      <a:pt x="256" y="409"/>
                    </a:lnTo>
                    <a:lnTo>
                      <a:pt x="250" y="394"/>
                    </a:lnTo>
                    <a:lnTo>
                      <a:pt x="250" y="380"/>
                    </a:lnTo>
                    <a:lnTo>
                      <a:pt x="250" y="365"/>
                    </a:lnTo>
                    <a:lnTo>
                      <a:pt x="250" y="352"/>
                    </a:lnTo>
                    <a:lnTo>
                      <a:pt x="250" y="335"/>
                    </a:lnTo>
                    <a:lnTo>
                      <a:pt x="250" y="321"/>
                    </a:lnTo>
                    <a:lnTo>
                      <a:pt x="253" y="304"/>
                    </a:lnTo>
                    <a:lnTo>
                      <a:pt x="259" y="291"/>
                    </a:lnTo>
                    <a:lnTo>
                      <a:pt x="259" y="276"/>
                    </a:lnTo>
                    <a:lnTo>
                      <a:pt x="265" y="260"/>
                    </a:lnTo>
                    <a:lnTo>
                      <a:pt x="268" y="245"/>
                    </a:lnTo>
                    <a:lnTo>
                      <a:pt x="277" y="232"/>
                    </a:lnTo>
                    <a:lnTo>
                      <a:pt x="265" y="226"/>
                    </a:lnTo>
                    <a:lnTo>
                      <a:pt x="256" y="222"/>
                    </a:lnTo>
                    <a:lnTo>
                      <a:pt x="317" y="6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79" y="2"/>
                    </a:lnTo>
                    <a:lnTo>
                      <a:pt x="271" y="6"/>
                    </a:lnTo>
                    <a:lnTo>
                      <a:pt x="256" y="17"/>
                    </a:lnTo>
                    <a:lnTo>
                      <a:pt x="250" y="32"/>
                    </a:lnTo>
                    <a:lnTo>
                      <a:pt x="242" y="44"/>
                    </a:lnTo>
                    <a:lnTo>
                      <a:pt x="239" y="59"/>
                    </a:lnTo>
                    <a:lnTo>
                      <a:pt x="236" y="72"/>
                    </a:lnTo>
                    <a:lnTo>
                      <a:pt x="233" y="86"/>
                    </a:lnTo>
                    <a:lnTo>
                      <a:pt x="233" y="99"/>
                    </a:lnTo>
                    <a:lnTo>
                      <a:pt x="233" y="114"/>
                    </a:lnTo>
                    <a:lnTo>
                      <a:pt x="230" y="126"/>
                    </a:lnTo>
                    <a:lnTo>
                      <a:pt x="227" y="141"/>
                    </a:lnTo>
                    <a:lnTo>
                      <a:pt x="224" y="152"/>
                    </a:lnTo>
                    <a:lnTo>
                      <a:pt x="224" y="167"/>
                    </a:lnTo>
                    <a:lnTo>
                      <a:pt x="218" y="181"/>
                    </a:lnTo>
                    <a:lnTo>
                      <a:pt x="213" y="194"/>
                    </a:lnTo>
                    <a:lnTo>
                      <a:pt x="204" y="207"/>
                    </a:lnTo>
                    <a:lnTo>
                      <a:pt x="198" y="222"/>
                    </a:lnTo>
                    <a:lnTo>
                      <a:pt x="195" y="238"/>
                    </a:lnTo>
                    <a:lnTo>
                      <a:pt x="195" y="253"/>
                    </a:lnTo>
                    <a:lnTo>
                      <a:pt x="195" y="268"/>
                    </a:lnTo>
                    <a:lnTo>
                      <a:pt x="195" y="285"/>
                    </a:lnTo>
                    <a:lnTo>
                      <a:pt x="195" y="299"/>
                    </a:lnTo>
                    <a:lnTo>
                      <a:pt x="198" y="314"/>
                    </a:lnTo>
                    <a:lnTo>
                      <a:pt x="201" y="329"/>
                    </a:lnTo>
                    <a:lnTo>
                      <a:pt x="213" y="344"/>
                    </a:lnTo>
                    <a:lnTo>
                      <a:pt x="207" y="352"/>
                    </a:lnTo>
                    <a:lnTo>
                      <a:pt x="195" y="359"/>
                    </a:lnTo>
                    <a:lnTo>
                      <a:pt x="178" y="365"/>
                    </a:lnTo>
                    <a:lnTo>
                      <a:pt x="163" y="373"/>
                    </a:lnTo>
                    <a:lnTo>
                      <a:pt x="166" y="382"/>
                    </a:lnTo>
                    <a:lnTo>
                      <a:pt x="172" y="394"/>
                    </a:lnTo>
                    <a:lnTo>
                      <a:pt x="175" y="405"/>
                    </a:lnTo>
                    <a:lnTo>
                      <a:pt x="181" y="416"/>
                    </a:lnTo>
                    <a:lnTo>
                      <a:pt x="181" y="428"/>
                    </a:lnTo>
                    <a:lnTo>
                      <a:pt x="183" y="439"/>
                    </a:lnTo>
                    <a:lnTo>
                      <a:pt x="183" y="451"/>
                    </a:lnTo>
                    <a:lnTo>
                      <a:pt x="183" y="462"/>
                    </a:lnTo>
                    <a:lnTo>
                      <a:pt x="181" y="471"/>
                    </a:lnTo>
                    <a:lnTo>
                      <a:pt x="178" y="483"/>
                    </a:lnTo>
                    <a:lnTo>
                      <a:pt x="175" y="494"/>
                    </a:lnTo>
                    <a:lnTo>
                      <a:pt x="172" y="506"/>
                    </a:lnTo>
                    <a:lnTo>
                      <a:pt x="166" y="517"/>
                    </a:lnTo>
                    <a:lnTo>
                      <a:pt x="163" y="528"/>
                    </a:lnTo>
                    <a:lnTo>
                      <a:pt x="157" y="540"/>
                    </a:lnTo>
                    <a:lnTo>
                      <a:pt x="154" y="551"/>
                    </a:lnTo>
                    <a:lnTo>
                      <a:pt x="146" y="561"/>
                    </a:lnTo>
                    <a:lnTo>
                      <a:pt x="140" y="572"/>
                    </a:lnTo>
                    <a:lnTo>
                      <a:pt x="134" y="584"/>
                    </a:lnTo>
                    <a:lnTo>
                      <a:pt x="131" y="595"/>
                    </a:lnTo>
                    <a:lnTo>
                      <a:pt x="122" y="605"/>
                    </a:lnTo>
                    <a:lnTo>
                      <a:pt x="117" y="616"/>
                    </a:lnTo>
                    <a:lnTo>
                      <a:pt x="111" y="627"/>
                    </a:lnTo>
                    <a:lnTo>
                      <a:pt x="108" y="639"/>
                    </a:lnTo>
                    <a:lnTo>
                      <a:pt x="99" y="650"/>
                    </a:lnTo>
                    <a:lnTo>
                      <a:pt x="96" y="662"/>
                    </a:lnTo>
                    <a:lnTo>
                      <a:pt x="90" y="673"/>
                    </a:lnTo>
                    <a:lnTo>
                      <a:pt x="88" y="684"/>
                    </a:lnTo>
                    <a:lnTo>
                      <a:pt x="82" y="696"/>
                    </a:lnTo>
                    <a:lnTo>
                      <a:pt x="79" y="707"/>
                    </a:lnTo>
                    <a:lnTo>
                      <a:pt x="79" y="719"/>
                    </a:lnTo>
                    <a:lnTo>
                      <a:pt x="79" y="732"/>
                    </a:lnTo>
                    <a:lnTo>
                      <a:pt x="70" y="745"/>
                    </a:lnTo>
                    <a:lnTo>
                      <a:pt x="67" y="760"/>
                    </a:lnTo>
                    <a:lnTo>
                      <a:pt x="59" y="774"/>
                    </a:lnTo>
                    <a:lnTo>
                      <a:pt x="56" y="789"/>
                    </a:lnTo>
                    <a:lnTo>
                      <a:pt x="50" y="802"/>
                    </a:lnTo>
                    <a:lnTo>
                      <a:pt x="44" y="817"/>
                    </a:lnTo>
                    <a:lnTo>
                      <a:pt x="38" y="833"/>
                    </a:lnTo>
                    <a:lnTo>
                      <a:pt x="35" y="848"/>
                    </a:lnTo>
                    <a:lnTo>
                      <a:pt x="29" y="861"/>
                    </a:lnTo>
                    <a:lnTo>
                      <a:pt x="27" y="876"/>
                    </a:lnTo>
                    <a:lnTo>
                      <a:pt x="21" y="892"/>
                    </a:lnTo>
                    <a:lnTo>
                      <a:pt x="18" y="907"/>
                    </a:lnTo>
                    <a:lnTo>
                      <a:pt x="12" y="920"/>
                    </a:lnTo>
                    <a:lnTo>
                      <a:pt x="9" y="937"/>
                    </a:lnTo>
                    <a:lnTo>
                      <a:pt x="3" y="950"/>
                    </a:lnTo>
                    <a:lnTo>
                      <a:pt x="0" y="968"/>
                    </a:lnTo>
                    <a:lnTo>
                      <a:pt x="12" y="968"/>
                    </a:lnTo>
                    <a:lnTo>
                      <a:pt x="29" y="96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4" name="Freeform 60"/>
              <p:cNvSpPr>
                <a:spLocks/>
              </p:cNvSpPr>
              <p:nvPr/>
            </p:nvSpPr>
            <p:spPr bwMode="auto">
              <a:xfrm>
                <a:off x="3433" y="6962"/>
                <a:ext cx="21" cy="27"/>
              </a:xfrm>
              <a:custGeom>
                <a:avLst/>
                <a:gdLst>
                  <a:gd name="T0" fmla="*/ 0 w 21"/>
                  <a:gd name="T1" fmla="*/ 27 h 27"/>
                  <a:gd name="T2" fmla="*/ 6 w 21"/>
                  <a:gd name="T3" fmla="*/ 21 h 27"/>
                  <a:gd name="T4" fmla="*/ 21 w 21"/>
                  <a:gd name="T5" fmla="*/ 17 h 27"/>
                  <a:gd name="T6" fmla="*/ 6 w 21"/>
                  <a:gd name="T7" fmla="*/ 12 h 27"/>
                  <a:gd name="T8" fmla="*/ 12 w 21"/>
                  <a:gd name="T9" fmla="*/ 0 h 27"/>
                  <a:gd name="T10" fmla="*/ 0 w 21"/>
                  <a:gd name="T11" fmla="*/ 4 h 27"/>
                  <a:gd name="T12" fmla="*/ 0 w 21"/>
                  <a:gd name="T13" fmla="*/ 12 h 27"/>
                  <a:gd name="T14" fmla="*/ 0 w 21"/>
                  <a:gd name="T15" fmla="*/ 19 h 27"/>
                  <a:gd name="T16" fmla="*/ 0 w 21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0" y="27"/>
                    </a:moveTo>
                    <a:lnTo>
                      <a:pt x="6" y="21"/>
                    </a:lnTo>
                    <a:lnTo>
                      <a:pt x="21" y="17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5" name="Freeform 61"/>
              <p:cNvSpPr>
                <a:spLocks/>
              </p:cNvSpPr>
              <p:nvPr/>
            </p:nvSpPr>
            <p:spPr bwMode="auto">
              <a:xfrm>
                <a:off x="3364" y="6728"/>
                <a:ext cx="32" cy="12"/>
              </a:xfrm>
              <a:custGeom>
                <a:avLst/>
                <a:gdLst>
                  <a:gd name="T0" fmla="*/ 5 w 32"/>
                  <a:gd name="T1" fmla="*/ 12 h 12"/>
                  <a:gd name="T2" fmla="*/ 17 w 32"/>
                  <a:gd name="T3" fmla="*/ 10 h 12"/>
                  <a:gd name="T4" fmla="*/ 32 w 32"/>
                  <a:gd name="T5" fmla="*/ 4 h 12"/>
                  <a:gd name="T6" fmla="*/ 26 w 32"/>
                  <a:gd name="T7" fmla="*/ 0 h 12"/>
                  <a:gd name="T8" fmla="*/ 14 w 32"/>
                  <a:gd name="T9" fmla="*/ 2 h 12"/>
                  <a:gd name="T10" fmla="*/ 3 w 32"/>
                  <a:gd name="T11" fmla="*/ 4 h 12"/>
                  <a:gd name="T12" fmla="*/ 0 w 32"/>
                  <a:gd name="T13" fmla="*/ 6 h 12"/>
                  <a:gd name="T14" fmla="*/ 3 w 32"/>
                  <a:gd name="T15" fmla="*/ 8 h 12"/>
                  <a:gd name="T16" fmla="*/ 5 w 32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2">
                    <a:moveTo>
                      <a:pt x="5" y="12"/>
                    </a:moveTo>
                    <a:lnTo>
                      <a:pt x="17" y="10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14" y="2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6" name="Freeform 62"/>
              <p:cNvSpPr>
                <a:spLocks/>
              </p:cNvSpPr>
              <p:nvPr/>
            </p:nvSpPr>
            <p:spPr bwMode="auto">
              <a:xfrm>
                <a:off x="3483" y="6685"/>
                <a:ext cx="113" cy="51"/>
              </a:xfrm>
              <a:custGeom>
                <a:avLst/>
                <a:gdLst>
                  <a:gd name="T0" fmla="*/ 38 w 113"/>
                  <a:gd name="T1" fmla="*/ 51 h 51"/>
                  <a:gd name="T2" fmla="*/ 43 w 113"/>
                  <a:gd name="T3" fmla="*/ 49 h 51"/>
                  <a:gd name="T4" fmla="*/ 49 w 113"/>
                  <a:gd name="T5" fmla="*/ 49 h 51"/>
                  <a:gd name="T6" fmla="*/ 58 w 113"/>
                  <a:gd name="T7" fmla="*/ 41 h 51"/>
                  <a:gd name="T8" fmla="*/ 67 w 113"/>
                  <a:gd name="T9" fmla="*/ 34 h 51"/>
                  <a:gd name="T10" fmla="*/ 67 w 113"/>
                  <a:gd name="T11" fmla="*/ 26 h 51"/>
                  <a:gd name="T12" fmla="*/ 70 w 113"/>
                  <a:gd name="T13" fmla="*/ 21 h 51"/>
                  <a:gd name="T14" fmla="*/ 73 w 113"/>
                  <a:gd name="T15" fmla="*/ 13 h 51"/>
                  <a:gd name="T16" fmla="*/ 87 w 113"/>
                  <a:gd name="T17" fmla="*/ 13 h 51"/>
                  <a:gd name="T18" fmla="*/ 102 w 113"/>
                  <a:gd name="T19" fmla="*/ 9 h 51"/>
                  <a:gd name="T20" fmla="*/ 113 w 113"/>
                  <a:gd name="T21" fmla="*/ 5 h 51"/>
                  <a:gd name="T22" fmla="*/ 99 w 113"/>
                  <a:gd name="T23" fmla="*/ 0 h 51"/>
                  <a:gd name="T24" fmla="*/ 84 w 113"/>
                  <a:gd name="T25" fmla="*/ 3 h 51"/>
                  <a:gd name="T26" fmla="*/ 67 w 113"/>
                  <a:gd name="T27" fmla="*/ 9 h 51"/>
                  <a:gd name="T28" fmla="*/ 49 w 113"/>
                  <a:gd name="T29" fmla="*/ 13 h 51"/>
                  <a:gd name="T30" fmla="*/ 35 w 113"/>
                  <a:gd name="T31" fmla="*/ 5 h 51"/>
                  <a:gd name="T32" fmla="*/ 9 w 113"/>
                  <a:gd name="T33" fmla="*/ 2 h 51"/>
                  <a:gd name="T34" fmla="*/ 0 w 113"/>
                  <a:gd name="T35" fmla="*/ 7 h 51"/>
                  <a:gd name="T36" fmla="*/ 6 w 113"/>
                  <a:gd name="T37" fmla="*/ 17 h 51"/>
                  <a:gd name="T38" fmla="*/ 11 w 113"/>
                  <a:gd name="T39" fmla="*/ 9 h 51"/>
                  <a:gd name="T40" fmla="*/ 29 w 113"/>
                  <a:gd name="T41" fmla="*/ 9 h 51"/>
                  <a:gd name="T42" fmla="*/ 41 w 113"/>
                  <a:gd name="T43" fmla="*/ 13 h 51"/>
                  <a:gd name="T44" fmla="*/ 52 w 113"/>
                  <a:gd name="T45" fmla="*/ 21 h 51"/>
                  <a:gd name="T46" fmla="*/ 46 w 113"/>
                  <a:gd name="T47" fmla="*/ 22 h 51"/>
                  <a:gd name="T48" fmla="*/ 41 w 113"/>
                  <a:gd name="T49" fmla="*/ 28 h 51"/>
                  <a:gd name="T50" fmla="*/ 29 w 113"/>
                  <a:gd name="T51" fmla="*/ 30 h 51"/>
                  <a:gd name="T52" fmla="*/ 14 w 113"/>
                  <a:gd name="T53" fmla="*/ 36 h 51"/>
                  <a:gd name="T54" fmla="*/ 23 w 113"/>
                  <a:gd name="T55" fmla="*/ 40 h 51"/>
                  <a:gd name="T56" fmla="*/ 29 w 113"/>
                  <a:gd name="T57" fmla="*/ 51 h 51"/>
                  <a:gd name="T58" fmla="*/ 32 w 113"/>
                  <a:gd name="T59" fmla="*/ 51 h 51"/>
                  <a:gd name="T60" fmla="*/ 38 w 113"/>
                  <a:gd name="T61" fmla="*/ 51 h 5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51">
                    <a:moveTo>
                      <a:pt x="38" y="51"/>
                    </a:moveTo>
                    <a:lnTo>
                      <a:pt x="43" y="49"/>
                    </a:lnTo>
                    <a:lnTo>
                      <a:pt x="49" y="49"/>
                    </a:lnTo>
                    <a:lnTo>
                      <a:pt x="58" y="41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70" y="21"/>
                    </a:lnTo>
                    <a:lnTo>
                      <a:pt x="73" y="13"/>
                    </a:lnTo>
                    <a:lnTo>
                      <a:pt x="87" y="13"/>
                    </a:lnTo>
                    <a:lnTo>
                      <a:pt x="102" y="9"/>
                    </a:lnTo>
                    <a:lnTo>
                      <a:pt x="113" y="5"/>
                    </a:lnTo>
                    <a:lnTo>
                      <a:pt x="99" y="0"/>
                    </a:lnTo>
                    <a:lnTo>
                      <a:pt x="84" y="3"/>
                    </a:lnTo>
                    <a:lnTo>
                      <a:pt x="67" y="9"/>
                    </a:lnTo>
                    <a:lnTo>
                      <a:pt x="49" y="13"/>
                    </a:lnTo>
                    <a:lnTo>
                      <a:pt x="35" y="5"/>
                    </a:lnTo>
                    <a:lnTo>
                      <a:pt x="9" y="2"/>
                    </a:lnTo>
                    <a:lnTo>
                      <a:pt x="0" y="7"/>
                    </a:lnTo>
                    <a:lnTo>
                      <a:pt x="6" y="17"/>
                    </a:lnTo>
                    <a:lnTo>
                      <a:pt x="11" y="9"/>
                    </a:lnTo>
                    <a:lnTo>
                      <a:pt x="29" y="9"/>
                    </a:lnTo>
                    <a:lnTo>
                      <a:pt x="41" y="13"/>
                    </a:lnTo>
                    <a:lnTo>
                      <a:pt x="52" y="21"/>
                    </a:lnTo>
                    <a:lnTo>
                      <a:pt x="46" y="22"/>
                    </a:lnTo>
                    <a:lnTo>
                      <a:pt x="41" y="28"/>
                    </a:lnTo>
                    <a:lnTo>
                      <a:pt x="29" y="30"/>
                    </a:lnTo>
                    <a:lnTo>
                      <a:pt x="14" y="36"/>
                    </a:lnTo>
                    <a:lnTo>
                      <a:pt x="23" y="40"/>
                    </a:lnTo>
                    <a:lnTo>
                      <a:pt x="29" y="51"/>
                    </a:lnTo>
                    <a:lnTo>
                      <a:pt x="32" y="51"/>
                    </a:lnTo>
                    <a:lnTo>
                      <a:pt x="38" y="5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7" name="Freeform 63"/>
              <p:cNvSpPr>
                <a:spLocks/>
              </p:cNvSpPr>
              <p:nvPr/>
            </p:nvSpPr>
            <p:spPr bwMode="auto">
              <a:xfrm>
                <a:off x="3436" y="6533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6 w 15"/>
                  <a:gd name="T3" fmla="*/ 7 h 15"/>
                  <a:gd name="T4" fmla="*/ 15 w 15"/>
                  <a:gd name="T5" fmla="*/ 0 h 15"/>
                  <a:gd name="T6" fmla="*/ 3 w 15"/>
                  <a:gd name="T7" fmla="*/ 3 h 15"/>
                  <a:gd name="T8" fmla="*/ 0 w 15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lnTo>
                      <a:pt x="6" y="7"/>
                    </a:lnTo>
                    <a:lnTo>
                      <a:pt x="15" y="0"/>
                    </a:lnTo>
                    <a:lnTo>
                      <a:pt x="3" y="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8" name="Freeform 64"/>
              <p:cNvSpPr>
                <a:spLocks/>
              </p:cNvSpPr>
              <p:nvPr/>
            </p:nvSpPr>
            <p:spPr bwMode="auto">
              <a:xfrm>
                <a:off x="3518" y="6396"/>
                <a:ext cx="3" cy="26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3 w 3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19" name="Freeform 65"/>
              <p:cNvSpPr>
                <a:spLocks/>
              </p:cNvSpPr>
              <p:nvPr/>
            </p:nvSpPr>
            <p:spPr bwMode="auto">
              <a:xfrm>
                <a:off x="3451" y="6246"/>
                <a:ext cx="163" cy="104"/>
              </a:xfrm>
              <a:custGeom>
                <a:avLst/>
                <a:gdLst>
                  <a:gd name="T0" fmla="*/ 55 w 163"/>
                  <a:gd name="T1" fmla="*/ 100 h 104"/>
                  <a:gd name="T2" fmla="*/ 55 w 163"/>
                  <a:gd name="T3" fmla="*/ 93 h 104"/>
                  <a:gd name="T4" fmla="*/ 55 w 163"/>
                  <a:gd name="T5" fmla="*/ 85 h 104"/>
                  <a:gd name="T6" fmla="*/ 64 w 163"/>
                  <a:gd name="T7" fmla="*/ 79 h 104"/>
                  <a:gd name="T8" fmla="*/ 70 w 163"/>
                  <a:gd name="T9" fmla="*/ 74 h 104"/>
                  <a:gd name="T10" fmla="*/ 75 w 163"/>
                  <a:gd name="T11" fmla="*/ 70 h 104"/>
                  <a:gd name="T12" fmla="*/ 93 w 163"/>
                  <a:gd name="T13" fmla="*/ 68 h 104"/>
                  <a:gd name="T14" fmla="*/ 105 w 163"/>
                  <a:gd name="T15" fmla="*/ 68 h 104"/>
                  <a:gd name="T16" fmla="*/ 122 w 163"/>
                  <a:gd name="T17" fmla="*/ 66 h 104"/>
                  <a:gd name="T18" fmla="*/ 136 w 163"/>
                  <a:gd name="T19" fmla="*/ 62 h 104"/>
                  <a:gd name="T20" fmla="*/ 154 w 163"/>
                  <a:gd name="T21" fmla="*/ 60 h 104"/>
                  <a:gd name="T22" fmla="*/ 163 w 163"/>
                  <a:gd name="T23" fmla="*/ 22 h 104"/>
                  <a:gd name="T24" fmla="*/ 142 w 163"/>
                  <a:gd name="T25" fmla="*/ 19 h 104"/>
                  <a:gd name="T26" fmla="*/ 125 w 163"/>
                  <a:gd name="T27" fmla="*/ 15 h 104"/>
                  <a:gd name="T28" fmla="*/ 110 w 163"/>
                  <a:gd name="T29" fmla="*/ 9 h 104"/>
                  <a:gd name="T30" fmla="*/ 102 w 163"/>
                  <a:gd name="T31" fmla="*/ 3 h 104"/>
                  <a:gd name="T32" fmla="*/ 90 w 163"/>
                  <a:gd name="T33" fmla="*/ 3 h 104"/>
                  <a:gd name="T34" fmla="*/ 84 w 163"/>
                  <a:gd name="T35" fmla="*/ 7 h 104"/>
                  <a:gd name="T36" fmla="*/ 75 w 163"/>
                  <a:gd name="T37" fmla="*/ 9 h 104"/>
                  <a:gd name="T38" fmla="*/ 64 w 163"/>
                  <a:gd name="T39" fmla="*/ 13 h 104"/>
                  <a:gd name="T40" fmla="*/ 58 w 163"/>
                  <a:gd name="T41" fmla="*/ 3 h 104"/>
                  <a:gd name="T42" fmla="*/ 70 w 163"/>
                  <a:gd name="T43" fmla="*/ 0 h 104"/>
                  <a:gd name="T44" fmla="*/ 52 w 163"/>
                  <a:gd name="T45" fmla="*/ 1 h 104"/>
                  <a:gd name="T46" fmla="*/ 38 w 163"/>
                  <a:gd name="T47" fmla="*/ 9 h 104"/>
                  <a:gd name="T48" fmla="*/ 26 w 163"/>
                  <a:gd name="T49" fmla="*/ 15 h 104"/>
                  <a:gd name="T50" fmla="*/ 17 w 163"/>
                  <a:gd name="T51" fmla="*/ 26 h 104"/>
                  <a:gd name="T52" fmla="*/ 9 w 163"/>
                  <a:gd name="T53" fmla="*/ 34 h 104"/>
                  <a:gd name="T54" fmla="*/ 3 w 163"/>
                  <a:gd name="T55" fmla="*/ 45 h 104"/>
                  <a:gd name="T56" fmla="*/ 0 w 163"/>
                  <a:gd name="T57" fmla="*/ 55 h 104"/>
                  <a:gd name="T58" fmla="*/ 0 w 163"/>
                  <a:gd name="T59" fmla="*/ 64 h 104"/>
                  <a:gd name="T60" fmla="*/ 14 w 163"/>
                  <a:gd name="T61" fmla="*/ 74 h 104"/>
                  <a:gd name="T62" fmla="*/ 29 w 163"/>
                  <a:gd name="T63" fmla="*/ 83 h 104"/>
                  <a:gd name="T64" fmla="*/ 41 w 163"/>
                  <a:gd name="T65" fmla="*/ 93 h 104"/>
                  <a:gd name="T66" fmla="*/ 52 w 163"/>
                  <a:gd name="T67" fmla="*/ 104 h 104"/>
                  <a:gd name="T68" fmla="*/ 52 w 163"/>
                  <a:gd name="T69" fmla="*/ 102 h 104"/>
                  <a:gd name="T70" fmla="*/ 55 w 163"/>
                  <a:gd name="T71" fmla="*/ 100 h 1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63" h="104">
                    <a:moveTo>
                      <a:pt x="55" y="100"/>
                    </a:moveTo>
                    <a:lnTo>
                      <a:pt x="55" y="93"/>
                    </a:lnTo>
                    <a:lnTo>
                      <a:pt x="55" y="85"/>
                    </a:lnTo>
                    <a:lnTo>
                      <a:pt x="64" y="79"/>
                    </a:lnTo>
                    <a:lnTo>
                      <a:pt x="70" y="74"/>
                    </a:lnTo>
                    <a:lnTo>
                      <a:pt x="75" y="70"/>
                    </a:lnTo>
                    <a:lnTo>
                      <a:pt x="93" y="68"/>
                    </a:lnTo>
                    <a:lnTo>
                      <a:pt x="105" y="68"/>
                    </a:lnTo>
                    <a:lnTo>
                      <a:pt x="122" y="66"/>
                    </a:lnTo>
                    <a:lnTo>
                      <a:pt x="136" y="62"/>
                    </a:lnTo>
                    <a:lnTo>
                      <a:pt x="154" y="60"/>
                    </a:lnTo>
                    <a:lnTo>
                      <a:pt x="163" y="22"/>
                    </a:lnTo>
                    <a:lnTo>
                      <a:pt x="142" y="19"/>
                    </a:lnTo>
                    <a:lnTo>
                      <a:pt x="125" y="15"/>
                    </a:lnTo>
                    <a:lnTo>
                      <a:pt x="110" y="9"/>
                    </a:lnTo>
                    <a:lnTo>
                      <a:pt x="102" y="3"/>
                    </a:lnTo>
                    <a:lnTo>
                      <a:pt x="90" y="3"/>
                    </a:lnTo>
                    <a:lnTo>
                      <a:pt x="84" y="7"/>
                    </a:lnTo>
                    <a:lnTo>
                      <a:pt x="75" y="9"/>
                    </a:lnTo>
                    <a:lnTo>
                      <a:pt x="64" y="13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52" y="1"/>
                    </a:lnTo>
                    <a:lnTo>
                      <a:pt x="38" y="9"/>
                    </a:lnTo>
                    <a:lnTo>
                      <a:pt x="26" y="15"/>
                    </a:lnTo>
                    <a:lnTo>
                      <a:pt x="17" y="26"/>
                    </a:lnTo>
                    <a:lnTo>
                      <a:pt x="9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14" y="74"/>
                    </a:lnTo>
                    <a:lnTo>
                      <a:pt x="29" y="83"/>
                    </a:lnTo>
                    <a:lnTo>
                      <a:pt x="41" y="93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5" y="10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0" name="Freeform 66"/>
              <p:cNvSpPr>
                <a:spLocks/>
              </p:cNvSpPr>
              <p:nvPr/>
            </p:nvSpPr>
            <p:spPr bwMode="auto">
              <a:xfrm>
                <a:off x="3381" y="6128"/>
                <a:ext cx="166" cy="102"/>
              </a:xfrm>
              <a:custGeom>
                <a:avLst/>
                <a:gdLst>
                  <a:gd name="T0" fmla="*/ 105 w 166"/>
                  <a:gd name="T1" fmla="*/ 102 h 102"/>
                  <a:gd name="T2" fmla="*/ 111 w 166"/>
                  <a:gd name="T3" fmla="*/ 95 h 102"/>
                  <a:gd name="T4" fmla="*/ 111 w 166"/>
                  <a:gd name="T5" fmla="*/ 85 h 102"/>
                  <a:gd name="T6" fmla="*/ 116 w 166"/>
                  <a:gd name="T7" fmla="*/ 80 h 102"/>
                  <a:gd name="T8" fmla="*/ 134 w 166"/>
                  <a:gd name="T9" fmla="*/ 80 h 102"/>
                  <a:gd name="T10" fmla="*/ 148 w 166"/>
                  <a:gd name="T11" fmla="*/ 81 h 102"/>
                  <a:gd name="T12" fmla="*/ 166 w 166"/>
                  <a:gd name="T13" fmla="*/ 81 h 102"/>
                  <a:gd name="T14" fmla="*/ 105 w 166"/>
                  <a:gd name="T15" fmla="*/ 68 h 102"/>
                  <a:gd name="T16" fmla="*/ 99 w 166"/>
                  <a:gd name="T17" fmla="*/ 62 h 102"/>
                  <a:gd name="T18" fmla="*/ 105 w 166"/>
                  <a:gd name="T19" fmla="*/ 57 h 102"/>
                  <a:gd name="T20" fmla="*/ 113 w 166"/>
                  <a:gd name="T21" fmla="*/ 53 h 102"/>
                  <a:gd name="T22" fmla="*/ 125 w 166"/>
                  <a:gd name="T23" fmla="*/ 49 h 102"/>
                  <a:gd name="T24" fmla="*/ 111 w 166"/>
                  <a:gd name="T25" fmla="*/ 43 h 102"/>
                  <a:gd name="T26" fmla="*/ 108 w 166"/>
                  <a:gd name="T27" fmla="*/ 38 h 102"/>
                  <a:gd name="T28" fmla="*/ 102 w 166"/>
                  <a:gd name="T29" fmla="*/ 32 h 102"/>
                  <a:gd name="T30" fmla="*/ 90 w 166"/>
                  <a:gd name="T31" fmla="*/ 30 h 102"/>
                  <a:gd name="T32" fmla="*/ 81 w 166"/>
                  <a:gd name="T33" fmla="*/ 13 h 102"/>
                  <a:gd name="T34" fmla="*/ 90 w 166"/>
                  <a:gd name="T35" fmla="*/ 0 h 102"/>
                  <a:gd name="T36" fmla="*/ 76 w 166"/>
                  <a:gd name="T37" fmla="*/ 4 h 102"/>
                  <a:gd name="T38" fmla="*/ 64 w 166"/>
                  <a:gd name="T39" fmla="*/ 13 h 102"/>
                  <a:gd name="T40" fmla="*/ 67 w 166"/>
                  <a:gd name="T41" fmla="*/ 21 h 102"/>
                  <a:gd name="T42" fmla="*/ 73 w 166"/>
                  <a:gd name="T43" fmla="*/ 30 h 102"/>
                  <a:gd name="T44" fmla="*/ 35 w 166"/>
                  <a:gd name="T45" fmla="*/ 51 h 102"/>
                  <a:gd name="T46" fmla="*/ 38 w 166"/>
                  <a:gd name="T47" fmla="*/ 76 h 102"/>
                  <a:gd name="T48" fmla="*/ 26 w 166"/>
                  <a:gd name="T49" fmla="*/ 81 h 102"/>
                  <a:gd name="T50" fmla="*/ 18 w 166"/>
                  <a:gd name="T51" fmla="*/ 81 h 102"/>
                  <a:gd name="T52" fmla="*/ 6 w 166"/>
                  <a:gd name="T53" fmla="*/ 76 h 102"/>
                  <a:gd name="T54" fmla="*/ 0 w 166"/>
                  <a:gd name="T55" fmla="*/ 70 h 102"/>
                  <a:gd name="T56" fmla="*/ 29 w 166"/>
                  <a:gd name="T57" fmla="*/ 95 h 102"/>
                  <a:gd name="T58" fmla="*/ 87 w 166"/>
                  <a:gd name="T59" fmla="*/ 99 h 102"/>
                  <a:gd name="T60" fmla="*/ 90 w 166"/>
                  <a:gd name="T61" fmla="*/ 100 h 102"/>
                  <a:gd name="T62" fmla="*/ 105 w 166"/>
                  <a:gd name="T63" fmla="*/ 102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6" h="102">
                    <a:moveTo>
                      <a:pt x="105" y="102"/>
                    </a:moveTo>
                    <a:lnTo>
                      <a:pt x="111" y="95"/>
                    </a:lnTo>
                    <a:lnTo>
                      <a:pt x="111" y="85"/>
                    </a:lnTo>
                    <a:lnTo>
                      <a:pt x="116" y="80"/>
                    </a:lnTo>
                    <a:lnTo>
                      <a:pt x="134" y="80"/>
                    </a:lnTo>
                    <a:lnTo>
                      <a:pt x="148" y="81"/>
                    </a:lnTo>
                    <a:lnTo>
                      <a:pt x="166" y="81"/>
                    </a:lnTo>
                    <a:lnTo>
                      <a:pt x="105" y="68"/>
                    </a:lnTo>
                    <a:lnTo>
                      <a:pt x="99" y="62"/>
                    </a:lnTo>
                    <a:lnTo>
                      <a:pt x="105" y="57"/>
                    </a:lnTo>
                    <a:lnTo>
                      <a:pt x="113" y="53"/>
                    </a:lnTo>
                    <a:lnTo>
                      <a:pt x="125" y="49"/>
                    </a:lnTo>
                    <a:lnTo>
                      <a:pt x="111" y="43"/>
                    </a:lnTo>
                    <a:lnTo>
                      <a:pt x="108" y="38"/>
                    </a:lnTo>
                    <a:lnTo>
                      <a:pt x="102" y="32"/>
                    </a:lnTo>
                    <a:lnTo>
                      <a:pt x="90" y="30"/>
                    </a:lnTo>
                    <a:lnTo>
                      <a:pt x="81" y="13"/>
                    </a:lnTo>
                    <a:lnTo>
                      <a:pt x="90" y="0"/>
                    </a:lnTo>
                    <a:lnTo>
                      <a:pt x="76" y="4"/>
                    </a:lnTo>
                    <a:lnTo>
                      <a:pt x="64" y="13"/>
                    </a:lnTo>
                    <a:lnTo>
                      <a:pt x="67" y="21"/>
                    </a:lnTo>
                    <a:lnTo>
                      <a:pt x="73" y="30"/>
                    </a:lnTo>
                    <a:lnTo>
                      <a:pt x="35" y="51"/>
                    </a:lnTo>
                    <a:lnTo>
                      <a:pt x="38" y="76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6" y="76"/>
                    </a:lnTo>
                    <a:lnTo>
                      <a:pt x="0" y="70"/>
                    </a:lnTo>
                    <a:lnTo>
                      <a:pt x="29" y="95"/>
                    </a:lnTo>
                    <a:lnTo>
                      <a:pt x="87" y="99"/>
                    </a:lnTo>
                    <a:lnTo>
                      <a:pt x="90" y="100"/>
                    </a:lnTo>
                    <a:lnTo>
                      <a:pt x="105" y="10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1" name="Freeform 67"/>
              <p:cNvSpPr>
                <a:spLocks/>
              </p:cNvSpPr>
              <p:nvPr/>
            </p:nvSpPr>
            <p:spPr bwMode="auto">
              <a:xfrm>
                <a:off x="3381" y="5957"/>
                <a:ext cx="73" cy="144"/>
              </a:xfrm>
              <a:custGeom>
                <a:avLst/>
                <a:gdLst>
                  <a:gd name="T0" fmla="*/ 44 w 73"/>
                  <a:gd name="T1" fmla="*/ 138 h 144"/>
                  <a:gd name="T2" fmla="*/ 44 w 73"/>
                  <a:gd name="T3" fmla="*/ 118 h 144"/>
                  <a:gd name="T4" fmla="*/ 50 w 73"/>
                  <a:gd name="T5" fmla="*/ 108 h 144"/>
                  <a:gd name="T6" fmla="*/ 50 w 73"/>
                  <a:gd name="T7" fmla="*/ 97 h 144"/>
                  <a:gd name="T8" fmla="*/ 47 w 73"/>
                  <a:gd name="T9" fmla="*/ 83 h 144"/>
                  <a:gd name="T10" fmla="*/ 50 w 73"/>
                  <a:gd name="T11" fmla="*/ 72 h 144"/>
                  <a:gd name="T12" fmla="*/ 55 w 73"/>
                  <a:gd name="T13" fmla="*/ 66 h 144"/>
                  <a:gd name="T14" fmla="*/ 73 w 73"/>
                  <a:gd name="T15" fmla="*/ 64 h 144"/>
                  <a:gd name="T16" fmla="*/ 55 w 73"/>
                  <a:gd name="T17" fmla="*/ 60 h 144"/>
                  <a:gd name="T18" fmla="*/ 41 w 73"/>
                  <a:gd name="T19" fmla="*/ 57 h 144"/>
                  <a:gd name="T20" fmla="*/ 44 w 73"/>
                  <a:gd name="T21" fmla="*/ 49 h 144"/>
                  <a:gd name="T22" fmla="*/ 55 w 73"/>
                  <a:gd name="T23" fmla="*/ 41 h 144"/>
                  <a:gd name="T24" fmla="*/ 44 w 73"/>
                  <a:gd name="T25" fmla="*/ 34 h 144"/>
                  <a:gd name="T26" fmla="*/ 41 w 73"/>
                  <a:gd name="T27" fmla="*/ 26 h 144"/>
                  <a:gd name="T28" fmla="*/ 50 w 73"/>
                  <a:gd name="T29" fmla="*/ 21 h 144"/>
                  <a:gd name="T30" fmla="*/ 47 w 73"/>
                  <a:gd name="T31" fmla="*/ 17 h 144"/>
                  <a:gd name="T32" fmla="*/ 38 w 73"/>
                  <a:gd name="T33" fmla="*/ 11 h 144"/>
                  <a:gd name="T34" fmla="*/ 35 w 73"/>
                  <a:gd name="T35" fmla="*/ 5 h 144"/>
                  <a:gd name="T36" fmla="*/ 20 w 73"/>
                  <a:gd name="T37" fmla="*/ 2 h 144"/>
                  <a:gd name="T38" fmla="*/ 0 w 73"/>
                  <a:gd name="T39" fmla="*/ 0 h 144"/>
                  <a:gd name="T40" fmla="*/ 20 w 73"/>
                  <a:gd name="T41" fmla="*/ 129 h 144"/>
                  <a:gd name="T42" fmla="*/ 26 w 73"/>
                  <a:gd name="T43" fmla="*/ 137 h 144"/>
                  <a:gd name="T44" fmla="*/ 44 w 73"/>
                  <a:gd name="T45" fmla="*/ 144 h 144"/>
                  <a:gd name="T46" fmla="*/ 44 w 73"/>
                  <a:gd name="T47" fmla="*/ 140 h 144"/>
                  <a:gd name="T48" fmla="*/ 44 w 73"/>
                  <a:gd name="T49" fmla="*/ 138 h 1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3" h="144">
                    <a:moveTo>
                      <a:pt x="44" y="138"/>
                    </a:moveTo>
                    <a:lnTo>
                      <a:pt x="44" y="118"/>
                    </a:lnTo>
                    <a:lnTo>
                      <a:pt x="50" y="108"/>
                    </a:lnTo>
                    <a:lnTo>
                      <a:pt x="50" y="97"/>
                    </a:lnTo>
                    <a:lnTo>
                      <a:pt x="47" y="83"/>
                    </a:lnTo>
                    <a:lnTo>
                      <a:pt x="50" y="72"/>
                    </a:lnTo>
                    <a:lnTo>
                      <a:pt x="55" y="66"/>
                    </a:lnTo>
                    <a:lnTo>
                      <a:pt x="73" y="64"/>
                    </a:lnTo>
                    <a:lnTo>
                      <a:pt x="55" y="60"/>
                    </a:lnTo>
                    <a:lnTo>
                      <a:pt x="41" y="57"/>
                    </a:lnTo>
                    <a:lnTo>
                      <a:pt x="44" y="49"/>
                    </a:lnTo>
                    <a:lnTo>
                      <a:pt x="55" y="41"/>
                    </a:lnTo>
                    <a:lnTo>
                      <a:pt x="44" y="34"/>
                    </a:lnTo>
                    <a:lnTo>
                      <a:pt x="41" y="26"/>
                    </a:lnTo>
                    <a:lnTo>
                      <a:pt x="50" y="21"/>
                    </a:lnTo>
                    <a:lnTo>
                      <a:pt x="47" y="17"/>
                    </a:lnTo>
                    <a:lnTo>
                      <a:pt x="38" y="11"/>
                    </a:lnTo>
                    <a:lnTo>
                      <a:pt x="35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20" y="129"/>
                    </a:lnTo>
                    <a:lnTo>
                      <a:pt x="26" y="137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2" name="Freeform 68"/>
              <p:cNvSpPr>
                <a:spLocks/>
              </p:cNvSpPr>
              <p:nvPr/>
            </p:nvSpPr>
            <p:spPr bwMode="auto">
              <a:xfrm>
                <a:off x="3399" y="4968"/>
                <a:ext cx="23" cy="73"/>
              </a:xfrm>
              <a:custGeom>
                <a:avLst/>
                <a:gdLst>
                  <a:gd name="T0" fmla="*/ 23 w 23"/>
                  <a:gd name="T1" fmla="*/ 73 h 73"/>
                  <a:gd name="T2" fmla="*/ 20 w 23"/>
                  <a:gd name="T3" fmla="*/ 0 h 73"/>
                  <a:gd name="T4" fmla="*/ 8 w 23"/>
                  <a:gd name="T5" fmla="*/ 0 h 73"/>
                  <a:gd name="T6" fmla="*/ 0 w 23"/>
                  <a:gd name="T7" fmla="*/ 2 h 73"/>
                  <a:gd name="T8" fmla="*/ 23 w 23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3">
                    <a:moveTo>
                      <a:pt x="23" y="73"/>
                    </a:moveTo>
                    <a:lnTo>
                      <a:pt x="20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3" y="7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3" name="Freeform 69"/>
              <p:cNvSpPr>
                <a:spLocks/>
              </p:cNvSpPr>
              <p:nvPr/>
            </p:nvSpPr>
            <p:spPr bwMode="auto">
              <a:xfrm>
                <a:off x="3494" y="4181"/>
                <a:ext cx="56" cy="177"/>
              </a:xfrm>
              <a:custGeom>
                <a:avLst/>
                <a:gdLst>
                  <a:gd name="T0" fmla="*/ 3 w 56"/>
                  <a:gd name="T1" fmla="*/ 177 h 177"/>
                  <a:gd name="T2" fmla="*/ 56 w 56"/>
                  <a:gd name="T3" fmla="*/ 57 h 177"/>
                  <a:gd name="T4" fmla="*/ 18 w 56"/>
                  <a:gd name="T5" fmla="*/ 42 h 177"/>
                  <a:gd name="T6" fmla="*/ 0 w 56"/>
                  <a:gd name="T7" fmla="*/ 0 h 177"/>
                  <a:gd name="T8" fmla="*/ 3 w 56"/>
                  <a:gd name="T9" fmla="*/ 177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77">
                    <a:moveTo>
                      <a:pt x="3" y="177"/>
                    </a:moveTo>
                    <a:lnTo>
                      <a:pt x="56" y="57"/>
                    </a:lnTo>
                    <a:lnTo>
                      <a:pt x="18" y="42"/>
                    </a:lnTo>
                    <a:lnTo>
                      <a:pt x="0" y="0"/>
                    </a:lnTo>
                    <a:lnTo>
                      <a:pt x="3" y="17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4" name="Freeform 70"/>
              <p:cNvSpPr>
                <a:spLocks/>
              </p:cNvSpPr>
              <p:nvPr/>
            </p:nvSpPr>
            <p:spPr bwMode="auto">
              <a:xfrm>
                <a:off x="3547" y="3792"/>
                <a:ext cx="72" cy="266"/>
              </a:xfrm>
              <a:custGeom>
                <a:avLst/>
                <a:gdLst>
                  <a:gd name="T0" fmla="*/ 58 w 72"/>
                  <a:gd name="T1" fmla="*/ 266 h 266"/>
                  <a:gd name="T2" fmla="*/ 64 w 72"/>
                  <a:gd name="T3" fmla="*/ 249 h 266"/>
                  <a:gd name="T4" fmla="*/ 70 w 72"/>
                  <a:gd name="T5" fmla="*/ 232 h 266"/>
                  <a:gd name="T6" fmla="*/ 70 w 72"/>
                  <a:gd name="T7" fmla="*/ 215 h 266"/>
                  <a:gd name="T8" fmla="*/ 72 w 72"/>
                  <a:gd name="T9" fmla="*/ 199 h 266"/>
                  <a:gd name="T10" fmla="*/ 70 w 72"/>
                  <a:gd name="T11" fmla="*/ 182 h 266"/>
                  <a:gd name="T12" fmla="*/ 67 w 72"/>
                  <a:gd name="T13" fmla="*/ 165 h 266"/>
                  <a:gd name="T14" fmla="*/ 64 w 72"/>
                  <a:gd name="T15" fmla="*/ 148 h 266"/>
                  <a:gd name="T16" fmla="*/ 61 w 72"/>
                  <a:gd name="T17" fmla="*/ 133 h 266"/>
                  <a:gd name="T18" fmla="*/ 55 w 72"/>
                  <a:gd name="T19" fmla="*/ 116 h 266"/>
                  <a:gd name="T20" fmla="*/ 52 w 72"/>
                  <a:gd name="T21" fmla="*/ 99 h 266"/>
                  <a:gd name="T22" fmla="*/ 49 w 72"/>
                  <a:gd name="T23" fmla="*/ 81 h 266"/>
                  <a:gd name="T24" fmla="*/ 49 w 72"/>
                  <a:gd name="T25" fmla="*/ 66 h 266"/>
                  <a:gd name="T26" fmla="*/ 46 w 72"/>
                  <a:gd name="T27" fmla="*/ 49 h 266"/>
                  <a:gd name="T28" fmla="*/ 46 w 72"/>
                  <a:gd name="T29" fmla="*/ 32 h 266"/>
                  <a:gd name="T30" fmla="*/ 46 w 72"/>
                  <a:gd name="T31" fmla="*/ 15 h 266"/>
                  <a:gd name="T32" fmla="*/ 55 w 72"/>
                  <a:gd name="T33" fmla="*/ 0 h 266"/>
                  <a:gd name="T34" fmla="*/ 0 w 72"/>
                  <a:gd name="T35" fmla="*/ 175 h 266"/>
                  <a:gd name="T36" fmla="*/ 11 w 72"/>
                  <a:gd name="T37" fmla="*/ 175 h 266"/>
                  <a:gd name="T38" fmla="*/ 29 w 72"/>
                  <a:gd name="T39" fmla="*/ 177 h 266"/>
                  <a:gd name="T40" fmla="*/ 20 w 72"/>
                  <a:gd name="T41" fmla="*/ 243 h 266"/>
                  <a:gd name="T42" fmla="*/ 26 w 72"/>
                  <a:gd name="T43" fmla="*/ 243 h 266"/>
                  <a:gd name="T44" fmla="*/ 29 w 72"/>
                  <a:gd name="T45" fmla="*/ 243 h 266"/>
                  <a:gd name="T46" fmla="*/ 32 w 72"/>
                  <a:gd name="T47" fmla="*/ 243 h 266"/>
                  <a:gd name="T48" fmla="*/ 43 w 72"/>
                  <a:gd name="T49" fmla="*/ 247 h 266"/>
                  <a:gd name="T50" fmla="*/ 55 w 72"/>
                  <a:gd name="T51" fmla="*/ 253 h 266"/>
                  <a:gd name="T52" fmla="*/ 58 w 72"/>
                  <a:gd name="T53" fmla="*/ 266 h 26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" h="266">
                    <a:moveTo>
                      <a:pt x="58" y="266"/>
                    </a:moveTo>
                    <a:lnTo>
                      <a:pt x="64" y="249"/>
                    </a:lnTo>
                    <a:lnTo>
                      <a:pt x="70" y="232"/>
                    </a:lnTo>
                    <a:lnTo>
                      <a:pt x="70" y="215"/>
                    </a:lnTo>
                    <a:lnTo>
                      <a:pt x="72" y="199"/>
                    </a:lnTo>
                    <a:lnTo>
                      <a:pt x="70" y="182"/>
                    </a:lnTo>
                    <a:lnTo>
                      <a:pt x="67" y="165"/>
                    </a:lnTo>
                    <a:lnTo>
                      <a:pt x="64" y="148"/>
                    </a:lnTo>
                    <a:lnTo>
                      <a:pt x="61" y="133"/>
                    </a:lnTo>
                    <a:lnTo>
                      <a:pt x="55" y="116"/>
                    </a:lnTo>
                    <a:lnTo>
                      <a:pt x="52" y="99"/>
                    </a:lnTo>
                    <a:lnTo>
                      <a:pt x="49" y="81"/>
                    </a:lnTo>
                    <a:lnTo>
                      <a:pt x="49" y="66"/>
                    </a:lnTo>
                    <a:lnTo>
                      <a:pt x="46" y="49"/>
                    </a:lnTo>
                    <a:lnTo>
                      <a:pt x="46" y="32"/>
                    </a:lnTo>
                    <a:lnTo>
                      <a:pt x="46" y="15"/>
                    </a:lnTo>
                    <a:lnTo>
                      <a:pt x="55" y="0"/>
                    </a:lnTo>
                    <a:lnTo>
                      <a:pt x="0" y="175"/>
                    </a:lnTo>
                    <a:lnTo>
                      <a:pt x="11" y="175"/>
                    </a:lnTo>
                    <a:lnTo>
                      <a:pt x="29" y="177"/>
                    </a:lnTo>
                    <a:lnTo>
                      <a:pt x="20" y="243"/>
                    </a:lnTo>
                    <a:lnTo>
                      <a:pt x="26" y="243"/>
                    </a:lnTo>
                    <a:lnTo>
                      <a:pt x="29" y="243"/>
                    </a:lnTo>
                    <a:lnTo>
                      <a:pt x="32" y="243"/>
                    </a:lnTo>
                    <a:lnTo>
                      <a:pt x="43" y="247"/>
                    </a:lnTo>
                    <a:lnTo>
                      <a:pt x="55" y="253"/>
                    </a:lnTo>
                    <a:lnTo>
                      <a:pt x="58" y="26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5" name="Freeform 71"/>
              <p:cNvSpPr>
                <a:spLocks/>
              </p:cNvSpPr>
              <p:nvPr/>
            </p:nvSpPr>
            <p:spPr bwMode="auto">
              <a:xfrm>
                <a:off x="3460" y="3788"/>
                <a:ext cx="32" cy="72"/>
              </a:xfrm>
              <a:custGeom>
                <a:avLst/>
                <a:gdLst>
                  <a:gd name="T0" fmla="*/ 26 w 32"/>
                  <a:gd name="T1" fmla="*/ 70 h 72"/>
                  <a:gd name="T2" fmla="*/ 32 w 32"/>
                  <a:gd name="T3" fmla="*/ 0 h 72"/>
                  <a:gd name="T4" fmla="*/ 8 w 32"/>
                  <a:gd name="T5" fmla="*/ 15 h 72"/>
                  <a:gd name="T6" fmla="*/ 0 w 32"/>
                  <a:gd name="T7" fmla="*/ 34 h 72"/>
                  <a:gd name="T8" fmla="*/ 5 w 32"/>
                  <a:gd name="T9" fmla="*/ 53 h 72"/>
                  <a:gd name="T10" fmla="*/ 23 w 32"/>
                  <a:gd name="T11" fmla="*/ 72 h 72"/>
                  <a:gd name="T12" fmla="*/ 23 w 32"/>
                  <a:gd name="T13" fmla="*/ 70 h 72"/>
                  <a:gd name="T14" fmla="*/ 26 w 32"/>
                  <a:gd name="T15" fmla="*/ 7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26" y="70"/>
                    </a:moveTo>
                    <a:lnTo>
                      <a:pt x="32" y="0"/>
                    </a:lnTo>
                    <a:lnTo>
                      <a:pt x="8" y="15"/>
                    </a:lnTo>
                    <a:lnTo>
                      <a:pt x="0" y="34"/>
                    </a:lnTo>
                    <a:lnTo>
                      <a:pt x="5" y="53"/>
                    </a:lnTo>
                    <a:lnTo>
                      <a:pt x="23" y="72"/>
                    </a:lnTo>
                    <a:lnTo>
                      <a:pt x="23" y="70"/>
                    </a:lnTo>
                    <a:lnTo>
                      <a:pt x="26" y="7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6" name="Freeform 72"/>
              <p:cNvSpPr>
                <a:spLocks/>
              </p:cNvSpPr>
              <p:nvPr/>
            </p:nvSpPr>
            <p:spPr bwMode="auto">
              <a:xfrm>
                <a:off x="3503" y="3412"/>
                <a:ext cx="84" cy="311"/>
              </a:xfrm>
              <a:custGeom>
                <a:avLst/>
                <a:gdLst>
                  <a:gd name="T0" fmla="*/ 26 w 84"/>
                  <a:gd name="T1" fmla="*/ 309 h 311"/>
                  <a:gd name="T2" fmla="*/ 84 w 84"/>
                  <a:gd name="T3" fmla="*/ 277 h 311"/>
                  <a:gd name="T4" fmla="*/ 82 w 84"/>
                  <a:gd name="T5" fmla="*/ 0 h 311"/>
                  <a:gd name="T6" fmla="*/ 70 w 84"/>
                  <a:gd name="T7" fmla="*/ 17 h 311"/>
                  <a:gd name="T8" fmla="*/ 61 w 84"/>
                  <a:gd name="T9" fmla="*/ 36 h 311"/>
                  <a:gd name="T10" fmla="*/ 53 w 84"/>
                  <a:gd name="T11" fmla="*/ 55 h 311"/>
                  <a:gd name="T12" fmla="*/ 44 w 84"/>
                  <a:gd name="T13" fmla="*/ 76 h 311"/>
                  <a:gd name="T14" fmla="*/ 35 w 84"/>
                  <a:gd name="T15" fmla="*/ 93 h 311"/>
                  <a:gd name="T16" fmla="*/ 29 w 84"/>
                  <a:gd name="T17" fmla="*/ 114 h 311"/>
                  <a:gd name="T18" fmla="*/ 21 w 84"/>
                  <a:gd name="T19" fmla="*/ 133 h 311"/>
                  <a:gd name="T20" fmla="*/ 18 w 84"/>
                  <a:gd name="T21" fmla="*/ 154 h 311"/>
                  <a:gd name="T22" fmla="*/ 9 w 84"/>
                  <a:gd name="T23" fmla="*/ 173 h 311"/>
                  <a:gd name="T24" fmla="*/ 6 w 84"/>
                  <a:gd name="T25" fmla="*/ 192 h 311"/>
                  <a:gd name="T26" fmla="*/ 3 w 84"/>
                  <a:gd name="T27" fmla="*/ 211 h 311"/>
                  <a:gd name="T28" fmla="*/ 3 w 84"/>
                  <a:gd name="T29" fmla="*/ 231 h 311"/>
                  <a:gd name="T30" fmla="*/ 0 w 84"/>
                  <a:gd name="T31" fmla="*/ 250 h 311"/>
                  <a:gd name="T32" fmla="*/ 3 w 84"/>
                  <a:gd name="T33" fmla="*/ 271 h 311"/>
                  <a:gd name="T34" fmla="*/ 6 w 84"/>
                  <a:gd name="T35" fmla="*/ 290 h 311"/>
                  <a:gd name="T36" fmla="*/ 15 w 84"/>
                  <a:gd name="T37" fmla="*/ 311 h 311"/>
                  <a:gd name="T38" fmla="*/ 21 w 84"/>
                  <a:gd name="T39" fmla="*/ 309 h 311"/>
                  <a:gd name="T40" fmla="*/ 26 w 84"/>
                  <a:gd name="T41" fmla="*/ 309 h 3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4" h="311">
                    <a:moveTo>
                      <a:pt x="26" y="309"/>
                    </a:moveTo>
                    <a:lnTo>
                      <a:pt x="84" y="277"/>
                    </a:lnTo>
                    <a:lnTo>
                      <a:pt x="82" y="0"/>
                    </a:lnTo>
                    <a:lnTo>
                      <a:pt x="70" y="17"/>
                    </a:lnTo>
                    <a:lnTo>
                      <a:pt x="61" y="36"/>
                    </a:lnTo>
                    <a:lnTo>
                      <a:pt x="53" y="55"/>
                    </a:lnTo>
                    <a:lnTo>
                      <a:pt x="44" y="76"/>
                    </a:lnTo>
                    <a:lnTo>
                      <a:pt x="35" y="93"/>
                    </a:lnTo>
                    <a:lnTo>
                      <a:pt x="29" y="114"/>
                    </a:lnTo>
                    <a:lnTo>
                      <a:pt x="21" y="133"/>
                    </a:lnTo>
                    <a:lnTo>
                      <a:pt x="18" y="154"/>
                    </a:lnTo>
                    <a:lnTo>
                      <a:pt x="9" y="173"/>
                    </a:lnTo>
                    <a:lnTo>
                      <a:pt x="6" y="192"/>
                    </a:lnTo>
                    <a:lnTo>
                      <a:pt x="3" y="211"/>
                    </a:lnTo>
                    <a:lnTo>
                      <a:pt x="3" y="231"/>
                    </a:lnTo>
                    <a:lnTo>
                      <a:pt x="0" y="250"/>
                    </a:lnTo>
                    <a:lnTo>
                      <a:pt x="3" y="271"/>
                    </a:lnTo>
                    <a:lnTo>
                      <a:pt x="6" y="290"/>
                    </a:lnTo>
                    <a:lnTo>
                      <a:pt x="15" y="311"/>
                    </a:lnTo>
                    <a:lnTo>
                      <a:pt x="21" y="309"/>
                    </a:lnTo>
                    <a:lnTo>
                      <a:pt x="26" y="30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7" name="Freeform 73"/>
              <p:cNvSpPr>
                <a:spLocks/>
              </p:cNvSpPr>
              <p:nvPr/>
            </p:nvSpPr>
            <p:spPr bwMode="auto">
              <a:xfrm>
                <a:off x="3675" y="3575"/>
                <a:ext cx="5" cy="55"/>
              </a:xfrm>
              <a:custGeom>
                <a:avLst/>
                <a:gdLst>
                  <a:gd name="T0" fmla="*/ 0 w 5"/>
                  <a:gd name="T1" fmla="*/ 55 h 55"/>
                  <a:gd name="T2" fmla="*/ 5 w 5"/>
                  <a:gd name="T3" fmla="*/ 0 h 55"/>
                  <a:gd name="T4" fmla="*/ 0 w 5"/>
                  <a:gd name="T5" fmla="*/ 55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5">
                    <a:moveTo>
                      <a:pt x="0" y="55"/>
                    </a:move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8" name="Freeform 74"/>
              <p:cNvSpPr>
                <a:spLocks/>
              </p:cNvSpPr>
              <p:nvPr/>
            </p:nvSpPr>
            <p:spPr bwMode="auto">
              <a:xfrm>
                <a:off x="2986" y="3474"/>
                <a:ext cx="11" cy="76"/>
              </a:xfrm>
              <a:custGeom>
                <a:avLst/>
                <a:gdLst>
                  <a:gd name="T0" fmla="*/ 0 w 11"/>
                  <a:gd name="T1" fmla="*/ 76 h 76"/>
                  <a:gd name="T2" fmla="*/ 11 w 11"/>
                  <a:gd name="T3" fmla="*/ 0 h 76"/>
                  <a:gd name="T4" fmla="*/ 0 w 11"/>
                  <a:gd name="T5" fmla="*/ 76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6">
                    <a:moveTo>
                      <a:pt x="0" y="76"/>
                    </a:moveTo>
                    <a:lnTo>
                      <a:pt x="11" y="0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29" name="Freeform 75"/>
              <p:cNvSpPr>
                <a:spLocks/>
              </p:cNvSpPr>
              <p:nvPr/>
            </p:nvSpPr>
            <p:spPr bwMode="auto">
              <a:xfrm>
                <a:off x="3689" y="3509"/>
                <a:ext cx="1" cy="20"/>
              </a:xfrm>
              <a:custGeom>
                <a:avLst/>
                <a:gdLst>
                  <a:gd name="T0" fmla="*/ 0 w 1"/>
                  <a:gd name="T1" fmla="*/ 20 h 20"/>
                  <a:gd name="T2" fmla="*/ 0 w 1"/>
                  <a:gd name="T3" fmla="*/ 0 h 20"/>
                  <a:gd name="T4" fmla="*/ 0 w 1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0" name="Freeform 76"/>
              <p:cNvSpPr>
                <a:spLocks/>
              </p:cNvSpPr>
              <p:nvPr/>
            </p:nvSpPr>
            <p:spPr bwMode="auto">
              <a:xfrm>
                <a:off x="3535" y="2796"/>
                <a:ext cx="151" cy="650"/>
              </a:xfrm>
              <a:custGeom>
                <a:avLst/>
                <a:gdLst>
                  <a:gd name="T0" fmla="*/ 148 w 151"/>
                  <a:gd name="T1" fmla="*/ 644 h 650"/>
                  <a:gd name="T2" fmla="*/ 151 w 151"/>
                  <a:gd name="T3" fmla="*/ 254 h 650"/>
                  <a:gd name="T4" fmla="*/ 140 w 151"/>
                  <a:gd name="T5" fmla="*/ 249 h 650"/>
                  <a:gd name="T6" fmla="*/ 131 w 151"/>
                  <a:gd name="T7" fmla="*/ 245 h 650"/>
                  <a:gd name="T8" fmla="*/ 116 w 151"/>
                  <a:gd name="T9" fmla="*/ 241 h 650"/>
                  <a:gd name="T10" fmla="*/ 111 w 151"/>
                  <a:gd name="T11" fmla="*/ 235 h 650"/>
                  <a:gd name="T12" fmla="*/ 137 w 151"/>
                  <a:gd name="T13" fmla="*/ 0 h 650"/>
                  <a:gd name="T14" fmla="*/ 0 w 151"/>
                  <a:gd name="T15" fmla="*/ 355 h 650"/>
                  <a:gd name="T16" fmla="*/ 9 w 151"/>
                  <a:gd name="T17" fmla="*/ 363 h 650"/>
                  <a:gd name="T18" fmla="*/ 26 w 151"/>
                  <a:gd name="T19" fmla="*/ 372 h 650"/>
                  <a:gd name="T20" fmla="*/ 44 w 151"/>
                  <a:gd name="T21" fmla="*/ 378 h 650"/>
                  <a:gd name="T22" fmla="*/ 70 w 151"/>
                  <a:gd name="T23" fmla="*/ 386 h 650"/>
                  <a:gd name="T24" fmla="*/ 99 w 151"/>
                  <a:gd name="T25" fmla="*/ 429 h 650"/>
                  <a:gd name="T26" fmla="*/ 87 w 151"/>
                  <a:gd name="T27" fmla="*/ 431 h 650"/>
                  <a:gd name="T28" fmla="*/ 79 w 151"/>
                  <a:gd name="T29" fmla="*/ 441 h 650"/>
                  <a:gd name="T30" fmla="*/ 99 w 151"/>
                  <a:gd name="T31" fmla="*/ 462 h 650"/>
                  <a:gd name="T32" fmla="*/ 140 w 151"/>
                  <a:gd name="T33" fmla="*/ 650 h 650"/>
                  <a:gd name="T34" fmla="*/ 143 w 151"/>
                  <a:gd name="T35" fmla="*/ 646 h 650"/>
                  <a:gd name="T36" fmla="*/ 148 w 151"/>
                  <a:gd name="T37" fmla="*/ 644 h 6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1" h="650">
                    <a:moveTo>
                      <a:pt x="148" y="644"/>
                    </a:moveTo>
                    <a:lnTo>
                      <a:pt x="151" y="254"/>
                    </a:lnTo>
                    <a:lnTo>
                      <a:pt x="140" y="249"/>
                    </a:lnTo>
                    <a:lnTo>
                      <a:pt x="131" y="245"/>
                    </a:lnTo>
                    <a:lnTo>
                      <a:pt x="116" y="241"/>
                    </a:lnTo>
                    <a:lnTo>
                      <a:pt x="111" y="235"/>
                    </a:lnTo>
                    <a:lnTo>
                      <a:pt x="137" y="0"/>
                    </a:lnTo>
                    <a:lnTo>
                      <a:pt x="0" y="355"/>
                    </a:lnTo>
                    <a:lnTo>
                      <a:pt x="9" y="363"/>
                    </a:lnTo>
                    <a:lnTo>
                      <a:pt x="26" y="372"/>
                    </a:lnTo>
                    <a:lnTo>
                      <a:pt x="44" y="378"/>
                    </a:lnTo>
                    <a:lnTo>
                      <a:pt x="70" y="386"/>
                    </a:lnTo>
                    <a:lnTo>
                      <a:pt x="99" y="429"/>
                    </a:lnTo>
                    <a:lnTo>
                      <a:pt x="87" y="431"/>
                    </a:lnTo>
                    <a:lnTo>
                      <a:pt x="79" y="441"/>
                    </a:lnTo>
                    <a:lnTo>
                      <a:pt x="99" y="462"/>
                    </a:lnTo>
                    <a:lnTo>
                      <a:pt x="140" y="650"/>
                    </a:lnTo>
                    <a:lnTo>
                      <a:pt x="143" y="646"/>
                    </a:lnTo>
                    <a:lnTo>
                      <a:pt x="148" y="64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1" name="Freeform 77"/>
              <p:cNvSpPr>
                <a:spLocks/>
              </p:cNvSpPr>
              <p:nvPr/>
            </p:nvSpPr>
            <p:spPr bwMode="auto">
              <a:xfrm>
                <a:off x="2721" y="3185"/>
                <a:ext cx="6" cy="27"/>
              </a:xfrm>
              <a:custGeom>
                <a:avLst/>
                <a:gdLst>
                  <a:gd name="T0" fmla="*/ 6 w 6"/>
                  <a:gd name="T1" fmla="*/ 27 h 27"/>
                  <a:gd name="T2" fmla="*/ 0 w 6"/>
                  <a:gd name="T3" fmla="*/ 0 h 27"/>
                  <a:gd name="T4" fmla="*/ 6 w 6"/>
                  <a:gd name="T5" fmla="*/ 2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0" y="0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2" name="Freeform 78"/>
              <p:cNvSpPr>
                <a:spLocks/>
              </p:cNvSpPr>
              <p:nvPr/>
            </p:nvSpPr>
            <p:spPr bwMode="auto">
              <a:xfrm>
                <a:off x="3111" y="2636"/>
                <a:ext cx="38" cy="108"/>
              </a:xfrm>
              <a:custGeom>
                <a:avLst/>
                <a:gdLst>
                  <a:gd name="T0" fmla="*/ 0 w 38"/>
                  <a:gd name="T1" fmla="*/ 108 h 108"/>
                  <a:gd name="T2" fmla="*/ 38 w 38"/>
                  <a:gd name="T3" fmla="*/ 0 h 108"/>
                  <a:gd name="T4" fmla="*/ 0 w 38"/>
                  <a:gd name="T5" fmla="*/ 108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8">
                    <a:moveTo>
                      <a:pt x="0" y="108"/>
                    </a:moveTo>
                    <a:lnTo>
                      <a:pt x="38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3" name="Freeform 79"/>
              <p:cNvSpPr>
                <a:spLocks/>
              </p:cNvSpPr>
              <p:nvPr/>
            </p:nvSpPr>
            <p:spPr bwMode="auto">
              <a:xfrm>
                <a:off x="3634" y="2482"/>
                <a:ext cx="102" cy="255"/>
              </a:xfrm>
              <a:custGeom>
                <a:avLst/>
                <a:gdLst>
                  <a:gd name="T0" fmla="*/ 41 w 102"/>
                  <a:gd name="T1" fmla="*/ 251 h 255"/>
                  <a:gd name="T2" fmla="*/ 102 w 102"/>
                  <a:gd name="T3" fmla="*/ 0 h 255"/>
                  <a:gd name="T4" fmla="*/ 38 w 102"/>
                  <a:gd name="T5" fmla="*/ 200 h 255"/>
                  <a:gd name="T6" fmla="*/ 23 w 102"/>
                  <a:gd name="T7" fmla="*/ 204 h 255"/>
                  <a:gd name="T8" fmla="*/ 0 w 102"/>
                  <a:gd name="T9" fmla="*/ 207 h 255"/>
                  <a:gd name="T10" fmla="*/ 3 w 102"/>
                  <a:gd name="T11" fmla="*/ 247 h 255"/>
                  <a:gd name="T12" fmla="*/ 17 w 102"/>
                  <a:gd name="T13" fmla="*/ 249 h 255"/>
                  <a:gd name="T14" fmla="*/ 32 w 102"/>
                  <a:gd name="T15" fmla="*/ 255 h 255"/>
                  <a:gd name="T16" fmla="*/ 35 w 102"/>
                  <a:gd name="T17" fmla="*/ 253 h 255"/>
                  <a:gd name="T18" fmla="*/ 41 w 102"/>
                  <a:gd name="T19" fmla="*/ 251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255">
                    <a:moveTo>
                      <a:pt x="41" y="251"/>
                    </a:moveTo>
                    <a:lnTo>
                      <a:pt x="102" y="0"/>
                    </a:lnTo>
                    <a:lnTo>
                      <a:pt x="38" y="200"/>
                    </a:lnTo>
                    <a:lnTo>
                      <a:pt x="23" y="204"/>
                    </a:lnTo>
                    <a:lnTo>
                      <a:pt x="0" y="207"/>
                    </a:lnTo>
                    <a:lnTo>
                      <a:pt x="3" y="247"/>
                    </a:lnTo>
                    <a:lnTo>
                      <a:pt x="17" y="249"/>
                    </a:lnTo>
                    <a:lnTo>
                      <a:pt x="32" y="255"/>
                    </a:lnTo>
                    <a:lnTo>
                      <a:pt x="35" y="253"/>
                    </a:lnTo>
                    <a:lnTo>
                      <a:pt x="41" y="25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4" name="Freeform 80"/>
              <p:cNvSpPr>
                <a:spLocks/>
              </p:cNvSpPr>
              <p:nvPr/>
            </p:nvSpPr>
            <p:spPr bwMode="auto">
              <a:xfrm>
                <a:off x="3556" y="2684"/>
                <a:ext cx="14" cy="36"/>
              </a:xfrm>
              <a:custGeom>
                <a:avLst/>
                <a:gdLst>
                  <a:gd name="T0" fmla="*/ 0 w 14"/>
                  <a:gd name="T1" fmla="*/ 34 h 36"/>
                  <a:gd name="T2" fmla="*/ 14 w 14"/>
                  <a:gd name="T3" fmla="*/ 0 h 36"/>
                  <a:gd name="T4" fmla="*/ 0 w 14"/>
                  <a:gd name="T5" fmla="*/ 36 h 36"/>
                  <a:gd name="T6" fmla="*/ 0 w 14"/>
                  <a:gd name="T7" fmla="*/ 3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6">
                    <a:moveTo>
                      <a:pt x="0" y="34"/>
                    </a:moveTo>
                    <a:lnTo>
                      <a:pt x="14" y="0"/>
                    </a:lnTo>
                    <a:lnTo>
                      <a:pt x="0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5" name="Freeform 81"/>
              <p:cNvSpPr>
                <a:spLocks/>
              </p:cNvSpPr>
              <p:nvPr/>
            </p:nvSpPr>
            <p:spPr bwMode="auto">
              <a:xfrm>
                <a:off x="3570" y="2471"/>
                <a:ext cx="49" cy="182"/>
              </a:xfrm>
              <a:custGeom>
                <a:avLst/>
                <a:gdLst>
                  <a:gd name="T0" fmla="*/ 0 w 49"/>
                  <a:gd name="T1" fmla="*/ 182 h 182"/>
                  <a:gd name="T2" fmla="*/ 49 w 49"/>
                  <a:gd name="T3" fmla="*/ 0 h 182"/>
                  <a:gd name="T4" fmla="*/ 0 w 49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2">
                    <a:moveTo>
                      <a:pt x="0" y="182"/>
                    </a:moveTo>
                    <a:lnTo>
                      <a:pt x="49" y="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6" name="Freeform 82"/>
              <p:cNvSpPr>
                <a:spLocks/>
              </p:cNvSpPr>
              <p:nvPr/>
            </p:nvSpPr>
            <p:spPr bwMode="auto">
              <a:xfrm>
                <a:off x="2835" y="2151"/>
                <a:ext cx="69" cy="56"/>
              </a:xfrm>
              <a:custGeom>
                <a:avLst/>
                <a:gdLst>
                  <a:gd name="T0" fmla="*/ 64 w 69"/>
                  <a:gd name="T1" fmla="*/ 56 h 56"/>
                  <a:gd name="T2" fmla="*/ 69 w 69"/>
                  <a:gd name="T3" fmla="*/ 46 h 56"/>
                  <a:gd name="T4" fmla="*/ 69 w 69"/>
                  <a:gd name="T5" fmla="*/ 38 h 56"/>
                  <a:gd name="T6" fmla="*/ 46 w 69"/>
                  <a:gd name="T7" fmla="*/ 31 h 56"/>
                  <a:gd name="T8" fmla="*/ 37 w 69"/>
                  <a:gd name="T9" fmla="*/ 21 h 56"/>
                  <a:gd name="T10" fmla="*/ 32 w 69"/>
                  <a:gd name="T11" fmla="*/ 10 h 56"/>
                  <a:gd name="T12" fmla="*/ 17 w 69"/>
                  <a:gd name="T13" fmla="*/ 0 h 56"/>
                  <a:gd name="T14" fmla="*/ 0 w 69"/>
                  <a:gd name="T15" fmla="*/ 38 h 56"/>
                  <a:gd name="T16" fmla="*/ 5 w 69"/>
                  <a:gd name="T17" fmla="*/ 42 h 56"/>
                  <a:gd name="T18" fmla="*/ 23 w 69"/>
                  <a:gd name="T19" fmla="*/ 48 h 56"/>
                  <a:gd name="T20" fmla="*/ 40 w 69"/>
                  <a:gd name="T21" fmla="*/ 52 h 56"/>
                  <a:gd name="T22" fmla="*/ 64 w 69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6">
                    <a:moveTo>
                      <a:pt x="64" y="56"/>
                    </a:moveTo>
                    <a:lnTo>
                      <a:pt x="69" y="46"/>
                    </a:lnTo>
                    <a:lnTo>
                      <a:pt x="69" y="38"/>
                    </a:lnTo>
                    <a:lnTo>
                      <a:pt x="46" y="31"/>
                    </a:lnTo>
                    <a:lnTo>
                      <a:pt x="37" y="21"/>
                    </a:lnTo>
                    <a:lnTo>
                      <a:pt x="32" y="10"/>
                    </a:lnTo>
                    <a:lnTo>
                      <a:pt x="17" y="0"/>
                    </a:lnTo>
                    <a:lnTo>
                      <a:pt x="0" y="38"/>
                    </a:lnTo>
                    <a:lnTo>
                      <a:pt x="5" y="42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4" y="5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7" name="Freeform 83"/>
              <p:cNvSpPr>
                <a:spLocks/>
              </p:cNvSpPr>
              <p:nvPr/>
            </p:nvSpPr>
            <p:spPr bwMode="auto">
              <a:xfrm>
                <a:off x="2721" y="1406"/>
                <a:ext cx="15" cy="194"/>
              </a:xfrm>
              <a:custGeom>
                <a:avLst/>
                <a:gdLst>
                  <a:gd name="T0" fmla="*/ 15 w 15"/>
                  <a:gd name="T1" fmla="*/ 194 h 194"/>
                  <a:gd name="T2" fmla="*/ 0 w 15"/>
                  <a:gd name="T3" fmla="*/ 0 h 194"/>
                  <a:gd name="T4" fmla="*/ 15 w 15"/>
                  <a:gd name="T5" fmla="*/ 194 h 1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4">
                    <a:moveTo>
                      <a:pt x="15" y="194"/>
                    </a:moveTo>
                    <a:lnTo>
                      <a:pt x="0" y="0"/>
                    </a:lnTo>
                    <a:lnTo>
                      <a:pt x="15" y="19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8" name="Freeform 84"/>
              <p:cNvSpPr>
                <a:spLocks/>
              </p:cNvSpPr>
              <p:nvPr/>
            </p:nvSpPr>
            <p:spPr bwMode="auto">
              <a:xfrm>
                <a:off x="3099" y="1366"/>
                <a:ext cx="12" cy="38"/>
              </a:xfrm>
              <a:custGeom>
                <a:avLst/>
                <a:gdLst>
                  <a:gd name="T0" fmla="*/ 0 w 12"/>
                  <a:gd name="T1" fmla="*/ 38 h 38"/>
                  <a:gd name="T2" fmla="*/ 12 w 12"/>
                  <a:gd name="T3" fmla="*/ 0 h 38"/>
                  <a:gd name="T4" fmla="*/ 0 w 12"/>
                  <a:gd name="T5" fmla="*/ 3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38"/>
                    </a:moveTo>
                    <a:lnTo>
                      <a:pt x="1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39" name="Freeform 85"/>
              <p:cNvSpPr>
                <a:spLocks/>
              </p:cNvSpPr>
              <p:nvPr/>
            </p:nvSpPr>
            <p:spPr bwMode="auto">
              <a:xfrm>
                <a:off x="2718" y="1349"/>
                <a:ext cx="3" cy="38"/>
              </a:xfrm>
              <a:custGeom>
                <a:avLst/>
                <a:gdLst>
                  <a:gd name="T0" fmla="*/ 3 w 3"/>
                  <a:gd name="T1" fmla="*/ 36 h 38"/>
                  <a:gd name="T2" fmla="*/ 0 w 3"/>
                  <a:gd name="T3" fmla="*/ 0 h 38"/>
                  <a:gd name="T4" fmla="*/ 3 w 3"/>
                  <a:gd name="T5" fmla="*/ 38 h 38"/>
                  <a:gd name="T6" fmla="*/ 3 w 3"/>
                  <a:gd name="T7" fmla="*/ 3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8">
                    <a:moveTo>
                      <a:pt x="3" y="36"/>
                    </a:moveTo>
                    <a:lnTo>
                      <a:pt x="0" y="0"/>
                    </a:lnTo>
                    <a:lnTo>
                      <a:pt x="3" y="38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0" name="Freeform 86"/>
              <p:cNvSpPr>
                <a:spLocks/>
              </p:cNvSpPr>
              <p:nvPr/>
            </p:nvSpPr>
            <p:spPr bwMode="auto">
              <a:xfrm>
                <a:off x="2704" y="1306"/>
                <a:ext cx="11" cy="24"/>
              </a:xfrm>
              <a:custGeom>
                <a:avLst/>
                <a:gdLst>
                  <a:gd name="T0" fmla="*/ 11 w 11"/>
                  <a:gd name="T1" fmla="*/ 24 h 24"/>
                  <a:gd name="T2" fmla="*/ 11 w 11"/>
                  <a:gd name="T3" fmla="*/ 0 h 24"/>
                  <a:gd name="T4" fmla="*/ 0 w 11"/>
                  <a:gd name="T5" fmla="*/ 3 h 24"/>
                  <a:gd name="T6" fmla="*/ 3 w 11"/>
                  <a:gd name="T7" fmla="*/ 11 h 24"/>
                  <a:gd name="T8" fmla="*/ 6 w 11"/>
                  <a:gd name="T9" fmla="*/ 19 h 24"/>
                  <a:gd name="T10" fmla="*/ 11 w 11"/>
                  <a:gd name="T11" fmla="*/ 2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11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1" name="Freeform 87"/>
              <p:cNvSpPr>
                <a:spLocks/>
              </p:cNvSpPr>
              <p:nvPr/>
            </p:nvSpPr>
            <p:spPr bwMode="auto">
              <a:xfrm>
                <a:off x="3480" y="1095"/>
                <a:ext cx="12" cy="72"/>
              </a:xfrm>
              <a:custGeom>
                <a:avLst/>
                <a:gdLst>
                  <a:gd name="T0" fmla="*/ 0 w 12"/>
                  <a:gd name="T1" fmla="*/ 72 h 72"/>
                  <a:gd name="T2" fmla="*/ 12 w 12"/>
                  <a:gd name="T3" fmla="*/ 0 h 72"/>
                  <a:gd name="T4" fmla="*/ 0 w 12"/>
                  <a:gd name="T5" fmla="*/ 72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2">
                    <a:moveTo>
                      <a:pt x="0" y="72"/>
                    </a:moveTo>
                    <a:lnTo>
                      <a:pt x="12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2" name="Freeform 88"/>
              <p:cNvSpPr>
                <a:spLocks/>
              </p:cNvSpPr>
              <p:nvPr/>
            </p:nvSpPr>
            <p:spPr bwMode="auto">
              <a:xfrm>
                <a:off x="3401" y="870"/>
                <a:ext cx="9" cy="57"/>
              </a:xfrm>
              <a:custGeom>
                <a:avLst/>
                <a:gdLst>
                  <a:gd name="T0" fmla="*/ 9 w 9"/>
                  <a:gd name="T1" fmla="*/ 57 h 57"/>
                  <a:gd name="T2" fmla="*/ 0 w 9"/>
                  <a:gd name="T3" fmla="*/ 0 h 57"/>
                  <a:gd name="T4" fmla="*/ 9 w 9"/>
                  <a:gd name="T5" fmla="*/ 57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7">
                    <a:moveTo>
                      <a:pt x="9" y="57"/>
                    </a:moveTo>
                    <a:lnTo>
                      <a:pt x="0" y="0"/>
                    </a:lnTo>
                    <a:lnTo>
                      <a:pt x="9" y="5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3" name="Freeform 89"/>
              <p:cNvSpPr>
                <a:spLocks/>
              </p:cNvSpPr>
              <p:nvPr/>
            </p:nvSpPr>
            <p:spPr bwMode="auto">
              <a:xfrm>
                <a:off x="2663" y="752"/>
                <a:ext cx="79" cy="118"/>
              </a:xfrm>
              <a:custGeom>
                <a:avLst/>
                <a:gdLst>
                  <a:gd name="T0" fmla="*/ 58 w 79"/>
                  <a:gd name="T1" fmla="*/ 115 h 118"/>
                  <a:gd name="T2" fmla="*/ 79 w 79"/>
                  <a:gd name="T3" fmla="*/ 0 h 118"/>
                  <a:gd name="T4" fmla="*/ 0 w 79"/>
                  <a:gd name="T5" fmla="*/ 101 h 118"/>
                  <a:gd name="T6" fmla="*/ 50 w 79"/>
                  <a:gd name="T7" fmla="*/ 118 h 118"/>
                  <a:gd name="T8" fmla="*/ 52 w 79"/>
                  <a:gd name="T9" fmla="*/ 116 h 118"/>
                  <a:gd name="T10" fmla="*/ 58 w 79"/>
                  <a:gd name="T11" fmla="*/ 115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118">
                    <a:moveTo>
                      <a:pt x="58" y="115"/>
                    </a:moveTo>
                    <a:lnTo>
                      <a:pt x="79" y="0"/>
                    </a:lnTo>
                    <a:lnTo>
                      <a:pt x="0" y="101"/>
                    </a:lnTo>
                    <a:lnTo>
                      <a:pt x="50" y="118"/>
                    </a:lnTo>
                    <a:lnTo>
                      <a:pt x="52" y="116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4" name="Freeform 90"/>
              <p:cNvSpPr>
                <a:spLocks/>
              </p:cNvSpPr>
              <p:nvPr/>
            </p:nvSpPr>
            <p:spPr bwMode="auto">
              <a:xfrm>
                <a:off x="2660" y="616"/>
                <a:ext cx="35" cy="81"/>
              </a:xfrm>
              <a:custGeom>
                <a:avLst/>
                <a:gdLst>
                  <a:gd name="T0" fmla="*/ 9 w 35"/>
                  <a:gd name="T1" fmla="*/ 79 h 81"/>
                  <a:gd name="T2" fmla="*/ 18 w 35"/>
                  <a:gd name="T3" fmla="*/ 68 h 81"/>
                  <a:gd name="T4" fmla="*/ 26 w 35"/>
                  <a:gd name="T5" fmla="*/ 59 h 81"/>
                  <a:gd name="T6" fmla="*/ 32 w 35"/>
                  <a:gd name="T7" fmla="*/ 47 h 81"/>
                  <a:gd name="T8" fmla="*/ 35 w 35"/>
                  <a:gd name="T9" fmla="*/ 38 h 81"/>
                  <a:gd name="T10" fmla="*/ 32 w 35"/>
                  <a:gd name="T11" fmla="*/ 26 h 81"/>
                  <a:gd name="T12" fmla="*/ 29 w 35"/>
                  <a:gd name="T13" fmla="*/ 15 h 81"/>
                  <a:gd name="T14" fmla="*/ 21 w 35"/>
                  <a:gd name="T15" fmla="*/ 5 h 81"/>
                  <a:gd name="T16" fmla="*/ 12 w 35"/>
                  <a:gd name="T17" fmla="*/ 0 h 81"/>
                  <a:gd name="T18" fmla="*/ 0 w 35"/>
                  <a:gd name="T19" fmla="*/ 81 h 81"/>
                  <a:gd name="T20" fmla="*/ 3 w 35"/>
                  <a:gd name="T21" fmla="*/ 79 h 81"/>
                  <a:gd name="T22" fmla="*/ 9 w 35"/>
                  <a:gd name="T23" fmla="*/ 79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81">
                    <a:moveTo>
                      <a:pt x="9" y="79"/>
                    </a:moveTo>
                    <a:lnTo>
                      <a:pt x="18" y="68"/>
                    </a:lnTo>
                    <a:lnTo>
                      <a:pt x="26" y="59"/>
                    </a:lnTo>
                    <a:lnTo>
                      <a:pt x="32" y="47"/>
                    </a:lnTo>
                    <a:lnTo>
                      <a:pt x="35" y="38"/>
                    </a:lnTo>
                    <a:lnTo>
                      <a:pt x="32" y="26"/>
                    </a:lnTo>
                    <a:lnTo>
                      <a:pt x="29" y="15"/>
                    </a:lnTo>
                    <a:lnTo>
                      <a:pt x="21" y="5"/>
                    </a:lnTo>
                    <a:lnTo>
                      <a:pt x="12" y="0"/>
                    </a:lnTo>
                    <a:lnTo>
                      <a:pt x="0" y="81"/>
                    </a:lnTo>
                    <a:lnTo>
                      <a:pt x="3" y="79"/>
                    </a:lnTo>
                    <a:lnTo>
                      <a:pt x="9" y="7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5" name="Freeform 91"/>
              <p:cNvSpPr>
                <a:spLocks/>
              </p:cNvSpPr>
              <p:nvPr/>
            </p:nvSpPr>
            <p:spPr bwMode="auto">
              <a:xfrm>
                <a:off x="3053" y="490"/>
                <a:ext cx="5" cy="158"/>
              </a:xfrm>
              <a:custGeom>
                <a:avLst/>
                <a:gdLst>
                  <a:gd name="T0" fmla="*/ 5 w 5"/>
                  <a:gd name="T1" fmla="*/ 158 h 158"/>
                  <a:gd name="T2" fmla="*/ 3 w 5"/>
                  <a:gd name="T3" fmla="*/ 0 h 158"/>
                  <a:gd name="T4" fmla="*/ 0 w 5"/>
                  <a:gd name="T5" fmla="*/ 158 h 158"/>
                  <a:gd name="T6" fmla="*/ 3 w 5"/>
                  <a:gd name="T7" fmla="*/ 158 h 158"/>
                  <a:gd name="T8" fmla="*/ 5 w 5"/>
                  <a:gd name="T9" fmla="*/ 158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8">
                    <a:moveTo>
                      <a:pt x="5" y="158"/>
                    </a:moveTo>
                    <a:lnTo>
                      <a:pt x="3" y="0"/>
                    </a:lnTo>
                    <a:lnTo>
                      <a:pt x="0" y="158"/>
                    </a:lnTo>
                    <a:lnTo>
                      <a:pt x="3" y="158"/>
                    </a:lnTo>
                    <a:lnTo>
                      <a:pt x="5" y="15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6" name="Freeform 92"/>
              <p:cNvSpPr>
                <a:spLocks/>
              </p:cNvSpPr>
              <p:nvPr/>
            </p:nvSpPr>
            <p:spPr bwMode="auto">
              <a:xfrm>
                <a:off x="2396" y="211"/>
                <a:ext cx="1" cy="9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4 h 9"/>
                  <a:gd name="T4" fmla="*/ 0 w 1"/>
                  <a:gd name="T5" fmla="*/ 0 h 9"/>
                  <a:gd name="T6" fmla="*/ 0 w 1"/>
                  <a:gd name="T7" fmla="*/ 4 h 9"/>
                  <a:gd name="T8" fmla="*/ 0 w 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7" name="Freeform 93"/>
              <p:cNvSpPr>
                <a:spLocks/>
              </p:cNvSpPr>
              <p:nvPr/>
            </p:nvSpPr>
            <p:spPr bwMode="auto">
              <a:xfrm>
                <a:off x="2922" y="-31"/>
                <a:ext cx="58" cy="36"/>
              </a:xfrm>
              <a:custGeom>
                <a:avLst/>
                <a:gdLst>
                  <a:gd name="T0" fmla="*/ 43 w 58"/>
                  <a:gd name="T1" fmla="*/ 36 h 36"/>
                  <a:gd name="T2" fmla="*/ 46 w 58"/>
                  <a:gd name="T3" fmla="*/ 35 h 36"/>
                  <a:gd name="T4" fmla="*/ 49 w 58"/>
                  <a:gd name="T5" fmla="*/ 33 h 36"/>
                  <a:gd name="T6" fmla="*/ 58 w 58"/>
                  <a:gd name="T7" fmla="*/ 6 h 36"/>
                  <a:gd name="T8" fmla="*/ 46 w 58"/>
                  <a:gd name="T9" fmla="*/ 0 h 36"/>
                  <a:gd name="T10" fmla="*/ 35 w 58"/>
                  <a:gd name="T11" fmla="*/ 2 h 36"/>
                  <a:gd name="T12" fmla="*/ 23 w 58"/>
                  <a:gd name="T13" fmla="*/ 4 h 36"/>
                  <a:gd name="T14" fmla="*/ 14 w 58"/>
                  <a:gd name="T15" fmla="*/ 8 h 36"/>
                  <a:gd name="T16" fmla="*/ 0 w 58"/>
                  <a:gd name="T17" fmla="*/ 14 h 36"/>
                  <a:gd name="T18" fmla="*/ 0 w 58"/>
                  <a:gd name="T19" fmla="*/ 27 h 36"/>
                  <a:gd name="T20" fmla="*/ 11 w 58"/>
                  <a:gd name="T21" fmla="*/ 33 h 36"/>
                  <a:gd name="T22" fmla="*/ 35 w 58"/>
                  <a:gd name="T23" fmla="*/ 36 h 36"/>
                  <a:gd name="T24" fmla="*/ 38 w 58"/>
                  <a:gd name="T25" fmla="*/ 36 h 36"/>
                  <a:gd name="T26" fmla="*/ 43 w 58"/>
                  <a:gd name="T27" fmla="*/ 36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36">
                    <a:moveTo>
                      <a:pt x="43" y="36"/>
                    </a:moveTo>
                    <a:lnTo>
                      <a:pt x="46" y="35"/>
                    </a:lnTo>
                    <a:lnTo>
                      <a:pt x="49" y="33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5" y="2"/>
                    </a:lnTo>
                    <a:lnTo>
                      <a:pt x="23" y="4"/>
                    </a:lnTo>
                    <a:lnTo>
                      <a:pt x="14" y="8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11" y="33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3" y="3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8" name="Freeform 94"/>
              <p:cNvSpPr>
                <a:spLocks/>
              </p:cNvSpPr>
              <p:nvPr/>
            </p:nvSpPr>
            <p:spPr bwMode="auto">
              <a:xfrm>
                <a:off x="2904" y="-103"/>
                <a:ext cx="73" cy="29"/>
              </a:xfrm>
              <a:custGeom>
                <a:avLst/>
                <a:gdLst>
                  <a:gd name="T0" fmla="*/ 32 w 73"/>
                  <a:gd name="T1" fmla="*/ 29 h 29"/>
                  <a:gd name="T2" fmla="*/ 47 w 73"/>
                  <a:gd name="T3" fmla="*/ 27 h 29"/>
                  <a:gd name="T4" fmla="*/ 61 w 73"/>
                  <a:gd name="T5" fmla="*/ 23 h 29"/>
                  <a:gd name="T6" fmla="*/ 64 w 73"/>
                  <a:gd name="T7" fmla="*/ 17 h 29"/>
                  <a:gd name="T8" fmla="*/ 73 w 73"/>
                  <a:gd name="T9" fmla="*/ 12 h 29"/>
                  <a:gd name="T10" fmla="*/ 67 w 73"/>
                  <a:gd name="T11" fmla="*/ 8 h 29"/>
                  <a:gd name="T12" fmla="*/ 61 w 73"/>
                  <a:gd name="T13" fmla="*/ 4 h 29"/>
                  <a:gd name="T14" fmla="*/ 41 w 73"/>
                  <a:gd name="T15" fmla="*/ 0 h 29"/>
                  <a:gd name="T16" fmla="*/ 27 w 73"/>
                  <a:gd name="T17" fmla="*/ 2 h 29"/>
                  <a:gd name="T18" fmla="*/ 9 w 73"/>
                  <a:gd name="T19" fmla="*/ 8 h 29"/>
                  <a:gd name="T20" fmla="*/ 0 w 73"/>
                  <a:gd name="T21" fmla="*/ 13 h 29"/>
                  <a:gd name="T22" fmla="*/ 0 w 73"/>
                  <a:gd name="T23" fmla="*/ 17 h 29"/>
                  <a:gd name="T24" fmla="*/ 6 w 73"/>
                  <a:gd name="T25" fmla="*/ 23 h 29"/>
                  <a:gd name="T26" fmla="*/ 12 w 73"/>
                  <a:gd name="T27" fmla="*/ 25 h 29"/>
                  <a:gd name="T28" fmla="*/ 32 w 73"/>
                  <a:gd name="T29" fmla="*/ 29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3" h="29">
                    <a:moveTo>
                      <a:pt x="32" y="29"/>
                    </a:moveTo>
                    <a:lnTo>
                      <a:pt x="47" y="27"/>
                    </a:lnTo>
                    <a:lnTo>
                      <a:pt x="61" y="23"/>
                    </a:lnTo>
                    <a:lnTo>
                      <a:pt x="64" y="17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61" y="4"/>
                    </a:lnTo>
                    <a:lnTo>
                      <a:pt x="41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6" y="23"/>
                    </a:lnTo>
                    <a:lnTo>
                      <a:pt x="12" y="25"/>
                    </a:lnTo>
                    <a:lnTo>
                      <a:pt x="32" y="2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49" name="Freeform 95"/>
              <p:cNvSpPr>
                <a:spLocks/>
              </p:cNvSpPr>
              <p:nvPr/>
            </p:nvSpPr>
            <p:spPr bwMode="auto">
              <a:xfrm>
                <a:off x="3151" y="-99"/>
                <a:ext cx="41" cy="21"/>
              </a:xfrm>
              <a:custGeom>
                <a:avLst/>
                <a:gdLst>
                  <a:gd name="T0" fmla="*/ 15 w 41"/>
                  <a:gd name="T1" fmla="*/ 21 h 21"/>
                  <a:gd name="T2" fmla="*/ 24 w 41"/>
                  <a:gd name="T3" fmla="*/ 19 h 21"/>
                  <a:gd name="T4" fmla="*/ 41 w 41"/>
                  <a:gd name="T5" fmla="*/ 17 h 21"/>
                  <a:gd name="T6" fmla="*/ 41 w 41"/>
                  <a:gd name="T7" fmla="*/ 9 h 21"/>
                  <a:gd name="T8" fmla="*/ 38 w 41"/>
                  <a:gd name="T9" fmla="*/ 4 h 21"/>
                  <a:gd name="T10" fmla="*/ 30 w 41"/>
                  <a:gd name="T11" fmla="*/ 2 h 21"/>
                  <a:gd name="T12" fmla="*/ 27 w 41"/>
                  <a:gd name="T13" fmla="*/ 0 h 21"/>
                  <a:gd name="T14" fmla="*/ 24 w 41"/>
                  <a:gd name="T15" fmla="*/ 0 h 21"/>
                  <a:gd name="T16" fmla="*/ 15 w 41"/>
                  <a:gd name="T17" fmla="*/ 2 h 21"/>
                  <a:gd name="T18" fmla="*/ 0 w 41"/>
                  <a:gd name="T19" fmla="*/ 8 h 21"/>
                  <a:gd name="T20" fmla="*/ 6 w 41"/>
                  <a:gd name="T21" fmla="*/ 21 h 21"/>
                  <a:gd name="T22" fmla="*/ 9 w 41"/>
                  <a:gd name="T23" fmla="*/ 21 h 21"/>
                  <a:gd name="T24" fmla="*/ 15 w 41"/>
                  <a:gd name="T25" fmla="*/ 21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21">
                    <a:moveTo>
                      <a:pt x="15" y="21"/>
                    </a:moveTo>
                    <a:lnTo>
                      <a:pt x="24" y="19"/>
                    </a:lnTo>
                    <a:lnTo>
                      <a:pt x="41" y="17"/>
                    </a:lnTo>
                    <a:lnTo>
                      <a:pt x="41" y="9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0" y="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5" y="2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0" name="Freeform 96"/>
              <p:cNvSpPr>
                <a:spLocks/>
              </p:cNvSpPr>
              <p:nvPr/>
            </p:nvSpPr>
            <p:spPr bwMode="auto">
              <a:xfrm>
                <a:off x="2018" y="-244"/>
                <a:ext cx="1814" cy="8154"/>
              </a:xfrm>
              <a:custGeom>
                <a:avLst/>
                <a:gdLst>
                  <a:gd name="T0" fmla="*/ 881 w 1814"/>
                  <a:gd name="T1" fmla="*/ 85 h 8154"/>
                  <a:gd name="T2" fmla="*/ 320 w 1814"/>
                  <a:gd name="T3" fmla="*/ 163 h 8154"/>
                  <a:gd name="T4" fmla="*/ 157 w 1814"/>
                  <a:gd name="T5" fmla="*/ 471 h 8154"/>
                  <a:gd name="T6" fmla="*/ 192 w 1814"/>
                  <a:gd name="T7" fmla="*/ 802 h 8154"/>
                  <a:gd name="T8" fmla="*/ 230 w 1814"/>
                  <a:gd name="T9" fmla="*/ 1079 h 8154"/>
                  <a:gd name="T10" fmla="*/ 340 w 1814"/>
                  <a:gd name="T11" fmla="*/ 1117 h 8154"/>
                  <a:gd name="T12" fmla="*/ 625 w 1814"/>
                  <a:gd name="T13" fmla="*/ 1136 h 8154"/>
                  <a:gd name="T14" fmla="*/ 575 w 1814"/>
                  <a:gd name="T15" fmla="*/ 1503 h 8154"/>
                  <a:gd name="T16" fmla="*/ 558 w 1814"/>
                  <a:gd name="T17" fmla="*/ 1870 h 8154"/>
                  <a:gd name="T18" fmla="*/ 668 w 1814"/>
                  <a:gd name="T19" fmla="*/ 2216 h 8154"/>
                  <a:gd name="T20" fmla="*/ 721 w 1814"/>
                  <a:gd name="T21" fmla="*/ 2267 h 8154"/>
                  <a:gd name="T22" fmla="*/ 535 w 1814"/>
                  <a:gd name="T23" fmla="*/ 2393 h 8154"/>
                  <a:gd name="T24" fmla="*/ 442 w 1814"/>
                  <a:gd name="T25" fmla="*/ 2661 h 8154"/>
                  <a:gd name="T26" fmla="*/ 320 w 1814"/>
                  <a:gd name="T27" fmla="*/ 3052 h 8154"/>
                  <a:gd name="T28" fmla="*/ 442 w 1814"/>
                  <a:gd name="T29" fmla="*/ 3092 h 8154"/>
                  <a:gd name="T30" fmla="*/ 375 w 1814"/>
                  <a:gd name="T31" fmla="*/ 3486 h 8154"/>
                  <a:gd name="T32" fmla="*/ 215 w 1814"/>
                  <a:gd name="T33" fmla="*/ 3674 h 8154"/>
                  <a:gd name="T34" fmla="*/ 384 w 1814"/>
                  <a:gd name="T35" fmla="*/ 3963 h 8154"/>
                  <a:gd name="T36" fmla="*/ 424 w 1814"/>
                  <a:gd name="T37" fmla="*/ 4242 h 8154"/>
                  <a:gd name="T38" fmla="*/ 459 w 1814"/>
                  <a:gd name="T39" fmla="*/ 4525 h 8154"/>
                  <a:gd name="T40" fmla="*/ 727 w 1814"/>
                  <a:gd name="T41" fmla="*/ 4662 h 8154"/>
                  <a:gd name="T42" fmla="*/ 497 w 1814"/>
                  <a:gd name="T43" fmla="*/ 4753 h 8154"/>
                  <a:gd name="T44" fmla="*/ 384 w 1814"/>
                  <a:gd name="T45" fmla="*/ 5126 h 8154"/>
                  <a:gd name="T46" fmla="*/ 334 w 1814"/>
                  <a:gd name="T47" fmla="*/ 5441 h 8154"/>
                  <a:gd name="T48" fmla="*/ 634 w 1814"/>
                  <a:gd name="T49" fmla="*/ 5761 h 8154"/>
                  <a:gd name="T50" fmla="*/ 613 w 1814"/>
                  <a:gd name="T51" fmla="*/ 6158 h 8154"/>
                  <a:gd name="T52" fmla="*/ 410 w 1814"/>
                  <a:gd name="T53" fmla="*/ 6481 h 8154"/>
                  <a:gd name="T54" fmla="*/ 323 w 1814"/>
                  <a:gd name="T55" fmla="*/ 6856 h 8154"/>
                  <a:gd name="T56" fmla="*/ 314 w 1814"/>
                  <a:gd name="T57" fmla="*/ 7120 h 8154"/>
                  <a:gd name="T58" fmla="*/ 154 w 1814"/>
                  <a:gd name="T59" fmla="*/ 7470 h 8154"/>
                  <a:gd name="T60" fmla="*/ 221 w 1814"/>
                  <a:gd name="T61" fmla="*/ 7513 h 8154"/>
                  <a:gd name="T62" fmla="*/ 14 w 1814"/>
                  <a:gd name="T63" fmla="*/ 7897 h 8154"/>
                  <a:gd name="T64" fmla="*/ 75 w 1814"/>
                  <a:gd name="T65" fmla="*/ 8131 h 8154"/>
                  <a:gd name="T66" fmla="*/ 218 w 1814"/>
                  <a:gd name="T67" fmla="*/ 7892 h 8154"/>
                  <a:gd name="T68" fmla="*/ 625 w 1814"/>
                  <a:gd name="T69" fmla="*/ 7639 h 8154"/>
                  <a:gd name="T70" fmla="*/ 956 w 1814"/>
                  <a:gd name="T71" fmla="*/ 7321 h 8154"/>
                  <a:gd name="T72" fmla="*/ 1023 w 1814"/>
                  <a:gd name="T73" fmla="*/ 7458 h 8154"/>
                  <a:gd name="T74" fmla="*/ 889 w 1814"/>
                  <a:gd name="T75" fmla="*/ 7804 h 8154"/>
                  <a:gd name="T76" fmla="*/ 1308 w 1814"/>
                  <a:gd name="T77" fmla="*/ 7605 h 8154"/>
                  <a:gd name="T78" fmla="*/ 1340 w 1814"/>
                  <a:gd name="T79" fmla="*/ 7179 h 8154"/>
                  <a:gd name="T80" fmla="*/ 1337 w 1814"/>
                  <a:gd name="T81" fmla="*/ 6719 h 8154"/>
                  <a:gd name="T82" fmla="*/ 1447 w 1814"/>
                  <a:gd name="T83" fmla="*/ 6515 h 8154"/>
                  <a:gd name="T84" fmla="*/ 1581 w 1814"/>
                  <a:gd name="T85" fmla="*/ 5960 h 8154"/>
                  <a:gd name="T86" fmla="*/ 1389 w 1814"/>
                  <a:gd name="T87" fmla="*/ 5660 h 8154"/>
                  <a:gd name="T88" fmla="*/ 1639 w 1814"/>
                  <a:gd name="T89" fmla="*/ 5044 h 8154"/>
                  <a:gd name="T90" fmla="*/ 1572 w 1814"/>
                  <a:gd name="T91" fmla="*/ 4959 h 8154"/>
                  <a:gd name="T92" fmla="*/ 1131 w 1814"/>
                  <a:gd name="T93" fmla="*/ 4455 h 8154"/>
                  <a:gd name="T94" fmla="*/ 1404 w 1814"/>
                  <a:gd name="T95" fmla="*/ 3668 h 8154"/>
                  <a:gd name="T96" fmla="*/ 1776 w 1814"/>
                  <a:gd name="T97" fmla="*/ 3256 h 8154"/>
                  <a:gd name="T98" fmla="*/ 1401 w 1814"/>
                  <a:gd name="T99" fmla="*/ 3501 h 8154"/>
                  <a:gd name="T100" fmla="*/ 1427 w 1814"/>
                  <a:gd name="T101" fmla="*/ 2967 h 8154"/>
                  <a:gd name="T102" fmla="*/ 1514 w 1814"/>
                  <a:gd name="T103" fmla="*/ 2588 h 8154"/>
                  <a:gd name="T104" fmla="*/ 1131 w 1814"/>
                  <a:gd name="T105" fmla="*/ 2436 h 8154"/>
                  <a:gd name="T106" fmla="*/ 1017 w 1814"/>
                  <a:gd name="T107" fmla="*/ 2246 h 8154"/>
                  <a:gd name="T108" fmla="*/ 1195 w 1814"/>
                  <a:gd name="T109" fmla="*/ 1640 h 8154"/>
                  <a:gd name="T110" fmla="*/ 1116 w 1814"/>
                  <a:gd name="T111" fmla="*/ 1594 h 8154"/>
                  <a:gd name="T112" fmla="*/ 1183 w 1814"/>
                  <a:gd name="T113" fmla="*/ 1420 h 8154"/>
                  <a:gd name="T114" fmla="*/ 1125 w 1814"/>
                  <a:gd name="T115" fmla="*/ 1288 h 8154"/>
                  <a:gd name="T116" fmla="*/ 1128 w 1814"/>
                  <a:gd name="T117" fmla="*/ 1081 h 8154"/>
                  <a:gd name="T118" fmla="*/ 1195 w 1814"/>
                  <a:gd name="T119" fmla="*/ 703 h 8154"/>
                  <a:gd name="T120" fmla="*/ 1229 w 1814"/>
                  <a:gd name="T121" fmla="*/ 306 h 8154"/>
                  <a:gd name="T122" fmla="*/ 1218 w 1814"/>
                  <a:gd name="T123" fmla="*/ 36 h 8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14" h="8154">
                    <a:moveTo>
                      <a:pt x="1139" y="0"/>
                    </a:moveTo>
                    <a:lnTo>
                      <a:pt x="1131" y="2"/>
                    </a:lnTo>
                    <a:lnTo>
                      <a:pt x="1125" y="2"/>
                    </a:lnTo>
                    <a:lnTo>
                      <a:pt x="1119" y="2"/>
                    </a:lnTo>
                    <a:lnTo>
                      <a:pt x="1128" y="7"/>
                    </a:lnTo>
                    <a:lnTo>
                      <a:pt x="1122" y="9"/>
                    </a:lnTo>
                    <a:lnTo>
                      <a:pt x="1113" y="13"/>
                    </a:lnTo>
                    <a:lnTo>
                      <a:pt x="1102" y="17"/>
                    </a:lnTo>
                    <a:lnTo>
                      <a:pt x="1087" y="21"/>
                    </a:lnTo>
                    <a:lnTo>
                      <a:pt x="1087" y="24"/>
                    </a:lnTo>
                    <a:lnTo>
                      <a:pt x="1081" y="30"/>
                    </a:lnTo>
                    <a:lnTo>
                      <a:pt x="1067" y="32"/>
                    </a:lnTo>
                    <a:lnTo>
                      <a:pt x="1052" y="36"/>
                    </a:lnTo>
                    <a:lnTo>
                      <a:pt x="1029" y="38"/>
                    </a:lnTo>
                    <a:lnTo>
                      <a:pt x="1009" y="40"/>
                    </a:lnTo>
                    <a:lnTo>
                      <a:pt x="988" y="41"/>
                    </a:lnTo>
                    <a:lnTo>
                      <a:pt x="974" y="47"/>
                    </a:lnTo>
                    <a:lnTo>
                      <a:pt x="956" y="45"/>
                    </a:lnTo>
                    <a:lnTo>
                      <a:pt x="947" y="43"/>
                    </a:lnTo>
                    <a:lnTo>
                      <a:pt x="936" y="40"/>
                    </a:lnTo>
                    <a:lnTo>
                      <a:pt x="924" y="36"/>
                    </a:lnTo>
                    <a:lnTo>
                      <a:pt x="881" y="85"/>
                    </a:lnTo>
                    <a:lnTo>
                      <a:pt x="808" y="100"/>
                    </a:lnTo>
                    <a:lnTo>
                      <a:pt x="788" y="99"/>
                    </a:lnTo>
                    <a:lnTo>
                      <a:pt x="776" y="97"/>
                    </a:lnTo>
                    <a:lnTo>
                      <a:pt x="764" y="93"/>
                    </a:lnTo>
                    <a:lnTo>
                      <a:pt x="744" y="91"/>
                    </a:lnTo>
                    <a:lnTo>
                      <a:pt x="718" y="89"/>
                    </a:lnTo>
                    <a:lnTo>
                      <a:pt x="695" y="93"/>
                    </a:lnTo>
                    <a:lnTo>
                      <a:pt x="564" y="74"/>
                    </a:lnTo>
                    <a:lnTo>
                      <a:pt x="538" y="74"/>
                    </a:lnTo>
                    <a:lnTo>
                      <a:pt x="514" y="78"/>
                    </a:lnTo>
                    <a:lnTo>
                      <a:pt x="491" y="80"/>
                    </a:lnTo>
                    <a:lnTo>
                      <a:pt x="474" y="85"/>
                    </a:lnTo>
                    <a:lnTo>
                      <a:pt x="456" y="89"/>
                    </a:lnTo>
                    <a:lnTo>
                      <a:pt x="439" y="95"/>
                    </a:lnTo>
                    <a:lnTo>
                      <a:pt x="424" y="100"/>
                    </a:lnTo>
                    <a:lnTo>
                      <a:pt x="413" y="108"/>
                    </a:lnTo>
                    <a:lnTo>
                      <a:pt x="386" y="119"/>
                    </a:lnTo>
                    <a:lnTo>
                      <a:pt x="369" y="133"/>
                    </a:lnTo>
                    <a:lnTo>
                      <a:pt x="352" y="148"/>
                    </a:lnTo>
                    <a:lnTo>
                      <a:pt x="343" y="165"/>
                    </a:lnTo>
                    <a:lnTo>
                      <a:pt x="331" y="163"/>
                    </a:lnTo>
                    <a:lnTo>
                      <a:pt x="320" y="163"/>
                    </a:lnTo>
                    <a:lnTo>
                      <a:pt x="311" y="159"/>
                    </a:lnTo>
                    <a:lnTo>
                      <a:pt x="308" y="157"/>
                    </a:lnTo>
                    <a:lnTo>
                      <a:pt x="288" y="171"/>
                    </a:lnTo>
                    <a:lnTo>
                      <a:pt x="270" y="186"/>
                    </a:lnTo>
                    <a:lnTo>
                      <a:pt x="256" y="199"/>
                    </a:lnTo>
                    <a:lnTo>
                      <a:pt x="244" y="216"/>
                    </a:lnTo>
                    <a:lnTo>
                      <a:pt x="230" y="232"/>
                    </a:lnTo>
                    <a:lnTo>
                      <a:pt x="221" y="247"/>
                    </a:lnTo>
                    <a:lnTo>
                      <a:pt x="212" y="262"/>
                    </a:lnTo>
                    <a:lnTo>
                      <a:pt x="203" y="279"/>
                    </a:lnTo>
                    <a:lnTo>
                      <a:pt x="195" y="294"/>
                    </a:lnTo>
                    <a:lnTo>
                      <a:pt x="186" y="309"/>
                    </a:lnTo>
                    <a:lnTo>
                      <a:pt x="180" y="325"/>
                    </a:lnTo>
                    <a:lnTo>
                      <a:pt x="174" y="342"/>
                    </a:lnTo>
                    <a:lnTo>
                      <a:pt x="168" y="357"/>
                    </a:lnTo>
                    <a:lnTo>
                      <a:pt x="166" y="372"/>
                    </a:lnTo>
                    <a:lnTo>
                      <a:pt x="163" y="389"/>
                    </a:lnTo>
                    <a:lnTo>
                      <a:pt x="163" y="406"/>
                    </a:lnTo>
                    <a:lnTo>
                      <a:pt x="160" y="422"/>
                    </a:lnTo>
                    <a:lnTo>
                      <a:pt x="157" y="439"/>
                    </a:lnTo>
                    <a:lnTo>
                      <a:pt x="157" y="454"/>
                    </a:lnTo>
                    <a:lnTo>
                      <a:pt x="157" y="471"/>
                    </a:lnTo>
                    <a:lnTo>
                      <a:pt x="157" y="488"/>
                    </a:lnTo>
                    <a:lnTo>
                      <a:pt x="157" y="505"/>
                    </a:lnTo>
                    <a:lnTo>
                      <a:pt x="160" y="522"/>
                    </a:lnTo>
                    <a:lnTo>
                      <a:pt x="163" y="539"/>
                    </a:lnTo>
                    <a:lnTo>
                      <a:pt x="163" y="555"/>
                    </a:lnTo>
                    <a:lnTo>
                      <a:pt x="163" y="572"/>
                    </a:lnTo>
                    <a:lnTo>
                      <a:pt x="166" y="589"/>
                    </a:lnTo>
                    <a:lnTo>
                      <a:pt x="168" y="606"/>
                    </a:lnTo>
                    <a:lnTo>
                      <a:pt x="171" y="623"/>
                    </a:lnTo>
                    <a:lnTo>
                      <a:pt x="174" y="640"/>
                    </a:lnTo>
                    <a:lnTo>
                      <a:pt x="177" y="657"/>
                    </a:lnTo>
                    <a:lnTo>
                      <a:pt x="183" y="674"/>
                    </a:lnTo>
                    <a:lnTo>
                      <a:pt x="174" y="686"/>
                    </a:lnTo>
                    <a:lnTo>
                      <a:pt x="171" y="699"/>
                    </a:lnTo>
                    <a:lnTo>
                      <a:pt x="171" y="712"/>
                    </a:lnTo>
                    <a:lnTo>
                      <a:pt x="171" y="726"/>
                    </a:lnTo>
                    <a:lnTo>
                      <a:pt x="171" y="737"/>
                    </a:lnTo>
                    <a:lnTo>
                      <a:pt x="174" y="750"/>
                    </a:lnTo>
                    <a:lnTo>
                      <a:pt x="177" y="764"/>
                    </a:lnTo>
                    <a:lnTo>
                      <a:pt x="183" y="777"/>
                    </a:lnTo>
                    <a:lnTo>
                      <a:pt x="186" y="788"/>
                    </a:lnTo>
                    <a:lnTo>
                      <a:pt x="192" y="802"/>
                    </a:lnTo>
                    <a:lnTo>
                      <a:pt x="195" y="815"/>
                    </a:lnTo>
                    <a:lnTo>
                      <a:pt x="203" y="828"/>
                    </a:lnTo>
                    <a:lnTo>
                      <a:pt x="209" y="840"/>
                    </a:lnTo>
                    <a:lnTo>
                      <a:pt x="215" y="853"/>
                    </a:lnTo>
                    <a:lnTo>
                      <a:pt x="221" y="866"/>
                    </a:lnTo>
                    <a:lnTo>
                      <a:pt x="230" y="880"/>
                    </a:lnTo>
                    <a:lnTo>
                      <a:pt x="232" y="891"/>
                    </a:lnTo>
                    <a:lnTo>
                      <a:pt x="238" y="903"/>
                    </a:lnTo>
                    <a:lnTo>
                      <a:pt x="244" y="916"/>
                    </a:lnTo>
                    <a:lnTo>
                      <a:pt x="250" y="929"/>
                    </a:lnTo>
                    <a:lnTo>
                      <a:pt x="253" y="941"/>
                    </a:lnTo>
                    <a:lnTo>
                      <a:pt x="259" y="952"/>
                    </a:lnTo>
                    <a:lnTo>
                      <a:pt x="261" y="965"/>
                    </a:lnTo>
                    <a:lnTo>
                      <a:pt x="264" y="979"/>
                    </a:lnTo>
                    <a:lnTo>
                      <a:pt x="261" y="990"/>
                    </a:lnTo>
                    <a:lnTo>
                      <a:pt x="261" y="1003"/>
                    </a:lnTo>
                    <a:lnTo>
                      <a:pt x="259" y="1015"/>
                    </a:lnTo>
                    <a:lnTo>
                      <a:pt x="259" y="1028"/>
                    </a:lnTo>
                    <a:lnTo>
                      <a:pt x="253" y="1039"/>
                    </a:lnTo>
                    <a:lnTo>
                      <a:pt x="247" y="1053"/>
                    </a:lnTo>
                    <a:lnTo>
                      <a:pt x="238" y="1066"/>
                    </a:lnTo>
                    <a:lnTo>
                      <a:pt x="230" y="1079"/>
                    </a:lnTo>
                    <a:lnTo>
                      <a:pt x="343" y="895"/>
                    </a:lnTo>
                    <a:lnTo>
                      <a:pt x="355" y="897"/>
                    </a:lnTo>
                    <a:lnTo>
                      <a:pt x="366" y="901"/>
                    </a:lnTo>
                    <a:lnTo>
                      <a:pt x="375" y="906"/>
                    </a:lnTo>
                    <a:lnTo>
                      <a:pt x="386" y="914"/>
                    </a:lnTo>
                    <a:lnTo>
                      <a:pt x="337" y="1007"/>
                    </a:lnTo>
                    <a:lnTo>
                      <a:pt x="320" y="1007"/>
                    </a:lnTo>
                    <a:lnTo>
                      <a:pt x="311" y="1007"/>
                    </a:lnTo>
                    <a:lnTo>
                      <a:pt x="305" y="1009"/>
                    </a:lnTo>
                    <a:lnTo>
                      <a:pt x="311" y="1011"/>
                    </a:lnTo>
                    <a:lnTo>
                      <a:pt x="323" y="1013"/>
                    </a:lnTo>
                    <a:lnTo>
                      <a:pt x="340" y="1018"/>
                    </a:lnTo>
                    <a:lnTo>
                      <a:pt x="340" y="1020"/>
                    </a:lnTo>
                    <a:lnTo>
                      <a:pt x="334" y="1022"/>
                    </a:lnTo>
                    <a:lnTo>
                      <a:pt x="323" y="1024"/>
                    </a:lnTo>
                    <a:lnTo>
                      <a:pt x="314" y="1030"/>
                    </a:lnTo>
                    <a:lnTo>
                      <a:pt x="331" y="1074"/>
                    </a:lnTo>
                    <a:lnTo>
                      <a:pt x="337" y="1077"/>
                    </a:lnTo>
                    <a:lnTo>
                      <a:pt x="343" y="1083"/>
                    </a:lnTo>
                    <a:lnTo>
                      <a:pt x="340" y="1087"/>
                    </a:lnTo>
                    <a:lnTo>
                      <a:pt x="331" y="1093"/>
                    </a:lnTo>
                    <a:lnTo>
                      <a:pt x="340" y="1117"/>
                    </a:lnTo>
                    <a:lnTo>
                      <a:pt x="355" y="1121"/>
                    </a:lnTo>
                    <a:lnTo>
                      <a:pt x="372" y="1125"/>
                    </a:lnTo>
                    <a:lnTo>
                      <a:pt x="395" y="1129"/>
                    </a:lnTo>
                    <a:lnTo>
                      <a:pt x="421" y="1134"/>
                    </a:lnTo>
                    <a:lnTo>
                      <a:pt x="436" y="1134"/>
                    </a:lnTo>
                    <a:lnTo>
                      <a:pt x="450" y="1134"/>
                    </a:lnTo>
                    <a:lnTo>
                      <a:pt x="465" y="1133"/>
                    </a:lnTo>
                    <a:lnTo>
                      <a:pt x="479" y="1131"/>
                    </a:lnTo>
                    <a:lnTo>
                      <a:pt x="503" y="1127"/>
                    </a:lnTo>
                    <a:lnTo>
                      <a:pt x="529" y="1123"/>
                    </a:lnTo>
                    <a:lnTo>
                      <a:pt x="514" y="1114"/>
                    </a:lnTo>
                    <a:lnTo>
                      <a:pt x="509" y="1104"/>
                    </a:lnTo>
                    <a:lnTo>
                      <a:pt x="511" y="1094"/>
                    </a:lnTo>
                    <a:lnTo>
                      <a:pt x="526" y="1089"/>
                    </a:lnTo>
                    <a:lnTo>
                      <a:pt x="543" y="1091"/>
                    </a:lnTo>
                    <a:lnTo>
                      <a:pt x="561" y="1096"/>
                    </a:lnTo>
                    <a:lnTo>
                      <a:pt x="570" y="1102"/>
                    </a:lnTo>
                    <a:lnTo>
                      <a:pt x="581" y="1110"/>
                    </a:lnTo>
                    <a:lnTo>
                      <a:pt x="587" y="1115"/>
                    </a:lnTo>
                    <a:lnTo>
                      <a:pt x="599" y="1123"/>
                    </a:lnTo>
                    <a:lnTo>
                      <a:pt x="607" y="1129"/>
                    </a:lnTo>
                    <a:lnTo>
                      <a:pt x="625" y="1136"/>
                    </a:lnTo>
                    <a:lnTo>
                      <a:pt x="622" y="1152"/>
                    </a:lnTo>
                    <a:lnTo>
                      <a:pt x="619" y="1169"/>
                    </a:lnTo>
                    <a:lnTo>
                      <a:pt x="616" y="1186"/>
                    </a:lnTo>
                    <a:lnTo>
                      <a:pt x="616" y="1203"/>
                    </a:lnTo>
                    <a:lnTo>
                      <a:pt x="613" y="1218"/>
                    </a:lnTo>
                    <a:lnTo>
                      <a:pt x="610" y="1235"/>
                    </a:lnTo>
                    <a:lnTo>
                      <a:pt x="607" y="1252"/>
                    </a:lnTo>
                    <a:lnTo>
                      <a:pt x="607" y="1269"/>
                    </a:lnTo>
                    <a:lnTo>
                      <a:pt x="604" y="1285"/>
                    </a:lnTo>
                    <a:lnTo>
                      <a:pt x="602" y="1302"/>
                    </a:lnTo>
                    <a:lnTo>
                      <a:pt x="599" y="1319"/>
                    </a:lnTo>
                    <a:lnTo>
                      <a:pt x="599" y="1336"/>
                    </a:lnTo>
                    <a:lnTo>
                      <a:pt x="596" y="1353"/>
                    </a:lnTo>
                    <a:lnTo>
                      <a:pt x="593" y="1370"/>
                    </a:lnTo>
                    <a:lnTo>
                      <a:pt x="590" y="1387"/>
                    </a:lnTo>
                    <a:lnTo>
                      <a:pt x="590" y="1404"/>
                    </a:lnTo>
                    <a:lnTo>
                      <a:pt x="587" y="1420"/>
                    </a:lnTo>
                    <a:lnTo>
                      <a:pt x="584" y="1437"/>
                    </a:lnTo>
                    <a:lnTo>
                      <a:pt x="581" y="1452"/>
                    </a:lnTo>
                    <a:lnTo>
                      <a:pt x="581" y="1469"/>
                    </a:lnTo>
                    <a:lnTo>
                      <a:pt x="578" y="1486"/>
                    </a:lnTo>
                    <a:lnTo>
                      <a:pt x="575" y="1503"/>
                    </a:lnTo>
                    <a:lnTo>
                      <a:pt x="573" y="1520"/>
                    </a:lnTo>
                    <a:lnTo>
                      <a:pt x="573" y="1537"/>
                    </a:lnTo>
                    <a:lnTo>
                      <a:pt x="570" y="1553"/>
                    </a:lnTo>
                    <a:lnTo>
                      <a:pt x="567" y="1570"/>
                    </a:lnTo>
                    <a:lnTo>
                      <a:pt x="564" y="1585"/>
                    </a:lnTo>
                    <a:lnTo>
                      <a:pt x="564" y="1602"/>
                    </a:lnTo>
                    <a:lnTo>
                      <a:pt x="564" y="1619"/>
                    </a:lnTo>
                    <a:lnTo>
                      <a:pt x="564" y="1636"/>
                    </a:lnTo>
                    <a:lnTo>
                      <a:pt x="564" y="1653"/>
                    </a:lnTo>
                    <a:lnTo>
                      <a:pt x="564" y="1670"/>
                    </a:lnTo>
                    <a:lnTo>
                      <a:pt x="561" y="1686"/>
                    </a:lnTo>
                    <a:lnTo>
                      <a:pt x="561" y="1703"/>
                    </a:lnTo>
                    <a:lnTo>
                      <a:pt x="558" y="1720"/>
                    </a:lnTo>
                    <a:lnTo>
                      <a:pt x="558" y="1737"/>
                    </a:lnTo>
                    <a:lnTo>
                      <a:pt x="558" y="1752"/>
                    </a:lnTo>
                    <a:lnTo>
                      <a:pt x="558" y="1769"/>
                    </a:lnTo>
                    <a:lnTo>
                      <a:pt x="558" y="1786"/>
                    </a:lnTo>
                    <a:lnTo>
                      <a:pt x="558" y="1803"/>
                    </a:lnTo>
                    <a:lnTo>
                      <a:pt x="558" y="1819"/>
                    </a:lnTo>
                    <a:lnTo>
                      <a:pt x="558" y="1836"/>
                    </a:lnTo>
                    <a:lnTo>
                      <a:pt x="558" y="1853"/>
                    </a:lnTo>
                    <a:lnTo>
                      <a:pt x="558" y="1870"/>
                    </a:lnTo>
                    <a:lnTo>
                      <a:pt x="558" y="1887"/>
                    </a:lnTo>
                    <a:lnTo>
                      <a:pt x="561" y="1904"/>
                    </a:lnTo>
                    <a:lnTo>
                      <a:pt x="564" y="1921"/>
                    </a:lnTo>
                    <a:lnTo>
                      <a:pt x="567" y="1938"/>
                    </a:lnTo>
                    <a:lnTo>
                      <a:pt x="567" y="1954"/>
                    </a:lnTo>
                    <a:lnTo>
                      <a:pt x="570" y="1971"/>
                    </a:lnTo>
                    <a:lnTo>
                      <a:pt x="573" y="1988"/>
                    </a:lnTo>
                    <a:lnTo>
                      <a:pt x="575" y="2005"/>
                    </a:lnTo>
                    <a:lnTo>
                      <a:pt x="575" y="2022"/>
                    </a:lnTo>
                    <a:lnTo>
                      <a:pt x="581" y="2039"/>
                    </a:lnTo>
                    <a:lnTo>
                      <a:pt x="584" y="2056"/>
                    </a:lnTo>
                    <a:lnTo>
                      <a:pt x="590" y="2073"/>
                    </a:lnTo>
                    <a:lnTo>
                      <a:pt x="593" y="2090"/>
                    </a:lnTo>
                    <a:lnTo>
                      <a:pt x="599" y="2108"/>
                    </a:lnTo>
                    <a:lnTo>
                      <a:pt x="602" y="2125"/>
                    </a:lnTo>
                    <a:lnTo>
                      <a:pt x="607" y="2142"/>
                    </a:lnTo>
                    <a:lnTo>
                      <a:pt x="613" y="2159"/>
                    </a:lnTo>
                    <a:lnTo>
                      <a:pt x="619" y="2176"/>
                    </a:lnTo>
                    <a:lnTo>
                      <a:pt x="625" y="2193"/>
                    </a:lnTo>
                    <a:lnTo>
                      <a:pt x="634" y="2212"/>
                    </a:lnTo>
                    <a:lnTo>
                      <a:pt x="645" y="2216"/>
                    </a:lnTo>
                    <a:lnTo>
                      <a:pt x="668" y="2216"/>
                    </a:lnTo>
                    <a:lnTo>
                      <a:pt x="689" y="2216"/>
                    </a:lnTo>
                    <a:lnTo>
                      <a:pt x="703" y="2216"/>
                    </a:lnTo>
                    <a:lnTo>
                      <a:pt x="837" y="2227"/>
                    </a:lnTo>
                    <a:lnTo>
                      <a:pt x="901" y="2307"/>
                    </a:lnTo>
                    <a:lnTo>
                      <a:pt x="878" y="2309"/>
                    </a:lnTo>
                    <a:lnTo>
                      <a:pt x="854" y="2307"/>
                    </a:lnTo>
                    <a:lnTo>
                      <a:pt x="831" y="2303"/>
                    </a:lnTo>
                    <a:lnTo>
                      <a:pt x="814" y="2305"/>
                    </a:lnTo>
                    <a:lnTo>
                      <a:pt x="808" y="2305"/>
                    </a:lnTo>
                    <a:lnTo>
                      <a:pt x="805" y="2309"/>
                    </a:lnTo>
                    <a:lnTo>
                      <a:pt x="796" y="2311"/>
                    </a:lnTo>
                    <a:lnTo>
                      <a:pt x="779" y="2313"/>
                    </a:lnTo>
                    <a:lnTo>
                      <a:pt x="761" y="2307"/>
                    </a:lnTo>
                    <a:lnTo>
                      <a:pt x="756" y="2303"/>
                    </a:lnTo>
                    <a:lnTo>
                      <a:pt x="753" y="2298"/>
                    </a:lnTo>
                    <a:lnTo>
                      <a:pt x="756" y="2294"/>
                    </a:lnTo>
                    <a:lnTo>
                      <a:pt x="759" y="2282"/>
                    </a:lnTo>
                    <a:lnTo>
                      <a:pt x="747" y="2273"/>
                    </a:lnTo>
                    <a:lnTo>
                      <a:pt x="744" y="2271"/>
                    </a:lnTo>
                    <a:lnTo>
                      <a:pt x="741" y="2271"/>
                    </a:lnTo>
                    <a:lnTo>
                      <a:pt x="732" y="2269"/>
                    </a:lnTo>
                    <a:lnTo>
                      <a:pt x="721" y="2267"/>
                    </a:lnTo>
                    <a:lnTo>
                      <a:pt x="706" y="2267"/>
                    </a:lnTo>
                    <a:lnTo>
                      <a:pt x="697" y="2271"/>
                    </a:lnTo>
                    <a:lnTo>
                      <a:pt x="747" y="2292"/>
                    </a:lnTo>
                    <a:lnTo>
                      <a:pt x="738" y="2294"/>
                    </a:lnTo>
                    <a:lnTo>
                      <a:pt x="727" y="2296"/>
                    </a:lnTo>
                    <a:lnTo>
                      <a:pt x="709" y="2298"/>
                    </a:lnTo>
                    <a:lnTo>
                      <a:pt x="695" y="2300"/>
                    </a:lnTo>
                    <a:lnTo>
                      <a:pt x="651" y="2360"/>
                    </a:lnTo>
                    <a:lnTo>
                      <a:pt x="636" y="2358"/>
                    </a:lnTo>
                    <a:lnTo>
                      <a:pt x="636" y="2362"/>
                    </a:lnTo>
                    <a:lnTo>
                      <a:pt x="631" y="2362"/>
                    </a:lnTo>
                    <a:lnTo>
                      <a:pt x="616" y="2358"/>
                    </a:lnTo>
                    <a:lnTo>
                      <a:pt x="610" y="2353"/>
                    </a:lnTo>
                    <a:lnTo>
                      <a:pt x="599" y="2349"/>
                    </a:lnTo>
                    <a:lnTo>
                      <a:pt x="587" y="2347"/>
                    </a:lnTo>
                    <a:lnTo>
                      <a:pt x="575" y="2349"/>
                    </a:lnTo>
                    <a:lnTo>
                      <a:pt x="581" y="2353"/>
                    </a:lnTo>
                    <a:lnTo>
                      <a:pt x="573" y="2358"/>
                    </a:lnTo>
                    <a:lnTo>
                      <a:pt x="555" y="2360"/>
                    </a:lnTo>
                    <a:lnTo>
                      <a:pt x="538" y="2362"/>
                    </a:lnTo>
                    <a:lnTo>
                      <a:pt x="535" y="2376"/>
                    </a:lnTo>
                    <a:lnTo>
                      <a:pt x="535" y="2393"/>
                    </a:lnTo>
                    <a:lnTo>
                      <a:pt x="535" y="2406"/>
                    </a:lnTo>
                    <a:lnTo>
                      <a:pt x="535" y="2423"/>
                    </a:lnTo>
                    <a:lnTo>
                      <a:pt x="532" y="2438"/>
                    </a:lnTo>
                    <a:lnTo>
                      <a:pt x="532" y="2454"/>
                    </a:lnTo>
                    <a:lnTo>
                      <a:pt x="529" y="2469"/>
                    </a:lnTo>
                    <a:lnTo>
                      <a:pt x="529" y="2486"/>
                    </a:lnTo>
                    <a:lnTo>
                      <a:pt x="526" y="2499"/>
                    </a:lnTo>
                    <a:lnTo>
                      <a:pt x="523" y="2514"/>
                    </a:lnTo>
                    <a:lnTo>
                      <a:pt x="523" y="2530"/>
                    </a:lnTo>
                    <a:lnTo>
                      <a:pt x="523" y="2547"/>
                    </a:lnTo>
                    <a:lnTo>
                      <a:pt x="520" y="2562"/>
                    </a:lnTo>
                    <a:lnTo>
                      <a:pt x="520" y="2577"/>
                    </a:lnTo>
                    <a:lnTo>
                      <a:pt x="520" y="2594"/>
                    </a:lnTo>
                    <a:lnTo>
                      <a:pt x="523" y="2611"/>
                    </a:lnTo>
                    <a:lnTo>
                      <a:pt x="526" y="2621"/>
                    </a:lnTo>
                    <a:lnTo>
                      <a:pt x="526" y="2630"/>
                    </a:lnTo>
                    <a:lnTo>
                      <a:pt x="520" y="2636"/>
                    </a:lnTo>
                    <a:lnTo>
                      <a:pt x="511" y="2644"/>
                    </a:lnTo>
                    <a:lnTo>
                      <a:pt x="494" y="2647"/>
                    </a:lnTo>
                    <a:lnTo>
                      <a:pt x="479" y="2651"/>
                    </a:lnTo>
                    <a:lnTo>
                      <a:pt x="459" y="2655"/>
                    </a:lnTo>
                    <a:lnTo>
                      <a:pt x="442" y="2661"/>
                    </a:lnTo>
                    <a:lnTo>
                      <a:pt x="413" y="2661"/>
                    </a:lnTo>
                    <a:lnTo>
                      <a:pt x="392" y="2663"/>
                    </a:lnTo>
                    <a:lnTo>
                      <a:pt x="375" y="2663"/>
                    </a:lnTo>
                    <a:lnTo>
                      <a:pt x="366" y="2670"/>
                    </a:lnTo>
                    <a:lnTo>
                      <a:pt x="349" y="2680"/>
                    </a:lnTo>
                    <a:lnTo>
                      <a:pt x="346" y="2697"/>
                    </a:lnTo>
                    <a:lnTo>
                      <a:pt x="337" y="2699"/>
                    </a:lnTo>
                    <a:lnTo>
                      <a:pt x="331" y="2703"/>
                    </a:lnTo>
                    <a:lnTo>
                      <a:pt x="320" y="2704"/>
                    </a:lnTo>
                    <a:lnTo>
                      <a:pt x="302" y="2704"/>
                    </a:lnTo>
                    <a:lnTo>
                      <a:pt x="296" y="2699"/>
                    </a:lnTo>
                    <a:lnTo>
                      <a:pt x="288" y="2697"/>
                    </a:lnTo>
                    <a:lnTo>
                      <a:pt x="282" y="2695"/>
                    </a:lnTo>
                    <a:lnTo>
                      <a:pt x="293" y="2693"/>
                    </a:lnTo>
                    <a:lnTo>
                      <a:pt x="192" y="3024"/>
                    </a:lnTo>
                    <a:lnTo>
                      <a:pt x="218" y="3031"/>
                    </a:lnTo>
                    <a:lnTo>
                      <a:pt x="238" y="3039"/>
                    </a:lnTo>
                    <a:lnTo>
                      <a:pt x="256" y="3045"/>
                    </a:lnTo>
                    <a:lnTo>
                      <a:pt x="276" y="3056"/>
                    </a:lnTo>
                    <a:lnTo>
                      <a:pt x="291" y="3054"/>
                    </a:lnTo>
                    <a:lnTo>
                      <a:pt x="305" y="3054"/>
                    </a:lnTo>
                    <a:lnTo>
                      <a:pt x="320" y="3052"/>
                    </a:lnTo>
                    <a:lnTo>
                      <a:pt x="343" y="3054"/>
                    </a:lnTo>
                    <a:lnTo>
                      <a:pt x="357" y="3054"/>
                    </a:lnTo>
                    <a:lnTo>
                      <a:pt x="372" y="3056"/>
                    </a:lnTo>
                    <a:lnTo>
                      <a:pt x="389" y="3058"/>
                    </a:lnTo>
                    <a:lnTo>
                      <a:pt x="410" y="3062"/>
                    </a:lnTo>
                    <a:lnTo>
                      <a:pt x="416" y="3058"/>
                    </a:lnTo>
                    <a:lnTo>
                      <a:pt x="416" y="3054"/>
                    </a:lnTo>
                    <a:lnTo>
                      <a:pt x="413" y="3050"/>
                    </a:lnTo>
                    <a:lnTo>
                      <a:pt x="421" y="3047"/>
                    </a:lnTo>
                    <a:lnTo>
                      <a:pt x="430" y="3045"/>
                    </a:lnTo>
                    <a:lnTo>
                      <a:pt x="436" y="3045"/>
                    </a:lnTo>
                    <a:lnTo>
                      <a:pt x="442" y="3045"/>
                    </a:lnTo>
                    <a:lnTo>
                      <a:pt x="459" y="3048"/>
                    </a:lnTo>
                    <a:lnTo>
                      <a:pt x="474" y="3058"/>
                    </a:lnTo>
                    <a:lnTo>
                      <a:pt x="471" y="3069"/>
                    </a:lnTo>
                    <a:lnTo>
                      <a:pt x="453" y="3079"/>
                    </a:lnTo>
                    <a:lnTo>
                      <a:pt x="430" y="3086"/>
                    </a:lnTo>
                    <a:lnTo>
                      <a:pt x="416" y="3085"/>
                    </a:lnTo>
                    <a:lnTo>
                      <a:pt x="413" y="3085"/>
                    </a:lnTo>
                    <a:lnTo>
                      <a:pt x="418" y="3086"/>
                    </a:lnTo>
                    <a:lnTo>
                      <a:pt x="430" y="3090"/>
                    </a:lnTo>
                    <a:lnTo>
                      <a:pt x="442" y="3092"/>
                    </a:lnTo>
                    <a:lnTo>
                      <a:pt x="456" y="3096"/>
                    </a:lnTo>
                    <a:lnTo>
                      <a:pt x="462" y="3098"/>
                    </a:lnTo>
                    <a:lnTo>
                      <a:pt x="465" y="3104"/>
                    </a:lnTo>
                    <a:lnTo>
                      <a:pt x="448" y="3136"/>
                    </a:lnTo>
                    <a:lnTo>
                      <a:pt x="334" y="3126"/>
                    </a:lnTo>
                    <a:lnTo>
                      <a:pt x="320" y="3123"/>
                    </a:lnTo>
                    <a:lnTo>
                      <a:pt x="314" y="3128"/>
                    </a:lnTo>
                    <a:lnTo>
                      <a:pt x="311" y="3136"/>
                    </a:lnTo>
                    <a:lnTo>
                      <a:pt x="302" y="3143"/>
                    </a:lnTo>
                    <a:lnTo>
                      <a:pt x="291" y="3143"/>
                    </a:lnTo>
                    <a:lnTo>
                      <a:pt x="279" y="3142"/>
                    </a:lnTo>
                    <a:lnTo>
                      <a:pt x="267" y="3138"/>
                    </a:lnTo>
                    <a:lnTo>
                      <a:pt x="267" y="3136"/>
                    </a:lnTo>
                    <a:lnTo>
                      <a:pt x="302" y="3185"/>
                    </a:lnTo>
                    <a:lnTo>
                      <a:pt x="227" y="3307"/>
                    </a:lnTo>
                    <a:lnTo>
                      <a:pt x="276" y="3277"/>
                    </a:lnTo>
                    <a:lnTo>
                      <a:pt x="288" y="3277"/>
                    </a:lnTo>
                    <a:lnTo>
                      <a:pt x="308" y="3278"/>
                    </a:lnTo>
                    <a:lnTo>
                      <a:pt x="392" y="3450"/>
                    </a:lnTo>
                    <a:lnTo>
                      <a:pt x="392" y="3465"/>
                    </a:lnTo>
                    <a:lnTo>
                      <a:pt x="386" y="3480"/>
                    </a:lnTo>
                    <a:lnTo>
                      <a:pt x="375" y="3486"/>
                    </a:lnTo>
                    <a:lnTo>
                      <a:pt x="360" y="3493"/>
                    </a:lnTo>
                    <a:lnTo>
                      <a:pt x="340" y="3497"/>
                    </a:lnTo>
                    <a:lnTo>
                      <a:pt x="320" y="3503"/>
                    </a:lnTo>
                    <a:lnTo>
                      <a:pt x="293" y="3501"/>
                    </a:lnTo>
                    <a:lnTo>
                      <a:pt x="267" y="3507"/>
                    </a:lnTo>
                    <a:lnTo>
                      <a:pt x="259" y="3510"/>
                    </a:lnTo>
                    <a:lnTo>
                      <a:pt x="253" y="3514"/>
                    </a:lnTo>
                    <a:lnTo>
                      <a:pt x="241" y="3514"/>
                    </a:lnTo>
                    <a:lnTo>
                      <a:pt x="221" y="3516"/>
                    </a:lnTo>
                    <a:lnTo>
                      <a:pt x="206" y="3526"/>
                    </a:lnTo>
                    <a:lnTo>
                      <a:pt x="198" y="3537"/>
                    </a:lnTo>
                    <a:lnTo>
                      <a:pt x="189" y="3548"/>
                    </a:lnTo>
                    <a:lnTo>
                      <a:pt x="183" y="3560"/>
                    </a:lnTo>
                    <a:lnTo>
                      <a:pt x="177" y="3571"/>
                    </a:lnTo>
                    <a:lnTo>
                      <a:pt x="177" y="3584"/>
                    </a:lnTo>
                    <a:lnTo>
                      <a:pt x="177" y="3598"/>
                    </a:lnTo>
                    <a:lnTo>
                      <a:pt x="183" y="3611"/>
                    </a:lnTo>
                    <a:lnTo>
                      <a:pt x="183" y="3622"/>
                    </a:lnTo>
                    <a:lnTo>
                      <a:pt x="189" y="3636"/>
                    </a:lnTo>
                    <a:lnTo>
                      <a:pt x="198" y="3649"/>
                    </a:lnTo>
                    <a:lnTo>
                      <a:pt x="206" y="3662"/>
                    </a:lnTo>
                    <a:lnTo>
                      <a:pt x="215" y="3674"/>
                    </a:lnTo>
                    <a:lnTo>
                      <a:pt x="230" y="3689"/>
                    </a:lnTo>
                    <a:lnTo>
                      <a:pt x="244" y="3700"/>
                    </a:lnTo>
                    <a:lnTo>
                      <a:pt x="261" y="3716"/>
                    </a:lnTo>
                    <a:lnTo>
                      <a:pt x="279" y="3721"/>
                    </a:lnTo>
                    <a:lnTo>
                      <a:pt x="296" y="3727"/>
                    </a:lnTo>
                    <a:lnTo>
                      <a:pt x="308" y="3733"/>
                    </a:lnTo>
                    <a:lnTo>
                      <a:pt x="320" y="3738"/>
                    </a:lnTo>
                    <a:lnTo>
                      <a:pt x="331" y="3752"/>
                    </a:lnTo>
                    <a:lnTo>
                      <a:pt x="340" y="3765"/>
                    </a:lnTo>
                    <a:lnTo>
                      <a:pt x="340" y="3776"/>
                    </a:lnTo>
                    <a:lnTo>
                      <a:pt x="343" y="3790"/>
                    </a:lnTo>
                    <a:lnTo>
                      <a:pt x="346" y="3801"/>
                    </a:lnTo>
                    <a:lnTo>
                      <a:pt x="357" y="3814"/>
                    </a:lnTo>
                    <a:lnTo>
                      <a:pt x="352" y="3862"/>
                    </a:lnTo>
                    <a:lnTo>
                      <a:pt x="355" y="3873"/>
                    </a:lnTo>
                    <a:lnTo>
                      <a:pt x="360" y="3885"/>
                    </a:lnTo>
                    <a:lnTo>
                      <a:pt x="363" y="3898"/>
                    </a:lnTo>
                    <a:lnTo>
                      <a:pt x="369" y="3911"/>
                    </a:lnTo>
                    <a:lnTo>
                      <a:pt x="372" y="3923"/>
                    </a:lnTo>
                    <a:lnTo>
                      <a:pt x="375" y="3936"/>
                    </a:lnTo>
                    <a:lnTo>
                      <a:pt x="378" y="3949"/>
                    </a:lnTo>
                    <a:lnTo>
                      <a:pt x="384" y="3963"/>
                    </a:lnTo>
                    <a:lnTo>
                      <a:pt x="384" y="3974"/>
                    </a:lnTo>
                    <a:lnTo>
                      <a:pt x="389" y="3986"/>
                    </a:lnTo>
                    <a:lnTo>
                      <a:pt x="389" y="3999"/>
                    </a:lnTo>
                    <a:lnTo>
                      <a:pt x="395" y="4012"/>
                    </a:lnTo>
                    <a:lnTo>
                      <a:pt x="395" y="4024"/>
                    </a:lnTo>
                    <a:lnTo>
                      <a:pt x="401" y="4037"/>
                    </a:lnTo>
                    <a:lnTo>
                      <a:pt x="401" y="4050"/>
                    </a:lnTo>
                    <a:lnTo>
                      <a:pt x="407" y="4063"/>
                    </a:lnTo>
                    <a:lnTo>
                      <a:pt x="407" y="4075"/>
                    </a:lnTo>
                    <a:lnTo>
                      <a:pt x="407" y="4088"/>
                    </a:lnTo>
                    <a:lnTo>
                      <a:pt x="407" y="4101"/>
                    </a:lnTo>
                    <a:lnTo>
                      <a:pt x="410" y="4115"/>
                    </a:lnTo>
                    <a:lnTo>
                      <a:pt x="410" y="4126"/>
                    </a:lnTo>
                    <a:lnTo>
                      <a:pt x="413" y="4139"/>
                    </a:lnTo>
                    <a:lnTo>
                      <a:pt x="413" y="4153"/>
                    </a:lnTo>
                    <a:lnTo>
                      <a:pt x="416" y="4166"/>
                    </a:lnTo>
                    <a:lnTo>
                      <a:pt x="416" y="4177"/>
                    </a:lnTo>
                    <a:lnTo>
                      <a:pt x="418" y="4191"/>
                    </a:lnTo>
                    <a:lnTo>
                      <a:pt x="418" y="4204"/>
                    </a:lnTo>
                    <a:lnTo>
                      <a:pt x="421" y="4217"/>
                    </a:lnTo>
                    <a:lnTo>
                      <a:pt x="421" y="4229"/>
                    </a:lnTo>
                    <a:lnTo>
                      <a:pt x="424" y="4242"/>
                    </a:lnTo>
                    <a:lnTo>
                      <a:pt x="424" y="4255"/>
                    </a:lnTo>
                    <a:lnTo>
                      <a:pt x="427" y="4269"/>
                    </a:lnTo>
                    <a:lnTo>
                      <a:pt x="427" y="4280"/>
                    </a:lnTo>
                    <a:lnTo>
                      <a:pt x="427" y="4293"/>
                    </a:lnTo>
                    <a:lnTo>
                      <a:pt x="427" y="4307"/>
                    </a:lnTo>
                    <a:lnTo>
                      <a:pt x="427" y="4320"/>
                    </a:lnTo>
                    <a:lnTo>
                      <a:pt x="427" y="4331"/>
                    </a:lnTo>
                    <a:lnTo>
                      <a:pt x="430" y="4345"/>
                    </a:lnTo>
                    <a:lnTo>
                      <a:pt x="430" y="4358"/>
                    </a:lnTo>
                    <a:lnTo>
                      <a:pt x="433" y="4371"/>
                    </a:lnTo>
                    <a:lnTo>
                      <a:pt x="433" y="4383"/>
                    </a:lnTo>
                    <a:lnTo>
                      <a:pt x="433" y="4396"/>
                    </a:lnTo>
                    <a:lnTo>
                      <a:pt x="436" y="4409"/>
                    </a:lnTo>
                    <a:lnTo>
                      <a:pt x="439" y="4423"/>
                    </a:lnTo>
                    <a:lnTo>
                      <a:pt x="439" y="4434"/>
                    </a:lnTo>
                    <a:lnTo>
                      <a:pt x="442" y="4447"/>
                    </a:lnTo>
                    <a:lnTo>
                      <a:pt x="445" y="4461"/>
                    </a:lnTo>
                    <a:lnTo>
                      <a:pt x="450" y="4474"/>
                    </a:lnTo>
                    <a:lnTo>
                      <a:pt x="450" y="4485"/>
                    </a:lnTo>
                    <a:lnTo>
                      <a:pt x="453" y="4499"/>
                    </a:lnTo>
                    <a:lnTo>
                      <a:pt x="456" y="4512"/>
                    </a:lnTo>
                    <a:lnTo>
                      <a:pt x="459" y="4525"/>
                    </a:lnTo>
                    <a:lnTo>
                      <a:pt x="462" y="4537"/>
                    </a:lnTo>
                    <a:lnTo>
                      <a:pt x="468" y="4552"/>
                    </a:lnTo>
                    <a:lnTo>
                      <a:pt x="471" y="4563"/>
                    </a:lnTo>
                    <a:lnTo>
                      <a:pt x="479" y="4579"/>
                    </a:lnTo>
                    <a:lnTo>
                      <a:pt x="482" y="4590"/>
                    </a:lnTo>
                    <a:lnTo>
                      <a:pt x="488" y="4603"/>
                    </a:lnTo>
                    <a:lnTo>
                      <a:pt x="491" y="4617"/>
                    </a:lnTo>
                    <a:lnTo>
                      <a:pt x="500" y="4632"/>
                    </a:lnTo>
                    <a:lnTo>
                      <a:pt x="506" y="4643"/>
                    </a:lnTo>
                    <a:lnTo>
                      <a:pt x="511" y="4656"/>
                    </a:lnTo>
                    <a:lnTo>
                      <a:pt x="520" y="4670"/>
                    </a:lnTo>
                    <a:lnTo>
                      <a:pt x="529" y="4685"/>
                    </a:lnTo>
                    <a:lnTo>
                      <a:pt x="529" y="4677"/>
                    </a:lnTo>
                    <a:lnTo>
                      <a:pt x="529" y="4672"/>
                    </a:lnTo>
                    <a:lnTo>
                      <a:pt x="538" y="4666"/>
                    </a:lnTo>
                    <a:lnTo>
                      <a:pt x="558" y="4664"/>
                    </a:lnTo>
                    <a:lnTo>
                      <a:pt x="570" y="4662"/>
                    </a:lnTo>
                    <a:lnTo>
                      <a:pt x="587" y="4664"/>
                    </a:lnTo>
                    <a:lnTo>
                      <a:pt x="602" y="4664"/>
                    </a:lnTo>
                    <a:lnTo>
                      <a:pt x="625" y="4670"/>
                    </a:lnTo>
                    <a:lnTo>
                      <a:pt x="712" y="4662"/>
                    </a:lnTo>
                    <a:lnTo>
                      <a:pt x="727" y="4662"/>
                    </a:lnTo>
                    <a:lnTo>
                      <a:pt x="747" y="4664"/>
                    </a:lnTo>
                    <a:lnTo>
                      <a:pt x="753" y="4674"/>
                    </a:lnTo>
                    <a:lnTo>
                      <a:pt x="750" y="4681"/>
                    </a:lnTo>
                    <a:lnTo>
                      <a:pt x="738" y="4689"/>
                    </a:lnTo>
                    <a:lnTo>
                      <a:pt x="727" y="4698"/>
                    </a:lnTo>
                    <a:lnTo>
                      <a:pt x="715" y="4698"/>
                    </a:lnTo>
                    <a:lnTo>
                      <a:pt x="697" y="4700"/>
                    </a:lnTo>
                    <a:lnTo>
                      <a:pt x="683" y="4700"/>
                    </a:lnTo>
                    <a:lnTo>
                      <a:pt x="692" y="4708"/>
                    </a:lnTo>
                    <a:lnTo>
                      <a:pt x="674" y="4710"/>
                    </a:lnTo>
                    <a:lnTo>
                      <a:pt x="657" y="4712"/>
                    </a:lnTo>
                    <a:lnTo>
                      <a:pt x="636" y="4713"/>
                    </a:lnTo>
                    <a:lnTo>
                      <a:pt x="616" y="4719"/>
                    </a:lnTo>
                    <a:lnTo>
                      <a:pt x="596" y="4717"/>
                    </a:lnTo>
                    <a:lnTo>
                      <a:pt x="581" y="4713"/>
                    </a:lnTo>
                    <a:lnTo>
                      <a:pt x="567" y="4710"/>
                    </a:lnTo>
                    <a:lnTo>
                      <a:pt x="549" y="4706"/>
                    </a:lnTo>
                    <a:lnTo>
                      <a:pt x="529" y="4706"/>
                    </a:lnTo>
                    <a:lnTo>
                      <a:pt x="526" y="4712"/>
                    </a:lnTo>
                    <a:lnTo>
                      <a:pt x="529" y="4719"/>
                    </a:lnTo>
                    <a:lnTo>
                      <a:pt x="538" y="4727"/>
                    </a:lnTo>
                    <a:lnTo>
                      <a:pt x="497" y="4753"/>
                    </a:lnTo>
                    <a:lnTo>
                      <a:pt x="500" y="4759"/>
                    </a:lnTo>
                    <a:lnTo>
                      <a:pt x="509" y="4763"/>
                    </a:lnTo>
                    <a:lnTo>
                      <a:pt x="517" y="4767"/>
                    </a:lnTo>
                    <a:lnTo>
                      <a:pt x="526" y="4772"/>
                    </a:lnTo>
                    <a:lnTo>
                      <a:pt x="509" y="4790"/>
                    </a:lnTo>
                    <a:lnTo>
                      <a:pt x="494" y="4810"/>
                    </a:lnTo>
                    <a:lnTo>
                      <a:pt x="479" y="4828"/>
                    </a:lnTo>
                    <a:lnTo>
                      <a:pt x="471" y="4848"/>
                    </a:lnTo>
                    <a:lnTo>
                      <a:pt x="456" y="4867"/>
                    </a:lnTo>
                    <a:lnTo>
                      <a:pt x="448" y="4886"/>
                    </a:lnTo>
                    <a:lnTo>
                      <a:pt x="439" y="4905"/>
                    </a:lnTo>
                    <a:lnTo>
                      <a:pt x="433" y="4926"/>
                    </a:lnTo>
                    <a:lnTo>
                      <a:pt x="424" y="4945"/>
                    </a:lnTo>
                    <a:lnTo>
                      <a:pt x="416" y="4966"/>
                    </a:lnTo>
                    <a:lnTo>
                      <a:pt x="410" y="4985"/>
                    </a:lnTo>
                    <a:lnTo>
                      <a:pt x="407" y="5006"/>
                    </a:lnTo>
                    <a:lnTo>
                      <a:pt x="401" y="5025"/>
                    </a:lnTo>
                    <a:lnTo>
                      <a:pt x="398" y="5046"/>
                    </a:lnTo>
                    <a:lnTo>
                      <a:pt x="392" y="5065"/>
                    </a:lnTo>
                    <a:lnTo>
                      <a:pt x="392" y="5086"/>
                    </a:lnTo>
                    <a:lnTo>
                      <a:pt x="386" y="5105"/>
                    </a:lnTo>
                    <a:lnTo>
                      <a:pt x="384" y="5126"/>
                    </a:lnTo>
                    <a:lnTo>
                      <a:pt x="381" y="5145"/>
                    </a:lnTo>
                    <a:lnTo>
                      <a:pt x="378" y="5166"/>
                    </a:lnTo>
                    <a:lnTo>
                      <a:pt x="372" y="5185"/>
                    </a:lnTo>
                    <a:lnTo>
                      <a:pt x="372" y="5206"/>
                    </a:lnTo>
                    <a:lnTo>
                      <a:pt x="366" y="5225"/>
                    </a:lnTo>
                    <a:lnTo>
                      <a:pt x="366" y="5246"/>
                    </a:lnTo>
                    <a:lnTo>
                      <a:pt x="360" y="5265"/>
                    </a:lnTo>
                    <a:lnTo>
                      <a:pt x="357" y="5286"/>
                    </a:lnTo>
                    <a:lnTo>
                      <a:pt x="355" y="5295"/>
                    </a:lnTo>
                    <a:lnTo>
                      <a:pt x="352" y="5307"/>
                    </a:lnTo>
                    <a:lnTo>
                      <a:pt x="349" y="5316"/>
                    </a:lnTo>
                    <a:lnTo>
                      <a:pt x="349" y="5327"/>
                    </a:lnTo>
                    <a:lnTo>
                      <a:pt x="343" y="5337"/>
                    </a:lnTo>
                    <a:lnTo>
                      <a:pt x="343" y="5346"/>
                    </a:lnTo>
                    <a:lnTo>
                      <a:pt x="337" y="5358"/>
                    </a:lnTo>
                    <a:lnTo>
                      <a:pt x="337" y="5369"/>
                    </a:lnTo>
                    <a:lnTo>
                      <a:pt x="331" y="5379"/>
                    </a:lnTo>
                    <a:lnTo>
                      <a:pt x="331" y="5388"/>
                    </a:lnTo>
                    <a:lnTo>
                      <a:pt x="325" y="5400"/>
                    </a:lnTo>
                    <a:lnTo>
                      <a:pt x="325" y="5411"/>
                    </a:lnTo>
                    <a:lnTo>
                      <a:pt x="325" y="5426"/>
                    </a:lnTo>
                    <a:lnTo>
                      <a:pt x="334" y="5441"/>
                    </a:lnTo>
                    <a:lnTo>
                      <a:pt x="340" y="5455"/>
                    </a:lnTo>
                    <a:lnTo>
                      <a:pt x="352" y="5470"/>
                    </a:lnTo>
                    <a:lnTo>
                      <a:pt x="360" y="5483"/>
                    </a:lnTo>
                    <a:lnTo>
                      <a:pt x="375" y="5498"/>
                    </a:lnTo>
                    <a:lnTo>
                      <a:pt x="389" y="5514"/>
                    </a:lnTo>
                    <a:lnTo>
                      <a:pt x="407" y="5531"/>
                    </a:lnTo>
                    <a:lnTo>
                      <a:pt x="491" y="5573"/>
                    </a:lnTo>
                    <a:lnTo>
                      <a:pt x="497" y="5575"/>
                    </a:lnTo>
                    <a:lnTo>
                      <a:pt x="509" y="5580"/>
                    </a:lnTo>
                    <a:lnTo>
                      <a:pt x="523" y="5582"/>
                    </a:lnTo>
                    <a:lnTo>
                      <a:pt x="541" y="5588"/>
                    </a:lnTo>
                    <a:lnTo>
                      <a:pt x="558" y="5590"/>
                    </a:lnTo>
                    <a:lnTo>
                      <a:pt x="575" y="5594"/>
                    </a:lnTo>
                    <a:lnTo>
                      <a:pt x="590" y="5597"/>
                    </a:lnTo>
                    <a:lnTo>
                      <a:pt x="607" y="5603"/>
                    </a:lnTo>
                    <a:lnTo>
                      <a:pt x="654" y="5641"/>
                    </a:lnTo>
                    <a:lnTo>
                      <a:pt x="654" y="5660"/>
                    </a:lnTo>
                    <a:lnTo>
                      <a:pt x="654" y="5681"/>
                    </a:lnTo>
                    <a:lnTo>
                      <a:pt x="651" y="5700"/>
                    </a:lnTo>
                    <a:lnTo>
                      <a:pt x="648" y="5721"/>
                    </a:lnTo>
                    <a:lnTo>
                      <a:pt x="639" y="5740"/>
                    </a:lnTo>
                    <a:lnTo>
                      <a:pt x="634" y="5761"/>
                    </a:lnTo>
                    <a:lnTo>
                      <a:pt x="625" y="5780"/>
                    </a:lnTo>
                    <a:lnTo>
                      <a:pt x="619" y="5801"/>
                    </a:lnTo>
                    <a:lnTo>
                      <a:pt x="607" y="5818"/>
                    </a:lnTo>
                    <a:lnTo>
                      <a:pt x="599" y="5839"/>
                    </a:lnTo>
                    <a:lnTo>
                      <a:pt x="587" y="5858"/>
                    </a:lnTo>
                    <a:lnTo>
                      <a:pt x="578" y="5879"/>
                    </a:lnTo>
                    <a:lnTo>
                      <a:pt x="570" y="5898"/>
                    </a:lnTo>
                    <a:lnTo>
                      <a:pt x="561" y="5919"/>
                    </a:lnTo>
                    <a:lnTo>
                      <a:pt x="555" y="5928"/>
                    </a:lnTo>
                    <a:lnTo>
                      <a:pt x="552" y="5939"/>
                    </a:lnTo>
                    <a:lnTo>
                      <a:pt x="546" y="5951"/>
                    </a:lnTo>
                    <a:lnTo>
                      <a:pt x="546" y="5962"/>
                    </a:lnTo>
                    <a:lnTo>
                      <a:pt x="558" y="5974"/>
                    </a:lnTo>
                    <a:lnTo>
                      <a:pt x="567" y="5979"/>
                    </a:lnTo>
                    <a:lnTo>
                      <a:pt x="538" y="6143"/>
                    </a:lnTo>
                    <a:lnTo>
                      <a:pt x="543" y="6145"/>
                    </a:lnTo>
                    <a:lnTo>
                      <a:pt x="561" y="6149"/>
                    </a:lnTo>
                    <a:lnTo>
                      <a:pt x="578" y="6149"/>
                    </a:lnTo>
                    <a:lnTo>
                      <a:pt x="604" y="6154"/>
                    </a:lnTo>
                    <a:lnTo>
                      <a:pt x="604" y="6156"/>
                    </a:lnTo>
                    <a:lnTo>
                      <a:pt x="610" y="6158"/>
                    </a:lnTo>
                    <a:lnTo>
                      <a:pt x="613" y="6158"/>
                    </a:lnTo>
                    <a:lnTo>
                      <a:pt x="602" y="6164"/>
                    </a:lnTo>
                    <a:lnTo>
                      <a:pt x="590" y="6164"/>
                    </a:lnTo>
                    <a:lnTo>
                      <a:pt x="575" y="6164"/>
                    </a:lnTo>
                    <a:lnTo>
                      <a:pt x="555" y="6162"/>
                    </a:lnTo>
                    <a:lnTo>
                      <a:pt x="532" y="6166"/>
                    </a:lnTo>
                    <a:lnTo>
                      <a:pt x="511" y="6183"/>
                    </a:lnTo>
                    <a:lnTo>
                      <a:pt x="497" y="6200"/>
                    </a:lnTo>
                    <a:lnTo>
                      <a:pt x="482" y="6219"/>
                    </a:lnTo>
                    <a:lnTo>
                      <a:pt x="471" y="6238"/>
                    </a:lnTo>
                    <a:lnTo>
                      <a:pt x="459" y="6255"/>
                    </a:lnTo>
                    <a:lnTo>
                      <a:pt x="450" y="6274"/>
                    </a:lnTo>
                    <a:lnTo>
                      <a:pt x="445" y="6293"/>
                    </a:lnTo>
                    <a:lnTo>
                      <a:pt x="439" y="6312"/>
                    </a:lnTo>
                    <a:lnTo>
                      <a:pt x="430" y="6329"/>
                    </a:lnTo>
                    <a:lnTo>
                      <a:pt x="427" y="6348"/>
                    </a:lnTo>
                    <a:lnTo>
                      <a:pt x="421" y="6367"/>
                    </a:lnTo>
                    <a:lnTo>
                      <a:pt x="418" y="6386"/>
                    </a:lnTo>
                    <a:lnTo>
                      <a:pt x="416" y="6405"/>
                    </a:lnTo>
                    <a:lnTo>
                      <a:pt x="413" y="6424"/>
                    </a:lnTo>
                    <a:lnTo>
                      <a:pt x="413" y="6443"/>
                    </a:lnTo>
                    <a:lnTo>
                      <a:pt x="413" y="6464"/>
                    </a:lnTo>
                    <a:lnTo>
                      <a:pt x="410" y="6481"/>
                    </a:lnTo>
                    <a:lnTo>
                      <a:pt x="407" y="6502"/>
                    </a:lnTo>
                    <a:lnTo>
                      <a:pt x="404" y="6519"/>
                    </a:lnTo>
                    <a:lnTo>
                      <a:pt x="401" y="6540"/>
                    </a:lnTo>
                    <a:lnTo>
                      <a:pt x="398" y="6559"/>
                    </a:lnTo>
                    <a:lnTo>
                      <a:pt x="395" y="6578"/>
                    </a:lnTo>
                    <a:lnTo>
                      <a:pt x="392" y="6597"/>
                    </a:lnTo>
                    <a:lnTo>
                      <a:pt x="389" y="6618"/>
                    </a:lnTo>
                    <a:lnTo>
                      <a:pt x="381" y="6635"/>
                    </a:lnTo>
                    <a:lnTo>
                      <a:pt x="375" y="6656"/>
                    </a:lnTo>
                    <a:lnTo>
                      <a:pt x="366" y="6673"/>
                    </a:lnTo>
                    <a:lnTo>
                      <a:pt x="360" y="6694"/>
                    </a:lnTo>
                    <a:lnTo>
                      <a:pt x="349" y="6711"/>
                    </a:lnTo>
                    <a:lnTo>
                      <a:pt x="340" y="6732"/>
                    </a:lnTo>
                    <a:lnTo>
                      <a:pt x="328" y="6749"/>
                    </a:lnTo>
                    <a:lnTo>
                      <a:pt x="317" y="6770"/>
                    </a:lnTo>
                    <a:lnTo>
                      <a:pt x="317" y="6781"/>
                    </a:lnTo>
                    <a:lnTo>
                      <a:pt x="320" y="6793"/>
                    </a:lnTo>
                    <a:lnTo>
                      <a:pt x="320" y="6806"/>
                    </a:lnTo>
                    <a:lnTo>
                      <a:pt x="323" y="6819"/>
                    </a:lnTo>
                    <a:lnTo>
                      <a:pt x="323" y="6831"/>
                    </a:lnTo>
                    <a:lnTo>
                      <a:pt x="323" y="6842"/>
                    </a:lnTo>
                    <a:lnTo>
                      <a:pt x="323" y="6856"/>
                    </a:lnTo>
                    <a:lnTo>
                      <a:pt x="325" y="6869"/>
                    </a:lnTo>
                    <a:lnTo>
                      <a:pt x="325" y="6880"/>
                    </a:lnTo>
                    <a:lnTo>
                      <a:pt x="325" y="6892"/>
                    </a:lnTo>
                    <a:lnTo>
                      <a:pt x="325" y="6905"/>
                    </a:lnTo>
                    <a:lnTo>
                      <a:pt x="325" y="6918"/>
                    </a:lnTo>
                    <a:lnTo>
                      <a:pt x="325" y="6930"/>
                    </a:lnTo>
                    <a:lnTo>
                      <a:pt x="325" y="6941"/>
                    </a:lnTo>
                    <a:lnTo>
                      <a:pt x="325" y="6954"/>
                    </a:lnTo>
                    <a:lnTo>
                      <a:pt x="325" y="6968"/>
                    </a:lnTo>
                    <a:lnTo>
                      <a:pt x="323" y="6979"/>
                    </a:lnTo>
                    <a:lnTo>
                      <a:pt x="323" y="6991"/>
                    </a:lnTo>
                    <a:lnTo>
                      <a:pt x="320" y="7002"/>
                    </a:lnTo>
                    <a:lnTo>
                      <a:pt x="320" y="7015"/>
                    </a:lnTo>
                    <a:lnTo>
                      <a:pt x="317" y="7027"/>
                    </a:lnTo>
                    <a:lnTo>
                      <a:pt x="317" y="7038"/>
                    </a:lnTo>
                    <a:lnTo>
                      <a:pt x="317" y="7049"/>
                    </a:lnTo>
                    <a:lnTo>
                      <a:pt x="317" y="7063"/>
                    </a:lnTo>
                    <a:lnTo>
                      <a:pt x="314" y="7074"/>
                    </a:lnTo>
                    <a:lnTo>
                      <a:pt x="314" y="7086"/>
                    </a:lnTo>
                    <a:lnTo>
                      <a:pt x="314" y="7097"/>
                    </a:lnTo>
                    <a:lnTo>
                      <a:pt x="314" y="7108"/>
                    </a:lnTo>
                    <a:lnTo>
                      <a:pt x="314" y="7120"/>
                    </a:lnTo>
                    <a:lnTo>
                      <a:pt x="314" y="7131"/>
                    </a:lnTo>
                    <a:lnTo>
                      <a:pt x="314" y="7143"/>
                    </a:lnTo>
                    <a:lnTo>
                      <a:pt x="314" y="7156"/>
                    </a:lnTo>
                    <a:lnTo>
                      <a:pt x="291" y="7173"/>
                    </a:lnTo>
                    <a:lnTo>
                      <a:pt x="273" y="7194"/>
                    </a:lnTo>
                    <a:lnTo>
                      <a:pt x="256" y="7211"/>
                    </a:lnTo>
                    <a:lnTo>
                      <a:pt x="244" y="7232"/>
                    </a:lnTo>
                    <a:lnTo>
                      <a:pt x="227" y="7251"/>
                    </a:lnTo>
                    <a:lnTo>
                      <a:pt x="215" y="7272"/>
                    </a:lnTo>
                    <a:lnTo>
                      <a:pt x="206" y="7291"/>
                    </a:lnTo>
                    <a:lnTo>
                      <a:pt x="198" y="7312"/>
                    </a:lnTo>
                    <a:lnTo>
                      <a:pt x="186" y="7329"/>
                    </a:lnTo>
                    <a:lnTo>
                      <a:pt x="177" y="7350"/>
                    </a:lnTo>
                    <a:lnTo>
                      <a:pt x="168" y="7367"/>
                    </a:lnTo>
                    <a:lnTo>
                      <a:pt x="160" y="7388"/>
                    </a:lnTo>
                    <a:lnTo>
                      <a:pt x="151" y="7405"/>
                    </a:lnTo>
                    <a:lnTo>
                      <a:pt x="145" y="7426"/>
                    </a:lnTo>
                    <a:lnTo>
                      <a:pt x="139" y="7443"/>
                    </a:lnTo>
                    <a:lnTo>
                      <a:pt x="134" y="7464"/>
                    </a:lnTo>
                    <a:lnTo>
                      <a:pt x="145" y="7468"/>
                    </a:lnTo>
                    <a:lnTo>
                      <a:pt x="151" y="7470"/>
                    </a:lnTo>
                    <a:lnTo>
                      <a:pt x="154" y="7470"/>
                    </a:lnTo>
                    <a:lnTo>
                      <a:pt x="168" y="7471"/>
                    </a:lnTo>
                    <a:lnTo>
                      <a:pt x="325" y="7203"/>
                    </a:lnTo>
                    <a:lnTo>
                      <a:pt x="325" y="7196"/>
                    </a:lnTo>
                    <a:lnTo>
                      <a:pt x="337" y="7196"/>
                    </a:lnTo>
                    <a:lnTo>
                      <a:pt x="349" y="7194"/>
                    </a:lnTo>
                    <a:lnTo>
                      <a:pt x="366" y="7200"/>
                    </a:lnTo>
                    <a:lnTo>
                      <a:pt x="369" y="7219"/>
                    </a:lnTo>
                    <a:lnTo>
                      <a:pt x="372" y="7240"/>
                    </a:lnTo>
                    <a:lnTo>
                      <a:pt x="372" y="7259"/>
                    </a:lnTo>
                    <a:lnTo>
                      <a:pt x="372" y="7279"/>
                    </a:lnTo>
                    <a:lnTo>
                      <a:pt x="366" y="7298"/>
                    </a:lnTo>
                    <a:lnTo>
                      <a:pt x="363" y="7319"/>
                    </a:lnTo>
                    <a:lnTo>
                      <a:pt x="355" y="7338"/>
                    </a:lnTo>
                    <a:lnTo>
                      <a:pt x="346" y="7359"/>
                    </a:lnTo>
                    <a:lnTo>
                      <a:pt x="331" y="7378"/>
                    </a:lnTo>
                    <a:lnTo>
                      <a:pt x="320" y="7397"/>
                    </a:lnTo>
                    <a:lnTo>
                      <a:pt x="305" y="7416"/>
                    </a:lnTo>
                    <a:lnTo>
                      <a:pt x="291" y="7435"/>
                    </a:lnTo>
                    <a:lnTo>
                      <a:pt x="273" y="7454"/>
                    </a:lnTo>
                    <a:lnTo>
                      <a:pt x="256" y="7473"/>
                    </a:lnTo>
                    <a:lnTo>
                      <a:pt x="238" y="7492"/>
                    </a:lnTo>
                    <a:lnTo>
                      <a:pt x="221" y="7513"/>
                    </a:lnTo>
                    <a:lnTo>
                      <a:pt x="200" y="7530"/>
                    </a:lnTo>
                    <a:lnTo>
                      <a:pt x="183" y="7549"/>
                    </a:lnTo>
                    <a:lnTo>
                      <a:pt x="166" y="7568"/>
                    </a:lnTo>
                    <a:lnTo>
                      <a:pt x="148" y="7589"/>
                    </a:lnTo>
                    <a:lnTo>
                      <a:pt x="131" y="7606"/>
                    </a:lnTo>
                    <a:lnTo>
                      <a:pt x="113" y="7627"/>
                    </a:lnTo>
                    <a:lnTo>
                      <a:pt x="96" y="7646"/>
                    </a:lnTo>
                    <a:lnTo>
                      <a:pt x="84" y="7667"/>
                    </a:lnTo>
                    <a:lnTo>
                      <a:pt x="70" y="7684"/>
                    </a:lnTo>
                    <a:lnTo>
                      <a:pt x="58" y="7705"/>
                    </a:lnTo>
                    <a:lnTo>
                      <a:pt x="49" y="7724"/>
                    </a:lnTo>
                    <a:lnTo>
                      <a:pt x="43" y="7745"/>
                    </a:lnTo>
                    <a:lnTo>
                      <a:pt x="35" y="7764"/>
                    </a:lnTo>
                    <a:lnTo>
                      <a:pt x="35" y="7785"/>
                    </a:lnTo>
                    <a:lnTo>
                      <a:pt x="32" y="7795"/>
                    </a:lnTo>
                    <a:lnTo>
                      <a:pt x="32" y="7804"/>
                    </a:lnTo>
                    <a:lnTo>
                      <a:pt x="35" y="7815"/>
                    </a:lnTo>
                    <a:lnTo>
                      <a:pt x="38" y="7827"/>
                    </a:lnTo>
                    <a:lnTo>
                      <a:pt x="26" y="7844"/>
                    </a:lnTo>
                    <a:lnTo>
                      <a:pt x="20" y="7861"/>
                    </a:lnTo>
                    <a:lnTo>
                      <a:pt x="14" y="7878"/>
                    </a:lnTo>
                    <a:lnTo>
                      <a:pt x="14" y="7897"/>
                    </a:lnTo>
                    <a:lnTo>
                      <a:pt x="14" y="7914"/>
                    </a:lnTo>
                    <a:lnTo>
                      <a:pt x="14" y="7931"/>
                    </a:lnTo>
                    <a:lnTo>
                      <a:pt x="14" y="7950"/>
                    </a:lnTo>
                    <a:lnTo>
                      <a:pt x="17" y="7969"/>
                    </a:lnTo>
                    <a:lnTo>
                      <a:pt x="17" y="7987"/>
                    </a:lnTo>
                    <a:lnTo>
                      <a:pt x="17" y="8004"/>
                    </a:lnTo>
                    <a:lnTo>
                      <a:pt x="17" y="8021"/>
                    </a:lnTo>
                    <a:lnTo>
                      <a:pt x="17" y="8040"/>
                    </a:lnTo>
                    <a:lnTo>
                      <a:pt x="14" y="8057"/>
                    </a:lnTo>
                    <a:lnTo>
                      <a:pt x="12" y="8074"/>
                    </a:lnTo>
                    <a:lnTo>
                      <a:pt x="6" y="8091"/>
                    </a:lnTo>
                    <a:lnTo>
                      <a:pt x="0" y="8110"/>
                    </a:lnTo>
                    <a:lnTo>
                      <a:pt x="12" y="8122"/>
                    </a:lnTo>
                    <a:lnTo>
                      <a:pt x="20" y="8135"/>
                    </a:lnTo>
                    <a:lnTo>
                      <a:pt x="26" y="8144"/>
                    </a:lnTo>
                    <a:lnTo>
                      <a:pt x="29" y="8152"/>
                    </a:lnTo>
                    <a:lnTo>
                      <a:pt x="38" y="8152"/>
                    </a:lnTo>
                    <a:lnTo>
                      <a:pt x="46" y="8154"/>
                    </a:lnTo>
                    <a:lnTo>
                      <a:pt x="58" y="8154"/>
                    </a:lnTo>
                    <a:lnTo>
                      <a:pt x="78" y="8154"/>
                    </a:lnTo>
                    <a:lnTo>
                      <a:pt x="75" y="8142"/>
                    </a:lnTo>
                    <a:lnTo>
                      <a:pt x="75" y="8131"/>
                    </a:lnTo>
                    <a:lnTo>
                      <a:pt x="75" y="8120"/>
                    </a:lnTo>
                    <a:lnTo>
                      <a:pt x="78" y="8108"/>
                    </a:lnTo>
                    <a:lnTo>
                      <a:pt x="78" y="8097"/>
                    </a:lnTo>
                    <a:lnTo>
                      <a:pt x="81" y="8085"/>
                    </a:lnTo>
                    <a:lnTo>
                      <a:pt x="84" y="8074"/>
                    </a:lnTo>
                    <a:lnTo>
                      <a:pt x="90" y="8063"/>
                    </a:lnTo>
                    <a:lnTo>
                      <a:pt x="90" y="8051"/>
                    </a:lnTo>
                    <a:lnTo>
                      <a:pt x="96" y="8040"/>
                    </a:lnTo>
                    <a:lnTo>
                      <a:pt x="99" y="8028"/>
                    </a:lnTo>
                    <a:lnTo>
                      <a:pt x="107" y="8019"/>
                    </a:lnTo>
                    <a:lnTo>
                      <a:pt x="113" y="8007"/>
                    </a:lnTo>
                    <a:lnTo>
                      <a:pt x="122" y="7998"/>
                    </a:lnTo>
                    <a:lnTo>
                      <a:pt x="131" y="7987"/>
                    </a:lnTo>
                    <a:lnTo>
                      <a:pt x="139" y="7977"/>
                    </a:lnTo>
                    <a:lnTo>
                      <a:pt x="145" y="7966"/>
                    </a:lnTo>
                    <a:lnTo>
                      <a:pt x="154" y="7954"/>
                    </a:lnTo>
                    <a:lnTo>
                      <a:pt x="163" y="7943"/>
                    </a:lnTo>
                    <a:lnTo>
                      <a:pt x="174" y="7933"/>
                    </a:lnTo>
                    <a:lnTo>
                      <a:pt x="183" y="7922"/>
                    </a:lnTo>
                    <a:lnTo>
                      <a:pt x="192" y="7912"/>
                    </a:lnTo>
                    <a:lnTo>
                      <a:pt x="203" y="7901"/>
                    </a:lnTo>
                    <a:lnTo>
                      <a:pt x="218" y="7892"/>
                    </a:lnTo>
                    <a:lnTo>
                      <a:pt x="241" y="7871"/>
                    </a:lnTo>
                    <a:lnTo>
                      <a:pt x="267" y="7852"/>
                    </a:lnTo>
                    <a:lnTo>
                      <a:pt x="293" y="7831"/>
                    </a:lnTo>
                    <a:lnTo>
                      <a:pt x="325" y="7814"/>
                    </a:lnTo>
                    <a:lnTo>
                      <a:pt x="346" y="7793"/>
                    </a:lnTo>
                    <a:lnTo>
                      <a:pt x="363" y="7774"/>
                    </a:lnTo>
                    <a:lnTo>
                      <a:pt x="372" y="7755"/>
                    </a:lnTo>
                    <a:lnTo>
                      <a:pt x="384" y="7738"/>
                    </a:lnTo>
                    <a:lnTo>
                      <a:pt x="386" y="7719"/>
                    </a:lnTo>
                    <a:lnTo>
                      <a:pt x="395" y="7700"/>
                    </a:lnTo>
                    <a:lnTo>
                      <a:pt x="407" y="7682"/>
                    </a:lnTo>
                    <a:lnTo>
                      <a:pt x="427" y="7665"/>
                    </a:lnTo>
                    <a:lnTo>
                      <a:pt x="442" y="7663"/>
                    </a:lnTo>
                    <a:lnTo>
                      <a:pt x="453" y="7665"/>
                    </a:lnTo>
                    <a:lnTo>
                      <a:pt x="462" y="7667"/>
                    </a:lnTo>
                    <a:lnTo>
                      <a:pt x="471" y="7673"/>
                    </a:lnTo>
                    <a:lnTo>
                      <a:pt x="485" y="7679"/>
                    </a:lnTo>
                    <a:lnTo>
                      <a:pt x="509" y="7686"/>
                    </a:lnTo>
                    <a:lnTo>
                      <a:pt x="538" y="7673"/>
                    </a:lnTo>
                    <a:lnTo>
                      <a:pt x="570" y="7662"/>
                    </a:lnTo>
                    <a:lnTo>
                      <a:pt x="596" y="7650"/>
                    </a:lnTo>
                    <a:lnTo>
                      <a:pt x="625" y="7639"/>
                    </a:lnTo>
                    <a:lnTo>
                      <a:pt x="648" y="7625"/>
                    </a:lnTo>
                    <a:lnTo>
                      <a:pt x="671" y="7612"/>
                    </a:lnTo>
                    <a:lnTo>
                      <a:pt x="695" y="7599"/>
                    </a:lnTo>
                    <a:lnTo>
                      <a:pt x="718" y="7587"/>
                    </a:lnTo>
                    <a:lnTo>
                      <a:pt x="735" y="7572"/>
                    </a:lnTo>
                    <a:lnTo>
                      <a:pt x="753" y="7559"/>
                    </a:lnTo>
                    <a:lnTo>
                      <a:pt x="770" y="7544"/>
                    </a:lnTo>
                    <a:lnTo>
                      <a:pt x="788" y="7530"/>
                    </a:lnTo>
                    <a:lnTo>
                      <a:pt x="802" y="7515"/>
                    </a:lnTo>
                    <a:lnTo>
                      <a:pt x="820" y="7502"/>
                    </a:lnTo>
                    <a:lnTo>
                      <a:pt x="834" y="7489"/>
                    </a:lnTo>
                    <a:lnTo>
                      <a:pt x="849" y="7475"/>
                    </a:lnTo>
                    <a:lnTo>
                      <a:pt x="857" y="7458"/>
                    </a:lnTo>
                    <a:lnTo>
                      <a:pt x="869" y="7443"/>
                    </a:lnTo>
                    <a:lnTo>
                      <a:pt x="881" y="7428"/>
                    </a:lnTo>
                    <a:lnTo>
                      <a:pt x="892" y="7414"/>
                    </a:lnTo>
                    <a:lnTo>
                      <a:pt x="901" y="7397"/>
                    </a:lnTo>
                    <a:lnTo>
                      <a:pt x="913" y="7382"/>
                    </a:lnTo>
                    <a:lnTo>
                      <a:pt x="924" y="7367"/>
                    </a:lnTo>
                    <a:lnTo>
                      <a:pt x="936" y="7354"/>
                    </a:lnTo>
                    <a:lnTo>
                      <a:pt x="945" y="7336"/>
                    </a:lnTo>
                    <a:lnTo>
                      <a:pt x="956" y="7321"/>
                    </a:lnTo>
                    <a:lnTo>
                      <a:pt x="965" y="7306"/>
                    </a:lnTo>
                    <a:lnTo>
                      <a:pt x="977" y="7291"/>
                    </a:lnTo>
                    <a:lnTo>
                      <a:pt x="985" y="7276"/>
                    </a:lnTo>
                    <a:lnTo>
                      <a:pt x="1000" y="7262"/>
                    </a:lnTo>
                    <a:lnTo>
                      <a:pt x="1011" y="7247"/>
                    </a:lnTo>
                    <a:lnTo>
                      <a:pt x="1026" y="7234"/>
                    </a:lnTo>
                    <a:lnTo>
                      <a:pt x="1046" y="7232"/>
                    </a:lnTo>
                    <a:lnTo>
                      <a:pt x="1064" y="7238"/>
                    </a:lnTo>
                    <a:lnTo>
                      <a:pt x="1072" y="7245"/>
                    </a:lnTo>
                    <a:lnTo>
                      <a:pt x="1084" y="7255"/>
                    </a:lnTo>
                    <a:lnTo>
                      <a:pt x="1087" y="7272"/>
                    </a:lnTo>
                    <a:lnTo>
                      <a:pt x="1090" y="7289"/>
                    </a:lnTo>
                    <a:lnTo>
                      <a:pt x="1087" y="7306"/>
                    </a:lnTo>
                    <a:lnTo>
                      <a:pt x="1087" y="7323"/>
                    </a:lnTo>
                    <a:lnTo>
                      <a:pt x="1081" y="7340"/>
                    </a:lnTo>
                    <a:lnTo>
                      <a:pt x="1078" y="7357"/>
                    </a:lnTo>
                    <a:lnTo>
                      <a:pt x="1072" y="7375"/>
                    </a:lnTo>
                    <a:lnTo>
                      <a:pt x="1067" y="7392"/>
                    </a:lnTo>
                    <a:lnTo>
                      <a:pt x="1055" y="7407"/>
                    </a:lnTo>
                    <a:lnTo>
                      <a:pt x="1046" y="7424"/>
                    </a:lnTo>
                    <a:lnTo>
                      <a:pt x="1035" y="7441"/>
                    </a:lnTo>
                    <a:lnTo>
                      <a:pt x="1023" y="7458"/>
                    </a:lnTo>
                    <a:lnTo>
                      <a:pt x="1009" y="7473"/>
                    </a:lnTo>
                    <a:lnTo>
                      <a:pt x="997" y="7490"/>
                    </a:lnTo>
                    <a:lnTo>
                      <a:pt x="985" y="7508"/>
                    </a:lnTo>
                    <a:lnTo>
                      <a:pt x="974" y="7525"/>
                    </a:lnTo>
                    <a:lnTo>
                      <a:pt x="959" y="7540"/>
                    </a:lnTo>
                    <a:lnTo>
                      <a:pt x="947" y="7557"/>
                    </a:lnTo>
                    <a:lnTo>
                      <a:pt x="933" y="7572"/>
                    </a:lnTo>
                    <a:lnTo>
                      <a:pt x="921" y="7589"/>
                    </a:lnTo>
                    <a:lnTo>
                      <a:pt x="910" y="7606"/>
                    </a:lnTo>
                    <a:lnTo>
                      <a:pt x="898" y="7624"/>
                    </a:lnTo>
                    <a:lnTo>
                      <a:pt x="889" y="7641"/>
                    </a:lnTo>
                    <a:lnTo>
                      <a:pt x="884" y="7658"/>
                    </a:lnTo>
                    <a:lnTo>
                      <a:pt x="875" y="7675"/>
                    </a:lnTo>
                    <a:lnTo>
                      <a:pt x="869" y="7692"/>
                    </a:lnTo>
                    <a:lnTo>
                      <a:pt x="863" y="7709"/>
                    </a:lnTo>
                    <a:lnTo>
                      <a:pt x="863" y="7726"/>
                    </a:lnTo>
                    <a:lnTo>
                      <a:pt x="863" y="7743"/>
                    </a:lnTo>
                    <a:lnTo>
                      <a:pt x="866" y="7760"/>
                    </a:lnTo>
                    <a:lnTo>
                      <a:pt x="869" y="7777"/>
                    </a:lnTo>
                    <a:lnTo>
                      <a:pt x="878" y="7796"/>
                    </a:lnTo>
                    <a:lnTo>
                      <a:pt x="881" y="7800"/>
                    </a:lnTo>
                    <a:lnTo>
                      <a:pt x="889" y="7804"/>
                    </a:lnTo>
                    <a:lnTo>
                      <a:pt x="901" y="7806"/>
                    </a:lnTo>
                    <a:lnTo>
                      <a:pt x="921" y="7810"/>
                    </a:lnTo>
                    <a:lnTo>
                      <a:pt x="1148" y="7627"/>
                    </a:lnTo>
                    <a:lnTo>
                      <a:pt x="1151" y="7622"/>
                    </a:lnTo>
                    <a:lnTo>
                      <a:pt x="1163" y="7620"/>
                    </a:lnTo>
                    <a:lnTo>
                      <a:pt x="1174" y="7620"/>
                    </a:lnTo>
                    <a:lnTo>
                      <a:pt x="1195" y="7625"/>
                    </a:lnTo>
                    <a:lnTo>
                      <a:pt x="1206" y="7631"/>
                    </a:lnTo>
                    <a:lnTo>
                      <a:pt x="1218" y="7637"/>
                    </a:lnTo>
                    <a:lnTo>
                      <a:pt x="1224" y="7643"/>
                    </a:lnTo>
                    <a:lnTo>
                      <a:pt x="1229" y="7648"/>
                    </a:lnTo>
                    <a:lnTo>
                      <a:pt x="1229" y="7662"/>
                    </a:lnTo>
                    <a:lnTo>
                      <a:pt x="1224" y="7675"/>
                    </a:lnTo>
                    <a:lnTo>
                      <a:pt x="1209" y="7686"/>
                    </a:lnTo>
                    <a:lnTo>
                      <a:pt x="1197" y="7698"/>
                    </a:lnTo>
                    <a:lnTo>
                      <a:pt x="1183" y="7709"/>
                    </a:lnTo>
                    <a:lnTo>
                      <a:pt x="1180" y="7722"/>
                    </a:lnTo>
                    <a:lnTo>
                      <a:pt x="1192" y="7724"/>
                    </a:lnTo>
                    <a:lnTo>
                      <a:pt x="1206" y="7724"/>
                    </a:lnTo>
                    <a:lnTo>
                      <a:pt x="1218" y="7722"/>
                    </a:lnTo>
                    <a:lnTo>
                      <a:pt x="1232" y="7722"/>
                    </a:lnTo>
                    <a:lnTo>
                      <a:pt x="1308" y="7605"/>
                    </a:lnTo>
                    <a:lnTo>
                      <a:pt x="1322" y="7584"/>
                    </a:lnTo>
                    <a:lnTo>
                      <a:pt x="1340" y="7566"/>
                    </a:lnTo>
                    <a:lnTo>
                      <a:pt x="1354" y="7546"/>
                    </a:lnTo>
                    <a:lnTo>
                      <a:pt x="1366" y="7528"/>
                    </a:lnTo>
                    <a:lnTo>
                      <a:pt x="1372" y="7508"/>
                    </a:lnTo>
                    <a:lnTo>
                      <a:pt x="1381" y="7490"/>
                    </a:lnTo>
                    <a:lnTo>
                      <a:pt x="1383" y="7470"/>
                    </a:lnTo>
                    <a:lnTo>
                      <a:pt x="1389" y="7452"/>
                    </a:lnTo>
                    <a:lnTo>
                      <a:pt x="1389" y="7432"/>
                    </a:lnTo>
                    <a:lnTo>
                      <a:pt x="1389" y="7413"/>
                    </a:lnTo>
                    <a:lnTo>
                      <a:pt x="1386" y="7392"/>
                    </a:lnTo>
                    <a:lnTo>
                      <a:pt x="1386" y="7375"/>
                    </a:lnTo>
                    <a:lnTo>
                      <a:pt x="1381" y="7354"/>
                    </a:lnTo>
                    <a:lnTo>
                      <a:pt x="1378" y="7335"/>
                    </a:lnTo>
                    <a:lnTo>
                      <a:pt x="1375" y="7314"/>
                    </a:lnTo>
                    <a:lnTo>
                      <a:pt x="1372" y="7297"/>
                    </a:lnTo>
                    <a:lnTo>
                      <a:pt x="1363" y="7276"/>
                    </a:lnTo>
                    <a:lnTo>
                      <a:pt x="1357" y="7257"/>
                    </a:lnTo>
                    <a:lnTo>
                      <a:pt x="1352" y="7236"/>
                    </a:lnTo>
                    <a:lnTo>
                      <a:pt x="1349" y="7217"/>
                    </a:lnTo>
                    <a:lnTo>
                      <a:pt x="1343" y="7196"/>
                    </a:lnTo>
                    <a:lnTo>
                      <a:pt x="1340" y="7179"/>
                    </a:lnTo>
                    <a:lnTo>
                      <a:pt x="1337" y="7158"/>
                    </a:lnTo>
                    <a:lnTo>
                      <a:pt x="1337" y="7141"/>
                    </a:lnTo>
                    <a:lnTo>
                      <a:pt x="1334" y="7120"/>
                    </a:lnTo>
                    <a:lnTo>
                      <a:pt x="1334" y="7101"/>
                    </a:lnTo>
                    <a:lnTo>
                      <a:pt x="1337" y="7082"/>
                    </a:lnTo>
                    <a:lnTo>
                      <a:pt x="1343" y="7065"/>
                    </a:lnTo>
                    <a:lnTo>
                      <a:pt x="1346" y="7048"/>
                    </a:lnTo>
                    <a:lnTo>
                      <a:pt x="1354" y="7030"/>
                    </a:lnTo>
                    <a:lnTo>
                      <a:pt x="1363" y="7013"/>
                    </a:lnTo>
                    <a:lnTo>
                      <a:pt x="1381" y="6996"/>
                    </a:lnTo>
                    <a:lnTo>
                      <a:pt x="1346" y="6968"/>
                    </a:lnTo>
                    <a:lnTo>
                      <a:pt x="1421" y="6759"/>
                    </a:lnTo>
                    <a:lnTo>
                      <a:pt x="1410" y="6759"/>
                    </a:lnTo>
                    <a:lnTo>
                      <a:pt x="1401" y="6759"/>
                    </a:lnTo>
                    <a:lnTo>
                      <a:pt x="1389" y="6761"/>
                    </a:lnTo>
                    <a:lnTo>
                      <a:pt x="1375" y="6762"/>
                    </a:lnTo>
                    <a:lnTo>
                      <a:pt x="1354" y="6757"/>
                    </a:lnTo>
                    <a:lnTo>
                      <a:pt x="1343" y="6753"/>
                    </a:lnTo>
                    <a:lnTo>
                      <a:pt x="1337" y="6747"/>
                    </a:lnTo>
                    <a:lnTo>
                      <a:pt x="1337" y="6742"/>
                    </a:lnTo>
                    <a:lnTo>
                      <a:pt x="1337" y="6728"/>
                    </a:lnTo>
                    <a:lnTo>
                      <a:pt x="1337" y="6719"/>
                    </a:lnTo>
                    <a:lnTo>
                      <a:pt x="1343" y="6713"/>
                    </a:lnTo>
                    <a:lnTo>
                      <a:pt x="1352" y="6711"/>
                    </a:lnTo>
                    <a:lnTo>
                      <a:pt x="1360" y="6707"/>
                    </a:lnTo>
                    <a:lnTo>
                      <a:pt x="1381" y="6705"/>
                    </a:lnTo>
                    <a:lnTo>
                      <a:pt x="1363" y="6704"/>
                    </a:lnTo>
                    <a:lnTo>
                      <a:pt x="1346" y="6700"/>
                    </a:lnTo>
                    <a:lnTo>
                      <a:pt x="1352" y="6688"/>
                    </a:lnTo>
                    <a:lnTo>
                      <a:pt x="1363" y="6677"/>
                    </a:lnTo>
                    <a:lnTo>
                      <a:pt x="1375" y="6667"/>
                    </a:lnTo>
                    <a:lnTo>
                      <a:pt x="1389" y="6658"/>
                    </a:lnTo>
                    <a:lnTo>
                      <a:pt x="1398" y="6648"/>
                    </a:lnTo>
                    <a:lnTo>
                      <a:pt x="1410" y="6639"/>
                    </a:lnTo>
                    <a:lnTo>
                      <a:pt x="1415" y="6628"/>
                    </a:lnTo>
                    <a:lnTo>
                      <a:pt x="1415" y="6618"/>
                    </a:lnTo>
                    <a:lnTo>
                      <a:pt x="1415" y="6607"/>
                    </a:lnTo>
                    <a:lnTo>
                      <a:pt x="1418" y="6595"/>
                    </a:lnTo>
                    <a:lnTo>
                      <a:pt x="1418" y="6586"/>
                    </a:lnTo>
                    <a:lnTo>
                      <a:pt x="1424" y="6576"/>
                    </a:lnTo>
                    <a:lnTo>
                      <a:pt x="1433" y="6555"/>
                    </a:lnTo>
                    <a:lnTo>
                      <a:pt x="1445" y="6536"/>
                    </a:lnTo>
                    <a:lnTo>
                      <a:pt x="1445" y="6525"/>
                    </a:lnTo>
                    <a:lnTo>
                      <a:pt x="1447" y="6515"/>
                    </a:lnTo>
                    <a:lnTo>
                      <a:pt x="1447" y="6504"/>
                    </a:lnTo>
                    <a:lnTo>
                      <a:pt x="1450" y="6494"/>
                    </a:lnTo>
                    <a:lnTo>
                      <a:pt x="1447" y="6474"/>
                    </a:lnTo>
                    <a:lnTo>
                      <a:pt x="1436" y="6455"/>
                    </a:lnTo>
                    <a:lnTo>
                      <a:pt x="1549" y="6264"/>
                    </a:lnTo>
                    <a:lnTo>
                      <a:pt x="1549" y="6245"/>
                    </a:lnTo>
                    <a:lnTo>
                      <a:pt x="1549" y="6226"/>
                    </a:lnTo>
                    <a:lnTo>
                      <a:pt x="1552" y="6209"/>
                    </a:lnTo>
                    <a:lnTo>
                      <a:pt x="1555" y="6192"/>
                    </a:lnTo>
                    <a:lnTo>
                      <a:pt x="1555" y="6173"/>
                    </a:lnTo>
                    <a:lnTo>
                      <a:pt x="1561" y="6156"/>
                    </a:lnTo>
                    <a:lnTo>
                      <a:pt x="1564" y="6139"/>
                    </a:lnTo>
                    <a:lnTo>
                      <a:pt x="1570" y="6122"/>
                    </a:lnTo>
                    <a:lnTo>
                      <a:pt x="1570" y="6103"/>
                    </a:lnTo>
                    <a:lnTo>
                      <a:pt x="1572" y="6086"/>
                    </a:lnTo>
                    <a:lnTo>
                      <a:pt x="1575" y="6067"/>
                    </a:lnTo>
                    <a:lnTo>
                      <a:pt x="1578" y="6050"/>
                    </a:lnTo>
                    <a:lnTo>
                      <a:pt x="1575" y="6031"/>
                    </a:lnTo>
                    <a:lnTo>
                      <a:pt x="1575" y="6014"/>
                    </a:lnTo>
                    <a:lnTo>
                      <a:pt x="1575" y="5996"/>
                    </a:lnTo>
                    <a:lnTo>
                      <a:pt x="1575" y="5979"/>
                    </a:lnTo>
                    <a:lnTo>
                      <a:pt x="1581" y="5960"/>
                    </a:lnTo>
                    <a:lnTo>
                      <a:pt x="1587" y="5941"/>
                    </a:lnTo>
                    <a:lnTo>
                      <a:pt x="1590" y="5922"/>
                    </a:lnTo>
                    <a:lnTo>
                      <a:pt x="1593" y="5905"/>
                    </a:lnTo>
                    <a:lnTo>
                      <a:pt x="1593" y="5886"/>
                    </a:lnTo>
                    <a:lnTo>
                      <a:pt x="1593" y="5869"/>
                    </a:lnTo>
                    <a:lnTo>
                      <a:pt x="1593" y="5850"/>
                    </a:lnTo>
                    <a:lnTo>
                      <a:pt x="1593" y="5833"/>
                    </a:lnTo>
                    <a:lnTo>
                      <a:pt x="1590" y="5814"/>
                    </a:lnTo>
                    <a:lnTo>
                      <a:pt x="1587" y="5795"/>
                    </a:lnTo>
                    <a:lnTo>
                      <a:pt x="1584" y="5776"/>
                    </a:lnTo>
                    <a:lnTo>
                      <a:pt x="1584" y="5759"/>
                    </a:lnTo>
                    <a:lnTo>
                      <a:pt x="1581" y="5740"/>
                    </a:lnTo>
                    <a:lnTo>
                      <a:pt x="1578" y="5723"/>
                    </a:lnTo>
                    <a:lnTo>
                      <a:pt x="1578" y="5706"/>
                    </a:lnTo>
                    <a:lnTo>
                      <a:pt x="1578" y="5689"/>
                    </a:lnTo>
                    <a:lnTo>
                      <a:pt x="1570" y="5679"/>
                    </a:lnTo>
                    <a:lnTo>
                      <a:pt x="1567" y="5675"/>
                    </a:lnTo>
                    <a:lnTo>
                      <a:pt x="1546" y="5671"/>
                    </a:lnTo>
                    <a:lnTo>
                      <a:pt x="1523" y="5670"/>
                    </a:lnTo>
                    <a:lnTo>
                      <a:pt x="1410" y="5668"/>
                    </a:lnTo>
                    <a:lnTo>
                      <a:pt x="1398" y="5664"/>
                    </a:lnTo>
                    <a:lnTo>
                      <a:pt x="1389" y="5660"/>
                    </a:lnTo>
                    <a:lnTo>
                      <a:pt x="1383" y="5656"/>
                    </a:lnTo>
                    <a:lnTo>
                      <a:pt x="1389" y="5652"/>
                    </a:lnTo>
                    <a:lnTo>
                      <a:pt x="1613" y="5620"/>
                    </a:lnTo>
                    <a:lnTo>
                      <a:pt x="1616" y="5603"/>
                    </a:lnTo>
                    <a:lnTo>
                      <a:pt x="1642" y="5586"/>
                    </a:lnTo>
                    <a:lnTo>
                      <a:pt x="1639" y="5580"/>
                    </a:lnTo>
                    <a:lnTo>
                      <a:pt x="1639" y="5576"/>
                    </a:lnTo>
                    <a:lnTo>
                      <a:pt x="1631" y="5571"/>
                    </a:lnTo>
                    <a:lnTo>
                      <a:pt x="1619" y="5569"/>
                    </a:lnTo>
                    <a:lnTo>
                      <a:pt x="1657" y="5360"/>
                    </a:lnTo>
                    <a:lnTo>
                      <a:pt x="1697" y="5339"/>
                    </a:lnTo>
                    <a:lnTo>
                      <a:pt x="1686" y="5331"/>
                    </a:lnTo>
                    <a:lnTo>
                      <a:pt x="1665" y="5326"/>
                    </a:lnTo>
                    <a:lnTo>
                      <a:pt x="1686" y="5263"/>
                    </a:lnTo>
                    <a:lnTo>
                      <a:pt x="1683" y="5253"/>
                    </a:lnTo>
                    <a:lnTo>
                      <a:pt x="1674" y="5246"/>
                    </a:lnTo>
                    <a:lnTo>
                      <a:pt x="1680" y="5238"/>
                    </a:lnTo>
                    <a:lnTo>
                      <a:pt x="1683" y="5232"/>
                    </a:lnTo>
                    <a:lnTo>
                      <a:pt x="1677" y="5227"/>
                    </a:lnTo>
                    <a:lnTo>
                      <a:pt x="1665" y="5221"/>
                    </a:lnTo>
                    <a:lnTo>
                      <a:pt x="1651" y="5058"/>
                    </a:lnTo>
                    <a:lnTo>
                      <a:pt x="1639" y="5044"/>
                    </a:lnTo>
                    <a:lnTo>
                      <a:pt x="1633" y="5031"/>
                    </a:lnTo>
                    <a:lnTo>
                      <a:pt x="1631" y="5018"/>
                    </a:lnTo>
                    <a:lnTo>
                      <a:pt x="1645" y="5008"/>
                    </a:lnTo>
                    <a:lnTo>
                      <a:pt x="1631" y="4995"/>
                    </a:lnTo>
                    <a:lnTo>
                      <a:pt x="1613" y="4983"/>
                    </a:lnTo>
                    <a:lnTo>
                      <a:pt x="1619" y="4978"/>
                    </a:lnTo>
                    <a:lnTo>
                      <a:pt x="1639" y="4976"/>
                    </a:lnTo>
                    <a:lnTo>
                      <a:pt x="1622" y="4978"/>
                    </a:lnTo>
                    <a:lnTo>
                      <a:pt x="1610" y="4983"/>
                    </a:lnTo>
                    <a:lnTo>
                      <a:pt x="1386" y="4989"/>
                    </a:lnTo>
                    <a:lnTo>
                      <a:pt x="1369" y="4985"/>
                    </a:lnTo>
                    <a:lnTo>
                      <a:pt x="1354" y="4983"/>
                    </a:lnTo>
                    <a:lnTo>
                      <a:pt x="1340" y="4980"/>
                    </a:lnTo>
                    <a:lnTo>
                      <a:pt x="1331" y="4976"/>
                    </a:lnTo>
                    <a:lnTo>
                      <a:pt x="1337" y="4968"/>
                    </a:lnTo>
                    <a:lnTo>
                      <a:pt x="1363" y="4968"/>
                    </a:lnTo>
                    <a:lnTo>
                      <a:pt x="1378" y="4966"/>
                    </a:lnTo>
                    <a:lnTo>
                      <a:pt x="1392" y="4966"/>
                    </a:lnTo>
                    <a:lnTo>
                      <a:pt x="1404" y="4964"/>
                    </a:lnTo>
                    <a:lnTo>
                      <a:pt x="1415" y="4962"/>
                    </a:lnTo>
                    <a:lnTo>
                      <a:pt x="1572" y="4968"/>
                    </a:lnTo>
                    <a:lnTo>
                      <a:pt x="1572" y="4959"/>
                    </a:lnTo>
                    <a:lnTo>
                      <a:pt x="1581" y="4953"/>
                    </a:lnTo>
                    <a:lnTo>
                      <a:pt x="1596" y="4947"/>
                    </a:lnTo>
                    <a:lnTo>
                      <a:pt x="1616" y="4942"/>
                    </a:lnTo>
                    <a:lnTo>
                      <a:pt x="1636" y="4708"/>
                    </a:lnTo>
                    <a:lnTo>
                      <a:pt x="1625" y="4702"/>
                    </a:lnTo>
                    <a:lnTo>
                      <a:pt x="1616" y="4696"/>
                    </a:lnTo>
                    <a:lnTo>
                      <a:pt x="1526" y="4677"/>
                    </a:lnTo>
                    <a:lnTo>
                      <a:pt x="1511" y="4672"/>
                    </a:lnTo>
                    <a:lnTo>
                      <a:pt x="1497" y="4666"/>
                    </a:lnTo>
                    <a:lnTo>
                      <a:pt x="1479" y="4660"/>
                    </a:lnTo>
                    <a:lnTo>
                      <a:pt x="1465" y="4655"/>
                    </a:lnTo>
                    <a:lnTo>
                      <a:pt x="1447" y="4649"/>
                    </a:lnTo>
                    <a:lnTo>
                      <a:pt x="1430" y="4643"/>
                    </a:lnTo>
                    <a:lnTo>
                      <a:pt x="1410" y="4637"/>
                    </a:lnTo>
                    <a:lnTo>
                      <a:pt x="1389" y="4634"/>
                    </a:lnTo>
                    <a:lnTo>
                      <a:pt x="1386" y="4624"/>
                    </a:lnTo>
                    <a:lnTo>
                      <a:pt x="1413" y="4618"/>
                    </a:lnTo>
                    <a:lnTo>
                      <a:pt x="1369" y="4487"/>
                    </a:lnTo>
                    <a:lnTo>
                      <a:pt x="1189" y="4474"/>
                    </a:lnTo>
                    <a:lnTo>
                      <a:pt x="1163" y="4468"/>
                    </a:lnTo>
                    <a:lnTo>
                      <a:pt x="1145" y="4464"/>
                    </a:lnTo>
                    <a:lnTo>
                      <a:pt x="1131" y="4455"/>
                    </a:lnTo>
                    <a:lnTo>
                      <a:pt x="1116" y="4445"/>
                    </a:lnTo>
                    <a:lnTo>
                      <a:pt x="1171" y="4436"/>
                    </a:lnTo>
                    <a:lnTo>
                      <a:pt x="1186" y="4436"/>
                    </a:lnTo>
                    <a:lnTo>
                      <a:pt x="1192" y="4440"/>
                    </a:lnTo>
                    <a:lnTo>
                      <a:pt x="1197" y="4444"/>
                    </a:lnTo>
                    <a:lnTo>
                      <a:pt x="1215" y="4447"/>
                    </a:lnTo>
                    <a:lnTo>
                      <a:pt x="1232" y="4445"/>
                    </a:lnTo>
                    <a:lnTo>
                      <a:pt x="1250" y="4444"/>
                    </a:lnTo>
                    <a:lnTo>
                      <a:pt x="1267" y="4440"/>
                    </a:lnTo>
                    <a:lnTo>
                      <a:pt x="1285" y="4438"/>
                    </a:lnTo>
                    <a:lnTo>
                      <a:pt x="1299" y="4432"/>
                    </a:lnTo>
                    <a:lnTo>
                      <a:pt x="1314" y="4428"/>
                    </a:lnTo>
                    <a:lnTo>
                      <a:pt x="1325" y="4423"/>
                    </a:lnTo>
                    <a:lnTo>
                      <a:pt x="1340" y="4419"/>
                    </a:lnTo>
                    <a:lnTo>
                      <a:pt x="1404" y="3698"/>
                    </a:lnTo>
                    <a:lnTo>
                      <a:pt x="1398" y="3691"/>
                    </a:lnTo>
                    <a:lnTo>
                      <a:pt x="1378" y="3687"/>
                    </a:lnTo>
                    <a:lnTo>
                      <a:pt x="1352" y="3683"/>
                    </a:lnTo>
                    <a:lnTo>
                      <a:pt x="1334" y="3678"/>
                    </a:lnTo>
                    <a:lnTo>
                      <a:pt x="1357" y="3672"/>
                    </a:lnTo>
                    <a:lnTo>
                      <a:pt x="1389" y="3670"/>
                    </a:lnTo>
                    <a:lnTo>
                      <a:pt x="1404" y="3668"/>
                    </a:lnTo>
                    <a:lnTo>
                      <a:pt x="1421" y="3666"/>
                    </a:lnTo>
                    <a:lnTo>
                      <a:pt x="1439" y="3664"/>
                    </a:lnTo>
                    <a:lnTo>
                      <a:pt x="1456" y="3664"/>
                    </a:lnTo>
                    <a:lnTo>
                      <a:pt x="1500" y="3647"/>
                    </a:lnTo>
                    <a:lnTo>
                      <a:pt x="1497" y="3626"/>
                    </a:lnTo>
                    <a:lnTo>
                      <a:pt x="1506" y="3609"/>
                    </a:lnTo>
                    <a:lnTo>
                      <a:pt x="1520" y="3594"/>
                    </a:lnTo>
                    <a:lnTo>
                      <a:pt x="1540" y="3579"/>
                    </a:lnTo>
                    <a:lnTo>
                      <a:pt x="1564" y="3564"/>
                    </a:lnTo>
                    <a:lnTo>
                      <a:pt x="1590" y="3548"/>
                    </a:lnTo>
                    <a:lnTo>
                      <a:pt x="1619" y="3533"/>
                    </a:lnTo>
                    <a:lnTo>
                      <a:pt x="1651" y="3520"/>
                    </a:lnTo>
                    <a:lnTo>
                      <a:pt x="1738" y="3330"/>
                    </a:lnTo>
                    <a:lnTo>
                      <a:pt x="1631" y="3282"/>
                    </a:lnTo>
                    <a:lnTo>
                      <a:pt x="1631" y="3277"/>
                    </a:lnTo>
                    <a:lnTo>
                      <a:pt x="1642" y="3271"/>
                    </a:lnTo>
                    <a:lnTo>
                      <a:pt x="1657" y="3269"/>
                    </a:lnTo>
                    <a:lnTo>
                      <a:pt x="1686" y="3271"/>
                    </a:lnTo>
                    <a:lnTo>
                      <a:pt x="1729" y="3294"/>
                    </a:lnTo>
                    <a:lnTo>
                      <a:pt x="1753" y="3282"/>
                    </a:lnTo>
                    <a:lnTo>
                      <a:pt x="1770" y="3271"/>
                    </a:lnTo>
                    <a:lnTo>
                      <a:pt x="1776" y="3256"/>
                    </a:lnTo>
                    <a:lnTo>
                      <a:pt x="1782" y="3242"/>
                    </a:lnTo>
                    <a:lnTo>
                      <a:pt x="1782" y="3227"/>
                    </a:lnTo>
                    <a:lnTo>
                      <a:pt x="1785" y="3212"/>
                    </a:lnTo>
                    <a:lnTo>
                      <a:pt x="1793" y="3195"/>
                    </a:lnTo>
                    <a:lnTo>
                      <a:pt x="1814" y="3183"/>
                    </a:lnTo>
                    <a:lnTo>
                      <a:pt x="1802" y="3170"/>
                    </a:lnTo>
                    <a:lnTo>
                      <a:pt x="1802" y="3161"/>
                    </a:lnTo>
                    <a:lnTo>
                      <a:pt x="1799" y="3149"/>
                    </a:lnTo>
                    <a:lnTo>
                      <a:pt x="1796" y="3142"/>
                    </a:lnTo>
                    <a:lnTo>
                      <a:pt x="1776" y="2900"/>
                    </a:lnTo>
                    <a:lnTo>
                      <a:pt x="1761" y="2896"/>
                    </a:lnTo>
                    <a:lnTo>
                      <a:pt x="1750" y="2893"/>
                    </a:lnTo>
                    <a:lnTo>
                      <a:pt x="1732" y="2889"/>
                    </a:lnTo>
                    <a:lnTo>
                      <a:pt x="1718" y="2891"/>
                    </a:lnTo>
                    <a:lnTo>
                      <a:pt x="1488" y="3526"/>
                    </a:lnTo>
                    <a:lnTo>
                      <a:pt x="1471" y="3524"/>
                    </a:lnTo>
                    <a:lnTo>
                      <a:pt x="1459" y="3522"/>
                    </a:lnTo>
                    <a:lnTo>
                      <a:pt x="1447" y="3518"/>
                    </a:lnTo>
                    <a:lnTo>
                      <a:pt x="1439" y="3514"/>
                    </a:lnTo>
                    <a:lnTo>
                      <a:pt x="1427" y="3508"/>
                    </a:lnTo>
                    <a:lnTo>
                      <a:pt x="1415" y="3505"/>
                    </a:lnTo>
                    <a:lnTo>
                      <a:pt x="1401" y="3501"/>
                    </a:lnTo>
                    <a:lnTo>
                      <a:pt x="1383" y="3499"/>
                    </a:lnTo>
                    <a:lnTo>
                      <a:pt x="1401" y="3453"/>
                    </a:lnTo>
                    <a:lnTo>
                      <a:pt x="1363" y="3381"/>
                    </a:lnTo>
                    <a:lnTo>
                      <a:pt x="1369" y="3311"/>
                    </a:lnTo>
                    <a:lnTo>
                      <a:pt x="1378" y="3303"/>
                    </a:lnTo>
                    <a:lnTo>
                      <a:pt x="1381" y="3296"/>
                    </a:lnTo>
                    <a:lnTo>
                      <a:pt x="1375" y="3284"/>
                    </a:lnTo>
                    <a:lnTo>
                      <a:pt x="1375" y="3275"/>
                    </a:lnTo>
                    <a:lnTo>
                      <a:pt x="1372" y="3261"/>
                    </a:lnTo>
                    <a:lnTo>
                      <a:pt x="1389" y="3254"/>
                    </a:lnTo>
                    <a:lnTo>
                      <a:pt x="1375" y="3237"/>
                    </a:lnTo>
                    <a:lnTo>
                      <a:pt x="1366" y="3223"/>
                    </a:lnTo>
                    <a:lnTo>
                      <a:pt x="1360" y="3208"/>
                    </a:lnTo>
                    <a:lnTo>
                      <a:pt x="1360" y="3195"/>
                    </a:lnTo>
                    <a:lnTo>
                      <a:pt x="1360" y="3180"/>
                    </a:lnTo>
                    <a:lnTo>
                      <a:pt x="1369" y="3166"/>
                    </a:lnTo>
                    <a:lnTo>
                      <a:pt x="1381" y="3155"/>
                    </a:lnTo>
                    <a:lnTo>
                      <a:pt x="1404" y="3143"/>
                    </a:lnTo>
                    <a:lnTo>
                      <a:pt x="1404" y="2974"/>
                    </a:lnTo>
                    <a:lnTo>
                      <a:pt x="1407" y="2971"/>
                    </a:lnTo>
                    <a:lnTo>
                      <a:pt x="1415" y="2969"/>
                    </a:lnTo>
                    <a:lnTo>
                      <a:pt x="1427" y="2967"/>
                    </a:lnTo>
                    <a:lnTo>
                      <a:pt x="1439" y="2965"/>
                    </a:lnTo>
                    <a:lnTo>
                      <a:pt x="1471" y="2727"/>
                    </a:lnTo>
                    <a:lnTo>
                      <a:pt x="1482" y="2720"/>
                    </a:lnTo>
                    <a:lnTo>
                      <a:pt x="1508" y="2714"/>
                    </a:lnTo>
                    <a:lnTo>
                      <a:pt x="1506" y="2712"/>
                    </a:lnTo>
                    <a:lnTo>
                      <a:pt x="1500" y="2710"/>
                    </a:lnTo>
                    <a:lnTo>
                      <a:pt x="1488" y="2706"/>
                    </a:lnTo>
                    <a:lnTo>
                      <a:pt x="1477" y="2704"/>
                    </a:lnTo>
                    <a:lnTo>
                      <a:pt x="1482" y="2682"/>
                    </a:lnTo>
                    <a:lnTo>
                      <a:pt x="1494" y="2678"/>
                    </a:lnTo>
                    <a:lnTo>
                      <a:pt x="1514" y="2676"/>
                    </a:lnTo>
                    <a:lnTo>
                      <a:pt x="1526" y="2664"/>
                    </a:lnTo>
                    <a:lnTo>
                      <a:pt x="1529" y="2655"/>
                    </a:lnTo>
                    <a:lnTo>
                      <a:pt x="1520" y="2644"/>
                    </a:lnTo>
                    <a:lnTo>
                      <a:pt x="1517" y="2632"/>
                    </a:lnTo>
                    <a:lnTo>
                      <a:pt x="1517" y="2621"/>
                    </a:lnTo>
                    <a:lnTo>
                      <a:pt x="1526" y="2609"/>
                    </a:lnTo>
                    <a:lnTo>
                      <a:pt x="1520" y="2604"/>
                    </a:lnTo>
                    <a:lnTo>
                      <a:pt x="1514" y="2602"/>
                    </a:lnTo>
                    <a:lnTo>
                      <a:pt x="1506" y="2598"/>
                    </a:lnTo>
                    <a:lnTo>
                      <a:pt x="1503" y="2594"/>
                    </a:lnTo>
                    <a:lnTo>
                      <a:pt x="1514" y="2588"/>
                    </a:lnTo>
                    <a:lnTo>
                      <a:pt x="1517" y="2583"/>
                    </a:lnTo>
                    <a:lnTo>
                      <a:pt x="1511" y="2577"/>
                    </a:lnTo>
                    <a:lnTo>
                      <a:pt x="1503" y="2571"/>
                    </a:lnTo>
                    <a:lnTo>
                      <a:pt x="1477" y="2558"/>
                    </a:lnTo>
                    <a:lnTo>
                      <a:pt x="1462" y="2547"/>
                    </a:lnTo>
                    <a:lnTo>
                      <a:pt x="1468" y="2537"/>
                    </a:lnTo>
                    <a:lnTo>
                      <a:pt x="1488" y="2531"/>
                    </a:lnTo>
                    <a:lnTo>
                      <a:pt x="1465" y="2505"/>
                    </a:lnTo>
                    <a:lnTo>
                      <a:pt x="1439" y="2499"/>
                    </a:lnTo>
                    <a:lnTo>
                      <a:pt x="1415" y="2497"/>
                    </a:lnTo>
                    <a:lnTo>
                      <a:pt x="1389" y="2495"/>
                    </a:lnTo>
                    <a:lnTo>
                      <a:pt x="1366" y="2495"/>
                    </a:lnTo>
                    <a:lnTo>
                      <a:pt x="1352" y="2488"/>
                    </a:lnTo>
                    <a:lnTo>
                      <a:pt x="1334" y="2484"/>
                    </a:lnTo>
                    <a:lnTo>
                      <a:pt x="1308" y="2478"/>
                    </a:lnTo>
                    <a:lnTo>
                      <a:pt x="1285" y="2474"/>
                    </a:lnTo>
                    <a:lnTo>
                      <a:pt x="1282" y="2452"/>
                    </a:lnTo>
                    <a:lnTo>
                      <a:pt x="1270" y="2442"/>
                    </a:lnTo>
                    <a:lnTo>
                      <a:pt x="1253" y="2440"/>
                    </a:lnTo>
                    <a:lnTo>
                      <a:pt x="1229" y="2440"/>
                    </a:lnTo>
                    <a:lnTo>
                      <a:pt x="1215" y="2446"/>
                    </a:lnTo>
                    <a:lnTo>
                      <a:pt x="1131" y="2436"/>
                    </a:lnTo>
                    <a:lnTo>
                      <a:pt x="1061" y="2417"/>
                    </a:lnTo>
                    <a:lnTo>
                      <a:pt x="1043" y="2404"/>
                    </a:lnTo>
                    <a:lnTo>
                      <a:pt x="1038" y="2391"/>
                    </a:lnTo>
                    <a:lnTo>
                      <a:pt x="1040" y="2376"/>
                    </a:lnTo>
                    <a:lnTo>
                      <a:pt x="1058" y="2366"/>
                    </a:lnTo>
                    <a:lnTo>
                      <a:pt x="1055" y="2364"/>
                    </a:lnTo>
                    <a:lnTo>
                      <a:pt x="1052" y="2362"/>
                    </a:lnTo>
                    <a:lnTo>
                      <a:pt x="1043" y="2360"/>
                    </a:lnTo>
                    <a:lnTo>
                      <a:pt x="1032" y="2358"/>
                    </a:lnTo>
                    <a:lnTo>
                      <a:pt x="1058" y="2326"/>
                    </a:lnTo>
                    <a:lnTo>
                      <a:pt x="1026" y="2300"/>
                    </a:lnTo>
                    <a:lnTo>
                      <a:pt x="1029" y="2296"/>
                    </a:lnTo>
                    <a:lnTo>
                      <a:pt x="1032" y="2296"/>
                    </a:lnTo>
                    <a:lnTo>
                      <a:pt x="1035" y="2294"/>
                    </a:lnTo>
                    <a:lnTo>
                      <a:pt x="1049" y="2292"/>
                    </a:lnTo>
                    <a:lnTo>
                      <a:pt x="1049" y="2284"/>
                    </a:lnTo>
                    <a:lnTo>
                      <a:pt x="1038" y="2277"/>
                    </a:lnTo>
                    <a:lnTo>
                      <a:pt x="1020" y="2269"/>
                    </a:lnTo>
                    <a:lnTo>
                      <a:pt x="1009" y="2263"/>
                    </a:lnTo>
                    <a:lnTo>
                      <a:pt x="1006" y="2256"/>
                    </a:lnTo>
                    <a:lnTo>
                      <a:pt x="1023" y="2250"/>
                    </a:lnTo>
                    <a:lnTo>
                      <a:pt x="1017" y="2246"/>
                    </a:lnTo>
                    <a:lnTo>
                      <a:pt x="1011" y="2243"/>
                    </a:lnTo>
                    <a:lnTo>
                      <a:pt x="1003" y="2237"/>
                    </a:lnTo>
                    <a:lnTo>
                      <a:pt x="1000" y="2239"/>
                    </a:lnTo>
                    <a:lnTo>
                      <a:pt x="1049" y="1944"/>
                    </a:lnTo>
                    <a:lnTo>
                      <a:pt x="1128" y="1919"/>
                    </a:lnTo>
                    <a:lnTo>
                      <a:pt x="1125" y="1914"/>
                    </a:lnTo>
                    <a:lnTo>
                      <a:pt x="1134" y="1910"/>
                    </a:lnTo>
                    <a:lnTo>
                      <a:pt x="1148" y="1908"/>
                    </a:lnTo>
                    <a:lnTo>
                      <a:pt x="1174" y="1908"/>
                    </a:lnTo>
                    <a:lnTo>
                      <a:pt x="1180" y="1866"/>
                    </a:lnTo>
                    <a:lnTo>
                      <a:pt x="1195" y="1866"/>
                    </a:lnTo>
                    <a:lnTo>
                      <a:pt x="1209" y="1870"/>
                    </a:lnTo>
                    <a:lnTo>
                      <a:pt x="1221" y="1874"/>
                    </a:lnTo>
                    <a:lnTo>
                      <a:pt x="1244" y="1878"/>
                    </a:lnTo>
                    <a:lnTo>
                      <a:pt x="1261" y="1874"/>
                    </a:lnTo>
                    <a:lnTo>
                      <a:pt x="1273" y="1870"/>
                    </a:lnTo>
                    <a:lnTo>
                      <a:pt x="1267" y="1864"/>
                    </a:lnTo>
                    <a:lnTo>
                      <a:pt x="1259" y="1860"/>
                    </a:lnTo>
                    <a:lnTo>
                      <a:pt x="1139" y="1840"/>
                    </a:lnTo>
                    <a:lnTo>
                      <a:pt x="1165" y="1796"/>
                    </a:lnTo>
                    <a:lnTo>
                      <a:pt x="1200" y="1644"/>
                    </a:lnTo>
                    <a:lnTo>
                      <a:pt x="1195" y="1640"/>
                    </a:lnTo>
                    <a:lnTo>
                      <a:pt x="1180" y="1638"/>
                    </a:lnTo>
                    <a:lnTo>
                      <a:pt x="1165" y="1634"/>
                    </a:lnTo>
                    <a:lnTo>
                      <a:pt x="1157" y="1632"/>
                    </a:lnTo>
                    <a:lnTo>
                      <a:pt x="1142" y="1631"/>
                    </a:lnTo>
                    <a:lnTo>
                      <a:pt x="1128" y="1631"/>
                    </a:lnTo>
                    <a:lnTo>
                      <a:pt x="1113" y="1629"/>
                    </a:lnTo>
                    <a:lnTo>
                      <a:pt x="1099" y="1629"/>
                    </a:lnTo>
                    <a:lnTo>
                      <a:pt x="1084" y="1623"/>
                    </a:lnTo>
                    <a:lnTo>
                      <a:pt x="1075" y="1619"/>
                    </a:lnTo>
                    <a:lnTo>
                      <a:pt x="1061" y="1613"/>
                    </a:lnTo>
                    <a:lnTo>
                      <a:pt x="1040" y="1611"/>
                    </a:lnTo>
                    <a:lnTo>
                      <a:pt x="1038" y="1608"/>
                    </a:lnTo>
                    <a:lnTo>
                      <a:pt x="1038" y="1604"/>
                    </a:lnTo>
                    <a:lnTo>
                      <a:pt x="1032" y="1600"/>
                    </a:lnTo>
                    <a:lnTo>
                      <a:pt x="1020" y="1596"/>
                    </a:lnTo>
                    <a:lnTo>
                      <a:pt x="1017" y="1587"/>
                    </a:lnTo>
                    <a:lnTo>
                      <a:pt x="1038" y="1581"/>
                    </a:lnTo>
                    <a:lnTo>
                      <a:pt x="1049" y="1579"/>
                    </a:lnTo>
                    <a:lnTo>
                      <a:pt x="1070" y="1581"/>
                    </a:lnTo>
                    <a:lnTo>
                      <a:pt x="1084" y="1585"/>
                    </a:lnTo>
                    <a:lnTo>
                      <a:pt x="1099" y="1591"/>
                    </a:lnTo>
                    <a:lnTo>
                      <a:pt x="1116" y="1594"/>
                    </a:lnTo>
                    <a:lnTo>
                      <a:pt x="1142" y="1600"/>
                    </a:lnTo>
                    <a:lnTo>
                      <a:pt x="1145" y="1604"/>
                    </a:lnTo>
                    <a:lnTo>
                      <a:pt x="1157" y="1613"/>
                    </a:lnTo>
                    <a:lnTo>
                      <a:pt x="1171" y="1615"/>
                    </a:lnTo>
                    <a:lnTo>
                      <a:pt x="1180" y="1615"/>
                    </a:lnTo>
                    <a:lnTo>
                      <a:pt x="1180" y="1613"/>
                    </a:lnTo>
                    <a:lnTo>
                      <a:pt x="1177" y="1613"/>
                    </a:lnTo>
                    <a:lnTo>
                      <a:pt x="1163" y="1606"/>
                    </a:lnTo>
                    <a:lnTo>
                      <a:pt x="1157" y="1602"/>
                    </a:lnTo>
                    <a:lnTo>
                      <a:pt x="1116" y="1539"/>
                    </a:lnTo>
                    <a:lnTo>
                      <a:pt x="1107" y="1528"/>
                    </a:lnTo>
                    <a:lnTo>
                      <a:pt x="1113" y="1518"/>
                    </a:lnTo>
                    <a:lnTo>
                      <a:pt x="1134" y="1518"/>
                    </a:lnTo>
                    <a:lnTo>
                      <a:pt x="1145" y="1518"/>
                    </a:lnTo>
                    <a:lnTo>
                      <a:pt x="1148" y="1516"/>
                    </a:lnTo>
                    <a:lnTo>
                      <a:pt x="1151" y="1515"/>
                    </a:lnTo>
                    <a:lnTo>
                      <a:pt x="1148" y="1511"/>
                    </a:lnTo>
                    <a:lnTo>
                      <a:pt x="1151" y="1507"/>
                    </a:lnTo>
                    <a:lnTo>
                      <a:pt x="1154" y="1503"/>
                    </a:lnTo>
                    <a:lnTo>
                      <a:pt x="1168" y="1503"/>
                    </a:lnTo>
                    <a:lnTo>
                      <a:pt x="1163" y="1461"/>
                    </a:lnTo>
                    <a:lnTo>
                      <a:pt x="1183" y="1420"/>
                    </a:lnTo>
                    <a:lnTo>
                      <a:pt x="1171" y="1418"/>
                    </a:lnTo>
                    <a:lnTo>
                      <a:pt x="1157" y="1416"/>
                    </a:lnTo>
                    <a:lnTo>
                      <a:pt x="1142" y="1414"/>
                    </a:lnTo>
                    <a:lnTo>
                      <a:pt x="1134" y="1412"/>
                    </a:lnTo>
                    <a:lnTo>
                      <a:pt x="1131" y="1382"/>
                    </a:lnTo>
                    <a:lnTo>
                      <a:pt x="1134" y="1380"/>
                    </a:lnTo>
                    <a:lnTo>
                      <a:pt x="1142" y="1378"/>
                    </a:lnTo>
                    <a:lnTo>
                      <a:pt x="1157" y="1376"/>
                    </a:lnTo>
                    <a:lnTo>
                      <a:pt x="1174" y="1374"/>
                    </a:lnTo>
                    <a:lnTo>
                      <a:pt x="1160" y="1370"/>
                    </a:lnTo>
                    <a:lnTo>
                      <a:pt x="1142" y="1368"/>
                    </a:lnTo>
                    <a:lnTo>
                      <a:pt x="1125" y="1366"/>
                    </a:lnTo>
                    <a:lnTo>
                      <a:pt x="1110" y="1362"/>
                    </a:lnTo>
                    <a:lnTo>
                      <a:pt x="1102" y="1355"/>
                    </a:lnTo>
                    <a:lnTo>
                      <a:pt x="1119" y="1353"/>
                    </a:lnTo>
                    <a:lnTo>
                      <a:pt x="1142" y="1349"/>
                    </a:lnTo>
                    <a:lnTo>
                      <a:pt x="1157" y="1345"/>
                    </a:lnTo>
                    <a:lnTo>
                      <a:pt x="1136" y="1334"/>
                    </a:lnTo>
                    <a:lnTo>
                      <a:pt x="1128" y="1323"/>
                    </a:lnTo>
                    <a:lnTo>
                      <a:pt x="1122" y="1311"/>
                    </a:lnTo>
                    <a:lnTo>
                      <a:pt x="1125" y="1300"/>
                    </a:lnTo>
                    <a:lnTo>
                      <a:pt x="1125" y="1288"/>
                    </a:lnTo>
                    <a:lnTo>
                      <a:pt x="1128" y="1277"/>
                    </a:lnTo>
                    <a:lnTo>
                      <a:pt x="1128" y="1266"/>
                    </a:lnTo>
                    <a:lnTo>
                      <a:pt x="1128" y="1254"/>
                    </a:lnTo>
                    <a:lnTo>
                      <a:pt x="1119" y="1243"/>
                    </a:lnTo>
                    <a:lnTo>
                      <a:pt x="1119" y="1231"/>
                    </a:lnTo>
                    <a:lnTo>
                      <a:pt x="1116" y="1222"/>
                    </a:lnTo>
                    <a:lnTo>
                      <a:pt x="1119" y="1212"/>
                    </a:lnTo>
                    <a:lnTo>
                      <a:pt x="1125" y="1193"/>
                    </a:lnTo>
                    <a:lnTo>
                      <a:pt x="1134" y="1176"/>
                    </a:lnTo>
                    <a:lnTo>
                      <a:pt x="1139" y="1157"/>
                    </a:lnTo>
                    <a:lnTo>
                      <a:pt x="1148" y="1138"/>
                    </a:lnTo>
                    <a:lnTo>
                      <a:pt x="1154" y="1119"/>
                    </a:lnTo>
                    <a:lnTo>
                      <a:pt x="1154" y="1102"/>
                    </a:lnTo>
                    <a:lnTo>
                      <a:pt x="1134" y="1100"/>
                    </a:lnTo>
                    <a:lnTo>
                      <a:pt x="1128" y="1100"/>
                    </a:lnTo>
                    <a:lnTo>
                      <a:pt x="1125" y="1098"/>
                    </a:lnTo>
                    <a:lnTo>
                      <a:pt x="1116" y="1096"/>
                    </a:lnTo>
                    <a:lnTo>
                      <a:pt x="1122" y="1089"/>
                    </a:lnTo>
                    <a:lnTo>
                      <a:pt x="1148" y="1087"/>
                    </a:lnTo>
                    <a:lnTo>
                      <a:pt x="1131" y="1085"/>
                    </a:lnTo>
                    <a:lnTo>
                      <a:pt x="1128" y="1085"/>
                    </a:lnTo>
                    <a:lnTo>
                      <a:pt x="1128" y="1081"/>
                    </a:lnTo>
                    <a:lnTo>
                      <a:pt x="1119" y="1077"/>
                    </a:lnTo>
                    <a:lnTo>
                      <a:pt x="1128" y="1074"/>
                    </a:lnTo>
                    <a:lnTo>
                      <a:pt x="1139" y="1072"/>
                    </a:lnTo>
                    <a:lnTo>
                      <a:pt x="1148" y="1068"/>
                    </a:lnTo>
                    <a:lnTo>
                      <a:pt x="1151" y="1062"/>
                    </a:lnTo>
                    <a:lnTo>
                      <a:pt x="1139" y="1062"/>
                    </a:lnTo>
                    <a:lnTo>
                      <a:pt x="1125" y="1066"/>
                    </a:lnTo>
                    <a:lnTo>
                      <a:pt x="1107" y="1064"/>
                    </a:lnTo>
                    <a:lnTo>
                      <a:pt x="1093" y="1064"/>
                    </a:lnTo>
                    <a:lnTo>
                      <a:pt x="1154" y="998"/>
                    </a:lnTo>
                    <a:lnTo>
                      <a:pt x="1163" y="990"/>
                    </a:lnTo>
                    <a:lnTo>
                      <a:pt x="1180" y="982"/>
                    </a:lnTo>
                    <a:lnTo>
                      <a:pt x="1180" y="895"/>
                    </a:lnTo>
                    <a:lnTo>
                      <a:pt x="1180" y="855"/>
                    </a:lnTo>
                    <a:lnTo>
                      <a:pt x="1157" y="847"/>
                    </a:lnTo>
                    <a:lnTo>
                      <a:pt x="1151" y="840"/>
                    </a:lnTo>
                    <a:lnTo>
                      <a:pt x="1157" y="836"/>
                    </a:lnTo>
                    <a:lnTo>
                      <a:pt x="1165" y="832"/>
                    </a:lnTo>
                    <a:lnTo>
                      <a:pt x="1174" y="826"/>
                    </a:lnTo>
                    <a:lnTo>
                      <a:pt x="1192" y="825"/>
                    </a:lnTo>
                    <a:lnTo>
                      <a:pt x="1200" y="750"/>
                    </a:lnTo>
                    <a:lnTo>
                      <a:pt x="1195" y="703"/>
                    </a:lnTo>
                    <a:lnTo>
                      <a:pt x="1180" y="579"/>
                    </a:lnTo>
                    <a:lnTo>
                      <a:pt x="1195" y="572"/>
                    </a:lnTo>
                    <a:lnTo>
                      <a:pt x="1203" y="562"/>
                    </a:lnTo>
                    <a:lnTo>
                      <a:pt x="1206" y="551"/>
                    </a:lnTo>
                    <a:lnTo>
                      <a:pt x="1221" y="541"/>
                    </a:lnTo>
                    <a:lnTo>
                      <a:pt x="1215" y="530"/>
                    </a:lnTo>
                    <a:lnTo>
                      <a:pt x="1212" y="519"/>
                    </a:lnTo>
                    <a:lnTo>
                      <a:pt x="1212" y="507"/>
                    </a:lnTo>
                    <a:lnTo>
                      <a:pt x="1212" y="498"/>
                    </a:lnTo>
                    <a:lnTo>
                      <a:pt x="1212" y="486"/>
                    </a:lnTo>
                    <a:lnTo>
                      <a:pt x="1212" y="475"/>
                    </a:lnTo>
                    <a:lnTo>
                      <a:pt x="1215" y="465"/>
                    </a:lnTo>
                    <a:lnTo>
                      <a:pt x="1218" y="456"/>
                    </a:lnTo>
                    <a:lnTo>
                      <a:pt x="1224" y="435"/>
                    </a:lnTo>
                    <a:lnTo>
                      <a:pt x="1229" y="416"/>
                    </a:lnTo>
                    <a:lnTo>
                      <a:pt x="1232" y="397"/>
                    </a:lnTo>
                    <a:lnTo>
                      <a:pt x="1235" y="378"/>
                    </a:lnTo>
                    <a:lnTo>
                      <a:pt x="1224" y="361"/>
                    </a:lnTo>
                    <a:lnTo>
                      <a:pt x="1224" y="348"/>
                    </a:lnTo>
                    <a:lnTo>
                      <a:pt x="1227" y="332"/>
                    </a:lnTo>
                    <a:lnTo>
                      <a:pt x="1232" y="321"/>
                    </a:lnTo>
                    <a:lnTo>
                      <a:pt x="1229" y="306"/>
                    </a:lnTo>
                    <a:lnTo>
                      <a:pt x="1229" y="292"/>
                    </a:lnTo>
                    <a:lnTo>
                      <a:pt x="1221" y="281"/>
                    </a:lnTo>
                    <a:lnTo>
                      <a:pt x="1203" y="270"/>
                    </a:lnTo>
                    <a:lnTo>
                      <a:pt x="1209" y="266"/>
                    </a:lnTo>
                    <a:lnTo>
                      <a:pt x="1209" y="262"/>
                    </a:lnTo>
                    <a:lnTo>
                      <a:pt x="1206" y="256"/>
                    </a:lnTo>
                    <a:lnTo>
                      <a:pt x="1215" y="254"/>
                    </a:lnTo>
                    <a:lnTo>
                      <a:pt x="1235" y="252"/>
                    </a:lnTo>
                    <a:lnTo>
                      <a:pt x="1253" y="251"/>
                    </a:lnTo>
                    <a:lnTo>
                      <a:pt x="1270" y="41"/>
                    </a:lnTo>
                    <a:lnTo>
                      <a:pt x="1264" y="36"/>
                    </a:lnTo>
                    <a:lnTo>
                      <a:pt x="1256" y="34"/>
                    </a:lnTo>
                    <a:lnTo>
                      <a:pt x="1244" y="30"/>
                    </a:lnTo>
                    <a:lnTo>
                      <a:pt x="1235" y="26"/>
                    </a:lnTo>
                    <a:lnTo>
                      <a:pt x="1238" y="22"/>
                    </a:lnTo>
                    <a:lnTo>
                      <a:pt x="1256" y="19"/>
                    </a:lnTo>
                    <a:lnTo>
                      <a:pt x="1229" y="17"/>
                    </a:lnTo>
                    <a:lnTo>
                      <a:pt x="1221" y="19"/>
                    </a:lnTo>
                    <a:lnTo>
                      <a:pt x="1218" y="24"/>
                    </a:lnTo>
                    <a:lnTo>
                      <a:pt x="1229" y="32"/>
                    </a:lnTo>
                    <a:lnTo>
                      <a:pt x="1229" y="34"/>
                    </a:lnTo>
                    <a:lnTo>
                      <a:pt x="1218" y="36"/>
                    </a:lnTo>
                    <a:lnTo>
                      <a:pt x="1200" y="38"/>
                    </a:lnTo>
                    <a:lnTo>
                      <a:pt x="1200" y="36"/>
                    </a:lnTo>
                    <a:lnTo>
                      <a:pt x="1125" y="19"/>
                    </a:lnTo>
                    <a:lnTo>
                      <a:pt x="1131" y="17"/>
                    </a:lnTo>
                    <a:lnTo>
                      <a:pt x="1134" y="15"/>
                    </a:lnTo>
                    <a:lnTo>
                      <a:pt x="1136" y="13"/>
                    </a:lnTo>
                    <a:lnTo>
                      <a:pt x="1148" y="13"/>
                    </a:lnTo>
                    <a:lnTo>
                      <a:pt x="1148" y="5"/>
                    </a:lnTo>
                    <a:lnTo>
                      <a:pt x="1139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1" name="Freeform 97"/>
              <p:cNvSpPr>
                <a:spLocks/>
              </p:cNvSpPr>
              <p:nvPr/>
            </p:nvSpPr>
            <p:spPr bwMode="auto">
              <a:xfrm>
                <a:off x="2785" y="1110"/>
                <a:ext cx="29" cy="6"/>
              </a:xfrm>
              <a:custGeom>
                <a:avLst/>
                <a:gdLst>
                  <a:gd name="T0" fmla="*/ 29 w 29"/>
                  <a:gd name="T1" fmla="*/ 2 h 6"/>
                  <a:gd name="T2" fmla="*/ 18 w 29"/>
                  <a:gd name="T3" fmla="*/ 2 h 6"/>
                  <a:gd name="T4" fmla="*/ 0 w 29"/>
                  <a:gd name="T5" fmla="*/ 2 h 6"/>
                  <a:gd name="T6" fmla="*/ 6 w 29"/>
                  <a:gd name="T7" fmla="*/ 6 h 6"/>
                  <a:gd name="T8" fmla="*/ 21 w 29"/>
                  <a:gd name="T9" fmla="*/ 4 h 6"/>
                  <a:gd name="T10" fmla="*/ 29 w 29"/>
                  <a:gd name="T11" fmla="*/ 0 h 6"/>
                  <a:gd name="T12" fmla="*/ 29 w 29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">
                    <a:moveTo>
                      <a:pt x="29" y="2"/>
                    </a:moveTo>
                    <a:lnTo>
                      <a:pt x="18" y="2"/>
                    </a:lnTo>
                    <a:lnTo>
                      <a:pt x="0" y="2"/>
                    </a:lnTo>
                    <a:lnTo>
                      <a:pt x="6" y="6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2" name="Freeform 98"/>
              <p:cNvSpPr>
                <a:spLocks/>
              </p:cNvSpPr>
              <p:nvPr/>
            </p:nvSpPr>
            <p:spPr bwMode="auto">
              <a:xfrm>
                <a:off x="2646" y="1315"/>
                <a:ext cx="75" cy="29"/>
              </a:xfrm>
              <a:custGeom>
                <a:avLst/>
                <a:gdLst>
                  <a:gd name="T0" fmla="*/ 37 w 75"/>
                  <a:gd name="T1" fmla="*/ 4 h 29"/>
                  <a:gd name="T2" fmla="*/ 20 w 75"/>
                  <a:gd name="T3" fmla="*/ 10 h 29"/>
                  <a:gd name="T4" fmla="*/ 3 w 75"/>
                  <a:gd name="T5" fmla="*/ 15 h 29"/>
                  <a:gd name="T6" fmla="*/ 0 w 75"/>
                  <a:gd name="T7" fmla="*/ 15 h 29"/>
                  <a:gd name="T8" fmla="*/ 3 w 75"/>
                  <a:gd name="T9" fmla="*/ 21 h 29"/>
                  <a:gd name="T10" fmla="*/ 8 w 75"/>
                  <a:gd name="T11" fmla="*/ 25 h 29"/>
                  <a:gd name="T12" fmla="*/ 26 w 75"/>
                  <a:gd name="T13" fmla="*/ 29 h 29"/>
                  <a:gd name="T14" fmla="*/ 35 w 75"/>
                  <a:gd name="T15" fmla="*/ 23 h 29"/>
                  <a:gd name="T16" fmla="*/ 46 w 75"/>
                  <a:gd name="T17" fmla="*/ 21 h 29"/>
                  <a:gd name="T18" fmla="*/ 55 w 75"/>
                  <a:gd name="T19" fmla="*/ 15 h 29"/>
                  <a:gd name="T20" fmla="*/ 75 w 75"/>
                  <a:gd name="T21" fmla="*/ 13 h 29"/>
                  <a:gd name="T22" fmla="*/ 72 w 75"/>
                  <a:gd name="T23" fmla="*/ 8 h 29"/>
                  <a:gd name="T24" fmla="*/ 67 w 75"/>
                  <a:gd name="T25" fmla="*/ 4 h 29"/>
                  <a:gd name="T26" fmla="*/ 55 w 75"/>
                  <a:gd name="T27" fmla="*/ 0 h 29"/>
                  <a:gd name="T28" fmla="*/ 37 w 75"/>
                  <a:gd name="T29" fmla="*/ 4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29">
                    <a:moveTo>
                      <a:pt x="37" y="4"/>
                    </a:moveTo>
                    <a:lnTo>
                      <a:pt x="20" y="10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5"/>
                    </a:lnTo>
                    <a:lnTo>
                      <a:pt x="26" y="29"/>
                    </a:lnTo>
                    <a:lnTo>
                      <a:pt x="35" y="23"/>
                    </a:lnTo>
                    <a:lnTo>
                      <a:pt x="46" y="21"/>
                    </a:lnTo>
                    <a:lnTo>
                      <a:pt x="55" y="15"/>
                    </a:lnTo>
                    <a:lnTo>
                      <a:pt x="75" y="13"/>
                    </a:lnTo>
                    <a:lnTo>
                      <a:pt x="72" y="8"/>
                    </a:lnTo>
                    <a:lnTo>
                      <a:pt x="67" y="4"/>
                    </a:lnTo>
                    <a:lnTo>
                      <a:pt x="55" y="0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3" name="Freeform 99"/>
              <p:cNvSpPr>
                <a:spLocks/>
              </p:cNvSpPr>
              <p:nvPr/>
            </p:nvSpPr>
            <p:spPr bwMode="auto">
              <a:xfrm>
                <a:off x="2893" y="2226"/>
                <a:ext cx="119" cy="17"/>
              </a:xfrm>
              <a:custGeom>
                <a:avLst/>
                <a:gdLst>
                  <a:gd name="T0" fmla="*/ 119 w 119"/>
                  <a:gd name="T1" fmla="*/ 1 h 17"/>
                  <a:gd name="T2" fmla="*/ 3 w 119"/>
                  <a:gd name="T3" fmla="*/ 0 h 17"/>
                  <a:gd name="T4" fmla="*/ 0 w 119"/>
                  <a:gd name="T5" fmla="*/ 17 h 17"/>
                  <a:gd name="T6" fmla="*/ 119 w 119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7">
                    <a:moveTo>
                      <a:pt x="119" y="1"/>
                    </a:moveTo>
                    <a:lnTo>
                      <a:pt x="3" y="0"/>
                    </a:lnTo>
                    <a:lnTo>
                      <a:pt x="0" y="17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4" name="Freeform 100"/>
              <p:cNvSpPr>
                <a:spLocks/>
              </p:cNvSpPr>
              <p:nvPr/>
            </p:nvSpPr>
            <p:spPr bwMode="auto">
              <a:xfrm>
                <a:off x="2564" y="2214"/>
                <a:ext cx="67" cy="40"/>
              </a:xfrm>
              <a:custGeom>
                <a:avLst/>
                <a:gdLst>
                  <a:gd name="T0" fmla="*/ 41 w 67"/>
                  <a:gd name="T1" fmla="*/ 2 h 40"/>
                  <a:gd name="T2" fmla="*/ 26 w 67"/>
                  <a:gd name="T3" fmla="*/ 0 h 40"/>
                  <a:gd name="T4" fmla="*/ 6 w 67"/>
                  <a:gd name="T5" fmla="*/ 2 h 40"/>
                  <a:gd name="T6" fmla="*/ 0 w 67"/>
                  <a:gd name="T7" fmla="*/ 6 h 40"/>
                  <a:gd name="T8" fmla="*/ 3 w 67"/>
                  <a:gd name="T9" fmla="*/ 10 h 40"/>
                  <a:gd name="T10" fmla="*/ 12 w 67"/>
                  <a:gd name="T11" fmla="*/ 13 h 40"/>
                  <a:gd name="T12" fmla="*/ 32 w 67"/>
                  <a:gd name="T13" fmla="*/ 17 h 40"/>
                  <a:gd name="T14" fmla="*/ 24 w 67"/>
                  <a:gd name="T15" fmla="*/ 40 h 40"/>
                  <a:gd name="T16" fmla="*/ 47 w 67"/>
                  <a:gd name="T17" fmla="*/ 38 h 40"/>
                  <a:gd name="T18" fmla="*/ 61 w 67"/>
                  <a:gd name="T19" fmla="*/ 36 h 40"/>
                  <a:gd name="T20" fmla="*/ 64 w 67"/>
                  <a:gd name="T21" fmla="*/ 32 h 40"/>
                  <a:gd name="T22" fmla="*/ 67 w 67"/>
                  <a:gd name="T23" fmla="*/ 29 h 40"/>
                  <a:gd name="T24" fmla="*/ 58 w 67"/>
                  <a:gd name="T25" fmla="*/ 15 h 40"/>
                  <a:gd name="T26" fmla="*/ 64 w 67"/>
                  <a:gd name="T27" fmla="*/ 4 h 40"/>
                  <a:gd name="T28" fmla="*/ 58 w 67"/>
                  <a:gd name="T29" fmla="*/ 2 h 40"/>
                  <a:gd name="T30" fmla="*/ 53 w 67"/>
                  <a:gd name="T31" fmla="*/ 2 h 40"/>
                  <a:gd name="T32" fmla="*/ 44 w 67"/>
                  <a:gd name="T33" fmla="*/ 2 h 40"/>
                  <a:gd name="T34" fmla="*/ 41 w 67"/>
                  <a:gd name="T35" fmla="*/ 2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7" h="40">
                    <a:moveTo>
                      <a:pt x="41" y="2"/>
                    </a:moveTo>
                    <a:lnTo>
                      <a:pt x="26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12" y="13"/>
                    </a:lnTo>
                    <a:lnTo>
                      <a:pt x="32" y="17"/>
                    </a:lnTo>
                    <a:lnTo>
                      <a:pt x="24" y="40"/>
                    </a:lnTo>
                    <a:lnTo>
                      <a:pt x="47" y="38"/>
                    </a:lnTo>
                    <a:lnTo>
                      <a:pt x="61" y="36"/>
                    </a:lnTo>
                    <a:lnTo>
                      <a:pt x="64" y="32"/>
                    </a:lnTo>
                    <a:lnTo>
                      <a:pt x="67" y="29"/>
                    </a:lnTo>
                    <a:lnTo>
                      <a:pt x="58" y="15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5" name="Freeform 101"/>
              <p:cNvSpPr>
                <a:spLocks/>
              </p:cNvSpPr>
              <p:nvPr/>
            </p:nvSpPr>
            <p:spPr bwMode="auto">
              <a:xfrm>
                <a:off x="2050" y="2765"/>
                <a:ext cx="75" cy="17"/>
              </a:xfrm>
              <a:custGeom>
                <a:avLst/>
                <a:gdLst>
                  <a:gd name="T0" fmla="*/ 55 w 75"/>
                  <a:gd name="T1" fmla="*/ 6 h 17"/>
                  <a:gd name="T2" fmla="*/ 46 w 75"/>
                  <a:gd name="T3" fmla="*/ 6 h 17"/>
                  <a:gd name="T4" fmla="*/ 35 w 75"/>
                  <a:gd name="T5" fmla="*/ 6 h 17"/>
                  <a:gd name="T6" fmla="*/ 20 w 75"/>
                  <a:gd name="T7" fmla="*/ 6 h 17"/>
                  <a:gd name="T8" fmla="*/ 9 w 75"/>
                  <a:gd name="T9" fmla="*/ 6 h 17"/>
                  <a:gd name="T10" fmla="*/ 3 w 75"/>
                  <a:gd name="T11" fmla="*/ 10 h 17"/>
                  <a:gd name="T12" fmla="*/ 0 w 75"/>
                  <a:gd name="T13" fmla="*/ 17 h 17"/>
                  <a:gd name="T14" fmla="*/ 75 w 75"/>
                  <a:gd name="T15" fmla="*/ 8 h 17"/>
                  <a:gd name="T16" fmla="*/ 67 w 75"/>
                  <a:gd name="T17" fmla="*/ 4 h 17"/>
                  <a:gd name="T18" fmla="*/ 67 w 75"/>
                  <a:gd name="T19" fmla="*/ 2 h 17"/>
                  <a:gd name="T20" fmla="*/ 64 w 75"/>
                  <a:gd name="T21" fmla="*/ 0 h 17"/>
                  <a:gd name="T22" fmla="*/ 55 w 75"/>
                  <a:gd name="T23" fmla="*/ 6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5" h="17">
                    <a:moveTo>
                      <a:pt x="55" y="6"/>
                    </a:moveTo>
                    <a:lnTo>
                      <a:pt x="46" y="6"/>
                    </a:lnTo>
                    <a:lnTo>
                      <a:pt x="35" y="6"/>
                    </a:lnTo>
                    <a:lnTo>
                      <a:pt x="20" y="6"/>
                    </a:lnTo>
                    <a:lnTo>
                      <a:pt x="9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6" name="Freeform 102"/>
              <p:cNvSpPr>
                <a:spLocks/>
              </p:cNvSpPr>
              <p:nvPr/>
            </p:nvSpPr>
            <p:spPr bwMode="auto">
              <a:xfrm>
                <a:off x="2704" y="2929"/>
                <a:ext cx="64" cy="17"/>
              </a:xfrm>
              <a:custGeom>
                <a:avLst/>
                <a:gdLst>
                  <a:gd name="T0" fmla="*/ 35 w 64"/>
                  <a:gd name="T1" fmla="*/ 0 h 17"/>
                  <a:gd name="T2" fmla="*/ 14 w 64"/>
                  <a:gd name="T3" fmla="*/ 2 h 17"/>
                  <a:gd name="T4" fmla="*/ 0 w 64"/>
                  <a:gd name="T5" fmla="*/ 9 h 17"/>
                  <a:gd name="T6" fmla="*/ 0 w 64"/>
                  <a:gd name="T7" fmla="*/ 7 h 17"/>
                  <a:gd name="T8" fmla="*/ 6 w 64"/>
                  <a:gd name="T9" fmla="*/ 7 h 17"/>
                  <a:gd name="T10" fmla="*/ 14 w 64"/>
                  <a:gd name="T11" fmla="*/ 7 h 17"/>
                  <a:gd name="T12" fmla="*/ 35 w 64"/>
                  <a:gd name="T13" fmla="*/ 7 h 17"/>
                  <a:gd name="T14" fmla="*/ 41 w 64"/>
                  <a:gd name="T15" fmla="*/ 6 h 17"/>
                  <a:gd name="T16" fmla="*/ 52 w 64"/>
                  <a:gd name="T17" fmla="*/ 11 h 17"/>
                  <a:gd name="T18" fmla="*/ 61 w 64"/>
                  <a:gd name="T19" fmla="*/ 15 h 17"/>
                  <a:gd name="T20" fmla="*/ 55 w 64"/>
                  <a:gd name="T21" fmla="*/ 17 h 17"/>
                  <a:gd name="T22" fmla="*/ 64 w 64"/>
                  <a:gd name="T23" fmla="*/ 11 h 17"/>
                  <a:gd name="T24" fmla="*/ 58 w 64"/>
                  <a:gd name="T25" fmla="*/ 2 h 17"/>
                  <a:gd name="T26" fmla="*/ 52 w 64"/>
                  <a:gd name="T27" fmla="*/ 0 h 17"/>
                  <a:gd name="T28" fmla="*/ 46 w 64"/>
                  <a:gd name="T29" fmla="*/ 0 h 17"/>
                  <a:gd name="T30" fmla="*/ 38 w 64"/>
                  <a:gd name="T31" fmla="*/ 0 h 17"/>
                  <a:gd name="T32" fmla="*/ 35 w 64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7">
                    <a:moveTo>
                      <a:pt x="35" y="0"/>
                    </a:moveTo>
                    <a:lnTo>
                      <a:pt x="14" y="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14" y="7"/>
                    </a:lnTo>
                    <a:lnTo>
                      <a:pt x="35" y="7"/>
                    </a:lnTo>
                    <a:lnTo>
                      <a:pt x="41" y="6"/>
                    </a:lnTo>
                    <a:lnTo>
                      <a:pt x="52" y="11"/>
                    </a:lnTo>
                    <a:lnTo>
                      <a:pt x="61" y="15"/>
                    </a:lnTo>
                    <a:lnTo>
                      <a:pt x="55" y="17"/>
                    </a:lnTo>
                    <a:lnTo>
                      <a:pt x="64" y="11"/>
                    </a:lnTo>
                    <a:lnTo>
                      <a:pt x="58" y="2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7" name="Freeform 103"/>
              <p:cNvSpPr>
                <a:spLocks/>
              </p:cNvSpPr>
              <p:nvPr/>
            </p:nvSpPr>
            <p:spPr bwMode="auto">
              <a:xfrm>
                <a:off x="2776" y="3107"/>
                <a:ext cx="47" cy="14"/>
              </a:xfrm>
              <a:custGeom>
                <a:avLst/>
                <a:gdLst>
                  <a:gd name="T0" fmla="*/ 35 w 47"/>
                  <a:gd name="T1" fmla="*/ 6 h 14"/>
                  <a:gd name="T2" fmla="*/ 32 w 47"/>
                  <a:gd name="T3" fmla="*/ 10 h 14"/>
                  <a:gd name="T4" fmla="*/ 24 w 47"/>
                  <a:gd name="T5" fmla="*/ 14 h 14"/>
                  <a:gd name="T6" fmla="*/ 3 w 47"/>
                  <a:gd name="T7" fmla="*/ 14 h 14"/>
                  <a:gd name="T8" fmla="*/ 0 w 47"/>
                  <a:gd name="T9" fmla="*/ 14 h 14"/>
                  <a:gd name="T10" fmla="*/ 12 w 47"/>
                  <a:gd name="T11" fmla="*/ 14 h 14"/>
                  <a:gd name="T12" fmla="*/ 32 w 47"/>
                  <a:gd name="T13" fmla="*/ 12 h 14"/>
                  <a:gd name="T14" fmla="*/ 47 w 47"/>
                  <a:gd name="T15" fmla="*/ 12 h 14"/>
                  <a:gd name="T16" fmla="*/ 35 w 47"/>
                  <a:gd name="T17" fmla="*/ 6 h 14"/>
                  <a:gd name="T18" fmla="*/ 24 w 47"/>
                  <a:gd name="T19" fmla="*/ 0 h 14"/>
                  <a:gd name="T20" fmla="*/ 30 w 47"/>
                  <a:gd name="T21" fmla="*/ 2 h 14"/>
                  <a:gd name="T22" fmla="*/ 35 w 47"/>
                  <a:gd name="T23" fmla="*/ 6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">
                    <a:moveTo>
                      <a:pt x="35" y="6"/>
                    </a:moveTo>
                    <a:lnTo>
                      <a:pt x="32" y="10"/>
                    </a:lnTo>
                    <a:lnTo>
                      <a:pt x="24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32" y="12"/>
                    </a:lnTo>
                    <a:lnTo>
                      <a:pt x="47" y="12"/>
                    </a:lnTo>
                    <a:lnTo>
                      <a:pt x="35" y="6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8" name="Freeform 104"/>
              <p:cNvSpPr>
                <a:spLocks/>
              </p:cNvSpPr>
              <p:nvPr/>
            </p:nvSpPr>
            <p:spPr bwMode="auto">
              <a:xfrm>
                <a:off x="2736" y="5037"/>
                <a:ext cx="102" cy="4"/>
              </a:xfrm>
              <a:custGeom>
                <a:avLst/>
                <a:gdLst>
                  <a:gd name="T0" fmla="*/ 102 w 102"/>
                  <a:gd name="T1" fmla="*/ 2 h 4"/>
                  <a:gd name="T2" fmla="*/ 75 w 102"/>
                  <a:gd name="T3" fmla="*/ 2 h 4"/>
                  <a:gd name="T4" fmla="*/ 52 w 102"/>
                  <a:gd name="T5" fmla="*/ 2 h 4"/>
                  <a:gd name="T6" fmla="*/ 26 w 102"/>
                  <a:gd name="T7" fmla="*/ 0 h 4"/>
                  <a:gd name="T8" fmla="*/ 0 w 102"/>
                  <a:gd name="T9" fmla="*/ 0 h 4"/>
                  <a:gd name="T10" fmla="*/ 9 w 102"/>
                  <a:gd name="T11" fmla="*/ 0 h 4"/>
                  <a:gd name="T12" fmla="*/ 26 w 102"/>
                  <a:gd name="T13" fmla="*/ 2 h 4"/>
                  <a:gd name="T14" fmla="*/ 43 w 102"/>
                  <a:gd name="T15" fmla="*/ 2 h 4"/>
                  <a:gd name="T16" fmla="*/ 67 w 102"/>
                  <a:gd name="T17" fmla="*/ 4 h 4"/>
                  <a:gd name="T18" fmla="*/ 81 w 102"/>
                  <a:gd name="T19" fmla="*/ 2 h 4"/>
                  <a:gd name="T20" fmla="*/ 96 w 102"/>
                  <a:gd name="T21" fmla="*/ 2 h 4"/>
                  <a:gd name="T22" fmla="*/ 102 w 102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4">
                    <a:moveTo>
                      <a:pt x="102" y="2"/>
                    </a:moveTo>
                    <a:lnTo>
                      <a:pt x="75" y="2"/>
                    </a:lnTo>
                    <a:lnTo>
                      <a:pt x="52" y="2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6" y="2"/>
                    </a:lnTo>
                    <a:lnTo>
                      <a:pt x="43" y="2"/>
                    </a:lnTo>
                    <a:lnTo>
                      <a:pt x="67" y="4"/>
                    </a:lnTo>
                    <a:lnTo>
                      <a:pt x="81" y="2"/>
                    </a:lnTo>
                    <a:lnTo>
                      <a:pt x="96" y="2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59" name="Freeform 105"/>
              <p:cNvSpPr>
                <a:spLocks/>
              </p:cNvSpPr>
              <p:nvPr/>
            </p:nvSpPr>
            <p:spPr bwMode="auto">
              <a:xfrm>
                <a:off x="2329" y="5719"/>
                <a:ext cx="20" cy="15"/>
              </a:xfrm>
              <a:custGeom>
                <a:avLst/>
                <a:gdLst>
                  <a:gd name="T0" fmla="*/ 14 w 20"/>
                  <a:gd name="T1" fmla="*/ 2 h 15"/>
                  <a:gd name="T2" fmla="*/ 0 w 20"/>
                  <a:gd name="T3" fmla="*/ 0 h 15"/>
                  <a:gd name="T4" fmla="*/ 3 w 20"/>
                  <a:gd name="T5" fmla="*/ 6 h 15"/>
                  <a:gd name="T6" fmla="*/ 3 w 20"/>
                  <a:gd name="T7" fmla="*/ 10 h 15"/>
                  <a:gd name="T8" fmla="*/ 0 w 20"/>
                  <a:gd name="T9" fmla="*/ 15 h 15"/>
                  <a:gd name="T10" fmla="*/ 3 w 20"/>
                  <a:gd name="T11" fmla="*/ 11 h 15"/>
                  <a:gd name="T12" fmla="*/ 14 w 20"/>
                  <a:gd name="T13" fmla="*/ 10 h 15"/>
                  <a:gd name="T14" fmla="*/ 20 w 20"/>
                  <a:gd name="T15" fmla="*/ 6 h 15"/>
                  <a:gd name="T16" fmla="*/ 14 w 20"/>
                  <a:gd name="T17" fmla="*/ 2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5">
                    <a:moveTo>
                      <a:pt x="14" y="2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4" y="10"/>
                    </a:lnTo>
                    <a:lnTo>
                      <a:pt x="20" y="6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0" name="Freeform 106"/>
              <p:cNvSpPr>
                <a:spLocks/>
              </p:cNvSpPr>
              <p:nvPr/>
            </p:nvSpPr>
            <p:spPr bwMode="auto">
              <a:xfrm>
                <a:off x="2361" y="5903"/>
                <a:ext cx="29" cy="16"/>
              </a:xfrm>
              <a:custGeom>
                <a:avLst/>
                <a:gdLst>
                  <a:gd name="T0" fmla="*/ 3 w 29"/>
                  <a:gd name="T1" fmla="*/ 2 h 16"/>
                  <a:gd name="T2" fmla="*/ 0 w 29"/>
                  <a:gd name="T3" fmla="*/ 8 h 16"/>
                  <a:gd name="T4" fmla="*/ 17 w 29"/>
                  <a:gd name="T5" fmla="*/ 16 h 16"/>
                  <a:gd name="T6" fmla="*/ 29 w 29"/>
                  <a:gd name="T7" fmla="*/ 14 h 16"/>
                  <a:gd name="T8" fmla="*/ 29 w 29"/>
                  <a:gd name="T9" fmla="*/ 10 h 16"/>
                  <a:gd name="T10" fmla="*/ 23 w 29"/>
                  <a:gd name="T11" fmla="*/ 4 h 16"/>
                  <a:gd name="T12" fmla="*/ 17 w 29"/>
                  <a:gd name="T13" fmla="*/ 0 h 16"/>
                  <a:gd name="T14" fmla="*/ 9 w 29"/>
                  <a:gd name="T15" fmla="*/ 0 h 16"/>
                  <a:gd name="T16" fmla="*/ 3 w 29"/>
                  <a:gd name="T17" fmla="*/ 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6">
                    <a:moveTo>
                      <a:pt x="3" y="2"/>
                    </a:moveTo>
                    <a:lnTo>
                      <a:pt x="0" y="8"/>
                    </a:lnTo>
                    <a:lnTo>
                      <a:pt x="17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3" y="4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1" name="Freeform 107"/>
              <p:cNvSpPr>
                <a:spLocks/>
              </p:cNvSpPr>
              <p:nvPr/>
            </p:nvSpPr>
            <p:spPr bwMode="auto">
              <a:xfrm>
                <a:off x="2611" y="5919"/>
                <a:ext cx="35" cy="13"/>
              </a:xfrm>
              <a:custGeom>
                <a:avLst/>
                <a:gdLst>
                  <a:gd name="T0" fmla="*/ 0 w 35"/>
                  <a:gd name="T1" fmla="*/ 0 h 13"/>
                  <a:gd name="T2" fmla="*/ 14 w 35"/>
                  <a:gd name="T3" fmla="*/ 5 h 13"/>
                  <a:gd name="T4" fmla="*/ 35 w 35"/>
                  <a:gd name="T5" fmla="*/ 13 h 13"/>
                  <a:gd name="T6" fmla="*/ 14 w 35"/>
                  <a:gd name="T7" fmla="*/ 11 h 13"/>
                  <a:gd name="T8" fmla="*/ 11 w 35"/>
                  <a:gd name="T9" fmla="*/ 5 h 13"/>
                  <a:gd name="T10" fmla="*/ 9 w 35"/>
                  <a:gd name="T11" fmla="*/ 0 h 13"/>
                  <a:gd name="T12" fmla="*/ 0 w 35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0" y="0"/>
                    </a:moveTo>
                    <a:lnTo>
                      <a:pt x="14" y="5"/>
                    </a:lnTo>
                    <a:lnTo>
                      <a:pt x="35" y="13"/>
                    </a:lnTo>
                    <a:lnTo>
                      <a:pt x="14" y="11"/>
                    </a:lnTo>
                    <a:lnTo>
                      <a:pt x="11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2" name="Freeform 108"/>
              <p:cNvSpPr>
                <a:spLocks/>
              </p:cNvSpPr>
              <p:nvPr/>
            </p:nvSpPr>
            <p:spPr bwMode="auto">
              <a:xfrm>
                <a:off x="2654" y="6048"/>
                <a:ext cx="73" cy="13"/>
              </a:xfrm>
              <a:custGeom>
                <a:avLst/>
                <a:gdLst>
                  <a:gd name="T0" fmla="*/ 47 w 73"/>
                  <a:gd name="T1" fmla="*/ 0 h 13"/>
                  <a:gd name="T2" fmla="*/ 50 w 73"/>
                  <a:gd name="T3" fmla="*/ 0 h 13"/>
                  <a:gd name="T4" fmla="*/ 61 w 73"/>
                  <a:gd name="T5" fmla="*/ 4 h 13"/>
                  <a:gd name="T6" fmla="*/ 70 w 73"/>
                  <a:gd name="T7" fmla="*/ 8 h 13"/>
                  <a:gd name="T8" fmla="*/ 70 w 73"/>
                  <a:gd name="T9" fmla="*/ 13 h 13"/>
                  <a:gd name="T10" fmla="*/ 50 w 73"/>
                  <a:gd name="T11" fmla="*/ 11 h 13"/>
                  <a:gd name="T12" fmla="*/ 35 w 73"/>
                  <a:gd name="T13" fmla="*/ 11 h 13"/>
                  <a:gd name="T14" fmla="*/ 18 w 73"/>
                  <a:gd name="T15" fmla="*/ 11 h 13"/>
                  <a:gd name="T16" fmla="*/ 0 w 73"/>
                  <a:gd name="T17" fmla="*/ 11 h 13"/>
                  <a:gd name="T18" fmla="*/ 15 w 73"/>
                  <a:gd name="T19" fmla="*/ 11 h 13"/>
                  <a:gd name="T20" fmla="*/ 35 w 73"/>
                  <a:gd name="T21" fmla="*/ 13 h 13"/>
                  <a:gd name="T22" fmla="*/ 53 w 73"/>
                  <a:gd name="T23" fmla="*/ 13 h 13"/>
                  <a:gd name="T24" fmla="*/ 73 w 73"/>
                  <a:gd name="T25" fmla="*/ 11 h 13"/>
                  <a:gd name="T26" fmla="*/ 70 w 73"/>
                  <a:gd name="T27" fmla="*/ 6 h 13"/>
                  <a:gd name="T28" fmla="*/ 67 w 73"/>
                  <a:gd name="T29" fmla="*/ 4 h 13"/>
                  <a:gd name="T30" fmla="*/ 59 w 73"/>
                  <a:gd name="T31" fmla="*/ 2 h 13"/>
                  <a:gd name="T32" fmla="*/ 47 w 7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3">
                    <a:moveTo>
                      <a:pt x="47" y="0"/>
                    </a:moveTo>
                    <a:lnTo>
                      <a:pt x="50" y="0"/>
                    </a:lnTo>
                    <a:lnTo>
                      <a:pt x="61" y="4"/>
                    </a:lnTo>
                    <a:lnTo>
                      <a:pt x="70" y="8"/>
                    </a:lnTo>
                    <a:lnTo>
                      <a:pt x="70" y="13"/>
                    </a:lnTo>
                    <a:lnTo>
                      <a:pt x="50" y="11"/>
                    </a:lnTo>
                    <a:lnTo>
                      <a:pt x="35" y="11"/>
                    </a:lnTo>
                    <a:lnTo>
                      <a:pt x="18" y="11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35" y="13"/>
                    </a:lnTo>
                    <a:lnTo>
                      <a:pt x="53" y="13"/>
                    </a:lnTo>
                    <a:lnTo>
                      <a:pt x="73" y="11"/>
                    </a:lnTo>
                    <a:lnTo>
                      <a:pt x="70" y="6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3" name="Freeform 109"/>
              <p:cNvSpPr>
                <a:spLocks/>
              </p:cNvSpPr>
              <p:nvPr/>
            </p:nvSpPr>
            <p:spPr bwMode="auto">
              <a:xfrm>
                <a:off x="2352" y="6069"/>
                <a:ext cx="15" cy="17"/>
              </a:xfrm>
              <a:custGeom>
                <a:avLst/>
                <a:gdLst>
                  <a:gd name="T0" fmla="*/ 15 w 15"/>
                  <a:gd name="T1" fmla="*/ 0 h 17"/>
                  <a:gd name="T2" fmla="*/ 6 w 15"/>
                  <a:gd name="T3" fmla="*/ 6 h 17"/>
                  <a:gd name="T4" fmla="*/ 0 w 15"/>
                  <a:gd name="T5" fmla="*/ 17 h 17"/>
                  <a:gd name="T6" fmla="*/ 15 w 1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0"/>
                    </a:moveTo>
                    <a:lnTo>
                      <a:pt x="6" y="6"/>
                    </a:lnTo>
                    <a:lnTo>
                      <a:pt x="0" y="1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4" name="Freeform 110"/>
              <p:cNvSpPr>
                <a:spLocks/>
              </p:cNvSpPr>
              <p:nvPr/>
            </p:nvSpPr>
            <p:spPr bwMode="auto">
              <a:xfrm>
                <a:off x="2686" y="6170"/>
                <a:ext cx="44" cy="13"/>
              </a:xfrm>
              <a:custGeom>
                <a:avLst/>
                <a:gdLst>
                  <a:gd name="T0" fmla="*/ 21 w 44"/>
                  <a:gd name="T1" fmla="*/ 1 h 13"/>
                  <a:gd name="T2" fmla="*/ 12 w 44"/>
                  <a:gd name="T3" fmla="*/ 1 h 13"/>
                  <a:gd name="T4" fmla="*/ 3 w 44"/>
                  <a:gd name="T5" fmla="*/ 1 h 13"/>
                  <a:gd name="T6" fmla="*/ 0 w 44"/>
                  <a:gd name="T7" fmla="*/ 3 h 13"/>
                  <a:gd name="T8" fmla="*/ 9 w 44"/>
                  <a:gd name="T9" fmla="*/ 5 h 13"/>
                  <a:gd name="T10" fmla="*/ 18 w 44"/>
                  <a:gd name="T11" fmla="*/ 7 h 13"/>
                  <a:gd name="T12" fmla="*/ 35 w 44"/>
                  <a:gd name="T13" fmla="*/ 13 h 13"/>
                  <a:gd name="T14" fmla="*/ 44 w 44"/>
                  <a:gd name="T15" fmla="*/ 9 h 13"/>
                  <a:gd name="T16" fmla="*/ 44 w 44"/>
                  <a:gd name="T17" fmla="*/ 5 h 13"/>
                  <a:gd name="T18" fmla="*/ 32 w 44"/>
                  <a:gd name="T19" fmla="*/ 0 h 13"/>
                  <a:gd name="T20" fmla="*/ 21 w 44"/>
                  <a:gd name="T21" fmla="*/ 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13">
                    <a:moveTo>
                      <a:pt x="21" y="1"/>
                    </a:moveTo>
                    <a:lnTo>
                      <a:pt x="12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9" y="5"/>
                    </a:lnTo>
                    <a:lnTo>
                      <a:pt x="18" y="7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4" y="5"/>
                    </a:lnTo>
                    <a:lnTo>
                      <a:pt x="32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5" name="Freeform 111"/>
              <p:cNvSpPr>
                <a:spLocks/>
              </p:cNvSpPr>
              <p:nvPr/>
            </p:nvSpPr>
            <p:spPr bwMode="auto">
              <a:xfrm>
                <a:off x="2317" y="6202"/>
                <a:ext cx="21" cy="17"/>
              </a:xfrm>
              <a:custGeom>
                <a:avLst/>
                <a:gdLst>
                  <a:gd name="T0" fmla="*/ 18 w 21"/>
                  <a:gd name="T1" fmla="*/ 0 h 17"/>
                  <a:gd name="T2" fmla="*/ 9 w 21"/>
                  <a:gd name="T3" fmla="*/ 4 h 17"/>
                  <a:gd name="T4" fmla="*/ 3 w 21"/>
                  <a:gd name="T5" fmla="*/ 11 h 17"/>
                  <a:gd name="T6" fmla="*/ 0 w 21"/>
                  <a:gd name="T7" fmla="*/ 13 h 17"/>
                  <a:gd name="T8" fmla="*/ 15 w 21"/>
                  <a:gd name="T9" fmla="*/ 17 h 17"/>
                  <a:gd name="T10" fmla="*/ 18 w 21"/>
                  <a:gd name="T11" fmla="*/ 17 h 17"/>
                  <a:gd name="T12" fmla="*/ 21 w 21"/>
                  <a:gd name="T13" fmla="*/ 17 h 17"/>
                  <a:gd name="T14" fmla="*/ 18 w 21"/>
                  <a:gd name="T15" fmla="*/ 15 h 17"/>
                  <a:gd name="T16" fmla="*/ 6 w 21"/>
                  <a:gd name="T17" fmla="*/ 11 h 17"/>
                  <a:gd name="T18" fmla="*/ 18 w 21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18" y="0"/>
                    </a:moveTo>
                    <a:lnTo>
                      <a:pt x="9" y="4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18" y="15"/>
                    </a:lnTo>
                    <a:lnTo>
                      <a:pt x="6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6" name="Freeform 112"/>
              <p:cNvSpPr>
                <a:spLocks/>
              </p:cNvSpPr>
              <p:nvPr/>
            </p:nvSpPr>
            <p:spPr bwMode="auto">
              <a:xfrm>
                <a:off x="2503" y="6354"/>
                <a:ext cx="146" cy="116"/>
              </a:xfrm>
              <a:custGeom>
                <a:avLst/>
                <a:gdLst>
                  <a:gd name="T0" fmla="*/ 111 w 146"/>
                  <a:gd name="T1" fmla="*/ 0 h 116"/>
                  <a:gd name="T2" fmla="*/ 87 w 146"/>
                  <a:gd name="T3" fmla="*/ 0 h 116"/>
                  <a:gd name="T4" fmla="*/ 76 w 146"/>
                  <a:gd name="T5" fmla="*/ 4 h 116"/>
                  <a:gd name="T6" fmla="*/ 61 w 146"/>
                  <a:gd name="T7" fmla="*/ 8 h 116"/>
                  <a:gd name="T8" fmla="*/ 41 w 146"/>
                  <a:gd name="T9" fmla="*/ 9 h 116"/>
                  <a:gd name="T10" fmla="*/ 32 w 146"/>
                  <a:gd name="T11" fmla="*/ 6 h 116"/>
                  <a:gd name="T12" fmla="*/ 15 w 146"/>
                  <a:gd name="T13" fmla="*/ 4 h 116"/>
                  <a:gd name="T14" fmla="*/ 0 w 146"/>
                  <a:gd name="T15" fmla="*/ 4 h 116"/>
                  <a:gd name="T16" fmla="*/ 3 w 146"/>
                  <a:gd name="T17" fmla="*/ 11 h 116"/>
                  <a:gd name="T18" fmla="*/ 12 w 146"/>
                  <a:gd name="T19" fmla="*/ 17 h 116"/>
                  <a:gd name="T20" fmla="*/ 24 w 146"/>
                  <a:gd name="T21" fmla="*/ 25 h 116"/>
                  <a:gd name="T22" fmla="*/ 9 w 146"/>
                  <a:gd name="T23" fmla="*/ 27 h 116"/>
                  <a:gd name="T24" fmla="*/ 3 w 146"/>
                  <a:gd name="T25" fmla="*/ 32 h 116"/>
                  <a:gd name="T26" fmla="*/ 0 w 146"/>
                  <a:gd name="T27" fmla="*/ 38 h 116"/>
                  <a:gd name="T28" fmla="*/ 3 w 146"/>
                  <a:gd name="T29" fmla="*/ 46 h 116"/>
                  <a:gd name="T30" fmla="*/ 6 w 146"/>
                  <a:gd name="T31" fmla="*/ 59 h 116"/>
                  <a:gd name="T32" fmla="*/ 9 w 146"/>
                  <a:gd name="T33" fmla="*/ 74 h 116"/>
                  <a:gd name="T34" fmla="*/ 12 w 146"/>
                  <a:gd name="T35" fmla="*/ 116 h 116"/>
                  <a:gd name="T36" fmla="*/ 18 w 146"/>
                  <a:gd name="T37" fmla="*/ 61 h 116"/>
                  <a:gd name="T38" fmla="*/ 29 w 146"/>
                  <a:gd name="T39" fmla="*/ 57 h 116"/>
                  <a:gd name="T40" fmla="*/ 38 w 146"/>
                  <a:gd name="T41" fmla="*/ 55 h 116"/>
                  <a:gd name="T42" fmla="*/ 35 w 146"/>
                  <a:gd name="T43" fmla="*/ 51 h 116"/>
                  <a:gd name="T44" fmla="*/ 32 w 146"/>
                  <a:gd name="T45" fmla="*/ 47 h 116"/>
                  <a:gd name="T46" fmla="*/ 21 w 146"/>
                  <a:gd name="T47" fmla="*/ 36 h 116"/>
                  <a:gd name="T48" fmla="*/ 21 w 146"/>
                  <a:gd name="T49" fmla="*/ 30 h 116"/>
                  <a:gd name="T50" fmla="*/ 44 w 146"/>
                  <a:gd name="T51" fmla="*/ 28 h 116"/>
                  <a:gd name="T52" fmla="*/ 70 w 146"/>
                  <a:gd name="T53" fmla="*/ 30 h 116"/>
                  <a:gd name="T54" fmla="*/ 99 w 146"/>
                  <a:gd name="T55" fmla="*/ 32 h 116"/>
                  <a:gd name="T56" fmla="*/ 131 w 146"/>
                  <a:gd name="T57" fmla="*/ 34 h 116"/>
                  <a:gd name="T58" fmla="*/ 146 w 146"/>
                  <a:gd name="T59" fmla="*/ 27 h 116"/>
                  <a:gd name="T60" fmla="*/ 140 w 146"/>
                  <a:gd name="T61" fmla="*/ 17 h 116"/>
                  <a:gd name="T62" fmla="*/ 122 w 146"/>
                  <a:gd name="T63" fmla="*/ 8 h 116"/>
                  <a:gd name="T64" fmla="*/ 111 w 146"/>
                  <a:gd name="T65" fmla="*/ 0 h 1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6" h="116">
                    <a:moveTo>
                      <a:pt x="111" y="0"/>
                    </a:moveTo>
                    <a:lnTo>
                      <a:pt x="87" y="0"/>
                    </a:lnTo>
                    <a:lnTo>
                      <a:pt x="76" y="4"/>
                    </a:lnTo>
                    <a:lnTo>
                      <a:pt x="61" y="8"/>
                    </a:lnTo>
                    <a:lnTo>
                      <a:pt x="41" y="9"/>
                    </a:lnTo>
                    <a:lnTo>
                      <a:pt x="32" y="6"/>
                    </a:lnTo>
                    <a:lnTo>
                      <a:pt x="15" y="4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12" y="17"/>
                    </a:lnTo>
                    <a:lnTo>
                      <a:pt x="24" y="25"/>
                    </a:lnTo>
                    <a:lnTo>
                      <a:pt x="9" y="27"/>
                    </a:lnTo>
                    <a:lnTo>
                      <a:pt x="3" y="32"/>
                    </a:lnTo>
                    <a:lnTo>
                      <a:pt x="0" y="38"/>
                    </a:lnTo>
                    <a:lnTo>
                      <a:pt x="3" y="46"/>
                    </a:lnTo>
                    <a:lnTo>
                      <a:pt x="6" y="59"/>
                    </a:lnTo>
                    <a:lnTo>
                      <a:pt x="9" y="74"/>
                    </a:lnTo>
                    <a:lnTo>
                      <a:pt x="12" y="116"/>
                    </a:lnTo>
                    <a:lnTo>
                      <a:pt x="18" y="61"/>
                    </a:lnTo>
                    <a:lnTo>
                      <a:pt x="29" y="57"/>
                    </a:lnTo>
                    <a:lnTo>
                      <a:pt x="38" y="55"/>
                    </a:lnTo>
                    <a:lnTo>
                      <a:pt x="35" y="51"/>
                    </a:lnTo>
                    <a:lnTo>
                      <a:pt x="32" y="47"/>
                    </a:lnTo>
                    <a:lnTo>
                      <a:pt x="21" y="36"/>
                    </a:lnTo>
                    <a:lnTo>
                      <a:pt x="21" y="30"/>
                    </a:lnTo>
                    <a:lnTo>
                      <a:pt x="44" y="28"/>
                    </a:lnTo>
                    <a:lnTo>
                      <a:pt x="70" y="30"/>
                    </a:lnTo>
                    <a:lnTo>
                      <a:pt x="99" y="32"/>
                    </a:lnTo>
                    <a:lnTo>
                      <a:pt x="131" y="34"/>
                    </a:lnTo>
                    <a:lnTo>
                      <a:pt x="146" y="27"/>
                    </a:lnTo>
                    <a:lnTo>
                      <a:pt x="140" y="17"/>
                    </a:lnTo>
                    <a:lnTo>
                      <a:pt x="122" y="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7" name="Freeform 113"/>
              <p:cNvSpPr>
                <a:spLocks/>
              </p:cNvSpPr>
              <p:nvPr/>
            </p:nvSpPr>
            <p:spPr bwMode="auto">
              <a:xfrm>
                <a:off x="2317" y="6346"/>
                <a:ext cx="26" cy="23"/>
              </a:xfrm>
              <a:custGeom>
                <a:avLst/>
                <a:gdLst>
                  <a:gd name="T0" fmla="*/ 12 w 26"/>
                  <a:gd name="T1" fmla="*/ 0 h 23"/>
                  <a:gd name="T2" fmla="*/ 9 w 26"/>
                  <a:gd name="T3" fmla="*/ 23 h 23"/>
                  <a:gd name="T4" fmla="*/ 21 w 26"/>
                  <a:gd name="T5" fmla="*/ 23 h 23"/>
                  <a:gd name="T6" fmla="*/ 26 w 26"/>
                  <a:gd name="T7" fmla="*/ 23 h 23"/>
                  <a:gd name="T8" fmla="*/ 23 w 26"/>
                  <a:gd name="T9" fmla="*/ 21 h 23"/>
                  <a:gd name="T10" fmla="*/ 12 w 26"/>
                  <a:gd name="T11" fmla="*/ 19 h 23"/>
                  <a:gd name="T12" fmla="*/ 0 w 26"/>
                  <a:gd name="T13" fmla="*/ 14 h 23"/>
                  <a:gd name="T14" fmla="*/ 3 w 26"/>
                  <a:gd name="T15" fmla="*/ 10 h 23"/>
                  <a:gd name="T16" fmla="*/ 9 w 26"/>
                  <a:gd name="T17" fmla="*/ 4 h 23"/>
                  <a:gd name="T18" fmla="*/ 12 w 26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12" y="0"/>
                    </a:moveTo>
                    <a:lnTo>
                      <a:pt x="9" y="23"/>
                    </a:lnTo>
                    <a:lnTo>
                      <a:pt x="21" y="23"/>
                    </a:lnTo>
                    <a:lnTo>
                      <a:pt x="26" y="23"/>
                    </a:lnTo>
                    <a:lnTo>
                      <a:pt x="23" y="21"/>
                    </a:lnTo>
                    <a:lnTo>
                      <a:pt x="12" y="19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9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8" name="Freeform 114"/>
              <p:cNvSpPr>
                <a:spLocks/>
              </p:cNvSpPr>
              <p:nvPr/>
            </p:nvSpPr>
            <p:spPr bwMode="auto">
              <a:xfrm>
                <a:off x="2335" y="6445"/>
                <a:ext cx="32" cy="72"/>
              </a:xfrm>
              <a:custGeom>
                <a:avLst/>
                <a:gdLst>
                  <a:gd name="T0" fmla="*/ 17 w 32"/>
                  <a:gd name="T1" fmla="*/ 2 h 72"/>
                  <a:gd name="T2" fmla="*/ 0 w 32"/>
                  <a:gd name="T3" fmla="*/ 38 h 72"/>
                  <a:gd name="T4" fmla="*/ 8 w 32"/>
                  <a:gd name="T5" fmla="*/ 44 h 72"/>
                  <a:gd name="T6" fmla="*/ 26 w 32"/>
                  <a:gd name="T7" fmla="*/ 51 h 72"/>
                  <a:gd name="T8" fmla="*/ 20 w 32"/>
                  <a:gd name="T9" fmla="*/ 72 h 72"/>
                  <a:gd name="T10" fmla="*/ 32 w 32"/>
                  <a:gd name="T11" fmla="*/ 0 h 72"/>
                  <a:gd name="T12" fmla="*/ 23 w 32"/>
                  <a:gd name="T13" fmla="*/ 0 h 72"/>
                  <a:gd name="T14" fmla="*/ 17 w 32"/>
                  <a:gd name="T15" fmla="*/ 2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17" y="2"/>
                    </a:moveTo>
                    <a:lnTo>
                      <a:pt x="0" y="38"/>
                    </a:lnTo>
                    <a:lnTo>
                      <a:pt x="8" y="44"/>
                    </a:lnTo>
                    <a:lnTo>
                      <a:pt x="26" y="51"/>
                    </a:lnTo>
                    <a:lnTo>
                      <a:pt x="20" y="72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69" name="Freeform 115"/>
              <p:cNvSpPr>
                <a:spLocks/>
              </p:cNvSpPr>
              <p:nvPr/>
            </p:nvSpPr>
            <p:spPr bwMode="auto">
              <a:xfrm>
                <a:off x="2285" y="6557"/>
                <a:ext cx="90" cy="21"/>
              </a:xfrm>
              <a:custGeom>
                <a:avLst/>
                <a:gdLst>
                  <a:gd name="T0" fmla="*/ 90 w 90"/>
                  <a:gd name="T1" fmla="*/ 0 h 21"/>
                  <a:gd name="T2" fmla="*/ 82 w 90"/>
                  <a:gd name="T3" fmla="*/ 2 h 21"/>
                  <a:gd name="T4" fmla="*/ 76 w 90"/>
                  <a:gd name="T5" fmla="*/ 8 h 21"/>
                  <a:gd name="T6" fmla="*/ 0 w 90"/>
                  <a:gd name="T7" fmla="*/ 16 h 21"/>
                  <a:gd name="T8" fmla="*/ 15 w 90"/>
                  <a:gd name="T9" fmla="*/ 17 h 21"/>
                  <a:gd name="T10" fmla="*/ 38 w 90"/>
                  <a:gd name="T11" fmla="*/ 21 h 21"/>
                  <a:gd name="T12" fmla="*/ 61 w 90"/>
                  <a:gd name="T13" fmla="*/ 21 h 21"/>
                  <a:gd name="T14" fmla="*/ 87 w 90"/>
                  <a:gd name="T15" fmla="*/ 21 h 21"/>
                  <a:gd name="T16" fmla="*/ 90 w 90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21">
                    <a:moveTo>
                      <a:pt x="90" y="0"/>
                    </a:moveTo>
                    <a:lnTo>
                      <a:pt x="82" y="2"/>
                    </a:lnTo>
                    <a:lnTo>
                      <a:pt x="76" y="8"/>
                    </a:lnTo>
                    <a:lnTo>
                      <a:pt x="0" y="16"/>
                    </a:lnTo>
                    <a:lnTo>
                      <a:pt x="15" y="17"/>
                    </a:lnTo>
                    <a:lnTo>
                      <a:pt x="38" y="21"/>
                    </a:lnTo>
                    <a:lnTo>
                      <a:pt x="61" y="21"/>
                    </a:lnTo>
                    <a:lnTo>
                      <a:pt x="87" y="2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0" name="Freeform 116"/>
              <p:cNvSpPr>
                <a:spLocks/>
              </p:cNvSpPr>
              <p:nvPr/>
            </p:nvSpPr>
            <p:spPr bwMode="auto">
              <a:xfrm>
                <a:off x="2564" y="6633"/>
                <a:ext cx="436" cy="259"/>
              </a:xfrm>
              <a:custGeom>
                <a:avLst/>
                <a:gdLst>
                  <a:gd name="T0" fmla="*/ 367 w 436"/>
                  <a:gd name="T1" fmla="*/ 6 h 259"/>
                  <a:gd name="T2" fmla="*/ 332 w 436"/>
                  <a:gd name="T3" fmla="*/ 8 h 259"/>
                  <a:gd name="T4" fmla="*/ 300 w 436"/>
                  <a:gd name="T5" fmla="*/ 2 h 259"/>
                  <a:gd name="T6" fmla="*/ 195 w 436"/>
                  <a:gd name="T7" fmla="*/ 8 h 259"/>
                  <a:gd name="T8" fmla="*/ 163 w 436"/>
                  <a:gd name="T9" fmla="*/ 74 h 259"/>
                  <a:gd name="T10" fmla="*/ 149 w 436"/>
                  <a:gd name="T11" fmla="*/ 86 h 259"/>
                  <a:gd name="T12" fmla="*/ 117 w 436"/>
                  <a:gd name="T13" fmla="*/ 86 h 259"/>
                  <a:gd name="T14" fmla="*/ 96 w 436"/>
                  <a:gd name="T15" fmla="*/ 78 h 259"/>
                  <a:gd name="T16" fmla="*/ 67 w 436"/>
                  <a:gd name="T17" fmla="*/ 76 h 259"/>
                  <a:gd name="T18" fmla="*/ 41 w 436"/>
                  <a:gd name="T19" fmla="*/ 126 h 259"/>
                  <a:gd name="T20" fmla="*/ 85 w 436"/>
                  <a:gd name="T21" fmla="*/ 126 h 259"/>
                  <a:gd name="T22" fmla="*/ 128 w 436"/>
                  <a:gd name="T23" fmla="*/ 124 h 259"/>
                  <a:gd name="T24" fmla="*/ 189 w 436"/>
                  <a:gd name="T25" fmla="*/ 145 h 259"/>
                  <a:gd name="T26" fmla="*/ 154 w 436"/>
                  <a:gd name="T27" fmla="*/ 145 h 259"/>
                  <a:gd name="T28" fmla="*/ 149 w 436"/>
                  <a:gd name="T29" fmla="*/ 147 h 259"/>
                  <a:gd name="T30" fmla="*/ 172 w 436"/>
                  <a:gd name="T31" fmla="*/ 152 h 259"/>
                  <a:gd name="T32" fmla="*/ 172 w 436"/>
                  <a:gd name="T33" fmla="*/ 158 h 259"/>
                  <a:gd name="T34" fmla="*/ 140 w 436"/>
                  <a:gd name="T35" fmla="*/ 160 h 259"/>
                  <a:gd name="T36" fmla="*/ 108 w 436"/>
                  <a:gd name="T37" fmla="*/ 160 h 259"/>
                  <a:gd name="T38" fmla="*/ 73 w 436"/>
                  <a:gd name="T39" fmla="*/ 158 h 259"/>
                  <a:gd name="T40" fmla="*/ 0 w 436"/>
                  <a:gd name="T41" fmla="*/ 177 h 259"/>
                  <a:gd name="T42" fmla="*/ 15 w 436"/>
                  <a:gd name="T43" fmla="*/ 183 h 259"/>
                  <a:gd name="T44" fmla="*/ 47 w 436"/>
                  <a:gd name="T45" fmla="*/ 190 h 259"/>
                  <a:gd name="T46" fmla="*/ 38 w 436"/>
                  <a:gd name="T47" fmla="*/ 219 h 259"/>
                  <a:gd name="T48" fmla="*/ 47 w 436"/>
                  <a:gd name="T49" fmla="*/ 221 h 259"/>
                  <a:gd name="T50" fmla="*/ 64 w 436"/>
                  <a:gd name="T51" fmla="*/ 232 h 259"/>
                  <a:gd name="T52" fmla="*/ 26 w 436"/>
                  <a:gd name="T53" fmla="*/ 240 h 259"/>
                  <a:gd name="T54" fmla="*/ 47 w 436"/>
                  <a:gd name="T55" fmla="*/ 242 h 259"/>
                  <a:gd name="T56" fmla="*/ 99 w 436"/>
                  <a:gd name="T57" fmla="*/ 228 h 259"/>
                  <a:gd name="T58" fmla="*/ 102 w 436"/>
                  <a:gd name="T59" fmla="*/ 213 h 259"/>
                  <a:gd name="T60" fmla="*/ 90 w 436"/>
                  <a:gd name="T61" fmla="*/ 204 h 259"/>
                  <a:gd name="T62" fmla="*/ 119 w 436"/>
                  <a:gd name="T63" fmla="*/ 198 h 259"/>
                  <a:gd name="T64" fmla="*/ 160 w 436"/>
                  <a:gd name="T65" fmla="*/ 209 h 259"/>
                  <a:gd name="T66" fmla="*/ 137 w 436"/>
                  <a:gd name="T67" fmla="*/ 244 h 259"/>
                  <a:gd name="T68" fmla="*/ 221 w 436"/>
                  <a:gd name="T69" fmla="*/ 230 h 259"/>
                  <a:gd name="T70" fmla="*/ 276 w 436"/>
                  <a:gd name="T71" fmla="*/ 209 h 259"/>
                  <a:gd name="T72" fmla="*/ 294 w 436"/>
                  <a:gd name="T73" fmla="*/ 219 h 259"/>
                  <a:gd name="T74" fmla="*/ 352 w 436"/>
                  <a:gd name="T75" fmla="*/ 135 h 259"/>
                  <a:gd name="T76" fmla="*/ 375 w 436"/>
                  <a:gd name="T77" fmla="*/ 131 h 259"/>
                  <a:gd name="T78" fmla="*/ 413 w 436"/>
                  <a:gd name="T79" fmla="*/ 131 h 259"/>
                  <a:gd name="T80" fmla="*/ 416 w 436"/>
                  <a:gd name="T81" fmla="*/ 27 h 259"/>
                  <a:gd name="T82" fmla="*/ 399 w 436"/>
                  <a:gd name="T83" fmla="*/ 14 h 259"/>
                  <a:gd name="T84" fmla="*/ 410 w 436"/>
                  <a:gd name="T85" fmla="*/ 6 h 259"/>
                  <a:gd name="T86" fmla="*/ 396 w 436"/>
                  <a:gd name="T87" fmla="*/ 6 h 2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259">
                    <a:moveTo>
                      <a:pt x="393" y="6"/>
                    </a:moveTo>
                    <a:lnTo>
                      <a:pt x="367" y="6"/>
                    </a:lnTo>
                    <a:lnTo>
                      <a:pt x="349" y="10"/>
                    </a:lnTo>
                    <a:lnTo>
                      <a:pt x="332" y="8"/>
                    </a:lnTo>
                    <a:lnTo>
                      <a:pt x="317" y="6"/>
                    </a:lnTo>
                    <a:lnTo>
                      <a:pt x="300" y="2"/>
                    </a:lnTo>
                    <a:lnTo>
                      <a:pt x="279" y="0"/>
                    </a:lnTo>
                    <a:lnTo>
                      <a:pt x="195" y="8"/>
                    </a:lnTo>
                    <a:lnTo>
                      <a:pt x="183" y="78"/>
                    </a:lnTo>
                    <a:lnTo>
                      <a:pt x="163" y="74"/>
                    </a:lnTo>
                    <a:lnTo>
                      <a:pt x="157" y="80"/>
                    </a:lnTo>
                    <a:lnTo>
                      <a:pt x="149" y="86"/>
                    </a:lnTo>
                    <a:lnTo>
                      <a:pt x="134" y="88"/>
                    </a:lnTo>
                    <a:lnTo>
                      <a:pt x="117" y="86"/>
                    </a:lnTo>
                    <a:lnTo>
                      <a:pt x="105" y="84"/>
                    </a:lnTo>
                    <a:lnTo>
                      <a:pt x="96" y="78"/>
                    </a:lnTo>
                    <a:lnTo>
                      <a:pt x="90" y="74"/>
                    </a:lnTo>
                    <a:lnTo>
                      <a:pt x="67" y="76"/>
                    </a:lnTo>
                    <a:lnTo>
                      <a:pt x="47" y="84"/>
                    </a:lnTo>
                    <a:lnTo>
                      <a:pt x="41" y="126"/>
                    </a:lnTo>
                    <a:lnTo>
                      <a:pt x="61" y="126"/>
                    </a:lnTo>
                    <a:lnTo>
                      <a:pt x="85" y="126"/>
                    </a:lnTo>
                    <a:lnTo>
                      <a:pt x="105" y="124"/>
                    </a:lnTo>
                    <a:lnTo>
                      <a:pt x="128" y="124"/>
                    </a:lnTo>
                    <a:lnTo>
                      <a:pt x="201" y="143"/>
                    </a:lnTo>
                    <a:lnTo>
                      <a:pt x="189" y="145"/>
                    </a:lnTo>
                    <a:lnTo>
                      <a:pt x="175" y="147"/>
                    </a:lnTo>
                    <a:lnTo>
                      <a:pt x="154" y="145"/>
                    </a:lnTo>
                    <a:lnTo>
                      <a:pt x="134" y="149"/>
                    </a:lnTo>
                    <a:lnTo>
                      <a:pt x="149" y="147"/>
                    </a:lnTo>
                    <a:lnTo>
                      <a:pt x="163" y="149"/>
                    </a:lnTo>
                    <a:lnTo>
                      <a:pt x="172" y="152"/>
                    </a:lnTo>
                    <a:lnTo>
                      <a:pt x="183" y="158"/>
                    </a:lnTo>
                    <a:lnTo>
                      <a:pt x="172" y="158"/>
                    </a:lnTo>
                    <a:lnTo>
                      <a:pt x="157" y="160"/>
                    </a:lnTo>
                    <a:lnTo>
                      <a:pt x="140" y="160"/>
                    </a:lnTo>
                    <a:lnTo>
                      <a:pt x="125" y="162"/>
                    </a:lnTo>
                    <a:lnTo>
                      <a:pt x="108" y="160"/>
                    </a:lnTo>
                    <a:lnTo>
                      <a:pt x="90" y="160"/>
                    </a:lnTo>
                    <a:lnTo>
                      <a:pt x="73" y="158"/>
                    </a:lnTo>
                    <a:lnTo>
                      <a:pt x="61" y="158"/>
                    </a:lnTo>
                    <a:lnTo>
                      <a:pt x="0" y="177"/>
                    </a:lnTo>
                    <a:lnTo>
                      <a:pt x="3" y="179"/>
                    </a:lnTo>
                    <a:lnTo>
                      <a:pt x="15" y="183"/>
                    </a:lnTo>
                    <a:lnTo>
                      <a:pt x="29" y="185"/>
                    </a:lnTo>
                    <a:lnTo>
                      <a:pt x="47" y="190"/>
                    </a:lnTo>
                    <a:lnTo>
                      <a:pt x="29" y="219"/>
                    </a:lnTo>
                    <a:lnTo>
                      <a:pt x="38" y="219"/>
                    </a:lnTo>
                    <a:lnTo>
                      <a:pt x="44" y="221"/>
                    </a:lnTo>
                    <a:lnTo>
                      <a:pt x="47" y="221"/>
                    </a:lnTo>
                    <a:lnTo>
                      <a:pt x="64" y="225"/>
                    </a:lnTo>
                    <a:lnTo>
                      <a:pt x="64" y="232"/>
                    </a:lnTo>
                    <a:lnTo>
                      <a:pt x="50" y="238"/>
                    </a:lnTo>
                    <a:lnTo>
                      <a:pt x="26" y="240"/>
                    </a:lnTo>
                    <a:lnTo>
                      <a:pt x="24" y="249"/>
                    </a:lnTo>
                    <a:lnTo>
                      <a:pt x="47" y="242"/>
                    </a:lnTo>
                    <a:lnTo>
                      <a:pt x="76" y="236"/>
                    </a:lnTo>
                    <a:lnTo>
                      <a:pt x="99" y="228"/>
                    </a:lnTo>
                    <a:lnTo>
                      <a:pt x="114" y="219"/>
                    </a:lnTo>
                    <a:lnTo>
                      <a:pt x="102" y="213"/>
                    </a:lnTo>
                    <a:lnTo>
                      <a:pt x="96" y="209"/>
                    </a:lnTo>
                    <a:lnTo>
                      <a:pt x="90" y="204"/>
                    </a:lnTo>
                    <a:lnTo>
                      <a:pt x="96" y="200"/>
                    </a:lnTo>
                    <a:lnTo>
                      <a:pt x="119" y="198"/>
                    </a:lnTo>
                    <a:lnTo>
                      <a:pt x="143" y="202"/>
                    </a:lnTo>
                    <a:lnTo>
                      <a:pt x="160" y="209"/>
                    </a:lnTo>
                    <a:lnTo>
                      <a:pt x="178" y="217"/>
                    </a:lnTo>
                    <a:lnTo>
                      <a:pt x="137" y="244"/>
                    </a:lnTo>
                    <a:lnTo>
                      <a:pt x="221" y="259"/>
                    </a:lnTo>
                    <a:lnTo>
                      <a:pt x="221" y="230"/>
                    </a:lnTo>
                    <a:lnTo>
                      <a:pt x="262" y="211"/>
                    </a:lnTo>
                    <a:lnTo>
                      <a:pt x="276" y="209"/>
                    </a:lnTo>
                    <a:lnTo>
                      <a:pt x="288" y="213"/>
                    </a:lnTo>
                    <a:lnTo>
                      <a:pt x="294" y="219"/>
                    </a:lnTo>
                    <a:lnTo>
                      <a:pt x="297" y="225"/>
                    </a:lnTo>
                    <a:lnTo>
                      <a:pt x="352" y="135"/>
                    </a:lnTo>
                    <a:lnTo>
                      <a:pt x="358" y="131"/>
                    </a:lnTo>
                    <a:lnTo>
                      <a:pt x="375" y="131"/>
                    </a:lnTo>
                    <a:lnTo>
                      <a:pt x="393" y="131"/>
                    </a:lnTo>
                    <a:lnTo>
                      <a:pt x="413" y="131"/>
                    </a:lnTo>
                    <a:lnTo>
                      <a:pt x="436" y="33"/>
                    </a:lnTo>
                    <a:lnTo>
                      <a:pt x="416" y="27"/>
                    </a:lnTo>
                    <a:lnTo>
                      <a:pt x="399" y="21"/>
                    </a:lnTo>
                    <a:lnTo>
                      <a:pt x="399" y="14"/>
                    </a:lnTo>
                    <a:lnTo>
                      <a:pt x="416" y="6"/>
                    </a:lnTo>
                    <a:lnTo>
                      <a:pt x="410" y="6"/>
                    </a:lnTo>
                    <a:lnTo>
                      <a:pt x="404" y="6"/>
                    </a:lnTo>
                    <a:lnTo>
                      <a:pt x="396" y="6"/>
                    </a:lnTo>
                    <a:lnTo>
                      <a:pt x="393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1" name="Freeform 117"/>
              <p:cNvSpPr>
                <a:spLocks/>
              </p:cNvSpPr>
              <p:nvPr/>
            </p:nvSpPr>
            <p:spPr bwMode="auto">
              <a:xfrm>
                <a:off x="2329" y="6607"/>
                <a:ext cx="38" cy="28"/>
              </a:xfrm>
              <a:custGeom>
                <a:avLst/>
                <a:gdLst>
                  <a:gd name="T0" fmla="*/ 29 w 38"/>
                  <a:gd name="T1" fmla="*/ 0 h 28"/>
                  <a:gd name="T2" fmla="*/ 29 w 38"/>
                  <a:gd name="T3" fmla="*/ 5 h 28"/>
                  <a:gd name="T4" fmla="*/ 14 w 38"/>
                  <a:gd name="T5" fmla="*/ 13 h 28"/>
                  <a:gd name="T6" fmla="*/ 0 w 38"/>
                  <a:gd name="T7" fmla="*/ 21 h 28"/>
                  <a:gd name="T8" fmla="*/ 11 w 38"/>
                  <a:gd name="T9" fmla="*/ 28 h 28"/>
                  <a:gd name="T10" fmla="*/ 26 w 38"/>
                  <a:gd name="T11" fmla="*/ 24 h 28"/>
                  <a:gd name="T12" fmla="*/ 35 w 38"/>
                  <a:gd name="T13" fmla="*/ 23 h 28"/>
                  <a:gd name="T14" fmla="*/ 35 w 38"/>
                  <a:gd name="T15" fmla="*/ 17 h 28"/>
                  <a:gd name="T16" fmla="*/ 38 w 38"/>
                  <a:gd name="T17" fmla="*/ 11 h 28"/>
                  <a:gd name="T18" fmla="*/ 29 w 38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8">
                    <a:moveTo>
                      <a:pt x="29" y="0"/>
                    </a:moveTo>
                    <a:lnTo>
                      <a:pt x="29" y="5"/>
                    </a:lnTo>
                    <a:lnTo>
                      <a:pt x="14" y="13"/>
                    </a:lnTo>
                    <a:lnTo>
                      <a:pt x="0" y="21"/>
                    </a:lnTo>
                    <a:lnTo>
                      <a:pt x="11" y="28"/>
                    </a:lnTo>
                    <a:lnTo>
                      <a:pt x="26" y="24"/>
                    </a:lnTo>
                    <a:lnTo>
                      <a:pt x="35" y="23"/>
                    </a:lnTo>
                    <a:lnTo>
                      <a:pt x="35" y="17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2" name="Freeform 118"/>
              <p:cNvSpPr>
                <a:spLocks/>
              </p:cNvSpPr>
              <p:nvPr/>
            </p:nvSpPr>
            <p:spPr bwMode="auto">
              <a:xfrm>
                <a:off x="2782" y="6690"/>
                <a:ext cx="99" cy="21"/>
              </a:xfrm>
              <a:custGeom>
                <a:avLst/>
                <a:gdLst>
                  <a:gd name="T0" fmla="*/ 79 w 99"/>
                  <a:gd name="T1" fmla="*/ 0 h 21"/>
                  <a:gd name="T2" fmla="*/ 64 w 99"/>
                  <a:gd name="T3" fmla="*/ 6 h 21"/>
                  <a:gd name="T4" fmla="*/ 44 w 99"/>
                  <a:gd name="T5" fmla="*/ 10 h 21"/>
                  <a:gd name="T6" fmla="*/ 21 w 99"/>
                  <a:gd name="T7" fmla="*/ 14 h 21"/>
                  <a:gd name="T8" fmla="*/ 0 w 99"/>
                  <a:gd name="T9" fmla="*/ 21 h 21"/>
                  <a:gd name="T10" fmla="*/ 15 w 99"/>
                  <a:gd name="T11" fmla="*/ 19 h 21"/>
                  <a:gd name="T12" fmla="*/ 29 w 99"/>
                  <a:gd name="T13" fmla="*/ 19 h 21"/>
                  <a:gd name="T14" fmla="*/ 41 w 99"/>
                  <a:gd name="T15" fmla="*/ 17 h 21"/>
                  <a:gd name="T16" fmla="*/ 53 w 99"/>
                  <a:gd name="T17" fmla="*/ 16 h 21"/>
                  <a:gd name="T18" fmla="*/ 73 w 99"/>
                  <a:gd name="T19" fmla="*/ 6 h 21"/>
                  <a:gd name="T20" fmla="*/ 99 w 99"/>
                  <a:gd name="T21" fmla="*/ 0 h 21"/>
                  <a:gd name="T22" fmla="*/ 88 w 99"/>
                  <a:gd name="T23" fmla="*/ 0 h 21"/>
                  <a:gd name="T24" fmla="*/ 79 w 99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" h="21">
                    <a:moveTo>
                      <a:pt x="79" y="0"/>
                    </a:moveTo>
                    <a:lnTo>
                      <a:pt x="64" y="6"/>
                    </a:lnTo>
                    <a:lnTo>
                      <a:pt x="44" y="10"/>
                    </a:lnTo>
                    <a:lnTo>
                      <a:pt x="21" y="14"/>
                    </a:lnTo>
                    <a:lnTo>
                      <a:pt x="0" y="21"/>
                    </a:lnTo>
                    <a:lnTo>
                      <a:pt x="15" y="19"/>
                    </a:lnTo>
                    <a:lnTo>
                      <a:pt x="29" y="19"/>
                    </a:lnTo>
                    <a:lnTo>
                      <a:pt x="41" y="17"/>
                    </a:lnTo>
                    <a:lnTo>
                      <a:pt x="53" y="16"/>
                    </a:lnTo>
                    <a:lnTo>
                      <a:pt x="73" y="6"/>
                    </a:lnTo>
                    <a:lnTo>
                      <a:pt x="99" y="0"/>
                    </a:lnTo>
                    <a:lnTo>
                      <a:pt x="88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3" name="Freeform 119"/>
              <p:cNvSpPr>
                <a:spLocks/>
              </p:cNvSpPr>
              <p:nvPr/>
            </p:nvSpPr>
            <p:spPr bwMode="auto">
              <a:xfrm>
                <a:off x="2381" y="6785"/>
                <a:ext cx="32" cy="17"/>
              </a:xfrm>
              <a:custGeom>
                <a:avLst/>
                <a:gdLst>
                  <a:gd name="T0" fmla="*/ 32 w 32"/>
                  <a:gd name="T1" fmla="*/ 2 h 17"/>
                  <a:gd name="T2" fmla="*/ 18 w 32"/>
                  <a:gd name="T3" fmla="*/ 0 h 17"/>
                  <a:gd name="T4" fmla="*/ 0 w 32"/>
                  <a:gd name="T5" fmla="*/ 2 h 17"/>
                  <a:gd name="T6" fmla="*/ 3 w 32"/>
                  <a:gd name="T7" fmla="*/ 8 h 17"/>
                  <a:gd name="T8" fmla="*/ 15 w 32"/>
                  <a:gd name="T9" fmla="*/ 17 h 17"/>
                  <a:gd name="T10" fmla="*/ 32 w 32"/>
                  <a:gd name="T11" fmla="*/ 2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7">
                    <a:moveTo>
                      <a:pt x="32" y="2"/>
                    </a:moveTo>
                    <a:lnTo>
                      <a:pt x="18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15" y="17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4" name="Freeform 120"/>
              <p:cNvSpPr>
                <a:spLocks/>
              </p:cNvSpPr>
              <p:nvPr/>
            </p:nvSpPr>
            <p:spPr bwMode="auto">
              <a:xfrm>
                <a:off x="2518" y="6837"/>
                <a:ext cx="20" cy="15"/>
              </a:xfrm>
              <a:custGeom>
                <a:avLst/>
                <a:gdLst>
                  <a:gd name="T0" fmla="*/ 17 w 20"/>
                  <a:gd name="T1" fmla="*/ 0 h 15"/>
                  <a:gd name="T2" fmla="*/ 6 w 20"/>
                  <a:gd name="T3" fmla="*/ 4 h 15"/>
                  <a:gd name="T4" fmla="*/ 14 w 20"/>
                  <a:gd name="T5" fmla="*/ 15 h 15"/>
                  <a:gd name="T6" fmla="*/ 0 w 20"/>
                  <a:gd name="T7" fmla="*/ 11 h 15"/>
                  <a:gd name="T8" fmla="*/ 9 w 20"/>
                  <a:gd name="T9" fmla="*/ 5 h 15"/>
                  <a:gd name="T10" fmla="*/ 20 w 20"/>
                  <a:gd name="T11" fmla="*/ 0 h 15"/>
                  <a:gd name="T12" fmla="*/ 17 w 20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7" y="0"/>
                    </a:moveTo>
                    <a:lnTo>
                      <a:pt x="6" y="4"/>
                    </a:lnTo>
                    <a:lnTo>
                      <a:pt x="14" y="15"/>
                    </a:lnTo>
                    <a:lnTo>
                      <a:pt x="0" y="11"/>
                    </a:lnTo>
                    <a:lnTo>
                      <a:pt x="9" y="5"/>
                    </a:lnTo>
                    <a:lnTo>
                      <a:pt x="2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5" name="Freeform 121"/>
              <p:cNvSpPr>
                <a:spLocks/>
              </p:cNvSpPr>
              <p:nvPr/>
            </p:nvSpPr>
            <p:spPr bwMode="auto">
              <a:xfrm>
                <a:off x="2242" y="6842"/>
                <a:ext cx="325" cy="175"/>
              </a:xfrm>
              <a:custGeom>
                <a:avLst/>
                <a:gdLst>
                  <a:gd name="T0" fmla="*/ 154 w 325"/>
                  <a:gd name="T1" fmla="*/ 0 h 175"/>
                  <a:gd name="T2" fmla="*/ 157 w 325"/>
                  <a:gd name="T3" fmla="*/ 6 h 175"/>
                  <a:gd name="T4" fmla="*/ 165 w 325"/>
                  <a:gd name="T5" fmla="*/ 14 h 175"/>
                  <a:gd name="T6" fmla="*/ 151 w 325"/>
                  <a:gd name="T7" fmla="*/ 37 h 175"/>
                  <a:gd name="T8" fmla="*/ 130 w 325"/>
                  <a:gd name="T9" fmla="*/ 40 h 175"/>
                  <a:gd name="T10" fmla="*/ 110 w 325"/>
                  <a:gd name="T11" fmla="*/ 46 h 175"/>
                  <a:gd name="T12" fmla="*/ 96 w 325"/>
                  <a:gd name="T13" fmla="*/ 46 h 175"/>
                  <a:gd name="T14" fmla="*/ 81 w 325"/>
                  <a:gd name="T15" fmla="*/ 48 h 175"/>
                  <a:gd name="T16" fmla="*/ 67 w 325"/>
                  <a:gd name="T17" fmla="*/ 50 h 175"/>
                  <a:gd name="T18" fmla="*/ 52 w 325"/>
                  <a:gd name="T19" fmla="*/ 52 h 175"/>
                  <a:gd name="T20" fmla="*/ 37 w 325"/>
                  <a:gd name="T21" fmla="*/ 52 h 175"/>
                  <a:gd name="T22" fmla="*/ 26 w 325"/>
                  <a:gd name="T23" fmla="*/ 54 h 175"/>
                  <a:gd name="T24" fmla="*/ 8 w 325"/>
                  <a:gd name="T25" fmla="*/ 56 h 175"/>
                  <a:gd name="T26" fmla="*/ 0 w 325"/>
                  <a:gd name="T27" fmla="*/ 61 h 175"/>
                  <a:gd name="T28" fmla="*/ 8 w 325"/>
                  <a:gd name="T29" fmla="*/ 69 h 175"/>
                  <a:gd name="T30" fmla="*/ 8 w 325"/>
                  <a:gd name="T31" fmla="*/ 80 h 175"/>
                  <a:gd name="T32" fmla="*/ 32 w 325"/>
                  <a:gd name="T33" fmla="*/ 84 h 175"/>
                  <a:gd name="T34" fmla="*/ 55 w 325"/>
                  <a:gd name="T35" fmla="*/ 90 h 175"/>
                  <a:gd name="T36" fmla="*/ 75 w 325"/>
                  <a:gd name="T37" fmla="*/ 97 h 175"/>
                  <a:gd name="T38" fmla="*/ 96 w 325"/>
                  <a:gd name="T39" fmla="*/ 107 h 175"/>
                  <a:gd name="T40" fmla="*/ 110 w 325"/>
                  <a:gd name="T41" fmla="*/ 113 h 175"/>
                  <a:gd name="T42" fmla="*/ 122 w 325"/>
                  <a:gd name="T43" fmla="*/ 122 h 175"/>
                  <a:gd name="T44" fmla="*/ 128 w 325"/>
                  <a:gd name="T45" fmla="*/ 130 h 175"/>
                  <a:gd name="T46" fmla="*/ 130 w 325"/>
                  <a:gd name="T47" fmla="*/ 139 h 175"/>
                  <a:gd name="T48" fmla="*/ 116 w 325"/>
                  <a:gd name="T49" fmla="*/ 137 h 175"/>
                  <a:gd name="T50" fmla="*/ 110 w 325"/>
                  <a:gd name="T51" fmla="*/ 139 h 175"/>
                  <a:gd name="T52" fmla="*/ 107 w 325"/>
                  <a:gd name="T53" fmla="*/ 139 h 175"/>
                  <a:gd name="T54" fmla="*/ 110 w 325"/>
                  <a:gd name="T55" fmla="*/ 143 h 175"/>
                  <a:gd name="T56" fmla="*/ 110 w 325"/>
                  <a:gd name="T57" fmla="*/ 149 h 175"/>
                  <a:gd name="T58" fmla="*/ 107 w 325"/>
                  <a:gd name="T59" fmla="*/ 154 h 175"/>
                  <a:gd name="T60" fmla="*/ 122 w 325"/>
                  <a:gd name="T61" fmla="*/ 156 h 175"/>
                  <a:gd name="T62" fmla="*/ 128 w 325"/>
                  <a:gd name="T63" fmla="*/ 164 h 175"/>
                  <a:gd name="T64" fmla="*/ 130 w 325"/>
                  <a:gd name="T65" fmla="*/ 170 h 175"/>
                  <a:gd name="T66" fmla="*/ 145 w 325"/>
                  <a:gd name="T67" fmla="*/ 175 h 175"/>
                  <a:gd name="T68" fmla="*/ 160 w 325"/>
                  <a:gd name="T69" fmla="*/ 175 h 175"/>
                  <a:gd name="T70" fmla="*/ 183 w 325"/>
                  <a:gd name="T71" fmla="*/ 175 h 175"/>
                  <a:gd name="T72" fmla="*/ 200 w 325"/>
                  <a:gd name="T73" fmla="*/ 156 h 175"/>
                  <a:gd name="T74" fmla="*/ 212 w 325"/>
                  <a:gd name="T75" fmla="*/ 154 h 175"/>
                  <a:gd name="T76" fmla="*/ 215 w 325"/>
                  <a:gd name="T77" fmla="*/ 154 h 175"/>
                  <a:gd name="T78" fmla="*/ 221 w 325"/>
                  <a:gd name="T79" fmla="*/ 154 h 175"/>
                  <a:gd name="T80" fmla="*/ 241 w 325"/>
                  <a:gd name="T81" fmla="*/ 160 h 175"/>
                  <a:gd name="T82" fmla="*/ 325 w 325"/>
                  <a:gd name="T83" fmla="*/ 135 h 175"/>
                  <a:gd name="T84" fmla="*/ 244 w 325"/>
                  <a:gd name="T85" fmla="*/ 133 h 175"/>
                  <a:gd name="T86" fmla="*/ 223 w 325"/>
                  <a:gd name="T87" fmla="*/ 126 h 175"/>
                  <a:gd name="T88" fmla="*/ 229 w 325"/>
                  <a:gd name="T89" fmla="*/ 118 h 175"/>
                  <a:gd name="T90" fmla="*/ 244 w 325"/>
                  <a:gd name="T91" fmla="*/ 113 h 175"/>
                  <a:gd name="T92" fmla="*/ 253 w 325"/>
                  <a:gd name="T93" fmla="*/ 107 h 175"/>
                  <a:gd name="T94" fmla="*/ 247 w 325"/>
                  <a:gd name="T95" fmla="*/ 99 h 175"/>
                  <a:gd name="T96" fmla="*/ 232 w 325"/>
                  <a:gd name="T97" fmla="*/ 95 h 175"/>
                  <a:gd name="T98" fmla="*/ 279 w 325"/>
                  <a:gd name="T99" fmla="*/ 27 h 175"/>
                  <a:gd name="T100" fmla="*/ 209 w 325"/>
                  <a:gd name="T101" fmla="*/ 48 h 175"/>
                  <a:gd name="T102" fmla="*/ 189 w 325"/>
                  <a:gd name="T103" fmla="*/ 42 h 175"/>
                  <a:gd name="T104" fmla="*/ 180 w 325"/>
                  <a:gd name="T105" fmla="*/ 37 h 175"/>
                  <a:gd name="T106" fmla="*/ 171 w 325"/>
                  <a:gd name="T107" fmla="*/ 27 h 175"/>
                  <a:gd name="T108" fmla="*/ 168 w 325"/>
                  <a:gd name="T109" fmla="*/ 21 h 175"/>
                  <a:gd name="T110" fmla="*/ 160 w 325"/>
                  <a:gd name="T111" fmla="*/ 6 h 175"/>
                  <a:gd name="T112" fmla="*/ 154 w 325"/>
                  <a:gd name="T113" fmla="*/ 0 h 1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5" h="175">
                    <a:moveTo>
                      <a:pt x="154" y="0"/>
                    </a:moveTo>
                    <a:lnTo>
                      <a:pt x="157" y="6"/>
                    </a:lnTo>
                    <a:lnTo>
                      <a:pt x="165" y="14"/>
                    </a:lnTo>
                    <a:lnTo>
                      <a:pt x="151" y="37"/>
                    </a:lnTo>
                    <a:lnTo>
                      <a:pt x="130" y="40"/>
                    </a:lnTo>
                    <a:lnTo>
                      <a:pt x="110" y="46"/>
                    </a:lnTo>
                    <a:lnTo>
                      <a:pt x="96" y="46"/>
                    </a:lnTo>
                    <a:lnTo>
                      <a:pt x="81" y="48"/>
                    </a:lnTo>
                    <a:lnTo>
                      <a:pt x="67" y="50"/>
                    </a:lnTo>
                    <a:lnTo>
                      <a:pt x="52" y="52"/>
                    </a:lnTo>
                    <a:lnTo>
                      <a:pt x="37" y="52"/>
                    </a:lnTo>
                    <a:lnTo>
                      <a:pt x="26" y="54"/>
                    </a:lnTo>
                    <a:lnTo>
                      <a:pt x="8" y="56"/>
                    </a:lnTo>
                    <a:lnTo>
                      <a:pt x="0" y="61"/>
                    </a:lnTo>
                    <a:lnTo>
                      <a:pt x="8" y="69"/>
                    </a:lnTo>
                    <a:lnTo>
                      <a:pt x="8" y="80"/>
                    </a:lnTo>
                    <a:lnTo>
                      <a:pt x="32" y="84"/>
                    </a:lnTo>
                    <a:lnTo>
                      <a:pt x="55" y="90"/>
                    </a:lnTo>
                    <a:lnTo>
                      <a:pt x="75" y="97"/>
                    </a:lnTo>
                    <a:lnTo>
                      <a:pt x="96" y="107"/>
                    </a:lnTo>
                    <a:lnTo>
                      <a:pt x="110" y="113"/>
                    </a:lnTo>
                    <a:lnTo>
                      <a:pt x="122" y="122"/>
                    </a:lnTo>
                    <a:lnTo>
                      <a:pt x="128" y="130"/>
                    </a:lnTo>
                    <a:lnTo>
                      <a:pt x="130" y="139"/>
                    </a:lnTo>
                    <a:lnTo>
                      <a:pt x="116" y="137"/>
                    </a:lnTo>
                    <a:lnTo>
                      <a:pt x="110" y="139"/>
                    </a:lnTo>
                    <a:lnTo>
                      <a:pt x="107" y="139"/>
                    </a:lnTo>
                    <a:lnTo>
                      <a:pt x="110" y="143"/>
                    </a:lnTo>
                    <a:lnTo>
                      <a:pt x="110" y="149"/>
                    </a:lnTo>
                    <a:lnTo>
                      <a:pt x="107" y="154"/>
                    </a:lnTo>
                    <a:lnTo>
                      <a:pt x="122" y="156"/>
                    </a:lnTo>
                    <a:lnTo>
                      <a:pt x="128" y="164"/>
                    </a:lnTo>
                    <a:lnTo>
                      <a:pt x="130" y="170"/>
                    </a:lnTo>
                    <a:lnTo>
                      <a:pt x="145" y="175"/>
                    </a:lnTo>
                    <a:lnTo>
                      <a:pt x="160" y="175"/>
                    </a:lnTo>
                    <a:lnTo>
                      <a:pt x="183" y="175"/>
                    </a:lnTo>
                    <a:lnTo>
                      <a:pt x="200" y="156"/>
                    </a:lnTo>
                    <a:lnTo>
                      <a:pt x="212" y="154"/>
                    </a:lnTo>
                    <a:lnTo>
                      <a:pt x="215" y="154"/>
                    </a:lnTo>
                    <a:lnTo>
                      <a:pt x="221" y="154"/>
                    </a:lnTo>
                    <a:lnTo>
                      <a:pt x="241" y="160"/>
                    </a:lnTo>
                    <a:lnTo>
                      <a:pt x="325" y="135"/>
                    </a:lnTo>
                    <a:lnTo>
                      <a:pt x="244" y="133"/>
                    </a:lnTo>
                    <a:lnTo>
                      <a:pt x="223" y="126"/>
                    </a:lnTo>
                    <a:lnTo>
                      <a:pt x="229" y="118"/>
                    </a:lnTo>
                    <a:lnTo>
                      <a:pt x="244" y="113"/>
                    </a:lnTo>
                    <a:lnTo>
                      <a:pt x="253" y="107"/>
                    </a:lnTo>
                    <a:lnTo>
                      <a:pt x="247" y="99"/>
                    </a:lnTo>
                    <a:lnTo>
                      <a:pt x="232" y="95"/>
                    </a:lnTo>
                    <a:lnTo>
                      <a:pt x="279" y="27"/>
                    </a:lnTo>
                    <a:lnTo>
                      <a:pt x="209" y="48"/>
                    </a:lnTo>
                    <a:lnTo>
                      <a:pt x="189" y="42"/>
                    </a:lnTo>
                    <a:lnTo>
                      <a:pt x="180" y="37"/>
                    </a:lnTo>
                    <a:lnTo>
                      <a:pt x="171" y="27"/>
                    </a:lnTo>
                    <a:lnTo>
                      <a:pt x="168" y="21"/>
                    </a:lnTo>
                    <a:lnTo>
                      <a:pt x="160" y="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6" name="Freeform 122"/>
              <p:cNvSpPr>
                <a:spLocks/>
              </p:cNvSpPr>
              <p:nvPr/>
            </p:nvSpPr>
            <p:spPr bwMode="auto">
              <a:xfrm>
                <a:off x="1872" y="7538"/>
                <a:ext cx="88" cy="40"/>
              </a:xfrm>
              <a:custGeom>
                <a:avLst/>
                <a:gdLst>
                  <a:gd name="T0" fmla="*/ 56 w 88"/>
                  <a:gd name="T1" fmla="*/ 4 h 40"/>
                  <a:gd name="T2" fmla="*/ 0 w 88"/>
                  <a:gd name="T3" fmla="*/ 23 h 40"/>
                  <a:gd name="T4" fmla="*/ 0 w 88"/>
                  <a:gd name="T5" fmla="*/ 30 h 40"/>
                  <a:gd name="T6" fmla="*/ 18 w 88"/>
                  <a:gd name="T7" fmla="*/ 40 h 40"/>
                  <a:gd name="T8" fmla="*/ 35 w 88"/>
                  <a:gd name="T9" fmla="*/ 34 h 40"/>
                  <a:gd name="T10" fmla="*/ 53 w 88"/>
                  <a:gd name="T11" fmla="*/ 29 h 40"/>
                  <a:gd name="T12" fmla="*/ 67 w 88"/>
                  <a:gd name="T13" fmla="*/ 19 h 40"/>
                  <a:gd name="T14" fmla="*/ 88 w 88"/>
                  <a:gd name="T15" fmla="*/ 11 h 40"/>
                  <a:gd name="T16" fmla="*/ 85 w 88"/>
                  <a:gd name="T17" fmla="*/ 8 h 40"/>
                  <a:gd name="T18" fmla="*/ 79 w 88"/>
                  <a:gd name="T19" fmla="*/ 2 h 40"/>
                  <a:gd name="T20" fmla="*/ 67 w 88"/>
                  <a:gd name="T21" fmla="*/ 0 h 40"/>
                  <a:gd name="T22" fmla="*/ 56 w 88"/>
                  <a:gd name="T23" fmla="*/ 4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40">
                    <a:moveTo>
                      <a:pt x="56" y="4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18" y="40"/>
                    </a:lnTo>
                    <a:lnTo>
                      <a:pt x="35" y="34"/>
                    </a:lnTo>
                    <a:lnTo>
                      <a:pt x="53" y="29"/>
                    </a:lnTo>
                    <a:lnTo>
                      <a:pt x="67" y="19"/>
                    </a:lnTo>
                    <a:lnTo>
                      <a:pt x="88" y="11"/>
                    </a:lnTo>
                    <a:lnTo>
                      <a:pt x="85" y="8"/>
                    </a:lnTo>
                    <a:lnTo>
                      <a:pt x="79" y="2"/>
                    </a:lnTo>
                    <a:lnTo>
                      <a:pt x="67" y="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7" name="Freeform 123"/>
              <p:cNvSpPr>
                <a:spLocks/>
              </p:cNvSpPr>
              <p:nvPr/>
            </p:nvSpPr>
            <p:spPr bwMode="auto">
              <a:xfrm>
                <a:off x="1718" y="201"/>
                <a:ext cx="890" cy="7698"/>
              </a:xfrm>
              <a:custGeom>
                <a:avLst/>
                <a:gdLst>
                  <a:gd name="T0" fmla="*/ 724 w 890"/>
                  <a:gd name="T1" fmla="*/ 7347 h 7698"/>
                  <a:gd name="T2" fmla="*/ 803 w 890"/>
                  <a:gd name="T3" fmla="*/ 7052 h 7698"/>
                  <a:gd name="T4" fmla="*/ 765 w 890"/>
                  <a:gd name="T5" fmla="*/ 6683 h 7698"/>
                  <a:gd name="T6" fmla="*/ 768 w 890"/>
                  <a:gd name="T7" fmla="*/ 6451 h 7698"/>
                  <a:gd name="T8" fmla="*/ 809 w 890"/>
                  <a:gd name="T9" fmla="*/ 6204 h 7698"/>
                  <a:gd name="T10" fmla="*/ 840 w 890"/>
                  <a:gd name="T11" fmla="*/ 5953 h 7698"/>
                  <a:gd name="T12" fmla="*/ 826 w 890"/>
                  <a:gd name="T13" fmla="*/ 5818 h 7698"/>
                  <a:gd name="T14" fmla="*/ 782 w 890"/>
                  <a:gd name="T15" fmla="*/ 5558 h 7698"/>
                  <a:gd name="T16" fmla="*/ 756 w 890"/>
                  <a:gd name="T17" fmla="*/ 5290 h 7698"/>
                  <a:gd name="T18" fmla="*/ 765 w 890"/>
                  <a:gd name="T19" fmla="*/ 5075 h 7698"/>
                  <a:gd name="T20" fmla="*/ 753 w 890"/>
                  <a:gd name="T21" fmla="*/ 4368 h 7698"/>
                  <a:gd name="T22" fmla="*/ 745 w 890"/>
                  <a:gd name="T23" fmla="*/ 4127 h 7698"/>
                  <a:gd name="T24" fmla="*/ 654 w 890"/>
                  <a:gd name="T25" fmla="*/ 3811 h 7698"/>
                  <a:gd name="T26" fmla="*/ 669 w 890"/>
                  <a:gd name="T27" fmla="*/ 3634 h 7698"/>
                  <a:gd name="T28" fmla="*/ 861 w 890"/>
                  <a:gd name="T29" fmla="*/ 3461 h 7698"/>
                  <a:gd name="T30" fmla="*/ 817 w 890"/>
                  <a:gd name="T31" fmla="*/ 3644 h 7698"/>
                  <a:gd name="T32" fmla="*/ 840 w 890"/>
                  <a:gd name="T33" fmla="*/ 3927 h 7698"/>
                  <a:gd name="T34" fmla="*/ 878 w 890"/>
                  <a:gd name="T35" fmla="*/ 3602 h 7698"/>
                  <a:gd name="T36" fmla="*/ 881 w 890"/>
                  <a:gd name="T37" fmla="*/ 3275 h 7698"/>
                  <a:gd name="T38" fmla="*/ 838 w 890"/>
                  <a:gd name="T39" fmla="*/ 2956 h 7698"/>
                  <a:gd name="T40" fmla="*/ 669 w 890"/>
                  <a:gd name="T41" fmla="*/ 2935 h 7698"/>
                  <a:gd name="T42" fmla="*/ 736 w 890"/>
                  <a:gd name="T43" fmla="*/ 2021 h 7698"/>
                  <a:gd name="T44" fmla="*/ 593 w 890"/>
                  <a:gd name="T45" fmla="*/ 1897 h 7698"/>
                  <a:gd name="T46" fmla="*/ 591 w 890"/>
                  <a:gd name="T47" fmla="*/ 1620 h 7698"/>
                  <a:gd name="T48" fmla="*/ 602 w 890"/>
                  <a:gd name="T49" fmla="*/ 1384 h 7698"/>
                  <a:gd name="T50" fmla="*/ 718 w 890"/>
                  <a:gd name="T51" fmla="*/ 1125 h 7698"/>
                  <a:gd name="T52" fmla="*/ 713 w 890"/>
                  <a:gd name="T53" fmla="*/ 405 h 7698"/>
                  <a:gd name="T54" fmla="*/ 689 w 890"/>
                  <a:gd name="T55" fmla="*/ 662 h 7698"/>
                  <a:gd name="T56" fmla="*/ 602 w 890"/>
                  <a:gd name="T57" fmla="*/ 546 h 7698"/>
                  <a:gd name="T58" fmla="*/ 367 w 890"/>
                  <a:gd name="T59" fmla="*/ 53 h 7698"/>
                  <a:gd name="T60" fmla="*/ 61 w 890"/>
                  <a:gd name="T61" fmla="*/ 57 h 7698"/>
                  <a:gd name="T62" fmla="*/ 53 w 890"/>
                  <a:gd name="T63" fmla="*/ 365 h 7698"/>
                  <a:gd name="T64" fmla="*/ 82 w 890"/>
                  <a:gd name="T65" fmla="*/ 732 h 7698"/>
                  <a:gd name="T66" fmla="*/ 79 w 890"/>
                  <a:gd name="T67" fmla="*/ 1074 h 7698"/>
                  <a:gd name="T68" fmla="*/ 79 w 890"/>
                  <a:gd name="T69" fmla="*/ 1424 h 7698"/>
                  <a:gd name="T70" fmla="*/ 259 w 890"/>
                  <a:gd name="T71" fmla="*/ 1781 h 7698"/>
                  <a:gd name="T72" fmla="*/ 242 w 890"/>
                  <a:gd name="T73" fmla="*/ 2224 h 7698"/>
                  <a:gd name="T74" fmla="*/ 163 w 890"/>
                  <a:gd name="T75" fmla="*/ 2669 h 7698"/>
                  <a:gd name="T76" fmla="*/ 120 w 890"/>
                  <a:gd name="T77" fmla="*/ 2581 h 7698"/>
                  <a:gd name="T78" fmla="*/ 146 w 890"/>
                  <a:gd name="T79" fmla="*/ 2924 h 7698"/>
                  <a:gd name="T80" fmla="*/ 157 w 890"/>
                  <a:gd name="T81" fmla="*/ 3239 h 7698"/>
                  <a:gd name="T82" fmla="*/ 120 w 890"/>
                  <a:gd name="T83" fmla="*/ 3627 h 7698"/>
                  <a:gd name="T84" fmla="*/ 70 w 890"/>
                  <a:gd name="T85" fmla="*/ 3743 h 7698"/>
                  <a:gd name="T86" fmla="*/ 96 w 890"/>
                  <a:gd name="T87" fmla="*/ 3775 h 7698"/>
                  <a:gd name="T88" fmla="*/ 76 w 890"/>
                  <a:gd name="T89" fmla="*/ 4104 h 7698"/>
                  <a:gd name="T90" fmla="*/ 117 w 890"/>
                  <a:gd name="T91" fmla="*/ 4387 h 7698"/>
                  <a:gd name="T92" fmla="*/ 134 w 890"/>
                  <a:gd name="T93" fmla="*/ 4630 h 7698"/>
                  <a:gd name="T94" fmla="*/ 207 w 890"/>
                  <a:gd name="T95" fmla="*/ 4935 h 7698"/>
                  <a:gd name="T96" fmla="*/ 279 w 890"/>
                  <a:gd name="T97" fmla="*/ 5225 h 7698"/>
                  <a:gd name="T98" fmla="*/ 364 w 890"/>
                  <a:gd name="T99" fmla="*/ 5615 h 7698"/>
                  <a:gd name="T100" fmla="*/ 515 w 890"/>
                  <a:gd name="T101" fmla="*/ 6014 h 7698"/>
                  <a:gd name="T102" fmla="*/ 527 w 890"/>
                  <a:gd name="T103" fmla="*/ 6396 h 7698"/>
                  <a:gd name="T104" fmla="*/ 524 w 890"/>
                  <a:gd name="T105" fmla="*/ 6704 h 7698"/>
                  <a:gd name="T106" fmla="*/ 509 w 890"/>
                  <a:gd name="T107" fmla="*/ 6970 h 7698"/>
                  <a:gd name="T108" fmla="*/ 550 w 890"/>
                  <a:gd name="T109" fmla="*/ 7118 h 7698"/>
                  <a:gd name="T110" fmla="*/ 570 w 890"/>
                  <a:gd name="T111" fmla="*/ 6373 h 7698"/>
                  <a:gd name="T112" fmla="*/ 605 w 890"/>
                  <a:gd name="T113" fmla="*/ 6050 h 7698"/>
                  <a:gd name="T114" fmla="*/ 675 w 890"/>
                  <a:gd name="T115" fmla="*/ 6189 h 7698"/>
                  <a:gd name="T116" fmla="*/ 678 w 890"/>
                  <a:gd name="T117" fmla="*/ 6459 h 7698"/>
                  <a:gd name="T118" fmla="*/ 672 w 890"/>
                  <a:gd name="T119" fmla="*/ 6729 h 7698"/>
                  <a:gd name="T120" fmla="*/ 727 w 890"/>
                  <a:gd name="T121" fmla="*/ 7037 h 7698"/>
                  <a:gd name="T122" fmla="*/ 681 w 890"/>
                  <a:gd name="T123" fmla="*/ 7366 h 7698"/>
                  <a:gd name="T124" fmla="*/ 649 w 890"/>
                  <a:gd name="T125" fmla="*/ 7611 h 769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0" h="7698">
                    <a:moveTo>
                      <a:pt x="721" y="7696"/>
                    </a:moveTo>
                    <a:lnTo>
                      <a:pt x="727" y="7693"/>
                    </a:lnTo>
                    <a:lnTo>
                      <a:pt x="739" y="7689"/>
                    </a:lnTo>
                    <a:lnTo>
                      <a:pt x="727" y="7668"/>
                    </a:lnTo>
                    <a:lnTo>
                      <a:pt x="721" y="7651"/>
                    </a:lnTo>
                    <a:lnTo>
                      <a:pt x="715" y="7630"/>
                    </a:lnTo>
                    <a:lnTo>
                      <a:pt x="715" y="7613"/>
                    </a:lnTo>
                    <a:lnTo>
                      <a:pt x="715" y="7594"/>
                    </a:lnTo>
                    <a:lnTo>
                      <a:pt x="715" y="7575"/>
                    </a:lnTo>
                    <a:lnTo>
                      <a:pt x="718" y="7556"/>
                    </a:lnTo>
                    <a:lnTo>
                      <a:pt x="721" y="7539"/>
                    </a:lnTo>
                    <a:lnTo>
                      <a:pt x="721" y="7518"/>
                    </a:lnTo>
                    <a:lnTo>
                      <a:pt x="724" y="7501"/>
                    </a:lnTo>
                    <a:lnTo>
                      <a:pt x="724" y="7480"/>
                    </a:lnTo>
                    <a:lnTo>
                      <a:pt x="727" y="7463"/>
                    </a:lnTo>
                    <a:lnTo>
                      <a:pt x="724" y="7444"/>
                    </a:lnTo>
                    <a:lnTo>
                      <a:pt x="724" y="7425"/>
                    </a:lnTo>
                    <a:lnTo>
                      <a:pt x="718" y="7406"/>
                    </a:lnTo>
                    <a:lnTo>
                      <a:pt x="715" y="7388"/>
                    </a:lnTo>
                    <a:lnTo>
                      <a:pt x="715" y="7373"/>
                    </a:lnTo>
                    <a:lnTo>
                      <a:pt x="721" y="7360"/>
                    </a:lnTo>
                    <a:lnTo>
                      <a:pt x="724" y="7347"/>
                    </a:lnTo>
                    <a:lnTo>
                      <a:pt x="730" y="7335"/>
                    </a:lnTo>
                    <a:lnTo>
                      <a:pt x="733" y="7322"/>
                    </a:lnTo>
                    <a:lnTo>
                      <a:pt x="742" y="7309"/>
                    </a:lnTo>
                    <a:lnTo>
                      <a:pt x="745" y="7297"/>
                    </a:lnTo>
                    <a:lnTo>
                      <a:pt x="753" y="7286"/>
                    </a:lnTo>
                    <a:lnTo>
                      <a:pt x="756" y="7272"/>
                    </a:lnTo>
                    <a:lnTo>
                      <a:pt x="762" y="7261"/>
                    </a:lnTo>
                    <a:lnTo>
                      <a:pt x="768" y="7250"/>
                    </a:lnTo>
                    <a:lnTo>
                      <a:pt x="774" y="7238"/>
                    </a:lnTo>
                    <a:lnTo>
                      <a:pt x="777" y="7227"/>
                    </a:lnTo>
                    <a:lnTo>
                      <a:pt x="782" y="7215"/>
                    </a:lnTo>
                    <a:lnTo>
                      <a:pt x="785" y="7204"/>
                    </a:lnTo>
                    <a:lnTo>
                      <a:pt x="791" y="7193"/>
                    </a:lnTo>
                    <a:lnTo>
                      <a:pt x="785" y="7187"/>
                    </a:lnTo>
                    <a:lnTo>
                      <a:pt x="774" y="7181"/>
                    </a:lnTo>
                    <a:lnTo>
                      <a:pt x="771" y="7162"/>
                    </a:lnTo>
                    <a:lnTo>
                      <a:pt x="771" y="7143"/>
                    </a:lnTo>
                    <a:lnTo>
                      <a:pt x="774" y="7124"/>
                    </a:lnTo>
                    <a:lnTo>
                      <a:pt x="779" y="7107"/>
                    </a:lnTo>
                    <a:lnTo>
                      <a:pt x="785" y="7088"/>
                    </a:lnTo>
                    <a:lnTo>
                      <a:pt x="794" y="7071"/>
                    </a:lnTo>
                    <a:lnTo>
                      <a:pt x="803" y="7052"/>
                    </a:lnTo>
                    <a:lnTo>
                      <a:pt x="811" y="7035"/>
                    </a:lnTo>
                    <a:lnTo>
                      <a:pt x="817" y="7016"/>
                    </a:lnTo>
                    <a:lnTo>
                      <a:pt x="826" y="6997"/>
                    </a:lnTo>
                    <a:lnTo>
                      <a:pt x="832" y="6978"/>
                    </a:lnTo>
                    <a:lnTo>
                      <a:pt x="840" y="6961"/>
                    </a:lnTo>
                    <a:lnTo>
                      <a:pt x="843" y="6942"/>
                    </a:lnTo>
                    <a:lnTo>
                      <a:pt x="849" y="6925"/>
                    </a:lnTo>
                    <a:lnTo>
                      <a:pt x="852" y="6908"/>
                    </a:lnTo>
                    <a:lnTo>
                      <a:pt x="855" y="6890"/>
                    </a:lnTo>
                    <a:lnTo>
                      <a:pt x="858" y="6879"/>
                    </a:lnTo>
                    <a:lnTo>
                      <a:pt x="861" y="6868"/>
                    </a:lnTo>
                    <a:lnTo>
                      <a:pt x="861" y="6858"/>
                    </a:lnTo>
                    <a:lnTo>
                      <a:pt x="864" y="6850"/>
                    </a:lnTo>
                    <a:lnTo>
                      <a:pt x="861" y="6833"/>
                    </a:lnTo>
                    <a:lnTo>
                      <a:pt x="855" y="6816"/>
                    </a:lnTo>
                    <a:lnTo>
                      <a:pt x="838" y="6811"/>
                    </a:lnTo>
                    <a:lnTo>
                      <a:pt x="817" y="6811"/>
                    </a:lnTo>
                    <a:lnTo>
                      <a:pt x="803" y="6801"/>
                    </a:lnTo>
                    <a:lnTo>
                      <a:pt x="800" y="6788"/>
                    </a:lnTo>
                    <a:lnTo>
                      <a:pt x="788" y="6784"/>
                    </a:lnTo>
                    <a:lnTo>
                      <a:pt x="774" y="6778"/>
                    </a:lnTo>
                    <a:lnTo>
                      <a:pt x="765" y="6683"/>
                    </a:lnTo>
                    <a:lnTo>
                      <a:pt x="753" y="6679"/>
                    </a:lnTo>
                    <a:lnTo>
                      <a:pt x="745" y="6678"/>
                    </a:lnTo>
                    <a:lnTo>
                      <a:pt x="742" y="6666"/>
                    </a:lnTo>
                    <a:lnTo>
                      <a:pt x="739" y="6655"/>
                    </a:lnTo>
                    <a:lnTo>
                      <a:pt x="739" y="6643"/>
                    </a:lnTo>
                    <a:lnTo>
                      <a:pt x="739" y="6632"/>
                    </a:lnTo>
                    <a:lnTo>
                      <a:pt x="739" y="6621"/>
                    </a:lnTo>
                    <a:lnTo>
                      <a:pt x="739" y="6609"/>
                    </a:lnTo>
                    <a:lnTo>
                      <a:pt x="742" y="6598"/>
                    </a:lnTo>
                    <a:lnTo>
                      <a:pt x="745" y="6586"/>
                    </a:lnTo>
                    <a:lnTo>
                      <a:pt x="745" y="6575"/>
                    </a:lnTo>
                    <a:lnTo>
                      <a:pt x="745" y="6563"/>
                    </a:lnTo>
                    <a:lnTo>
                      <a:pt x="747" y="6552"/>
                    </a:lnTo>
                    <a:lnTo>
                      <a:pt x="750" y="6541"/>
                    </a:lnTo>
                    <a:lnTo>
                      <a:pt x="750" y="6529"/>
                    </a:lnTo>
                    <a:lnTo>
                      <a:pt x="753" y="6518"/>
                    </a:lnTo>
                    <a:lnTo>
                      <a:pt x="756" y="6506"/>
                    </a:lnTo>
                    <a:lnTo>
                      <a:pt x="762" y="6497"/>
                    </a:lnTo>
                    <a:lnTo>
                      <a:pt x="762" y="6486"/>
                    </a:lnTo>
                    <a:lnTo>
                      <a:pt x="765" y="6474"/>
                    </a:lnTo>
                    <a:lnTo>
                      <a:pt x="765" y="6463"/>
                    </a:lnTo>
                    <a:lnTo>
                      <a:pt x="768" y="6451"/>
                    </a:lnTo>
                    <a:lnTo>
                      <a:pt x="768" y="6440"/>
                    </a:lnTo>
                    <a:lnTo>
                      <a:pt x="771" y="6429"/>
                    </a:lnTo>
                    <a:lnTo>
                      <a:pt x="774" y="6417"/>
                    </a:lnTo>
                    <a:lnTo>
                      <a:pt x="777" y="6408"/>
                    </a:lnTo>
                    <a:lnTo>
                      <a:pt x="777" y="6396"/>
                    </a:lnTo>
                    <a:lnTo>
                      <a:pt x="777" y="6385"/>
                    </a:lnTo>
                    <a:lnTo>
                      <a:pt x="777" y="6373"/>
                    </a:lnTo>
                    <a:lnTo>
                      <a:pt x="779" y="6362"/>
                    </a:lnTo>
                    <a:lnTo>
                      <a:pt x="779" y="6351"/>
                    </a:lnTo>
                    <a:lnTo>
                      <a:pt x="779" y="6339"/>
                    </a:lnTo>
                    <a:lnTo>
                      <a:pt x="779" y="6328"/>
                    </a:lnTo>
                    <a:lnTo>
                      <a:pt x="779" y="6318"/>
                    </a:lnTo>
                    <a:lnTo>
                      <a:pt x="779" y="6305"/>
                    </a:lnTo>
                    <a:lnTo>
                      <a:pt x="782" y="6294"/>
                    </a:lnTo>
                    <a:lnTo>
                      <a:pt x="785" y="6282"/>
                    </a:lnTo>
                    <a:lnTo>
                      <a:pt x="788" y="6271"/>
                    </a:lnTo>
                    <a:lnTo>
                      <a:pt x="791" y="6259"/>
                    </a:lnTo>
                    <a:lnTo>
                      <a:pt x="794" y="6248"/>
                    </a:lnTo>
                    <a:lnTo>
                      <a:pt x="797" y="6237"/>
                    </a:lnTo>
                    <a:lnTo>
                      <a:pt x="803" y="6227"/>
                    </a:lnTo>
                    <a:lnTo>
                      <a:pt x="803" y="6216"/>
                    </a:lnTo>
                    <a:lnTo>
                      <a:pt x="809" y="6204"/>
                    </a:lnTo>
                    <a:lnTo>
                      <a:pt x="809" y="6193"/>
                    </a:lnTo>
                    <a:lnTo>
                      <a:pt x="814" y="6183"/>
                    </a:lnTo>
                    <a:lnTo>
                      <a:pt x="820" y="6162"/>
                    </a:lnTo>
                    <a:lnTo>
                      <a:pt x="829" y="6143"/>
                    </a:lnTo>
                    <a:lnTo>
                      <a:pt x="829" y="6132"/>
                    </a:lnTo>
                    <a:lnTo>
                      <a:pt x="832" y="6121"/>
                    </a:lnTo>
                    <a:lnTo>
                      <a:pt x="832" y="6109"/>
                    </a:lnTo>
                    <a:lnTo>
                      <a:pt x="835" y="6100"/>
                    </a:lnTo>
                    <a:lnTo>
                      <a:pt x="835" y="6088"/>
                    </a:lnTo>
                    <a:lnTo>
                      <a:pt x="838" y="6079"/>
                    </a:lnTo>
                    <a:lnTo>
                      <a:pt x="840" y="6067"/>
                    </a:lnTo>
                    <a:lnTo>
                      <a:pt x="843" y="6058"/>
                    </a:lnTo>
                    <a:lnTo>
                      <a:pt x="840" y="6046"/>
                    </a:lnTo>
                    <a:lnTo>
                      <a:pt x="840" y="6035"/>
                    </a:lnTo>
                    <a:lnTo>
                      <a:pt x="840" y="6024"/>
                    </a:lnTo>
                    <a:lnTo>
                      <a:pt x="840" y="6014"/>
                    </a:lnTo>
                    <a:lnTo>
                      <a:pt x="838" y="6003"/>
                    </a:lnTo>
                    <a:lnTo>
                      <a:pt x="838" y="5991"/>
                    </a:lnTo>
                    <a:lnTo>
                      <a:pt x="835" y="5980"/>
                    </a:lnTo>
                    <a:lnTo>
                      <a:pt x="835" y="5970"/>
                    </a:lnTo>
                    <a:lnTo>
                      <a:pt x="838" y="5959"/>
                    </a:lnTo>
                    <a:lnTo>
                      <a:pt x="840" y="5953"/>
                    </a:lnTo>
                    <a:lnTo>
                      <a:pt x="826" y="5927"/>
                    </a:lnTo>
                    <a:lnTo>
                      <a:pt x="814" y="5900"/>
                    </a:lnTo>
                    <a:lnTo>
                      <a:pt x="797" y="5898"/>
                    </a:lnTo>
                    <a:lnTo>
                      <a:pt x="779" y="5893"/>
                    </a:lnTo>
                    <a:lnTo>
                      <a:pt x="774" y="5885"/>
                    </a:lnTo>
                    <a:lnTo>
                      <a:pt x="765" y="5883"/>
                    </a:lnTo>
                    <a:lnTo>
                      <a:pt x="753" y="5881"/>
                    </a:lnTo>
                    <a:lnTo>
                      <a:pt x="747" y="5875"/>
                    </a:lnTo>
                    <a:lnTo>
                      <a:pt x="730" y="5883"/>
                    </a:lnTo>
                    <a:lnTo>
                      <a:pt x="713" y="5885"/>
                    </a:lnTo>
                    <a:lnTo>
                      <a:pt x="721" y="5843"/>
                    </a:lnTo>
                    <a:lnTo>
                      <a:pt x="730" y="5839"/>
                    </a:lnTo>
                    <a:lnTo>
                      <a:pt x="739" y="5847"/>
                    </a:lnTo>
                    <a:lnTo>
                      <a:pt x="730" y="5837"/>
                    </a:lnTo>
                    <a:lnTo>
                      <a:pt x="727" y="5828"/>
                    </a:lnTo>
                    <a:lnTo>
                      <a:pt x="742" y="5824"/>
                    </a:lnTo>
                    <a:lnTo>
                      <a:pt x="759" y="5828"/>
                    </a:lnTo>
                    <a:lnTo>
                      <a:pt x="777" y="5830"/>
                    </a:lnTo>
                    <a:lnTo>
                      <a:pt x="794" y="5834"/>
                    </a:lnTo>
                    <a:lnTo>
                      <a:pt x="803" y="5832"/>
                    </a:lnTo>
                    <a:lnTo>
                      <a:pt x="817" y="5830"/>
                    </a:lnTo>
                    <a:lnTo>
                      <a:pt x="826" y="5818"/>
                    </a:lnTo>
                    <a:lnTo>
                      <a:pt x="826" y="5809"/>
                    </a:lnTo>
                    <a:lnTo>
                      <a:pt x="817" y="5796"/>
                    </a:lnTo>
                    <a:lnTo>
                      <a:pt x="811" y="5784"/>
                    </a:lnTo>
                    <a:lnTo>
                      <a:pt x="826" y="5759"/>
                    </a:lnTo>
                    <a:lnTo>
                      <a:pt x="809" y="5739"/>
                    </a:lnTo>
                    <a:lnTo>
                      <a:pt x="791" y="5670"/>
                    </a:lnTo>
                    <a:lnTo>
                      <a:pt x="797" y="5659"/>
                    </a:lnTo>
                    <a:lnTo>
                      <a:pt x="791" y="5647"/>
                    </a:lnTo>
                    <a:lnTo>
                      <a:pt x="782" y="5647"/>
                    </a:lnTo>
                    <a:lnTo>
                      <a:pt x="774" y="5651"/>
                    </a:lnTo>
                    <a:lnTo>
                      <a:pt x="762" y="5640"/>
                    </a:lnTo>
                    <a:lnTo>
                      <a:pt x="762" y="5626"/>
                    </a:lnTo>
                    <a:lnTo>
                      <a:pt x="750" y="5628"/>
                    </a:lnTo>
                    <a:lnTo>
                      <a:pt x="739" y="5634"/>
                    </a:lnTo>
                    <a:lnTo>
                      <a:pt x="724" y="5630"/>
                    </a:lnTo>
                    <a:lnTo>
                      <a:pt x="715" y="5623"/>
                    </a:lnTo>
                    <a:lnTo>
                      <a:pt x="721" y="5607"/>
                    </a:lnTo>
                    <a:lnTo>
                      <a:pt x="736" y="5598"/>
                    </a:lnTo>
                    <a:lnTo>
                      <a:pt x="756" y="5588"/>
                    </a:lnTo>
                    <a:lnTo>
                      <a:pt x="782" y="5583"/>
                    </a:lnTo>
                    <a:lnTo>
                      <a:pt x="782" y="5569"/>
                    </a:lnTo>
                    <a:lnTo>
                      <a:pt x="782" y="5558"/>
                    </a:lnTo>
                    <a:lnTo>
                      <a:pt x="782" y="5545"/>
                    </a:lnTo>
                    <a:lnTo>
                      <a:pt x="782" y="5533"/>
                    </a:lnTo>
                    <a:lnTo>
                      <a:pt x="782" y="5520"/>
                    </a:lnTo>
                    <a:lnTo>
                      <a:pt x="782" y="5509"/>
                    </a:lnTo>
                    <a:lnTo>
                      <a:pt x="782" y="5497"/>
                    </a:lnTo>
                    <a:lnTo>
                      <a:pt x="782" y="5486"/>
                    </a:lnTo>
                    <a:lnTo>
                      <a:pt x="779" y="5472"/>
                    </a:lnTo>
                    <a:lnTo>
                      <a:pt x="779" y="5461"/>
                    </a:lnTo>
                    <a:lnTo>
                      <a:pt x="779" y="5448"/>
                    </a:lnTo>
                    <a:lnTo>
                      <a:pt x="779" y="5436"/>
                    </a:lnTo>
                    <a:lnTo>
                      <a:pt x="777" y="5423"/>
                    </a:lnTo>
                    <a:lnTo>
                      <a:pt x="777" y="5412"/>
                    </a:lnTo>
                    <a:lnTo>
                      <a:pt x="777" y="5400"/>
                    </a:lnTo>
                    <a:lnTo>
                      <a:pt x="777" y="5389"/>
                    </a:lnTo>
                    <a:lnTo>
                      <a:pt x="774" y="5376"/>
                    </a:lnTo>
                    <a:lnTo>
                      <a:pt x="771" y="5362"/>
                    </a:lnTo>
                    <a:lnTo>
                      <a:pt x="768" y="5349"/>
                    </a:lnTo>
                    <a:lnTo>
                      <a:pt x="765" y="5338"/>
                    </a:lnTo>
                    <a:lnTo>
                      <a:pt x="762" y="5324"/>
                    </a:lnTo>
                    <a:lnTo>
                      <a:pt x="759" y="5313"/>
                    </a:lnTo>
                    <a:lnTo>
                      <a:pt x="756" y="5301"/>
                    </a:lnTo>
                    <a:lnTo>
                      <a:pt x="756" y="5290"/>
                    </a:lnTo>
                    <a:lnTo>
                      <a:pt x="750" y="5277"/>
                    </a:lnTo>
                    <a:lnTo>
                      <a:pt x="747" y="5265"/>
                    </a:lnTo>
                    <a:lnTo>
                      <a:pt x="745" y="5252"/>
                    </a:lnTo>
                    <a:lnTo>
                      <a:pt x="742" y="5241"/>
                    </a:lnTo>
                    <a:lnTo>
                      <a:pt x="736" y="5229"/>
                    </a:lnTo>
                    <a:lnTo>
                      <a:pt x="733" y="5218"/>
                    </a:lnTo>
                    <a:lnTo>
                      <a:pt x="730" y="5206"/>
                    </a:lnTo>
                    <a:lnTo>
                      <a:pt x="727" y="5195"/>
                    </a:lnTo>
                    <a:lnTo>
                      <a:pt x="710" y="5191"/>
                    </a:lnTo>
                    <a:lnTo>
                      <a:pt x="698" y="5185"/>
                    </a:lnTo>
                    <a:lnTo>
                      <a:pt x="710" y="5176"/>
                    </a:lnTo>
                    <a:lnTo>
                      <a:pt x="707" y="5165"/>
                    </a:lnTo>
                    <a:lnTo>
                      <a:pt x="695" y="5163"/>
                    </a:lnTo>
                    <a:lnTo>
                      <a:pt x="684" y="5163"/>
                    </a:lnTo>
                    <a:lnTo>
                      <a:pt x="684" y="5142"/>
                    </a:lnTo>
                    <a:lnTo>
                      <a:pt x="692" y="5138"/>
                    </a:lnTo>
                    <a:lnTo>
                      <a:pt x="704" y="5142"/>
                    </a:lnTo>
                    <a:lnTo>
                      <a:pt x="718" y="5138"/>
                    </a:lnTo>
                    <a:lnTo>
                      <a:pt x="736" y="5138"/>
                    </a:lnTo>
                    <a:lnTo>
                      <a:pt x="739" y="5121"/>
                    </a:lnTo>
                    <a:lnTo>
                      <a:pt x="736" y="5106"/>
                    </a:lnTo>
                    <a:lnTo>
                      <a:pt x="765" y="5075"/>
                    </a:lnTo>
                    <a:lnTo>
                      <a:pt x="777" y="4952"/>
                    </a:lnTo>
                    <a:lnTo>
                      <a:pt x="765" y="4632"/>
                    </a:lnTo>
                    <a:lnTo>
                      <a:pt x="774" y="4554"/>
                    </a:lnTo>
                    <a:lnTo>
                      <a:pt x="774" y="4547"/>
                    </a:lnTo>
                    <a:lnTo>
                      <a:pt x="782" y="4541"/>
                    </a:lnTo>
                    <a:lnTo>
                      <a:pt x="771" y="4486"/>
                    </a:lnTo>
                    <a:lnTo>
                      <a:pt x="779" y="4475"/>
                    </a:lnTo>
                    <a:lnTo>
                      <a:pt x="779" y="4463"/>
                    </a:lnTo>
                    <a:lnTo>
                      <a:pt x="771" y="4450"/>
                    </a:lnTo>
                    <a:lnTo>
                      <a:pt x="756" y="4440"/>
                    </a:lnTo>
                    <a:lnTo>
                      <a:pt x="768" y="4423"/>
                    </a:lnTo>
                    <a:lnTo>
                      <a:pt x="762" y="4418"/>
                    </a:lnTo>
                    <a:lnTo>
                      <a:pt x="756" y="4412"/>
                    </a:lnTo>
                    <a:lnTo>
                      <a:pt x="762" y="4406"/>
                    </a:lnTo>
                    <a:lnTo>
                      <a:pt x="771" y="4400"/>
                    </a:lnTo>
                    <a:lnTo>
                      <a:pt x="765" y="4395"/>
                    </a:lnTo>
                    <a:lnTo>
                      <a:pt x="753" y="4389"/>
                    </a:lnTo>
                    <a:lnTo>
                      <a:pt x="762" y="4383"/>
                    </a:lnTo>
                    <a:lnTo>
                      <a:pt x="777" y="4378"/>
                    </a:lnTo>
                    <a:lnTo>
                      <a:pt x="771" y="4372"/>
                    </a:lnTo>
                    <a:lnTo>
                      <a:pt x="762" y="4370"/>
                    </a:lnTo>
                    <a:lnTo>
                      <a:pt x="753" y="4368"/>
                    </a:lnTo>
                    <a:lnTo>
                      <a:pt x="747" y="4366"/>
                    </a:lnTo>
                    <a:lnTo>
                      <a:pt x="745" y="4359"/>
                    </a:lnTo>
                    <a:lnTo>
                      <a:pt x="756" y="4353"/>
                    </a:lnTo>
                    <a:lnTo>
                      <a:pt x="736" y="4343"/>
                    </a:lnTo>
                    <a:lnTo>
                      <a:pt x="721" y="4328"/>
                    </a:lnTo>
                    <a:lnTo>
                      <a:pt x="724" y="4319"/>
                    </a:lnTo>
                    <a:lnTo>
                      <a:pt x="727" y="4311"/>
                    </a:lnTo>
                    <a:lnTo>
                      <a:pt x="715" y="4304"/>
                    </a:lnTo>
                    <a:lnTo>
                      <a:pt x="707" y="4302"/>
                    </a:lnTo>
                    <a:lnTo>
                      <a:pt x="692" y="4300"/>
                    </a:lnTo>
                    <a:lnTo>
                      <a:pt x="678" y="4300"/>
                    </a:lnTo>
                    <a:lnTo>
                      <a:pt x="669" y="4292"/>
                    </a:lnTo>
                    <a:lnTo>
                      <a:pt x="672" y="4285"/>
                    </a:lnTo>
                    <a:lnTo>
                      <a:pt x="678" y="4277"/>
                    </a:lnTo>
                    <a:lnTo>
                      <a:pt x="686" y="4271"/>
                    </a:lnTo>
                    <a:lnTo>
                      <a:pt x="730" y="4262"/>
                    </a:lnTo>
                    <a:lnTo>
                      <a:pt x="771" y="4260"/>
                    </a:lnTo>
                    <a:lnTo>
                      <a:pt x="753" y="4150"/>
                    </a:lnTo>
                    <a:lnTo>
                      <a:pt x="745" y="4146"/>
                    </a:lnTo>
                    <a:lnTo>
                      <a:pt x="739" y="4140"/>
                    </a:lnTo>
                    <a:lnTo>
                      <a:pt x="733" y="4131"/>
                    </a:lnTo>
                    <a:lnTo>
                      <a:pt x="745" y="4127"/>
                    </a:lnTo>
                    <a:lnTo>
                      <a:pt x="745" y="4123"/>
                    </a:lnTo>
                    <a:lnTo>
                      <a:pt x="736" y="4117"/>
                    </a:lnTo>
                    <a:lnTo>
                      <a:pt x="718" y="4110"/>
                    </a:lnTo>
                    <a:lnTo>
                      <a:pt x="713" y="4102"/>
                    </a:lnTo>
                    <a:lnTo>
                      <a:pt x="666" y="4085"/>
                    </a:lnTo>
                    <a:lnTo>
                      <a:pt x="663" y="4077"/>
                    </a:lnTo>
                    <a:lnTo>
                      <a:pt x="663" y="4070"/>
                    </a:lnTo>
                    <a:lnTo>
                      <a:pt x="652" y="4070"/>
                    </a:lnTo>
                    <a:lnTo>
                      <a:pt x="640" y="4068"/>
                    </a:lnTo>
                    <a:lnTo>
                      <a:pt x="637" y="4062"/>
                    </a:lnTo>
                    <a:lnTo>
                      <a:pt x="643" y="4058"/>
                    </a:lnTo>
                    <a:lnTo>
                      <a:pt x="652" y="4055"/>
                    </a:lnTo>
                    <a:lnTo>
                      <a:pt x="663" y="4051"/>
                    </a:lnTo>
                    <a:lnTo>
                      <a:pt x="704" y="4005"/>
                    </a:lnTo>
                    <a:lnTo>
                      <a:pt x="695" y="3855"/>
                    </a:lnTo>
                    <a:lnTo>
                      <a:pt x="669" y="3836"/>
                    </a:lnTo>
                    <a:lnTo>
                      <a:pt x="675" y="3828"/>
                    </a:lnTo>
                    <a:lnTo>
                      <a:pt x="689" y="3825"/>
                    </a:lnTo>
                    <a:lnTo>
                      <a:pt x="675" y="3825"/>
                    </a:lnTo>
                    <a:lnTo>
                      <a:pt x="663" y="3828"/>
                    </a:lnTo>
                    <a:lnTo>
                      <a:pt x="652" y="3821"/>
                    </a:lnTo>
                    <a:lnTo>
                      <a:pt x="654" y="3811"/>
                    </a:lnTo>
                    <a:lnTo>
                      <a:pt x="660" y="3802"/>
                    </a:lnTo>
                    <a:lnTo>
                      <a:pt x="669" y="3794"/>
                    </a:lnTo>
                    <a:lnTo>
                      <a:pt x="678" y="3790"/>
                    </a:lnTo>
                    <a:lnTo>
                      <a:pt x="689" y="3783"/>
                    </a:lnTo>
                    <a:lnTo>
                      <a:pt x="625" y="3693"/>
                    </a:lnTo>
                    <a:lnTo>
                      <a:pt x="593" y="3667"/>
                    </a:lnTo>
                    <a:lnTo>
                      <a:pt x="579" y="3661"/>
                    </a:lnTo>
                    <a:lnTo>
                      <a:pt x="564" y="3652"/>
                    </a:lnTo>
                    <a:lnTo>
                      <a:pt x="544" y="3650"/>
                    </a:lnTo>
                    <a:lnTo>
                      <a:pt x="527" y="3659"/>
                    </a:lnTo>
                    <a:lnTo>
                      <a:pt x="506" y="3655"/>
                    </a:lnTo>
                    <a:lnTo>
                      <a:pt x="497" y="3648"/>
                    </a:lnTo>
                    <a:lnTo>
                      <a:pt x="486" y="3638"/>
                    </a:lnTo>
                    <a:lnTo>
                      <a:pt x="477" y="3631"/>
                    </a:lnTo>
                    <a:lnTo>
                      <a:pt x="497" y="3619"/>
                    </a:lnTo>
                    <a:lnTo>
                      <a:pt x="529" y="3617"/>
                    </a:lnTo>
                    <a:lnTo>
                      <a:pt x="544" y="3615"/>
                    </a:lnTo>
                    <a:lnTo>
                      <a:pt x="561" y="3615"/>
                    </a:lnTo>
                    <a:lnTo>
                      <a:pt x="576" y="3617"/>
                    </a:lnTo>
                    <a:lnTo>
                      <a:pt x="593" y="3621"/>
                    </a:lnTo>
                    <a:lnTo>
                      <a:pt x="628" y="3638"/>
                    </a:lnTo>
                    <a:lnTo>
                      <a:pt x="669" y="3634"/>
                    </a:lnTo>
                    <a:lnTo>
                      <a:pt x="715" y="3587"/>
                    </a:lnTo>
                    <a:lnTo>
                      <a:pt x="727" y="3585"/>
                    </a:lnTo>
                    <a:lnTo>
                      <a:pt x="747" y="3585"/>
                    </a:lnTo>
                    <a:lnTo>
                      <a:pt x="814" y="3395"/>
                    </a:lnTo>
                    <a:lnTo>
                      <a:pt x="806" y="3241"/>
                    </a:lnTo>
                    <a:lnTo>
                      <a:pt x="809" y="3233"/>
                    </a:lnTo>
                    <a:lnTo>
                      <a:pt x="823" y="3235"/>
                    </a:lnTo>
                    <a:lnTo>
                      <a:pt x="823" y="3249"/>
                    </a:lnTo>
                    <a:lnTo>
                      <a:pt x="823" y="3266"/>
                    </a:lnTo>
                    <a:lnTo>
                      <a:pt x="823" y="3279"/>
                    </a:lnTo>
                    <a:lnTo>
                      <a:pt x="826" y="3296"/>
                    </a:lnTo>
                    <a:lnTo>
                      <a:pt x="829" y="3311"/>
                    </a:lnTo>
                    <a:lnTo>
                      <a:pt x="832" y="3327"/>
                    </a:lnTo>
                    <a:lnTo>
                      <a:pt x="835" y="3342"/>
                    </a:lnTo>
                    <a:lnTo>
                      <a:pt x="840" y="3359"/>
                    </a:lnTo>
                    <a:lnTo>
                      <a:pt x="840" y="3372"/>
                    </a:lnTo>
                    <a:lnTo>
                      <a:pt x="846" y="3387"/>
                    </a:lnTo>
                    <a:lnTo>
                      <a:pt x="846" y="3403"/>
                    </a:lnTo>
                    <a:lnTo>
                      <a:pt x="852" y="3418"/>
                    </a:lnTo>
                    <a:lnTo>
                      <a:pt x="855" y="3431"/>
                    </a:lnTo>
                    <a:lnTo>
                      <a:pt x="858" y="3446"/>
                    </a:lnTo>
                    <a:lnTo>
                      <a:pt x="861" y="3461"/>
                    </a:lnTo>
                    <a:lnTo>
                      <a:pt x="867" y="3477"/>
                    </a:lnTo>
                    <a:lnTo>
                      <a:pt x="855" y="3484"/>
                    </a:lnTo>
                    <a:lnTo>
                      <a:pt x="852" y="3486"/>
                    </a:lnTo>
                    <a:lnTo>
                      <a:pt x="840" y="3482"/>
                    </a:lnTo>
                    <a:lnTo>
                      <a:pt x="840" y="3475"/>
                    </a:lnTo>
                    <a:lnTo>
                      <a:pt x="838" y="3467"/>
                    </a:lnTo>
                    <a:lnTo>
                      <a:pt x="832" y="3463"/>
                    </a:lnTo>
                    <a:lnTo>
                      <a:pt x="817" y="3465"/>
                    </a:lnTo>
                    <a:lnTo>
                      <a:pt x="814" y="3469"/>
                    </a:lnTo>
                    <a:lnTo>
                      <a:pt x="814" y="3480"/>
                    </a:lnTo>
                    <a:lnTo>
                      <a:pt x="814" y="3496"/>
                    </a:lnTo>
                    <a:lnTo>
                      <a:pt x="814" y="3507"/>
                    </a:lnTo>
                    <a:lnTo>
                      <a:pt x="814" y="3522"/>
                    </a:lnTo>
                    <a:lnTo>
                      <a:pt x="814" y="3536"/>
                    </a:lnTo>
                    <a:lnTo>
                      <a:pt x="814" y="3549"/>
                    </a:lnTo>
                    <a:lnTo>
                      <a:pt x="814" y="3562"/>
                    </a:lnTo>
                    <a:lnTo>
                      <a:pt x="817" y="3577"/>
                    </a:lnTo>
                    <a:lnTo>
                      <a:pt x="817" y="3589"/>
                    </a:lnTo>
                    <a:lnTo>
                      <a:pt x="817" y="3604"/>
                    </a:lnTo>
                    <a:lnTo>
                      <a:pt x="817" y="3615"/>
                    </a:lnTo>
                    <a:lnTo>
                      <a:pt x="817" y="3631"/>
                    </a:lnTo>
                    <a:lnTo>
                      <a:pt x="817" y="3644"/>
                    </a:lnTo>
                    <a:lnTo>
                      <a:pt x="817" y="3659"/>
                    </a:lnTo>
                    <a:lnTo>
                      <a:pt x="817" y="3672"/>
                    </a:lnTo>
                    <a:lnTo>
                      <a:pt x="820" y="3688"/>
                    </a:lnTo>
                    <a:lnTo>
                      <a:pt x="820" y="3699"/>
                    </a:lnTo>
                    <a:lnTo>
                      <a:pt x="820" y="3714"/>
                    </a:lnTo>
                    <a:lnTo>
                      <a:pt x="820" y="3728"/>
                    </a:lnTo>
                    <a:lnTo>
                      <a:pt x="820" y="3743"/>
                    </a:lnTo>
                    <a:lnTo>
                      <a:pt x="820" y="3754"/>
                    </a:lnTo>
                    <a:lnTo>
                      <a:pt x="820" y="3769"/>
                    </a:lnTo>
                    <a:lnTo>
                      <a:pt x="820" y="3783"/>
                    </a:lnTo>
                    <a:lnTo>
                      <a:pt x="820" y="3798"/>
                    </a:lnTo>
                    <a:lnTo>
                      <a:pt x="817" y="3811"/>
                    </a:lnTo>
                    <a:lnTo>
                      <a:pt x="817" y="3825"/>
                    </a:lnTo>
                    <a:lnTo>
                      <a:pt x="817" y="3838"/>
                    </a:lnTo>
                    <a:lnTo>
                      <a:pt x="817" y="3853"/>
                    </a:lnTo>
                    <a:lnTo>
                      <a:pt x="814" y="3866"/>
                    </a:lnTo>
                    <a:lnTo>
                      <a:pt x="814" y="3882"/>
                    </a:lnTo>
                    <a:lnTo>
                      <a:pt x="814" y="3895"/>
                    </a:lnTo>
                    <a:lnTo>
                      <a:pt x="814" y="3910"/>
                    </a:lnTo>
                    <a:lnTo>
                      <a:pt x="820" y="3925"/>
                    </a:lnTo>
                    <a:lnTo>
                      <a:pt x="835" y="3937"/>
                    </a:lnTo>
                    <a:lnTo>
                      <a:pt x="840" y="3927"/>
                    </a:lnTo>
                    <a:lnTo>
                      <a:pt x="846" y="3918"/>
                    </a:lnTo>
                    <a:lnTo>
                      <a:pt x="849" y="3904"/>
                    </a:lnTo>
                    <a:lnTo>
                      <a:pt x="855" y="3893"/>
                    </a:lnTo>
                    <a:lnTo>
                      <a:pt x="855" y="3876"/>
                    </a:lnTo>
                    <a:lnTo>
                      <a:pt x="855" y="3861"/>
                    </a:lnTo>
                    <a:lnTo>
                      <a:pt x="858" y="3845"/>
                    </a:lnTo>
                    <a:lnTo>
                      <a:pt x="861" y="3830"/>
                    </a:lnTo>
                    <a:lnTo>
                      <a:pt x="861" y="3815"/>
                    </a:lnTo>
                    <a:lnTo>
                      <a:pt x="861" y="3800"/>
                    </a:lnTo>
                    <a:lnTo>
                      <a:pt x="864" y="3785"/>
                    </a:lnTo>
                    <a:lnTo>
                      <a:pt x="867" y="3771"/>
                    </a:lnTo>
                    <a:lnTo>
                      <a:pt x="867" y="3754"/>
                    </a:lnTo>
                    <a:lnTo>
                      <a:pt x="867" y="3739"/>
                    </a:lnTo>
                    <a:lnTo>
                      <a:pt x="870" y="3724"/>
                    </a:lnTo>
                    <a:lnTo>
                      <a:pt x="872" y="3709"/>
                    </a:lnTo>
                    <a:lnTo>
                      <a:pt x="872" y="3693"/>
                    </a:lnTo>
                    <a:lnTo>
                      <a:pt x="872" y="3678"/>
                    </a:lnTo>
                    <a:lnTo>
                      <a:pt x="875" y="3663"/>
                    </a:lnTo>
                    <a:lnTo>
                      <a:pt x="878" y="3650"/>
                    </a:lnTo>
                    <a:lnTo>
                      <a:pt x="878" y="3633"/>
                    </a:lnTo>
                    <a:lnTo>
                      <a:pt x="878" y="3619"/>
                    </a:lnTo>
                    <a:lnTo>
                      <a:pt x="878" y="3602"/>
                    </a:lnTo>
                    <a:lnTo>
                      <a:pt x="881" y="3589"/>
                    </a:lnTo>
                    <a:lnTo>
                      <a:pt x="881" y="3574"/>
                    </a:lnTo>
                    <a:lnTo>
                      <a:pt x="881" y="3558"/>
                    </a:lnTo>
                    <a:lnTo>
                      <a:pt x="881" y="3543"/>
                    </a:lnTo>
                    <a:lnTo>
                      <a:pt x="884" y="3530"/>
                    </a:lnTo>
                    <a:lnTo>
                      <a:pt x="884" y="3513"/>
                    </a:lnTo>
                    <a:lnTo>
                      <a:pt x="884" y="3500"/>
                    </a:lnTo>
                    <a:lnTo>
                      <a:pt x="884" y="3482"/>
                    </a:lnTo>
                    <a:lnTo>
                      <a:pt x="887" y="3469"/>
                    </a:lnTo>
                    <a:lnTo>
                      <a:pt x="887" y="3454"/>
                    </a:lnTo>
                    <a:lnTo>
                      <a:pt x="887" y="3441"/>
                    </a:lnTo>
                    <a:lnTo>
                      <a:pt x="887" y="3425"/>
                    </a:lnTo>
                    <a:lnTo>
                      <a:pt x="890" y="3412"/>
                    </a:lnTo>
                    <a:lnTo>
                      <a:pt x="887" y="3395"/>
                    </a:lnTo>
                    <a:lnTo>
                      <a:pt x="887" y="3382"/>
                    </a:lnTo>
                    <a:lnTo>
                      <a:pt x="887" y="3365"/>
                    </a:lnTo>
                    <a:lnTo>
                      <a:pt x="887" y="3351"/>
                    </a:lnTo>
                    <a:lnTo>
                      <a:pt x="884" y="3336"/>
                    </a:lnTo>
                    <a:lnTo>
                      <a:pt x="884" y="3321"/>
                    </a:lnTo>
                    <a:lnTo>
                      <a:pt x="884" y="3306"/>
                    </a:lnTo>
                    <a:lnTo>
                      <a:pt x="884" y="3292"/>
                    </a:lnTo>
                    <a:lnTo>
                      <a:pt x="881" y="3275"/>
                    </a:lnTo>
                    <a:lnTo>
                      <a:pt x="881" y="3262"/>
                    </a:lnTo>
                    <a:lnTo>
                      <a:pt x="878" y="3245"/>
                    </a:lnTo>
                    <a:lnTo>
                      <a:pt x="878" y="3231"/>
                    </a:lnTo>
                    <a:lnTo>
                      <a:pt x="875" y="3216"/>
                    </a:lnTo>
                    <a:lnTo>
                      <a:pt x="875" y="3203"/>
                    </a:lnTo>
                    <a:lnTo>
                      <a:pt x="875" y="3188"/>
                    </a:lnTo>
                    <a:lnTo>
                      <a:pt x="875" y="3174"/>
                    </a:lnTo>
                    <a:lnTo>
                      <a:pt x="872" y="3157"/>
                    </a:lnTo>
                    <a:lnTo>
                      <a:pt x="870" y="3144"/>
                    </a:lnTo>
                    <a:lnTo>
                      <a:pt x="867" y="3127"/>
                    </a:lnTo>
                    <a:lnTo>
                      <a:pt x="867" y="3114"/>
                    </a:lnTo>
                    <a:lnTo>
                      <a:pt x="864" y="3098"/>
                    </a:lnTo>
                    <a:lnTo>
                      <a:pt x="864" y="3085"/>
                    </a:lnTo>
                    <a:lnTo>
                      <a:pt x="861" y="3070"/>
                    </a:lnTo>
                    <a:lnTo>
                      <a:pt x="861" y="3057"/>
                    </a:lnTo>
                    <a:lnTo>
                      <a:pt x="855" y="3041"/>
                    </a:lnTo>
                    <a:lnTo>
                      <a:pt x="852" y="3028"/>
                    </a:lnTo>
                    <a:lnTo>
                      <a:pt x="849" y="3013"/>
                    </a:lnTo>
                    <a:lnTo>
                      <a:pt x="849" y="3000"/>
                    </a:lnTo>
                    <a:lnTo>
                      <a:pt x="843" y="2984"/>
                    </a:lnTo>
                    <a:lnTo>
                      <a:pt x="840" y="2971"/>
                    </a:lnTo>
                    <a:lnTo>
                      <a:pt x="838" y="2956"/>
                    </a:lnTo>
                    <a:lnTo>
                      <a:pt x="838" y="2943"/>
                    </a:lnTo>
                    <a:lnTo>
                      <a:pt x="823" y="2944"/>
                    </a:lnTo>
                    <a:lnTo>
                      <a:pt x="820" y="2952"/>
                    </a:lnTo>
                    <a:lnTo>
                      <a:pt x="820" y="2960"/>
                    </a:lnTo>
                    <a:lnTo>
                      <a:pt x="823" y="2969"/>
                    </a:lnTo>
                    <a:lnTo>
                      <a:pt x="817" y="2975"/>
                    </a:lnTo>
                    <a:lnTo>
                      <a:pt x="806" y="2975"/>
                    </a:lnTo>
                    <a:lnTo>
                      <a:pt x="785" y="2891"/>
                    </a:lnTo>
                    <a:lnTo>
                      <a:pt x="774" y="2884"/>
                    </a:lnTo>
                    <a:lnTo>
                      <a:pt x="756" y="2882"/>
                    </a:lnTo>
                    <a:lnTo>
                      <a:pt x="756" y="2983"/>
                    </a:lnTo>
                    <a:lnTo>
                      <a:pt x="739" y="2988"/>
                    </a:lnTo>
                    <a:lnTo>
                      <a:pt x="727" y="3000"/>
                    </a:lnTo>
                    <a:lnTo>
                      <a:pt x="684" y="3005"/>
                    </a:lnTo>
                    <a:lnTo>
                      <a:pt x="669" y="3005"/>
                    </a:lnTo>
                    <a:lnTo>
                      <a:pt x="660" y="3002"/>
                    </a:lnTo>
                    <a:lnTo>
                      <a:pt x="637" y="2973"/>
                    </a:lnTo>
                    <a:lnTo>
                      <a:pt x="628" y="2967"/>
                    </a:lnTo>
                    <a:lnTo>
                      <a:pt x="614" y="2963"/>
                    </a:lnTo>
                    <a:lnTo>
                      <a:pt x="622" y="2950"/>
                    </a:lnTo>
                    <a:lnTo>
                      <a:pt x="646" y="2943"/>
                    </a:lnTo>
                    <a:lnTo>
                      <a:pt x="669" y="2935"/>
                    </a:lnTo>
                    <a:lnTo>
                      <a:pt x="698" y="2927"/>
                    </a:lnTo>
                    <a:lnTo>
                      <a:pt x="695" y="2787"/>
                    </a:lnTo>
                    <a:lnTo>
                      <a:pt x="684" y="2753"/>
                    </a:lnTo>
                    <a:lnTo>
                      <a:pt x="707" y="2642"/>
                    </a:lnTo>
                    <a:lnTo>
                      <a:pt x="713" y="2637"/>
                    </a:lnTo>
                    <a:lnTo>
                      <a:pt x="713" y="2631"/>
                    </a:lnTo>
                    <a:lnTo>
                      <a:pt x="707" y="2621"/>
                    </a:lnTo>
                    <a:lnTo>
                      <a:pt x="707" y="2614"/>
                    </a:lnTo>
                    <a:lnTo>
                      <a:pt x="715" y="2610"/>
                    </a:lnTo>
                    <a:lnTo>
                      <a:pt x="727" y="2612"/>
                    </a:lnTo>
                    <a:lnTo>
                      <a:pt x="718" y="2606"/>
                    </a:lnTo>
                    <a:lnTo>
                      <a:pt x="713" y="2602"/>
                    </a:lnTo>
                    <a:lnTo>
                      <a:pt x="730" y="2528"/>
                    </a:lnTo>
                    <a:lnTo>
                      <a:pt x="721" y="2519"/>
                    </a:lnTo>
                    <a:lnTo>
                      <a:pt x="718" y="2511"/>
                    </a:lnTo>
                    <a:lnTo>
                      <a:pt x="724" y="2494"/>
                    </a:lnTo>
                    <a:lnTo>
                      <a:pt x="721" y="2477"/>
                    </a:lnTo>
                    <a:lnTo>
                      <a:pt x="727" y="2376"/>
                    </a:lnTo>
                    <a:lnTo>
                      <a:pt x="727" y="2370"/>
                    </a:lnTo>
                    <a:lnTo>
                      <a:pt x="739" y="2365"/>
                    </a:lnTo>
                    <a:lnTo>
                      <a:pt x="727" y="2023"/>
                    </a:lnTo>
                    <a:lnTo>
                      <a:pt x="736" y="2021"/>
                    </a:lnTo>
                    <a:lnTo>
                      <a:pt x="745" y="2019"/>
                    </a:lnTo>
                    <a:lnTo>
                      <a:pt x="736" y="2015"/>
                    </a:lnTo>
                    <a:lnTo>
                      <a:pt x="727" y="2013"/>
                    </a:lnTo>
                    <a:lnTo>
                      <a:pt x="724" y="1998"/>
                    </a:lnTo>
                    <a:lnTo>
                      <a:pt x="745" y="1983"/>
                    </a:lnTo>
                    <a:lnTo>
                      <a:pt x="721" y="1939"/>
                    </a:lnTo>
                    <a:lnTo>
                      <a:pt x="715" y="1935"/>
                    </a:lnTo>
                    <a:lnTo>
                      <a:pt x="710" y="1935"/>
                    </a:lnTo>
                    <a:lnTo>
                      <a:pt x="701" y="1931"/>
                    </a:lnTo>
                    <a:lnTo>
                      <a:pt x="704" y="1928"/>
                    </a:lnTo>
                    <a:lnTo>
                      <a:pt x="689" y="1929"/>
                    </a:lnTo>
                    <a:lnTo>
                      <a:pt x="678" y="1933"/>
                    </a:lnTo>
                    <a:lnTo>
                      <a:pt x="672" y="1939"/>
                    </a:lnTo>
                    <a:lnTo>
                      <a:pt x="678" y="1947"/>
                    </a:lnTo>
                    <a:lnTo>
                      <a:pt x="669" y="1954"/>
                    </a:lnTo>
                    <a:lnTo>
                      <a:pt x="657" y="1962"/>
                    </a:lnTo>
                    <a:lnTo>
                      <a:pt x="634" y="1956"/>
                    </a:lnTo>
                    <a:lnTo>
                      <a:pt x="617" y="1949"/>
                    </a:lnTo>
                    <a:lnTo>
                      <a:pt x="605" y="1935"/>
                    </a:lnTo>
                    <a:lnTo>
                      <a:pt x="596" y="1924"/>
                    </a:lnTo>
                    <a:lnTo>
                      <a:pt x="593" y="1910"/>
                    </a:lnTo>
                    <a:lnTo>
                      <a:pt x="593" y="1897"/>
                    </a:lnTo>
                    <a:lnTo>
                      <a:pt x="591" y="1884"/>
                    </a:lnTo>
                    <a:lnTo>
                      <a:pt x="591" y="1872"/>
                    </a:lnTo>
                    <a:lnTo>
                      <a:pt x="591" y="1859"/>
                    </a:lnTo>
                    <a:lnTo>
                      <a:pt x="591" y="1846"/>
                    </a:lnTo>
                    <a:lnTo>
                      <a:pt x="591" y="1833"/>
                    </a:lnTo>
                    <a:lnTo>
                      <a:pt x="591" y="1821"/>
                    </a:lnTo>
                    <a:lnTo>
                      <a:pt x="591" y="1808"/>
                    </a:lnTo>
                    <a:lnTo>
                      <a:pt x="591" y="1795"/>
                    </a:lnTo>
                    <a:lnTo>
                      <a:pt x="591" y="1781"/>
                    </a:lnTo>
                    <a:lnTo>
                      <a:pt x="591" y="1770"/>
                    </a:lnTo>
                    <a:lnTo>
                      <a:pt x="591" y="1757"/>
                    </a:lnTo>
                    <a:lnTo>
                      <a:pt x="591" y="1745"/>
                    </a:lnTo>
                    <a:lnTo>
                      <a:pt x="591" y="1732"/>
                    </a:lnTo>
                    <a:lnTo>
                      <a:pt x="593" y="1720"/>
                    </a:lnTo>
                    <a:lnTo>
                      <a:pt x="591" y="1707"/>
                    </a:lnTo>
                    <a:lnTo>
                      <a:pt x="591" y="1694"/>
                    </a:lnTo>
                    <a:lnTo>
                      <a:pt x="591" y="1680"/>
                    </a:lnTo>
                    <a:lnTo>
                      <a:pt x="591" y="1669"/>
                    </a:lnTo>
                    <a:lnTo>
                      <a:pt x="591" y="1656"/>
                    </a:lnTo>
                    <a:lnTo>
                      <a:pt x="591" y="1644"/>
                    </a:lnTo>
                    <a:lnTo>
                      <a:pt x="591" y="1631"/>
                    </a:lnTo>
                    <a:lnTo>
                      <a:pt x="591" y="1620"/>
                    </a:lnTo>
                    <a:lnTo>
                      <a:pt x="588" y="1606"/>
                    </a:lnTo>
                    <a:lnTo>
                      <a:pt x="588" y="1593"/>
                    </a:lnTo>
                    <a:lnTo>
                      <a:pt x="588" y="1582"/>
                    </a:lnTo>
                    <a:lnTo>
                      <a:pt x="588" y="1570"/>
                    </a:lnTo>
                    <a:lnTo>
                      <a:pt x="585" y="1557"/>
                    </a:lnTo>
                    <a:lnTo>
                      <a:pt x="585" y="1544"/>
                    </a:lnTo>
                    <a:lnTo>
                      <a:pt x="585" y="1532"/>
                    </a:lnTo>
                    <a:lnTo>
                      <a:pt x="585" y="1521"/>
                    </a:lnTo>
                    <a:lnTo>
                      <a:pt x="588" y="1515"/>
                    </a:lnTo>
                    <a:lnTo>
                      <a:pt x="596" y="1511"/>
                    </a:lnTo>
                    <a:lnTo>
                      <a:pt x="593" y="1500"/>
                    </a:lnTo>
                    <a:lnTo>
                      <a:pt x="593" y="1489"/>
                    </a:lnTo>
                    <a:lnTo>
                      <a:pt x="591" y="1477"/>
                    </a:lnTo>
                    <a:lnTo>
                      <a:pt x="591" y="1468"/>
                    </a:lnTo>
                    <a:lnTo>
                      <a:pt x="588" y="1456"/>
                    </a:lnTo>
                    <a:lnTo>
                      <a:pt x="588" y="1445"/>
                    </a:lnTo>
                    <a:lnTo>
                      <a:pt x="588" y="1435"/>
                    </a:lnTo>
                    <a:lnTo>
                      <a:pt x="591" y="1426"/>
                    </a:lnTo>
                    <a:lnTo>
                      <a:pt x="591" y="1414"/>
                    </a:lnTo>
                    <a:lnTo>
                      <a:pt x="591" y="1403"/>
                    </a:lnTo>
                    <a:lnTo>
                      <a:pt x="593" y="1393"/>
                    </a:lnTo>
                    <a:lnTo>
                      <a:pt x="602" y="1384"/>
                    </a:lnTo>
                    <a:lnTo>
                      <a:pt x="620" y="1367"/>
                    </a:lnTo>
                    <a:lnTo>
                      <a:pt x="646" y="1350"/>
                    </a:lnTo>
                    <a:lnTo>
                      <a:pt x="660" y="1342"/>
                    </a:lnTo>
                    <a:lnTo>
                      <a:pt x="666" y="1340"/>
                    </a:lnTo>
                    <a:lnTo>
                      <a:pt x="689" y="1342"/>
                    </a:lnTo>
                    <a:lnTo>
                      <a:pt x="713" y="1350"/>
                    </a:lnTo>
                    <a:lnTo>
                      <a:pt x="724" y="1352"/>
                    </a:lnTo>
                    <a:lnTo>
                      <a:pt x="739" y="1355"/>
                    </a:lnTo>
                    <a:lnTo>
                      <a:pt x="753" y="1355"/>
                    </a:lnTo>
                    <a:lnTo>
                      <a:pt x="774" y="1355"/>
                    </a:lnTo>
                    <a:lnTo>
                      <a:pt x="777" y="1344"/>
                    </a:lnTo>
                    <a:lnTo>
                      <a:pt x="800" y="1338"/>
                    </a:lnTo>
                    <a:lnTo>
                      <a:pt x="803" y="1335"/>
                    </a:lnTo>
                    <a:lnTo>
                      <a:pt x="809" y="1329"/>
                    </a:lnTo>
                    <a:lnTo>
                      <a:pt x="803" y="1321"/>
                    </a:lnTo>
                    <a:lnTo>
                      <a:pt x="794" y="1316"/>
                    </a:lnTo>
                    <a:lnTo>
                      <a:pt x="779" y="1317"/>
                    </a:lnTo>
                    <a:lnTo>
                      <a:pt x="774" y="1323"/>
                    </a:lnTo>
                    <a:lnTo>
                      <a:pt x="768" y="1329"/>
                    </a:lnTo>
                    <a:lnTo>
                      <a:pt x="753" y="1336"/>
                    </a:lnTo>
                    <a:lnTo>
                      <a:pt x="733" y="1131"/>
                    </a:lnTo>
                    <a:lnTo>
                      <a:pt x="718" y="1125"/>
                    </a:lnTo>
                    <a:lnTo>
                      <a:pt x="707" y="1133"/>
                    </a:lnTo>
                    <a:lnTo>
                      <a:pt x="701" y="1165"/>
                    </a:lnTo>
                    <a:lnTo>
                      <a:pt x="649" y="1203"/>
                    </a:lnTo>
                    <a:lnTo>
                      <a:pt x="646" y="1135"/>
                    </a:lnTo>
                    <a:lnTo>
                      <a:pt x="663" y="1013"/>
                    </a:lnTo>
                    <a:lnTo>
                      <a:pt x="675" y="1013"/>
                    </a:lnTo>
                    <a:lnTo>
                      <a:pt x="692" y="1013"/>
                    </a:lnTo>
                    <a:lnTo>
                      <a:pt x="701" y="1011"/>
                    </a:lnTo>
                    <a:lnTo>
                      <a:pt x="713" y="1006"/>
                    </a:lnTo>
                    <a:lnTo>
                      <a:pt x="745" y="525"/>
                    </a:lnTo>
                    <a:lnTo>
                      <a:pt x="797" y="506"/>
                    </a:lnTo>
                    <a:lnTo>
                      <a:pt x="835" y="380"/>
                    </a:lnTo>
                    <a:lnTo>
                      <a:pt x="791" y="359"/>
                    </a:lnTo>
                    <a:lnTo>
                      <a:pt x="791" y="354"/>
                    </a:lnTo>
                    <a:lnTo>
                      <a:pt x="791" y="348"/>
                    </a:lnTo>
                    <a:lnTo>
                      <a:pt x="768" y="346"/>
                    </a:lnTo>
                    <a:lnTo>
                      <a:pt x="756" y="354"/>
                    </a:lnTo>
                    <a:lnTo>
                      <a:pt x="742" y="361"/>
                    </a:lnTo>
                    <a:lnTo>
                      <a:pt x="727" y="371"/>
                    </a:lnTo>
                    <a:lnTo>
                      <a:pt x="721" y="382"/>
                    </a:lnTo>
                    <a:lnTo>
                      <a:pt x="718" y="394"/>
                    </a:lnTo>
                    <a:lnTo>
                      <a:pt x="713" y="405"/>
                    </a:lnTo>
                    <a:lnTo>
                      <a:pt x="713" y="417"/>
                    </a:lnTo>
                    <a:lnTo>
                      <a:pt x="710" y="428"/>
                    </a:lnTo>
                    <a:lnTo>
                      <a:pt x="707" y="439"/>
                    </a:lnTo>
                    <a:lnTo>
                      <a:pt x="707" y="451"/>
                    </a:lnTo>
                    <a:lnTo>
                      <a:pt x="707" y="462"/>
                    </a:lnTo>
                    <a:lnTo>
                      <a:pt x="704" y="474"/>
                    </a:lnTo>
                    <a:lnTo>
                      <a:pt x="704" y="485"/>
                    </a:lnTo>
                    <a:lnTo>
                      <a:pt x="704" y="496"/>
                    </a:lnTo>
                    <a:lnTo>
                      <a:pt x="704" y="510"/>
                    </a:lnTo>
                    <a:lnTo>
                      <a:pt x="704" y="521"/>
                    </a:lnTo>
                    <a:lnTo>
                      <a:pt x="704" y="534"/>
                    </a:lnTo>
                    <a:lnTo>
                      <a:pt x="704" y="546"/>
                    </a:lnTo>
                    <a:lnTo>
                      <a:pt x="707" y="559"/>
                    </a:lnTo>
                    <a:lnTo>
                      <a:pt x="704" y="570"/>
                    </a:lnTo>
                    <a:lnTo>
                      <a:pt x="704" y="582"/>
                    </a:lnTo>
                    <a:lnTo>
                      <a:pt x="701" y="593"/>
                    </a:lnTo>
                    <a:lnTo>
                      <a:pt x="701" y="605"/>
                    </a:lnTo>
                    <a:lnTo>
                      <a:pt x="698" y="616"/>
                    </a:lnTo>
                    <a:lnTo>
                      <a:pt x="698" y="627"/>
                    </a:lnTo>
                    <a:lnTo>
                      <a:pt x="695" y="639"/>
                    </a:lnTo>
                    <a:lnTo>
                      <a:pt x="695" y="652"/>
                    </a:lnTo>
                    <a:lnTo>
                      <a:pt x="689" y="662"/>
                    </a:lnTo>
                    <a:lnTo>
                      <a:pt x="686" y="673"/>
                    </a:lnTo>
                    <a:lnTo>
                      <a:pt x="681" y="685"/>
                    </a:lnTo>
                    <a:lnTo>
                      <a:pt x="678" y="696"/>
                    </a:lnTo>
                    <a:lnTo>
                      <a:pt x="672" y="707"/>
                    </a:lnTo>
                    <a:lnTo>
                      <a:pt x="666" y="719"/>
                    </a:lnTo>
                    <a:lnTo>
                      <a:pt x="660" y="730"/>
                    </a:lnTo>
                    <a:lnTo>
                      <a:pt x="654" y="742"/>
                    </a:lnTo>
                    <a:lnTo>
                      <a:pt x="611" y="747"/>
                    </a:lnTo>
                    <a:lnTo>
                      <a:pt x="602" y="728"/>
                    </a:lnTo>
                    <a:lnTo>
                      <a:pt x="596" y="709"/>
                    </a:lnTo>
                    <a:lnTo>
                      <a:pt x="593" y="690"/>
                    </a:lnTo>
                    <a:lnTo>
                      <a:pt x="593" y="671"/>
                    </a:lnTo>
                    <a:lnTo>
                      <a:pt x="593" y="660"/>
                    </a:lnTo>
                    <a:lnTo>
                      <a:pt x="593" y="650"/>
                    </a:lnTo>
                    <a:lnTo>
                      <a:pt x="593" y="639"/>
                    </a:lnTo>
                    <a:lnTo>
                      <a:pt x="596" y="629"/>
                    </a:lnTo>
                    <a:lnTo>
                      <a:pt x="596" y="608"/>
                    </a:lnTo>
                    <a:lnTo>
                      <a:pt x="602" y="589"/>
                    </a:lnTo>
                    <a:lnTo>
                      <a:pt x="602" y="578"/>
                    </a:lnTo>
                    <a:lnTo>
                      <a:pt x="602" y="567"/>
                    </a:lnTo>
                    <a:lnTo>
                      <a:pt x="602" y="555"/>
                    </a:lnTo>
                    <a:lnTo>
                      <a:pt x="602" y="546"/>
                    </a:lnTo>
                    <a:lnTo>
                      <a:pt x="599" y="525"/>
                    </a:lnTo>
                    <a:lnTo>
                      <a:pt x="599" y="506"/>
                    </a:lnTo>
                    <a:lnTo>
                      <a:pt x="596" y="494"/>
                    </a:lnTo>
                    <a:lnTo>
                      <a:pt x="593" y="483"/>
                    </a:lnTo>
                    <a:lnTo>
                      <a:pt x="591" y="474"/>
                    </a:lnTo>
                    <a:lnTo>
                      <a:pt x="588" y="464"/>
                    </a:lnTo>
                    <a:lnTo>
                      <a:pt x="576" y="445"/>
                    </a:lnTo>
                    <a:lnTo>
                      <a:pt x="564" y="428"/>
                    </a:lnTo>
                    <a:lnTo>
                      <a:pt x="559" y="428"/>
                    </a:lnTo>
                    <a:lnTo>
                      <a:pt x="553" y="430"/>
                    </a:lnTo>
                    <a:lnTo>
                      <a:pt x="515" y="915"/>
                    </a:lnTo>
                    <a:lnTo>
                      <a:pt x="509" y="915"/>
                    </a:lnTo>
                    <a:lnTo>
                      <a:pt x="500" y="915"/>
                    </a:lnTo>
                    <a:lnTo>
                      <a:pt x="497" y="608"/>
                    </a:lnTo>
                    <a:lnTo>
                      <a:pt x="515" y="399"/>
                    </a:lnTo>
                    <a:lnTo>
                      <a:pt x="506" y="74"/>
                    </a:lnTo>
                    <a:lnTo>
                      <a:pt x="495" y="71"/>
                    </a:lnTo>
                    <a:lnTo>
                      <a:pt x="480" y="72"/>
                    </a:lnTo>
                    <a:lnTo>
                      <a:pt x="466" y="71"/>
                    </a:lnTo>
                    <a:lnTo>
                      <a:pt x="451" y="71"/>
                    </a:lnTo>
                    <a:lnTo>
                      <a:pt x="384" y="53"/>
                    </a:lnTo>
                    <a:lnTo>
                      <a:pt x="367" y="53"/>
                    </a:lnTo>
                    <a:lnTo>
                      <a:pt x="349" y="57"/>
                    </a:lnTo>
                    <a:lnTo>
                      <a:pt x="335" y="53"/>
                    </a:lnTo>
                    <a:lnTo>
                      <a:pt x="329" y="46"/>
                    </a:lnTo>
                    <a:lnTo>
                      <a:pt x="323" y="36"/>
                    </a:lnTo>
                    <a:lnTo>
                      <a:pt x="314" y="31"/>
                    </a:lnTo>
                    <a:lnTo>
                      <a:pt x="300" y="31"/>
                    </a:lnTo>
                    <a:lnTo>
                      <a:pt x="291" y="36"/>
                    </a:lnTo>
                    <a:lnTo>
                      <a:pt x="282" y="42"/>
                    </a:lnTo>
                    <a:lnTo>
                      <a:pt x="271" y="48"/>
                    </a:lnTo>
                    <a:lnTo>
                      <a:pt x="181" y="31"/>
                    </a:lnTo>
                    <a:lnTo>
                      <a:pt x="169" y="21"/>
                    </a:lnTo>
                    <a:lnTo>
                      <a:pt x="163" y="10"/>
                    </a:lnTo>
                    <a:lnTo>
                      <a:pt x="146" y="4"/>
                    </a:lnTo>
                    <a:lnTo>
                      <a:pt x="123" y="8"/>
                    </a:lnTo>
                    <a:lnTo>
                      <a:pt x="108" y="6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73" y="2"/>
                    </a:lnTo>
                    <a:lnTo>
                      <a:pt x="67" y="14"/>
                    </a:lnTo>
                    <a:lnTo>
                      <a:pt x="64" y="29"/>
                    </a:lnTo>
                    <a:lnTo>
                      <a:pt x="61" y="42"/>
                    </a:lnTo>
                    <a:lnTo>
                      <a:pt x="61" y="57"/>
                    </a:lnTo>
                    <a:lnTo>
                      <a:pt x="59" y="69"/>
                    </a:lnTo>
                    <a:lnTo>
                      <a:pt x="56" y="84"/>
                    </a:lnTo>
                    <a:lnTo>
                      <a:pt x="56" y="97"/>
                    </a:lnTo>
                    <a:lnTo>
                      <a:pt x="56" y="112"/>
                    </a:lnTo>
                    <a:lnTo>
                      <a:pt x="53" y="126"/>
                    </a:lnTo>
                    <a:lnTo>
                      <a:pt x="53" y="141"/>
                    </a:lnTo>
                    <a:lnTo>
                      <a:pt x="53" y="154"/>
                    </a:lnTo>
                    <a:lnTo>
                      <a:pt x="53" y="169"/>
                    </a:lnTo>
                    <a:lnTo>
                      <a:pt x="53" y="183"/>
                    </a:lnTo>
                    <a:lnTo>
                      <a:pt x="53" y="198"/>
                    </a:lnTo>
                    <a:lnTo>
                      <a:pt x="53" y="211"/>
                    </a:lnTo>
                    <a:lnTo>
                      <a:pt x="53" y="226"/>
                    </a:lnTo>
                    <a:lnTo>
                      <a:pt x="50" y="238"/>
                    </a:lnTo>
                    <a:lnTo>
                      <a:pt x="50" y="253"/>
                    </a:lnTo>
                    <a:lnTo>
                      <a:pt x="50" y="266"/>
                    </a:lnTo>
                    <a:lnTo>
                      <a:pt x="50" y="282"/>
                    </a:lnTo>
                    <a:lnTo>
                      <a:pt x="50" y="293"/>
                    </a:lnTo>
                    <a:lnTo>
                      <a:pt x="50" y="308"/>
                    </a:lnTo>
                    <a:lnTo>
                      <a:pt x="50" y="321"/>
                    </a:lnTo>
                    <a:lnTo>
                      <a:pt x="53" y="337"/>
                    </a:lnTo>
                    <a:lnTo>
                      <a:pt x="53" y="350"/>
                    </a:lnTo>
                    <a:lnTo>
                      <a:pt x="53" y="365"/>
                    </a:lnTo>
                    <a:lnTo>
                      <a:pt x="53" y="378"/>
                    </a:lnTo>
                    <a:lnTo>
                      <a:pt x="56" y="394"/>
                    </a:lnTo>
                    <a:lnTo>
                      <a:pt x="56" y="407"/>
                    </a:lnTo>
                    <a:lnTo>
                      <a:pt x="59" y="422"/>
                    </a:lnTo>
                    <a:lnTo>
                      <a:pt x="59" y="436"/>
                    </a:lnTo>
                    <a:lnTo>
                      <a:pt x="61" y="451"/>
                    </a:lnTo>
                    <a:lnTo>
                      <a:pt x="61" y="470"/>
                    </a:lnTo>
                    <a:lnTo>
                      <a:pt x="64" y="491"/>
                    </a:lnTo>
                    <a:lnTo>
                      <a:pt x="64" y="510"/>
                    </a:lnTo>
                    <a:lnTo>
                      <a:pt x="67" y="531"/>
                    </a:lnTo>
                    <a:lnTo>
                      <a:pt x="67" y="550"/>
                    </a:lnTo>
                    <a:lnTo>
                      <a:pt x="70" y="570"/>
                    </a:lnTo>
                    <a:lnTo>
                      <a:pt x="70" y="580"/>
                    </a:lnTo>
                    <a:lnTo>
                      <a:pt x="73" y="589"/>
                    </a:lnTo>
                    <a:lnTo>
                      <a:pt x="73" y="601"/>
                    </a:lnTo>
                    <a:lnTo>
                      <a:pt x="76" y="612"/>
                    </a:lnTo>
                    <a:lnTo>
                      <a:pt x="76" y="631"/>
                    </a:lnTo>
                    <a:lnTo>
                      <a:pt x="76" y="652"/>
                    </a:lnTo>
                    <a:lnTo>
                      <a:pt x="76" y="671"/>
                    </a:lnTo>
                    <a:lnTo>
                      <a:pt x="79" y="692"/>
                    </a:lnTo>
                    <a:lnTo>
                      <a:pt x="79" y="711"/>
                    </a:lnTo>
                    <a:lnTo>
                      <a:pt x="82" y="732"/>
                    </a:lnTo>
                    <a:lnTo>
                      <a:pt x="82" y="742"/>
                    </a:lnTo>
                    <a:lnTo>
                      <a:pt x="82" y="751"/>
                    </a:lnTo>
                    <a:lnTo>
                      <a:pt x="82" y="762"/>
                    </a:lnTo>
                    <a:lnTo>
                      <a:pt x="85" y="774"/>
                    </a:lnTo>
                    <a:lnTo>
                      <a:pt x="85" y="793"/>
                    </a:lnTo>
                    <a:lnTo>
                      <a:pt x="85" y="814"/>
                    </a:lnTo>
                    <a:lnTo>
                      <a:pt x="85" y="833"/>
                    </a:lnTo>
                    <a:lnTo>
                      <a:pt x="85" y="854"/>
                    </a:lnTo>
                    <a:lnTo>
                      <a:pt x="85" y="873"/>
                    </a:lnTo>
                    <a:lnTo>
                      <a:pt x="85" y="894"/>
                    </a:lnTo>
                    <a:lnTo>
                      <a:pt x="85" y="903"/>
                    </a:lnTo>
                    <a:lnTo>
                      <a:pt x="85" y="913"/>
                    </a:lnTo>
                    <a:lnTo>
                      <a:pt x="85" y="924"/>
                    </a:lnTo>
                    <a:lnTo>
                      <a:pt x="85" y="935"/>
                    </a:lnTo>
                    <a:lnTo>
                      <a:pt x="82" y="954"/>
                    </a:lnTo>
                    <a:lnTo>
                      <a:pt x="82" y="975"/>
                    </a:lnTo>
                    <a:lnTo>
                      <a:pt x="82" y="994"/>
                    </a:lnTo>
                    <a:lnTo>
                      <a:pt x="82" y="1015"/>
                    </a:lnTo>
                    <a:lnTo>
                      <a:pt x="79" y="1034"/>
                    </a:lnTo>
                    <a:lnTo>
                      <a:pt x="79" y="1055"/>
                    </a:lnTo>
                    <a:lnTo>
                      <a:pt x="79" y="1065"/>
                    </a:lnTo>
                    <a:lnTo>
                      <a:pt x="79" y="1074"/>
                    </a:lnTo>
                    <a:lnTo>
                      <a:pt x="79" y="1086"/>
                    </a:lnTo>
                    <a:lnTo>
                      <a:pt x="79" y="1097"/>
                    </a:lnTo>
                    <a:lnTo>
                      <a:pt x="79" y="1114"/>
                    </a:lnTo>
                    <a:lnTo>
                      <a:pt x="82" y="1131"/>
                    </a:lnTo>
                    <a:lnTo>
                      <a:pt x="82" y="1148"/>
                    </a:lnTo>
                    <a:lnTo>
                      <a:pt x="85" y="1167"/>
                    </a:lnTo>
                    <a:lnTo>
                      <a:pt x="82" y="1184"/>
                    </a:lnTo>
                    <a:lnTo>
                      <a:pt x="82" y="1203"/>
                    </a:lnTo>
                    <a:lnTo>
                      <a:pt x="79" y="1221"/>
                    </a:lnTo>
                    <a:lnTo>
                      <a:pt x="79" y="1240"/>
                    </a:lnTo>
                    <a:lnTo>
                      <a:pt x="73" y="1257"/>
                    </a:lnTo>
                    <a:lnTo>
                      <a:pt x="73" y="1274"/>
                    </a:lnTo>
                    <a:lnTo>
                      <a:pt x="70" y="1291"/>
                    </a:lnTo>
                    <a:lnTo>
                      <a:pt x="70" y="1310"/>
                    </a:lnTo>
                    <a:lnTo>
                      <a:pt x="67" y="1327"/>
                    </a:lnTo>
                    <a:lnTo>
                      <a:pt x="67" y="1346"/>
                    </a:lnTo>
                    <a:lnTo>
                      <a:pt x="67" y="1363"/>
                    </a:lnTo>
                    <a:lnTo>
                      <a:pt x="70" y="1382"/>
                    </a:lnTo>
                    <a:lnTo>
                      <a:pt x="59" y="1403"/>
                    </a:lnTo>
                    <a:lnTo>
                      <a:pt x="70" y="1401"/>
                    </a:lnTo>
                    <a:lnTo>
                      <a:pt x="88" y="1401"/>
                    </a:lnTo>
                    <a:lnTo>
                      <a:pt x="79" y="1424"/>
                    </a:lnTo>
                    <a:lnTo>
                      <a:pt x="85" y="1432"/>
                    </a:lnTo>
                    <a:lnTo>
                      <a:pt x="82" y="1441"/>
                    </a:lnTo>
                    <a:lnTo>
                      <a:pt x="73" y="1443"/>
                    </a:lnTo>
                    <a:lnTo>
                      <a:pt x="61" y="1451"/>
                    </a:lnTo>
                    <a:lnTo>
                      <a:pt x="61" y="1456"/>
                    </a:lnTo>
                    <a:lnTo>
                      <a:pt x="61" y="1466"/>
                    </a:lnTo>
                    <a:lnTo>
                      <a:pt x="120" y="1498"/>
                    </a:lnTo>
                    <a:lnTo>
                      <a:pt x="186" y="1506"/>
                    </a:lnTo>
                    <a:lnTo>
                      <a:pt x="192" y="1523"/>
                    </a:lnTo>
                    <a:lnTo>
                      <a:pt x="201" y="1544"/>
                    </a:lnTo>
                    <a:lnTo>
                      <a:pt x="207" y="1563"/>
                    </a:lnTo>
                    <a:lnTo>
                      <a:pt x="216" y="1584"/>
                    </a:lnTo>
                    <a:lnTo>
                      <a:pt x="221" y="1601"/>
                    </a:lnTo>
                    <a:lnTo>
                      <a:pt x="227" y="1622"/>
                    </a:lnTo>
                    <a:lnTo>
                      <a:pt x="233" y="1641"/>
                    </a:lnTo>
                    <a:lnTo>
                      <a:pt x="239" y="1661"/>
                    </a:lnTo>
                    <a:lnTo>
                      <a:pt x="242" y="1680"/>
                    </a:lnTo>
                    <a:lnTo>
                      <a:pt x="245" y="1701"/>
                    </a:lnTo>
                    <a:lnTo>
                      <a:pt x="248" y="1720"/>
                    </a:lnTo>
                    <a:lnTo>
                      <a:pt x="253" y="1741"/>
                    </a:lnTo>
                    <a:lnTo>
                      <a:pt x="253" y="1760"/>
                    </a:lnTo>
                    <a:lnTo>
                      <a:pt x="259" y="1781"/>
                    </a:lnTo>
                    <a:lnTo>
                      <a:pt x="259" y="1800"/>
                    </a:lnTo>
                    <a:lnTo>
                      <a:pt x="265" y="1821"/>
                    </a:lnTo>
                    <a:lnTo>
                      <a:pt x="265" y="1840"/>
                    </a:lnTo>
                    <a:lnTo>
                      <a:pt x="265" y="1861"/>
                    </a:lnTo>
                    <a:lnTo>
                      <a:pt x="265" y="1880"/>
                    </a:lnTo>
                    <a:lnTo>
                      <a:pt x="265" y="1901"/>
                    </a:lnTo>
                    <a:lnTo>
                      <a:pt x="265" y="1920"/>
                    </a:lnTo>
                    <a:lnTo>
                      <a:pt x="265" y="1941"/>
                    </a:lnTo>
                    <a:lnTo>
                      <a:pt x="265" y="1960"/>
                    </a:lnTo>
                    <a:lnTo>
                      <a:pt x="268" y="1981"/>
                    </a:lnTo>
                    <a:lnTo>
                      <a:pt x="265" y="2000"/>
                    </a:lnTo>
                    <a:lnTo>
                      <a:pt x="265" y="2021"/>
                    </a:lnTo>
                    <a:lnTo>
                      <a:pt x="262" y="2040"/>
                    </a:lnTo>
                    <a:lnTo>
                      <a:pt x="262" y="2063"/>
                    </a:lnTo>
                    <a:lnTo>
                      <a:pt x="259" y="2082"/>
                    </a:lnTo>
                    <a:lnTo>
                      <a:pt x="259" y="2102"/>
                    </a:lnTo>
                    <a:lnTo>
                      <a:pt x="256" y="2121"/>
                    </a:lnTo>
                    <a:lnTo>
                      <a:pt x="256" y="2144"/>
                    </a:lnTo>
                    <a:lnTo>
                      <a:pt x="250" y="2163"/>
                    </a:lnTo>
                    <a:lnTo>
                      <a:pt x="248" y="2184"/>
                    </a:lnTo>
                    <a:lnTo>
                      <a:pt x="245" y="2203"/>
                    </a:lnTo>
                    <a:lnTo>
                      <a:pt x="242" y="2224"/>
                    </a:lnTo>
                    <a:lnTo>
                      <a:pt x="236" y="2243"/>
                    </a:lnTo>
                    <a:lnTo>
                      <a:pt x="233" y="2264"/>
                    </a:lnTo>
                    <a:lnTo>
                      <a:pt x="230" y="2283"/>
                    </a:lnTo>
                    <a:lnTo>
                      <a:pt x="227" y="2304"/>
                    </a:lnTo>
                    <a:lnTo>
                      <a:pt x="221" y="2323"/>
                    </a:lnTo>
                    <a:lnTo>
                      <a:pt x="218" y="2344"/>
                    </a:lnTo>
                    <a:lnTo>
                      <a:pt x="216" y="2363"/>
                    </a:lnTo>
                    <a:lnTo>
                      <a:pt x="213" y="2386"/>
                    </a:lnTo>
                    <a:lnTo>
                      <a:pt x="207" y="2405"/>
                    </a:lnTo>
                    <a:lnTo>
                      <a:pt x="207" y="2426"/>
                    </a:lnTo>
                    <a:lnTo>
                      <a:pt x="201" y="2445"/>
                    </a:lnTo>
                    <a:lnTo>
                      <a:pt x="201" y="2467"/>
                    </a:lnTo>
                    <a:lnTo>
                      <a:pt x="195" y="2486"/>
                    </a:lnTo>
                    <a:lnTo>
                      <a:pt x="192" y="2507"/>
                    </a:lnTo>
                    <a:lnTo>
                      <a:pt x="186" y="2526"/>
                    </a:lnTo>
                    <a:lnTo>
                      <a:pt x="184" y="2547"/>
                    </a:lnTo>
                    <a:lnTo>
                      <a:pt x="178" y="2566"/>
                    </a:lnTo>
                    <a:lnTo>
                      <a:pt x="178" y="2587"/>
                    </a:lnTo>
                    <a:lnTo>
                      <a:pt x="172" y="2608"/>
                    </a:lnTo>
                    <a:lnTo>
                      <a:pt x="172" y="2629"/>
                    </a:lnTo>
                    <a:lnTo>
                      <a:pt x="166" y="2648"/>
                    </a:lnTo>
                    <a:lnTo>
                      <a:pt x="163" y="2669"/>
                    </a:lnTo>
                    <a:lnTo>
                      <a:pt x="160" y="2688"/>
                    </a:lnTo>
                    <a:lnTo>
                      <a:pt x="160" y="2711"/>
                    </a:lnTo>
                    <a:lnTo>
                      <a:pt x="157" y="2730"/>
                    </a:lnTo>
                    <a:lnTo>
                      <a:pt x="154" y="2751"/>
                    </a:lnTo>
                    <a:lnTo>
                      <a:pt x="154" y="2770"/>
                    </a:lnTo>
                    <a:lnTo>
                      <a:pt x="154" y="2792"/>
                    </a:lnTo>
                    <a:lnTo>
                      <a:pt x="146" y="2792"/>
                    </a:lnTo>
                    <a:lnTo>
                      <a:pt x="137" y="2792"/>
                    </a:lnTo>
                    <a:lnTo>
                      <a:pt x="140" y="2367"/>
                    </a:lnTo>
                    <a:lnTo>
                      <a:pt x="134" y="2382"/>
                    </a:lnTo>
                    <a:lnTo>
                      <a:pt x="131" y="2397"/>
                    </a:lnTo>
                    <a:lnTo>
                      <a:pt x="128" y="2412"/>
                    </a:lnTo>
                    <a:lnTo>
                      <a:pt x="128" y="2429"/>
                    </a:lnTo>
                    <a:lnTo>
                      <a:pt x="125" y="2446"/>
                    </a:lnTo>
                    <a:lnTo>
                      <a:pt x="123" y="2464"/>
                    </a:lnTo>
                    <a:lnTo>
                      <a:pt x="123" y="2481"/>
                    </a:lnTo>
                    <a:lnTo>
                      <a:pt x="123" y="2498"/>
                    </a:lnTo>
                    <a:lnTo>
                      <a:pt x="120" y="2513"/>
                    </a:lnTo>
                    <a:lnTo>
                      <a:pt x="120" y="2530"/>
                    </a:lnTo>
                    <a:lnTo>
                      <a:pt x="120" y="2547"/>
                    </a:lnTo>
                    <a:lnTo>
                      <a:pt x="120" y="2564"/>
                    </a:lnTo>
                    <a:lnTo>
                      <a:pt x="120" y="2581"/>
                    </a:lnTo>
                    <a:lnTo>
                      <a:pt x="120" y="2599"/>
                    </a:lnTo>
                    <a:lnTo>
                      <a:pt x="120" y="2616"/>
                    </a:lnTo>
                    <a:lnTo>
                      <a:pt x="120" y="2633"/>
                    </a:lnTo>
                    <a:lnTo>
                      <a:pt x="120" y="2650"/>
                    </a:lnTo>
                    <a:lnTo>
                      <a:pt x="120" y="2667"/>
                    </a:lnTo>
                    <a:lnTo>
                      <a:pt x="120" y="2684"/>
                    </a:lnTo>
                    <a:lnTo>
                      <a:pt x="120" y="2701"/>
                    </a:lnTo>
                    <a:lnTo>
                      <a:pt x="120" y="2718"/>
                    </a:lnTo>
                    <a:lnTo>
                      <a:pt x="120" y="2735"/>
                    </a:lnTo>
                    <a:lnTo>
                      <a:pt x="120" y="2753"/>
                    </a:lnTo>
                    <a:lnTo>
                      <a:pt x="120" y="2770"/>
                    </a:lnTo>
                    <a:lnTo>
                      <a:pt x="120" y="2787"/>
                    </a:lnTo>
                    <a:lnTo>
                      <a:pt x="120" y="2804"/>
                    </a:lnTo>
                    <a:lnTo>
                      <a:pt x="120" y="2821"/>
                    </a:lnTo>
                    <a:lnTo>
                      <a:pt x="120" y="2838"/>
                    </a:lnTo>
                    <a:lnTo>
                      <a:pt x="120" y="2855"/>
                    </a:lnTo>
                    <a:lnTo>
                      <a:pt x="120" y="2872"/>
                    </a:lnTo>
                    <a:lnTo>
                      <a:pt x="120" y="2889"/>
                    </a:lnTo>
                    <a:lnTo>
                      <a:pt x="120" y="2906"/>
                    </a:lnTo>
                    <a:lnTo>
                      <a:pt x="131" y="2906"/>
                    </a:lnTo>
                    <a:lnTo>
                      <a:pt x="149" y="2912"/>
                    </a:lnTo>
                    <a:lnTo>
                      <a:pt x="146" y="2924"/>
                    </a:lnTo>
                    <a:lnTo>
                      <a:pt x="146" y="2937"/>
                    </a:lnTo>
                    <a:lnTo>
                      <a:pt x="146" y="2948"/>
                    </a:lnTo>
                    <a:lnTo>
                      <a:pt x="146" y="2962"/>
                    </a:lnTo>
                    <a:lnTo>
                      <a:pt x="146" y="2973"/>
                    </a:lnTo>
                    <a:lnTo>
                      <a:pt x="146" y="2986"/>
                    </a:lnTo>
                    <a:lnTo>
                      <a:pt x="146" y="2998"/>
                    </a:lnTo>
                    <a:lnTo>
                      <a:pt x="149" y="3011"/>
                    </a:lnTo>
                    <a:lnTo>
                      <a:pt x="149" y="3022"/>
                    </a:lnTo>
                    <a:lnTo>
                      <a:pt x="149" y="3036"/>
                    </a:lnTo>
                    <a:lnTo>
                      <a:pt x="152" y="3049"/>
                    </a:lnTo>
                    <a:lnTo>
                      <a:pt x="154" y="3062"/>
                    </a:lnTo>
                    <a:lnTo>
                      <a:pt x="154" y="3074"/>
                    </a:lnTo>
                    <a:lnTo>
                      <a:pt x="154" y="3089"/>
                    </a:lnTo>
                    <a:lnTo>
                      <a:pt x="157" y="3102"/>
                    </a:lnTo>
                    <a:lnTo>
                      <a:pt x="160" y="3117"/>
                    </a:lnTo>
                    <a:lnTo>
                      <a:pt x="160" y="3135"/>
                    </a:lnTo>
                    <a:lnTo>
                      <a:pt x="160" y="3152"/>
                    </a:lnTo>
                    <a:lnTo>
                      <a:pt x="160" y="3169"/>
                    </a:lnTo>
                    <a:lnTo>
                      <a:pt x="160" y="3188"/>
                    </a:lnTo>
                    <a:lnTo>
                      <a:pt x="157" y="3205"/>
                    </a:lnTo>
                    <a:lnTo>
                      <a:pt x="157" y="3222"/>
                    </a:lnTo>
                    <a:lnTo>
                      <a:pt x="157" y="3239"/>
                    </a:lnTo>
                    <a:lnTo>
                      <a:pt x="157" y="3258"/>
                    </a:lnTo>
                    <a:lnTo>
                      <a:pt x="154" y="3275"/>
                    </a:lnTo>
                    <a:lnTo>
                      <a:pt x="154" y="3292"/>
                    </a:lnTo>
                    <a:lnTo>
                      <a:pt x="152" y="3309"/>
                    </a:lnTo>
                    <a:lnTo>
                      <a:pt x="152" y="3328"/>
                    </a:lnTo>
                    <a:lnTo>
                      <a:pt x="149" y="3346"/>
                    </a:lnTo>
                    <a:lnTo>
                      <a:pt x="149" y="3365"/>
                    </a:lnTo>
                    <a:lnTo>
                      <a:pt x="149" y="3382"/>
                    </a:lnTo>
                    <a:lnTo>
                      <a:pt x="149" y="3401"/>
                    </a:lnTo>
                    <a:lnTo>
                      <a:pt x="143" y="3418"/>
                    </a:lnTo>
                    <a:lnTo>
                      <a:pt x="143" y="3435"/>
                    </a:lnTo>
                    <a:lnTo>
                      <a:pt x="137" y="3452"/>
                    </a:lnTo>
                    <a:lnTo>
                      <a:pt x="137" y="3469"/>
                    </a:lnTo>
                    <a:lnTo>
                      <a:pt x="134" y="3486"/>
                    </a:lnTo>
                    <a:lnTo>
                      <a:pt x="131" y="3503"/>
                    </a:lnTo>
                    <a:lnTo>
                      <a:pt x="128" y="3520"/>
                    </a:lnTo>
                    <a:lnTo>
                      <a:pt x="128" y="3539"/>
                    </a:lnTo>
                    <a:lnTo>
                      <a:pt x="125" y="3557"/>
                    </a:lnTo>
                    <a:lnTo>
                      <a:pt x="123" y="3574"/>
                    </a:lnTo>
                    <a:lnTo>
                      <a:pt x="123" y="3591"/>
                    </a:lnTo>
                    <a:lnTo>
                      <a:pt x="123" y="3610"/>
                    </a:lnTo>
                    <a:lnTo>
                      <a:pt x="120" y="3627"/>
                    </a:lnTo>
                    <a:lnTo>
                      <a:pt x="120" y="3646"/>
                    </a:lnTo>
                    <a:lnTo>
                      <a:pt x="120" y="3665"/>
                    </a:lnTo>
                    <a:lnTo>
                      <a:pt x="120" y="3684"/>
                    </a:lnTo>
                    <a:lnTo>
                      <a:pt x="114" y="3690"/>
                    </a:lnTo>
                    <a:lnTo>
                      <a:pt x="102" y="3690"/>
                    </a:lnTo>
                    <a:lnTo>
                      <a:pt x="70" y="3545"/>
                    </a:lnTo>
                    <a:lnTo>
                      <a:pt x="70" y="3557"/>
                    </a:lnTo>
                    <a:lnTo>
                      <a:pt x="70" y="3568"/>
                    </a:lnTo>
                    <a:lnTo>
                      <a:pt x="70" y="3579"/>
                    </a:lnTo>
                    <a:lnTo>
                      <a:pt x="70" y="3591"/>
                    </a:lnTo>
                    <a:lnTo>
                      <a:pt x="70" y="3602"/>
                    </a:lnTo>
                    <a:lnTo>
                      <a:pt x="70" y="3615"/>
                    </a:lnTo>
                    <a:lnTo>
                      <a:pt x="70" y="3627"/>
                    </a:lnTo>
                    <a:lnTo>
                      <a:pt x="70" y="3640"/>
                    </a:lnTo>
                    <a:lnTo>
                      <a:pt x="70" y="3652"/>
                    </a:lnTo>
                    <a:lnTo>
                      <a:pt x="70" y="3665"/>
                    </a:lnTo>
                    <a:lnTo>
                      <a:pt x="70" y="3678"/>
                    </a:lnTo>
                    <a:lnTo>
                      <a:pt x="70" y="3691"/>
                    </a:lnTo>
                    <a:lnTo>
                      <a:pt x="70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70" y="3743"/>
                    </a:lnTo>
                    <a:lnTo>
                      <a:pt x="67" y="3754"/>
                    </a:lnTo>
                    <a:lnTo>
                      <a:pt x="67" y="3766"/>
                    </a:lnTo>
                    <a:lnTo>
                      <a:pt x="64" y="3779"/>
                    </a:lnTo>
                    <a:lnTo>
                      <a:pt x="64" y="3792"/>
                    </a:lnTo>
                    <a:lnTo>
                      <a:pt x="61" y="3804"/>
                    </a:lnTo>
                    <a:lnTo>
                      <a:pt x="61" y="3817"/>
                    </a:lnTo>
                    <a:lnTo>
                      <a:pt x="59" y="3830"/>
                    </a:lnTo>
                    <a:lnTo>
                      <a:pt x="59" y="3844"/>
                    </a:lnTo>
                    <a:lnTo>
                      <a:pt x="53" y="3855"/>
                    </a:lnTo>
                    <a:lnTo>
                      <a:pt x="53" y="3868"/>
                    </a:lnTo>
                    <a:lnTo>
                      <a:pt x="47" y="3882"/>
                    </a:lnTo>
                    <a:lnTo>
                      <a:pt x="47" y="3895"/>
                    </a:lnTo>
                    <a:lnTo>
                      <a:pt x="41" y="3906"/>
                    </a:lnTo>
                    <a:lnTo>
                      <a:pt x="38" y="3920"/>
                    </a:lnTo>
                    <a:lnTo>
                      <a:pt x="32" y="3933"/>
                    </a:lnTo>
                    <a:lnTo>
                      <a:pt x="30" y="3946"/>
                    </a:lnTo>
                    <a:lnTo>
                      <a:pt x="18" y="3950"/>
                    </a:lnTo>
                    <a:lnTo>
                      <a:pt x="6" y="3959"/>
                    </a:lnTo>
                    <a:lnTo>
                      <a:pt x="3" y="3965"/>
                    </a:lnTo>
                    <a:lnTo>
                      <a:pt x="0" y="3977"/>
                    </a:lnTo>
                    <a:lnTo>
                      <a:pt x="24" y="4518"/>
                    </a:lnTo>
                    <a:lnTo>
                      <a:pt x="96" y="3775"/>
                    </a:lnTo>
                    <a:lnTo>
                      <a:pt x="99" y="3775"/>
                    </a:lnTo>
                    <a:lnTo>
                      <a:pt x="108" y="3775"/>
                    </a:lnTo>
                    <a:lnTo>
                      <a:pt x="131" y="3866"/>
                    </a:lnTo>
                    <a:lnTo>
                      <a:pt x="123" y="3874"/>
                    </a:lnTo>
                    <a:lnTo>
                      <a:pt x="114" y="3883"/>
                    </a:lnTo>
                    <a:lnTo>
                      <a:pt x="105" y="3893"/>
                    </a:lnTo>
                    <a:lnTo>
                      <a:pt x="102" y="3904"/>
                    </a:lnTo>
                    <a:lnTo>
                      <a:pt x="96" y="3914"/>
                    </a:lnTo>
                    <a:lnTo>
                      <a:pt x="96" y="3925"/>
                    </a:lnTo>
                    <a:lnTo>
                      <a:pt x="96" y="3937"/>
                    </a:lnTo>
                    <a:lnTo>
                      <a:pt x="105" y="3950"/>
                    </a:lnTo>
                    <a:lnTo>
                      <a:pt x="102" y="3969"/>
                    </a:lnTo>
                    <a:lnTo>
                      <a:pt x="102" y="3990"/>
                    </a:lnTo>
                    <a:lnTo>
                      <a:pt x="99" y="3999"/>
                    </a:lnTo>
                    <a:lnTo>
                      <a:pt x="99" y="4009"/>
                    </a:lnTo>
                    <a:lnTo>
                      <a:pt x="96" y="4020"/>
                    </a:lnTo>
                    <a:lnTo>
                      <a:pt x="96" y="4032"/>
                    </a:lnTo>
                    <a:lnTo>
                      <a:pt x="91" y="4051"/>
                    </a:lnTo>
                    <a:lnTo>
                      <a:pt x="85" y="4072"/>
                    </a:lnTo>
                    <a:lnTo>
                      <a:pt x="82" y="4081"/>
                    </a:lnTo>
                    <a:lnTo>
                      <a:pt x="79" y="4093"/>
                    </a:lnTo>
                    <a:lnTo>
                      <a:pt x="76" y="4104"/>
                    </a:lnTo>
                    <a:lnTo>
                      <a:pt x="76" y="4115"/>
                    </a:lnTo>
                    <a:lnTo>
                      <a:pt x="70" y="4134"/>
                    </a:lnTo>
                    <a:lnTo>
                      <a:pt x="67" y="4155"/>
                    </a:lnTo>
                    <a:lnTo>
                      <a:pt x="67" y="4165"/>
                    </a:lnTo>
                    <a:lnTo>
                      <a:pt x="67" y="4176"/>
                    </a:lnTo>
                    <a:lnTo>
                      <a:pt x="67" y="4186"/>
                    </a:lnTo>
                    <a:lnTo>
                      <a:pt x="70" y="4197"/>
                    </a:lnTo>
                    <a:lnTo>
                      <a:pt x="73" y="4216"/>
                    </a:lnTo>
                    <a:lnTo>
                      <a:pt x="82" y="4235"/>
                    </a:lnTo>
                    <a:lnTo>
                      <a:pt x="93" y="4254"/>
                    </a:lnTo>
                    <a:lnTo>
                      <a:pt x="114" y="4273"/>
                    </a:lnTo>
                    <a:lnTo>
                      <a:pt x="114" y="4283"/>
                    </a:lnTo>
                    <a:lnTo>
                      <a:pt x="114" y="4292"/>
                    </a:lnTo>
                    <a:lnTo>
                      <a:pt x="114" y="4304"/>
                    </a:lnTo>
                    <a:lnTo>
                      <a:pt x="114" y="4315"/>
                    </a:lnTo>
                    <a:lnTo>
                      <a:pt x="114" y="4324"/>
                    </a:lnTo>
                    <a:lnTo>
                      <a:pt x="114" y="4334"/>
                    </a:lnTo>
                    <a:lnTo>
                      <a:pt x="114" y="4345"/>
                    </a:lnTo>
                    <a:lnTo>
                      <a:pt x="117" y="4357"/>
                    </a:lnTo>
                    <a:lnTo>
                      <a:pt x="117" y="4366"/>
                    </a:lnTo>
                    <a:lnTo>
                      <a:pt x="117" y="4378"/>
                    </a:lnTo>
                    <a:lnTo>
                      <a:pt x="117" y="4387"/>
                    </a:lnTo>
                    <a:lnTo>
                      <a:pt x="120" y="4399"/>
                    </a:lnTo>
                    <a:lnTo>
                      <a:pt x="120" y="4408"/>
                    </a:lnTo>
                    <a:lnTo>
                      <a:pt x="120" y="4419"/>
                    </a:lnTo>
                    <a:lnTo>
                      <a:pt x="120" y="4431"/>
                    </a:lnTo>
                    <a:lnTo>
                      <a:pt x="123" y="4442"/>
                    </a:lnTo>
                    <a:lnTo>
                      <a:pt x="123" y="4452"/>
                    </a:lnTo>
                    <a:lnTo>
                      <a:pt x="123" y="4461"/>
                    </a:lnTo>
                    <a:lnTo>
                      <a:pt x="123" y="4473"/>
                    </a:lnTo>
                    <a:lnTo>
                      <a:pt x="123" y="4484"/>
                    </a:lnTo>
                    <a:lnTo>
                      <a:pt x="123" y="4494"/>
                    </a:lnTo>
                    <a:lnTo>
                      <a:pt x="123" y="4503"/>
                    </a:lnTo>
                    <a:lnTo>
                      <a:pt x="123" y="4514"/>
                    </a:lnTo>
                    <a:lnTo>
                      <a:pt x="125" y="4526"/>
                    </a:lnTo>
                    <a:lnTo>
                      <a:pt x="125" y="4535"/>
                    </a:lnTo>
                    <a:lnTo>
                      <a:pt x="125" y="4547"/>
                    </a:lnTo>
                    <a:lnTo>
                      <a:pt x="125" y="4556"/>
                    </a:lnTo>
                    <a:lnTo>
                      <a:pt x="128" y="4568"/>
                    </a:lnTo>
                    <a:lnTo>
                      <a:pt x="128" y="4577"/>
                    </a:lnTo>
                    <a:lnTo>
                      <a:pt x="131" y="4589"/>
                    </a:lnTo>
                    <a:lnTo>
                      <a:pt x="131" y="4600"/>
                    </a:lnTo>
                    <a:lnTo>
                      <a:pt x="134" y="4611"/>
                    </a:lnTo>
                    <a:lnTo>
                      <a:pt x="134" y="4630"/>
                    </a:lnTo>
                    <a:lnTo>
                      <a:pt x="134" y="4651"/>
                    </a:lnTo>
                    <a:lnTo>
                      <a:pt x="134" y="4661"/>
                    </a:lnTo>
                    <a:lnTo>
                      <a:pt x="137" y="4672"/>
                    </a:lnTo>
                    <a:lnTo>
                      <a:pt x="137" y="4684"/>
                    </a:lnTo>
                    <a:lnTo>
                      <a:pt x="140" y="4695"/>
                    </a:lnTo>
                    <a:lnTo>
                      <a:pt x="143" y="4714"/>
                    </a:lnTo>
                    <a:lnTo>
                      <a:pt x="149" y="4735"/>
                    </a:lnTo>
                    <a:lnTo>
                      <a:pt x="149" y="4744"/>
                    </a:lnTo>
                    <a:lnTo>
                      <a:pt x="152" y="4756"/>
                    </a:lnTo>
                    <a:lnTo>
                      <a:pt x="154" y="4767"/>
                    </a:lnTo>
                    <a:lnTo>
                      <a:pt x="157" y="4779"/>
                    </a:lnTo>
                    <a:lnTo>
                      <a:pt x="160" y="4798"/>
                    </a:lnTo>
                    <a:lnTo>
                      <a:pt x="166" y="4819"/>
                    </a:lnTo>
                    <a:lnTo>
                      <a:pt x="166" y="4828"/>
                    </a:lnTo>
                    <a:lnTo>
                      <a:pt x="172" y="4840"/>
                    </a:lnTo>
                    <a:lnTo>
                      <a:pt x="175" y="4851"/>
                    </a:lnTo>
                    <a:lnTo>
                      <a:pt x="181" y="4862"/>
                    </a:lnTo>
                    <a:lnTo>
                      <a:pt x="186" y="4881"/>
                    </a:lnTo>
                    <a:lnTo>
                      <a:pt x="195" y="4902"/>
                    </a:lnTo>
                    <a:lnTo>
                      <a:pt x="198" y="4912"/>
                    </a:lnTo>
                    <a:lnTo>
                      <a:pt x="204" y="4923"/>
                    </a:lnTo>
                    <a:lnTo>
                      <a:pt x="207" y="4935"/>
                    </a:lnTo>
                    <a:lnTo>
                      <a:pt x="216" y="4946"/>
                    </a:lnTo>
                    <a:lnTo>
                      <a:pt x="233" y="4948"/>
                    </a:lnTo>
                    <a:lnTo>
                      <a:pt x="250" y="4950"/>
                    </a:lnTo>
                    <a:lnTo>
                      <a:pt x="271" y="4948"/>
                    </a:lnTo>
                    <a:lnTo>
                      <a:pt x="291" y="4948"/>
                    </a:lnTo>
                    <a:lnTo>
                      <a:pt x="297" y="4961"/>
                    </a:lnTo>
                    <a:lnTo>
                      <a:pt x="303" y="4976"/>
                    </a:lnTo>
                    <a:lnTo>
                      <a:pt x="306" y="4992"/>
                    </a:lnTo>
                    <a:lnTo>
                      <a:pt x="311" y="5009"/>
                    </a:lnTo>
                    <a:lnTo>
                      <a:pt x="309" y="5024"/>
                    </a:lnTo>
                    <a:lnTo>
                      <a:pt x="309" y="5039"/>
                    </a:lnTo>
                    <a:lnTo>
                      <a:pt x="306" y="5056"/>
                    </a:lnTo>
                    <a:lnTo>
                      <a:pt x="306" y="5073"/>
                    </a:lnTo>
                    <a:lnTo>
                      <a:pt x="300" y="5089"/>
                    </a:lnTo>
                    <a:lnTo>
                      <a:pt x="297" y="5106"/>
                    </a:lnTo>
                    <a:lnTo>
                      <a:pt x="291" y="5123"/>
                    </a:lnTo>
                    <a:lnTo>
                      <a:pt x="291" y="5140"/>
                    </a:lnTo>
                    <a:lnTo>
                      <a:pt x="285" y="5157"/>
                    </a:lnTo>
                    <a:lnTo>
                      <a:pt x="285" y="5174"/>
                    </a:lnTo>
                    <a:lnTo>
                      <a:pt x="285" y="5191"/>
                    </a:lnTo>
                    <a:lnTo>
                      <a:pt x="288" y="5208"/>
                    </a:lnTo>
                    <a:lnTo>
                      <a:pt x="279" y="5225"/>
                    </a:lnTo>
                    <a:lnTo>
                      <a:pt x="277" y="5242"/>
                    </a:lnTo>
                    <a:lnTo>
                      <a:pt x="271" y="5260"/>
                    </a:lnTo>
                    <a:lnTo>
                      <a:pt x="271" y="5279"/>
                    </a:lnTo>
                    <a:lnTo>
                      <a:pt x="268" y="5296"/>
                    </a:lnTo>
                    <a:lnTo>
                      <a:pt x="268" y="5313"/>
                    </a:lnTo>
                    <a:lnTo>
                      <a:pt x="271" y="5330"/>
                    </a:lnTo>
                    <a:lnTo>
                      <a:pt x="274" y="5349"/>
                    </a:lnTo>
                    <a:lnTo>
                      <a:pt x="274" y="5366"/>
                    </a:lnTo>
                    <a:lnTo>
                      <a:pt x="277" y="5383"/>
                    </a:lnTo>
                    <a:lnTo>
                      <a:pt x="279" y="5400"/>
                    </a:lnTo>
                    <a:lnTo>
                      <a:pt x="288" y="5419"/>
                    </a:lnTo>
                    <a:lnTo>
                      <a:pt x="291" y="5436"/>
                    </a:lnTo>
                    <a:lnTo>
                      <a:pt x="297" y="5455"/>
                    </a:lnTo>
                    <a:lnTo>
                      <a:pt x="306" y="5472"/>
                    </a:lnTo>
                    <a:lnTo>
                      <a:pt x="314" y="5491"/>
                    </a:lnTo>
                    <a:lnTo>
                      <a:pt x="320" y="5509"/>
                    </a:lnTo>
                    <a:lnTo>
                      <a:pt x="326" y="5526"/>
                    </a:lnTo>
                    <a:lnTo>
                      <a:pt x="332" y="5543"/>
                    </a:lnTo>
                    <a:lnTo>
                      <a:pt x="341" y="5562"/>
                    </a:lnTo>
                    <a:lnTo>
                      <a:pt x="346" y="5579"/>
                    </a:lnTo>
                    <a:lnTo>
                      <a:pt x="355" y="5598"/>
                    </a:lnTo>
                    <a:lnTo>
                      <a:pt x="364" y="5615"/>
                    </a:lnTo>
                    <a:lnTo>
                      <a:pt x="373" y="5634"/>
                    </a:lnTo>
                    <a:lnTo>
                      <a:pt x="378" y="5651"/>
                    </a:lnTo>
                    <a:lnTo>
                      <a:pt x="384" y="5668"/>
                    </a:lnTo>
                    <a:lnTo>
                      <a:pt x="390" y="5685"/>
                    </a:lnTo>
                    <a:lnTo>
                      <a:pt x="399" y="5704"/>
                    </a:lnTo>
                    <a:lnTo>
                      <a:pt x="404" y="5721"/>
                    </a:lnTo>
                    <a:lnTo>
                      <a:pt x="410" y="5740"/>
                    </a:lnTo>
                    <a:lnTo>
                      <a:pt x="416" y="5758"/>
                    </a:lnTo>
                    <a:lnTo>
                      <a:pt x="422" y="5777"/>
                    </a:lnTo>
                    <a:lnTo>
                      <a:pt x="442" y="5775"/>
                    </a:lnTo>
                    <a:lnTo>
                      <a:pt x="457" y="5788"/>
                    </a:lnTo>
                    <a:lnTo>
                      <a:pt x="457" y="5803"/>
                    </a:lnTo>
                    <a:lnTo>
                      <a:pt x="466" y="5816"/>
                    </a:lnTo>
                    <a:lnTo>
                      <a:pt x="477" y="5828"/>
                    </a:lnTo>
                    <a:lnTo>
                      <a:pt x="495" y="5843"/>
                    </a:lnTo>
                    <a:lnTo>
                      <a:pt x="521" y="5927"/>
                    </a:lnTo>
                    <a:lnTo>
                      <a:pt x="515" y="5938"/>
                    </a:lnTo>
                    <a:lnTo>
                      <a:pt x="518" y="5951"/>
                    </a:lnTo>
                    <a:lnTo>
                      <a:pt x="515" y="5965"/>
                    </a:lnTo>
                    <a:lnTo>
                      <a:pt x="515" y="5980"/>
                    </a:lnTo>
                    <a:lnTo>
                      <a:pt x="515" y="5997"/>
                    </a:lnTo>
                    <a:lnTo>
                      <a:pt x="515" y="6014"/>
                    </a:lnTo>
                    <a:lnTo>
                      <a:pt x="515" y="6031"/>
                    </a:lnTo>
                    <a:lnTo>
                      <a:pt x="518" y="6048"/>
                    </a:lnTo>
                    <a:lnTo>
                      <a:pt x="518" y="6065"/>
                    </a:lnTo>
                    <a:lnTo>
                      <a:pt x="518" y="6083"/>
                    </a:lnTo>
                    <a:lnTo>
                      <a:pt x="518" y="6100"/>
                    </a:lnTo>
                    <a:lnTo>
                      <a:pt x="521" y="6119"/>
                    </a:lnTo>
                    <a:lnTo>
                      <a:pt x="521" y="6136"/>
                    </a:lnTo>
                    <a:lnTo>
                      <a:pt x="521" y="6153"/>
                    </a:lnTo>
                    <a:lnTo>
                      <a:pt x="521" y="6170"/>
                    </a:lnTo>
                    <a:lnTo>
                      <a:pt x="524" y="6187"/>
                    </a:lnTo>
                    <a:lnTo>
                      <a:pt x="524" y="6204"/>
                    </a:lnTo>
                    <a:lnTo>
                      <a:pt x="524" y="6221"/>
                    </a:lnTo>
                    <a:lnTo>
                      <a:pt x="524" y="6238"/>
                    </a:lnTo>
                    <a:lnTo>
                      <a:pt x="527" y="6257"/>
                    </a:lnTo>
                    <a:lnTo>
                      <a:pt x="527" y="6275"/>
                    </a:lnTo>
                    <a:lnTo>
                      <a:pt x="527" y="6292"/>
                    </a:lnTo>
                    <a:lnTo>
                      <a:pt x="527" y="6309"/>
                    </a:lnTo>
                    <a:lnTo>
                      <a:pt x="527" y="6326"/>
                    </a:lnTo>
                    <a:lnTo>
                      <a:pt x="527" y="6343"/>
                    </a:lnTo>
                    <a:lnTo>
                      <a:pt x="527" y="6360"/>
                    </a:lnTo>
                    <a:lnTo>
                      <a:pt x="527" y="6377"/>
                    </a:lnTo>
                    <a:lnTo>
                      <a:pt x="527" y="6396"/>
                    </a:lnTo>
                    <a:lnTo>
                      <a:pt x="524" y="6413"/>
                    </a:lnTo>
                    <a:lnTo>
                      <a:pt x="524" y="6430"/>
                    </a:lnTo>
                    <a:lnTo>
                      <a:pt x="524" y="6448"/>
                    </a:lnTo>
                    <a:lnTo>
                      <a:pt x="524" y="6467"/>
                    </a:lnTo>
                    <a:lnTo>
                      <a:pt x="524" y="6484"/>
                    </a:lnTo>
                    <a:lnTo>
                      <a:pt x="524" y="6503"/>
                    </a:lnTo>
                    <a:lnTo>
                      <a:pt x="524" y="6520"/>
                    </a:lnTo>
                    <a:lnTo>
                      <a:pt x="524" y="6539"/>
                    </a:lnTo>
                    <a:lnTo>
                      <a:pt x="524" y="6558"/>
                    </a:lnTo>
                    <a:lnTo>
                      <a:pt x="524" y="6579"/>
                    </a:lnTo>
                    <a:lnTo>
                      <a:pt x="524" y="6588"/>
                    </a:lnTo>
                    <a:lnTo>
                      <a:pt x="524" y="6600"/>
                    </a:lnTo>
                    <a:lnTo>
                      <a:pt x="524" y="6609"/>
                    </a:lnTo>
                    <a:lnTo>
                      <a:pt x="524" y="6621"/>
                    </a:lnTo>
                    <a:lnTo>
                      <a:pt x="524" y="6630"/>
                    </a:lnTo>
                    <a:lnTo>
                      <a:pt x="524" y="6640"/>
                    </a:lnTo>
                    <a:lnTo>
                      <a:pt x="524" y="6651"/>
                    </a:lnTo>
                    <a:lnTo>
                      <a:pt x="524" y="6662"/>
                    </a:lnTo>
                    <a:lnTo>
                      <a:pt x="524" y="6672"/>
                    </a:lnTo>
                    <a:lnTo>
                      <a:pt x="524" y="6681"/>
                    </a:lnTo>
                    <a:lnTo>
                      <a:pt x="524" y="6693"/>
                    </a:lnTo>
                    <a:lnTo>
                      <a:pt x="524" y="6704"/>
                    </a:lnTo>
                    <a:lnTo>
                      <a:pt x="521" y="6723"/>
                    </a:lnTo>
                    <a:lnTo>
                      <a:pt x="521" y="6744"/>
                    </a:lnTo>
                    <a:lnTo>
                      <a:pt x="521" y="6754"/>
                    </a:lnTo>
                    <a:lnTo>
                      <a:pt x="521" y="6765"/>
                    </a:lnTo>
                    <a:lnTo>
                      <a:pt x="521" y="6774"/>
                    </a:lnTo>
                    <a:lnTo>
                      <a:pt x="521" y="6786"/>
                    </a:lnTo>
                    <a:lnTo>
                      <a:pt x="518" y="6795"/>
                    </a:lnTo>
                    <a:lnTo>
                      <a:pt x="518" y="6805"/>
                    </a:lnTo>
                    <a:lnTo>
                      <a:pt x="518" y="6816"/>
                    </a:lnTo>
                    <a:lnTo>
                      <a:pt x="518" y="6828"/>
                    </a:lnTo>
                    <a:lnTo>
                      <a:pt x="518" y="6837"/>
                    </a:lnTo>
                    <a:lnTo>
                      <a:pt x="518" y="6847"/>
                    </a:lnTo>
                    <a:lnTo>
                      <a:pt x="518" y="6858"/>
                    </a:lnTo>
                    <a:lnTo>
                      <a:pt x="518" y="6869"/>
                    </a:lnTo>
                    <a:lnTo>
                      <a:pt x="515" y="6889"/>
                    </a:lnTo>
                    <a:lnTo>
                      <a:pt x="515" y="6909"/>
                    </a:lnTo>
                    <a:lnTo>
                      <a:pt x="512" y="6919"/>
                    </a:lnTo>
                    <a:lnTo>
                      <a:pt x="512" y="6930"/>
                    </a:lnTo>
                    <a:lnTo>
                      <a:pt x="512" y="6940"/>
                    </a:lnTo>
                    <a:lnTo>
                      <a:pt x="512" y="6951"/>
                    </a:lnTo>
                    <a:lnTo>
                      <a:pt x="509" y="6961"/>
                    </a:lnTo>
                    <a:lnTo>
                      <a:pt x="509" y="6970"/>
                    </a:lnTo>
                    <a:lnTo>
                      <a:pt x="509" y="6982"/>
                    </a:lnTo>
                    <a:lnTo>
                      <a:pt x="509" y="6993"/>
                    </a:lnTo>
                    <a:lnTo>
                      <a:pt x="509" y="7003"/>
                    </a:lnTo>
                    <a:lnTo>
                      <a:pt x="509" y="7012"/>
                    </a:lnTo>
                    <a:lnTo>
                      <a:pt x="509" y="7023"/>
                    </a:lnTo>
                    <a:lnTo>
                      <a:pt x="509" y="7035"/>
                    </a:lnTo>
                    <a:lnTo>
                      <a:pt x="506" y="7054"/>
                    </a:lnTo>
                    <a:lnTo>
                      <a:pt x="506" y="7075"/>
                    </a:lnTo>
                    <a:lnTo>
                      <a:pt x="503" y="7084"/>
                    </a:lnTo>
                    <a:lnTo>
                      <a:pt x="503" y="7096"/>
                    </a:lnTo>
                    <a:lnTo>
                      <a:pt x="503" y="7105"/>
                    </a:lnTo>
                    <a:lnTo>
                      <a:pt x="503" y="7117"/>
                    </a:lnTo>
                    <a:lnTo>
                      <a:pt x="500" y="7126"/>
                    </a:lnTo>
                    <a:lnTo>
                      <a:pt x="500" y="7136"/>
                    </a:lnTo>
                    <a:lnTo>
                      <a:pt x="500" y="7147"/>
                    </a:lnTo>
                    <a:lnTo>
                      <a:pt x="500" y="7158"/>
                    </a:lnTo>
                    <a:lnTo>
                      <a:pt x="500" y="7168"/>
                    </a:lnTo>
                    <a:lnTo>
                      <a:pt x="500" y="7177"/>
                    </a:lnTo>
                    <a:lnTo>
                      <a:pt x="500" y="7189"/>
                    </a:lnTo>
                    <a:lnTo>
                      <a:pt x="500" y="7200"/>
                    </a:lnTo>
                    <a:lnTo>
                      <a:pt x="521" y="7231"/>
                    </a:lnTo>
                    <a:lnTo>
                      <a:pt x="550" y="7118"/>
                    </a:lnTo>
                    <a:lnTo>
                      <a:pt x="553" y="7118"/>
                    </a:lnTo>
                    <a:lnTo>
                      <a:pt x="561" y="7118"/>
                    </a:lnTo>
                    <a:lnTo>
                      <a:pt x="579" y="7322"/>
                    </a:lnTo>
                    <a:lnTo>
                      <a:pt x="588" y="7329"/>
                    </a:lnTo>
                    <a:lnTo>
                      <a:pt x="611" y="7331"/>
                    </a:lnTo>
                    <a:lnTo>
                      <a:pt x="637" y="6828"/>
                    </a:lnTo>
                    <a:lnTo>
                      <a:pt x="631" y="6820"/>
                    </a:lnTo>
                    <a:lnTo>
                      <a:pt x="617" y="6818"/>
                    </a:lnTo>
                    <a:lnTo>
                      <a:pt x="602" y="6822"/>
                    </a:lnTo>
                    <a:lnTo>
                      <a:pt x="593" y="6833"/>
                    </a:lnTo>
                    <a:lnTo>
                      <a:pt x="602" y="6947"/>
                    </a:lnTo>
                    <a:lnTo>
                      <a:pt x="596" y="6953"/>
                    </a:lnTo>
                    <a:lnTo>
                      <a:pt x="582" y="6955"/>
                    </a:lnTo>
                    <a:lnTo>
                      <a:pt x="561" y="6778"/>
                    </a:lnTo>
                    <a:lnTo>
                      <a:pt x="553" y="6495"/>
                    </a:lnTo>
                    <a:lnTo>
                      <a:pt x="585" y="6465"/>
                    </a:lnTo>
                    <a:lnTo>
                      <a:pt x="579" y="6448"/>
                    </a:lnTo>
                    <a:lnTo>
                      <a:pt x="576" y="6434"/>
                    </a:lnTo>
                    <a:lnTo>
                      <a:pt x="573" y="6417"/>
                    </a:lnTo>
                    <a:lnTo>
                      <a:pt x="573" y="6404"/>
                    </a:lnTo>
                    <a:lnTo>
                      <a:pt x="570" y="6389"/>
                    </a:lnTo>
                    <a:lnTo>
                      <a:pt x="570" y="6373"/>
                    </a:lnTo>
                    <a:lnTo>
                      <a:pt x="570" y="6358"/>
                    </a:lnTo>
                    <a:lnTo>
                      <a:pt x="570" y="6345"/>
                    </a:lnTo>
                    <a:lnTo>
                      <a:pt x="570" y="6330"/>
                    </a:lnTo>
                    <a:lnTo>
                      <a:pt x="570" y="6314"/>
                    </a:lnTo>
                    <a:lnTo>
                      <a:pt x="570" y="6299"/>
                    </a:lnTo>
                    <a:lnTo>
                      <a:pt x="570" y="6286"/>
                    </a:lnTo>
                    <a:lnTo>
                      <a:pt x="570" y="6271"/>
                    </a:lnTo>
                    <a:lnTo>
                      <a:pt x="573" y="6257"/>
                    </a:lnTo>
                    <a:lnTo>
                      <a:pt x="576" y="6242"/>
                    </a:lnTo>
                    <a:lnTo>
                      <a:pt x="579" y="6229"/>
                    </a:lnTo>
                    <a:lnTo>
                      <a:pt x="579" y="6212"/>
                    </a:lnTo>
                    <a:lnTo>
                      <a:pt x="582" y="6199"/>
                    </a:lnTo>
                    <a:lnTo>
                      <a:pt x="585" y="6181"/>
                    </a:lnTo>
                    <a:lnTo>
                      <a:pt x="588" y="6168"/>
                    </a:lnTo>
                    <a:lnTo>
                      <a:pt x="588" y="6153"/>
                    </a:lnTo>
                    <a:lnTo>
                      <a:pt x="591" y="6138"/>
                    </a:lnTo>
                    <a:lnTo>
                      <a:pt x="593" y="6123"/>
                    </a:lnTo>
                    <a:lnTo>
                      <a:pt x="596" y="6109"/>
                    </a:lnTo>
                    <a:lnTo>
                      <a:pt x="596" y="6094"/>
                    </a:lnTo>
                    <a:lnTo>
                      <a:pt x="599" y="6079"/>
                    </a:lnTo>
                    <a:lnTo>
                      <a:pt x="602" y="6064"/>
                    </a:lnTo>
                    <a:lnTo>
                      <a:pt x="605" y="6050"/>
                    </a:lnTo>
                    <a:lnTo>
                      <a:pt x="608" y="6035"/>
                    </a:lnTo>
                    <a:lnTo>
                      <a:pt x="611" y="6022"/>
                    </a:lnTo>
                    <a:lnTo>
                      <a:pt x="614" y="6007"/>
                    </a:lnTo>
                    <a:lnTo>
                      <a:pt x="617" y="5993"/>
                    </a:lnTo>
                    <a:lnTo>
                      <a:pt x="622" y="5991"/>
                    </a:lnTo>
                    <a:lnTo>
                      <a:pt x="634" y="5993"/>
                    </a:lnTo>
                    <a:lnTo>
                      <a:pt x="637" y="6005"/>
                    </a:lnTo>
                    <a:lnTo>
                      <a:pt x="640" y="6016"/>
                    </a:lnTo>
                    <a:lnTo>
                      <a:pt x="643" y="6027"/>
                    </a:lnTo>
                    <a:lnTo>
                      <a:pt x="649" y="6041"/>
                    </a:lnTo>
                    <a:lnTo>
                      <a:pt x="649" y="6052"/>
                    </a:lnTo>
                    <a:lnTo>
                      <a:pt x="654" y="6065"/>
                    </a:lnTo>
                    <a:lnTo>
                      <a:pt x="654" y="6077"/>
                    </a:lnTo>
                    <a:lnTo>
                      <a:pt x="660" y="6090"/>
                    </a:lnTo>
                    <a:lnTo>
                      <a:pt x="660" y="6102"/>
                    </a:lnTo>
                    <a:lnTo>
                      <a:pt x="663" y="6113"/>
                    </a:lnTo>
                    <a:lnTo>
                      <a:pt x="663" y="6126"/>
                    </a:lnTo>
                    <a:lnTo>
                      <a:pt x="666" y="6140"/>
                    </a:lnTo>
                    <a:lnTo>
                      <a:pt x="666" y="6151"/>
                    </a:lnTo>
                    <a:lnTo>
                      <a:pt x="669" y="6162"/>
                    </a:lnTo>
                    <a:lnTo>
                      <a:pt x="672" y="6176"/>
                    </a:lnTo>
                    <a:lnTo>
                      <a:pt x="675" y="6189"/>
                    </a:lnTo>
                    <a:lnTo>
                      <a:pt x="675" y="6200"/>
                    </a:lnTo>
                    <a:lnTo>
                      <a:pt x="675" y="6212"/>
                    </a:lnTo>
                    <a:lnTo>
                      <a:pt x="675" y="6223"/>
                    </a:lnTo>
                    <a:lnTo>
                      <a:pt x="678" y="6237"/>
                    </a:lnTo>
                    <a:lnTo>
                      <a:pt x="678" y="6248"/>
                    </a:lnTo>
                    <a:lnTo>
                      <a:pt x="678" y="6261"/>
                    </a:lnTo>
                    <a:lnTo>
                      <a:pt x="678" y="6275"/>
                    </a:lnTo>
                    <a:lnTo>
                      <a:pt x="681" y="6288"/>
                    </a:lnTo>
                    <a:lnTo>
                      <a:pt x="681" y="6299"/>
                    </a:lnTo>
                    <a:lnTo>
                      <a:pt x="681" y="6311"/>
                    </a:lnTo>
                    <a:lnTo>
                      <a:pt x="681" y="6322"/>
                    </a:lnTo>
                    <a:lnTo>
                      <a:pt x="681" y="6335"/>
                    </a:lnTo>
                    <a:lnTo>
                      <a:pt x="681" y="6347"/>
                    </a:lnTo>
                    <a:lnTo>
                      <a:pt x="681" y="6360"/>
                    </a:lnTo>
                    <a:lnTo>
                      <a:pt x="681" y="6373"/>
                    </a:lnTo>
                    <a:lnTo>
                      <a:pt x="684" y="6387"/>
                    </a:lnTo>
                    <a:lnTo>
                      <a:pt x="681" y="6398"/>
                    </a:lnTo>
                    <a:lnTo>
                      <a:pt x="681" y="6410"/>
                    </a:lnTo>
                    <a:lnTo>
                      <a:pt x="681" y="6421"/>
                    </a:lnTo>
                    <a:lnTo>
                      <a:pt x="681" y="6434"/>
                    </a:lnTo>
                    <a:lnTo>
                      <a:pt x="678" y="6446"/>
                    </a:lnTo>
                    <a:lnTo>
                      <a:pt x="678" y="6459"/>
                    </a:lnTo>
                    <a:lnTo>
                      <a:pt x="678" y="6470"/>
                    </a:lnTo>
                    <a:lnTo>
                      <a:pt x="678" y="6484"/>
                    </a:lnTo>
                    <a:lnTo>
                      <a:pt x="675" y="6495"/>
                    </a:lnTo>
                    <a:lnTo>
                      <a:pt x="675" y="6506"/>
                    </a:lnTo>
                    <a:lnTo>
                      <a:pt x="675" y="6518"/>
                    </a:lnTo>
                    <a:lnTo>
                      <a:pt x="675" y="6531"/>
                    </a:lnTo>
                    <a:lnTo>
                      <a:pt x="675" y="6543"/>
                    </a:lnTo>
                    <a:lnTo>
                      <a:pt x="675" y="6556"/>
                    </a:lnTo>
                    <a:lnTo>
                      <a:pt x="675" y="6567"/>
                    </a:lnTo>
                    <a:lnTo>
                      <a:pt x="675" y="6581"/>
                    </a:lnTo>
                    <a:lnTo>
                      <a:pt x="672" y="6592"/>
                    </a:lnTo>
                    <a:lnTo>
                      <a:pt x="672" y="6603"/>
                    </a:lnTo>
                    <a:lnTo>
                      <a:pt x="672" y="6617"/>
                    </a:lnTo>
                    <a:lnTo>
                      <a:pt x="672" y="6630"/>
                    </a:lnTo>
                    <a:lnTo>
                      <a:pt x="672" y="6641"/>
                    </a:lnTo>
                    <a:lnTo>
                      <a:pt x="672" y="6653"/>
                    </a:lnTo>
                    <a:lnTo>
                      <a:pt x="672" y="6666"/>
                    </a:lnTo>
                    <a:lnTo>
                      <a:pt x="672" y="6679"/>
                    </a:lnTo>
                    <a:lnTo>
                      <a:pt x="672" y="6691"/>
                    </a:lnTo>
                    <a:lnTo>
                      <a:pt x="672" y="6704"/>
                    </a:lnTo>
                    <a:lnTo>
                      <a:pt x="672" y="6716"/>
                    </a:lnTo>
                    <a:lnTo>
                      <a:pt x="672" y="6729"/>
                    </a:lnTo>
                    <a:lnTo>
                      <a:pt x="672" y="6740"/>
                    </a:lnTo>
                    <a:lnTo>
                      <a:pt x="675" y="6754"/>
                    </a:lnTo>
                    <a:lnTo>
                      <a:pt x="675" y="6767"/>
                    </a:lnTo>
                    <a:lnTo>
                      <a:pt x="678" y="6780"/>
                    </a:lnTo>
                    <a:lnTo>
                      <a:pt x="715" y="6809"/>
                    </a:lnTo>
                    <a:lnTo>
                      <a:pt x="718" y="6820"/>
                    </a:lnTo>
                    <a:lnTo>
                      <a:pt x="721" y="6833"/>
                    </a:lnTo>
                    <a:lnTo>
                      <a:pt x="724" y="6847"/>
                    </a:lnTo>
                    <a:lnTo>
                      <a:pt x="730" y="6860"/>
                    </a:lnTo>
                    <a:lnTo>
                      <a:pt x="733" y="6873"/>
                    </a:lnTo>
                    <a:lnTo>
                      <a:pt x="736" y="6887"/>
                    </a:lnTo>
                    <a:lnTo>
                      <a:pt x="736" y="6900"/>
                    </a:lnTo>
                    <a:lnTo>
                      <a:pt x="739" y="6915"/>
                    </a:lnTo>
                    <a:lnTo>
                      <a:pt x="739" y="6927"/>
                    </a:lnTo>
                    <a:lnTo>
                      <a:pt x="739" y="6942"/>
                    </a:lnTo>
                    <a:lnTo>
                      <a:pt x="739" y="6953"/>
                    </a:lnTo>
                    <a:lnTo>
                      <a:pt x="739" y="6968"/>
                    </a:lnTo>
                    <a:lnTo>
                      <a:pt x="736" y="6982"/>
                    </a:lnTo>
                    <a:lnTo>
                      <a:pt x="736" y="6997"/>
                    </a:lnTo>
                    <a:lnTo>
                      <a:pt x="733" y="7010"/>
                    </a:lnTo>
                    <a:lnTo>
                      <a:pt x="733" y="7025"/>
                    </a:lnTo>
                    <a:lnTo>
                      <a:pt x="727" y="7037"/>
                    </a:lnTo>
                    <a:lnTo>
                      <a:pt x="727" y="7052"/>
                    </a:lnTo>
                    <a:lnTo>
                      <a:pt x="721" y="7065"/>
                    </a:lnTo>
                    <a:lnTo>
                      <a:pt x="721" y="7080"/>
                    </a:lnTo>
                    <a:lnTo>
                      <a:pt x="715" y="7094"/>
                    </a:lnTo>
                    <a:lnTo>
                      <a:pt x="715" y="7109"/>
                    </a:lnTo>
                    <a:lnTo>
                      <a:pt x="710" y="7122"/>
                    </a:lnTo>
                    <a:lnTo>
                      <a:pt x="710" y="7138"/>
                    </a:lnTo>
                    <a:lnTo>
                      <a:pt x="704" y="7151"/>
                    </a:lnTo>
                    <a:lnTo>
                      <a:pt x="701" y="7166"/>
                    </a:lnTo>
                    <a:lnTo>
                      <a:pt x="698" y="7179"/>
                    </a:lnTo>
                    <a:lnTo>
                      <a:pt x="695" y="7195"/>
                    </a:lnTo>
                    <a:lnTo>
                      <a:pt x="692" y="7208"/>
                    </a:lnTo>
                    <a:lnTo>
                      <a:pt x="689" y="7223"/>
                    </a:lnTo>
                    <a:lnTo>
                      <a:pt x="686" y="7236"/>
                    </a:lnTo>
                    <a:lnTo>
                      <a:pt x="686" y="7252"/>
                    </a:lnTo>
                    <a:lnTo>
                      <a:pt x="692" y="7267"/>
                    </a:lnTo>
                    <a:lnTo>
                      <a:pt x="695" y="7284"/>
                    </a:lnTo>
                    <a:lnTo>
                      <a:pt x="695" y="7299"/>
                    </a:lnTo>
                    <a:lnTo>
                      <a:pt x="695" y="7316"/>
                    </a:lnTo>
                    <a:lnTo>
                      <a:pt x="689" y="7331"/>
                    </a:lnTo>
                    <a:lnTo>
                      <a:pt x="686" y="7348"/>
                    </a:lnTo>
                    <a:lnTo>
                      <a:pt x="681" y="7366"/>
                    </a:lnTo>
                    <a:lnTo>
                      <a:pt x="678" y="7383"/>
                    </a:lnTo>
                    <a:lnTo>
                      <a:pt x="669" y="7398"/>
                    </a:lnTo>
                    <a:lnTo>
                      <a:pt x="666" y="7413"/>
                    </a:lnTo>
                    <a:lnTo>
                      <a:pt x="663" y="7428"/>
                    </a:lnTo>
                    <a:lnTo>
                      <a:pt x="663" y="7445"/>
                    </a:lnTo>
                    <a:lnTo>
                      <a:pt x="663" y="7461"/>
                    </a:lnTo>
                    <a:lnTo>
                      <a:pt x="666" y="7476"/>
                    </a:lnTo>
                    <a:lnTo>
                      <a:pt x="675" y="7491"/>
                    </a:lnTo>
                    <a:lnTo>
                      <a:pt x="689" y="7506"/>
                    </a:lnTo>
                    <a:lnTo>
                      <a:pt x="686" y="7514"/>
                    </a:lnTo>
                    <a:lnTo>
                      <a:pt x="686" y="7520"/>
                    </a:lnTo>
                    <a:lnTo>
                      <a:pt x="675" y="7520"/>
                    </a:lnTo>
                    <a:lnTo>
                      <a:pt x="669" y="7516"/>
                    </a:lnTo>
                    <a:lnTo>
                      <a:pt x="663" y="7510"/>
                    </a:lnTo>
                    <a:lnTo>
                      <a:pt x="654" y="7508"/>
                    </a:lnTo>
                    <a:lnTo>
                      <a:pt x="649" y="7520"/>
                    </a:lnTo>
                    <a:lnTo>
                      <a:pt x="649" y="7535"/>
                    </a:lnTo>
                    <a:lnTo>
                      <a:pt x="649" y="7548"/>
                    </a:lnTo>
                    <a:lnTo>
                      <a:pt x="649" y="7565"/>
                    </a:lnTo>
                    <a:lnTo>
                      <a:pt x="649" y="7580"/>
                    </a:lnTo>
                    <a:lnTo>
                      <a:pt x="649" y="7596"/>
                    </a:lnTo>
                    <a:lnTo>
                      <a:pt x="649" y="7611"/>
                    </a:lnTo>
                    <a:lnTo>
                      <a:pt x="649" y="7628"/>
                    </a:lnTo>
                    <a:lnTo>
                      <a:pt x="657" y="7643"/>
                    </a:lnTo>
                    <a:lnTo>
                      <a:pt x="669" y="7660"/>
                    </a:lnTo>
                    <a:lnTo>
                      <a:pt x="678" y="7674"/>
                    </a:lnTo>
                    <a:lnTo>
                      <a:pt x="686" y="7689"/>
                    </a:lnTo>
                    <a:lnTo>
                      <a:pt x="692" y="7693"/>
                    </a:lnTo>
                    <a:lnTo>
                      <a:pt x="707" y="7698"/>
                    </a:lnTo>
                    <a:lnTo>
                      <a:pt x="713" y="7696"/>
                    </a:lnTo>
                    <a:lnTo>
                      <a:pt x="721" y="769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8" name="Freeform 124"/>
              <p:cNvSpPr>
                <a:spLocks/>
              </p:cNvSpPr>
              <p:nvPr/>
            </p:nvSpPr>
            <p:spPr bwMode="auto">
              <a:xfrm>
                <a:off x="3076" y="34"/>
                <a:ext cx="1093" cy="7462"/>
              </a:xfrm>
              <a:custGeom>
                <a:avLst/>
                <a:gdLst>
                  <a:gd name="T0" fmla="*/ 834 w 1093"/>
                  <a:gd name="T1" fmla="*/ 7120 h 7462"/>
                  <a:gd name="T2" fmla="*/ 933 w 1093"/>
                  <a:gd name="T3" fmla="*/ 6835 h 7462"/>
                  <a:gd name="T4" fmla="*/ 910 w 1093"/>
                  <a:gd name="T5" fmla="*/ 6573 h 7462"/>
                  <a:gd name="T6" fmla="*/ 898 w 1093"/>
                  <a:gd name="T7" fmla="*/ 6274 h 7462"/>
                  <a:gd name="T8" fmla="*/ 945 w 1093"/>
                  <a:gd name="T9" fmla="*/ 6035 h 7462"/>
                  <a:gd name="T10" fmla="*/ 997 w 1093"/>
                  <a:gd name="T11" fmla="*/ 5769 h 7462"/>
                  <a:gd name="T12" fmla="*/ 921 w 1093"/>
                  <a:gd name="T13" fmla="*/ 5651 h 7462"/>
                  <a:gd name="T14" fmla="*/ 849 w 1093"/>
                  <a:gd name="T15" fmla="*/ 5449 h 7462"/>
                  <a:gd name="T16" fmla="*/ 921 w 1093"/>
                  <a:gd name="T17" fmla="*/ 5197 h 7462"/>
                  <a:gd name="T18" fmla="*/ 825 w 1093"/>
                  <a:gd name="T19" fmla="*/ 4980 h 7462"/>
                  <a:gd name="T20" fmla="*/ 924 w 1093"/>
                  <a:gd name="T21" fmla="*/ 4258 h 7462"/>
                  <a:gd name="T22" fmla="*/ 916 w 1093"/>
                  <a:gd name="T23" fmla="*/ 4022 h 7462"/>
                  <a:gd name="T24" fmla="*/ 817 w 1093"/>
                  <a:gd name="T25" fmla="*/ 3716 h 7462"/>
                  <a:gd name="T26" fmla="*/ 613 w 1093"/>
                  <a:gd name="T27" fmla="*/ 3509 h 7462"/>
                  <a:gd name="T28" fmla="*/ 1029 w 1093"/>
                  <a:gd name="T29" fmla="*/ 3237 h 7462"/>
                  <a:gd name="T30" fmla="*/ 997 w 1093"/>
                  <a:gd name="T31" fmla="*/ 3423 h 7462"/>
                  <a:gd name="T32" fmla="*/ 997 w 1093"/>
                  <a:gd name="T33" fmla="*/ 3718 h 7462"/>
                  <a:gd name="T34" fmla="*/ 1064 w 1093"/>
                  <a:gd name="T35" fmla="*/ 3608 h 7462"/>
                  <a:gd name="T36" fmla="*/ 1090 w 1093"/>
                  <a:gd name="T37" fmla="*/ 3286 h 7462"/>
                  <a:gd name="T38" fmla="*/ 1064 w 1093"/>
                  <a:gd name="T39" fmla="*/ 2973 h 7462"/>
                  <a:gd name="T40" fmla="*/ 843 w 1093"/>
                  <a:gd name="T41" fmla="*/ 2914 h 7462"/>
                  <a:gd name="T42" fmla="*/ 904 w 1093"/>
                  <a:gd name="T43" fmla="*/ 2530 h 7462"/>
                  <a:gd name="T44" fmla="*/ 884 w 1093"/>
                  <a:gd name="T45" fmla="*/ 1867 h 7462"/>
                  <a:gd name="T46" fmla="*/ 753 w 1093"/>
                  <a:gd name="T47" fmla="*/ 1714 h 7462"/>
                  <a:gd name="T48" fmla="*/ 761 w 1093"/>
                  <a:gd name="T49" fmla="*/ 1462 h 7462"/>
                  <a:gd name="T50" fmla="*/ 982 w 1093"/>
                  <a:gd name="T51" fmla="*/ 1300 h 7462"/>
                  <a:gd name="T52" fmla="*/ 895 w 1093"/>
                  <a:gd name="T53" fmla="*/ 977 h 7462"/>
                  <a:gd name="T54" fmla="*/ 907 w 1093"/>
                  <a:gd name="T55" fmla="*/ 479 h 7462"/>
                  <a:gd name="T56" fmla="*/ 791 w 1093"/>
                  <a:gd name="T57" fmla="*/ 722 h 7462"/>
                  <a:gd name="T58" fmla="*/ 663 w 1093"/>
                  <a:gd name="T59" fmla="*/ 886 h 7462"/>
                  <a:gd name="T60" fmla="*/ 253 w 1093"/>
                  <a:gd name="T61" fmla="*/ 9 h 7462"/>
                  <a:gd name="T62" fmla="*/ 116 w 1093"/>
                  <a:gd name="T63" fmla="*/ 192 h 7462"/>
                  <a:gd name="T64" fmla="*/ 131 w 1093"/>
                  <a:gd name="T65" fmla="*/ 515 h 7462"/>
                  <a:gd name="T66" fmla="*/ 139 w 1093"/>
                  <a:gd name="T67" fmla="*/ 945 h 7462"/>
                  <a:gd name="T68" fmla="*/ 119 w 1093"/>
                  <a:gd name="T69" fmla="*/ 1340 h 7462"/>
                  <a:gd name="T70" fmla="*/ 331 w 1093"/>
                  <a:gd name="T71" fmla="*/ 1648 h 7462"/>
                  <a:gd name="T72" fmla="*/ 337 w 1093"/>
                  <a:gd name="T73" fmla="*/ 2077 h 7462"/>
                  <a:gd name="T74" fmla="*/ 235 w 1093"/>
                  <a:gd name="T75" fmla="*/ 2511 h 7462"/>
                  <a:gd name="T76" fmla="*/ 166 w 1093"/>
                  <a:gd name="T77" fmla="*/ 2439 h 7462"/>
                  <a:gd name="T78" fmla="*/ 160 w 1093"/>
                  <a:gd name="T79" fmla="*/ 2804 h 7462"/>
                  <a:gd name="T80" fmla="*/ 206 w 1093"/>
                  <a:gd name="T81" fmla="*/ 3075 h 7462"/>
                  <a:gd name="T82" fmla="*/ 160 w 1093"/>
                  <a:gd name="T83" fmla="*/ 3452 h 7462"/>
                  <a:gd name="T84" fmla="*/ 87 w 1093"/>
                  <a:gd name="T85" fmla="*/ 3581 h 7462"/>
                  <a:gd name="T86" fmla="*/ 3 w 1093"/>
                  <a:gd name="T87" fmla="*/ 3841 h 7462"/>
                  <a:gd name="T88" fmla="*/ 93 w 1093"/>
                  <a:gd name="T89" fmla="*/ 3961 h 7462"/>
                  <a:gd name="T90" fmla="*/ 139 w 1093"/>
                  <a:gd name="T91" fmla="*/ 4298 h 7462"/>
                  <a:gd name="T92" fmla="*/ 171 w 1093"/>
                  <a:gd name="T93" fmla="*/ 4623 h 7462"/>
                  <a:gd name="T94" fmla="*/ 355 w 1093"/>
                  <a:gd name="T95" fmla="*/ 4902 h 7462"/>
                  <a:gd name="T96" fmla="*/ 334 w 1093"/>
                  <a:gd name="T97" fmla="*/ 5273 h 7462"/>
                  <a:gd name="T98" fmla="*/ 529 w 1093"/>
                  <a:gd name="T99" fmla="*/ 5626 h 7462"/>
                  <a:gd name="T100" fmla="*/ 607 w 1093"/>
                  <a:gd name="T101" fmla="*/ 6031 h 7462"/>
                  <a:gd name="T102" fmla="*/ 599 w 1093"/>
                  <a:gd name="T103" fmla="*/ 6417 h 7462"/>
                  <a:gd name="T104" fmla="*/ 578 w 1093"/>
                  <a:gd name="T105" fmla="*/ 6780 h 7462"/>
                  <a:gd name="T106" fmla="*/ 712 w 1093"/>
                  <a:gd name="T107" fmla="*/ 6609 h 7462"/>
                  <a:gd name="T108" fmla="*/ 666 w 1093"/>
                  <a:gd name="T109" fmla="*/ 6067 h 7462"/>
                  <a:gd name="T110" fmla="*/ 750 w 1093"/>
                  <a:gd name="T111" fmla="*/ 5831 h 7462"/>
                  <a:gd name="T112" fmla="*/ 796 w 1093"/>
                  <a:gd name="T113" fmla="*/ 6094 h 7462"/>
                  <a:gd name="T114" fmla="*/ 782 w 1093"/>
                  <a:gd name="T115" fmla="*/ 6356 h 7462"/>
                  <a:gd name="T116" fmla="*/ 843 w 1093"/>
                  <a:gd name="T117" fmla="*/ 6635 h 7462"/>
                  <a:gd name="T118" fmla="*/ 811 w 1093"/>
                  <a:gd name="T119" fmla="*/ 6930 h 7462"/>
                  <a:gd name="T120" fmla="*/ 770 w 1093"/>
                  <a:gd name="T121" fmla="*/ 7261 h 7462"/>
                  <a:gd name="T122" fmla="*/ 814 w 1093"/>
                  <a:gd name="T123" fmla="*/ 7460 h 746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93" h="7462">
                    <a:moveTo>
                      <a:pt x="825" y="7460"/>
                    </a:moveTo>
                    <a:lnTo>
                      <a:pt x="834" y="7457"/>
                    </a:lnTo>
                    <a:lnTo>
                      <a:pt x="849" y="7453"/>
                    </a:lnTo>
                    <a:lnTo>
                      <a:pt x="834" y="7434"/>
                    </a:lnTo>
                    <a:lnTo>
                      <a:pt x="828" y="7415"/>
                    </a:lnTo>
                    <a:lnTo>
                      <a:pt x="820" y="7396"/>
                    </a:lnTo>
                    <a:lnTo>
                      <a:pt x="820" y="7379"/>
                    </a:lnTo>
                    <a:lnTo>
                      <a:pt x="820" y="7360"/>
                    </a:lnTo>
                    <a:lnTo>
                      <a:pt x="820" y="7343"/>
                    </a:lnTo>
                    <a:lnTo>
                      <a:pt x="823" y="7324"/>
                    </a:lnTo>
                    <a:lnTo>
                      <a:pt x="828" y="7306"/>
                    </a:lnTo>
                    <a:lnTo>
                      <a:pt x="828" y="7287"/>
                    </a:lnTo>
                    <a:lnTo>
                      <a:pt x="831" y="7268"/>
                    </a:lnTo>
                    <a:lnTo>
                      <a:pt x="834" y="7249"/>
                    </a:lnTo>
                    <a:lnTo>
                      <a:pt x="837" y="7232"/>
                    </a:lnTo>
                    <a:lnTo>
                      <a:pt x="834" y="7213"/>
                    </a:lnTo>
                    <a:lnTo>
                      <a:pt x="834" y="7196"/>
                    </a:lnTo>
                    <a:lnTo>
                      <a:pt x="828" y="7177"/>
                    </a:lnTo>
                    <a:lnTo>
                      <a:pt x="823" y="7160"/>
                    </a:lnTo>
                    <a:lnTo>
                      <a:pt x="823" y="7147"/>
                    </a:lnTo>
                    <a:lnTo>
                      <a:pt x="828" y="7133"/>
                    </a:lnTo>
                    <a:lnTo>
                      <a:pt x="834" y="7120"/>
                    </a:lnTo>
                    <a:lnTo>
                      <a:pt x="840" y="7109"/>
                    </a:lnTo>
                    <a:lnTo>
                      <a:pt x="846" y="7095"/>
                    </a:lnTo>
                    <a:lnTo>
                      <a:pt x="854" y="7084"/>
                    </a:lnTo>
                    <a:lnTo>
                      <a:pt x="860" y="7073"/>
                    </a:lnTo>
                    <a:lnTo>
                      <a:pt x="869" y="7061"/>
                    </a:lnTo>
                    <a:lnTo>
                      <a:pt x="875" y="7048"/>
                    </a:lnTo>
                    <a:lnTo>
                      <a:pt x="884" y="7036"/>
                    </a:lnTo>
                    <a:lnTo>
                      <a:pt x="889" y="7025"/>
                    </a:lnTo>
                    <a:lnTo>
                      <a:pt x="898" y="7014"/>
                    </a:lnTo>
                    <a:lnTo>
                      <a:pt x="901" y="7002"/>
                    </a:lnTo>
                    <a:lnTo>
                      <a:pt x="907" y="6993"/>
                    </a:lnTo>
                    <a:lnTo>
                      <a:pt x="913" y="6981"/>
                    </a:lnTo>
                    <a:lnTo>
                      <a:pt x="918" y="6972"/>
                    </a:lnTo>
                    <a:lnTo>
                      <a:pt x="913" y="6966"/>
                    </a:lnTo>
                    <a:lnTo>
                      <a:pt x="898" y="6960"/>
                    </a:lnTo>
                    <a:lnTo>
                      <a:pt x="895" y="6941"/>
                    </a:lnTo>
                    <a:lnTo>
                      <a:pt x="895" y="6924"/>
                    </a:lnTo>
                    <a:lnTo>
                      <a:pt x="898" y="6907"/>
                    </a:lnTo>
                    <a:lnTo>
                      <a:pt x="907" y="6890"/>
                    </a:lnTo>
                    <a:lnTo>
                      <a:pt x="913" y="6871"/>
                    </a:lnTo>
                    <a:lnTo>
                      <a:pt x="921" y="6854"/>
                    </a:lnTo>
                    <a:lnTo>
                      <a:pt x="933" y="6835"/>
                    </a:lnTo>
                    <a:lnTo>
                      <a:pt x="945" y="6818"/>
                    </a:lnTo>
                    <a:lnTo>
                      <a:pt x="953" y="6799"/>
                    </a:lnTo>
                    <a:lnTo>
                      <a:pt x="965" y="6782"/>
                    </a:lnTo>
                    <a:lnTo>
                      <a:pt x="974" y="6763"/>
                    </a:lnTo>
                    <a:lnTo>
                      <a:pt x="982" y="6746"/>
                    </a:lnTo>
                    <a:lnTo>
                      <a:pt x="988" y="6729"/>
                    </a:lnTo>
                    <a:lnTo>
                      <a:pt x="994" y="6711"/>
                    </a:lnTo>
                    <a:lnTo>
                      <a:pt x="994" y="6694"/>
                    </a:lnTo>
                    <a:lnTo>
                      <a:pt x="997" y="6677"/>
                    </a:lnTo>
                    <a:lnTo>
                      <a:pt x="1006" y="6656"/>
                    </a:lnTo>
                    <a:lnTo>
                      <a:pt x="1011" y="6639"/>
                    </a:lnTo>
                    <a:lnTo>
                      <a:pt x="1006" y="6622"/>
                    </a:lnTo>
                    <a:lnTo>
                      <a:pt x="1000" y="6607"/>
                    </a:lnTo>
                    <a:lnTo>
                      <a:pt x="991" y="6601"/>
                    </a:lnTo>
                    <a:lnTo>
                      <a:pt x="979" y="6599"/>
                    </a:lnTo>
                    <a:lnTo>
                      <a:pt x="965" y="6599"/>
                    </a:lnTo>
                    <a:lnTo>
                      <a:pt x="956" y="6599"/>
                    </a:lnTo>
                    <a:lnTo>
                      <a:pt x="939" y="6592"/>
                    </a:lnTo>
                    <a:lnTo>
                      <a:pt x="933" y="6578"/>
                    </a:lnTo>
                    <a:lnTo>
                      <a:pt x="927" y="6577"/>
                    </a:lnTo>
                    <a:lnTo>
                      <a:pt x="918" y="6575"/>
                    </a:lnTo>
                    <a:lnTo>
                      <a:pt x="910" y="6573"/>
                    </a:lnTo>
                    <a:lnTo>
                      <a:pt x="904" y="6571"/>
                    </a:lnTo>
                    <a:lnTo>
                      <a:pt x="892" y="6478"/>
                    </a:lnTo>
                    <a:lnTo>
                      <a:pt x="881" y="6474"/>
                    </a:lnTo>
                    <a:lnTo>
                      <a:pt x="869" y="6472"/>
                    </a:lnTo>
                    <a:lnTo>
                      <a:pt x="866" y="6461"/>
                    </a:lnTo>
                    <a:lnTo>
                      <a:pt x="863" y="6449"/>
                    </a:lnTo>
                    <a:lnTo>
                      <a:pt x="863" y="6438"/>
                    </a:lnTo>
                    <a:lnTo>
                      <a:pt x="863" y="6428"/>
                    </a:lnTo>
                    <a:lnTo>
                      <a:pt x="863" y="6417"/>
                    </a:lnTo>
                    <a:lnTo>
                      <a:pt x="863" y="6405"/>
                    </a:lnTo>
                    <a:lnTo>
                      <a:pt x="866" y="6394"/>
                    </a:lnTo>
                    <a:lnTo>
                      <a:pt x="869" y="6385"/>
                    </a:lnTo>
                    <a:lnTo>
                      <a:pt x="869" y="6373"/>
                    </a:lnTo>
                    <a:lnTo>
                      <a:pt x="872" y="6362"/>
                    </a:lnTo>
                    <a:lnTo>
                      <a:pt x="875" y="6350"/>
                    </a:lnTo>
                    <a:lnTo>
                      <a:pt x="878" y="6341"/>
                    </a:lnTo>
                    <a:lnTo>
                      <a:pt x="881" y="6329"/>
                    </a:lnTo>
                    <a:lnTo>
                      <a:pt x="884" y="6318"/>
                    </a:lnTo>
                    <a:lnTo>
                      <a:pt x="886" y="6307"/>
                    </a:lnTo>
                    <a:lnTo>
                      <a:pt x="892" y="6297"/>
                    </a:lnTo>
                    <a:lnTo>
                      <a:pt x="892" y="6286"/>
                    </a:lnTo>
                    <a:lnTo>
                      <a:pt x="898" y="6274"/>
                    </a:lnTo>
                    <a:lnTo>
                      <a:pt x="898" y="6263"/>
                    </a:lnTo>
                    <a:lnTo>
                      <a:pt x="904" y="6253"/>
                    </a:lnTo>
                    <a:lnTo>
                      <a:pt x="904" y="6242"/>
                    </a:lnTo>
                    <a:lnTo>
                      <a:pt x="907" y="6231"/>
                    </a:lnTo>
                    <a:lnTo>
                      <a:pt x="910" y="6219"/>
                    </a:lnTo>
                    <a:lnTo>
                      <a:pt x="913" y="6210"/>
                    </a:lnTo>
                    <a:lnTo>
                      <a:pt x="913" y="6198"/>
                    </a:lnTo>
                    <a:lnTo>
                      <a:pt x="916" y="6187"/>
                    </a:lnTo>
                    <a:lnTo>
                      <a:pt x="916" y="6175"/>
                    </a:lnTo>
                    <a:lnTo>
                      <a:pt x="918" y="6166"/>
                    </a:lnTo>
                    <a:lnTo>
                      <a:pt x="916" y="6155"/>
                    </a:lnTo>
                    <a:lnTo>
                      <a:pt x="916" y="6145"/>
                    </a:lnTo>
                    <a:lnTo>
                      <a:pt x="916" y="6134"/>
                    </a:lnTo>
                    <a:lnTo>
                      <a:pt x="916" y="6124"/>
                    </a:lnTo>
                    <a:lnTo>
                      <a:pt x="916" y="6113"/>
                    </a:lnTo>
                    <a:lnTo>
                      <a:pt x="921" y="6101"/>
                    </a:lnTo>
                    <a:lnTo>
                      <a:pt x="921" y="6090"/>
                    </a:lnTo>
                    <a:lnTo>
                      <a:pt x="927" y="6079"/>
                    </a:lnTo>
                    <a:lnTo>
                      <a:pt x="930" y="6067"/>
                    </a:lnTo>
                    <a:lnTo>
                      <a:pt x="936" y="6056"/>
                    </a:lnTo>
                    <a:lnTo>
                      <a:pt x="939" y="6044"/>
                    </a:lnTo>
                    <a:lnTo>
                      <a:pt x="945" y="6035"/>
                    </a:lnTo>
                    <a:lnTo>
                      <a:pt x="947" y="6023"/>
                    </a:lnTo>
                    <a:lnTo>
                      <a:pt x="953" y="6014"/>
                    </a:lnTo>
                    <a:lnTo>
                      <a:pt x="956" y="6003"/>
                    </a:lnTo>
                    <a:lnTo>
                      <a:pt x="962" y="5993"/>
                    </a:lnTo>
                    <a:lnTo>
                      <a:pt x="971" y="5972"/>
                    </a:lnTo>
                    <a:lnTo>
                      <a:pt x="979" y="5953"/>
                    </a:lnTo>
                    <a:lnTo>
                      <a:pt x="979" y="5942"/>
                    </a:lnTo>
                    <a:lnTo>
                      <a:pt x="982" y="5932"/>
                    </a:lnTo>
                    <a:lnTo>
                      <a:pt x="985" y="5921"/>
                    </a:lnTo>
                    <a:lnTo>
                      <a:pt x="988" y="5911"/>
                    </a:lnTo>
                    <a:lnTo>
                      <a:pt x="991" y="5890"/>
                    </a:lnTo>
                    <a:lnTo>
                      <a:pt x="997" y="5871"/>
                    </a:lnTo>
                    <a:lnTo>
                      <a:pt x="997" y="5860"/>
                    </a:lnTo>
                    <a:lnTo>
                      <a:pt x="997" y="5849"/>
                    </a:lnTo>
                    <a:lnTo>
                      <a:pt x="997" y="5839"/>
                    </a:lnTo>
                    <a:lnTo>
                      <a:pt x="997" y="5830"/>
                    </a:lnTo>
                    <a:lnTo>
                      <a:pt x="994" y="5818"/>
                    </a:lnTo>
                    <a:lnTo>
                      <a:pt x="991" y="5807"/>
                    </a:lnTo>
                    <a:lnTo>
                      <a:pt x="988" y="5797"/>
                    </a:lnTo>
                    <a:lnTo>
                      <a:pt x="988" y="5788"/>
                    </a:lnTo>
                    <a:lnTo>
                      <a:pt x="991" y="5774"/>
                    </a:lnTo>
                    <a:lnTo>
                      <a:pt x="997" y="5769"/>
                    </a:lnTo>
                    <a:lnTo>
                      <a:pt x="977" y="5744"/>
                    </a:lnTo>
                    <a:lnTo>
                      <a:pt x="965" y="5717"/>
                    </a:lnTo>
                    <a:lnTo>
                      <a:pt x="942" y="5715"/>
                    </a:lnTo>
                    <a:lnTo>
                      <a:pt x="921" y="5712"/>
                    </a:lnTo>
                    <a:lnTo>
                      <a:pt x="918" y="5704"/>
                    </a:lnTo>
                    <a:lnTo>
                      <a:pt x="907" y="5702"/>
                    </a:lnTo>
                    <a:lnTo>
                      <a:pt x="892" y="5700"/>
                    </a:lnTo>
                    <a:lnTo>
                      <a:pt x="884" y="5696"/>
                    </a:lnTo>
                    <a:lnTo>
                      <a:pt x="872" y="5698"/>
                    </a:lnTo>
                    <a:lnTo>
                      <a:pt x="863" y="5702"/>
                    </a:lnTo>
                    <a:lnTo>
                      <a:pt x="849" y="5704"/>
                    </a:lnTo>
                    <a:lnTo>
                      <a:pt x="837" y="5706"/>
                    </a:lnTo>
                    <a:lnTo>
                      <a:pt x="852" y="5664"/>
                    </a:lnTo>
                    <a:lnTo>
                      <a:pt x="863" y="5660"/>
                    </a:lnTo>
                    <a:lnTo>
                      <a:pt x="875" y="5668"/>
                    </a:lnTo>
                    <a:lnTo>
                      <a:pt x="869" y="5662"/>
                    </a:lnTo>
                    <a:lnTo>
                      <a:pt x="863" y="5658"/>
                    </a:lnTo>
                    <a:lnTo>
                      <a:pt x="857" y="5655"/>
                    </a:lnTo>
                    <a:lnTo>
                      <a:pt x="860" y="5651"/>
                    </a:lnTo>
                    <a:lnTo>
                      <a:pt x="878" y="5647"/>
                    </a:lnTo>
                    <a:lnTo>
                      <a:pt x="901" y="5649"/>
                    </a:lnTo>
                    <a:lnTo>
                      <a:pt x="921" y="5651"/>
                    </a:lnTo>
                    <a:lnTo>
                      <a:pt x="942" y="5655"/>
                    </a:lnTo>
                    <a:lnTo>
                      <a:pt x="953" y="5653"/>
                    </a:lnTo>
                    <a:lnTo>
                      <a:pt x="971" y="5651"/>
                    </a:lnTo>
                    <a:lnTo>
                      <a:pt x="979" y="5639"/>
                    </a:lnTo>
                    <a:lnTo>
                      <a:pt x="979" y="5630"/>
                    </a:lnTo>
                    <a:lnTo>
                      <a:pt x="971" y="5617"/>
                    </a:lnTo>
                    <a:lnTo>
                      <a:pt x="962" y="5607"/>
                    </a:lnTo>
                    <a:lnTo>
                      <a:pt x="979" y="5584"/>
                    </a:lnTo>
                    <a:lnTo>
                      <a:pt x="959" y="5562"/>
                    </a:lnTo>
                    <a:lnTo>
                      <a:pt x="942" y="5495"/>
                    </a:lnTo>
                    <a:lnTo>
                      <a:pt x="947" y="5484"/>
                    </a:lnTo>
                    <a:lnTo>
                      <a:pt x="942" y="5474"/>
                    </a:lnTo>
                    <a:lnTo>
                      <a:pt x="933" y="5474"/>
                    </a:lnTo>
                    <a:lnTo>
                      <a:pt x="918" y="5476"/>
                    </a:lnTo>
                    <a:lnTo>
                      <a:pt x="904" y="5470"/>
                    </a:lnTo>
                    <a:lnTo>
                      <a:pt x="907" y="5466"/>
                    </a:lnTo>
                    <a:lnTo>
                      <a:pt x="907" y="5459"/>
                    </a:lnTo>
                    <a:lnTo>
                      <a:pt x="904" y="5453"/>
                    </a:lnTo>
                    <a:lnTo>
                      <a:pt x="889" y="5455"/>
                    </a:lnTo>
                    <a:lnTo>
                      <a:pt x="878" y="5461"/>
                    </a:lnTo>
                    <a:lnTo>
                      <a:pt x="857" y="5457"/>
                    </a:lnTo>
                    <a:lnTo>
                      <a:pt x="849" y="5449"/>
                    </a:lnTo>
                    <a:lnTo>
                      <a:pt x="854" y="5436"/>
                    </a:lnTo>
                    <a:lnTo>
                      <a:pt x="875" y="5427"/>
                    </a:lnTo>
                    <a:lnTo>
                      <a:pt x="898" y="5417"/>
                    </a:lnTo>
                    <a:lnTo>
                      <a:pt x="927" y="5411"/>
                    </a:lnTo>
                    <a:lnTo>
                      <a:pt x="927" y="5398"/>
                    </a:lnTo>
                    <a:lnTo>
                      <a:pt x="927" y="5387"/>
                    </a:lnTo>
                    <a:lnTo>
                      <a:pt x="927" y="5375"/>
                    </a:lnTo>
                    <a:lnTo>
                      <a:pt x="930" y="5364"/>
                    </a:lnTo>
                    <a:lnTo>
                      <a:pt x="930" y="5351"/>
                    </a:lnTo>
                    <a:lnTo>
                      <a:pt x="930" y="5339"/>
                    </a:lnTo>
                    <a:lnTo>
                      <a:pt x="930" y="5328"/>
                    </a:lnTo>
                    <a:lnTo>
                      <a:pt x="933" y="5316"/>
                    </a:lnTo>
                    <a:lnTo>
                      <a:pt x="930" y="5303"/>
                    </a:lnTo>
                    <a:lnTo>
                      <a:pt x="930" y="5292"/>
                    </a:lnTo>
                    <a:lnTo>
                      <a:pt x="930" y="5280"/>
                    </a:lnTo>
                    <a:lnTo>
                      <a:pt x="930" y="5269"/>
                    </a:lnTo>
                    <a:lnTo>
                      <a:pt x="927" y="5256"/>
                    </a:lnTo>
                    <a:lnTo>
                      <a:pt x="927" y="5244"/>
                    </a:lnTo>
                    <a:lnTo>
                      <a:pt x="927" y="5233"/>
                    </a:lnTo>
                    <a:lnTo>
                      <a:pt x="927" y="5221"/>
                    </a:lnTo>
                    <a:lnTo>
                      <a:pt x="921" y="5208"/>
                    </a:lnTo>
                    <a:lnTo>
                      <a:pt x="921" y="5197"/>
                    </a:lnTo>
                    <a:lnTo>
                      <a:pt x="916" y="5185"/>
                    </a:lnTo>
                    <a:lnTo>
                      <a:pt x="916" y="5174"/>
                    </a:lnTo>
                    <a:lnTo>
                      <a:pt x="910" y="5160"/>
                    </a:lnTo>
                    <a:lnTo>
                      <a:pt x="907" y="5149"/>
                    </a:lnTo>
                    <a:lnTo>
                      <a:pt x="904" y="5138"/>
                    </a:lnTo>
                    <a:lnTo>
                      <a:pt x="901" y="5126"/>
                    </a:lnTo>
                    <a:lnTo>
                      <a:pt x="895" y="5115"/>
                    </a:lnTo>
                    <a:lnTo>
                      <a:pt x="892" y="5103"/>
                    </a:lnTo>
                    <a:lnTo>
                      <a:pt x="886" y="5092"/>
                    </a:lnTo>
                    <a:lnTo>
                      <a:pt x="884" y="5081"/>
                    </a:lnTo>
                    <a:lnTo>
                      <a:pt x="878" y="5069"/>
                    </a:lnTo>
                    <a:lnTo>
                      <a:pt x="875" y="5058"/>
                    </a:lnTo>
                    <a:lnTo>
                      <a:pt x="872" y="5046"/>
                    </a:lnTo>
                    <a:lnTo>
                      <a:pt x="869" y="5035"/>
                    </a:lnTo>
                    <a:lnTo>
                      <a:pt x="849" y="5031"/>
                    </a:lnTo>
                    <a:lnTo>
                      <a:pt x="831" y="5026"/>
                    </a:lnTo>
                    <a:lnTo>
                      <a:pt x="846" y="5016"/>
                    </a:lnTo>
                    <a:lnTo>
                      <a:pt x="843" y="5005"/>
                    </a:lnTo>
                    <a:lnTo>
                      <a:pt x="828" y="5005"/>
                    </a:lnTo>
                    <a:lnTo>
                      <a:pt x="817" y="5005"/>
                    </a:lnTo>
                    <a:lnTo>
                      <a:pt x="814" y="4982"/>
                    </a:lnTo>
                    <a:lnTo>
                      <a:pt x="825" y="4980"/>
                    </a:lnTo>
                    <a:lnTo>
                      <a:pt x="843" y="4984"/>
                    </a:lnTo>
                    <a:lnTo>
                      <a:pt x="857" y="4980"/>
                    </a:lnTo>
                    <a:lnTo>
                      <a:pt x="878" y="4980"/>
                    </a:lnTo>
                    <a:lnTo>
                      <a:pt x="881" y="4963"/>
                    </a:lnTo>
                    <a:lnTo>
                      <a:pt x="878" y="4948"/>
                    </a:lnTo>
                    <a:lnTo>
                      <a:pt x="916" y="4919"/>
                    </a:lnTo>
                    <a:lnTo>
                      <a:pt x="933" y="4799"/>
                    </a:lnTo>
                    <a:lnTo>
                      <a:pt x="921" y="4490"/>
                    </a:lnTo>
                    <a:lnTo>
                      <a:pt x="933" y="4412"/>
                    </a:lnTo>
                    <a:lnTo>
                      <a:pt x="933" y="4406"/>
                    </a:lnTo>
                    <a:lnTo>
                      <a:pt x="945" y="4400"/>
                    </a:lnTo>
                    <a:lnTo>
                      <a:pt x="933" y="4347"/>
                    </a:lnTo>
                    <a:lnTo>
                      <a:pt x="942" y="4336"/>
                    </a:lnTo>
                    <a:lnTo>
                      <a:pt x="942" y="4324"/>
                    </a:lnTo>
                    <a:lnTo>
                      <a:pt x="930" y="4311"/>
                    </a:lnTo>
                    <a:lnTo>
                      <a:pt x="916" y="4303"/>
                    </a:lnTo>
                    <a:lnTo>
                      <a:pt x="930" y="4286"/>
                    </a:lnTo>
                    <a:lnTo>
                      <a:pt x="921" y="4280"/>
                    </a:lnTo>
                    <a:lnTo>
                      <a:pt x="916" y="4275"/>
                    </a:lnTo>
                    <a:lnTo>
                      <a:pt x="921" y="4269"/>
                    </a:lnTo>
                    <a:lnTo>
                      <a:pt x="933" y="4263"/>
                    </a:lnTo>
                    <a:lnTo>
                      <a:pt x="924" y="4258"/>
                    </a:lnTo>
                    <a:lnTo>
                      <a:pt x="913" y="4252"/>
                    </a:lnTo>
                    <a:lnTo>
                      <a:pt x="924" y="4246"/>
                    </a:lnTo>
                    <a:lnTo>
                      <a:pt x="942" y="4242"/>
                    </a:lnTo>
                    <a:lnTo>
                      <a:pt x="936" y="4237"/>
                    </a:lnTo>
                    <a:lnTo>
                      <a:pt x="924" y="4235"/>
                    </a:lnTo>
                    <a:lnTo>
                      <a:pt x="910" y="4233"/>
                    </a:lnTo>
                    <a:lnTo>
                      <a:pt x="904" y="4231"/>
                    </a:lnTo>
                    <a:lnTo>
                      <a:pt x="901" y="4223"/>
                    </a:lnTo>
                    <a:lnTo>
                      <a:pt x="918" y="4220"/>
                    </a:lnTo>
                    <a:lnTo>
                      <a:pt x="889" y="4208"/>
                    </a:lnTo>
                    <a:lnTo>
                      <a:pt x="872" y="4193"/>
                    </a:lnTo>
                    <a:lnTo>
                      <a:pt x="875" y="4185"/>
                    </a:lnTo>
                    <a:lnTo>
                      <a:pt x="878" y="4178"/>
                    </a:lnTo>
                    <a:lnTo>
                      <a:pt x="869" y="4170"/>
                    </a:lnTo>
                    <a:lnTo>
                      <a:pt x="857" y="4168"/>
                    </a:lnTo>
                    <a:lnTo>
                      <a:pt x="837" y="4168"/>
                    </a:lnTo>
                    <a:lnTo>
                      <a:pt x="820" y="4168"/>
                    </a:lnTo>
                    <a:lnTo>
                      <a:pt x="814" y="4153"/>
                    </a:lnTo>
                    <a:lnTo>
                      <a:pt x="834" y="4140"/>
                    </a:lnTo>
                    <a:lnTo>
                      <a:pt x="884" y="4128"/>
                    </a:lnTo>
                    <a:lnTo>
                      <a:pt x="936" y="4128"/>
                    </a:lnTo>
                    <a:lnTo>
                      <a:pt x="916" y="4022"/>
                    </a:lnTo>
                    <a:lnTo>
                      <a:pt x="904" y="4018"/>
                    </a:lnTo>
                    <a:lnTo>
                      <a:pt x="895" y="4012"/>
                    </a:lnTo>
                    <a:lnTo>
                      <a:pt x="889" y="4003"/>
                    </a:lnTo>
                    <a:lnTo>
                      <a:pt x="904" y="3999"/>
                    </a:lnTo>
                    <a:lnTo>
                      <a:pt x="904" y="3995"/>
                    </a:lnTo>
                    <a:lnTo>
                      <a:pt x="892" y="3990"/>
                    </a:lnTo>
                    <a:lnTo>
                      <a:pt x="875" y="3980"/>
                    </a:lnTo>
                    <a:lnTo>
                      <a:pt x="869" y="3973"/>
                    </a:lnTo>
                    <a:lnTo>
                      <a:pt x="808" y="3957"/>
                    </a:lnTo>
                    <a:lnTo>
                      <a:pt x="802" y="3954"/>
                    </a:lnTo>
                    <a:lnTo>
                      <a:pt x="805" y="3952"/>
                    </a:lnTo>
                    <a:lnTo>
                      <a:pt x="808" y="3948"/>
                    </a:lnTo>
                    <a:lnTo>
                      <a:pt x="805" y="3944"/>
                    </a:lnTo>
                    <a:lnTo>
                      <a:pt x="791" y="3942"/>
                    </a:lnTo>
                    <a:lnTo>
                      <a:pt x="779" y="3942"/>
                    </a:lnTo>
                    <a:lnTo>
                      <a:pt x="773" y="3936"/>
                    </a:lnTo>
                    <a:lnTo>
                      <a:pt x="779" y="3933"/>
                    </a:lnTo>
                    <a:lnTo>
                      <a:pt x="791" y="3929"/>
                    </a:lnTo>
                    <a:lnTo>
                      <a:pt x="805" y="3925"/>
                    </a:lnTo>
                    <a:lnTo>
                      <a:pt x="854" y="3881"/>
                    </a:lnTo>
                    <a:lnTo>
                      <a:pt x="849" y="3735"/>
                    </a:lnTo>
                    <a:lnTo>
                      <a:pt x="817" y="3716"/>
                    </a:lnTo>
                    <a:lnTo>
                      <a:pt x="825" y="3708"/>
                    </a:lnTo>
                    <a:lnTo>
                      <a:pt x="843" y="3706"/>
                    </a:lnTo>
                    <a:lnTo>
                      <a:pt x="823" y="3706"/>
                    </a:lnTo>
                    <a:lnTo>
                      <a:pt x="805" y="3708"/>
                    </a:lnTo>
                    <a:lnTo>
                      <a:pt x="793" y="3703"/>
                    </a:lnTo>
                    <a:lnTo>
                      <a:pt x="799" y="3693"/>
                    </a:lnTo>
                    <a:lnTo>
                      <a:pt x="808" y="3684"/>
                    </a:lnTo>
                    <a:lnTo>
                      <a:pt x="820" y="3678"/>
                    </a:lnTo>
                    <a:lnTo>
                      <a:pt x="828" y="3672"/>
                    </a:lnTo>
                    <a:lnTo>
                      <a:pt x="843" y="3667"/>
                    </a:lnTo>
                    <a:lnTo>
                      <a:pt x="764" y="3579"/>
                    </a:lnTo>
                    <a:lnTo>
                      <a:pt x="729" y="3554"/>
                    </a:lnTo>
                    <a:lnTo>
                      <a:pt x="709" y="3549"/>
                    </a:lnTo>
                    <a:lnTo>
                      <a:pt x="689" y="3539"/>
                    </a:lnTo>
                    <a:lnTo>
                      <a:pt x="666" y="3537"/>
                    </a:lnTo>
                    <a:lnTo>
                      <a:pt x="648" y="3547"/>
                    </a:lnTo>
                    <a:lnTo>
                      <a:pt x="625" y="3543"/>
                    </a:lnTo>
                    <a:lnTo>
                      <a:pt x="610" y="3537"/>
                    </a:lnTo>
                    <a:lnTo>
                      <a:pt x="599" y="3528"/>
                    </a:lnTo>
                    <a:lnTo>
                      <a:pt x="587" y="3518"/>
                    </a:lnTo>
                    <a:lnTo>
                      <a:pt x="596" y="3513"/>
                    </a:lnTo>
                    <a:lnTo>
                      <a:pt x="613" y="3509"/>
                    </a:lnTo>
                    <a:lnTo>
                      <a:pt x="631" y="3505"/>
                    </a:lnTo>
                    <a:lnTo>
                      <a:pt x="651" y="3505"/>
                    </a:lnTo>
                    <a:lnTo>
                      <a:pt x="668" y="3503"/>
                    </a:lnTo>
                    <a:lnTo>
                      <a:pt x="689" y="3503"/>
                    </a:lnTo>
                    <a:lnTo>
                      <a:pt x="706" y="3505"/>
                    </a:lnTo>
                    <a:lnTo>
                      <a:pt x="727" y="3509"/>
                    </a:lnTo>
                    <a:lnTo>
                      <a:pt x="770" y="3526"/>
                    </a:lnTo>
                    <a:lnTo>
                      <a:pt x="820" y="3522"/>
                    </a:lnTo>
                    <a:lnTo>
                      <a:pt x="875" y="3475"/>
                    </a:lnTo>
                    <a:lnTo>
                      <a:pt x="892" y="3475"/>
                    </a:lnTo>
                    <a:lnTo>
                      <a:pt x="916" y="3475"/>
                    </a:lnTo>
                    <a:lnTo>
                      <a:pt x="1003" y="3290"/>
                    </a:lnTo>
                    <a:lnTo>
                      <a:pt x="994" y="3140"/>
                    </a:lnTo>
                    <a:lnTo>
                      <a:pt x="997" y="3132"/>
                    </a:lnTo>
                    <a:lnTo>
                      <a:pt x="1014" y="3134"/>
                    </a:lnTo>
                    <a:lnTo>
                      <a:pt x="1011" y="3148"/>
                    </a:lnTo>
                    <a:lnTo>
                      <a:pt x="1011" y="3163"/>
                    </a:lnTo>
                    <a:lnTo>
                      <a:pt x="1014" y="3178"/>
                    </a:lnTo>
                    <a:lnTo>
                      <a:pt x="1017" y="3193"/>
                    </a:lnTo>
                    <a:lnTo>
                      <a:pt x="1020" y="3207"/>
                    </a:lnTo>
                    <a:lnTo>
                      <a:pt x="1026" y="3222"/>
                    </a:lnTo>
                    <a:lnTo>
                      <a:pt x="1029" y="3237"/>
                    </a:lnTo>
                    <a:lnTo>
                      <a:pt x="1035" y="3252"/>
                    </a:lnTo>
                    <a:lnTo>
                      <a:pt x="1038" y="3265"/>
                    </a:lnTo>
                    <a:lnTo>
                      <a:pt x="1041" y="3281"/>
                    </a:lnTo>
                    <a:lnTo>
                      <a:pt x="1043" y="3294"/>
                    </a:lnTo>
                    <a:lnTo>
                      <a:pt x="1049" y="3309"/>
                    </a:lnTo>
                    <a:lnTo>
                      <a:pt x="1052" y="3322"/>
                    </a:lnTo>
                    <a:lnTo>
                      <a:pt x="1055" y="3338"/>
                    </a:lnTo>
                    <a:lnTo>
                      <a:pt x="1058" y="3351"/>
                    </a:lnTo>
                    <a:lnTo>
                      <a:pt x="1064" y="3366"/>
                    </a:lnTo>
                    <a:lnTo>
                      <a:pt x="1049" y="3374"/>
                    </a:lnTo>
                    <a:lnTo>
                      <a:pt x="1043" y="3378"/>
                    </a:lnTo>
                    <a:lnTo>
                      <a:pt x="1032" y="3372"/>
                    </a:lnTo>
                    <a:lnTo>
                      <a:pt x="1032" y="3366"/>
                    </a:lnTo>
                    <a:lnTo>
                      <a:pt x="1029" y="3359"/>
                    </a:lnTo>
                    <a:lnTo>
                      <a:pt x="1020" y="3355"/>
                    </a:lnTo>
                    <a:lnTo>
                      <a:pt x="1003" y="3355"/>
                    </a:lnTo>
                    <a:lnTo>
                      <a:pt x="997" y="3360"/>
                    </a:lnTo>
                    <a:lnTo>
                      <a:pt x="997" y="3372"/>
                    </a:lnTo>
                    <a:lnTo>
                      <a:pt x="997" y="3385"/>
                    </a:lnTo>
                    <a:lnTo>
                      <a:pt x="997" y="3398"/>
                    </a:lnTo>
                    <a:lnTo>
                      <a:pt x="997" y="3412"/>
                    </a:lnTo>
                    <a:lnTo>
                      <a:pt x="997" y="3423"/>
                    </a:lnTo>
                    <a:lnTo>
                      <a:pt x="997" y="3438"/>
                    </a:lnTo>
                    <a:lnTo>
                      <a:pt x="997" y="3450"/>
                    </a:lnTo>
                    <a:lnTo>
                      <a:pt x="997" y="3465"/>
                    </a:lnTo>
                    <a:lnTo>
                      <a:pt x="997" y="3476"/>
                    </a:lnTo>
                    <a:lnTo>
                      <a:pt x="997" y="3492"/>
                    </a:lnTo>
                    <a:lnTo>
                      <a:pt x="997" y="3503"/>
                    </a:lnTo>
                    <a:lnTo>
                      <a:pt x="1000" y="3518"/>
                    </a:lnTo>
                    <a:lnTo>
                      <a:pt x="1000" y="3532"/>
                    </a:lnTo>
                    <a:lnTo>
                      <a:pt x="1000" y="3545"/>
                    </a:lnTo>
                    <a:lnTo>
                      <a:pt x="1000" y="3558"/>
                    </a:lnTo>
                    <a:lnTo>
                      <a:pt x="1003" y="3573"/>
                    </a:lnTo>
                    <a:lnTo>
                      <a:pt x="1000" y="3585"/>
                    </a:lnTo>
                    <a:lnTo>
                      <a:pt x="1000" y="3598"/>
                    </a:lnTo>
                    <a:lnTo>
                      <a:pt x="1000" y="3611"/>
                    </a:lnTo>
                    <a:lnTo>
                      <a:pt x="1000" y="3625"/>
                    </a:lnTo>
                    <a:lnTo>
                      <a:pt x="1000" y="3638"/>
                    </a:lnTo>
                    <a:lnTo>
                      <a:pt x="1000" y="3651"/>
                    </a:lnTo>
                    <a:lnTo>
                      <a:pt x="1000" y="3665"/>
                    </a:lnTo>
                    <a:lnTo>
                      <a:pt x="1000" y="3680"/>
                    </a:lnTo>
                    <a:lnTo>
                      <a:pt x="997" y="3691"/>
                    </a:lnTo>
                    <a:lnTo>
                      <a:pt x="997" y="3706"/>
                    </a:lnTo>
                    <a:lnTo>
                      <a:pt x="997" y="3718"/>
                    </a:lnTo>
                    <a:lnTo>
                      <a:pt x="997" y="3733"/>
                    </a:lnTo>
                    <a:lnTo>
                      <a:pt x="994" y="3746"/>
                    </a:lnTo>
                    <a:lnTo>
                      <a:pt x="994" y="3760"/>
                    </a:lnTo>
                    <a:lnTo>
                      <a:pt x="991" y="3773"/>
                    </a:lnTo>
                    <a:lnTo>
                      <a:pt x="991" y="3788"/>
                    </a:lnTo>
                    <a:lnTo>
                      <a:pt x="1000" y="3803"/>
                    </a:lnTo>
                    <a:lnTo>
                      <a:pt x="1014" y="3813"/>
                    </a:lnTo>
                    <a:lnTo>
                      <a:pt x="1023" y="3805"/>
                    </a:lnTo>
                    <a:lnTo>
                      <a:pt x="1032" y="3794"/>
                    </a:lnTo>
                    <a:lnTo>
                      <a:pt x="1038" y="3782"/>
                    </a:lnTo>
                    <a:lnTo>
                      <a:pt x="1043" y="3771"/>
                    </a:lnTo>
                    <a:lnTo>
                      <a:pt x="1043" y="3754"/>
                    </a:lnTo>
                    <a:lnTo>
                      <a:pt x="1046" y="3741"/>
                    </a:lnTo>
                    <a:lnTo>
                      <a:pt x="1046" y="3725"/>
                    </a:lnTo>
                    <a:lnTo>
                      <a:pt x="1049" y="3712"/>
                    </a:lnTo>
                    <a:lnTo>
                      <a:pt x="1049" y="3695"/>
                    </a:lnTo>
                    <a:lnTo>
                      <a:pt x="1052" y="3682"/>
                    </a:lnTo>
                    <a:lnTo>
                      <a:pt x="1055" y="3667"/>
                    </a:lnTo>
                    <a:lnTo>
                      <a:pt x="1058" y="3653"/>
                    </a:lnTo>
                    <a:lnTo>
                      <a:pt x="1058" y="3638"/>
                    </a:lnTo>
                    <a:lnTo>
                      <a:pt x="1061" y="3623"/>
                    </a:lnTo>
                    <a:lnTo>
                      <a:pt x="1064" y="3608"/>
                    </a:lnTo>
                    <a:lnTo>
                      <a:pt x="1067" y="3594"/>
                    </a:lnTo>
                    <a:lnTo>
                      <a:pt x="1067" y="3579"/>
                    </a:lnTo>
                    <a:lnTo>
                      <a:pt x="1070" y="3566"/>
                    </a:lnTo>
                    <a:lnTo>
                      <a:pt x="1072" y="3551"/>
                    </a:lnTo>
                    <a:lnTo>
                      <a:pt x="1075" y="3537"/>
                    </a:lnTo>
                    <a:lnTo>
                      <a:pt x="1075" y="3520"/>
                    </a:lnTo>
                    <a:lnTo>
                      <a:pt x="1075" y="3507"/>
                    </a:lnTo>
                    <a:lnTo>
                      <a:pt x="1075" y="3492"/>
                    </a:lnTo>
                    <a:lnTo>
                      <a:pt x="1078" y="3478"/>
                    </a:lnTo>
                    <a:lnTo>
                      <a:pt x="1078" y="3461"/>
                    </a:lnTo>
                    <a:lnTo>
                      <a:pt x="1081" y="3448"/>
                    </a:lnTo>
                    <a:lnTo>
                      <a:pt x="1081" y="3433"/>
                    </a:lnTo>
                    <a:lnTo>
                      <a:pt x="1084" y="3419"/>
                    </a:lnTo>
                    <a:lnTo>
                      <a:pt x="1084" y="3404"/>
                    </a:lnTo>
                    <a:lnTo>
                      <a:pt x="1084" y="3389"/>
                    </a:lnTo>
                    <a:lnTo>
                      <a:pt x="1084" y="3374"/>
                    </a:lnTo>
                    <a:lnTo>
                      <a:pt x="1087" y="3360"/>
                    </a:lnTo>
                    <a:lnTo>
                      <a:pt x="1087" y="3345"/>
                    </a:lnTo>
                    <a:lnTo>
                      <a:pt x="1090" y="3332"/>
                    </a:lnTo>
                    <a:lnTo>
                      <a:pt x="1090" y="3317"/>
                    </a:lnTo>
                    <a:lnTo>
                      <a:pt x="1093" y="3303"/>
                    </a:lnTo>
                    <a:lnTo>
                      <a:pt x="1090" y="3286"/>
                    </a:lnTo>
                    <a:lnTo>
                      <a:pt x="1090" y="3273"/>
                    </a:lnTo>
                    <a:lnTo>
                      <a:pt x="1090" y="3258"/>
                    </a:lnTo>
                    <a:lnTo>
                      <a:pt x="1090" y="3245"/>
                    </a:lnTo>
                    <a:lnTo>
                      <a:pt x="1090" y="3229"/>
                    </a:lnTo>
                    <a:lnTo>
                      <a:pt x="1090" y="3216"/>
                    </a:lnTo>
                    <a:lnTo>
                      <a:pt x="1090" y="3201"/>
                    </a:lnTo>
                    <a:lnTo>
                      <a:pt x="1090" y="3188"/>
                    </a:lnTo>
                    <a:lnTo>
                      <a:pt x="1087" y="3172"/>
                    </a:lnTo>
                    <a:lnTo>
                      <a:pt x="1087" y="3159"/>
                    </a:lnTo>
                    <a:lnTo>
                      <a:pt x="1084" y="3144"/>
                    </a:lnTo>
                    <a:lnTo>
                      <a:pt x="1084" y="3130"/>
                    </a:lnTo>
                    <a:lnTo>
                      <a:pt x="1081" y="3115"/>
                    </a:lnTo>
                    <a:lnTo>
                      <a:pt x="1081" y="3102"/>
                    </a:lnTo>
                    <a:lnTo>
                      <a:pt x="1081" y="3087"/>
                    </a:lnTo>
                    <a:lnTo>
                      <a:pt x="1081" y="3073"/>
                    </a:lnTo>
                    <a:lnTo>
                      <a:pt x="1078" y="3058"/>
                    </a:lnTo>
                    <a:lnTo>
                      <a:pt x="1075" y="3045"/>
                    </a:lnTo>
                    <a:lnTo>
                      <a:pt x="1072" y="3030"/>
                    </a:lnTo>
                    <a:lnTo>
                      <a:pt x="1072" y="3016"/>
                    </a:lnTo>
                    <a:lnTo>
                      <a:pt x="1070" y="3001"/>
                    </a:lnTo>
                    <a:lnTo>
                      <a:pt x="1067" y="2988"/>
                    </a:lnTo>
                    <a:lnTo>
                      <a:pt x="1064" y="2973"/>
                    </a:lnTo>
                    <a:lnTo>
                      <a:pt x="1064" y="2959"/>
                    </a:lnTo>
                    <a:lnTo>
                      <a:pt x="1058" y="2944"/>
                    </a:lnTo>
                    <a:lnTo>
                      <a:pt x="1055" y="2931"/>
                    </a:lnTo>
                    <a:lnTo>
                      <a:pt x="1052" y="2916"/>
                    </a:lnTo>
                    <a:lnTo>
                      <a:pt x="1049" y="2904"/>
                    </a:lnTo>
                    <a:lnTo>
                      <a:pt x="1043" y="2889"/>
                    </a:lnTo>
                    <a:lnTo>
                      <a:pt x="1043" y="2876"/>
                    </a:lnTo>
                    <a:lnTo>
                      <a:pt x="1038" y="2861"/>
                    </a:lnTo>
                    <a:lnTo>
                      <a:pt x="1038" y="2849"/>
                    </a:lnTo>
                    <a:lnTo>
                      <a:pt x="1020" y="2851"/>
                    </a:lnTo>
                    <a:lnTo>
                      <a:pt x="1017" y="2859"/>
                    </a:lnTo>
                    <a:lnTo>
                      <a:pt x="1014" y="2866"/>
                    </a:lnTo>
                    <a:lnTo>
                      <a:pt x="1014" y="2876"/>
                    </a:lnTo>
                    <a:lnTo>
                      <a:pt x="1009" y="2881"/>
                    </a:lnTo>
                    <a:lnTo>
                      <a:pt x="994" y="2881"/>
                    </a:lnTo>
                    <a:lnTo>
                      <a:pt x="974" y="2800"/>
                    </a:lnTo>
                    <a:lnTo>
                      <a:pt x="959" y="2792"/>
                    </a:lnTo>
                    <a:lnTo>
                      <a:pt x="936" y="2790"/>
                    </a:lnTo>
                    <a:lnTo>
                      <a:pt x="933" y="2889"/>
                    </a:lnTo>
                    <a:lnTo>
                      <a:pt x="913" y="2895"/>
                    </a:lnTo>
                    <a:lnTo>
                      <a:pt x="898" y="2904"/>
                    </a:lnTo>
                    <a:lnTo>
                      <a:pt x="843" y="2914"/>
                    </a:lnTo>
                    <a:lnTo>
                      <a:pt x="828" y="2912"/>
                    </a:lnTo>
                    <a:lnTo>
                      <a:pt x="817" y="2908"/>
                    </a:lnTo>
                    <a:lnTo>
                      <a:pt x="791" y="2881"/>
                    </a:lnTo>
                    <a:lnTo>
                      <a:pt x="779" y="2876"/>
                    </a:lnTo>
                    <a:lnTo>
                      <a:pt x="761" y="2870"/>
                    </a:lnTo>
                    <a:lnTo>
                      <a:pt x="773" y="2857"/>
                    </a:lnTo>
                    <a:lnTo>
                      <a:pt x="799" y="2849"/>
                    </a:lnTo>
                    <a:lnTo>
                      <a:pt x="814" y="2845"/>
                    </a:lnTo>
                    <a:lnTo>
                      <a:pt x="831" y="2842"/>
                    </a:lnTo>
                    <a:lnTo>
                      <a:pt x="849" y="2838"/>
                    </a:lnTo>
                    <a:lnTo>
                      <a:pt x="866" y="2836"/>
                    </a:lnTo>
                    <a:lnTo>
                      <a:pt x="863" y="2699"/>
                    </a:lnTo>
                    <a:lnTo>
                      <a:pt x="849" y="2665"/>
                    </a:lnTo>
                    <a:lnTo>
                      <a:pt x="881" y="2560"/>
                    </a:lnTo>
                    <a:lnTo>
                      <a:pt x="886" y="2555"/>
                    </a:lnTo>
                    <a:lnTo>
                      <a:pt x="886" y="2549"/>
                    </a:lnTo>
                    <a:lnTo>
                      <a:pt x="878" y="2539"/>
                    </a:lnTo>
                    <a:lnTo>
                      <a:pt x="878" y="2532"/>
                    </a:lnTo>
                    <a:lnTo>
                      <a:pt x="886" y="2530"/>
                    </a:lnTo>
                    <a:lnTo>
                      <a:pt x="889" y="2528"/>
                    </a:lnTo>
                    <a:lnTo>
                      <a:pt x="889" y="2526"/>
                    </a:lnTo>
                    <a:lnTo>
                      <a:pt x="904" y="2530"/>
                    </a:lnTo>
                    <a:lnTo>
                      <a:pt x="895" y="2524"/>
                    </a:lnTo>
                    <a:lnTo>
                      <a:pt x="884" y="2520"/>
                    </a:lnTo>
                    <a:lnTo>
                      <a:pt x="910" y="2448"/>
                    </a:lnTo>
                    <a:lnTo>
                      <a:pt x="901" y="2441"/>
                    </a:lnTo>
                    <a:lnTo>
                      <a:pt x="892" y="2433"/>
                    </a:lnTo>
                    <a:lnTo>
                      <a:pt x="901" y="2416"/>
                    </a:lnTo>
                    <a:lnTo>
                      <a:pt x="901" y="2399"/>
                    </a:lnTo>
                    <a:lnTo>
                      <a:pt x="910" y="2300"/>
                    </a:lnTo>
                    <a:lnTo>
                      <a:pt x="910" y="2294"/>
                    </a:lnTo>
                    <a:lnTo>
                      <a:pt x="924" y="2292"/>
                    </a:lnTo>
                    <a:lnTo>
                      <a:pt x="913" y="1960"/>
                    </a:lnTo>
                    <a:lnTo>
                      <a:pt x="921" y="1958"/>
                    </a:lnTo>
                    <a:lnTo>
                      <a:pt x="936" y="1956"/>
                    </a:lnTo>
                    <a:lnTo>
                      <a:pt x="924" y="1952"/>
                    </a:lnTo>
                    <a:lnTo>
                      <a:pt x="913" y="1948"/>
                    </a:lnTo>
                    <a:lnTo>
                      <a:pt x="910" y="1933"/>
                    </a:lnTo>
                    <a:lnTo>
                      <a:pt x="933" y="1922"/>
                    </a:lnTo>
                    <a:lnTo>
                      <a:pt x="907" y="1878"/>
                    </a:lnTo>
                    <a:lnTo>
                      <a:pt x="901" y="1874"/>
                    </a:lnTo>
                    <a:lnTo>
                      <a:pt x="889" y="1874"/>
                    </a:lnTo>
                    <a:lnTo>
                      <a:pt x="881" y="1870"/>
                    </a:lnTo>
                    <a:lnTo>
                      <a:pt x="884" y="1867"/>
                    </a:lnTo>
                    <a:lnTo>
                      <a:pt x="869" y="1868"/>
                    </a:lnTo>
                    <a:lnTo>
                      <a:pt x="854" y="1872"/>
                    </a:lnTo>
                    <a:lnTo>
                      <a:pt x="849" y="1878"/>
                    </a:lnTo>
                    <a:lnTo>
                      <a:pt x="854" y="1884"/>
                    </a:lnTo>
                    <a:lnTo>
                      <a:pt x="843" y="1891"/>
                    </a:lnTo>
                    <a:lnTo>
                      <a:pt x="825" y="1899"/>
                    </a:lnTo>
                    <a:lnTo>
                      <a:pt x="799" y="1895"/>
                    </a:lnTo>
                    <a:lnTo>
                      <a:pt x="782" y="1887"/>
                    </a:lnTo>
                    <a:lnTo>
                      <a:pt x="764" y="1876"/>
                    </a:lnTo>
                    <a:lnTo>
                      <a:pt x="756" y="1865"/>
                    </a:lnTo>
                    <a:lnTo>
                      <a:pt x="753" y="1851"/>
                    </a:lnTo>
                    <a:lnTo>
                      <a:pt x="753" y="1838"/>
                    </a:lnTo>
                    <a:lnTo>
                      <a:pt x="750" y="1825"/>
                    </a:lnTo>
                    <a:lnTo>
                      <a:pt x="750" y="1813"/>
                    </a:lnTo>
                    <a:lnTo>
                      <a:pt x="750" y="1800"/>
                    </a:lnTo>
                    <a:lnTo>
                      <a:pt x="750" y="1789"/>
                    </a:lnTo>
                    <a:lnTo>
                      <a:pt x="750" y="1775"/>
                    </a:lnTo>
                    <a:lnTo>
                      <a:pt x="750" y="1764"/>
                    </a:lnTo>
                    <a:lnTo>
                      <a:pt x="750" y="1751"/>
                    </a:lnTo>
                    <a:lnTo>
                      <a:pt x="750" y="1737"/>
                    </a:lnTo>
                    <a:lnTo>
                      <a:pt x="750" y="1726"/>
                    </a:lnTo>
                    <a:lnTo>
                      <a:pt x="753" y="1714"/>
                    </a:lnTo>
                    <a:lnTo>
                      <a:pt x="753" y="1701"/>
                    </a:lnTo>
                    <a:lnTo>
                      <a:pt x="753" y="1688"/>
                    </a:lnTo>
                    <a:lnTo>
                      <a:pt x="753" y="1676"/>
                    </a:lnTo>
                    <a:lnTo>
                      <a:pt x="756" y="1665"/>
                    </a:lnTo>
                    <a:lnTo>
                      <a:pt x="756" y="1652"/>
                    </a:lnTo>
                    <a:lnTo>
                      <a:pt x="756" y="1640"/>
                    </a:lnTo>
                    <a:lnTo>
                      <a:pt x="756" y="1627"/>
                    </a:lnTo>
                    <a:lnTo>
                      <a:pt x="756" y="1616"/>
                    </a:lnTo>
                    <a:lnTo>
                      <a:pt x="756" y="1602"/>
                    </a:lnTo>
                    <a:lnTo>
                      <a:pt x="756" y="1591"/>
                    </a:lnTo>
                    <a:lnTo>
                      <a:pt x="756" y="1579"/>
                    </a:lnTo>
                    <a:lnTo>
                      <a:pt x="756" y="1568"/>
                    </a:lnTo>
                    <a:lnTo>
                      <a:pt x="753" y="1555"/>
                    </a:lnTo>
                    <a:lnTo>
                      <a:pt x="753" y="1543"/>
                    </a:lnTo>
                    <a:lnTo>
                      <a:pt x="753" y="1530"/>
                    </a:lnTo>
                    <a:lnTo>
                      <a:pt x="753" y="1519"/>
                    </a:lnTo>
                    <a:lnTo>
                      <a:pt x="750" y="1507"/>
                    </a:lnTo>
                    <a:lnTo>
                      <a:pt x="750" y="1496"/>
                    </a:lnTo>
                    <a:lnTo>
                      <a:pt x="747" y="1484"/>
                    </a:lnTo>
                    <a:lnTo>
                      <a:pt x="747" y="1473"/>
                    </a:lnTo>
                    <a:lnTo>
                      <a:pt x="750" y="1467"/>
                    </a:lnTo>
                    <a:lnTo>
                      <a:pt x="761" y="1462"/>
                    </a:lnTo>
                    <a:lnTo>
                      <a:pt x="759" y="1450"/>
                    </a:lnTo>
                    <a:lnTo>
                      <a:pt x="759" y="1441"/>
                    </a:lnTo>
                    <a:lnTo>
                      <a:pt x="756" y="1429"/>
                    </a:lnTo>
                    <a:lnTo>
                      <a:pt x="756" y="1420"/>
                    </a:lnTo>
                    <a:lnTo>
                      <a:pt x="753" y="1399"/>
                    </a:lnTo>
                    <a:lnTo>
                      <a:pt x="756" y="1380"/>
                    </a:lnTo>
                    <a:lnTo>
                      <a:pt x="759" y="1359"/>
                    </a:lnTo>
                    <a:lnTo>
                      <a:pt x="770" y="1340"/>
                    </a:lnTo>
                    <a:lnTo>
                      <a:pt x="779" y="1331"/>
                    </a:lnTo>
                    <a:lnTo>
                      <a:pt x="791" y="1323"/>
                    </a:lnTo>
                    <a:lnTo>
                      <a:pt x="805" y="1313"/>
                    </a:lnTo>
                    <a:lnTo>
                      <a:pt x="823" y="1306"/>
                    </a:lnTo>
                    <a:lnTo>
                      <a:pt x="840" y="1298"/>
                    </a:lnTo>
                    <a:lnTo>
                      <a:pt x="849" y="1296"/>
                    </a:lnTo>
                    <a:lnTo>
                      <a:pt x="878" y="1298"/>
                    </a:lnTo>
                    <a:lnTo>
                      <a:pt x="907" y="1306"/>
                    </a:lnTo>
                    <a:lnTo>
                      <a:pt x="921" y="1308"/>
                    </a:lnTo>
                    <a:lnTo>
                      <a:pt x="939" y="1311"/>
                    </a:lnTo>
                    <a:lnTo>
                      <a:pt x="956" y="1311"/>
                    </a:lnTo>
                    <a:lnTo>
                      <a:pt x="979" y="1311"/>
                    </a:lnTo>
                    <a:lnTo>
                      <a:pt x="977" y="1304"/>
                    </a:lnTo>
                    <a:lnTo>
                      <a:pt x="982" y="1300"/>
                    </a:lnTo>
                    <a:lnTo>
                      <a:pt x="994" y="1294"/>
                    </a:lnTo>
                    <a:lnTo>
                      <a:pt x="1011" y="1294"/>
                    </a:lnTo>
                    <a:lnTo>
                      <a:pt x="1017" y="1291"/>
                    </a:lnTo>
                    <a:lnTo>
                      <a:pt x="1023" y="1285"/>
                    </a:lnTo>
                    <a:lnTo>
                      <a:pt x="1017" y="1277"/>
                    </a:lnTo>
                    <a:lnTo>
                      <a:pt x="1006" y="1272"/>
                    </a:lnTo>
                    <a:lnTo>
                      <a:pt x="985" y="1273"/>
                    </a:lnTo>
                    <a:lnTo>
                      <a:pt x="979" y="1279"/>
                    </a:lnTo>
                    <a:lnTo>
                      <a:pt x="971" y="1287"/>
                    </a:lnTo>
                    <a:lnTo>
                      <a:pt x="956" y="1294"/>
                    </a:lnTo>
                    <a:lnTo>
                      <a:pt x="930" y="1095"/>
                    </a:lnTo>
                    <a:lnTo>
                      <a:pt x="924" y="1089"/>
                    </a:lnTo>
                    <a:lnTo>
                      <a:pt x="916" y="1089"/>
                    </a:lnTo>
                    <a:lnTo>
                      <a:pt x="907" y="1091"/>
                    </a:lnTo>
                    <a:lnTo>
                      <a:pt x="901" y="1095"/>
                    </a:lnTo>
                    <a:lnTo>
                      <a:pt x="892" y="1129"/>
                    </a:lnTo>
                    <a:lnTo>
                      <a:pt x="831" y="1165"/>
                    </a:lnTo>
                    <a:lnTo>
                      <a:pt x="825" y="1097"/>
                    </a:lnTo>
                    <a:lnTo>
                      <a:pt x="849" y="981"/>
                    </a:lnTo>
                    <a:lnTo>
                      <a:pt x="863" y="979"/>
                    </a:lnTo>
                    <a:lnTo>
                      <a:pt x="886" y="981"/>
                    </a:lnTo>
                    <a:lnTo>
                      <a:pt x="895" y="977"/>
                    </a:lnTo>
                    <a:lnTo>
                      <a:pt x="907" y="973"/>
                    </a:lnTo>
                    <a:lnTo>
                      <a:pt x="956" y="506"/>
                    </a:lnTo>
                    <a:lnTo>
                      <a:pt x="1020" y="487"/>
                    </a:lnTo>
                    <a:lnTo>
                      <a:pt x="1067" y="365"/>
                    </a:lnTo>
                    <a:lnTo>
                      <a:pt x="1014" y="344"/>
                    </a:lnTo>
                    <a:lnTo>
                      <a:pt x="1014" y="338"/>
                    </a:lnTo>
                    <a:lnTo>
                      <a:pt x="1014" y="333"/>
                    </a:lnTo>
                    <a:lnTo>
                      <a:pt x="988" y="333"/>
                    </a:lnTo>
                    <a:lnTo>
                      <a:pt x="974" y="340"/>
                    </a:lnTo>
                    <a:lnTo>
                      <a:pt x="956" y="348"/>
                    </a:lnTo>
                    <a:lnTo>
                      <a:pt x="936" y="355"/>
                    </a:lnTo>
                    <a:lnTo>
                      <a:pt x="927" y="365"/>
                    </a:lnTo>
                    <a:lnTo>
                      <a:pt x="924" y="376"/>
                    </a:lnTo>
                    <a:lnTo>
                      <a:pt x="918" y="388"/>
                    </a:lnTo>
                    <a:lnTo>
                      <a:pt x="918" y="399"/>
                    </a:lnTo>
                    <a:lnTo>
                      <a:pt x="913" y="411"/>
                    </a:lnTo>
                    <a:lnTo>
                      <a:pt x="910" y="422"/>
                    </a:lnTo>
                    <a:lnTo>
                      <a:pt x="910" y="433"/>
                    </a:lnTo>
                    <a:lnTo>
                      <a:pt x="910" y="445"/>
                    </a:lnTo>
                    <a:lnTo>
                      <a:pt x="907" y="456"/>
                    </a:lnTo>
                    <a:lnTo>
                      <a:pt x="907" y="468"/>
                    </a:lnTo>
                    <a:lnTo>
                      <a:pt x="907" y="479"/>
                    </a:lnTo>
                    <a:lnTo>
                      <a:pt x="907" y="490"/>
                    </a:lnTo>
                    <a:lnTo>
                      <a:pt x="907" y="502"/>
                    </a:lnTo>
                    <a:lnTo>
                      <a:pt x="907" y="513"/>
                    </a:lnTo>
                    <a:lnTo>
                      <a:pt x="907" y="525"/>
                    </a:lnTo>
                    <a:lnTo>
                      <a:pt x="907" y="538"/>
                    </a:lnTo>
                    <a:lnTo>
                      <a:pt x="904" y="549"/>
                    </a:lnTo>
                    <a:lnTo>
                      <a:pt x="904" y="561"/>
                    </a:lnTo>
                    <a:lnTo>
                      <a:pt x="901" y="572"/>
                    </a:lnTo>
                    <a:lnTo>
                      <a:pt x="901" y="584"/>
                    </a:lnTo>
                    <a:lnTo>
                      <a:pt x="898" y="595"/>
                    </a:lnTo>
                    <a:lnTo>
                      <a:pt x="895" y="606"/>
                    </a:lnTo>
                    <a:lnTo>
                      <a:pt x="892" y="618"/>
                    </a:lnTo>
                    <a:lnTo>
                      <a:pt x="892" y="629"/>
                    </a:lnTo>
                    <a:lnTo>
                      <a:pt x="886" y="639"/>
                    </a:lnTo>
                    <a:lnTo>
                      <a:pt x="881" y="650"/>
                    </a:lnTo>
                    <a:lnTo>
                      <a:pt x="875" y="661"/>
                    </a:lnTo>
                    <a:lnTo>
                      <a:pt x="872" y="673"/>
                    </a:lnTo>
                    <a:lnTo>
                      <a:pt x="863" y="682"/>
                    </a:lnTo>
                    <a:lnTo>
                      <a:pt x="857" y="694"/>
                    </a:lnTo>
                    <a:lnTo>
                      <a:pt x="849" y="705"/>
                    </a:lnTo>
                    <a:lnTo>
                      <a:pt x="843" y="717"/>
                    </a:lnTo>
                    <a:lnTo>
                      <a:pt x="791" y="722"/>
                    </a:lnTo>
                    <a:lnTo>
                      <a:pt x="779" y="703"/>
                    </a:lnTo>
                    <a:lnTo>
                      <a:pt x="773" y="684"/>
                    </a:lnTo>
                    <a:lnTo>
                      <a:pt x="770" y="665"/>
                    </a:lnTo>
                    <a:lnTo>
                      <a:pt x="773" y="648"/>
                    </a:lnTo>
                    <a:lnTo>
                      <a:pt x="773" y="627"/>
                    </a:lnTo>
                    <a:lnTo>
                      <a:pt x="776" y="608"/>
                    </a:lnTo>
                    <a:lnTo>
                      <a:pt x="779" y="587"/>
                    </a:lnTo>
                    <a:lnTo>
                      <a:pt x="785" y="568"/>
                    </a:lnTo>
                    <a:lnTo>
                      <a:pt x="785" y="557"/>
                    </a:lnTo>
                    <a:lnTo>
                      <a:pt x="785" y="547"/>
                    </a:lnTo>
                    <a:lnTo>
                      <a:pt x="785" y="536"/>
                    </a:lnTo>
                    <a:lnTo>
                      <a:pt x="785" y="526"/>
                    </a:lnTo>
                    <a:lnTo>
                      <a:pt x="782" y="506"/>
                    </a:lnTo>
                    <a:lnTo>
                      <a:pt x="782" y="488"/>
                    </a:lnTo>
                    <a:lnTo>
                      <a:pt x="776" y="468"/>
                    </a:lnTo>
                    <a:lnTo>
                      <a:pt x="767" y="449"/>
                    </a:lnTo>
                    <a:lnTo>
                      <a:pt x="753" y="431"/>
                    </a:lnTo>
                    <a:lnTo>
                      <a:pt x="738" y="414"/>
                    </a:lnTo>
                    <a:lnTo>
                      <a:pt x="729" y="414"/>
                    </a:lnTo>
                    <a:lnTo>
                      <a:pt x="721" y="414"/>
                    </a:lnTo>
                    <a:lnTo>
                      <a:pt x="671" y="886"/>
                    </a:lnTo>
                    <a:lnTo>
                      <a:pt x="663" y="886"/>
                    </a:lnTo>
                    <a:lnTo>
                      <a:pt x="651" y="886"/>
                    </a:lnTo>
                    <a:lnTo>
                      <a:pt x="654" y="589"/>
                    </a:lnTo>
                    <a:lnTo>
                      <a:pt x="677" y="386"/>
                    </a:lnTo>
                    <a:lnTo>
                      <a:pt x="671" y="70"/>
                    </a:lnTo>
                    <a:lnTo>
                      <a:pt x="654" y="67"/>
                    </a:lnTo>
                    <a:lnTo>
                      <a:pt x="639" y="68"/>
                    </a:lnTo>
                    <a:lnTo>
                      <a:pt x="622" y="68"/>
                    </a:lnTo>
                    <a:lnTo>
                      <a:pt x="604" y="68"/>
                    </a:lnTo>
                    <a:lnTo>
                      <a:pt x="523" y="49"/>
                    </a:lnTo>
                    <a:lnTo>
                      <a:pt x="500" y="51"/>
                    </a:lnTo>
                    <a:lnTo>
                      <a:pt x="480" y="55"/>
                    </a:lnTo>
                    <a:lnTo>
                      <a:pt x="459" y="51"/>
                    </a:lnTo>
                    <a:lnTo>
                      <a:pt x="453" y="44"/>
                    </a:lnTo>
                    <a:lnTo>
                      <a:pt x="450" y="34"/>
                    </a:lnTo>
                    <a:lnTo>
                      <a:pt x="439" y="28"/>
                    </a:lnTo>
                    <a:lnTo>
                      <a:pt x="421" y="28"/>
                    </a:lnTo>
                    <a:lnTo>
                      <a:pt x="410" y="34"/>
                    </a:lnTo>
                    <a:lnTo>
                      <a:pt x="398" y="40"/>
                    </a:lnTo>
                    <a:lnTo>
                      <a:pt x="384" y="46"/>
                    </a:lnTo>
                    <a:lnTo>
                      <a:pt x="276" y="30"/>
                    </a:lnTo>
                    <a:lnTo>
                      <a:pt x="259" y="21"/>
                    </a:lnTo>
                    <a:lnTo>
                      <a:pt x="253" y="9"/>
                    </a:lnTo>
                    <a:lnTo>
                      <a:pt x="244" y="4"/>
                    </a:lnTo>
                    <a:lnTo>
                      <a:pt x="232" y="4"/>
                    </a:lnTo>
                    <a:lnTo>
                      <a:pt x="218" y="4"/>
                    </a:lnTo>
                    <a:lnTo>
                      <a:pt x="203" y="8"/>
                    </a:lnTo>
                    <a:lnTo>
                      <a:pt x="186" y="6"/>
                    </a:lnTo>
                    <a:lnTo>
                      <a:pt x="174" y="4"/>
                    </a:lnTo>
                    <a:lnTo>
                      <a:pt x="157" y="0"/>
                    </a:lnTo>
                    <a:lnTo>
                      <a:pt x="142" y="4"/>
                    </a:lnTo>
                    <a:lnTo>
                      <a:pt x="137" y="15"/>
                    </a:lnTo>
                    <a:lnTo>
                      <a:pt x="134" y="30"/>
                    </a:lnTo>
                    <a:lnTo>
                      <a:pt x="131" y="42"/>
                    </a:lnTo>
                    <a:lnTo>
                      <a:pt x="131" y="57"/>
                    </a:lnTo>
                    <a:lnTo>
                      <a:pt x="128" y="70"/>
                    </a:lnTo>
                    <a:lnTo>
                      <a:pt x="125" y="84"/>
                    </a:lnTo>
                    <a:lnTo>
                      <a:pt x="122" y="97"/>
                    </a:lnTo>
                    <a:lnTo>
                      <a:pt x="122" y="112"/>
                    </a:lnTo>
                    <a:lnTo>
                      <a:pt x="119" y="124"/>
                    </a:lnTo>
                    <a:lnTo>
                      <a:pt x="119" y="139"/>
                    </a:lnTo>
                    <a:lnTo>
                      <a:pt x="116" y="150"/>
                    </a:lnTo>
                    <a:lnTo>
                      <a:pt x="116" y="165"/>
                    </a:lnTo>
                    <a:lnTo>
                      <a:pt x="116" y="179"/>
                    </a:lnTo>
                    <a:lnTo>
                      <a:pt x="116" y="192"/>
                    </a:lnTo>
                    <a:lnTo>
                      <a:pt x="116" y="205"/>
                    </a:lnTo>
                    <a:lnTo>
                      <a:pt x="116" y="220"/>
                    </a:lnTo>
                    <a:lnTo>
                      <a:pt x="113" y="232"/>
                    </a:lnTo>
                    <a:lnTo>
                      <a:pt x="113" y="247"/>
                    </a:lnTo>
                    <a:lnTo>
                      <a:pt x="113" y="258"/>
                    </a:lnTo>
                    <a:lnTo>
                      <a:pt x="113" y="274"/>
                    </a:lnTo>
                    <a:lnTo>
                      <a:pt x="113" y="287"/>
                    </a:lnTo>
                    <a:lnTo>
                      <a:pt x="113" y="300"/>
                    </a:lnTo>
                    <a:lnTo>
                      <a:pt x="113" y="314"/>
                    </a:lnTo>
                    <a:lnTo>
                      <a:pt x="116" y="329"/>
                    </a:lnTo>
                    <a:lnTo>
                      <a:pt x="116" y="340"/>
                    </a:lnTo>
                    <a:lnTo>
                      <a:pt x="116" y="355"/>
                    </a:lnTo>
                    <a:lnTo>
                      <a:pt x="116" y="367"/>
                    </a:lnTo>
                    <a:lnTo>
                      <a:pt x="119" y="382"/>
                    </a:lnTo>
                    <a:lnTo>
                      <a:pt x="119" y="395"/>
                    </a:lnTo>
                    <a:lnTo>
                      <a:pt x="122" y="409"/>
                    </a:lnTo>
                    <a:lnTo>
                      <a:pt x="122" y="422"/>
                    </a:lnTo>
                    <a:lnTo>
                      <a:pt x="125" y="437"/>
                    </a:lnTo>
                    <a:lnTo>
                      <a:pt x="125" y="454"/>
                    </a:lnTo>
                    <a:lnTo>
                      <a:pt x="128" y="475"/>
                    </a:lnTo>
                    <a:lnTo>
                      <a:pt x="128" y="494"/>
                    </a:lnTo>
                    <a:lnTo>
                      <a:pt x="131" y="515"/>
                    </a:lnTo>
                    <a:lnTo>
                      <a:pt x="131" y="532"/>
                    </a:lnTo>
                    <a:lnTo>
                      <a:pt x="134" y="553"/>
                    </a:lnTo>
                    <a:lnTo>
                      <a:pt x="137" y="572"/>
                    </a:lnTo>
                    <a:lnTo>
                      <a:pt x="139" y="593"/>
                    </a:lnTo>
                    <a:lnTo>
                      <a:pt x="139" y="612"/>
                    </a:lnTo>
                    <a:lnTo>
                      <a:pt x="139" y="631"/>
                    </a:lnTo>
                    <a:lnTo>
                      <a:pt x="139" y="650"/>
                    </a:lnTo>
                    <a:lnTo>
                      <a:pt x="142" y="671"/>
                    </a:lnTo>
                    <a:lnTo>
                      <a:pt x="142" y="690"/>
                    </a:lnTo>
                    <a:lnTo>
                      <a:pt x="142" y="711"/>
                    </a:lnTo>
                    <a:lnTo>
                      <a:pt x="142" y="730"/>
                    </a:lnTo>
                    <a:lnTo>
                      <a:pt x="145" y="751"/>
                    </a:lnTo>
                    <a:lnTo>
                      <a:pt x="142" y="768"/>
                    </a:lnTo>
                    <a:lnTo>
                      <a:pt x="142" y="789"/>
                    </a:lnTo>
                    <a:lnTo>
                      <a:pt x="142" y="808"/>
                    </a:lnTo>
                    <a:lnTo>
                      <a:pt x="142" y="829"/>
                    </a:lnTo>
                    <a:lnTo>
                      <a:pt x="142" y="846"/>
                    </a:lnTo>
                    <a:lnTo>
                      <a:pt x="142" y="867"/>
                    </a:lnTo>
                    <a:lnTo>
                      <a:pt x="142" y="886"/>
                    </a:lnTo>
                    <a:lnTo>
                      <a:pt x="142" y="907"/>
                    </a:lnTo>
                    <a:lnTo>
                      <a:pt x="139" y="926"/>
                    </a:lnTo>
                    <a:lnTo>
                      <a:pt x="139" y="945"/>
                    </a:lnTo>
                    <a:lnTo>
                      <a:pt x="137" y="964"/>
                    </a:lnTo>
                    <a:lnTo>
                      <a:pt x="137" y="985"/>
                    </a:lnTo>
                    <a:lnTo>
                      <a:pt x="134" y="1004"/>
                    </a:lnTo>
                    <a:lnTo>
                      <a:pt x="134" y="1024"/>
                    </a:lnTo>
                    <a:lnTo>
                      <a:pt x="134" y="1043"/>
                    </a:lnTo>
                    <a:lnTo>
                      <a:pt x="134" y="1064"/>
                    </a:lnTo>
                    <a:lnTo>
                      <a:pt x="134" y="1082"/>
                    </a:lnTo>
                    <a:lnTo>
                      <a:pt x="137" y="1099"/>
                    </a:lnTo>
                    <a:lnTo>
                      <a:pt x="137" y="1116"/>
                    </a:lnTo>
                    <a:lnTo>
                      <a:pt x="139" y="1133"/>
                    </a:lnTo>
                    <a:lnTo>
                      <a:pt x="137" y="1150"/>
                    </a:lnTo>
                    <a:lnTo>
                      <a:pt x="134" y="1167"/>
                    </a:lnTo>
                    <a:lnTo>
                      <a:pt x="131" y="1184"/>
                    </a:lnTo>
                    <a:lnTo>
                      <a:pt x="131" y="1203"/>
                    </a:lnTo>
                    <a:lnTo>
                      <a:pt x="125" y="1220"/>
                    </a:lnTo>
                    <a:lnTo>
                      <a:pt x="125" y="1237"/>
                    </a:lnTo>
                    <a:lnTo>
                      <a:pt x="119" y="1254"/>
                    </a:lnTo>
                    <a:lnTo>
                      <a:pt x="119" y="1272"/>
                    </a:lnTo>
                    <a:lnTo>
                      <a:pt x="116" y="1289"/>
                    </a:lnTo>
                    <a:lnTo>
                      <a:pt x="116" y="1306"/>
                    </a:lnTo>
                    <a:lnTo>
                      <a:pt x="116" y="1323"/>
                    </a:lnTo>
                    <a:lnTo>
                      <a:pt x="119" y="1340"/>
                    </a:lnTo>
                    <a:lnTo>
                      <a:pt x="105" y="1363"/>
                    </a:lnTo>
                    <a:lnTo>
                      <a:pt x="119" y="1361"/>
                    </a:lnTo>
                    <a:lnTo>
                      <a:pt x="139" y="1361"/>
                    </a:lnTo>
                    <a:lnTo>
                      <a:pt x="131" y="1384"/>
                    </a:lnTo>
                    <a:lnTo>
                      <a:pt x="137" y="1389"/>
                    </a:lnTo>
                    <a:lnTo>
                      <a:pt x="134" y="1397"/>
                    </a:lnTo>
                    <a:lnTo>
                      <a:pt x="122" y="1399"/>
                    </a:lnTo>
                    <a:lnTo>
                      <a:pt x="110" y="1407"/>
                    </a:lnTo>
                    <a:lnTo>
                      <a:pt x="107" y="1412"/>
                    </a:lnTo>
                    <a:lnTo>
                      <a:pt x="110" y="1422"/>
                    </a:lnTo>
                    <a:lnTo>
                      <a:pt x="183" y="1454"/>
                    </a:lnTo>
                    <a:lnTo>
                      <a:pt x="259" y="1460"/>
                    </a:lnTo>
                    <a:lnTo>
                      <a:pt x="267" y="1477"/>
                    </a:lnTo>
                    <a:lnTo>
                      <a:pt x="276" y="1496"/>
                    </a:lnTo>
                    <a:lnTo>
                      <a:pt x="285" y="1515"/>
                    </a:lnTo>
                    <a:lnTo>
                      <a:pt x="293" y="1534"/>
                    </a:lnTo>
                    <a:lnTo>
                      <a:pt x="299" y="1551"/>
                    </a:lnTo>
                    <a:lnTo>
                      <a:pt x="308" y="1572"/>
                    </a:lnTo>
                    <a:lnTo>
                      <a:pt x="314" y="1589"/>
                    </a:lnTo>
                    <a:lnTo>
                      <a:pt x="323" y="1610"/>
                    </a:lnTo>
                    <a:lnTo>
                      <a:pt x="325" y="1627"/>
                    </a:lnTo>
                    <a:lnTo>
                      <a:pt x="331" y="1648"/>
                    </a:lnTo>
                    <a:lnTo>
                      <a:pt x="334" y="1665"/>
                    </a:lnTo>
                    <a:lnTo>
                      <a:pt x="340" y="1686"/>
                    </a:lnTo>
                    <a:lnTo>
                      <a:pt x="343" y="1705"/>
                    </a:lnTo>
                    <a:lnTo>
                      <a:pt x="346" y="1726"/>
                    </a:lnTo>
                    <a:lnTo>
                      <a:pt x="349" y="1745"/>
                    </a:lnTo>
                    <a:lnTo>
                      <a:pt x="355" y="1766"/>
                    </a:lnTo>
                    <a:lnTo>
                      <a:pt x="355" y="1783"/>
                    </a:lnTo>
                    <a:lnTo>
                      <a:pt x="355" y="1804"/>
                    </a:lnTo>
                    <a:lnTo>
                      <a:pt x="355" y="1821"/>
                    </a:lnTo>
                    <a:lnTo>
                      <a:pt x="355" y="1842"/>
                    </a:lnTo>
                    <a:lnTo>
                      <a:pt x="355" y="1861"/>
                    </a:lnTo>
                    <a:lnTo>
                      <a:pt x="355" y="1880"/>
                    </a:lnTo>
                    <a:lnTo>
                      <a:pt x="355" y="1899"/>
                    </a:lnTo>
                    <a:lnTo>
                      <a:pt x="355" y="1920"/>
                    </a:lnTo>
                    <a:lnTo>
                      <a:pt x="352" y="1939"/>
                    </a:lnTo>
                    <a:lnTo>
                      <a:pt x="349" y="1958"/>
                    </a:lnTo>
                    <a:lnTo>
                      <a:pt x="346" y="1977"/>
                    </a:lnTo>
                    <a:lnTo>
                      <a:pt x="346" y="1998"/>
                    </a:lnTo>
                    <a:lnTo>
                      <a:pt x="343" y="2017"/>
                    </a:lnTo>
                    <a:lnTo>
                      <a:pt x="340" y="2038"/>
                    </a:lnTo>
                    <a:lnTo>
                      <a:pt x="337" y="2057"/>
                    </a:lnTo>
                    <a:lnTo>
                      <a:pt x="337" y="2077"/>
                    </a:lnTo>
                    <a:lnTo>
                      <a:pt x="331" y="2095"/>
                    </a:lnTo>
                    <a:lnTo>
                      <a:pt x="328" y="2116"/>
                    </a:lnTo>
                    <a:lnTo>
                      <a:pt x="323" y="2135"/>
                    </a:lnTo>
                    <a:lnTo>
                      <a:pt x="320" y="2155"/>
                    </a:lnTo>
                    <a:lnTo>
                      <a:pt x="314" y="2174"/>
                    </a:lnTo>
                    <a:lnTo>
                      <a:pt x="311" y="2195"/>
                    </a:lnTo>
                    <a:lnTo>
                      <a:pt x="305" y="2214"/>
                    </a:lnTo>
                    <a:lnTo>
                      <a:pt x="302" y="2235"/>
                    </a:lnTo>
                    <a:lnTo>
                      <a:pt x="296" y="2252"/>
                    </a:lnTo>
                    <a:lnTo>
                      <a:pt x="291" y="2273"/>
                    </a:lnTo>
                    <a:lnTo>
                      <a:pt x="285" y="2292"/>
                    </a:lnTo>
                    <a:lnTo>
                      <a:pt x="282" y="2313"/>
                    </a:lnTo>
                    <a:lnTo>
                      <a:pt x="276" y="2332"/>
                    </a:lnTo>
                    <a:lnTo>
                      <a:pt x="273" y="2353"/>
                    </a:lnTo>
                    <a:lnTo>
                      <a:pt x="267" y="2372"/>
                    </a:lnTo>
                    <a:lnTo>
                      <a:pt x="264" y="2393"/>
                    </a:lnTo>
                    <a:lnTo>
                      <a:pt x="256" y="2410"/>
                    </a:lnTo>
                    <a:lnTo>
                      <a:pt x="253" y="2431"/>
                    </a:lnTo>
                    <a:lnTo>
                      <a:pt x="247" y="2450"/>
                    </a:lnTo>
                    <a:lnTo>
                      <a:pt x="244" y="2471"/>
                    </a:lnTo>
                    <a:lnTo>
                      <a:pt x="238" y="2490"/>
                    </a:lnTo>
                    <a:lnTo>
                      <a:pt x="235" y="2511"/>
                    </a:lnTo>
                    <a:lnTo>
                      <a:pt x="230" y="2530"/>
                    </a:lnTo>
                    <a:lnTo>
                      <a:pt x="227" y="2551"/>
                    </a:lnTo>
                    <a:lnTo>
                      <a:pt x="221" y="2568"/>
                    </a:lnTo>
                    <a:lnTo>
                      <a:pt x="218" y="2589"/>
                    </a:lnTo>
                    <a:lnTo>
                      <a:pt x="215" y="2608"/>
                    </a:lnTo>
                    <a:lnTo>
                      <a:pt x="212" y="2629"/>
                    </a:lnTo>
                    <a:lnTo>
                      <a:pt x="209" y="2648"/>
                    </a:lnTo>
                    <a:lnTo>
                      <a:pt x="206" y="2669"/>
                    </a:lnTo>
                    <a:lnTo>
                      <a:pt x="203" y="2688"/>
                    </a:lnTo>
                    <a:lnTo>
                      <a:pt x="203" y="2709"/>
                    </a:lnTo>
                    <a:lnTo>
                      <a:pt x="195" y="2709"/>
                    </a:lnTo>
                    <a:lnTo>
                      <a:pt x="183" y="2709"/>
                    </a:lnTo>
                    <a:lnTo>
                      <a:pt x="192" y="2296"/>
                    </a:lnTo>
                    <a:lnTo>
                      <a:pt x="186" y="2311"/>
                    </a:lnTo>
                    <a:lnTo>
                      <a:pt x="183" y="2326"/>
                    </a:lnTo>
                    <a:lnTo>
                      <a:pt x="177" y="2342"/>
                    </a:lnTo>
                    <a:lnTo>
                      <a:pt x="174" y="2359"/>
                    </a:lnTo>
                    <a:lnTo>
                      <a:pt x="171" y="2374"/>
                    </a:lnTo>
                    <a:lnTo>
                      <a:pt x="168" y="2389"/>
                    </a:lnTo>
                    <a:lnTo>
                      <a:pt x="168" y="2406"/>
                    </a:lnTo>
                    <a:lnTo>
                      <a:pt x="168" y="2423"/>
                    </a:lnTo>
                    <a:lnTo>
                      <a:pt x="166" y="2439"/>
                    </a:lnTo>
                    <a:lnTo>
                      <a:pt x="163" y="2456"/>
                    </a:lnTo>
                    <a:lnTo>
                      <a:pt x="163" y="2471"/>
                    </a:lnTo>
                    <a:lnTo>
                      <a:pt x="163" y="2488"/>
                    </a:lnTo>
                    <a:lnTo>
                      <a:pt x="163" y="2503"/>
                    </a:lnTo>
                    <a:lnTo>
                      <a:pt x="163" y="2520"/>
                    </a:lnTo>
                    <a:lnTo>
                      <a:pt x="163" y="2537"/>
                    </a:lnTo>
                    <a:lnTo>
                      <a:pt x="163" y="2555"/>
                    </a:lnTo>
                    <a:lnTo>
                      <a:pt x="160" y="2570"/>
                    </a:lnTo>
                    <a:lnTo>
                      <a:pt x="160" y="2587"/>
                    </a:lnTo>
                    <a:lnTo>
                      <a:pt x="160" y="2604"/>
                    </a:lnTo>
                    <a:lnTo>
                      <a:pt x="160" y="2621"/>
                    </a:lnTo>
                    <a:lnTo>
                      <a:pt x="160" y="2636"/>
                    </a:lnTo>
                    <a:lnTo>
                      <a:pt x="160" y="2653"/>
                    </a:lnTo>
                    <a:lnTo>
                      <a:pt x="160" y="2671"/>
                    </a:lnTo>
                    <a:lnTo>
                      <a:pt x="160" y="2688"/>
                    </a:lnTo>
                    <a:lnTo>
                      <a:pt x="160" y="2703"/>
                    </a:lnTo>
                    <a:lnTo>
                      <a:pt x="160" y="2720"/>
                    </a:lnTo>
                    <a:lnTo>
                      <a:pt x="160" y="2737"/>
                    </a:lnTo>
                    <a:lnTo>
                      <a:pt x="160" y="2754"/>
                    </a:lnTo>
                    <a:lnTo>
                      <a:pt x="160" y="2769"/>
                    </a:lnTo>
                    <a:lnTo>
                      <a:pt x="160" y="2786"/>
                    </a:lnTo>
                    <a:lnTo>
                      <a:pt x="160" y="2804"/>
                    </a:lnTo>
                    <a:lnTo>
                      <a:pt x="160" y="2821"/>
                    </a:lnTo>
                    <a:lnTo>
                      <a:pt x="171" y="2821"/>
                    </a:lnTo>
                    <a:lnTo>
                      <a:pt x="195" y="2824"/>
                    </a:lnTo>
                    <a:lnTo>
                      <a:pt x="192" y="2836"/>
                    </a:lnTo>
                    <a:lnTo>
                      <a:pt x="192" y="2847"/>
                    </a:lnTo>
                    <a:lnTo>
                      <a:pt x="192" y="2859"/>
                    </a:lnTo>
                    <a:lnTo>
                      <a:pt x="192" y="2872"/>
                    </a:lnTo>
                    <a:lnTo>
                      <a:pt x="192" y="2883"/>
                    </a:lnTo>
                    <a:lnTo>
                      <a:pt x="192" y="2897"/>
                    </a:lnTo>
                    <a:lnTo>
                      <a:pt x="192" y="2908"/>
                    </a:lnTo>
                    <a:lnTo>
                      <a:pt x="195" y="2921"/>
                    </a:lnTo>
                    <a:lnTo>
                      <a:pt x="195" y="2933"/>
                    </a:lnTo>
                    <a:lnTo>
                      <a:pt x="198" y="2944"/>
                    </a:lnTo>
                    <a:lnTo>
                      <a:pt x="198" y="2958"/>
                    </a:lnTo>
                    <a:lnTo>
                      <a:pt x="200" y="2971"/>
                    </a:lnTo>
                    <a:lnTo>
                      <a:pt x="200" y="2982"/>
                    </a:lnTo>
                    <a:lnTo>
                      <a:pt x="203" y="2996"/>
                    </a:lnTo>
                    <a:lnTo>
                      <a:pt x="203" y="3009"/>
                    </a:lnTo>
                    <a:lnTo>
                      <a:pt x="206" y="3024"/>
                    </a:lnTo>
                    <a:lnTo>
                      <a:pt x="206" y="3041"/>
                    </a:lnTo>
                    <a:lnTo>
                      <a:pt x="206" y="3058"/>
                    </a:lnTo>
                    <a:lnTo>
                      <a:pt x="206" y="3075"/>
                    </a:lnTo>
                    <a:lnTo>
                      <a:pt x="206" y="3092"/>
                    </a:lnTo>
                    <a:lnTo>
                      <a:pt x="203" y="3110"/>
                    </a:lnTo>
                    <a:lnTo>
                      <a:pt x="203" y="3127"/>
                    </a:lnTo>
                    <a:lnTo>
                      <a:pt x="203" y="3144"/>
                    </a:lnTo>
                    <a:lnTo>
                      <a:pt x="203" y="3161"/>
                    </a:lnTo>
                    <a:lnTo>
                      <a:pt x="200" y="3178"/>
                    </a:lnTo>
                    <a:lnTo>
                      <a:pt x="198" y="3195"/>
                    </a:lnTo>
                    <a:lnTo>
                      <a:pt x="195" y="3212"/>
                    </a:lnTo>
                    <a:lnTo>
                      <a:pt x="195" y="3229"/>
                    </a:lnTo>
                    <a:lnTo>
                      <a:pt x="192" y="3246"/>
                    </a:lnTo>
                    <a:lnTo>
                      <a:pt x="189" y="3264"/>
                    </a:lnTo>
                    <a:lnTo>
                      <a:pt x="186" y="3281"/>
                    </a:lnTo>
                    <a:lnTo>
                      <a:pt x="186" y="3298"/>
                    </a:lnTo>
                    <a:lnTo>
                      <a:pt x="180" y="3315"/>
                    </a:lnTo>
                    <a:lnTo>
                      <a:pt x="177" y="3332"/>
                    </a:lnTo>
                    <a:lnTo>
                      <a:pt x="174" y="3349"/>
                    </a:lnTo>
                    <a:lnTo>
                      <a:pt x="171" y="3366"/>
                    </a:lnTo>
                    <a:lnTo>
                      <a:pt x="168" y="3383"/>
                    </a:lnTo>
                    <a:lnTo>
                      <a:pt x="166" y="3400"/>
                    </a:lnTo>
                    <a:lnTo>
                      <a:pt x="163" y="3418"/>
                    </a:lnTo>
                    <a:lnTo>
                      <a:pt x="163" y="3435"/>
                    </a:lnTo>
                    <a:lnTo>
                      <a:pt x="160" y="3452"/>
                    </a:lnTo>
                    <a:lnTo>
                      <a:pt x="157" y="3469"/>
                    </a:lnTo>
                    <a:lnTo>
                      <a:pt x="154" y="3486"/>
                    </a:lnTo>
                    <a:lnTo>
                      <a:pt x="154" y="3503"/>
                    </a:lnTo>
                    <a:lnTo>
                      <a:pt x="151" y="3520"/>
                    </a:lnTo>
                    <a:lnTo>
                      <a:pt x="148" y="3537"/>
                    </a:lnTo>
                    <a:lnTo>
                      <a:pt x="148" y="3554"/>
                    </a:lnTo>
                    <a:lnTo>
                      <a:pt x="148" y="3573"/>
                    </a:lnTo>
                    <a:lnTo>
                      <a:pt x="139" y="3579"/>
                    </a:lnTo>
                    <a:lnTo>
                      <a:pt x="125" y="3579"/>
                    </a:lnTo>
                    <a:lnTo>
                      <a:pt x="93" y="3440"/>
                    </a:lnTo>
                    <a:lnTo>
                      <a:pt x="90" y="3452"/>
                    </a:lnTo>
                    <a:lnTo>
                      <a:pt x="90" y="3463"/>
                    </a:lnTo>
                    <a:lnTo>
                      <a:pt x="90" y="3475"/>
                    </a:lnTo>
                    <a:lnTo>
                      <a:pt x="90" y="3486"/>
                    </a:lnTo>
                    <a:lnTo>
                      <a:pt x="90" y="3497"/>
                    </a:lnTo>
                    <a:lnTo>
                      <a:pt x="90" y="3509"/>
                    </a:lnTo>
                    <a:lnTo>
                      <a:pt x="90" y="3520"/>
                    </a:lnTo>
                    <a:lnTo>
                      <a:pt x="90" y="3533"/>
                    </a:lnTo>
                    <a:lnTo>
                      <a:pt x="87" y="3545"/>
                    </a:lnTo>
                    <a:lnTo>
                      <a:pt x="87" y="3556"/>
                    </a:lnTo>
                    <a:lnTo>
                      <a:pt x="87" y="3568"/>
                    </a:lnTo>
                    <a:lnTo>
                      <a:pt x="87" y="3581"/>
                    </a:lnTo>
                    <a:lnTo>
                      <a:pt x="87" y="3592"/>
                    </a:lnTo>
                    <a:lnTo>
                      <a:pt x="87" y="3606"/>
                    </a:lnTo>
                    <a:lnTo>
                      <a:pt x="87" y="3617"/>
                    </a:lnTo>
                    <a:lnTo>
                      <a:pt x="87" y="3630"/>
                    </a:lnTo>
                    <a:lnTo>
                      <a:pt x="84" y="3642"/>
                    </a:lnTo>
                    <a:lnTo>
                      <a:pt x="81" y="3653"/>
                    </a:lnTo>
                    <a:lnTo>
                      <a:pt x="78" y="3667"/>
                    </a:lnTo>
                    <a:lnTo>
                      <a:pt x="78" y="3680"/>
                    </a:lnTo>
                    <a:lnTo>
                      <a:pt x="75" y="3691"/>
                    </a:lnTo>
                    <a:lnTo>
                      <a:pt x="73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64" y="3741"/>
                    </a:lnTo>
                    <a:lnTo>
                      <a:pt x="61" y="3754"/>
                    </a:lnTo>
                    <a:lnTo>
                      <a:pt x="55" y="3765"/>
                    </a:lnTo>
                    <a:lnTo>
                      <a:pt x="52" y="3779"/>
                    </a:lnTo>
                    <a:lnTo>
                      <a:pt x="46" y="3790"/>
                    </a:lnTo>
                    <a:lnTo>
                      <a:pt x="41" y="3803"/>
                    </a:lnTo>
                    <a:lnTo>
                      <a:pt x="35" y="3817"/>
                    </a:lnTo>
                    <a:lnTo>
                      <a:pt x="32" y="3830"/>
                    </a:lnTo>
                    <a:lnTo>
                      <a:pt x="20" y="3832"/>
                    </a:lnTo>
                    <a:lnTo>
                      <a:pt x="3" y="3841"/>
                    </a:lnTo>
                    <a:lnTo>
                      <a:pt x="0" y="3847"/>
                    </a:lnTo>
                    <a:lnTo>
                      <a:pt x="0" y="3857"/>
                    </a:lnTo>
                    <a:lnTo>
                      <a:pt x="17" y="4383"/>
                    </a:lnTo>
                    <a:lnTo>
                      <a:pt x="116" y="3661"/>
                    </a:lnTo>
                    <a:lnTo>
                      <a:pt x="122" y="3661"/>
                    </a:lnTo>
                    <a:lnTo>
                      <a:pt x="134" y="3661"/>
                    </a:lnTo>
                    <a:lnTo>
                      <a:pt x="160" y="3748"/>
                    </a:lnTo>
                    <a:lnTo>
                      <a:pt x="137" y="3765"/>
                    </a:lnTo>
                    <a:lnTo>
                      <a:pt x="122" y="3786"/>
                    </a:lnTo>
                    <a:lnTo>
                      <a:pt x="116" y="3796"/>
                    </a:lnTo>
                    <a:lnTo>
                      <a:pt x="116" y="3807"/>
                    </a:lnTo>
                    <a:lnTo>
                      <a:pt x="116" y="3819"/>
                    </a:lnTo>
                    <a:lnTo>
                      <a:pt x="125" y="3832"/>
                    </a:lnTo>
                    <a:lnTo>
                      <a:pt x="122" y="3849"/>
                    </a:lnTo>
                    <a:lnTo>
                      <a:pt x="122" y="3870"/>
                    </a:lnTo>
                    <a:lnTo>
                      <a:pt x="116" y="3889"/>
                    </a:lnTo>
                    <a:lnTo>
                      <a:pt x="113" y="3910"/>
                    </a:lnTo>
                    <a:lnTo>
                      <a:pt x="107" y="3919"/>
                    </a:lnTo>
                    <a:lnTo>
                      <a:pt x="105" y="3929"/>
                    </a:lnTo>
                    <a:lnTo>
                      <a:pt x="102" y="3940"/>
                    </a:lnTo>
                    <a:lnTo>
                      <a:pt x="99" y="3952"/>
                    </a:lnTo>
                    <a:lnTo>
                      <a:pt x="93" y="3961"/>
                    </a:lnTo>
                    <a:lnTo>
                      <a:pt x="93" y="3971"/>
                    </a:lnTo>
                    <a:lnTo>
                      <a:pt x="87" y="3982"/>
                    </a:lnTo>
                    <a:lnTo>
                      <a:pt x="87" y="3993"/>
                    </a:lnTo>
                    <a:lnTo>
                      <a:pt x="78" y="4012"/>
                    </a:lnTo>
                    <a:lnTo>
                      <a:pt x="78" y="4031"/>
                    </a:lnTo>
                    <a:lnTo>
                      <a:pt x="75" y="4050"/>
                    </a:lnTo>
                    <a:lnTo>
                      <a:pt x="81" y="4071"/>
                    </a:lnTo>
                    <a:lnTo>
                      <a:pt x="84" y="4090"/>
                    </a:lnTo>
                    <a:lnTo>
                      <a:pt x="96" y="4109"/>
                    </a:lnTo>
                    <a:lnTo>
                      <a:pt x="110" y="4126"/>
                    </a:lnTo>
                    <a:lnTo>
                      <a:pt x="131" y="4145"/>
                    </a:lnTo>
                    <a:lnTo>
                      <a:pt x="131" y="4164"/>
                    </a:lnTo>
                    <a:lnTo>
                      <a:pt x="134" y="4185"/>
                    </a:lnTo>
                    <a:lnTo>
                      <a:pt x="134" y="4195"/>
                    </a:lnTo>
                    <a:lnTo>
                      <a:pt x="134" y="4204"/>
                    </a:lnTo>
                    <a:lnTo>
                      <a:pt x="134" y="4216"/>
                    </a:lnTo>
                    <a:lnTo>
                      <a:pt x="137" y="4227"/>
                    </a:lnTo>
                    <a:lnTo>
                      <a:pt x="137" y="4246"/>
                    </a:lnTo>
                    <a:lnTo>
                      <a:pt x="139" y="4267"/>
                    </a:lnTo>
                    <a:lnTo>
                      <a:pt x="139" y="4277"/>
                    </a:lnTo>
                    <a:lnTo>
                      <a:pt x="139" y="4286"/>
                    </a:lnTo>
                    <a:lnTo>
                      <a:pt x="139" y="4298"/>
                    </a:lnTo>
                    <a:lnTo>
                      <a:pt x="142" y="4309"/>
                    </a:lnTo>
                    <a:lnTo>
                      <a:pt x="142" y="4328"/>
                    </a:lnTo>
                    <a:lnTo>
                      <a:pt x="142" y="4349"/>
                    </a:lnTo>
                    <a:lnTo>
                      <a:pt x="142" y="4358"/>
                    </a:lnTo>
                    <a:lnTo>
                      <a:pt x="142" y="4368"/>
                    </a:lnTo>
                    <a:lnTo>
                      <a:pt x="142" y="4379"/>
                    </a:lnTo>
                    <a:lnTo>
                      <a:pt x="145" y="4391"/>
                    </a:lnTo>
                    <a:lnTo>
                      <a:pt x="145" y="4410"/>
                    </a:lnTo>
                    <a:lnTo>
                      <a:pt x="145" y="4431"/>
                    </a:lnTo>
                    <a:lnTo>
                      <a:pt x="145" y="4440"/>
                    </a:lnTo>
                    <a:lnTo>
                      <a:pt x="148" y="4450"/>
                    </a:lnTo>
                    <a:lnTo>
                      <a:pt x="148" y="4461"/>
                    </a:lnTo>
                    <a:lnTo>
                      <a:pt x="151" y="4472"/>
                    </a:lnTo>
                    <a:lnTo>
                      <a:pt x="151" y="4491"/>
                    </a:lnTo>
                    <a:lnTo>
                      <a:pt x="151" y="4512"/>
                    </a:lnTo>
                    <a:lnTo>
                      <a:pt x="154" y="4531"/>
                    </a:lnTo>
                    <a:lnTo>
                      <a:pt x="160" y="4552"/>
                    </a:lnTo>
                    <a:lnTo>
                      <a:pt x="160" y="4571"/>
                    </a:lnTo>
                    <a:lnTo>
                      <a:pt x="166" y="4592"/>
                    </a:lnTo>
                    <a:lnTo>
                      <a:pt x="166" y="4602"/>
                    </a:lnTo>
                    <a:lnTo>
                      <a:pt x="168" y="4613"/>
                    </a:lnTo>
                    <a:lnTo>
                      <a:pt x="171" y="4623"/>
                    </a:lnTo>
                    <a:lnTo>
                      <a:pt x="177" y="4634"/>
                    </a:lnTo>
                    <a:lnTo>
                      <a:pt x="180" y="4653"/>
                    </a:lnTo>
                    <a:lnTo>
                      <a:pt x="186" y="4674"/>
                    </a:lnTo>
                    <a:lnTo>
                      <a:pt x="195" y="4693"/>
                    </a:lnTo>
                    <a:lnTo>
                      <a:pt x="203" y="4714"/>
                    </a:lnTo>
                    <a:lnTo>
                      <a:pt x="212" y="4733"/>
                    </a:lnTo>
                    <a:lnTo>
                      <a:pt x="221" y="4754"/>
                    </a:lnTo>
                    <a:lnTo>
                      <a:pt x="227" y="4763"/>
                    </a:lnTo>
                    <a:lnTo>
                      <a:pt x="232" y="4775"/>
                    </a:lnTo>
                    <a:lnTo>
                      <a:pt x="238" y="4784"/>
                    </a:lnTo>
                    <a:lnTo>
                      <a:pt x="247" y="4796"/>
                    </a:lnTo>
                    <a:lnTo>
                      <a:pt x="267" y="4797"/>
                    </a:lnTo>
                    <a:lnTo>
                      <a:pt x="291" y="4799"/>
                    </a:lnTo>
                    <a:lnTo>
                      <a:pt x="311" y="4797"/>
                    </a:lnTo>
                    <a:lnTo>
                      <a:pt x="337" y="4797"/>
                    </a:lnTo>
                    <a:lnTo>
                      <a:pt x="343" y="4811"/>
                    </a:lnTo>
                    <a:lnTo>
                      <a:pt x="352" y="4826"/>
                    </a:lnTo>
                    <a:lnTo>
                      <a:pt x="355" y="4839"/>
                    </a:lnTo>
                    <a:lnTo>
                      <a:pt x="360" y="4856"/>
                    </a:lnTo>
                    <a:lnTo>
                      <a:pt x="357" y="4872"/>
                    </a:lnTo>
                    <a:lnTo>
                      <a:pt x="357" y="4887"/>
                    </a:lnTo>
                    <a:lnTo>
                      <a:pt x="355" y="4902"/>
                    </a:lnTo>
                    <a:lnTo>
                      <a:pt x="355" y="4919"/>
                    </a:lnTo>
                    <a:lnTo>
                      <a:pt x="349" y="4934"/>
                    </a:lnTo>
                    <a:lnTo>
                      <a:pt x="343" y="4951"/>
                    </a:lnTo>
                    <a:lnTo>
                      <a:pt x="337" y="4967"/>
                    </a:lnTo>
                    <a:lnTo>
                      <a:pt x="337" y="4984"/>
                    </a:lnTo>
                    <a:lnTo>
                      <a:pt x="331" y="4999"/>
                    </a:lnTo>
                    <a:lnTo>
                      <a:pt x="331" y="5016"/>
                    </a:lnTo>
                    <a:lnTo>
                      <a:pt x="331" y="5031"/>
                    </a:lnTo>
                    <a:lnTo>
                      <a:pt x="334" y="5048"/>
                    </a:lnTo>
                    <a:lnTo>
                      <a:pt x="325" y="5065"/>
                    </a:lnTo>
                    <a:lnTo>
                      <a:pt x="317" y="5083"/>
                    </a:lnTo>
                    <a:lnTo>
                      <a:pt x="311" y="5100"/>
                    </a:lnTo>
                    <a:lnTo>
                      <a:pt x="311" y="5117"/>
                    </a:lnTo>
                    <a:lnTo>
                      <a:pt x="308" y="5134"/>
                    </a:lnTo>
                    <a:lnTo>
                      <a:pt x="308" y="5151"/>
                    </a:lnTo>
                    <a:lnTo>
                      <a:pt x="311" y="5168"/>
                    </a:lnTo>
                    <a:lnTo>
                      <a:pt x="314" y="5187"/>
                    </a:lnTo>
                    <a:lnTo>
                      <a:pt x="314" y="5204"/>
                    </a:lnTo>
                    <a:lnTo>
                      <a:pt x="320" y="5221"/>
                    </a:lnTo>
                    <a:lnTo>
                      <a:pt x="323" y="5238"/>
                    </a:lnTo>
                    <a:lnTo>
                      <a:pt x="328" y="5256"/>
                    </a:lnTo>
                    <a:lnTo>
                      <a:pt x="334" y="5273"/>
                    </a:lnTo>
                    <a:lnTo>
                      <a:pt x="343" y="5290"/>
                    </a:lnTo>
                    <a:lnTo>
                      <a:pt x="352" y="5307"/>
                    </a:lnTo>
                    <a:lnTo>
                      <a:pt x="360" y="5326"/>
                    </a:lnTo>
                    <a:lnTo>
                      <a:pt x="366" y="5343"/>
                    </a:lnTo>
                    <a:lnTo>
                      <a:pt x="375" y="5360"/>
                    </a:lnTo>
                    <a:lnTo>
                      <a:pt x="384" y="5377"/>
                    </a:lnTo>
                    <a:lnTo>
                      <a:pt x="392" y="5394"/>
                    </a:lnTo>
                    <a:lnTo>
                      <a:pt x="401" y="5411"/>
                    </a:lnTo>
                    <a:lnTo>
                      <a:pt x="410" y="5428"/>
                    </a:lnTo>
                    <a:lnTo>
                      <a:pt x="418" y="5446"/>
                    </a:lnTo>
                    <a:lnTo>
                      <a:pt x="430" y="5463"/>
                    </a:lnTo>
                    <a:lnTo>
                      <a:pt x="436" y="5480"/>
                    </a:lnTo>
                    <a:lnTo>
                      <a:pt x="445" y="5497"/>
                    </a:lnTo>
                    <a:lnTo>
                      <a:pt x="453" y="5514"/>
                    </a:lnTo>
                    <a:lnTo>
                      <a:pt x="462" y="5531"/>
                    </a:lnTo>
                    <a:lnTo>
                      <a:pt x="468" y="5548"/>
                    </a:lnTo>
                    <a:lnTo>
                      <a:pt x="474" y="5565"/>
                    </a:lnTo>
                    <a:lnTo>
                      <a:pt x="480" y="5582"/>
                    </a:lnTo>
                    <a:lnTo>
                      <a:pt x="488" y="5601"/>
                    </a:lnTo>
                    <a:lnTo>
                      <a:pt x="511" y="5600"/>
                    </a:lnTo>
                    <a:lnTo>
                      <a:pt x="529" y="5611"/>
                    </a:lnTo>
                    <a:lnTo>
                      <a:pt x="529" y="5626"/>
                    </a:lnTo>
                    <a:lnTo>
                      <a:pt x="541" y="5639"/>
                    </a:lnTo>
                    <a:lnTo>
                      <a:pt x="555" y="5651"/>
                    </a:lnTo>
                    <a:lnTo>
                      <a:pt x="578" y="5666"/>
                    </a:lnTo>
                    <a:lnTo>
                      <a:pt x="607" y="5746"/>
                    </a:lnTo>
                    <a:lnTo>
                      <a:pt x="602" y="5757"/>
                    </a:lnTo>
                    <a:lnTo>
                      <a:pt x="602" y="5769"/>
                    </a:lnTo>
                    <a:lnTo>
                      <a:pt x="599" y="5782"/>
                    </a:lnTo>
                    <a:lnTo>
                      <a:pt x="599" y="5797"/>
                    </a:lnTo>
                    <a:lnTo>
                      <a:pt x="599" y="5812"/>
                    </a:lnTo>
                    <a:lnTo>
                      <a:pt x="599" y="5830"/>
                    </a:lnTo>
                    <a:lnTo>
                      <a:pt x="599" y="5847"/>
                    </a:lnTo>
                    <a:lnTo>
                      <a:pt x="602" y="5864"/>
                    </a:lnTo>
                    <a:lnTo>
                      <a:pt x="602" y="5879"/>
                    </a:lnTo>
                    <a:lnTo>
                      <a:pt x="602" y="5896"/>
                    </a:lnTo>
                    <a:lnTo>
                      <a:pt x="602" y="5913"/>
                    </a:lnTo>
                    <a:lnTo>
                      <a:pt x="604" y="5930"/>
                    </a:lnTo>
                    <a:lnTo>
                      <a:pt x="604" y="5945"/>
                    </a:lnTo>
                    <a:lnTo>
                      <a:pt x="604" y="5963"/>
                    </a:lnTo>
                    <a:lnTo>
                      <a:pt x="604" y="5980"/>
                    </a:lnTo>
                    <a:lnTo>
                      <a:pt x="607" y="5997"/>
                    </a:lnTo>
                    <a:lnTo>
                      <a:pt x="607" y="6014"/>
                    </a:lnTo>
                    <a:lnTo>
                      <a:pt x="607" y="6031"/>
                    </a:lnTo>
                    <a:lnTo>
                      <a:pt x="607" y="6048"/>
                    </a:lnTo>
                    <a:lnTo>
                      <a:pt x="610" y="6065"/>
                    </a:lnTo>
                    <a:lnTo>
                      <a:pt x="607" y="6080"/>
                    </a:lnTo>
                    <a:lnTo>
                      <a:pt x="607" y="6098"/>
                    </a:lnTo>
                    <a:lnTo>
                      <a:pt x="607" y="6115"/>
                    </a:lnTo>
                    <a:lnTo>
                      <a:pt x="607" y="6132"/>
                    </a:lnTo>
                    <a:lnTo>
                      <a:pt x="607" y="6147"/>
                    </a:lnTo>
                    <a:lnTo>
                      <a:pt x="607" y="6164"/>
                    </a:lnTo>
                    <a:lnTo>
                      <a:pt x="607" y="6181"/>
                    </a:lnTo>
                    <a:lnTo>
                      <a:pt x="607" y="6198"/>
                    </a:lnTo>
                    <a:lnTo>
                      <a:pt x="604" y="6215"/>
                    </a:lnTo>
                    <a:lnTo>
                      <a:pt x="604" y="6232"/>
                    </a:lnTo>
                    <a:lnTo>
                      <a:pt x="604" y="6250"/>
                    </a:lnTo>
                    <a:lnTo>
                      <a:pt x="604" y="6267"/>
                    </a:lnTo>
                    <a:lnTo>
                      <a:pt x="602" y="6284"/>
                    </a:lnTo>
                    <a:lnTo>
                      <a:pt x="602" y="6301"/>
                    </a:lnTo>
                    <a:lnTo>
                      <a:pt x="602" y="6318"/>
                    </a:lnTo>
                    <a:lnTo>
                      <a:pt x="602" y="6337"/>
                    </a:lnTo>
                    <a:lnTo>
                      <a:pt x="599" y="6356"/>
                    </a:lnTo>
                    <a:lnTo>
                      <a:pt x="599" y="6377"/>
                    </a:lnTo>
                    <a:lnTo>
                      <a:pt x="599" y="6396"/>
                    </a:lnTo>
                    <a:lnTo>
                      <a:pt x="599" y="6417"/>
                    </a:lnTo>
                    <a:lnTo>
                      <a:pt x="596" y="6436"/>
                    </a:lnTo>
                    <a:lnTo>
                      <a:pt x="596" y="6457"/>
                    </a:lnTo>
                    <a:lnTo>
                      <a:pt x="596" y="6466"/>
                    </a:lnTo>
                    <a:lnTo>
                      <a:pt x="596" y="6478"/>
                    </a:lnTo>
                    <a:lnTo>
                      <a:pt x="596" y="6487"/>
                    </a:lnTo>
                    <a:lnTo>
                      <a:pt x="596" y="6499"/>
                    </a:lnTo>
                    <a:lnTo>
                      <a:pt x="593" y="6518"/>
                    </a:lnTo>
                    <a:lnTo>
                      <a:pt x="593" y="6539"/>
                    </a:lnTo>
                    <a:lnTo>
                      <a:pt x="593" y="6558"/>
                    </a:lnTo>
                    <a:lnTo>
                      <a:pt x="593" y="6578"/>
                    </a:lnTo>
                    <a:lnTo>
                      <a:pt x="590" y="6597"/>
                    </a:lnTo>
                    <a:lnTo>
                      <a:pt x="590" y="6618"/>
                    </a:lnTo>
                    <a:lnTo>
                      <a:pt x="590" y="6628"/>
                    </a:lnTo>
                    <a:lnTo>
                      <a:pt x="590" y="6639"/>
                    </a:lnTo>
                    <a:lnTo>
                      <a:pt x="590" y="6649"/>
                    </a:lnTo>
                    <a:lnTo>
                      <a:pt x="590" y="6660"/>
                    </a:lnTo>
                    <a:lnTo>
                      <a:pt x="587" y="6679"/>
                    </a:lnTo>
                    <a:lnTo>
                      <a:pt x="584" y="6700"/>
                    </a:lnTo>
                    <a:lnTo>
                      <a:pt x="581" y="6719"/>
                    </a:lnTo>
                    <a:lnTo>
                      <a:pt x="581" y="6740"/>
                    </a:lnTo>
                    <a:lnTo>
                      <a:pt x="578" y="6759"/>
                    </a:lnTo>
                    <a:lnTo>
                      <a:pt x="578" y="6780"/>
                    </a:lnTo>
                    <a:lnTo>
                      <a:pt x="575" y="6799"/>
                    </a:lnTo>
                    <a:lnTo>
                      <a:pt x="575" y="6820"/>
                    </a:lnTo>
                    <a:lnTo>
                      <a:pt x="573" y="6839"/>
                    </a:lnTo>
                    <a:lnTo>
                      <a:pt x="570" y="6860"/>
                    </a:lnTo>
                    <a:lnTo>
                      <a:pt x="570" y="6879"/>
                    </a:lnTo>
                    <a:lnTo>
                      <a:pt x="570" y="6900"/>
                    </a:lnTo>
                    <a:lnTo>
                      <a:pt x="567" y="6919"/>
                    </a:lnTo>
                    <a:lnTo>
                      <a:pt x="564" y="6940"/>
                    </a:lnTo>
                    <a:lnTo>
                      <a:pt x="564" y="6959"/>
                    </a:lnTo>
                    <a:lnTo>
                      <a:pt x="564" y="6979"/>
                    </a:lnTo>
                    <a:lnTo>
                      <a:pt x="587" y="7012"/>
                    </a:lnTo>
                    <a:lnTo>
                      <a:pt x="625" y="6902"/>
                    </a:lnTo>
                    <a:lnTo>
                      <a:pt x="628" y="6902"/>
                    </a:lnTo>
                    <a:lnTo>
                      <a:pt x="642" y="6902"/>
                    </a:lnTo>
                    <a:lnTo>
                      <a:pt x="660" y="7099"/>
                    </a:lnTo>
                    <a:lnTo>
                      <a:pt x="660" y="7101"/>
                    </a:lnTo>
                    <a:lnTo>
                      <a:pt x="668" y="7105"/>
                    </a:lnTo>
                    <a:lnTo>
                      <a:pt x="677" y="7107"/>
                    </a:lnTo>
                    <a:lnTo>
                      <a:pt x="695" y="7107"/>
                    </a:lnTo>
                    <a:lnTo>
                      <a:pt x="738" y="6618"/>
                    </a:lnTo>
                    <a:lnTo>
                      <a:pt x="729" y="6611"/>
                    </a:lnTo>
                    <a:lnTo>
                      <a:pt x="712" y="6609"/>
                    </a:lnTo>
                    <a:lnTo>
                      <a:pt x="695" y="6613"/>
                    </a:lnTo>
                    <a:lnTo>
                      <a:pt x="683" y="6624"/>
                    </a:lnTo>
                    <a:lnTo>
                      <a:pt x="689" y="6734"/>
                    </a:lnTo>
                    <a:lnTo>
                      <a:pt x="683" y="6740"/>
                    </a:lnTo>
                    <a:lnTo>
                      <a:pt x="668" y="6742"/>
                    </a:lnTo>
                    <a:lnTo>
                      <a:pt x="642" y="6571"/>
                    </a:lnTo>
                    <a:lnTo>
                      <a:pt x="636" y="6295"/>
                    </a:lnTo>
                    <a:lnTo>
                      <a:pt x="677" y="6267"/>
                    </a:lnTo>
                    <a:lnTo>
                      <a:pt x="671" y="6251"/>
                    </a:lnTo>
                    <a:lnTo>
                      <a:pt x="668" y="6238"/>
                    </a:lnTo>
                    <a:lnTo>
                      <a:pt x="663" y="6223"/>
                    </a:lnTo>
                    <a:lnTo>
                      <a:pt x="663" y="6210"/>
                    </a:lnTo>
                    <a:lnTo>
                      <a:pt x="660" y="6194"/>
                    </a:lnTo>
                    <a:lnTo>
                      <a:pt x="660" y="6181"/>
                    </a:lnTo>
                    <a:lnTo>
                      <a:pt x="660" y="6166"/>
                    </a:lnTo>
                    <a:lnTo>
                      <a:pt x="660" y="6153"/>
                    </a:lnTo>
                    <a:lnTo>
                      <a:pt x="660" y="6137"/>
                    </a:lnTo>
                    <a:lnTo>
                      <a:pt x="660" y="6124"/>
                    </a:lnTo>
                    <a:lnTo>
                      <a:pt x="660" y="6109"/>
                    </a:lnTo>
                    <a:lnTo>
                      <a:pt x="663" y="6096"/>
                    </a:lnTo>
                    <a:lnTo>
                      <a:pt x="663" y="6080"/>
                    </a:lnTo>
                    <a:lnTo>
                      <a:pt x="666" y="6067"/>
                    </a:lnTo>
                    <a:lnTo>
                      <a:pt x="668" y="6052"/>
                    </a:lnTo>
                    <a:lnTo>
                      <a:pt x="674" y="6039"/>
                    </a:lnTo>
                    <a:lnTo>
                      <a:pt x="674" y="6023"/>
                    </a:lnTo>
                    <a:lnTo>
                      <a:pt x="677" y="6008"/>
                    </a:lnTo>
                    <a:lnTo>
                      <a:pt x="680" y="5993"/>
                    </a:lnTo>
                    <a:lnTo>
                      <a:pt x="683" y="5980"/>
                    </a:lnTo>
                    <a:lnTo>
                      <a:pt x="686" y="5964"/>
                    </a:lnTo>
                    <a:lnTo>
                      <a:pt x="689" y="5951"/>
                    </a:lnTo>
                    <a:lnTo>
                      <a:pt x="692" y="5936"/>
                    </a:lnTo>
                    <a:lnTo>
                      <a:pt x="698" y="5923"/>
                    </a:lnTo>
                    <a:lnTo>
                      <a:pt x="698" y="5907"/>
                    </a:lnTo>
                    <a:lnTo>
                      <a:pt x="703" y="5894"/>
                    </a:lnTo>
                    <a:lnTo>
                      <a:pt x="703" y="5879"/>
                    </a:lnTo>
                    <a:lnTo>
                      <a:pt x="709" y="5866"/>
                    </a:lnTo>
                    <a:lnTo>
                      <a:pt x="709" y="5850"/>
                    </a:lnTo>
                    <a:lnTo>
                      <a:pt x="715" y="5837"/>
                    </a:lnTo>
                    <a:lnTo>
                      <a:pt x="715" y="5822"/>
                    </a:lnTo>
                    <a:lnTo>
                      <a:pt x="721" y="5809"/>
                    </a:lnTo>
                    <a:lnTo>
                      <a:pt x="729" y="5807"/>
                    </a:lnTo>
                    <a:lnTo>
                      <a:pt x="744" y="5809"/>
                    </a:lnTo>
                    <a:lnTo>
                      <a:pt x="747" y="5820"/>
                    </a:lnTo>
                    <a:lnTo>
                      <a:pt x="750" y="5831"/>
                    </a:lnTo>
                    <a:lnTo>
                      <a:pt x="753" y="5843"/>
                    </a:lnTo>
                    <a:lnTo>
                      <a:pt x="759" y="5854"/>
                    </a:lnTo>
                    <a:lnTo>
                      <a:pt x="761" y="5866"/>
                    </a:lnTo>
                    <a:lnTo>
                      <a:pt x="764" y="5879"/>
                    </a:lnTo>
                    <a:lnTo>
                      <a:pt x="767" y="5890"/>
                    </a:lnTo>
                    <a:lnTo>
                      <a:pt x="773" y="5904"/>
                    </a:lnTo>
                    <a:lnTo>
                      <a:pt x="773" y="5915"/>
                    </a:lnTo>
                    <a:lnTo>
                      <a:pt x="776" y="5926"/>
                    </a:lnTo>
                    <a:lnTo>
                      <a:pt x="779" y="5938"/>
                    </a:lnTo>
                    <a:lnTo>
                      <a:pt x="782" y="5949"/>
                    </a:lnTo>
                    <a:lnTo>
                      <a:pt x="782" y="5961"/>
                    </a:lnTo>
                    <a:lnTo>
                      <a:pt x="785" y="5974"/>
                    </a:lnTo>
                    <a:lnTo>
                      <a:pt x="788" y="5985"/>
                    </a:lnTo>
                    <a:lnTo>
                      <a:pt x="791" y="5999"/>
                    </a:lnTo>
                    <a:lnTo>
                      <a:pt x="791" y="6010"/>
                    </a:lnTo>
                    <a:lnTo>
                      <a:pt x="791" y="6022"/>
                    </a:lnTo>
                    <a:lnTo>
                      <a:pt x="791" y="6033"/>
                    </a:lnTo>
                    <a:lnTo>
                      <a:pt x="793" y="6046"/>
                    </a:lnTo>
                    <a:lnTo>
                      <a:pt x="793" y="6058"/>
                    </a:lnTo>
                    <a:lnTo>
                      <a:pt x="793" y="6069"/>
                    </a:lnTo>
                    <a:lnTo>
                      <a:pt x="793" y="6080"/>
                    </a:lnTo>
                    <a:lnTo>
                      <a:pt x="796" y="6094"/>
                    </a:lnTo>
                    <a:lnTo>
                      <a:pt x="796" y="6105"/>
                    </a:lnTo>
                    <a:lnTo>
                      <a:pt x="796" y="6117"/>
                    </a:lnTo>
                    <a:lnTo>
                      <a:pt x="796" y="6128"/>
                    </a:lnTo>
                    <a:lnTo>
                      <a:pt x="796" y="6141"/>
                    </a:lnTo>
                    <a:lnTo>
                      <a:pt x="796" y="6153"/>
                    </a:lnTo>
                    <a:lnTo>
                      <a:pt x="796" y="6166"/>
                    </a:lnTo>
                    <a:lnTo>
                      <a:pt x="796" y="6177"/>
                    </a:lnTo>
                    <a:lnTo>
                      <a:pt x="796" y="6191"/>
                    </a:lnTo>
                    <a:lnTo>
                      <a:pt x="793" y="6202"/>
                    </a:lnTo>
                    <a:lnTo>
                      <a:pt x="793" y="6213"/>
                    </a:lnTo>
                    <a:lnTo>
                      <a:pt x="791" y="6225"/>
                    </a:lnTo>
                    <a:lnTo>
                      <a:pt x="791" y="6236"/>
                    </a:lnTo>
                    <a:lnTo>
                      <a:pt x="788" y="6248"/>
                    </a:lnTo>
                    <a:lnTo>
                      <a:pt x="788" y="6261"/>
                    </a:lnTo>
                    <a:lnTo>
                      <a:pt x="788" y="6272"/>
                    </a:lnTo>
                    <a:lnTo>
                      <a:pt x="788" y="6286"/>
                    </a:lnTo>
                    <a:lnTo>
                      <a:pt x="785" y="6297"/>
                    </a:lnTo>
                    <a:lnTo>
                      <a:pt x="785" y="6309"/>
                    </a:lnTo>
                    <a:lnTo>
                      <a:pt x="785" y="6320"/>
                    </a:lnTo>
                    <a:lnTo>
                      <a:pt x="785" y="6331"/>
                    </a:lnTo>
                    <a:lnTo>
                      <a:pt x="782" y="6343"/>
                    </a:lnTo>
                    <a:lnTo>
                      <a:pt x="782" y="6356"/>
                    </a:lnTo>
                    <a:lnTo>
                      <a:pt x="782" y="6367"/>
                    </a:lnTo>
                    <a:lnTo>
                      <a:pt x="782" y="6381"/>
                    </a:lnTo>
                    <a:lnTo>
                      <a:pt x="779" y="6392"/>
                    </a:lnTo>
                    <a:lnTo>
                      <a:pt x="779" y="6404"/>
                    </a:lnTo>
                    <a:lnTo>
                      <a:pt x="779" y="6415"/>
                    </a:lnTo>
                    <a:lnTo>
                      <a:pt x="779" y="6428"/>
                    </a:lnTo>
                    <a:lnTo>
                      <a:pt x="779" y="6440"/>
                    </a:lnTo>
                    <a:lnTo>
                      <a:pt x="779" y="6453"/>
                    </a:lnTo>
                    <a:lnTo>
                      <a:pt x="779" y="6464"/>
                    </a:lnTo>
                    <a:lnTo>
                      <a:pt x="779" y="6478"/>
                    </a:lnTo>
                    <a:lnTo>
                      <a:pt x="779" y="6489"/>
                    </a:lnTo>
                    <a:lnTo>
                      <a:pt x="779" y="6500"/>
                    </a:lnTo>
                    <a:lnTo>
                      <a:pt x="779" y="6512"/>
                    </a:lnTo>
                    <a:lnTo>
                      <a:pt x="779" y="6525"/>
                    </a:lnTo>
                    <a:lnTo>
                      <a:pt x="779" y="6537"/>
                    </a:lnTo>
                    <a:lnTo>
                      <a:pt x="782" y="6550"/>
                    </a:lnTo>
                    <a:lnTo>
                      <a:pt x="782" y="6561"/>
                    </a:lnTo>
                    <a:lnTo>
                      <a:pt x="785" y="6575"/>
                    </a:lnTo>
                    <a:lnTo>
                      <a:pt x="831" y="6599"/>
                    </a:lnTo>
                    <a:lnTo>
                      <a:pt x="834" y="6611"/>
                    </a:lnTo>
                    <a:lnTo>
                      <a:pt x="840" y="6622"/>
                    </a:lnTo>
                    <a:lnTo>
                      <a:pt x="843" y="6635"/>
                    </a:lnTo>
                    <a:lnTo>
                      <a:pt x="849" y="6649"/>
                    </a:lnTo>
                    <a:lnTo>
                      <a:pt x="852" y="6660"/>
                    </a:lnTo>
                    <a:lnTo>
                      <a:pt x="854" y="6673"/>
                    </a:lnTo>
                    <a:lnTo>
                      <a:pt x="857" y="6687"/>
                    </a:lnTo>
                    <a:lnTo>
                      <a:pt x="860" y="6700"/>
                    </a:lnTo>
                    <a:lnTo>
                      <a:pt x="857" y="6711"/>
                    </a:lnTo>
                    <a:lnTo>
                      <a:pt x="857" y="6727"/>
                    </a:lnTo>
                    <a:lnTo>
                      <a:pt x="857" y="6738"/>
                    </a:lnTo>
                    <a:lnTo>
                      <a:pt x="857" y="6753"/>
                    </a:lnTo>
                    <a:lnTo>
                      <a:pt x="854" y="6767"/>
                    </a:lnTo>
                    <a:lnTo>
                      <a:pt x="852" y="6780"/>
                    </a:lnTo>
                    <a:lnTo>
                      <a:pt x="849" y="6793"/>
                    </a:lnTo>
                    <a:lnTo>
                      <a:pt x="849" y="6808"/>
                    </a:lnTo>
                    <a:lnTo>
                      <a:pt x="843" y="6820"/>
                    </a:lnTo>
                    <a:lnTo>
                      <a:pt x="840" y="6835"/>
                    </a:lnTo>
                    <a:lnTo>
                      <a:pt x="834" y="6846"/>
                    </a:lnTo>
                    <a:lnTo>
                      <a:pt x="831" y="6862"/>
                    </a:lnTo>
                    <a:lnTo>
                      <a:pt x="825" y="6875"/>
                    </a:lnTo>
                    <a:lnTo>
                      <a:pt x="823" y="6888"/>
                    </a:lnTo>
                    <a:lnTo>
                      <a:pt x="820" y="6902"/>
                    </a:lnTo>
                    <a:lnTo>
                      <a:pt x="817" y="6917"/>
                    </a:lnTo>
                    <a:lnTo>
                      <a:pt x="811" y="6930"/>
                    </a:lnTo>
                    <a:lnTo>
                      <a:pt x="808" y="6943"/>
                    </a:lnTo>
                    <a:lnTo>
                      <a:pt x="802" y="6957"/>
                    </a:lnTo>
                    <a:lnTo>
                      <a:pt x="799" y="6972"/>
                    </a:lnTo>
                    <a:lnTo>
                      <a:pt x="793" y="6985"/>
                    </a:lnTo>
                    <a:lnTo>
                      <a:pt x="791" y="7000"/>
                    </a:lnTo>
                    <a:lnTo>
                      <a:pt x="788" y="7014"/>
                    </a:lnTo>
                    <a:lnTo>
                      <a:pt x="788" y="7029"/>
                    </a:lnTo>
                    <a:lnTo>
                      <a:pt x="793" y="7044"/>
                    </a:lnTo>
                    <a:lnTo>
                      <a:pt x="796" y="7059"/>
                    </a:lnTo>
                    <a:lnTo>
                      <a:pt x="796" y="7075"/>
                    </a:lnTo>
                    <a:lnTo>
                      <a:pt x="796" y="7092"/>
                    </a:lnTo>
                    <a:lnTo>
                      <a:pt x="791" y="7107"/>
                    </a:lnTo>
                    <a:lnTo>
                      <a:pt x="785" y="7124"/>
                    </a:lnTo>
                    <a:lnTo>
                      <a:pt x="779" y="7139"/>
                    </a:lnTo>
                    <a:lnTo>
                      <a:pt x="773" y="7156"/>
                    </a:lnTo>
                    <a:lnTo>
                      <a:pt x="764" y="7170"/>
                    </a:lnTo>
                    <a:lnTo>
                      <a:pt x="759" y="7187"/>
                    </a:lnTo>
                    <a:lnTo>
                      <a:pt x="756" y="7200"/>
                    </a:lnTo>
                    <a:lnTo>
                      <a:pt x="756" y="7217"/>
                    </a:lnTo>
                    <a:lnTo>
                      <a:pt x="756" y="7230"/>
                    </a:lnTo>
                    <a:lnTo>
                      <a:pt x="761" y="7246"/>
                    </a:lnTo>
                    <a:lnTo>
                      <a:pt x="770" y="7261"/>
                    </a:lnTo>
                    <a:lnTo>
                      <a:pt x="788" y="7276"/>
                    </a:lnTo>
                    <a:lnTo>
                      <a:pt x="785" y="7284"/>
                    </a:lnTo>
                    <a:lnTo>
                      <a:pt x="785" y="7287"/>
                    </a:lnTo>
                    <a:lnTo>
                      <a:pt x="770" y="7289"/>
                    </a:lnTo>
                    <a:lnTo>
                      <a:pt x="764" y="7285"/>
                    </a:lnTo>
                    <a:lnTo>
                      <a:pt x="759" y="7280"/>
                    </a:lnTo>
                    <a:lnTo>
                      <a:pt x="747" y="7278"/>
                    </a:lnTo>
                    <a:lnTo>
                      <a:pt x="738" y="7289"/>
                    </a:lnTo>
                    <a:lnTo>
                      <a:pt x="738" y="7303"/>
                    </a:lnTo>
                    <a:lnTo>
                      <a:pt x="738" y="7316"/>
                    </a:lnTo>
                    <a:lnTo>
                      <a:pt x="738" y="7333"/>
                    </a:lnTo>
                    <a:lnTo>
                      <a:pt x="738" y="7348"/>
                    </a:lnTo>
                    <a:lnTo>
                      <a:pt x="741" y="7363"/>
                    </a:lnTo>
                    <a:lnTo>
                      <a:pt x="741" y="7379"/>
                    </a:lnTo>
                    <a:lnTo>
                      <a:pt x="741" y="7394"/>
                    </a:lnTo>
                    <a:lnTo>
                      <a:pt x="747" y="7409"/>
                    </a:lnTo>
                    <a:lnTo>
                      <a:pt x="761" y="7426"/>
                    </a:lnTo>
                    <a:lnTo>
                      <a:pt x="773" y="7439"/>
                    </a:lnTo>
                    <a:lnTo>
                      <a:pt x="785" y="7453"/>
                    </a:lnTo>
                    <a:lnTo>
                      <a:pt x="791" y="7457"/>
                    </a:lnTo>
                    <a:lnTo>
                      <a:pt x="805" y="7462"/>
                    </a:lnTo>
                    <a:lnTo>
                      <a:pt x="814" y="7460"/>
                    </a:lnTo>
                    <a:lnTo>
                      <a:pt x="825" y="746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79" name="Freeform 125"/>
              <p:cNvSpPr>
                <a:spLocks/>
              </p:cNvSpPr>
              <p:nvPr/>
            </p:nvSpPr>
            <p:spPr bwMode="auto">
              <a:xfrm>
                <a:off x="-3107" y="2758"/>
                <a:ext cx="300" cy="83"/>
              </a:xfrm>
              <a:custGeom>
                <a:avLst/>
                <a:gdLst>
                  <a:gd name="T0" fmla="*/ 0 w 300"/>
                  <a:gd name="T1" fmla="*/ 45 h 83"/>
                  <a:gd name="T2" fmla="*/ 15 w 300"/>
                  <a:gd name="T3" fmla="*/ 83 h 83"/>
                  <a:gd name="T4" fmla="*/ 35 w 300"/>
                  <a:gd name="T5" fmla="*/ 83 h 83"/>
                  <a:gd name="T6" fmla="*/ 61 w 300"/>
                  <a:gd name="T7" fmla="*/ 83 h 83"/>
                  <a:gd name="T8" fmla="*/ 87 w 300"/>
                  <a:gd name="T9" fmla="*/ 81 h 83"/>
                  <a:gd name="T10" fmla="*/ 114 w 300"/>
                  <a:gd name="T11" fmla="*/ 80 h 83"/>
                  <a:gd name="T12" fmla="*/ 137 w 300"/>
                  <a:gd name="T13" fmla="*/ 76 h 83"/>
                  <a:gd name="T14" fmla="*/ 163 w 300"/>
                  <a:gd name="T15" fmla="*/ 72 h 83"/>
                  <a:gd name="T16" fmla="*/ 183 w 300"/>
                  <a:gd name="T17" fmla="*/ 66 h 83"/>
                  <a:gd name="T18" fmla="*/ 207 w 300"/>
                  <a:gd name="T19" fmla="*/ 62 h 83"/>
                  <a:gd name="T20" fmla="*/ 224 w 300"/>
                  <a:gd name="T21" fmla="*/ 49 h 83"/>
                  <a:gd name="T22" fmla="*/ 241 w 300"/>
                  <a:gd name="T23" fmla="*/ 38 h 83"/>
                  <a:gd name="T24" fmla="*/ 300 w 300"/>
                  <a:gd name="T25" fmla="*/ 13 h 83"/>
                  <a:gd name="T26" fmla="*/ 178 w 300"/>
                  <a:gd name="T27" fmla="*/ 0 h 83"/>
                  <a:gd name="T28" fmla="*/ 151 w 300"/>
                  <a:gd name="T29" fmla="*/ 11 h 83"/>
                  <a:gd name="T30" fmla="*/ 32 w 300"/>
                  <a:gd name="T31" fmla="*/ 19 h 83"/>
                  <a:gd name="T32" fmla="*/ 0 w 300"/>
                  <a:gd name="T33" fmla="*/ 45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0" h="83">
                    <a:moveTo>
                      <a:pt x="0" y="45"/>
                    </a:moveTo>
                    <a:lnTo>
                      <a:pt x="15" y="83"/>
                    </a:lnTo>
                    <a:lnTo>
                      <a:pt x="35" y="83"/>
                    </a:lnTo>
                    <a:lnTo>
                      <a:pt x="61" y="83"/>
                    </a:lnTo>
                    <a:lnTo>
                      <a:pt x="87" y="81"/>
                    </a:lnTo>
                    <a:lnTo>
                      <a:pt x="114" y="80"/>
                    </a:lnTo>
                    <a:lnTo>
                      <a:pt x="137" y="76"/>
                    </a:lnTo>
                    <a:lnTo>
                      <a:pt x="163" y="72"/>
                    </a:lnTo>
                    <a:lnTo>
                      <a:pt x="183" y="66"/>
                    </a:lnTo>
                    <a:lnTo>
                      <a:pt x="207" y="62"/>
                    </a:lnTo>
                    <a:lnTo>
                      <a:pt x="224" y="49"/>
                    </a:lnTo>
                    <a:lnTo>
                      <a:pt x="241" y="38"/>
                    </a:lnTo>
                    <a:lnTo>
                      <a:pt x="300" y="13"/>
                    </a:lnTo>
                    <a:lnTo>
                      <a:pt x="178" y="0"/>
                    </a:lnTo>
                    <a:lnTo>
                      <a:pt x="151" y="11"/>
                    </a:lnTo>
                    <a:lnTo>
                      <a:pt x="32" y="19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0" name="Freeform 126"/>
              <p:cNvSpPr>
                <a:spLocks/>
              </p:cNvSpPr>
              <p:nvPr/>
            </p:nvSpPr>
            <p:spPr bwMode="auto">
              <a:xfrm>
                <a:off x="-2743" y="3482"/>
                <a:ext cx="34" cy="13"/>
              </a:xfrm>
              <a:custGeom>
                <a:avLst/>
                <a:gdLst>
                  <a:gd name="T0" fmla="*/ 0 w 34"/>
                  <a:gd name="T1" fmla="*/ 6 h 13"/>
                  <a:gd name="T2" fmla="*/ 2 w 34"/>
                  <a:gd name="T3" fmla="*/ 9 h 13"/>
                  <a:gd name="T4" fmla="*/ 17 w 34"/>
                  <a:gd name="T5" fmla="*/ 13 h 13"/>
                  <a:gd name="T6" fmla="*/ 29 w 34"/>
                  <a:gd name="T7" fmla="*/ 9 h 13"/>
                  <a:gd name="T8" fmla="*/ 34 w 34"/>
                  <a:gd name="T9" fmla="*/ 0 h 13"/>
                  <a:gd name="T10" fmla="*/ 2 w 34"/>
                  <a:gd name="T11" fmla="*/ 0 h 13"/>
                  <a:gd name="T12" fmla="*/ 0 w 34"/>
                  <a:gd name="T13" fmla="*/ 2 h 13"/>
                  <a:gd name="T14" fmla="*/ 0 w 34"/>
                  <a:gd name="T15" fmla="*/ 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3">
                    <a:moveTo>
                      <a:pt x="0" y="6"/>
                    </a:moveTo>
                    <a:lnTo>
                      <a:pt x="2" y="9"/>
                    </a:lnTo>
                    <a:lnTo>
                      <a:pt x="17" y="13"/>
                    </a:lnTo>
                    <a:lnTo>
                      <a:pt x="29" y="9"/>
                    </a:lnTo>
                    <a:lnTo>
                      <a:pt x="3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1" name="Freeform 127"/>
              <p:cNvSpPr>
                <a:spLocks/>
              </p:cNvSpPr>
              <p:nvPr/>
            </p:nvSpPr>
            <p:spPr bwMode="auto">
              <a:xfrm>
                <a:off x="-2723" y="2697"/>
                <a:ext cx="512" cy="89"/>
              </a:xfrm>
              <a:custGeom>
                <a:avLst/>
                <a:gdLst>
                  <a:gd name="T0" fmla="*/ 0 w 512"/>
                  <a:gd name="T1" fmla="*/ 49 h 89"/>
                  <a:gd name="T2" fmla="*/ 3 w 512"/>
                  <a:gd name="T3" fmla="*/ 65 h 89"/>
                  <a:gd name="T4" fmla="*/ 17 w 512"/>
                  <a:gd name="T5" fmla="*/ 76 h 89"/>
                  <a:gd name="T6" fmla="*/ 113 w 512"/>
                  <a:gd name="T7" fmla="*/ 89 h 89"/>
                  <a:gd name="T8" fmla="*/ 134 w 512"/>
                  <a:gd name="T9" fmla="*/ 82 h 89"/>
                  <a:gd name="T10" fmla="*/ 160 w 512"/>
                  <a:gd name="T11" fmla="*/ 78 h 89"/>
                  <a:gd name="T12" fmla="*/ 186 w 512"/>
                  <a:gd name="T13" fmla="*/ 78 h 89"/>
                  <a:gd name="T14" fmla="*/ 212 w 512"/>
                  <a:gd name="T15" fmla="*/ 80 h 89"/>
                  <a:gd name="T16" fmla="*/ 238 w 512"/>
                  <a:gd name="T17" fmla="*/ 80 h 89"/>
                  <a:gd name="T18" fmla="*/ 264 w 512"/>
                  <a:gd name="T19" fmla="*/ 82 h 89"/>
                  <a:gd name="T20" fmla="*/ 291 w 512"/>
                  <a:gd name="T21" fmla="*/ 82 h 89"/>
                  <a:gd name="T22" fmla="*/ 317 w 512"/>
                  <a:gd name="T23" fmla="*/ 82 h 89"/>
                  <a:gd name="T24" fmla="*/ 323 w 512"/>
                  <a:gd name="T25" fmla="*/ 80 h 89"/>
                  <a:gd name="T26" fmla="*/ 334 w 512"/>
                  <a:gd name="T27" fmla="*/ 80 h 89"/>
                  <a:gd name="T28" fmla="*/ 343 w 512"/>
                  <a:gd name="T29" fmla="*/ 74 h 89"/>
                  <a:gd name="T30" fmla="*/ 352 w 512"/>
                  <a:gd name="T31" fmla="*/ 68 h 89"/>
                  <a:gd name="T32" fmla="*/ 503 w 512"/>
                  <a:gd name="T33" fmla="*/ 46 h 89"/>
                  <a:gd name="T34" fmla="*/ 506 w 512"/>
                  <a:gd name="T35" fmla="*/ 44 h 89"/>
                  <a:gd name="T36" fmla="*/ 512 w 512"/>
                  <a:gd name="T37" fmla="*/ 38 h 89"/>
                  <a:gd name="T38" fmla="*/ 506 w 512"/>
                  <a:gd name="T39" fmla="*/ 30 h 89"/>
                  <a:gd name="T40" fmla="*/ 491 w 512"/>
                  <a:gd name="T41" fmla="*/ 27 h 89"/>
                  <a:gd name="T42" fmla="*/ 480 w 512"/>
                  <a:gd name="T43" fmla="*/ 28 h 89"/>
                  <a:gd name="T44" fmla="*/ 468 w 512"/>
                  <a:gd name="T45" fmla="*/ 28 h 89"/>
                  <a:gd name="T46" fmla="*/ 448 w 512"/>
                  <a:gd name="T47" fmla="*/ 21 h 89"/>
                  <a:gd name="T48" fmla="*/ 424 w 512"/>
                  <a:gd name="T49" fmla="*/ 15 h 89"/>
                  <a:gd name="T50" fmla="*/ 404 w 512"/>
                  <a:gd name="T51" fmla="*/ 11 h 89"/>
                  <a:gd name="T52" fmla="*/ 387 w 512"/>
                  <a:gd name="T53" fmla="*/ 6 h 89"/>
                  <a:gd name="T54" fmla="*/ 363 w 512"/>
                  <a:gd name="T55" fmla="*/ 0 h 89"/>
                  <a:gd name="T56" fmla="*/ 340 w 512"/>
                  <a:gd name="T57" fmla="*/ 2 h 89"/>
                  <a:gd name="T58" fmla="*/ 331 w 512"/>
                  <a:gd name="T59" fmla="*/ 17 h 89"/>
                  <a:gd name="T60" fmla="*/ 320 w 512"/>
                  <a:gd name="T61" fmla="*/ 19 h 89"/>
                  <a:gd name="T62" fmla="*/ 305 w 512"/>
                  <a:gd name="T63" fmla="*/ 23 h 89"/>
                  <a:gd name="T64" fmla="*/ 293 w 512"/>
                  <a:gd name="T65" fmla="*/ 25 h 89"/>
                  <a:gd name="T66" fmla="*/ 288 w 512"/>
                  <a:gd name="T67" fmla="*/ 32 h 89"/>
                  <a:gd name="T68" fmla="*/ 264 w 512"/>
                  <a:gd name="T69" fmla="*/ 34 h 89"/>
                  <a:gd name="T70" fmla="*/ 244 w 512"/>
                  <a:gd name="T71" fmla="*/ 36 h 89"/>
                  <a:gd name="T72" fmla="*/ 218 w 512"/>
                  <a:gd name="T73" fmla="*/ 36 h 89"/>
                  <a:gd name="T74" fmla="*/ 195 w 512"/>
                  <a:gd name="T75" fmla="*/ 40 h 89"/>
                  <a:gd name="T76" fmla="*/ 180 w 512"/>
                  <a:gd name="T77" fmla="*/ 47 h 89"/>
                  <a:gd name="T78" fmla="*/ 163 w 512"/>
                  <a:gd name="T79" fmla="*/ 55 h 89"/>
                  <a:gd name="T80" fmla="*/ 128 w 512"/>
                  <a:gd name="T81" fmla="*/ 47 h 89"/>
                  <a:gd name="T82" fmla="*/ 84 w 512"/>
                  <a:gd name="T83" fmla="*/ 59 h 89"/>
                  <a:gd name="T84" fmla="*/ 64 w 512"/>
                  <a:gd name="T85" fmla="*/ 53 h 89"/>
                  <a:gd name="T86" fmla="*/ 44 w 512"/>
                  <a:gd name="T87" fmla="*/ 49 h 89"/>
                  <a:gd name="T88" fmla="*/ 23 w 512"/>
                  <a:gd name="T89" fmla="*/ 44 h 89"/>
                  <a:gd name="T90" fmla="*/ 0 w 512"/>
                  <a:gd name="T91" fmla="*/ 46 h 89"/>
                  <a:gd name="T92" fmla="*/ 0 w 512"/>
                  <a:gd name="T93" fmla="*/ 47 h 89"/>
                  <a:gd name="T94" fmla="*/ 0 w 512"/>
                  <a:gd name="T95" fmla="*/ 49 h 8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12" h="89">
                    <a:moveTo>
                      <a:pt x="0" y="49"/>
                    </a:moveTo>
                    <a:lnTo>
                      <a:pt x="3" y="65"/>
                    </a:lnTo>
                    <a:lnTo>
                      <a:pt x="17" y="76"/>
                    </a:lnTo>
                    <a:lnTo>
                      <a:pt x="113" y="89"/>
                    </a:lnTo>
                    <a:lnTo>
                      <a:pt x="134" y="82"/>
                    </a:lnTo>
                    <a:lnTo>
                      <a:pt x="160" y="78"/>
                    </a:lnTo>
                    <a:lnTo>
                      <a:pt x="186" y="78"/>
                    </a:lnTo>
                    <a:lnTo>
                      <a:pt x="212" y="80"/>
                    </a:lnTo>
                    <a:lnTo>
                      <a:pt x="238" y="80"/>
                    </a:lnTo>
                    <a:lnTo>
                      <a:pt x="264" y="82"/>
                    </a:lnTo>
                    <a:lnTo>
                      <a:pt x="291" y="82"/>
                    </a:lnTo>
                    <a:lnTo>
                      <a:pt x="317" y="82"/>
                    </a:lnTo>
                    <a:lnTo>
                      <a:pt x="323" y="80"/>
                    </a:lnTo>
                    <a:lnTo>
                      <a:pt x="334" y="80"/>
                    </a:lnTo>
                    <a:lnTo>
                      <a:pt x="343" y="74"/>
                    </a:lnTo>
                    <a:lnTo>
                      <a:pt x="352" y="68"/>
                    </a:lnTo>
                    <a:lnTo>
                      <a:pt x="503" y="46"/>
                    </a:lnTo>
                    <a:lnTo>
                      <a:pt x="506" y="44"/>
                    </a:lnTo>
                    <a:lnTo>
                      <a:pt x="512" y="38"/>
                    </a:lnTo>
                    <a:lnTo>
                      <a:pt x="506" y="30"/>
                    </a:lnTo>
                    <a:lnTo>
                      <a:pt x="491" y="27"/>
                    </a:lnTo>
                    <a:lnTo>
                      <a:pt x="480" y="28"/>
                    </a:lnTo>
                    <a:lnTo>
                      <a:pt x="468" y="28"/>
                    </a:lnTo>
                    <a:lnTo>
                      <a:pt x="448" y="21"/>
                    </a:lnTo>
                    <a:lnTo>
                      <a:pt x="424" y="15"/>
                    </a:lnTo>
                    <a:lnTo>
                      <a:pt x="404" y="11"/>
                    </a:lnTo>
                    <a:lnTo>
                      <a:pt x="387" y="6"/>
                    </a:lnTo>
                    <a:lnTo>
                      <a:pt x="363" y="0"/>
                    </a:lnTo>
                    <a:lnTo>
                      <a:pt x="340" y="2"/>
                    </a:lnTo>
                    <a:lnTo>
                      <a:pt x="331" y="17"/>
                    </a:lnTo>
                    <a:lnTo>
                      <a:pt x="320" y="19"/>
                    </a:lnTo>
                    <a:lnTo>
                      <a:pt x="305" y="23"/>
                    </a:lnTo>
                    <a:lnTo>
                      <a:pt x="293" y="25"/>
                    </a:lnTo>
                    <a:lnTo>
                      <a:pt x="288" y="32"/>
                    </a:lnTo>
                    <a:lnTo>
                      <a:pt x="264" y="34"/>
                    </a:lnTo>
                    <a:lnTo>
                      <a:pt x="244" y="36"/>
                    </a:lnTo>
                    <a:lnTo>
                      <a:pt x="218" y="36"/>
                    </a:lnTo>
                    <a:lnTo>
                      <a:pt x="195" y="40"/>
                    </a:lnTo>
                    <a:lnTo>
                      <a:pt x="180" y="47"/>
                    </a:lnTo>
                    <a:lnTo>
                      <a:pt x="163" y="55"/>
                    </a:lnTo>
                    <a:lnTo>
                      <a:pt x="128" y="47"/>
                    </a:lnTo>
                    <a:lnTo>
                      <a:pt x="84" y="59"/>
                    </a:lnTo>
                    <a:lnTo>
                      <a:pt x="64" y="53"/>
                    </a:lnTo>
                    <a:lnTo>
                      <a:pt x="44" y="49"/>
                    </a:lnTo>
                    <a:lnTo>
                      <a:pt x="23" y="44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2" name="Freeform 128"/>
              <p:cNvSpPr>
                <a:spLocks/>
              </p:cNvSpPr>
              <p:nvPr/>
            </p:nvSpPr>
            <p:spPr bwMode="auto">
              <a:xfrm>
                <a:off x="-2621" y="3455"/>
                <a:ext cx="107" cy="31"/>
              </a:xfrm>
              <a:custGeom>
                <a:avLst/>
                <a:gdLst>
                  <a:gd name="T0" fmla="*/ 0 w 107"/>
                  <a:gd name="T1" fmla="*/ 19 h 31"/>
                  <a:gd name="T2" fmla="*/ 0 w 107"/>
                  <a:gd name="T3" fmla="*/ 23 h 31"/>
                  <a:gd name="T4" fmla="*/ 0 w 107"/>
                  <a:gd name="T5" fmla="*/ 29 h 31"/>
                  <a:gd name="T6" fmla="*/ 101 w 107"/>
                  <a:gd name="T7" fmla="*/ 31 h 31"/>
                  <a:gd name="T8" fmla="*/ 104 w 107"/>
                  <a:gd name="T9" fmla="*/ 27 h 31"/>
                  <a:gd name="T10" fmla="*/ 107 w 107"/>
                  <a:gd name="T11" fmla="*/ 21 h 31"/>
                  <a:gd name="T12" fmla="*/ 104 w 107"/>
                  <a:gd name="T13" fmla="*/ 14 h 31"/>
                  <a:gd name="T14" fmla="*/ 98 w 107"/>
                  <a:gd name="T15" fmla="*/ 8 h 31"/>
                  <a:gd name="T16" fmla="*/ 84 w 107"/>
                  <a:gd name="T17" fmla="*/ 2 h 31"/>
                  <a:gd name="T18" fmla="*/ 61 w 107"/>
                  <a:gd name="T19" fmla="*/ 0 h 31"/>
                  <a:gd name="T20" fmla="*/ 37 w 107"/>
                  <a:gd name="T21" fmla="*/ 0 h 31"/>
                  <a:gd name="T22" fmla="*/ 26 w 107"/>
                  <a:gd name="T23" fmla="*/ 4 h 31"/>
                  <a:gd name="T24" fmla="*/ 11 w 107"/>
                  <a:gd name="T25" fmla="*/ 6 h 31"/>
                  <a:gd name="T26" fmla="*/ 8 w 107"/>
                  <a:gd name="T27" fmla="*/ 8 h 31"/>
                  <a:gd name="T28" fmla="*/ 3 w 107"/>
                  <a:gd name="T29" fmla="*/ 10 h 31"/>
                  <a:gd name="T30" fmla="*/ 0 w 107"/>
                  <a:gd name="T31" fmla="*/ 14 h 31"/>
                  <a:gd name="T32" fmla="*/ 0 w 107"/>
                  <a:gd name="T33" fmla="*/ 16 h 31"/>
                  <a:gd name="T34" fmla="*/ 0 w 107"/>
                  <a:gd name="T35" fmla="*/ 19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7" h="31">
                    <a:moveTo>
                      <a:pt x="0" y="19"/>
                    </a:moveTo>
                    <a:lnTo>
                      <a:pt x="0" y="23"/>
                    </a:lnTo>
                    <a:lnTo>
                      <a:pt x="0" y="29"/>
                    </a:lnTo>
                    <a:lnTo>
                      <a:pt x="101" y="31"/>
                    </a:lnTo>
                    <a:lnTo>
                      <a:pt x="104" y="27"/>
                    </a:lnTo>
                    <a:lnTo>
                      <a:pt x="107" y="21"/>
                    </a:lnTo>
                    <a:lnTo>
                      <a:pt x="104" y="14"/>
                    </a:lnTo>
                    <a:lnTo>
                      <a:pt x="98" y="8"/>
                    </a:lnTo>
                    <a:lnTo>
                      <a:pt x="84" y="2"/>
                    </a:lnTo>
                    <a:lnTo>
                      <a:pt x="61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3" name="Freeform 129"/>
              <p:cNvSpPr>
                <a:spLocks/>
              </p:cNvSpPr>
              <p:nvPr/>
            </p:nvSpPr>
            <p:spPr bwMode="auto">
              <a:xfrm>
                <a:off x="-2569" y="3763"/>
                <a:ext cx="180" cy="14"/>
              </a:xfrm>
              <a:custGeom>
                <a:avLst/>
                <a:gdLst>
                  <a:gd name="T0" fmla="*/ 6 w 180"/>
                  <a:gd name="T1" fmla="*/ 14 h 14"/>
                  <a:gd name="T2" fmla="*/ 180 w 180"/>
                  <a:gd name="T3" fmla="*/ 8 h 14"/>
                  <a:gd name="T4" fmla="*/ 177 w 180"/>
                  <a:gd name="T5" fmla="*/ 2 h 14"/>
                  <a:gd name="T6" fmla="*/ 174 w 180"/>
                  <a:gd name="T7" fmla="*/ 0 h 14"/>
                  <a:gd name="T8" fmla="*/ 0 w 180"/>
                  <a:gd name="T9" fmla="*/ 10 h 14"/>
                  <a:gd name="T10" fmla="*/ 3 w 180"/>
                  <a:gd name="T11" fmla="*/ 12 h 14"/>
                  <a:gd name="T12" fmla="*/ 6 w 180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14">
                    <a:moveTo>
                      <a:pt x="6" y="14"/>
                    </a:moveTo>
                    <a:lnTo>
                      <a:pt x="180" y="8"/>
                    </a:lnTo>
                    <a:lnTo>
                      <a:pt x="177" y="2"/>
                    </a:lnTo>
                    <a:lnTo>
                      <a:pt x="174" y="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4" name="Freeform 130"/>
              <p:cNvSpPr>
                <a:spLocks/>
              </p:cNvSpPr>
              <p:nvPr/>
            </p:nvSpPr>
            <p:spPr bwMode="auto">
              <a:xfrm>
                <a:off x="-2540" y="3725"/>
                <a:ext cx="58" cy="21"/>
              </a:xfrm>
              <a:custGeom>
                <a:avLst/>
                <a:gdLst>
                  <a:gd name="T0" fmla="*/ 0 w 58"/>
                  <a:gd name="T1" fmla="*/ 10 h 21"/>
                  <a:gd name="T2" fmla="*/ 0 w 58"/>
                  <a:gd name="T3" fmla="*/ 12 h 21"/>
                  <a:gd name="T4" fmla="*/ 3 w 58"/>
                  <a:gd name="T5" fmla="*/ 14 h 21"/>
                  <a:gd name="T6" fmla="*/ 9 w 58"/>
                  <a:gd name="T7" fmla="*/ 17 h 21"/>
                  <a:gd name="T8" fmla="*/ 26 w 58"/>
                  <a:gd name="T9" fmla="*/ 21 h 21"/>
                  <a:gd name="T10" fmla="*/ 58 w 58"/>
                  <a:gd name="T11" fmla="*/ 12 h 21"/>
                  <a:gd name="T12" fmla="*/ 58 w 58"/>
                  <a:gd name="T13" fmla="*/ 6 h 21"/>
                  <a:gd name="T14" fmla="*/ 49 w 58"/>
                  <a:gd name="T15" fmla="*/ 2 h 21"/>
                  <a:gd name="T16" fmla="*/ 26 w 58"/>
                  <a:gd name="T17" fmla="*/ 0 h 21"/>
                  <a:gd name="T18" fmla="*/ 3 w 58"/>
                  <a:gd name="T19" fmla="*/ 4 h 21"/>
                  <a:gd name="T20" fmla="*/ 0 w 58"/>
                  <a:gd name="T21" fmla="*/ 6 h 21"/>
                  <a:gd name="T22" fmla="*/ 0 w 58"/>
                  <a:gd name="T23" fmla="*/ 1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21">
                    <a:moveTo>
                      <a:pt x="0" y="10"/>
                    </a:moveTo>
                    <a:lnTo>
                      <a:pt x="0" y="12"/>
                    </a:lnTo>
                    <a:lnTo>
                      <a:pt x="3" y="14"/>
                    </a:lnTo>
                    <a:lnTo>
                      <a:pt x="9" y="17"/>
                    </a:lnTo>
                    <a:lnTo>
                      <a:pt x="26" y="21"/>
                    </a:lnTo>
                    <a:lnTo>
                      <a:pt x="58" y="12"/>
                    </a:lnTo>
                    <a:lnTo>
                      <a:pt x="58" y="6"/>
                    </a:lnTo>
                    <a:lnTo>
                      <a:pt x="49" y="2"/>
                    </a:lnTo>
                    <a:lnTo>
                      <a:pt x="2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5" name="Freeform 131"/>
              <p:cNvSpPr>
                <a:spLocks/>
              </p:cNvSpPr>
              <p:nvPr/>
            </p:nvSpPr>
            <p:spPr bwMode="auto">
              <a:xfrm>
                <a:off x="-2552" y="3220"/>
                <a:ext cx="204" cy="41"/>
              </a:xfrm>
              <a:custGeom>
                <a:avLst/>
                <a:gdLst>
                  <a:gd name="T0" fmla="*/ 0 w 204"/>
                  <a:gd name="T1" fmla="*/ 21 h 41"/>
                  <a:gd name="T2" fmla="*/ 0 w 204"/>
                  <a:gd name="T3" fmla="*/ 24 h 41"/>
                  <a:gd name="T4" fmla="*/ 9 w 204"/>
                  <a:gd name="T5" fmla="*/ 30 h 41"/>
                  <a:gd name="T6" fmla="*/ 21 w 204"/>
                  <a:gd name="T7" fmla="*/ 34 h 41"/>
                  <a:gd name="T8" fmla="*/ 38 w 204"/>
                  <a:gd name="T9" fmla="*/ 36 h 41"/>
                  <a:gd name="T10" fmla="*/ 56 w 204"/>
                  <a:gd name="T11" fmla="*/ 36 h 41"/>
                  <a:gd name="T12" fmla="*/ 79 w 204"/>
                  <a:gd name="T13" fmla="*/ 36 h 41"/>
                  <a:gd name="T14" fmla="*/ 96 w 204"/>
                  <a:gd name="T15" fmla="*/ 38 h 41"/>
                  <a:gd name="T16" fmla="*/ 120 w 204"/>
                  <a:gd name="T17" fmla="*/ 41 h 41"/>
                  <a:gd name="T18" fmla="*/ 143 w 204"/>
                  <a:gd name="T19" fmla="*/ 41 h 41"/>
                  <a:gd name="T20" fmla="*/ 163 w 204"/>
                  <a:gd name="T21" fmla="*/ 38 h 41"/>
                  <a:gd name="T22" fmla="*/ 175 w 204"/>
                  <a:gd name="T23" fmla="*/ 30 h 41"/>
                  <a:gd name="T24" fmla="*/ 186 w 204"/>
                  <a:gd name="T25" fmla="*/ 24 h 41"/>
                  <a:gd name="T26" fmla="*/ 192 w 204"/>
                  <a:gd name="T27" fmla="*/ 19 h 41"/>
                  <a:gd name="T28" fmla="*/ 204 w 204"/>
                  <a:gd name="T29" fmla="*/ 17 h 41"/>
                  <a:gd name="T30" fmla="*/ 186 w 204"/>
                  <a:gd name="T31" fmla="*/ 9 h 41"/>
                  <a:gd name="T32" fmla="*/ 163 w 204"/>
                  <a:gd name="T33" fmla="*/ 7 h 41"/>
                  <a:gd name="T34" fmla="*/ 154 w 204"/>
                  <a:gd name="T35" fmla="*/ 3 h 41"/>
                  <a:gd name="T36" fmla="*/ 143 w 204"/>
                  <a:gd name="T37" fmla="*/ 0 h 41"/>
                  <a:gd name="T38" fmla="*/ 128 w 204"/>
                  <a:gd name="T39" fmla="*/ 3 h 41"/>
                  <a:gd name="T40" fmla="*/ 122 w 204"/>
                  <a:gd name="T41" fmla="*/ 9 h 41"/>
                  <a:gd name="T42" fmla="*/ 114 w 204"/>
                  <a:gd name="T43" fmla="*/ 15 h 41"/>
                  <a:gd name="T44" fmla="*/ 102 w 204"/>
                  <a:gd name="T45" fmla="*/ 19 h 41"/>
                  <a:gd name="T46" fmla="*/ 3 w 204"/>
                  <a:gd name="T47" fmla="*/ 17 h 41"/>
                  <a:gd name="T48" fmla="*/ 0 w 204"/>
                  <a:gd name="T49" fmla="*/ 17 h 41"/>
                  <a:gd name="T50" fmla="*/ 0 w 204"/>
                  <a:gd name="T51" fmla="*/ 2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4" h="41">
                    <a:moveTo>
                      <a:pt x="0" y="21"/>
                    </a:moveTo>
                    <a:lnTo>
                      <a:pt x="0" y="24"/>
                    </a:lnTo>
                    <a:lnTo>
                      <a:pt x="9" y="30"/>
                    </a:lnTo>
                    <a:lnTo>
                      <a:pt x="21" y="34"/>
                    </a:lnTo>
                    <a:lnTo>
                      <a:pt x="38" y="36"/>
                    </a:lnTo>
                    <a:lnTo>
                      <a:pt x="56" y="36"/>
                    </a:lnTo>
                    <a:lnTo>
                      <a:pt x="79" y="36"/>
                    </a:lnTo>
                    <a:lnTo>
                      <a:pt x="96" y="38"/>
                    </a:lnTo>
                    <a:lnTo>
                      <a:pt x="120" y="41"/>
                    </a:lnTo>
                    <a:lnTo>
                      <a:pt x="143" y="41"/>
                    </a:lnTo>
                    <a:lnTo>
                      <a:pt x="163" y="38"/>
                    </a:lnTo>
                    <a:lnTo>
                      <a:pt x="175" y="30"/>
                    </a:lnTo>
                    <a:lnTo>
                      <a:pt x="186" y="24"/>
                    </a:lnTo>
                    <a:lnTo>
                      <a:pt x="192" y="19"/>
                    </a:lnTo>
                    <a:lnTo>
                      <a:pt x="204" y="17"/>
                    </a:lnTo>
                    <a:lnTo>
                      <a:pt x="186" y="9"/>
                    </a:lnTo>
                    <a:lnTo>
                      <a:pt x="163" y="7"/>
                    </a:lnTo>
                    <a:lnTo>
                      <a:pt x="154" y="3"/>
                    </a:lnTo>
                    <a:lnTo>
                      <a:pt x="143" y="0"/>
                    </a:lnTo>
                    <a:lnTo>
                      <a:pt x="128" y="3"/>
                    </a:lnTo>
                    <a:lnTo>
                      <a:pt x="122" y="9"/>
                    </a:lnTo>
                    <a:lnTo>
                      <a:pt x="114" y="15"/>
                    </a:lnTo>
                    <a:lnTo>
                      <a:pt x="102" y="19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6" name="Freeform 132"/>
              <p:cNvSpPr>
                <a:spLocks/>
              </p:cNvSpPr>
              <p:nvPr/>
            </p:nvSpPr>
            <p:spPr bwMode="auto">
              <a:xfrm>
                <a:off x="-2499" y="3984"/>
                <a:ext cx="26" cy="11"/>
              </a:xfrm>
              <a:custGeom>
                <a:avLst/>
                <a:gdLst>
                  <a:gd name="T0" fmla="*/ 0 w 26"/>
                  <a:gd name="T1" fmla="*/ 7 h 11"/>
                  <a:gd name="T2" fmla="*/ 3 w 26"/>
                  <a:gd name="T3" fmla="*/ 9 h 11"/>
                  <a:gd name="T4" fmla="*/ 14 w 26"/>
                  <a:gd name="T5" fmla="*/ 11 h 11"/>
                  <a:gd name="T6" fmla="*/ 20 w 26"/>
                  <a:gd name="T7" fmla="*/ 9 h 11"/>
                  <a:gd name="T8" fmla="*/ 26 w 26"/>
                  <a:gd name="T9" fmla="*/ 5 h 11"/>
                  <a:gd name="T10" fmla="*/ 17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w 26"/>
                  <a:gd name="T17" fmla="*/ 7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0" y="7"/>
                    </a:moveTo>
                    <a:lnTo>
                      <a:pt x="3" y="9"/>
                    </a:lnTo>
                    <a:lnTo>
                      <a:pt x="14" y="11"/>
                    </a:lnTo>
                    <a:lnTo>
                      <a:pt x="20" y="9"/>
                    </a:lnTo>
                    <a:lnTo>
                      <a:pt x="26" y="5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7" name="Freeform 133"/>
              <p:cNvSpPr>
                <a:spLocks/>
              </p:cNvSpPr>
              <p:nvPr/>
            </p:nvSpPr>
            <p:spPr bwMode="auto">
              <a:xfrm>
                <a:off x="-2427" y="3450"/>
                <a:ext cx="61" cy="21"/>
              </a:xfrm>
              <a:custGeom>
                <a:avLst/>
                <a:gdLst>
                  <a:gd name="T0" fmla="*/ 0 w 61"/>
                  <a:gd name="T1" fmla="*/ 11 h 21"/>
                  <a:gd name="T2" fmla="*/ 3 w 61"/>
                  <a:gd name="T3" fmla="*/ 13 h 21"/>
                  <a:gd name="T4" fmla="*/ 9 w 61"/>
                  <a:gd name="T5" fmla="*/ 17 h 21"/>
                  <a:gd name="T6" fmla="*/ 15 w 61"/>
                  <a:gd name="T7" fmla="*/ 17 h 21"/>
                  <a:gd name="T8" fmla="*/ 24 w 61"/>
                  <a:gd name="T9" fmla="*/ 21 h 21"/>
                  <a:gd name="T10" fmla="*/ 32 w 61"/>
                  <a:gd name="T11" fmla="*/ 19 h 21"/>
                  <a:gd name="T12" fmla="*/ 44 w 61"/>
                  <a:gd name="T13" fmla="*/ 15 h 21"/>
                  <a:gd name="T14" fmla="*/ 50 w 61"/>
                  <a:gd name="T15" fmla="*/ 11 h 21"/>
                  <a:gd name="T16" fmla="*/ 61 w 61"/>
                  <a:gd name="T17" fmla="*/ 5 h 21"/>
                  <a:gd name="T18" fmla="*/ 61 w 61"/>
                  <a:gd name="T19" fmla="*/ 2 h 21"/>
                  <a:gd name="T20" fmla="*/ 61 w 61"/>
                  <a:gd name="T21" fmla="*/ 0 h 21"/>
                  <a:gd name="T22" fmla="*/ 0 w 61"/>
                  <a:gd name="T23" fmla="*/ 5 h 21"/>
                  <a:gd name="T24" fmla="*/ 0 w 61"/>
                  <a:gd name="T25" fmla="*/ 7 h 21"/>
                  <a:gd name="T26" fmla="*/ 0 w 61"/>
                  <a:gd name="T27" fmla="*/ 11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21">
                    <a:moveTo>
                      <a:pt x="0" y="11"/>
                    </a:moveTo>
                    <a:lnTo>
                      <a:pt x="3" y="13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4" y="21"/>
                    </a:lnTo>
                    <a:lnTo>
                      <a:pt x="32" y="19"/>
                    </a:lnTo>
                    <a:lnTo>
                      <a:pt x="44" y="15"/>
                    </a:lnTo>
                    <a:lnTo>
                      <a:pt x="50" y="11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8" name="Freeform 134"/>
              <p:cNvSpPr>
                <a:spLocks/>
              </p:cNvSpPr>
              <p:nvPr/>
            </p:nvSpPr>
            <p:spPr bwMode="auto">
              <a:xfrm>
                <a:off x="-2389" y="3978"/>
                <a:ext cx="23" cy="10"/>
              </a:xfrm>
              <a:custGeom>
                <a:avLst/>
                <a:gdLst>
                  <a:gd name="T0" fmla="*/ 0 w 23"/>
                  <a:gd name="T1" fmla="*/ 6 h 10"/>
                  <a:gd name="T2" fmla="*/ 0 w 23"/>
                  <a:gd name="T3" fmla="*/ 8 h 10"/>
                  <a:gd name="T4" fmla="*/ 0 w 23"/>
                  <a:gd name="T5" fmla="*/ 10 h 10"/>
                  <a:gd name="T6" fmla="*/ 12 w 23"/>
                  <a:gd name="T7" fmla="*/ 10 h 10"/>
                  <a:gd name="T8" fmla="*/ 23 w 23"/>
                  <a:gd name="T9" fmla="*/ 6 h 10"/>
                  <a:gd name="T10" fmla="*/ 15 w 23"/>
                  <a:gd name="T11" fmla="*/ 0 h 10"/>
                  <a:gd name="T12" fmla="*/ 0 w 23"/>
                  <a:gd name="T13" fmla="*/ 2 h 10"/>
                  <a:gd name="T14" fmla="*/ 0 w 23"/>
                  <a:gd name="T15" fmla="*/ 4 h 10"/>
                  <a:gd name="T16" fmla="*/ 0 w 23"/>
                  <a:gd name="T17" fmla="*/ 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0">
                    <a:moveTo>
                      <a:pt x="0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12" y="10"/>
                    </a:lnTo>
                    <a:lnTo>
                      <a:pt x="23" y="6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89" name="Freeform 135"/>
              <p:cNvSpPr>
                <a:spLocks/>
              </p:cNvSpPr>
              <p:nvPr/>
            </p:nvSpPr>
            <p:spPr bwMode="auto">
              <a:xfrm>
                <a:off x="-2325" y="3746"/>
                <a:ext cx="93" cy="17"/>
              </a:xfrm>
              <a:custGeom>
                <a:avLst/>
                <a:gdLst>
                  <a:gd name="T0" fmla="*/ 0 w 93"/>
                  <a:gd name="T1" fmla="*/ 13 h 17"/>
                  <a:gd name="T2" fmla="*/ 0 w 93"/>
                  <a:gd name="T3" fmla="*/ 15 h 17"/>
                  <a:gd name="T4" fmla="*/ 3 w 93"/>
                  <a:gd name="T5" fmla="*/ 17 h 17"/>
                  <a:gd name="T6" fmla="*/ 90 w 93"/>
                  <a:gd name="T7" fmla="*/ 10 h 17"/>
                  <a:gd name="T8" fmla="*/ 93 w 93"/>
                  <a:gd name="T9" fmla="*/ 6 h 17"/>
                  <a:gd name="T10" fmla="*/ 90 w 93"/>
                  <a:gd name="T11" fmla="*/ 0 h 17"/>
                  <a:gd name="T12" fmla="*/ 3 w 93"/>
                  <a:gd name="T13" fmla="*/ 8 h 17"/>
                  <a:gd name="T14" fmla="*/ 0 w 93"/>
                  <a:gd name="T15" fmla="*/ 10 h 17"/>
                  <a:gd name="T16" fmla="*/ 0 w 93"/>
                  <a:gd name="T17" fmla="*/ 1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90" y="10"/>
                    </a:lnTo>
                    <a:lnTo>
                      <a:pt x="93" y="6"/>
                    </a:lnTo>
                    <a:lnTo>
                      <a:pt x="90" y="0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0" name="Freeform 136"/>
              <p:cNvSpPr>
                <a:spLocks/>
              </p:cNvSpPr>
              <p:nvPr/>
            </p:nvSpPr>
            <p:spPr bwMode="auto">
              <a:xfrm>
                <a:off x="-2293" y="3969"/>
                <a:ext cx="50" cy="11"/>
              </a:xfrm>
              <a:custGeom>
                <a:avLst/>
                <a:gdLst>
                  <a:gd name="T0" fmla="*/ 0 w 50"/>
                  <a:gd name="T1" fmla="*/ 9 h 11"/>
                  <a:gd name="T2" fmla="*/ 3 w 50"/>
                  <a:gd name="T3" fmla="*/ 9 h 11"/>
                  <a:gd name="T4" fmla="*/ 6 w 50"/>
                  <a:gd name="T5" fmla="*/ 11 h 11"/>
                  <a:gd name="T6" fmla="*/ 41 w 50"/>
                  <a:gd name="T7" fmla="*/ 11 h 11"/>
                  <a:gd name="T8" fmla="*/ 50 w 50"/>
                  <a:gd name="T9" fmla="*/ 9 h 11"/>
                  <a:gd name="T10" fmla="*/ 50 w 50"/>
                  <a:gd name="T11" fmla="*/ 1 h 11"/>
                  <a:gd name="T12" fmla="*/ 23 w 50"/>
                  <a:gd name="T13" fmla="*/ 0 h 11"/>
                  <a:gd name="T14" fmla="*/ 0 w 50"/>
                  <a:gd name="T15" fmla="*/ 3 h 11"/>
                  <a:gd name="T16" fmla="*/ 0 w 50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1">
                    <a:moveTo>
                      <a:pt x="0" y="9"/>
                    </a:moveTo>
                    <a:lnTo>
                      <a:pt x="3" y="9"/>
                    </a:lnTo>
                    <a:lnTo>
                      <a:pt x="6" y="11"/>
                    </a:lnTo>
                    <a:lnTo>
                      <a:pt x="41" y="11"/>
                    </a:lnTo>
                    <a:lnTo>
                      <a:pt x="50" y="9"/>
                    </a:lnTo>
                    <a:lnTo>
                      <a:pt x="50" y="1"/>
                    </a:lnTo>
                    <a:lnTo>
                      <a:pt x="23" y="0"/>
                    </a:lnTo>
                    <a:lnTo>
                      <a:pt x="0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1" name="Freeform 137"/>
              <p:cNvSpPr>
                <a:spLocks/>
              </p:cNvSpPr>
              <p:nvPr/>
            </p:nvSpPr>
            <p:spPr bwMode="auto">
              <a:xfrm>
                <a:off x="-2278" y="3227"/>
                <a:ext cx="26" cy="8"/>
              </a:xfrm>
              <a:custGeom>
                <a:avLst/>
                <a:gdLst>
                  <a:gd name="T0" fmla="*/ 3 w 26"/>
                  <a:gd name="T1" fmla="*/ 8 h 8"/>
                  <a:gd name="T2" fmla="*/ 11 w 26"/>
                  <a:gd name="T3" fmla="*/ 6 h 8"/>
                  <a:gd name="T4" fmla="*/ 26 w 26"/>
                  <a:gd name="T5" fmla="*/ 6 h 8"/>
                  <a:gd name="T6" fmla="*/ 23 w 26"/>
                  <a:gd name="T7" fmla="*/ 2 h 8"/>
                  <a:gd name="T8" fmla="*/ 23 w 26"/>
                  <a:gd name="T9" fmla="*/ 0 h 8"/>
                  <a:gd name="T10" fmla="*/ 0 w 26"/>
                  <a:gd name="T11" fmla="*/ 4 h 8"/>
                  <a:gd name="T12" fmla="*/ 0 w 26"/>
                  <a:gd name="T13" fmla="*/ 6 h 8"/>
                  <a:gd name="T14" fmla="*/ 3 w 2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8">
                    <a:moveTo>
                      <a:pt x="3" y="8"/>
                    </a:moveTo>
                    <a:lnTo>
                      <a:pt x="11" y="6"/>
                    </a:lnTo>
                    <a:lnTo>
                      <a:pt x="26" y="6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2" name="Freeform 138"/>
              <p:cNvSpPr>
                <a:spLocks/>
              </p:cNvSpPr>
              <p:nvPr/>
            </p:nvSpPr>
            <p:spPr bwMode="auto">
              <a:xfrm>
                <a:off x="-2150" y="3965"/>
                <a:ext cx="32" cy="7"/>
              </a:xfrm>
              <a:custGeom>
                <a:avLst/>
                <a:gdLst>
                  <a:gd name="T0" fmla="*/ 0 w 32"/>
                  <a:gd name="T1" fmla="*/ 5 h 7"/>
                  <a:gd name="T2" fmla="*/ 2 w 32"/>
                  <a:gd name="T3" fmla="*/ 7 h 7"/>
                  <a:gd name="T4" fmla="*/ 32 w 32"/>
                  <a:gd name="T5" fmla="*/ 5 h 7"/>
                  <a:gd name="T6" fmla="*/ 29 w 32"/>
                  <a:gd name="T7" fmla="*/ 0 h 7"/>
                  <a:gd name="T8" fmla="*/ 20 w 32"/>
                  <a:gd name="T9" fmla="*/ 0 h 7"/>
                  <a:gd name="T10" fmla="*/ 8 w 32"/>
                  <a:gd name="T11" fmla="*/ 0 h 7"/>
                  <a:gd name="T12" fmla="*/ 2 w 32"/>
                  <a:gd name="T13" fmla="*/ 0 h 7"/>
                  <a:gd name="T14" fmla="*/ 0 w 32"/>
                  <a:gd name="T15" fmla="*/ 2 h 7"/>
                  <a:gd name="T16" fmla="*/ 0 w 32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">
                    <a:moveTo>
                      <a:pt x="0" y="5"/>
                    </a:moveTo>
                    <a:lnTo>
                      <a:pt x="2" y="7"/>
                    </a:lnTo>
                    <a:lnTo>
                      <a:pt x="32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3" name="Freeform 139"/>
              <p:cNvSpPr>
                <a:spLocks/>
              </p:cNvSpPr>
              <p:nvPr/>
            </p:nvSpPr>
            <p:spPr bwMode="auto">
              <a:xfrm>
                <a:off x="-2101" y="3720"/>
                <a:ext cx="131" cy="20"/>
              </a:xfrm>
              <a:custGeom>
                <a:avLst/>
                <a:gdLst>
                  <a:gd name="T0" fmla="*/ 0 w 131"/>
                  <a:gd name="T1" fmla="*/ 20 h 20"/>
                  <a:gd name="T2" fmla="*/ 3 w 131"/>
                  <a:gd name="T3" fmla="*/ 20 h 20"/>
                  <a:gd name="T4" fmla="*/ 6 w 131"/>
                  <a:gd name="T5" fmla="*/ 20 h 20"/>
                  <a:gd name="T6" fmla="*/ 131 w 131"/>
                  <a:gd name="T7" fmla="*/ 15 h 20"/>
                  <a:gd name="T8" fmla="*/ 128 w 131"/>
                  <a:gd name="T9" fmla="*/ 9 h 20"/>
                  <a:gd name="T10" fmla="*/ 125 w 131"/>
                  <a:gd name="T11" fmla="*/ 5 h 20"/>
                  <a:gd name="T12" fmla="*/ 99 w 131"/>
                  <a:gd name="T13" fmla="*/ 0 h 20"/>
                  <a:gd name="T14" fmla="*/ 73 w 131"/>
                  <a:gd name="T15" fmla="*/ 0 h 20"/>
                  <a:gd name="T16" fmla="*/ 44 w 131"/>
                  <a:gd name="T17" fmla="*/ 0 h 20"/>
                  <a:gd name="T18" fmla="*/ 20 w 131"/>
                  <a:gd name="T19" fmla="*/ 7 h 20"/>
                  <a:gd name="T20" fmla="*/ 6 w 131"/>
                  <a:gd name="T21" fmla="*/ 13 h 20"/>
                  <a:gd name="T22" fmla="*/ 0 w 131"/>
                  <a:gd name="T23" fmla="*/ 19 h 20"/>
                  <a:gd name="T24" fmla="*/ 0 w 131"/>
                  <a:gd name="T25" fmla="*/ 2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0">
                    <a:moveTo>
                      <a:pt x="0" y="20"/>
                    </a:moveTo>
                    <a:lnTo>
                      <a:pt x="3" y="20"/>
                    </a:lnTo>
                    <a:lnTo>
                      <a:pt x="6" y="20"/>
                    </a:lnTo>
                    <a:lnTo>
                      <a:pt x="131" y="15"/>
                    </a:lnTo>
                    <a:lnTo>
                      <a:pt x="128" y="9"/>
                    </a:lnTo>
                    <a:lnTo>
                      <a:pt x="125" y="5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4" y="0"/>
                    </a:lnTo>
                    <a:lnTo>
                      <a:pt x="20" y="7"/>
                    </a:lnTo>
                    <a:lnTo>
                      <a:pt x="6" y="13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4" name="Freeform 140"/>
              <p:cNvSpPr>
                <a:spLocks/>
              </p:cNvSpPr>
              <p:nvPr/>
            </p:nvSpPr>
            <p:spPr bwMode="auto">
              <a:xfrm>
                <a:off x="-2150" y="-202"/>
                <a:ext cx="4671" cy="4271"/>
              </a:xfrm>
              <a:custGeom>
                <a:avLst/>
                <a:gdLst>
                  <a:gd name="T0" fmla="*/ 749 w 4671"/>
                  <a:gd name="T1" fmla="*/ 2893 h 4271"/>
                  <a:gd name="T2" fmla="*/ 953 w 4671"/>
                  <a:gd name="T3" fmla="*/ 3173 h 4271"/>
                  <a:gd name="T4" fmla="*/ 950 w 4671"/>
                  <a:gd name="T5" fmla="*/ 3226 h 4271"/>
                  <a:gd name="T6" fmla="*/ 979 w 4671"/>
                  <a:gd name="T7" fmla="*/ 3536 h 4271"/>
                  <a:gd name="T8" fmla="*/ 1008 w 4671"/>
                  <a:gd name="T9" fmla="*/ 3849 h 4271"/>
                  <a:gd name="T10" fmla="*/ 1215 w 4671"/>
                  <a:gd name="T11" fmla="*/ 4271 h 4271"/>
                  <a:gd name="T12" fmla="*/ 1906 w 4671"/>
                  <a:gd name="T13" fmla="*/ 4228 h 4271"/>
                  <a:gd name="T14" fmla="*/ 3031 w 4671"/>
                  <a:gd name="T15" fmla="*/ 4182 h 4271"/>
                  <a:gd name="T16" fmla="*/ 4150 w 4671"/>
                  <a:gd name="T17" fmla="*/ 4148 h 4271"/>
                  <a:gd name="T18" fmla="*/ 4650 w 4671"/>
                  <a:gd name="T19" fmla="*/ 3942 h 4271"/>
                  <a:gd name="T20" fmla="*/ 4598 w 4671"/>
                  <a:gd name="T21" fmla="*/ 3290 h 4271"/>
                  <a:gd name="T22" fmla="*/ 4601 w 4671"/>
                  <a:gd name="T23" fmla="*/ 3712 h 4271"/>
                  <a:gd name="T24" fmla="*/ 4522 w 4671"/>
                  <a:gd name="T25" fmla="*/ 4041 h 4271"/>
                  <a:gd name="T26" fmla="*/ 4467 w 4671"/>
                  <a:gd name="T27" fmla="*/ 3722 h 4271"/>
                  <a:gd name="T28" fmla="*/ 4435 w 4671"/>
                  <a:gd name="T29" fmla="*/ 3587 h 4271"/>
                  <a:gd name="T30" fmla="*/ 4377 w 4671"/>
                  <a:gd name="T31" fmla="*/ 3912 h 4271"/>
                  <a:gd name="T32" fmla="*/ 4363 w 4671"/>
                  <a:gd name="T33" fmla="*/ 3511 h 4271"/>
                  <a:gd name="T34" fmla="*/ 4336 w 4671"/>
                  <a:gd name="T35" fmla="*/ 3365 h 4271"/>
                  <a:gd name="T36" fmla="*/ 4130 w 4671"/>
                  <a:gd name="T37" fmla="*/ 3287 h 4271"/>
                  <a:gd name="T38" fmla="*/ 4124 w 4671"/>
                  <a:gd name="T39" fmla="*/ 3017 h 4271"/>
                  <a:gd name="T40" fmla="*/ 4185 w 4671"/>
                  <a:gd name="T41" fmla="*/ 2678 h 4271"/>
                  <a:gd name="T42" fmla="*/ 4185 w 4671"/>
                  <a:gd name="T43" fmla="*/ 2557 h 4271"/>
                  <a:gd name="T44" fmla="*/ 4150 w 4671"/>
                  <a:gd name="T45" fmla="*/ 2253 h 4271"/>
                  <a:gd name="T46" fmla="*/ 4272 w 4671"/>
                  <a:gd name="T47" fmla="*/ 2080 h 4271"/>
                  <a:gd name="T48" fmla="*/ 4235 w 4671"/>
                  <a:gd name="T49" fmla="*/ 1215 h 4271"/>
                  <a:gd name="T50" fmla="*/ 4281 w 4671"/>
                  <a:gd name="T51" fmla="*/ 888 h 4271"/>
                  <a:gd name="T52" fmla="*/ 4307 w 4671"/>
                  <a:gd name="T53" fmla="*/ 563 h 4271"/>
                  <a:gd name="T54" fmla="*/ 4331 w 4671"/>
                  <a:gd name="T55" fmla="*/ 166 h 4271"/>
                  <a:gd name="T56" fmla="*/ 4209 w 4671"/>
                  <a:gd name="T57" fmla="*/ 198 h 4271"/>
                  <a:gd name="T58" fmla="*/ 4179 w 4671"/>
                  <a:gd name="T59" fmla="*/ 445 h 4271"/>
                  <a:gd name="T60" fmla="*/ 4110 w 4671"/>
                  <a:gd name="T61" fmla="*/ 705 h 4271"/>
                  <a:gd name="T62" fmla="*/ 4005 w 4671"/>
                  <a:gd name="T63" fmla="*/ 996 h 4271"/>
                  <a:gd name="T64" fmla="*/ 4028 w 4671"/>
                  <a:gd name="T65" fmla="*/ 574 h 4271"/>
                  <a:gd name="T66" fmla="*/ 4008 w 4671"/>
                  <a:gd name="T67" fmla="*/ 287 h 4271"/>
                  <a:gd name="T68" fmla="*/ 3743 w 4671"/>
                  <a:gd name="T69" fmla="*/ 352 h 4271"/>
                  <a:gd name="T70" fmla="*/ 3415 w 4671"/>
                  <a:gd name="T71" fmla="*/ 705 h 4271"/>
                  <a:gd name="T72" fmla="*/ 3348 w 4671"/>
                  <a:gd name="T73" fmla="*/ 1065 h 4271"/>
                  <a:gd name="T74" fmla="*/ 3319 w 4671"/>
                  <a:gd name="T75" fmla="*/ 1432 h 4271"/>
                  <a:gd name="T76" fmla="*/ 3223 w 4671"/>
                  <a:gd name="T77" fmla="*/ 1736 h 4271"/>
                  <a:gd name="T78" fmla="*/ 3223 w 4671"/>
                  <a:gd name="T79" fmla="*/ 1416 h 4271"/>
                  <a:gd name="T80" fmla="*/ 3307 w 4671"/>
                  <a:gd name="T81" fmla="*/ 1065 h 4271"/>
                  <a:gd name="T82" fmla="*/ 3246 w 4671"/>
                  <a:gd name="T83" fmla="*/ 1030 h 4271"/>
                  <a:gd name="T84" fmla="*/ 3150 w 4671"/>
                  <a:gd name="T85" fmla="*/ 1369 h 4271"/>
                  <a:gd name="T86" fmla="*/ 2994 w 4671"/>
                  <a:gd name="T87" fmla="*/ 1568 h 4271"/>
                  <a:gd name="T88" fmla="*/ 2918 w 4671"/>
                  <a:gd name="T89" fmla="*/ 1490 h 4271"/>
                  <a:gd name="T90" fmla="*/ 2738 w 4671"/>
                  <a:gd name="T91" fmla="*/ 1681 h 4271"/>
                  <a:gd name="T92" fmla="*/ 2665 w 4671"/>
                  <a:gd name="T93" fmla="*/ 2049 h 4271"/>
                  <a:gd name="T94" fmla="*/ 2566 w 4671"/>
                  <a:gd name="T95" fmla="*/ 2391 h 4271"/>
                  <a:gd name="T96" fmla="*/ 2470 w 4671"/>
                  <a:gd name="T97" fmla="*/ 2388 h 4271"/>
                  <a:gd name="T98" fmla="*/ 2255 w 4671"/>
                  <a:gd name="T99" fmla="*/ 2114 h 4271"/>
                  <a:gd name="T100" fmla="*/ 2020 w 4671"/>
                  <a:gd name="T101" fmla="*/ 2021 h 4271"/>
                  <a:gd name="T102" fmla="*/ 1918 w 4671"/>
                  <a:gd name="T103" fmla="*/ 2057 h 4271"/>
                  <a:gd name="T104" fmla="*/ 1869 w 4671"/>
                  <a:gd name="T105" fmla="*/ 2264 h 4271"/>
                  <a:gd name="T106" fmla="*/ 1648 w 4671"/>
                  <a:gd name="T107" fmla="*/ 2551 h 4271"/>
                  <a:gd name="T108" fmla="*/ 1270 w 4671"/>
                  <a:gd name="T109" fmla="*/ 2426 h 4271"/>
                  <a:gd name="T110" fmla="*/ 1340 w 4671"/>
                  <a:gd name="T111" fmla="*/ 2574 h 4271"/>
                  <a:gd name="T112" fmla="*/ 1069 w 4671"/>
                  <a:gd name="T113" fmla="*/ 2648 h 4271"/>
                  <a:gd name="T114" fmla="*/ 781 w 4671"/>
                  <a:gd name="T115" fmla="*/ 2716 h 4271"/>
                  <a:gd name="T116" fmla="*/ 1226 w 4671"/>
                  <a:gd name="T117" fmla="*/ 2720 h 4271"/>
                  <a:gd name="T118" fmla="*/ 994 w 4671"/>
                  <a:gd name="T119" fmla="*/ 2811 h 4271"/>
                  <a:gd name="T120" fmla="*/ 549 w 4671"/>
                  <a:gd name="T121" fmla="*/ 2844 h 4271"/>
                  <a:gd name="T122" fmla="*/ 252 w 4671"/>
                  <a:gd name="T123" fmla="*/ 2855 h 42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71" h="4271">
                    <a:moveTo>
                      <a:pt x="0" y="2920"/>
                    </a:moveTo>
                    <a:lnTo>
                      <a:pt x="8" y="2935"/>
                    </a:lnTo>
                    <a:lnTo>
                      <a:pt x="273" y="2916"/>
                    </a:lnTo>
                    <a:lnTo>
                      <a:pt x="273" y="2920"/>
                    </a:lnTo>
                    <a:lnTo>
                      <a:pt x="284" y="2926"/>
                    </a:lnTo>
                    <a:lnTo>
                      <a:pt x="299" y="2929"/>
                    </a:lnTo>
                    <a:lnTo>
                      <a:pt x="316" y="2931"/>
                    </a:lnTo>
                    <a:lnTo>
                      <a:pt x="337" y="2929"/>
                    </a:lnTo>
                    <a:lnTo>
                      <a:pt x="357" y="2929"/>
                    </a:lnTo>
                    <a:lnTo>
                      <a:pt x="377" y="2926"/>
                    </a:lnTo>
                    <a:lnTo>
                      <a:pt x="401" y="2924"/>
                    </a:lnTo>
                    <a:lnTo>
                      <a:pt x="421" y="2922"/>
                    </a:lnTo>
                    <a:lnTo>
                      <a:pt x="444" y="2924"/>
                    </a:lnTo>
                    <a:lnTo>
                      <a:pt x="459" y="2922"/>
                    </a:lnTo>
                    <a:lnTo>
                      <a:pt x="476" y="2920"/>
                    </a:lnTo>
                    <a:lnTo>
                      <a:pt x="494" y="2918"/>
                    </a:lnTo>
                    <a:lnTo>
                      <a:pt x="511" y="2916"/>
                    </a:lnTo>
                    <a:lnTo>
                      <a:pt x="555" y="2901"/>
                    </a:lnTo>
                    <a:lnTo>
                      <a:pt x="639" y="2903"/>
                    </a:lnTo>
                    <a:lnTo>
                      <a:pt x="671" y="2893"/>
                    </a:lnTo>
                    <a:lnTo>
                      <a:pt x="697" y="2895"/>
                    </a:lnTo>
                    <a:lnTo>
                      <a:pt x="723" y="2897"/>
                    </a:lnTo>
                    <a:lnTo>
                      <a:pt x="749" y="2893"/>
                    </a:lnTo>
                    <a:lnTo>
                      <a:pt x="776" y="2891"/>
                    </a:lnTo>
                    <a:lnTo>
                      <a:pt x="799" y="2886"/>
                    </a:lnTo>
                    <a:lnTo>
                      <a:pt x="825" y="2882"/>
                    </a:lnTo>
                    <a:lnTo>
                      <a:pt x="851" y="2876"/>
                    </a:lnTo>
                    <a:lnTo>
                      <a:pt x="877" y="2874"/>
                    </a:lnTo>
                    <a:lnTo>
                      <a:pt x="892" y="2867"/>
                    </a:lnTo>
                    <a:lnTo>
                      <a:pt x="912" y="2867"/>
                    </a:lnTo>
                    <a:lnTo>
                      <a:pt x="944" y="2874"/>
                    </a:lnTo>
                    <a:lnTo>
                      <a:pt x="953" y="2891"/>
                    </a:lnTo>
                    <a:lnTo>
                      <a:pt x="962" y="2912"/>
                    </a:lnTo>
                    <a:lnTo>
                      <a:pt x="962" y="2922"/>
                    </a:lnTo>
                    <a:lnTo>
                      <a:pt x="965" y="2933"/>
                    </a:lnTo>
                    <a:lnTo>
                      <a:pt x="967" y="2945"/>
                    </a:lnTo>
                    <a:lnTo>
                      <a:pt x="970" y="2956"/>
                    </a:lnTo>
                    <a:lnTo>
                      <a:pt x="970" y="2965"/>
                    </a:lnTo>
                    <a:lnTo>
                      <a:pt x="970" y="2977"/>
                    </a:lnTo>
                    <a:lnTo>
                      <a:pt x="970" y="2986"/>
                    </a:lnTo>
                    <a:lnTo>
                      <a:pt x="970" y="2998"/>
                    </a:lnTo>
                    <a:lnTo>
                      <a:pt x="967" y="3007"/>
                    </a:lnTo>
                    <a:lnTo>
                      <a:pt x="967" y="3019"/>
                    </a:lnTo>
                    <a:lnTo>
                      <a:pt x="965" y="3028"/>
                    </a:lnTo>
                    <a:lnTo>
                      <a:pt x="965" y="3040"/>
                    </a:lnTo>
                    <a:lnTo>
                      <a:pt x="953" y="3173"/>
                    </a:lnTo>
                    <a:lnTo>
                      <a:pt x="921" y="3171"/>
                    </a:lnTo>
                    <a:lnTo>
                      <a:pt x="915" y="3169"/>
                    </a:lnTo>
                    <a:lnTo>
                      <a:pt x="906" y="3165"/>
                    </a:lnTo>
                    <a:lnTo>
                      <a:pt x="869" y="3180"/>
                    </a:lnTo>
                    <a:lnTo>
                      <a:pt x="720" y="3203"/>
                    </a:lnTo>
                    <a:lnTo>
                      <a:pt x="715" y="3224"/>
                    </a:lnTo>
                    <a:lnTo>
                      <a:pt x="686" y="3233"/>
                    </a:lnTo>
                    <a:lnTo>
                      <a:pt x="697" y="3251"/>
                    </a:lnTo>
                    <a:lnTo>
                      <a:pt x="709" y="3249"/>
                    </a:lnTo>
                    <a:lnTo>
                      <a:pt x="723" y="3249"/>
                    </a:lnTo>
                    <a:lnTo>
                      <a:pt x="741" y="3249"/>
                    </a:lnTo>
                    <a:lnTo>
                      <a:pt x="758" y="3249"/>
                    </a:lnTo>
                    <a:lnTo>
                      <a:pt x="773" y="3247"/>
                    </a:lnTo>
                    <a:lnTo>
                      <a:pt x="790" y="3245"/>
                    </a:lnTo>
                    <a:lnTo>
                      <a:pt x="808" y="3243"/>
                    </a:lnTo>
                    <a:lnTo>
                      <a:pt x="825" y="3243"/>
                    </a:lnTo>
                    <a:lnTo>
                      <a:pt x="840" y="3239"/>
                    </a:lnTo>
                    <a:lnTo>
                      <a:pt x="857" y="3237"/>
                    </a:lnTo>
                    <a:lnTo>
                      <a:pt x="872" y="3235"/>
                    </a:lnTo>
                    <a:lnTo>
                      <a:pt x="889" y="3233"/>
                    </a:lnTo>
                    <a:lnTo>
                      <a:pt x="915" y="3226"/>
                    </a:lnTo>
                    <a:lnTo>
                      <a:pt x="944" y="3218"/>
                    </a:lnTo>
                    <a:lnTo>
                      <a:pt x="950" y="3226"/>
                    </a:lnTo>
                    <a:lnTo>
                      <a:pt x="956" y="3235"/>
                    </a:lnTo>
                    <a:lnTo>
                      <a:pt x="962" y="3247"/>
                    </a:lnTo>
                    <a:lnTo>
                      <a:pt x="967" y="3258"/>
                    </a:lnTo>
                    <a:lnTo>
                      <a:pt x="967" y="3270"/>
                    </a:lnTo>
                    <a:lnTo>
                      <a:pt x="970" y="3281"/>
                    </a:lnTo>
                    <a:lnTo>
                      <a:pt x="973" y="3292"/>
                    </a:lnTo>
                    <a:lnTo>
                      <a:pt x="976" y="3304"/>
                    </a:lnTo>
                    <a:lnTo>
                      <a:pt x="976" y="3315"/>
                    </a:lnTo>
                    <a:lnTo>
                      <a:pt x="976" y="3327"/>
                    </a:lnTo>
                    <a:lnTo>
                      <a:pt x="976" y="3338"/>
                    </a:lnTo>
                    <a:lnTo>
                      <a:pt x="976" y="3349"/>
                    </a:lnTo>
                    <a:lnTo>
                      <a:pt x="976" y="3361"/>
                    </a:lnTo>
                    <a:lnTo>
                      <a:pt x="976" y="3372"/>
                    </a:lnTo>
                    <a:lnTo>
                      <a:pt x="979" y="3384"/>
                    </a:lnTo>
                    <a:lnTo>
                      <a:pt x="985" y="3397"/>
                    </a:lnTo>
                    <a:lnTo>
                      <a:pt x="982" y="3414"/>
                    </a:lnTo>
                    <a:lnTo>
                      <a:pt x="982" y="3431"/>
                    </a:lnTo>
                    <a:lnTo>
                      <a:pt x="979" y="3448"/>
                    </a:lnTo>
                    <a:lnTo>
                      <a:pt x="979" y="3465"/>
                    </a:lnTo>
                    <a:lnTo>
                      <a:pt x="979" y="3482"/>
                    </a:lnTo>
                    <a:lnTo>
                      <a:pt x="979" y="3500"/>
                    </a:lnTo>
                    <a:lnTo>
                      <a:pt x="979" y="3517"/>
                    </a:lnTo>
                    <a:lnTo>
                      <a:pt x="979" y="3536"/>
                    </a:lnTo>
                    <a:lnTo>
                      <a:pt x="979" y="3553"/>
                    </a:lnTo>
                    <a:lnTo>
                      <a:pt x="979" y="3570"/>
                    </a:lnTo>
                    <a:lnTo>
                      <a:pt x="979" y="3587"/>
                    </a:lnTo>
                    <a:lnTo>
                      <a:pt x="979" y="3606"/>
                    </a:lnTo>
                    <a:lnTo>
                      <a:pt x="979" y="3623"/>
                    </a:lnTo>
                    <a:lnTo>
                      <a:pt x="979" y="3640"/>
                    </a:lnTo>
                    <a:lnTo>
                      <a:pt x="979" y="3657"/>
                    </a:lnTo>
                    <a:lnTo>
                      <a:pt x="982" y="3676"/>
                    </a:lnTo>
                    <a:lnTo>
                      <a:pt x="991" y="3688"/>
                    </a:lnTo>
                    <a:lnTo>
                      <a:pt x="994" y="3693"/>
                    </a:lnTo>
                    <a:lnTo>
                      <a:pt x="991" y="3695"/>
                    </a:lnTo>
                    <a:lnTo>
                      <a:pt x="988" y="3699"/>
                    </a:lnTo>
                    <a:lnTo>
                      <a:pt x="994" y="3705"/>
                    </a:lnTo>
                    <a:lnTo>
                      <a:pt x="1002" y="3711"/>
                    </a:lnTo>
                    <a:lnTo>
                      <a:pt x="1008" y="3730"/>
                    </a:lnTo>
                    <a:lnTo>
                      <a:pt x="1005" y="3779"/>
                    </a:lnTo>
                    <a:lnTo>
                      <a:pt x="994" y="3779"/>
                    </a:lnTo>
                    <a:lnTo>
                      <a:pt x="988" y="3783"/>
                    </a:lnTo>
                    <a:lnTo>
                      <a:pt x="988" y="3794"/>
                    </a:lnTo>
                    <a:lnTo>
                      <a:pt x="991" y="3809"/>
                    </a:lnTo>
                    <a:lnTo>
                      <a:pt x="994" y="3821"/>
                    </a:lnTo>
                    <a:lnTo>
                      <a:pt x="1002" y="3836"/>
                    </a:lnTo>
                    <a:lnTo>
                      <a:pt x="1008" y="3849"/>
                    </a:lnTo>
                    <a:lnTo>
                      <a:pt x="1017" y="3863"/>
                    </a:lnTo>
                    <a:lnTo>
                      <a:pt x="1026" y="3876"/>
                    </a:lnTo>
                    <a:lnTo>
                      <a:pt x="1034" y="3891"/>
                    </a:lnTo>
                    <a:lnTo>
                      <a:pt x="1040" y="3903"/>
                    </a:lnTo>
                    <a:lnTo>
                      <a:pt x="1049" y="3918"/>
                    </a:lnTo>
                    <a:lnTo>
                      <a:pt x="1058" y="3929"/>
                    </a:lnTo>
                    <a:lnTo>
                      <a:pt x="1066" y="3944"/>
                    </a:lnTo>
                    <a:lnTo>
                      <a:pt x="1072" y="3958"/>
                    </a:lnTo>
                    <a:lnTo>
                      <a:pt x="1078" y="3973"/>
                    </a:lnTo>
                    <a:lnTo>
                      <a:pt x="1081" y="3986"/>
                    </a:lnTo>
                    <a:lnTo>
                      <a:pt x="1087" y="4001"/>
                    </a:lnTo>
                    <a:lnTo>
                      <a:pt x="1092" y="4015"/>
                    </a:lnTo>
                    <a:lnTo>
                      <a:pt x="1101" y="4030"/>
                    </a:lnTo>
                    <a:lnTo>
                      <a:pt x="1104" y="4043"/>
                    </a:lnTo>
                    <a:lnTo>
                      <a:pt x="1110" y="4058"/>
                    </a:lnTo>
                    <a:lnTo>
                      <a:pt x="1110" y="4072"/>
                    </a:lnTo>
                    <a:lnTo>
                      <a:pt x="1113" y="4087"/>
                    </a:lnTo>
                    <a:lnTo>
                      <a:pt x="1116" y="4100"/>
                    </a:lnTo>
                    <a:lnTo>
                      <a:pt x="1124" y="4115"/>
                    </a:lnTo>
                    <a:lnTo>
                      <a:pt x="1101" y="4131"/>
                    </a:lnTo>
                    <a:lnTo>
                      <a:pt x="1183" y="4271"/>
                    </a:lnTo>
                    <a:lnTo>
                      <a:pt x="1197" y="4271"/>
                    </a:lnTo>
                    <a:lnTo>
                      <a:pt x="1215" y="4271"/>
                    </a:lnTo>
                    <a:lnTo>
                      <a:pt x="1232" y="4271"/>
                    </a:lnTo>
                    <a:lnTo>
                      <a:pt x="1249" y="4271"/>
                    </a:lnTo>
                    <a:lnTo>
                      <a:pt x="1267" y="4269"/>
                    </a:lnTo>
                    <a:lnTo>
                      <a:pt x="1284" y="4267"/>
                    </a:lnTo>
                    <a:lnTo>
                      <a:pt x="1302" y="4266"/>
                    </a:lnTo>
                    <a:lnTo>
                      <a:pt x="1322" y="4266"/>
                    </a:lnTo>
                    <a:lnTo>
                      <a:pt x="1340" y="4262"/>
                    </a:lnTo>
                    <a:lnTo>
                      <a:pt x="1357" y="4262"/>
                    </a:lnTo>
                    <a:lnTo>
                      <a:pt x="1374" y="4258"/>
                    </a:lnTo>
                    <a:lnTo>
                      <a:pt x="1392" y="4258"/>
                    </a:lnTo>
                    <a:lnTo>
                      <a:pt x="1409" y="4256"/>
                    </a:lnTo>
                    <a:lnTo>
                      <a:pt x="1430" y="4256"/>
                    </a:lnTo>
                    <a:lnTo>
                      <a:pt x="1450" y="4256"/>
                    </a:lnTo>
                    <a:lnTo>
                      <a:pt x="1470" y="4258"/>
                    </a:lnTo>
                    <a:lnTo>
                      <a:pt x="1517" y="4252"/>
                    </a:lnTo>
                    <a:lnTo>
                      <a:pt x="1566" y="4250"/>
                    </a:lnTo>
                    <a:lnTo>
                      <a:pt x="1613" y="4245"/>
                    </a:lnTo>
                    <a:lnTo>
                      <a:pt x="1665" y="4243"/>
                    </a:lnTo>
                    <a:lnTo>
                      <a:pt x="1712" y="4239"/>
                    </a:lnTo>
                    <a:lnTo>
                      <a:pt x="1761" y="4237"/>
                    </a:lnTo>
                    <a:lnTo>
                      <a:pt x="1808" y="4233"/>
                    </a:lnTo>
                    <a:lnTo>
                      <a:pt x="1860" y="4231"/>
                    </a:lnTo>
                    <a:lnTo>
                      <a:pt x="1906" y="4228"/>
                    </a:lnTo>
                    <a:lnTo>
                      <a:pt x="1956" y="4226"/>
                    </a:lnTo>
                    <a:lnTo>
                      <a:pt x="2005" y="4222"/>
                    </a:lnTo>
                    <a:lnTo>
                      <a:pt x="2055" y="4220"/>
                    </a:lnTo>
                    <a:lnTo>
                      <a:pt x="2101" y="4216"/>
                    </a:lnTo>
                    <a:lnTo>
                      <a:pt x="2153" y="4214"/>
                    </a:lnTo>
                    <a:lnTo>
                      <a:pt x="2200" y="4210"/>
                    </a:lnTo>
                    <a:lnTo>
                      <a:pt x="2252" y="4210"/>
                    </a:lnTo>
                    <a:lnTo>
                      <a:pt x="2299" y="4207"/>
                    </a:lnTo>
                    <a:lnTo>
                      <a:pt x="2348" y="4205"/>
                    </a:lnTo>
                    <a:lnTo>
                      <a:pt x="2395" y="4203"/>
                    </a:lnTo>
                    <a:lnTo>
                      <a:pt x="2444" y="4201"/>
                    </a:lnTo>
                    <a:lnTo>
                      <a:pt x="2491" y="4197"/>
                    </a:lnTo>
                    <a:lnTo>
                      <a:pt x="2543" y="4197"/>
                    </a:lnTo>
                    <a:lnTo>
                      <a:pt x="2589" y="4193"/>
                    </a:lnTo>
                    <a:lnTo>
                      <a:pt x="2642" y="4193"/>
                    </a:lnTo>
                    <a:lnTo>
                      <a:pt x="2688" y="4191"/>
                    </a:lnTo>
                    <a:lnTo>
                      <a:pt x="2738" y="4190"/>
                    </a:lnTo>
                    <a:lnTo>
                      <a:pt x="2784" y="4188"/>
                    </a:lnTo>
                    <a:lnTo>
                      <a:pt x="2834" y="4188"/>
                    </a:lnTo>
                    <a:lnTo>
                      <a:pt x="2880" y="4186"/>
                    </a:lnTo>
                    <a:lnTo>
                      <a:pt x="2932" y="4184"/>
                    </a:lnTo>
                    <a:lnTo>
                      <a:pt x="2979" y="4182"/>
                    </a:lnTo>
                    <a:lnTo>
                      <a:pt x="3031" y="4182"/>
                    </a:lnTo>
                    <a:lnTo>
                      <a:pt x="3078" y="4180"/>
                    </a:lnTo>
                    <a:lnTo>
                      <a:pt x="3127" y="4178"/>
                    </a:lnTo>
                    <a:lnTo>
                      <a:pt x="3174" y="4176"/>
                    </a:lnTo>
                    <a:lnTo>
                      <a:pt x="3223" y="4176"/>
                    </a:lnTo>
                    <a:lnTo>
                      <a:pt x="3270" y="4174"/>
                    </a:lnTo>
                    <a:lnTo>
                      <a:pt x="3322" y="4172"/>
                    </a:lnTo>
                    <a:lnTo>
                      <a:pt x="3368" y="4171"/>
                    </a:lnTo>
                    <a:lnTo>
                      <a:pt x="3421" y="4171"/>
                    </a:lnTo>
                    <a:lnTo>
                      <a:pt x="3467" y="4169"/>
                    </a:lnTo>
                    <a:lnTo>
                      <a:pt x="3517" y="4167"/>
                    </a:lnTo>
                    <a:lnTo>
                      <a:pt x="3563" y="4165"/>
                    </a:lnTo>
                    <a:lnTo>
                      <a:pt x="3613" y="4165"/>
                    </a:lnTo>
                    <a:lnTo>
                      <a:pt x="3659" y="4163"/>
                    </a:lnTo>
                    <a:lnTo>
                      <a:pt x="3711" y="4161"/>
                    </a:lnTo>
                    <a:lnTo>
                      <a:pt x="3758" y="4159"/>
                    </a:lnTo>
                    <a:lnTo>
                      <a:pt x="3810" y="4159"/>
                    </a:lnTo>
                    <a:lnTo>
                      <a:pt x="3857" y="4157"/>
                    </a:lnTo>
                    <a:lnTo>
                      <a:pt x="3906" y="4155"/>
                    </a:lnTo>
                    <a:lnTo>
                      <a:pt x="3956" y="4153"/>
                    </a:lnTo>
                    <a:lnTo>
                      <a:pt x="4005" y="4153"/>
                    </a:lnTo>
                    <a:lnTo>
                      <a:pt x="4052" y="4151"/>
                    </a:lnTo>
                    <a:lnTo>
                      <a:pt x="4104" y="4150"/>
                    </a:lnTo>
                    <a:lnTo>
                      <a:pt x="4150" y="4148"/>
                    </a:lnTo>
                    <a:lnTo>
                      <a:pt x="4203" y="4148"/>
                    </a:lnTo>
                    <a:lnTo>
                      <a:pt x="4249" y="4146"/>
                    </a:lnTo>
                    <a:lnTo>
                      <a:pt x="4299" y="4144"/>
                    </a:lnTo>
                    <a:lnTo>
                      <a:pt x="4348" y="4142"/>
                    </a:lnTo>
                    <a:lnTo>
                      <a:pt x="4397" y="4142"/>
                    </a:lnTo>
                    <a:lnTo>
                      <a:pt x="4444" y="4140"/>
                    </a:lnTo>
                    <a:lnTo>
                      <a:pt x="4496" y="4140"/>
                    </a:lnTo>
                    <a:lnTo>
                      <a:pt x="4543" y="4138"/>
                    </a:lnTo>
                    <a:lnTo>
                      <a:pt x="4595" y="4138"/>
                    </a:lnTo>
                    <a:lnTo>
                      <a:pt x="4604" y="4131"/>
                    </a:lnTo>
                    <a:lnTo>
                      <a:pt x="4613" y="4123"/>
                    </a:lnTo>
                    <a:lnTo>
                      <a:pt x="4607" y="4112"/>
                    </a:lnTo>
                    <a:lnTo>
                      <a:pt x="4613" y="4102"/>
                    </a:lnTo>
                    <a:lnTo>
                      <a:pt x="4618" y="4098"/>
                    </a:lnTo>
                    <a:lnTo>
                      <a:pt x="4627" y="4096"/>
                    </a:lnTo>
                    <a:lnTo>
                      <a:pt x="4636" y="4093"/>
                    </a:lnTo>
                    <a:lnTo>
                      <a:pt x="4653" y="4093"/>
                    </a:lnTo>
                    <a:lnTo>
                      <a:pt x="4653" y="4100"/>
                    </a:lnTo>
                    <a:lnTo>
                      <a:pt x="4659" y="4112"/>
                    </a:lnTo>
                    <a:lnTo>
                      <a:pt x="4668" y="4093"/>
                    </a:lnTo>
                    <a:lnTo>
                      <a:pt x="4671" y="4087"/>
                    </a:lnTo>
                    <a:lnTo>
                      <a:pt x="4662" y="4081"/>
                    </a:lnTo>
                    <a:lnTo>
                      <a:pt x="4650" y="3942"/>
                    </a:lnTo>
                    <a:lnTo>
                      <a:pt x="4647" y="3937"/>
                    </a:lnTo>
                    <a:lnTo>
                      <a:pt x="4653" y="3933"/>
                    </a:lnTo>
                    <a:lnTo>
                      <a:pt x="4647" y="3920"/>
                    </a:lnTo>
                    <a:lnTo>
                      <a:pt x="4647" y="3908"/>
                    </a:lnTo>
                    <a:lnTo>
                      <a:pt x="4650" y="3895"/>
                    </a:lnTo>
                    <a:lnTo>
                      <a:pt x="4656" y="3883"/>
                    </a:lnTo>
                    <a:lnTo>
                      <a:pt x="4645" y="3868"/>
                    </a:lnTo>
                    <a:lnTo>
                      <a:pt x="4647" y="3863"/>
                    </a:lnTo>
                    <a:lnTo>
                      <a:pt x="4653" y="3859"/>
                    </a:lnTo>
                    <a:lnTo>
                      <a:pt x="4642" y="3579"/>
                    </a:lnTo>
                    <a:lnTo>
                      <a:pt x="4633" y="3564"/>
                    </a:lnTo>
                    <a:lnTo>
                      <a:pt x="4642" y="3538"/>
                    </a:lnTo>
                    <a:lnTo>
                      <a:pt x="4615" y="3332"/>
                    </a:lnTo>
                    <a:lnTo>
                      <a:pt x="4604" y="3328"/>
                    </a:lnTo>
                    <a:lnTo>
                      <a:pt x="4595" y="3323"/>
                    </a:lnTo>
                    <a:lnTo>
                      <a:pt x="4607" y="3315"/>
                    </a:lnTo>
                    <a:lnTo>
                      <a:pt x="4618" y="3304"/>
                    </a:lnTo>
                    <a:lnTo>
                      <a:pt x="4613" y="3298"/>
                    </a:lnTo>
                    <a:lnTo>
                      <a:pt x="4615" y="3292"/>
                    </a:lnTo>
                    <a:lnTo>
                      <a:pt x="4618" y="3289"/>
                    </a:lnTo>
                    <a:lnTo>
                      <a:pt x="4615" y="3285"/>
                    </a:lnTo>
                    <a:lnTo>
                      <a:pt x="4607" y="3287"/>
                    </a:lnTo>
                    <a:lnTo>
                      <a:pt x="4598" y="3290"/>
                    </a:lnTo>
                    <a:lnTo>
                      <a:pt x="4598" y="3298"/>
                    </a:lnTo>
                    <a:lnTo>
                      <a:pt x="4604" y="3306"/>
                    </a:lnTo>
                    <a:lnTo>
                      <a:pt x="4598" y="3353"/>
                    </a:lnTo>
                    <a:lnTo>
                      <a:pt x="4589" y="3370"/>
                    </a:lnTo>
                    <a:lnTo>
                      <a:pt x="4589" y="3391"/>
                    </a:lnTo>
                    <a:lnTo>
                      <a:pt x="4586" y="3408"/>
                    </a:lnTo>
                    <a:lnTo>
                      <a:pt x="4586" y="3429"/>
                    </a:lnTo>
                    <a:lnTo>
                      <a:pt x="4583" y="3448"/>
                    </a:lnTo>
                    <a:lnTo>
                      <a:pt x="4583" y="3467"/>
                    </a:lnTo>
                    <a:lnTo>
                      <a:pt x="4581" y="3486"/>
                    </a:lnTo>
                    <a:lnTo>
                      <a:pt x="4578" y="3507"/>
                    </a:lnTo>
                    <a:lnTo>
                      <a:pt x="4581" y="3524"/>
                    </a:lnTo>
                    <a:lnTo>
                      <a:pt x="4583" y="3541"/>
                    </a:lnTo>
                    <a:lnTo>
                      <a:pt x="4586" y="3558"/>
                    </a:lnTo>
                    <a:lnTo>
                      <a:pt x="4589" y="3576"/>
                    </a:lnTo>
                    <a:lnTo>
                      <a:pt x="4589" y="3593"/>
                    </a:lnTo>
                    <a:lnTo>
                      <a:pt x="4592" y="3610"/>
                    </a:lnTo>
                    <a:lnTo>
                      <a:pt x="4595" y="3627"/>
                    </a:lnTo>
                    <a:lnTo>
                      <a:pt x="4598" y="3644"/>
                    </a:lnTo>
                    <a:lnTo>
                      <a:pt x="4598" y="3661"/>
                    </a:lnTo>
                    <a:lnTo>
                      <a:pt x="4598" y="3678"/>
                    </a:lnTo>
                    <a:lnTo>
                      <a:pt x="4598" y="3695"/>
                    </a:lnTo>
                    <a:lnTo>
                      <a:pt x="4601" y="3712"/>
                    </a:lnTo>
                    <a:lnTo>
                      <a:pt x="4601" y="3730"/>
                    </a:lnTo>
                    <a:lnTo>
                      <a:pt x="4601" y="3747"/>
                    </a:lnTo>
                    <a:lnTo>
                      <a:pt x="4601" y="3764"/>
                    </a:lnTo>
                    <a:lnTo>
                      <a:pt x="4604" y="3783"/>
                    </a:lnTo>
                    <a:lnTo>
                      <a:pt x="4601" y="3798"/>
                    </a:lnTo>
                    <a:lnTo>
                      <a:pt x="4601" y="3815"/>
                    </a:lnTo>
                    <a:lnTo>
                      <a:pt x="4598" y="3832"/>
                    </a:lnTo>
                    <a:lnTo>
                      <a:pt x="4598" y="3849"/>
                    </a:lnTo>
                    <a:lnTo>
                      <a:pt x="4595" y="3866"/>
                    </a:lnTo>
                    <a:lnTo>
                      <a:pt x="4592" y="3883"/>
                    </a:lnTo>
                    <a:lnTo>
                      <a:pt x="4589" y="3901"/>
                    </a:lnTo>
                    <a:lnTo>
                      <a:pt x="4589" y="3918"/>
                    </a:lnTo>
                    <a:lnTo>
                      <a:pt x="4586" y="3935"/>
                    </a:lnTo>
                    <a:lnTo>
                      <a:pt x="4583" y="3952"/>
                    </a:lnTo>
                    <a:lnTo>
                      <a:pt x="4581" y="3969"/>
                    </a:lnTo>
                    <a:lnTo>
                      <a:pt x="4578" y="3986"/>
                    </a:lnTo>
                    <a:lnTo>
                      <a:pt x="4575" y="4003"/>
                    </a:lnTo>
                    <a:lnTo>
                      <a:pt x="4572" y="4020"/>
                    </a:lnTo>
                    <a:lnTo>
                      <a:pt x="4569" y="4037"/>
                    </a:lnTo>
                    <a:lnTo>
                      <a:pt x="4569" y="4055"/>
                    </a:lnTo>
                    <a:lnTo>
                      <a:pt x="4549" y="4060"/>
                    </a:lnTo>
                    <a:lnTo>
                      <a:pt x="4520" y="4062"/>
                    </a:lnTo>
                    <a:lnTo>
                      <a:pt x="4522" y="4041"/>
                    </a:lnTo>
                    <a:lnTo>
                      <a:pt x="4528" y="4037"/>
                    </a:lnTo>
                    <a:lnTo>
                      <a:pt x="4537" y="4039"/>
                    </a:lnTo>
                    <a:lnTo>
                      <a:pt x="4525" y="4036"/>
                    </a:lnTo>
                    <a:lnTo>
                      <a:pt x="4517" y="4034"/>
                    </a:lnTo>
                    <a:lnTo>
                      <a:pt x="4505" y="4017"/>
                    </a:lnTo>
                    <a:lnTo>
                      <a:pt x="4496" y="4001"/>
                    </a:lnTo>
                    <a:lnTo>
                      <a:pt x="4490" y="3984"/>
                    </a:lnTo>
                    <a:lnTo>
                      <a:pt x="4485" y="3969"/>
                    </a:lnTo>
                    <a:lnTo>
                      <a:pt x="4476" y="3952"/>
                    </a:lnTo>
                    <a:lnTo>
                      <a:pt x="4473" y="3937"/>
                    </a:lnTo>
                    <a:lnTo>
                      <a:pt x="4467" y="3920"/>
                    </a:lnTo>
                    <a:lnTo>
                      <a:pt x="4467" y="3904"/>
                    </a:lnTo>
                    <a:lnTo>
                      <a:pt x="4464" y="3887"/>
                    </a:lnTo>
                    <a:lnTo>
                      <a:pt x="4461" y="3870"/>
                    </a:lnTo>
                    <a:lnTo>
                      <a:pt x="4461" y="3853"/>
                    </a:lnTo>
                    <a:lnTo>
                      <a:pt x="4461" y="3838"/>
                    </a:lnTo>
                    <a:lnTo>
                      <a:pt x="4461" y="3821"/>
                    </a:lnTo>
                    <a:lnTo>
                      <a:pt x="4461" y="3806"/>
                    </a:lnTo>
                    <a:lnTo>
                      <a:pt x="4461" y="3788"/>
                    </a:lnTo>
                    <a:lnTo>
                      <a:pt x="4464" y="3773"/>
                    </a:lnTo>
                    <a:lnTo>
                      <a:pt x="4464" y="3756"/>
                    </a:lnTo>
                    <a:lnTo>
                      <a:pt x="4464" y="3739"/>
                    </a:lnTo>
                    <a:lnTo>
                      <a:pt x="4467" y="3722"/>
                    </a:lnTo>
                    <a:lnTo>
                      <a:pt x="4470" y="3707"/>
                    </a:lnTo>
                    <a:lnTo>
                      <a:pt x="4470" y="3690"/>
                    </a:lnTo>
                    <a:lnTo>
                      <a:pt x="4473" y="3673"/>
                    </a:lnTo>
                    <a:lnTo>
                      <a:pt x="4476" y="3655"/>
                    </a:lnTo>
                    <a:lnTo>
                      <a:pt x="4479" y="3640"/>
                    </a:lnTo>
                    <a:lnTo>
                      <a:pt x="4479" y="3623"/>
                    </a:lnTo>
                    <a:lnTo>
                      <a:pt x="4482" y="3606"/>
                    </a:lnTo>
                    <a:lnTo>
                      <a:pt x="4485" y="3589"/>
                    </a:lnTo>
                    <a:lnTo>
                      <a:pt x="4488" y="3574"/>
                    </a:lnTo>
                    <a:lnTo>
                      <a:pt x="4488" y="3557"/>
                    </a:lnTo>
                    <a:lnTo>
                      <a:pt x="4490" y="3541"/>
                    </a:lnTo>
                    <a:lnTo>
                      <a:pt x="4493" y="3524"/>
                    </a:lnTo>
                    <a:lnTo>
                      <a:pt x="4496" y="3509"/>
                    </a:lnTo>
                    <a:lnTo>
                      <a:pt x="4485" y="3492"/>
                    </a:lnTo>
                    <a:lnTo>
                      <a:pt x="4473" y="3481"/>
                    </a:lnTo>
                    <a:lnTo>
                      <a:pt x="4464" y="3492"/>
                    </a:lnTo>
                    <a:lnTo>
                      <a:pt x="4459" y="3505"/>
                    </a:lnTo>
                    <a:lnTo>
                      <a:pt x="4453" y="3519"/>
                    </a:lnTo>
                    <a:lnTo>
                      <a:pt x="4450" y="3532"/>
                    </a:lnTo>
                    <a:lnTo>
                      <a:pt x="4444" y="3545"/>
                    </a:lnTo>
                    <a:lnTo>
                      <a:pt x="4441" y="3558"/>
                    </a:lnTo>
                    <a:lnTo>
                      <a:pt x="4435" y="3572"/>
                    </a:lnTo>
                    <a:lnTo>
                      <a:pt x="4435" y="3587"/>
                    </a:lnTo>
                    <a:lnTo>
                      <a:pt x="4429" y="3600"/>
                    </a:lnTo>
                    <a:lnTo>
                      <a:pt x="4427" y="3615"/>
                    </a:lnTo>
                    <a:lnTo>
                      <a:pt x="4424" y="3629"/>
                    </a:lnTo>
                    <a:lnTo>
                      <a:pt x="4421" y="3644"/>
                    </a:lnTo>
                    <a:lnTo>
                      <a:pt x="4418" y="3657"/>
                    </a:lnTo>
                    <a:lnTo>
                      <a:pt x="4415" y="3673"/>
                    </a:lnTo>
                    <a:lnTo>
                      <a:pt x="4412" y="3686"/>
                    </a:lnTo>
                    <a:lnTo>
                      <a:pt x="4412" y="3701"/>
                    </a:lnTo>
                    <a:lnTo>
                      <a:pt x="4409" y="3714"/>
                    </a:lnTo>
                    <a:lnTo>
                      <a:pt x="4406" y="3730"/>
                    </a:lnTo>
                    <a:lnTo>
                      <a:pt x="4403" y="3743"/>
                    </a:lnTo>
                    <a:lnTo>
                      <a:pt x="4403" y="3758"/>
                    </a:lnTo>
                    <a:lnTo>
                      <a:pt x="4400" y="3771"/>
                    </a:lnTo>
                    <a:lnTo>
                      <a:pt x="4397" y="3787"/>
                    </a:lnTo>
                    <a:lnTo>
                      <a:pt x="4395" y="3800"/>
                    </a:lnTo>
                    <a:lnTo>
                      <a:pt x="4395" y="3815"/>
                    </a:lnTo>
                    <a:lnTo>
                      <a:pt x="4392" y="3828"/>
                    </a:lnTo>
                    <a:lnTo>
                      <a:pt x="4389" y="3842"/>
                    </a:lnTo>
                    <a:lnTo>
                      <a:pt x="4386" y="3855"/>
                    </a:lnTo>
                    <a:lnTo>
                      <a:pt x="4386" y="3870"/>
                    </a:lnTo>
                    <a:lnTo>
                      <a:pt x="4383" y="3883"/>
                    </a:lnTo>
                    <a:lnTo>
                      <a:pt x="4380" y="3899"/>
                    </a:lnTo>
                    <a:lnTo>
                      <a:pt x="4377" y="3912"/>
                    </a:lnTo>
                    <a:lnTo>
                      <a:pt x="4377" y="3927"/>
                    </a:lnTo>
                    <a:lnTo>
                      <a:pt x="4351" y="3937"/>
                    </a:lnTo>
                    <a:lnTo>
                      <a:pt x="4336" y="3925"/>
                    </a:lnTo>
                    <a:lnTo>
                      <a:pt x="4328" y="3916"/>
                    </a:lnTo>
                    <a:lnTo>
                      <a:pt x="4322" y="3904"/>
                    </a:lnTo>
                    <a:lnTo>
                      <a:pt x="4322" y="3895"/>
                    </a:lnTo>
                    <a:lnTo>
                      <a:pt x="4322" y="3882"/>
                    </a:lnTo>
                    <a:lnTo>
                      <a:pt x="4322" y="3870"/>
                    </a:lnTo>
                    <a:lnTo>
                      <a:pt x="4322" y="3859"/>
                    </a:lnTo>
                    <a:lnTo>
                      <a:pt x="4322" y="3849"/>
                    </a:lnTo>
                    <a:lnTo>
                      <a:pt x="4313" y="3845"/>
                    </a:lnTo>
                    <a:lnTo>
                      <a:pt x="4307" y="3842"/>
                    </a:lnTo>
                    <a:lnTo>
                      <a:pt x="4331" y="3644"/>
                    </a:lnTo>
                    <a:lnTo>
                      <a:pt x="4328" y="3638"/>
                    </a:lnTo>
                    <a:lnTo>
                      <a:pt x="4322" y="3633"/>
                    </a:lnTo>
                    <a:lnTo>
                      <a:pt x="4325" y="3627"/>
                    </a:lnTo>
                    <a:lnTo>
                      <a:pt x="4334" y="3621"/>
                    </a:lnTo>
                    <a:lnTo>
                      <a:pt x="4336" y="3604"/>
                    </a:lnTo>
                    <a:lnTo>
                      <a:pt x="4334" y="3587"/>
                    </a:lnTo>
                    <a:lnTo>
                      <a:pt x="4357" y="3543"/>
                    </a:lnTo>
                    <a:lnTo>
                      <a:pt x="4357" y="3532"/>
                    </a:lnTo>
                    <a:lnTo>
                      <a:pt x="4360" y="3522"/>
                    </a:lnTo>
                    <a:lnTo>
                      <a:pt x="4363" y="3511"/>
                    </a:lnTo>
                    <a:lnTo>
                      <a:pt x="4365" y="3501"/>
                    </a:lnTo>
                    <a:lnTo>
                      <a:pt x="4368" y="3481"/>
                    </a:lnTo>
                    <a:lnTo>
                      <a:pt x="4374" y="3462"/>
                    </a:lnTo>
                    <a:lnTo>
                      <a:pt x="4374" y="3450"/>
                    </a:lnTo>
                    <a:lnTo>
                      <a:pt x="4377" y="3441"/>
                    </a:lnTo>
                    <a:lnTo>
                      <a:pt x="4380" y="3429"/>
                    </a:lnTo>
                    <a:lnTo>
                      <a:pt x="4386" y="3420"/>
                    </a:lnTo>
                    <a:lnTo>
                      <a:pt x="4389" y="3399"/>
                    </a:lnTo>
                    <a:lnTo>
                      <a:pt x="4397" y="3380"/>
                    </a:lnTo>
                    <a:lnTo>
                      <a:pt x="4397" y="3368"/>
                    </a:lnTo>
                    <a:lnTo>
                      <a:pt x="4400" y="3359"/>
                    </a:lnTo>
                    <a:lnTo>
                      <a:pt x="4400" y="3347"/>
                    </a:lnTo>
                    <a:lnTo>
                      <a:pt x="4403" y="3338"/>
                    </a:lnTo>
                    <a:lnTo>
                      <a:pt x="4406" y="3317"/>
                    </a:lnTo>
                    <a:lnTo>
                      <a:pt x="4409" y="3298"/>
                    </a:lnTo>
                    <a:lnTo>
                      <a:pt x="4409" y="3277"/>
                    </a:lnTo>
                    <a:lnTo>
                      <a:pt x="4412" y="3258"/>
                    </a:lnTo>
                    <a:lnTo>
                      <a:pt x="4412" y="3237"/>
                    </a:lnTo>
                    <a:lnTo>
                      <a:pt x="4412" y="3218"/>
                    </a:lnTo>
                    <a:lnTo>
                      <a:pt x="4403" y="3216"/>
                    </a:lnTo>
                    <a:lnTo>
                      <a:pt x="4392" y="3216"/>
                    </a:lnTo>
                    <a:lnTo>
                      <a:pt x="4342" y="3365"/>
                    </a:lnTo>
                    <a:lnTo>
                      <a:pt x="4336" y="3365"/>
                    </a:lnTo>
                    <a:lnTo>
                      <a:pt x="4331" y="3365"/>
                    </a:lnTo>
                    <a:lnTo>
                      <a:pt x="4339" y="3209"/>
                    </a:lnTo>
                    <a:lnTo>
                      <a:pt x="4325" y="3203"/>
                    </a:lnTo>
                    <a:lnTo>
                      <a:pt x="4310" y="3205"/>
                    </a:lnTo>
                    <a:lnTo>
                      <a:pt x="4293" y="3209"/>
                    </a:lnTo>
                    <a:lnTo>
                      <a:pt x="4287" y="3214"/>
                    </a:lnTo>
                    <a:lnTo>
                      <a:pt x="4214" y="3674"/>
                    </a:lnTo>
                    <a:lnTo>
                      <a:pt x="4209" y="3674"/>
                    </a:lnTo>
                    <a:lnTo>
                      <a:pt x="4203" y="3674"/>
                    </a:lnTo>
                    <a:lnTo>
                      <a:pt x="4188" y="3652"/>
                    </a:lnTo>
                    <a:lnTo>
                      <a:pt x="4185" y="3644"/>
                    </a:lnTo>
                    <a:lnTo>
                      <a:pt x="4194" y="3638"/>
                    </a:lnTo>
                    <a:lnTo>
                      <a:pt x="4185" y="3623"/>
                    </a:lnTo>
                    <a:lnTo>
                      <a:pt x="4179" y="3612"/>
                    </a:lnTo>
                    <a:lnTo>
                      <a:pt x="4174" y="3600"/>
                    </a:lnTo>
                    <a:lnTo>
                      <a:pt x="4150" y="3462"/>
                    </a:lnTo>
                    <a:lnTo>
                      <a:pt x="4156" y="3441"/>
                    </a:lnTo>
                    <a:lnTo>
                      <a:pt x="4127" y="3317"/>
                    </a:lnTo>
                    <a:lnTo>
                      <a:pt x="4130" y="3309"/>
                    </a:lnTo>
                    <a:lnTo>
                      <a:pt x="4136" y="3304"/>
                    </a:lnTo>
                    <a:lnTo>
                      <a:pt x="4130" y="3300"/>
                    </a:lnTo>
                    <a:lnTo>
                      <a:pt x="4124" y="3296"/>
                    </a:lnTo>
                    <a:lnTo>
                      <a:pt x="4130" y="3287"/>
                    </a:lnTo>
                    <a:lnTo>
                      <a:pt x="4127" y="3281"/>
                    </a:lnTo>
                    <a:lnTo>
                      <a:pt x="4118" y="3273"/>
                    </a:lnTo>
                    <a:lnTo>
                      <a:pt x="4116" y="3266"/>
                    </a:lnTo>
                    <a:lnTo>
                      <a:pt x="4098" y="3262"/>
                    </a:lnTo>
                    <a:lnTo>
                      <a:pt x="4084" y="3260"/>
                    </a:lnTo>
                    <a:lnTo>
                      <a:pt x="4081" y="3256"/>
                    </a:lnTo>
                    <a:lnTo>
                      <a:pt x="4089" y="3252"/>
                    </a:lnTo>
                    <a:lnTo>
                      <a:pt x="4086" y="3249"/>
                    </a:lnTo>
                    <a:lnTo>
                      <a:pt x="4086" y="3245"/>
                    </a:lnTo>
                    <a:lnTo>
                      <a:pt x="4113" y="3230"/>
                    </a:lnTo>
                    <a:lnTo>
                      <a:pt x="4113" y="3213"/>
                    </a:lnTo>
                    <a:lnTo>
                      <a:pt x="4113" y="3195"/>
                    </a:lnTo>
                    <a:lnTo>
                      <a:pt x="4116" y="3178"/>
                    </a:lnTo>
                    <a:lnTo>
                      <a:pt x="4118" y="3163"/>
                    </a:lnTo>
                    <a:lnTo>
                      <a:pt x="4118" y="3146"/>
                    </a:lnTo>
                    <a:lnTo>
                      <a:pt x="4121" y="3131"/>
                    </a:lnTo>
                    <a:lnTo>
                      <a:pt x="4124" y="3114"/>
                    </a:lnTo>
                    <a:lnTo>
                      <a:pt x="4127" y="3098"/>
                    </a:lnTo>
                    <a:lnTo>
                      <a:pt x="4127" y="3081"/>
                    </a:lnTo>
                    <a:lnTo>
                      <a:pt x="4127" y="3064"/>
                    </a:lnTo>
                    <a:lnTo>
                      <a:pt x="4127" y="3049"/>
                    </a:lnTo>
                    <a:lnTo>
                      <a:pt x="4127" y="3034"/>
                    </a:lnTo>
                    <a:lnTo>
                      <a:pt x="4124" y="3017"/>
                    </a:lnTo>
                    <a:lnTo>
                      <a:pt x="4121" y="3002"/>
                    </a:lnTo>
                    <a:lnTo>
                      <a:pt x="4118" y="2986"/>
                    </a:lnTo>
                    <a:lnTo>
                      <a:pt x="4116" y="2971"/>
                    </a:lnTo>
                    <a:lnTo>
                      <a:pt x="4113" y="2971"/>
                    </a:lnTo>
                    <a:lnTo>
                      <a:pt x="4110" y="2977"/>
                    </a:lnTo>
                    <a:lnTo>
                      <a:pt x="4101" y="2975"/>
                    </a:lnTo>
                    <a:lnTo>
                      <a:pt x="4092" y="2973"/>
                    </a:lnTo>
                    <a:lnTo>
                      <a:pt x="4089" y="2969"/>
                    </a:lnTo>
                    <a:lnTo>
                      <a:pt x="4092" y="2965"/>
                    </a:lnTo>
                    <a:lnTo>
                      <a:pt x="4101" y="2962"/>
                    </a:lnTo>
                    <a:lnTo>
                      <a:pt x="4118" y="2958"/>
                    </a:lnTo>
                    <a:lnTo>
                      <a:pt x="4124" y="2950"/>
                    </a:lnTo>
                    <a:lnTo>
                      <a:pt x="4130" y="2943"/>
                    </a:lnTo>
                    <a:lnTo>
                      <a:pt x="4127" y="2912"/>
                    </a:lnTo>
                    <a:lnTo>
                      <a:pt x="4165" y="2792"/>
                    </a:lnTo>
                    <a:lnTo>
                      <a:pt x="4182" y="2756"/>
                    </a:lnTo>
                    <a:lnTo>
                      <a:pt x="4200" y="2701"/>
                    </a:lnTo>
                    <a:lnTo>
                      <a:pt x="4197" y="2697"/>
                    </a:lnTo>
                    <a:lnTo>
                      <a:pt x="4191" y="2696"/>
                    </a:lnTo>
                    <a:lnTo>
                      <a:pt x="4194" y="2692"/>
                    </a:lnTo>
                    <a:lnTo>
                      <a:pt x="4203" y="2690"/>
                    </a:lnTo>
                    <a:lnTo>
                      <a:pt x="4194" y="2684"/>
                    </a:lnTo>
                    <a:lnTo>
                      <a:pt x="4185" y="2678"/>
                    </a:lnTo>
                    <a:lnTo>
                      <a:pt x="4194" y="2671"/>
                    </a:lnTo>
                    <a:lnTo>
                      <a:pt x="4211" y="2665"/>
                    </a:lnTo>
                    <a:lnTo>
                      <a:pt x="4214" y="2654"/>
                    </a:lnTo>
                    <a:lnTo>
                      <a:pt x="4220" y="2642"/>
                    </a:lnTo>
                    <a:lnTo>
                      <a:pt x="4214" y="2637"/>
                    </a:lnTo>
                    <a:lnTo>
                      <a:pt x="4211" y="2631"/>
                    </a:lnTo>
                    <a:lnTo>
                      <a:pt x="4203" y="2629"/>
                    </a:lnTo>
                    <a:lnTo>
                      <a:pt x="4191" y="2627"/>
                    </a:lnTo>
                    <a:lnTo>
                      <a:pt x="4179" y="2633"/>
                    </a:lnTo>
                    <a:lnTo>
                      <a:pt x="4168" y="2639"/>
                    </a:lnTo>
                    <a:lnTo>
                      <a:pt x="4156" y="2637"/>
                    </a:lnTo>
                    <a:lnTo>
                      <a:pt x="4159" y="2629"/>
                    </a:lnTo>
                    <a:lnTo>
                      <a:pt x="4150" y="2625"/>
                    </a:lnTo>
                    <a:lnTo>
                      <a:pt x="4145" y="2623"/>
                    </a:lnTo>
                    <a:lnTo>
                      <a:pt x="4147" y="2616"/>
                    </a:lnTo>
                    <a:lnTo>
                      <a:pt x="4162" y="2610"/>
                    </a:lnTo>
                    <a:lnTo>
                      <a:pt x="4168" y="2591"/>
                    </a:lnTo>
                    <a:lnTo>
                      <a:pt x="4174" y="2585"/>
                    </a:lnTo>
                    <a:lnTo>
                      <a:pt x="4179" y="2578"/>
                    </a:lnTo>
                    <a:lnTo>
                      <a:pt x="4179" y="2574"/>
                    </a:lnTo>
                    <a:lnTo>
                      <a:pt x="4179" y="2568"/>
                    </a:lnTo>
                    <a:lnTo>
                      <a:pt x="4179" y="2562"/>
                    </a:lnTo>
                    <a:lnTo>
                      <a:pt x="4185" y="2557"/>
                    </a:lnTo>
                    <a:lnTo>
                      <a:pt x="4174" y="2557"/>
                    </a:lnTo>
                    <a:lnTo>
                      <a:pt x="4171" y="2553"/>
                    </a:lnTo>
                    <a:lnTo>
                      <a:pt x="4177" y="2547"/>
                    </a:lnTo>
                    <a:lnTo>
                      <a:pt x="4191" y="2543"/>
                    </a:lnTo>
                    <a:lnTo>
                      <a:pt x="4171" y="2547"/>
                    </a:lnTo>
                    <a:lnTo>
                      <a:pt x="4156" y="2557"/>
                    </a:lnTo>
                    <a:lnTo>
                      <a:pt x="4145" y="2578"/>
                    </a:lnTo>
                    <a:lnTo>
                      <a:pt x="4136" y="2581"/>
                    </a:lnTo>
                    <a:lnTo>
                      <a:pt x="4130" y="2589"/>
                    </a:lnTo>
                    <a:lnTo>
                      <a:pt x="4139" y="2597"/>
                    </a:lnTo>
                    <a:lnTo>
                      <a:pt x="4145" y="2606"/>
                    </a:lnTo>
                    <a:lnTo>
                      <a:pt x="4116" y="2606"/>
                    </a:lnTo>
                    <a:lnTo>
                      <a:pt x="4142" y="2422"/>
                    </a:lnTo>
                    <a:lnTo>
                      <a:pt x="4139" y="2414"/>
                    </a:lnTo>
                    <a:lnTo>
                      <a:pt x="4133" y="2410"/>
                    </a:lnTo>
                    <a:lnTo>
                      <a:pt x="4127" y="2361"/>
                    </a:lnTo>
                    <a:lnTo>
                      <a:pt x="4139" y="2313"/>
                    </a:lnTo>
                    <a:lnTo>
                      <a:pt x="4121" y="2300"/>
                    </a:lnTo>
                    <a:lnTo>
                      <a:pt x="4127" y="2294"/>
                    </a:lnTo>
                    <a:lnTo>
                      <a:pt x="4142" y="2294"/>
                    </a:lnTo>
                    <a:lnTo>
                      <a:pt x="4130" y="2287"/>
                    </a:lnTo>
                    <a:lnTo>
                      <a:pt x="4133" y="2279"/>
                    </a:lnTo>
                    <a:lnTo>
                      <a:pt x="4150" y="2253"/>
                    </a:lnTo>
                    <a:lnTo>
                      <a:pt x="4162" y="2255"/>
                    </a:lnTo>
                    <a:lnTo>
                      <a:pt x="4177" y="2264"/>
                    </a:lnTo>
                    <a:lnTo>
                      <a:pt x="4188" y="2285"/>
                    </a:lnTo>
                    <a:lnTo>
                      <a:pt x="4220" y="2416"/>
                    </a:lnTo>
                    <a:lnTo>
                      <a:pt x="4235" y="2424"/>
                    </a:lnTo>
                    <a:lnTo>
                      <a:pt x="4261" y="2431"/>
                    </a:lnTo>
                    <a:lnTo>
                      <a:pt x="4322" y="2485"/>
                    </a:lnTo>
                    <a:lnTo>
                      <a:pt x="4325" y="2481"/>
                    </a:lnTo>
                    <a:lnTo>
                      <a:pt x="4331" y="2479"/>
                    </a:lnTo>
                    <a:lnTo>
                      <a:pt x="4278" y="2353"/>
                    </a:lnTo>
                    <a:lnTo>
                      <a:pt x="4278" y="2346"/>
                    </a:lnTo>
                    <a:lnTo>
                      <a:pt x="4287" y="2342"/>
                    </a:lnTo>
                    <a:lnTo>
                      <a:pt x="4293" y="2239"/>
                    </a:lnTo>
                    <a:lnTo>
                      <a:pt x="4290" y="2234"/>
                    </a:lnTo>
                    <a:lnTo>
                      <a:pt x="4284" y="2230"/>
                    </a:lnTo>
                    <a:lnTo>
                      <a:pt x="4290" y="2209"/>
                    </a:lnTo>
                    <a:lnTo>
                      <a:pt x="4284" y="2205"/>
                    </a:lnTo>
                    <a:lnTo>
                      <a:pt x="4281" y="2203"/>
                    </a:lnTo>
                    <a:lnTo>
                      <a:pt x="4272" y="2152"/>
                    </a:lnTo>
                    <a:lnTo>
                      <a:pt x="4270" y="2101"/>
                    </a:lnTo>
                    <a:lnTo>
                      <a:pt x="4272" y="2091"/>
                    </a:lnTo>
                    <a:lnTo>
                      <a:pt x="4270" y="2083"/>
                    </a:lnTo>
                    <a:lnTo>
                      <a:pt x="4272" y="2080"/>
                    </a:lnTo>
                    <a:lnTo>
                      <a:pt x="4278" y="2074"/>
                    </a:lnTo>
                    <a:lnTo>
                      <a:pt x="4270" y="2061"/>
                    </a:lnTo>
                    <a:lnTo>
                      <a:pt x="4264" y="2047"/>
                    </a:lnTo>
                    <a:lnTo>
                      <a:pt x="4249" y="2049"/>
                    </a:lnTo>
                    <a:lnTo>
                      <a:pt x="4232" y="2045"/>
                    </a:lnTo>
                    <a:lnTo>
                      <a:pt x="4211" y="1941"/>
                    </a:lnTo>
                    <a:lnTo>
                      <a:pt x="4232" y="1635"/>
                    </a:lnTo>
                    <a:lnTo>
                      <a:pt x="4220" y="1618"/>
                    </a:lnTo>
                    <a:lnTo>
                      <a:pt x="4229" y="1547"/>
                    </a:lnTo>
                    <a:lnTo>
                      <a:pt x="4223" y="1430"/>
                    </a:lnTo>
                    <a:lnTo>
                      <a:pt x="4226" y="1413"/>
                    </a:lnTo>
                    <a:lnTo>
                      <a:pt x="4229" y="1397"/>
                    </a:lnTo>
                    <a:lnTo>
                      <a:pt x="4229" y="1380"/>
                    </a:lnTo>
                    <a:lnTo>
                      <a:pt x="4229" y="1365"/>
                    </a:lnTo>
                    <a:lnTo>
                      <a:pt x="4229" y="1348"/>
                    </a:lnTo>
                    <a:lnTo>
                      <a:pt x="4229" y="1333"/>
                    </a:lnTo>
                    <a:lnTo>
                      <a:pt x="4229" y="1318"/>
                    </a:lnTo>
                    <a:lnTo>
                      <a:pt x="4238" y="1302"/>
                    </a:lnTo>
                    <a:lnTo>
                      <a:pt x="4235" y="1283"/>
                    </a:lnTo>
                    <a:lnTo>
                      <a:pt x="4235" y="1266"/>
                    </a:lnTo>
                    <a:lnTo>
                      <a:pt x="4235" y="1249"/>
                    </a:lnTo>
                    <a:lnTo>
                      <a:pt x="4235" y="1232"/>
                    </a:lnTo>
                    <a:lnTo>
                      <a:pt x="4235" y="1215"/>
                    </a:lnTo>
                    <a:lnTo>
                      <a:pt x="4238" y="1198"/>
                    </a:lnTo>
                    <a:lnTo>
                      <a:pt x="4241" y="1181"/>
                    </a:lnTo>
                    <a:lnTo>
                      <a:pt x="4243" y="1164"/>
                    </a:lnTo>
                    <a:lnTo>
                      <a:pt x="4243" y="1146"/>
                    </a:lnTo>
                    <a:lnTo>
                      <a:pt x="4246" y="1129"/>
                    </a:lnTo>
                    <a:lnTo>
                      <a:pt x="4249" y="1112"/>
                    </a:lnTo>
                    <a:lnTo>
                      <a:pt x="4252" y="1097"/>
                    </a:lnTo>
                    <a:lnTo>
                      <a:pt x="4252" y="1080"/>
                    </a:lnTo>
                    <a:lnTo>
                      <a:pt x="4255" y="1065"/>
                    </a:lnTo>
                    <a:lnTo>
                      <a:pt x="4258" y="1048"/>
                    </a:lnTo>
                    <a:lnTo>
                      <a:pt x="4261" y="1032"/>
                    </a:lnTo>
                    <a:lnTo>
                      <a:pt x="4261" y="1021"/>
                    </a:lnTo>
                    <a:lnTo>
                      <a:pt x="4261" y="1010"/>
                    </a:lnTo>
                    <a:lnTo>
                      <a:pt x="4264" y="1000"/>
                    </a:lnTo>
                    <a:lnTo>
                      <a:pt x="4267" y="991"/>
                    </a:lnTo>
                    <a:lnTo>
                      <a:pt x="4270" y="970"/>
                    </a:lnTo>
                    <a:lnTo>
                      <a:pt x="4275" y="953"/>
                    </a:lnTo>
                    <a:lnTo>
                      <a:pt x="4275" y="941"/>
                    </a:lnTo>
                    <a:lnTo>
                      <a:pt x="4275" y="930"/>
                    </a:lnTo>
                    <a:lnTo>
                      <a:pt x="4275" y="920"/>
                    </a:lnTo>
                    <a:lnTo>
                      <a:pt x="4278" y="911"/>
                    </a:lnTo>
                    <a:lnTo>
                      <a:pt x="4278" y="899"/>
                    </a:lnTo>
                    <a:lnTo>
                      <a:pt x="4281" y="888"/>
                    </a:lnTo>
                    <a:lnTo>
                      <a:pt x="4281" y="878"/>
                    </a:lnTo>
                    <a:lnTo>
                      <a:pt x="4284" y="869"/>
                    </a:lnTo>
                    <a:lnTo>
                      <a:pt x="4284" y="858"/>
                    </a:lnTo>
                    <a:lnTo>
                      <a:pt x="4284" y="848"/>
                    </a:lnTo>
                    <a:lnTo>
                      <a:pt x="4284" y="837"/>
                    </a:lnTo>
                    <a:lnTo>
                      <a:pt x="4287" y="827"/>
                    </a:lnTo>
                    <a:lnTo>
                      <a:pt x="4290" y="806"/>
                    </a:lnTo>
                    <a:lnTo>
                      <a:pt x="4293" y="787"/>
                    </a:lnTo>
                    <a:lnTo>
                      <a:pt x="4293" y="776"/>
                    </a:lnTo>
                    <a:lnTo>
                      <a:pt x="4293" y="766"/>
                    </a:lnTo>
                    <a:lnTo>
                      <a:pt x="4293" y="755"/>
                    </a:lnTo>
                    <a:lnTo>
                      <a:pt x="4293" y="745"/>
                    </a:lnTo>
                    <a:lnTo>
                      <a:pt x="4296" y="724"/>
                    </a:lnTo>
                    <a:lnTo>
                      <a:pt x="4299" y="705"/>
                    </a:lnTo>
                    <a:lnTo>
                      <a:pt x="4299" y="685"/>
                    </a:lnTo>
                    <a:lnTo>
                      <a:pt x="4299" y="666"/>
                    </a:lnTo>
                    <a:lnTo>
                      <a:pt x="4302" y="645"/>
                    </a:lnTo>
                    <a:lnTo>
                      <a:pt x="4304" y="626"/>
                    </a:lnTo>
                    <a:lnTo>
                      <a:pt x="4304" y="614"/>
                    </a:lnTo>
                    <a:lnTo>
                      <a:pt x="4304" y="603"/>
                    </a:lnTo>
                    <a:lnTo>
                      <a:pt x="4304" y="593"/>
                    </a:lnTo>
                    <a:lnTo>
                      <a:pt x="4304" y="584"/>
                    </a:lnTo>
                    <a:lnTo>
                      <a:pt x="4307" y="563"/>
                    </a:lnTo>
                    <a:lnTo>
                      <a:pt x="4310" y="544"/>
                    </a:lnTo>
                    <a:lnTo>
                      <a:pt x="4310" y="533"/>
                    </a:lnTo>
                    <a:lnTo>
                      <a:pt x="4310" y="521"/>
                    </a:lnTo>
                    <a:lnTo>
                      <a:pt x="4310" y="512"/>
                    </a:lnTo>
                    <a:lnTo>
                      <a:pt x="4310" y="502"/>
                    </a:lnTo>
                    <a:lnTo>
                      <a:pt x="4313" y="481"/>
                    </a:lnTo>
                    <a:lnTo>
                      <a:pt x="4316" y="462"/>
                    </a:lnTo>
                    <a:lnTo>
                      <a:pt x="4316" y="451"/>
                    </a:lnTo>
                    <a:lnTo>
                      <a:pt x="4316" y="441"/>
                    </a:lnTo>
                    <a:lnTo>
                      <a:pt x="4316" y="430"/>
                    </a:lnTo>
                    <a:lnTo>
                      <a:pt x="4319" y="420"/>
                    </a:lnTo>
                    <a:lnTo>
                      <a:pt x="4322" y="399"/>
                    </a:lnTo>
                    <a:lnTo>
                      <a:pt x="4325" y="380"/>
                    </a:lnTo>
                    <a:lnTo>
                      <a:pt x="4325" y="360"/>
                    </a:lnTo>
                    <a:lnTo>
                      <a:pt x="4328" y="341"/>
                    </a:lnTo>
                    <a:lnTo>
                      <a:pt x="4331" y="320"/>
                    </a:lnTo>
                    <a:lnTo>
                      <a:pt x="4336" y="301"/>
                    </a:lnTo>
                    <a:lnTo>
                      <a:pt x="4328" y="299"/>
                    </a:lnTo>
                    <a:lnTo>
                      <a:pt x="4322" y="297"/>
                    </a:lnTo>
                    <a:lnTo>
                      <a:pt x="4325" y="289"/>
                    </a:lnTo>
                    <a:lnTo>
                      <a:pt x="4339" y="282"/>
                    </a:lnTo>
                    <a:lnTo>
                      <a:pt x="4345" y="169"/>
                    </a:lnTo>
                    <a:lnTo>
                      <a:pt x="4331" y="166"/>
                    </a:lnTo>
                    <a:lnTo>
                      <a:pt x="4319" y="162"/>
                    </a:lnTo>
                    <a:lnTo>
                      <a:pt x="4307" y="154"/>
                    </a:lnTo>
                    <a:lnTo>
                      <a:pt x="4302" y="145"/>
                    </a:lnTo>
                    <a:lnTo>
                      <a:pt x="4316" y="14"/>
                    </a:lnTo>
                    <a:lnTo>
                      <a:pt x="4319" y="10"/>
                    </a:lnTo>
                    <a:lnTo>
                      <a:pt x="4322" y="6"/>
                    </a:lnTo>
                    <a:lnTo>
                      <a:pt x="4316" y="0"/>
                    </a:lnTo>
                    <a:lnTo>
                      <a:pt x="4310" y="2"/>
                    </a:lnTo>
                    <a:lnTo>
                      <a:pt x="4293" y="21"/>
                    </a:lnTo>
                    <a:lnTo>
                      <a:pt x="4275" y="42"/>
                    </a:lnTo>
                    <a:lnTo>
                      <a:pt x="4261" y="61"/>
                    </a:lnTo>
                    <a:lnTo>
                      <a:pt x="4252" y="82"/>
                    </a:lnTo>
                    <a:lnTo>
                      <a:pt x="4243" y="92"/>
                    </a:lnTo>
                    <a:lnTo>
                      <a:pt x="4241" y="103"/>
                    </a:lnTo>
                    <a:lnTo>
                      <a:pt x="4235" y="112"/>
                    </a:lnTo>
                    <a:lnTo>
                      <a:pt x="4232" y="124"/>
                    </a:lnTo>
                    <a:lnTo>
                      <a:pt x="4226" y="133"/>
                    </a:lnTo>
                    <a:lnTo>
                      <a:pt x="4226" y="145"/>
                    </a:lnTo>
                    <a:lnTo>
                      <a:pt x="4220" y="156"/>
                    </a:lnTo>
                    <a:lnTo>
                      <a:pt x="4220" y="168"/>
                    </a:lnTo>
                    <a:lnTo>
                      <a:pt x="4214" y="177"/>
                    </a:lnTo>
                    <a:lnTo>
                      <a:pt x="4211" y="188"/>
                    </a:lnTo>
                    <a:lnTo>
                      <a:pt x="4209" y="198"/>
                    </a:lnTo>
                    <a:lnTo>
                      <a:pt x="4209" y="209"/>
                    </a:lnTo>
                    <a:lnTo>
                      <a:pt x="4206" y="219"/>
                    </a:lnTo>
                    <a:lnTo>
                      <a:pt x="4203" y="230"/>
                    </a:lnTo>
                    <a:lnTo>
                      <a:pt x="4200" y="242"/>
                    </a:lnTo>
                    <a:lnTo>
                      <a:pt x="4200" y="253"/>
                    </a:lnTo>
                    <a:lnTo>
                      <a:pt x="4197" y="263"/>
                    </a:lnTo>
                    <a:lnTo>
                      <a:pt x="4197" y="274"/>
                    </a:lnTo>
                    <a:lnTo>
                      <a:pt x="4194" y="284"/>
                    </a:lnTo>
                    <a:lnTo>
                      <a:pt x="4194" y="295"/>
                    </a:lnTo>
                    <a:lnTo>
                      <a:pt x="4194" y="304"/>
                    </a:lnTo>
                    <a:lnTo>
                      <a:pt x="4194" y="316"/>
                    </a:lnTo>
                    <a:lnTo>
                      <a:pt x="4194" y="327"/>
                    </a:lnTo>
                    <a:lnTo>
                      <a:pt x="4194" y="339"/>
                    </a:lnTo>
                    <a:lnTo>
                      <a:pt x="4191" y="348"/>
                    </a:lnTo>
                    <a:lnTo>
                      <a:pt x="4191" y="360"/>
                    </a:lnTo>
                    <a:lnTo>
                      <a:pt x="4188" y="369"/>
                    </a:lnTo>
                    <a:lnTo>
                      <a:pt x="4188" y="380"/>
                    </a:lnTo>
                    <a:lnTo>
                      <a:pt x="4185" y="390"/>
                    </a:lnTo>
                    <a:lnTo>
                      <a:pt x="4185" y="401"/>
                    </a:lnTo>
                    <a:lnTo>
                      <a:pt x="4182" y="413"/>
                    </a:lnTo>
                    <a:lnTo>
                      <a:pt x="4182" y="424"/>
                    </a:lnTo>
                    <a:lnTo>
                      <a:pt x="4179" y="434"/>
                    </a:lnTo>
                    <a:lnTo>
                      <a:pt x="4179" y="445"/>
                    </a:lnTo>
                    <a:lnTo>
                      <a:pt x="4177" y="456"/>
                    </a:lnTo>
                    <a:lnTo>
                      <a:pt x="4177" y="468"/>
                    </a:lnTo>
                    <a:lnTo>
                      <a:pt x="4174" y="477"/>
                    </a:lnTo>
                    <a:lnTo>
                      <a:pt x="4174" y="489"/>
                    </a:lnTo>
                    <a:lnTo>
                      <a:pt x="4174" y="500"/>
                    </a:lnTo>
                    <a:lnTo>
                      <a:pt x="4174" y="512"/>
                    </a:lnTo>
                    <a:lnTo>
                      <a:pt x="4171" y="521"/>
                    </a:lnTo>
                    <a:lnTo>
                      <a:pt x="4168" y="533"/>
                    </a:lnTo>
                    <a:lnTo>
                      <a:pt x="4165" y="544"/>
                    </a:lnTo>
                    <a:lnTo>
                      <a:pt x="4162" y="555"/>
                    </a:lnTo>
                    <a:lnTo>
                      <a:pt x="4159" y="565"/>
                    </a:lnTo>
                    <a:lnTo>
                      <a:pt x="4156" y="576"/>
                    </a:lnTo>
                    <a:lnTo>
                      <a:pt x="4153" y="588"/>
                    </a:lnTo>
                    <a:lnTo>
                      <a:pt x="4153" y="599"/>
                    </a:lnTo>
                    <a:lnTo>
                      <a:pt x="4147" y="609"/>
                    </a:lnTo>
                    <a:lnTo>
                      <a:pt x="4145" y="620"/>
                    </a:lnTo>
                    <a:lnTo>
                      <a:pt x="4139" y="631"/>
                    </a:lnTo>
                    <a:lnTo>
                      <a:pt x="4136" y="643"/>
                    </a:lnTo>
                    <a:lnTo>
                      <a:pt x="4130" y="652"/>
                    </a:lnTo>
                    <a:lnTo>
                      <a:pt x="4127" y="664"/>
                    </a:lnTo>
                    <a:lnTo>
                      <a:pt x="4121" y="675"/>
                    </a:lnTo>
                    <a:lnTo>
                      <a:pt x="4118" y="686"/>
                    </a:lnTo>
                    <a:lnTo>
                      <a:pt x="4110" y="705"/>
                    </a:lnTo>
                    <a:lnTo>
                      <a:pt x="4101" y="726"/>
                    </a:lnTo>
                    <a:lnTo>
                      <a:pt x="4095" y="736"/>
                    </a:lnTo>
                    <a:lnTo>
                      <a:pt x="4092" y="747"/>
                    </a:lnTo>
                    <a:lnTo>
                      <a:pt x="4089" y="759"/>
                    </a:lnTo>
                    <a:lnTo>
                      <a:pt x="4086" y="770"/>
                    </a:lnTo>
                    <a:lnTo>
                      <a:pt x="4078" y="789"/>
                    </a:lnTo>
                    <a:lnTo>
                      <a:pt x="4069" y="810"/>
                    </a:lnTo>
                    <a:lnTo>
                      <a:pt x="4063" y="820"/>
                    </a:lnTo>
                    <a:lnTo>
                      <a:pt x="4060" y="831"/>
                    </a:lnTo>
                    <a:lnTo>
                      <a:pt x="4057" y="842"/>
                    </a:lnTo>
                    <a:lnTo>
                      <a:pt x="4054" y="854"/>
                    </a:lnTo>
                    <a:lnTo>
                      <a:pt x="4046" y="873"/>
                    </a:lnTo>
                    <a:lnTo>
                      <a:pt x="4037" y="894"/>
                    </a:lnTo>
                    <a:lnTo>
                      <a:pt x="4031" y="903"/>
                    </a:lnTo>
                    <a:lnTo>
                      <a:pt x="4031" y="915"/>
                    </a:lnTo>
                    <a:lnTo>
                      <a:pt x="4025" y="924"/>
                    </a:lnTo>
                    <a:lnTo>
                      <a:pt x="4025" y="935"/>
                    </a:lnTo>
                    <a:lnTo>
                      <a:pt x="4020" y="945"/>
                    </a:lnTo>
                    <a:lnTo>
                      <a:pt x="4017" y="954"/>
                    </a:lnTo>
                    <a:lnTo>
                      <a:pt x="4014" y="966"/>
                    </a:lnTo>
                    <a:lnTo>
                      <a:pt x="4011" y="977"/>
                    </a:lnTo>
                    <a:lnTo>
                      <a:pt x="4008" y="987"/>
                    </a:lnTo>
                    <a:lnTo>
                      <a:pt x="4005" y="996"/>
                    </a:lnTo>
                    <a:lnTo>
                      <a:pt x="4005" y="1008"/>
                    </a:lnTo>
                    <a:lnTo>
                      <a:pt x="4005" y="1019"/>
                    </a:lnTo>
                    <a:lnTo>
                      <a:pt x="3999" y="1021"/>
                    </a:lnTo>
                    <a:lnTo>
                      <a:pt x="3991" y="1023"/>
                    </a:lnTo>
                    <a:lnTo>
                      <a:pt x="3985" y="1021"/>
                    </a:lnTo>
                    <a:lnTo>
                      <a:pt x="3982" y="1015"/>
                    </a:lnTo>
                    <a:lnTo>
                      <a:pt x="3982" y="890"/>
                    </a:lnTo>
                    <a:lnTo>
                      <a:pt x="3982" y="869"/>
                    </a:lnTo>
                    <a:lnTo>
                      <a:pt x="3985" y="850"/>
                    </a:lnTo>
                    <a:lnTo>
                      <a:pt x="3988" y="829"/>
                    </a:lnTo>
                    <a:lnTo>
                      <a:pt x="3991" y="810"/>
                    </a:lnTo>
                    <a:lnTo>
                      <a:pt x="3991" y="789"/>
                    </a:lnTo>
                    <a:lnTo>
                      <a:pt x="3993" y="770"/>
                    </a:lnTo>
                    <a:lnTo>
                      <a:pt x="3996" y="751"/>
                    </a:lnTo>
                    <a:lnTo>
                      <a:pt x="4002" y="732"/>
                    </a:lnTo>
                    <a:lnTo>
                      <a:pt x="4002" y="711"/>
                    </a:lnTo>
                    <a:lnTo>
                      <a:pt x="4008" y="692"/>
                    </a:lnTo>
                    <a:lnTo>
                      <a:pt x="4008" y="671"/>
                    </a:lnTo>
                    <a:lnTo>
                      <a:pt x="4014" y="652"/>
                    </a:lnTo>
                    <a:lnTo>
                      <a:pt x="4017" y="631"/>
                    </a:lnTo>
                    <a:lnTo>
                      <a:pt x="4020" y="612"/>
                    </a:lnTo>
                    <a:lnTo>
                      <a:pt x="4022" y="593"/>
                    </a:lnTo>
                    <a:lnTo>
                      <a:pt x="4028" y="574"/>
                    </a:lnTo>
                    <a:lnTo>
                      <a:pt x="4028" y="553"/>
                    </a:lnTo>
                    <a:lnTo>
                      <a:pt x="4034" y="534"/>
                    </a:lnTo>
                    <a:lnTo>
                      <a:pt x="4034" y="513"/>
                    </a:lnTo>
                    <a:lnTo>
                      <a:pt x="4040" y="494"/>
                    </a:lnTo>
                    <a:lnTo>
                      <a:pt x="4043" y="474"/>
                    </a:lnTo>
                    <a:lnTo>
                      <a:pt x="4046" y="455"/>
                    </a:lnTo>
                    <a:lnTo>
                      <a:pt x="4049" y="436"/>
                    </a:lnTo>
                    <a:lnTo>
                      <a:pt x="4054" y="417"/>
                    </a:lnTo>
                    <a:lnTo>
                      <a:pt x="4054" y="396"/>
                    </a:lnTo>
                    <a:lnTo>
                      <a:pt x="4060" y="377"/>
                    </a:lnTo>
                    <a:lnTo>
                      <a:pt x="4063" y="356"/>
                    </a:lnTo>
                    <a:lnTo>
                      <a:pt x="4069" y="337"/>
                    </a:lnTo>
                    <a:lnTo>
                      <a:pt x="4069" y="316"/>
                    </a:lnTo>
                    <a:lnTo>
                      <a:pt x="4075" y="297"/>
                    </a:lnTo>
                    <a:lnTo>
                      <a:pt x="4078" y="278"/>
                    </a:lnTo>
                    <a:lnTo>
                      <a:pt x="4084" y="259"/>
                    </a:lnTo>
                    <a:lnTo>
                      <a:pt x="4081" y="249"/>
                    </a:lnTo>
                    <a:lnTo>
                      <a:pt x="4078" y="244"/>
                    </a:lnTo>
                    <a:lnTo>
                      <a:pt x="4066" y="240"/>
                    </a:lnTo>
                    <a:lnTo>
                      <a:pt x="4049" y="242"/>
                    </a:lnTo>
                    <a:lnTo>
                      <a:pt x="4028" y="253"/>
                    </a:lnTo>
                    <a:lnTo>
                      <a:pt x="4017" y="270"/>
                    </a:lnTo>
                    <a:lnTo>
                      <a:pt x="4008" y="287"/>
                    </a:lnTo>
                    <a:lnTo>
                      <a:pt x="4005" y="306"/>
                    </a:lnTo>
                    <a:lnTo>
                      <a:pt x="3999" y="323"/>
                    </a:lnTo>
                    <a:lnTo>
                      <a:pt x="3996" y="342"/>
                    </a:lnTo>
                    <a:lnTo>
                      <a:pt x="3988" y="358"/>
                    </a:lnTo>
                    <a:lnTo>
                      <a:pt x="3979" y="375"/>
                    </a:lnTo>
                    <a:lnTo>
                      <a:pt x="3970" y="377"/>
                    </a:lnTo>
                    <a:lnTo>
                      <a:pt x="3964" y="377"/>
                    </a:lnTo>
                    <a:lnTo>
                      <a:pt x="3938" y="382"/>
                    </a:lnTo>
                    <a:lnTo>
                      <a:pt x="3924" y="394"/>
                    </a:lnTo>
                    <a:lnTo>
                      <a:pt x="3912" y="405"/>
                    </a:lnTo>
                    <a:lnTo>
                      <a:pt x="3906" y="420"/>
                    </a:lnTo>
                    <a:lnTo>
                      <a:pt x="3900" y="432"/>
                    </a:lnTo>
                    <a:lnTo>
                      <a:pt x="3900" y="447"/>
                    </a:lnTo>
                    <a:lnTo>
                      <a:pt x="3898" y="462"/>
                    </a:lnTo>
                    <a:lnTo>
                      <a:pt x="3895" y="477"/>
                    </a:lnTo>
                    <a:lnTo>
                      <a:pt x="3868" y="493"/>
                    </a:lnTo>
                    <a:lnTo>
                      <a:pt x="3874" y="293"/>
                    </a:lnTo>
                    <a:lnTo>
                      <a:pt x="3860" y="293"/>
                    </a:lnTo>
                    <a:lnTo>
                      <a:pt x="3848" y="297"/>
                    </a:lnTo>
                    <a:lnTo>
                      <a:pt x="3790" y="342"/>
                    </a:lnTo>
                    <a:lnTo>
                      <a:pt x="3770" y="342"/>
                    </a:lnTo>
                    <a:lnTo>
                      <a:pt x="3755" y="348"/>
                    </a:lnTo>
                    <a:lnTo>
                      <a:pt x="3743" y="352"/>
                    </a:lnTo>
                    <a:lnTo>
                      <a:pt x="3735" y="360"/>
                    </a:lnTo>
                    <a:lnTo>
                      <a:pt x="3714" y="375"/>
                    </a:lnTo>
                    <a:lnTo>
                      <a:pt x="3697" y="390"/>
                    </a:lnTo>
                    <a:lnTo>
                      <a:pt x="3679" y="474"/>
                    </a:lnTo>
                    <a:lnTo>
                      <a:pt x="3674" y="479"/>
                    </a:lnTo>
                    <a:lnTo>
                      <a:pt x="3662" y="485"/>
                    </a:lnTo>
                    <a:lnTo>
                      <a:pt x="3601" y="618"/>
                    </a:lnTo>
                    <a:lnTo>
                      <a:pt x="3575" y="618"/>
                    </a:lnTo>
                    <a:lnTo>
                      <a:pt x="3549" y="616"/>
                    </a:lnTo>
                    <a:lnTo>
                      <a:pt x="3546" y="609"/>
                    </a:lnTo>
                    <a:lnTo>
                      <a:pt x="3543" y="603"/>
                    </a:lnTo>
                    <a:lnTo>
                      <a:pt x="3537" y="599"/>
                    </a:lnTo>
                    <a:lnTo>
                      <a:pt x="3531" y="597"/>
                    </a:lnTo>
                    <a:lnTo>
                      <a:pt x="3508" y="597"/>
                    </a:lnTo>
                    <a:lnTo>
                      <a:pt x="3491" y="601"/>
                    </a:lnTo>
                    <a:lnTo>
                      <a:pt x="3473" y="607"/>
                    </a:lnTo>
                    <a:lnTo>
                      <a:pt x="3456" y="612"/>
                    </a:lnTo>
                    <a:lnTo>
                      <a:pt x="3438" y="626"/>
                    </a:lnTo>
                    <a:lnTo>
                      <a:pt x="3430" y="641"/>
                    </a:lnTo>
                    <a:lnTo>
                      <a:pt x="3424" y="656"/>
                    </a:lnTo>
                    <a:lnTo>
                      <a:pt x="3424" y="673"/>
                    </a:lnTo>
                    <a:lnTo>
                      <a:pt x="3418" y="688"/>
                    </a:lnTo>
                    <a:lnTo>
                      <a:pt x="3415" y="705"/>
                    </a:lnTo>
                    <a:lnTo>
                      <a:pt x="3403" y="719"/>
                    </a:lnTo>
                    <a:lnTo>
                      <a:pt x="3386" y="734"/>
                    </a:lnTo>
                    <a:lnTo>
                      <a:pt x="3380" y="749"/>
                    </a:lnTo>
                    <a:lnTo>
                      <a:pt x="3377" y="764"/>
                    </a:lnTo>
                    <a:lnTo>
                      <a:pt x="3374" y="780"/>
                    </a:lnTo>
                    <a:lnTo>
                      <a:pt x="3374" y="797"/>
                    </a:lnTo>
                    <a:lnTo>
                      <a:pt x="3371" y="812"/>
                    </a:lnTo>
                    <a:lnTo>
                      <a:pt x="3368" y="827"/>
                    </a:lnTo>
                    <a:lnTo>
                      <a:pt x="3366" y="842"/>
                    </a:lnTo>
                    <a:lnTo>
                      <a:pt x="3366" y="859"/>
                    </a:lnTo>
                    <a:lnTo>
                      <a:pt x="3363" y="875"/>
                    </a:lnTo>
                    <a:lnTo>
                      <a:pt x="3363" y="890"/>
                    </a:lnTo>
                    <a:lnTo>
                      <a:pt x="3360" y="905"/>
                    </a:lnTo>
                    <a:lnTo>
                      <a:pt x="3360" y="922"/>
                    </a:lnTo>
                    <a:lnTo>
                      <a:pt x="3357" y="937"/>
                    </a:lnTo>
                    <a:lnTo>
                      <a:pt x="3357" y="954"/>
                    </a:lnTo>
                    <a:lnTo>
                      <a:pt x="3357" y="970"/>
                    </a:lnTo>
                    <a:lnTo>
                      <a:pt x="3357" y="987"/>
                    </a:lnTo>
                    <a:lnTo>
                      <a:pt x="3354" y="1002"/>
                    </a:lnTo>
                    <a:lnTo>
                      <a:pt x="3354" y="1017"/>
                    </a:lnTo>
                    <a:lnTo>
                      <a:pt x="3351" y="1032"/>
                    </a:lnTo>
                    <a:lnTo>
                      <a:pt x="3351" y="1050"/>
                    </a:lnTo>
                    <a:lnTo>
                      <a:pt x="3348" y="1065"/>
                    </a:lnTo>
                    <a:lnTo>
                      <a:pt x="3348" y="1082"/>
                    </a:lnTo>
                    <a:lnTo>
                      <a:pt x="3348" y="1097"/>
                    </a:lnTo>
                    <a:lnTo>
                      <a:pt x="3348" y="1114"/>
                    </a:lnTo>
                    <a:lnTo>
                      <a:pt x="3345" y="1129"/>
                    </a:lnTo>
                    <a:lnTo>
                      <a:pt x="3345" y="1145"/>
                    </a:lnTo>
                    <a:lnTo>
                      <a:pt x="3345" y="1162"/>
                    </a:lnTo>
                    <a:lnTo>
                      <a:pt x="3345" y="1179"/>
                    </a:lnTo>
                    <a:lnTo>
                      <a:pt x="3342" y="1194"/>
                    </a:lnTo>
                    <a:lnTo>
                      <a:pt x="3342" y="1209"/>
                    </a:lnTo>
                    <a:lnTo>
                      <a:pt x="3342" y="1226"/>
                    </a:lnTo>
                    <a:lnTo>
                      <a:pt x="3342" y="1243"/>
                    </a:lnTo>
                    <a:lnTo>
                      <a:pt x="3339" y="1259"/>
                    </a:lnTo>
                    <a:lnTo>
                      <a:pt x="3337" y="1274"/>
                    </a:lnTo>
                    <a:lnTo>
                      <a:pt x="3334" y="1289"/>
                    </a:lnTo>
                    <a:lnTo>
                      <a:pt x="3334" y="1306"/>
                    </a:lnTo>
                    <a:lnTo>
                      <a:pt x="3331" y="1321"/>
                    </a:lnTo>
                    <a:lnTo>
                      <a:pt x="3331" y="1337"/>
                    </a:lnTo>
                    <a:lnTo>
                      <a:pt x="3328" y="1352"/>
                    </a:lnTo>
                    <a:lnTo>
                      <a:pt x="3328" y="1369"/>
                    </a:lnTo>
                    <a:lnTo>
                      <a:pt x="3325" y="1384"/>
                    </a:lnTo>
                    <a:lnTo>
                      <a:pt x="3322" y="1399"/>
                    </a:lnTo>
                    <a:lnTo>
                      <a:pt x="3319" y="1414"/>
                    </a:lnTo>
                    <a:lnTo>
                      <a:pt x="3319" y="1432"/>
                    </a:lnTo>
                    <a:lnTo>
                      <a:pt x="3316" y="1447"/>
                    </a:lnTo>
                    <a:lnTo>
                      <a:pt x="3316" y="1464"/>
                    </a:lnTo>
                    <a:lnTo>
                      <a:pt x="3313" y="1479"/>
                    </a:lnTo>
                    <a:lnTo>
                      <a:pt x="3313" y="1496"/>
                    </a:lnTo>
                    <a:lnTo>
                      <a:pt x="3307" y="1511"/>
                    </a:lnTo>
                    <a:lnTo>
                      <a:pt x="3305" y="1527"/>
                    </a:lnTo>
                    <a:lnTo>
                      <a:pt x="3302" y="1542"/>
                    </a:lnTo>
                    <a:lnTo>
                      <a:pt x="3299" y="1559"/>
                    </a:lnTo>
                    <a:lnTo>
                      <a:pt x="3293" y="1574"/>
                    </a:lnTo>
                    <a:lnTo>
                      <a:pt x="3293" y="1591"/>
                    </a:lnTo>
                    <a:lnTo>
                      <a:pt x="3287" y="1606"/>
                    </a:lnTo>
                    <a:lnTo>
                      <a:pt x="3287" y="1624"/>
                    </a:lnTo>
                    <a:lnTo>
                      <a:pt x="3281" y="1639"/>
                    </a:lnTo>
                    <a:lnTo>
                      <a:pt x="3278" y="1654"/>
                    </a:lnTo>
                    <a:lnTo>
                      <a:pt x="3273" y="1669"/>
                    </a:lnTo>
                    <a:lnTo>
                      <a:pt x="3270" y="1686"/>
                    </a:lnTo>
                    <a:lnTo>
                      <a:pt x="3264" y="1701"/>
                    </a:lnTo>
                    <a:lnTo>
                      <a:pt x="3261" y="1719"/>
                    </a:lnTo>
                    <a:lnTo>
                      <a:pt x="3258" y="1734"/>
                    </a:lnTo>
                    <a:lnTo>
                      <a:pt x="3255" y="1751"/>
                    </a:lnTo>
                    <a:lnTo>
                      <a:pt x="3243" y="1751"/>
                    </a:lnTo>
                    <a:lnTo>
                      <a:pt x="3238" y="1751"/>
                    </a:lnTo>
                    <a:lnTo>
                      <a:pt x="3223" y="1736"/>
                    </a:lnTo>
                    <a:lnTo>
                      <a:pt x="3217" y="1720"/>
                    </a:lnTo>
                    <a:lnTo>
                      <a:pt x="3212" y="1705"/>
                    </a:lnTo>
                    <a:lnTo>
                      <a:pt x="3212" y="1690"/>
                    </a:lnTo>
                    <a:lnTo>
                      <a:pt x="3209" y="1673"/>
                    </a:lnTo>
                    <a:lnTo>
                      <a:pt x="3206" y="1658"/>
                    </a:lnTo>
                    <a:lnTo>
                      <a:pt x="3203" y="1643"/>
                    </a:lnTo>
                    <a:lnTo>
                      <a:pt x="3197" y="1629"/>
                    </a:lnTo>
                    <a:lnTo>
                      <a:pt x="3200" y="1618"/>
                    </a:lnTo>
                    <a:lnTo>
                      <a:pt x="3203" y="1606"/>
                    </a:lnTo>
                    <a:lnTo>
                      <a:pt x="3206" y="1595"/>
                    </a:lnTo>
                    <a:lnTo>
                      <a:pt x="3209" y="1584"/>
                    </a:lnTo>
                    <a:lnTo>
                      <a:pt x="3209" y="1572"/>
                    </a:lnTo>
                    <a:lnTo>
                      <a:pt x="3212" y="1561"/>
                    </a:lnTo>
                    <a:lnTo>
                      <a:pt x="3214" y="1549"/>
                    </a:lnTo>
                    <a:lnTo>
                      <a:pt x="3217" y="1538"/>
                    </a:lnTo>
                    <a:lnTo>
                      <a:pt x="3217" y="1527"/>
                    </a:lnTo>
                    <a:lnTo>
                      <a:pt x="3217" y="1515"/>
                    </a:lnTo>
                    <a:lnTo>
                      <a:pt x="3217" y="1504"/>
                    </a:lnTo>
                    <a:lnTo>
                      <a:pt x="3217" y="1494"/>
                    </a:lnTo>
                    <a:lnTo>
                      <a:pt x="3217" y="1473"/>
                    </a:lnTo>
                    <a:lnTo>
                      <a:pt x="3220" y="1454"/>
                    </a:lnTo>
                    <a:lnTo>
                      <a:pt x="3220" y="1435"/>
                    </a:lnTo>
                    <a:lnTo>
                      <a:pt x="3223" y="1416"/>
                    </a:lnTo>
                    <a:lnTo>
                      <a:pt x="3226" y="1397"/>
                    </a:lnTo>
                    <a:lnTo>
                      <a:pt x="3229" y="1380"/>
                    </a:lnTo>
                    <a:lnTo>
                      <a:pt x="3232" y="1361"/>
                    </a:lnTo>
                    <a:lnTo>
                      <a:pt x="3235" y="1344"/>
                    </a:lnTo>
                    <a:lnTo>
                      <a:pt x="3238" y="1327"/>
                    </a:lnTo>
                    <a:lnTo>
                      <a:pt x="3241" y="1310"/>
                    </a:lnTo>
                    <a:lnTo>
                      <a:pt x="3241" y="1291"/>
                    </a:lnTo>
                    <a:lnTo>
                      <a:pt x="3246" y="1274"/>
                    </a:lnTo>
                    <a:lnTo>
                      <a:pt x="3246" y="1257"/>
                    </a:lnTo>
                    <a:lnTo>
                      <a:pt x="3252" y="1240"/>
                    </a:lnTo>
                    <a:lnTo>
                      <a:pt x="3255" y="1221"/>
                    </a:lnTo>
                    <a:lnTo>
                      <a:pt x="3261" y="1203"/>
                    </a:lnTo>
                    <a:lnTo>
                      <a:pt x="3267" y="1186"/>
                    </a:lnTo>
                    <a:lnTo>
                      <a:pt x="3275" y="1169"/>
                    </a:lnTo>
                    <a:lnTo>
                      <a:pt x="3275" y="1158"/>
                    </a:lnTo>
                    <a:lnTo>
                      <a:pt x="3275" y="1146"/>
                    </a:lnTo>
                    <a:lnTo>
                      <a:pt x="3278" y="1137"/>
                    </a:lnTo>
                    <a:lnTo>
                      <a:pt x="3284" y="1127"/>
                    </a:lnTo>
                    <a:lnTo>
                      <a:pt x="3287" y="1116"/>
                    </a:lnTo>
                    <a:lnTo>
                      <a:pt x="3293" y="1105"/>
                    </a:lnTo>
                    <a:lnTo>
                      <a:pt x="3296" y="1095"/>
                    </a:lnTo>
                    <a:lnTo>
                      <a:pt x="3302" y="1086"/>
                    </a:lnTo>
                    <a:lnTo>
                      <a:pt x="3307" y="1065"/>
                    </a:lnTo>
                    <a:lnTo>
                      <a:pt x="3313" y="1046"/>
                    </a:lnTo>
                    <a:lnTo>
                      <a:pt x="3313" y="1025"/>
                    </a:lnTo>
                    <a:lnTo>
                      <a:pt x="3313" y="1006"/>
                    </a:lnTo>
                    <a:lnTo>
                      <a:pt x="3319" y="991"/>
                    </a:lnTo>
                    <a:lnTo>
                      <a:pt x="3325" y="979"/>
                    </a:lnTo>
                    <a:lnTo>
                      <a:pt x="3331" y="968"/>
                    </a:lnTo>
                    <a:lnTo>
                      <a:pt x="3334" y="958"/>
                    </a:lnTo>
                    <a:lnTo>
                      <a:pt x="3316" y="953"/>
                    </a:lnTo>
                    <a:lnTo>
                      <a:pt x="3296" y="954"/>
                    </a:lnTo>
                    <a:lnTo>
                      <a:pt x="3328" y="829"/>
                    </a:lnTo>
                    <a:lnTo>
                      <a:pt x="3310" y="840"/>
                    </a:lnTo>
                    <a:lnTo>
                      <a:pt x="3302" y="856"/>
                    </a:lnTo>
                    <a:lnTo>
                      <a:pt x="3293" y="873"/>
                    </a:lnTo>
                    <a:lnTo>
                      <a:pt x="3290" y="892"/>
                    </a:lnTo>
                    <a:lnTo>
                      <a:pt x="3287" y="911"/>
                    </a:lnTo>
                    <a:lnTo>
                      <a:pt x="3284" y="930"/>
                    </a:lnTo>
                    <a:lnTo>
                      <a:pt x="3275" y="949"/>
                    </a:lnTo>
                    <a:lnTo>
                      <a:pt x="3270" y="968"/>
                    </a:lnTo>
                    <a:lnTo>
                      <a:pt x="3264" y="979"/>
                    </a:lnTo>
                    <a:lnTo>
                      <a:pt x="3261" y="992"/>
                    </a:lnTo>
                    <a:lnTo>
                      <a:pt x="3255" y="1006"/>
                    </a:lnTo>
                    <a:lnTo>
                      <a:pt x="3252" y="1019"/>
                    </a:lnTo>
                    <a:lnTo>
                      <a:pt x="3246" y="1030"/>
                    </a:lnTo>
                    <a:lnTo>
                      <a:pt x="3243" y="1044"/>
                    </a:lnTo>
                    <a:lnTo>
                      <a:pt x="3238" y="1055"/>
                    </a:lnTo>
                    <a:lnTo>
                      <a:pt x="3238" y="1069"/>
                    </a:lnTo>
                    <a:lnTo>
                      <a:pt x="3229" y="1082"/>
                    </a:lnTo>
                    <a:lnTo>
                      <a:pt x="3226" y="1097"/>
                    </a:lnTo>
                    <a:lnTo>
                      <a:pt x="3217" y="1112"/>
                    </a:lnTo>
                    <a:lnTo>
                      <a:pt x="3214" y="1127"/>
                    </a:lnTo>
                    <a:lnTo>
                      <a:pt x="3209" y="1141"/>
                    </a:lnTo>
                    <a:lnTo>
                      <a:pt x="3206" y="1158"/>
                    </a:lnTo>
                    <a:lnTo>
                      <a:pt x="3200" y="1171"/>
                    </a:lnTo>
                    <a:lnTo>
                      <a:pt x="3197" y="1188"/>
                    </a:lnTo>
                    <a:lnTo>
                      <a:pt x="3191" y="1202"/>
                    </a:lnTo>
                    <a:lnTo>
                      <a:pt x="3188" y="1217"/>
                    </a:lnTo>
                    <a:lnTo>
                      <a:pt x="3182" y="1232"/>
                    </a:lnTo>
                    <a:lnTo>
                      <a:pt x="3182" y="1249"/>
                    </a:lnTo>
                    <a:lnTo>
                      <a:pt x="3177" y="1262"/>
                    </a:lnTo>
                    <a:lnTo>
                      <a:pt x="3174" y="1278"/>
                    </a:lnTo>
                    <a:lnTo>
                      <a:pt x="3168" y="1293"/>
                    </a:lnTo>
                    <a:lnTo>
                      <a:pt x="3168" y="1310"/>
                    </a:lnTo>
                    <a:lnTo>
                      <a:pt x="3162" y="1323"/>
                    </a:lnTo>
                    <a:lnTo>
                      <a:pt x="3159" y="1338"/>
                    </a:lnTo>
                    <a:lnTo>
                      <a:pt x="3153" y="1354"/>
                    </a:lnTo>
                    <a:lnTo>
                      <a:pt x="3150" y="1369"/>
                    </a:lnTo>
                    <a:lnTo>
                      <a:pt x="3145" y="1382"/>
                    </a:lnTo>
                    <a:lnTo>
                      <a:pt x="3142" y="1399"/>
                    </a:lnTo>
                    <a:lnTo>
                      <a:pt x="3139" y="1413"/>
                    </a:lnTo>
                    <a:lnTo>
                      <a:pt x="3136" y="1430"/>
                    </a:lnTo>
                    <a:lnTo>
                      <a:pt x="3130" y="1443"/>
                    </a:lnTo>
                    <a:lnTo>
                      <a:pt x="3124" y="1458"/>
                    </a:lnTo>
                    <a:lnTo>
                      <a:pt x="3118" y="1473"/>
                    </a:lnTo>
                    <a:lnTo>
                      <a:pt x="3116" y="1489"/>
                    </a:lnTo>
                    <a:lnTo>
                      <a:pt x="3110" y="1502"/>
                    </a:lnTo>
                    <a:lnTo>
                      <a:pt x="3104" y="1519"/>
                    </a:lnTo>
                    <a:lnTo>
                      <a:pt x="3098" y="1532"/>
                    </a:lnTo>
                    <a:lnTo>
                      <a:pt x="3095" y="1549"/>
                    </a:lnTo>
                    <a:lnTo>
                      <a:pt x="3084" y="1549"/>
                    </a:lnTo>
                    <a:lnTo>
                      <a:pt x="3072" y="1549"/>
                    </a:lnTo>
                    <a:lnTo>
                      <a:pt x="3063" y="1551"/>
                    </a:lnTo>
                    <a:lnTo>
                      <a:pt x="3057" y="1553"/>
                    </a:lnTo>
                    <a:lnTo>
                      <a:pt x="3025" y="1643"/>
                    </a:lnTo>
                    <a:lnTo>
                      <a:pt x="3017" y="1643"/>
                    </a:lnTo>
                    <a:lnTo>
                      <a:pt x="3008" y="1644"/>
                    </a:lnTo>
                    <a:lnTo>
                      <a:pt x="2999" y="1641"/>
                    </a:lnTo>
                    <a:lnTo>
                      <a:pt x="2994" y="1639"/>
                    </a:lnTo>
                    <a:lnTo>
                      <a:pt x="3002" y="1572"/>
                    </a:lnTo>
                    <a:lnTo>
                      <a:pt x="2994" y="1568"/>
                    </a:lnTo>
                    <a:lnTo>
                      <a:pt x="2988" y="1565"/>
                    </a:lnTo>
                    <a:lnTo>
                      <a:pt x="2991" y="1521"/>
                    </a:lnTo>
                    <a:lnTo>
                      <a:pt x="2985" y="1515"/>
                    </a:lnTo>
                    <a:lnTo>
                      <a:pt x="2976" y="1511"/>
                    </a:lnTo>
                    <a:lnTo>
                      <a:pt x="3017" y="1310"/>
                    </a:lnTo>
                    <a:lnTo>
                      <a:pt x="3008" y="1306"/>
                    </a:lnTo>
                    <a:lnTo>
                      <a:pt x="3002" y="1302"/>
                    </a:lnTo>
                    <a:lnTo>
                      <a:pt x="3002" y="1236"/>
                    </a:lnTo>
                    <a:lnTo>
                      <a:pt x="2985" y="1241"/>
                    </a:lnTo>
                    <a:lnTo>
                      <a:pt x="2979" y="1255"/>
                    </a:lnTo>
                    <a:lnTo>
                      <a:pt x="2967" y="1268"/>
                    </a:lnTo>
                    <a:lnTo>
                      <a:pt x="2956" y="1281"/>
                    </a:lnTo>
                    <a:lnTo>
                      <a:pt x="2947" y="1298"/>
                    </a:lnTo>
                    <a:lnTo>
                      <a:pt x="2941" y="1319"/>
                    </a:lnTo>
                    <a:lnTo>
                      <a:pt x="2935" y="1337"/>
                    </a:lnTo>
                    <a:lnTo>
                      <a:pt x="2932" y="1357"/>
                    </a:lnTo>
                    <a:lnTo>
                      <a:pt x="2927" y="1376"/>
                    </a:lnTo>
                    <a:lnTo>
                      <a:pt x="2924" y="1395"/>
                    </a:lnTo>
                    <a:lnTo>
                      <a:pt x="2921" y="1414"/>
                    </a:lnTo>
                    <a:lnTo>
                      <a:pt x="2921" y="1435"/>
                    </a:lnTo>
                    <a:lnTo>
                      <a:pt x="2918" y="1452"/>
                    </a:lnTo>
                    <a:lnTo>
                      <a:pt x="2918" y="1471"/>
                    </a:lnTo>
                    <a:lnTo>
                      <a:pt x="2918" y="1490"/>
                    </a:lnTo>
                    <a:lnTo>
                      <a:pt x="2918" y="1511"/>
                    </a:lnTo>
                    <a:lnTo>
                      <a:pt x="2918" y="1528"/>
                    </a:lnTo>
                    <a:lnTo>
                      <a:pt x="2918" y="1547"/>
                    </a:lnTo>
                    <a:lnTo>
                      <a:pt x="2918" y="1567"/>
                    </a:lnTo>
                    <a:lnTo>
                      <a:pt x="2921" y="1587"/>
                    </a:lnTo>
                    <a:lnTo>
                      <a:pt x="2895" y="1650"/>
                    </a:lnTo>
                    <a:lnTo>
                      <a:pt x="2886" y="1652"/>
                    </a:lnTo>
                    <a:lnTo>
                      <a:pt x="2880" y="1658"/>
                    </a:lnTo>
                    <a:lnTo>
                      <a:pt x="2848" y="1743"/>
                    </a:lnTo>
                    <a:lnTo>
                      <a:pt x="2781" y="1734"/>
                    </a:lnTo>
                    <a:lnTo>
                      <a:pt x="2770" y="1719"/>
                    </a:lnTo>
                    <a:lnTo>
                      <a:pt x="2761" y="1717"/>
                    </a:lnTo>
                    <a:lnTo>
                      <a:pt x="2752" y="1717"/>
                    </a:lnTo>
                    <a:lnTo>
                      <a:pt x="2781" y="1576"/>
                    </a:lnTo>
                    <a:lnTo>
                      <a:pt x="2773" y="1586"/>
                    </a:lnTo>
                    <a:lnTo>
                      <a:pt x="2767" y="1597"/>
                    </a:lnTo>
                    <a:lnTo>
                      <a:pt x="2761" y="1608"/>
                    </a:lnTo>
                    <a:lnTo>
                      <a:pt x="2758" y="1620"/>
                    </a:lnTo>
                    <a:lnTo>
                      <a:pt x="2752" y="1631"/>
                    </a:lnTo>
                    <a:lnTo>
                      <a:pt x="2749" y="1644"/>
                    </a:lnTo>
                    <a:lnTo>
                      <a:pt x="2744" y="1656"/>
                    </a:lnTo>
                    <a:lnTo>
                      <a:pt x="2744" y="1669"/>
                    </a:lnTo>
                    <a:lnTo>
                      <a:pt x="2738" y="1681"/>
                    </a:lnTo>
                    <a:lnTo>
                      <a:pt x="2738" y="1694"/>
                    </a:lnTo>
                    <a:lnTo>
                      <a:pt x="2732" y="1707"/>
                    </a:lnTo>
                    <a:lnTo>
                      <a:pt x="2732" y="1720"/>
                    </a:lnTo>
                    <a:lnTo>
                      <a:pt x="2726" y="1732"/>
                    </a:lnTo>
                    <a:lnTo>
                      <a:pt x="2723" y="1745"/>
                    </a:lnTo>
                    <a:lnTo>
                      <a:pt x="2717" y="1758"/>
                    </a:lnTo>
                    <a:lnTo>
                      <a:pt x="2714" y="1772"/>
                    </a:lnTo>
                    <a:lnTo>
                      <a:pt x="2714" y="1789"/>
                    </a:lnTo>
                    <a:lnTo>
                      <a:pt x="2717" y="1806"/>
                    </a:lnTo>
                    <a:lnTo>
                      <a:pt x="2714" y="1823"/>
                    </a:lnTo>
                    <a:lnTo>
                      <a:pt x="2714" y="1842"/>
                    </a:lnTo>
                    <a:lnTo>
                      <a:pt x="2709" y="1859"/>
                    </a:lnTo>
                    <a:lnTo>
                      <a:pt x="2703" y="1876"/>
                    </a:lnTo>
                    <a:lnTo>
                      <a:pt x="2697" y="1893"/>
                    </a:lnTo>
                    <a:lnTo>
                      <a:pt x="2694" y="1912"/>
                    </a:lnTo>
                    <a:lnTo>
                      <a:pt x="2685" y="1928"/>
                    </a:lnTo>
                    <a:lnTo>
                      <a:pt x="2680" y="1945"/>
                    </a:lnTo>
                    <a:lnTo>
                      <a:pt x="2674" y="1962"/>
                    </a:lnTo>
                    <a:lnTo>
                      <a:pt x="2671" y="1979"/>
                    </a:lnTo>
                    <a:lnTo>
                      <a:pt x="2665" y="1996"/>
                    </a:lnTo>
                    <a:lnTo>
                      <a:pt x="2662" y="2013"/>
                    </a:lnTo>
                    <a:lnTo>
                      <a:pt x="2662" y="2030"/>
                    </a:lnTo>
                    <a:lnTo>
                      <a:pt x="2665" y="2049"/>
                    </a:lnTo>
                    <a:lnTo>
                      <a:pt x="2674" y="2049"/>
                    </a:lnTo>
                    <a:lnTo>
                      <a:pt x="2685" y="2051"/>
                    </a:lnTo>
                    <a:lnTo>
                      <a:pt x="2665" y="2158"/>
                    </a:lnTo>
                    <a:lnTo>
                      <a:pt x="2540" y="2160"/>
                    </a:lnTo>
                    <a:lnTo>
                      <a:pt x="2534" y="2163"/>
                    </a:lnTo>
                    <a:lnTo>
                      <a:pt x="2537" y="2171"/>
                    </a:lnTo>
                    <a:lnTo>
                      <a:pt x="2592" y="2171"/>
                    </a:lnTo>
                    <a:lnTo>
                      <a:pt x="2616" y="2177"/>
                    </a:lnTo>
                    <a:lnTo>
                      <a:pt x="2636" y="2188"/>
                    </a:lnTo>
                    <a:lnTo>
                      <a:pt x="2648" y="2190"/>
                    </a:lnTo>
                    <a:lnTo>
                      <a:pt x="2662" y="2192"/>
                    </a:lnTo>
                    <a:lnTo>
                      <a:pt x="2656" y="2401"/>
                    </a:lnTo>
                    <a:lnTo>
                      <a:pt x="2651" y="2407"/>
                    </a:lnTo>
                    <a:lnTo>
                      <a:pt x="2642" y="2409"/>
                    </a:lnTo>
                    <a:lnTo>
                      <a:pt x="2621" y="2397"/>
                    </a:lnTo>
                    <a:lnTo>
                      <a:pt x="2607" y="2403"/>
                    </a:lnTo>
                    <a:lnTo>
                      <a:pt x="2595" y="2412"/>
                    </a:lnTo>
                    <a:lnTo>
                      <a:pt x="2589" y="2312"/>
                    </a:lnTo>
                    <a:lnTo>
                      <a:pt x="2572" y="2323"/>
                    </a:lnTo>
                    <a:lnTo>
                      <a:pt x="2563" y="2338"/>
                    </a:lnTo>
                    <a:lnTo>
                      <a:pt x="2563" y="2355"/>
                    </a:lnTo>
                    <a:lnTo>
                      <a:pt x="2566" y="2374"/>
                    </a:lnTo>
                    <a:lnTo>
                      <a:pt x="2566" y="2391"/>
                    </a:lnTo>
                    <a:lnTo>
                      <a:pt x="2569" y="2409"/>
                    </a:lnTo>
                    <a:lnTo>
                      <a:pt x="2563" y="2426"/>
                    </a:lnTo>
                    <a:lnTo>
                      <a:pt x="2555" y="2443"/>
                    </a:lnTo>
                    <a:lnTo>
                      <a:pt x="2540" y="2439"/>
                    </a:lnTo>
                    <a:lnTo>
                      <a:pt x="2534" y="2435"/>
                    </a:lnTo>
                    <a:lnTo>
                      <a:pt x="2528" y="2426"/>
                    </a:lnTo>
                    <a:lnTo>
                      <a:pt x="2523" y="2422"/>
                    </a:lnTo>
                    <a:lnTo>
                      <a:pt x="2523" y="2409"/>
                    </a:lnTo>
                    <a:lnTo>
                      <a:pt x="2523" y="2397"/>
                    </a:lnTo>
                    <a:lnTo>
                      <a:pt x="2526" y="2386"/>
                    </a:lnTo>
                    <a:lnTo>
                      <a:pt x="2528" y="2374"/>
                    </a:lnTo>
                    <a:lnTo>
                      <a:pt x="2528" y="2363"/>
                    </a:lnTo>
                    <a:lnTo>
                      <a:pt x="2531" y="2352"/>
                    </a:lnTo>
                    <a:lnTo>
                      <a:pt x="2531" y="2340"/>
                    </a:lnTo>
                    <a:lnTo>
                      <a:pt x="2531" y="2331"/>
                    </a:lnTo>
                    <a:lnTo>
                      <a:pt x="2526" y="2325"/>
                    </a:lnTo>
                    <a:lnTo>
                      <a:pt x="2517" y="2325"/>
                    </a:lnTo>
                    <a:lnTo>
                      <a:pt x="2502" y="2409"/>
                    </a:lnTo>
                    <a:lnTo>
                      <a:pt x="2496" y="2414"/>
                    </a:lnTo>
                    <a:lnTo>
                      <a:pt x="2485" y="2416"/>
                    </a:lnTo>
                    <a:lnTo>
                      <a:pt x="2479" y="2405"/>
                    </a:lnTo>
                    <a:lnTo>
                      <a:pt x="2479" y="2391"/>
                    </a:lnTo>
                    <a:lnTo>
                      <a:pt x="2470" y="2388"/>
                    </a:lnTo>
                    <a:lnTo>
                      <a:pt x="2459" y="2384"/>
                    </a:lnTo>
                    <a:lnTo>
                      <a:pt x="2456" y="2327"/>
                    </a:lnTo>
                    <a:lnTo>
                      <a:pt x="2444" y="2319"/>
                    </a:lnTo>
                    <a:lnTo>
                      <a:pt x="2424" y="2319"/>
                    </a:lnTo>
                    <a:lnTo>
                      <a:pt x="2377" y="2485"/>
                    </a:lnTo>
                    <a:lnTo>
                      <a:pt x="2334" y="2353"/>
                    </a:lnTo>
                    <a:lnTo>
                      <a:pt x="2322" y="2399"/>
                    </a:lnTo>
                    <a:lnTo>
                      <a:pt x="2287" y="2412"/>
                    </a:lnTo>
                    <a:lnTo>
                      <a:pt x="2267" y="2407"/>
                    </a:lnTo>
                    <a:lnTo>
                      <a:pt x="2252" y="2397"/>
                    </a:lnTo>
                    <a:lnTo>
                      <a:pt x="2252" y="2363"/>
                    </a:lnTo>
                    <a:lnTo>
                      <a:pt x="2258" y="2353"/>
                    </a:lnTo>
                    <a:lnTo>
                      <a:pt x="2276" y="2350"/>
                    </a:lnTo>
                    <a:lnTo>
                      <a:pt x="2296" y="2182"/>
                    </a:lnTo>
                    <a:lnTo>
                      <a:pt x="2305" y="2179"/>
                    </a:lnTo>
                    <a:lnTo>
                      <a:pt x="2316" y="2177"/>
                    </a:lnTo>
                    <a:lnTo>
                      <a:pt x="2328" y="2169"/>
                    </a:lnTo>
                    <a:lnTo>
                      <a:pt x="2334" y="2160"/>
                    </a:lnTo>
                    <a:lnTo>
                      <a:pt x="2305" y="2114"/>
                    </a:lnTo>
                    <a:lnTo>
                      <a:pt x="2287" y="2116"/>
                    </a:lnTo>
                    <a:lnTo>
                      <a:pt x="2273" y="2122"/>
                    </a:lnTo>
                    <a:lnTo>
                      <a:pt x="2261" y="2120"/>
                    </a:lnTo>
                    <a:lnTo>
                      <a:pt x="2255" y="2114"/>
                    </a:lnTo>
                    <a:lnTo>
                      <a:pt x="2255" y="2095"/>
                    </a:lnTo>
                    <a:lnTo>
                      <a:pt x="2258" y="2078"/>
                    </a:lnTo>
                    <a:lnTo>
                      <a:pt x="2258" y="2061"/>
                    </a:lnTo>
                    <a:lnTo>
                      <a:pt x="2258" y="2044"/>
                    </a:lnTo>
                    <a:lnTo>
                      <a:pt x="2252" y="2026"/>
                    </a:lnTo>
                    <a:lnTo>
                      <a:pt x="2249" y="2009"/>
                    </a:lnTo>
                    <a:lnTo>
                      <a:pt x="2241" y="1994"/>
                    </a:lnTo>
                    <a:lnTo>
                      <a:pt x="2232" y="1981"/>
                    </a:lnTo>
                    <a:lnTo>
                      <a:pt x="2217" y="1981"/>
                    </a:lnTo>
                    <a:lnTo>
                      <a:pt x="2203" y="1983"/>
                    </a:lnTo>
                    <a:lnTo>
                      <a:pt x="2142" y="1975"/>
                    </a:lnTo>
                    <a:lnTo>
                      <a:pt x="2121" y="1988"/>
                    </a:lnTo>
                    <a:lnTo>
                      <a:pt x="2116" y="2006"/>
                    </a:lnTo>
                    <a:lnTo>
                      <a:pt x="2113" y="2023"/>
                    </a:lnTo>
                    <a:lnTo>
                      <a:pt x="2116" y="2044"/>
                    </a:lnTo>
                    <a:lnTo>
                      <a:pt x="2113" y="2061"/>
                    </a:lnTo>
                    <a:lnTo>
                      <a:pt x="2113" y="2080"/>
                    </a:lnTo>
                    <a:lnTo>
                      <a:pt x="2101" y="2097"/>
                    </a:lnTo>
                    <a:lnTo>
                      <a:pt x="2084" y="2112"/>
                    </a:lnTo>
                    <a:lnTo>
                      <a:pt x="2043" y="2101"/>
                    </a:lnTo>
                    <a:lnTo>
                      <a:pt x="2043" y="2028"/>
                    </a:lnTo>
                    <a:lnTo>
                      <a:pt x="2031" y="2023"/>
                    </a:lnTo>
                    <a:lnTo>
                      <a:pt x="2020" y="2021"/>
                    </a:lnTo>
                    <a:lnTo>
                      <a:pt x="2014" y="1949"/>
                    </a:lnTo>
                    <a:lnTo>
                      <a:pt x="1999" y="1949"/>
                    </a:lnTo>
                    <a:lnTo>
                      <a:pt x="1996" y="1958"/>
                    </a:lnTo>
                    <a:lnTo>
                      <a:pt x="1994" y="1968"/>
                    </a:lnTo>
                    <a:lnTo>
                      <a:pt x="1985" y="1975"/>
                    </a:lnTo>
                    <a:lnTo>
                      <a:pt x="1976" y="1977"/>
                    </a:lnTo>
                    <a:lnTo>
                      <a:pt x="1970" y="1979"/>
                    </a:lnTo>
                    <a:lnTo>
                      <a:pt x="1959" y="2030"/>
                    </a:lnTo>
                    <a:lnTo>
                      <a:pt x="1944" y="2036"/>
                    </a:lnTo>
                    <a:lnTo>
                      <a:pt x="1930" y="2038"/>
                    </a:lnTo>
                    <a:lnTo>
                      <a:pt x="1909" y="2034"/>
                    </a:lnTo>
                    <a:lnTo>
                      <a:pt x="1892" y="2034"/>
                    </a:lnTo>
                    <a:lnTo>
                      <a:pt x="1874" y="2028"/>
                    </a:lnTo>
                    <a:lnTo>
                      <a:pt x="1857" y="2028"/>
                    </a:lnTo>
                    <a:lnTo>
                      <a:pt x="1842" y="2028"/>
                    </a:lnTo>
                    <a:lnTo>
                      <a:pt x="1831" y="2034"/>
                    </a:lnTo>
                    <a:lnTo>
                      <a:pt x="1819" y="2042"/>
                    </a:lnTo>
                    <a:lnTo>
                      <a:pt x="1825" y="2053"/>
                    </a:lnTo>
                    <a:lnTo>
                      <a:pt x="1834" y="2061"/>
                    </a:lnTo>
                    <a:lnTo>
                      <a:pt x="1848" y="2070"/>
                    </a:lnTo>
                    <a:lnTo>
                      <a:pt x="1860" y="2070"/>
                    </a:lnTo>
                    <a:lnTo>
                      <a:pt x="1874" y="2070"/>
                    </a:lnTo>
                    <a:lnTo>
                      <a:pt x="1918" y="2057"/>
                    </a:lnTo>
                    <a:lnTo>
                      <a:pt x="1953" y="2061"/>
                    </a:lnTo>
                    <a:lnTo>
                      <a:pt x="1947" y="2160"/>
                    </a:lnTo>
                    <a:lnTo>
                      <a:pt x="1938" y="2163"/>
                    </a:lnTo>
                    <a:lnTo>
                      <a:pt x="1924" y="2167"/>
                    </a:lnTo>
                    <a:lnTo>
                      <a:pt x="1918" y="2169"/>
                    </a:lnTo>
                    <a:lnTo>
                      <a:pt x="1915" y="2175"/>
                    </a:lnTo>
                    <a:lnTo>
                      <a:pt x="1898" y="2179"/>
                    </a:lnTo>
                    <a:lnTo>
                      <a:pt x="1880" y="2184"/>
                    </a:lnTo>
                    <a:lnTo>
                      <a:pt x="1857" y="2186"/>
                    </a:lnTo>
                    <a:lnTo>
                      <a:pt x="1840" y="2188"/>
                    </a:lnTo>
                    <a:lnTo>
                      <a:pt x="1819" y="2160"/>
                    </a:lnTo>
                    <a:lnTo>
                      <a:pt x="1799" y="2209"/>
                    </a:lnTo>
                    <a:lnTo>
                      <a:pt x="1767" y="2220"/>
                    </a:lnTo>
                    <a:lnTo>
                      <a:pt x="1784" y="2230"/>
                    </a:lnTo>
                    <a:lnTo>
                      <a:pt x="1808" y="2237"/>
                    </a:lnTo>
                    <a:lnTo>
                      <a:pt x="1819" y="2239"/>
                    </a:lnTo>
                    <a:lnTo>
                      <a:pt x="1831" y="2247"/>
                    </a:lnTo>
                    <a:lnTo>
                      <a:pt x="1825" y="2253"/>
                    </a:lnTo>
                    <a:lnTo>
                      <a:pt x="1822" y="2260"/>
                    </a:lnTo>
                    <a:lnTo>
                      <a:pt x="1828" y="2264"/>
                    </a:lnTo>
                    <a:lnTo>
                      <a:pt x="1840" y="2266"/>
                    </a:lnTo>
                    <a:lnTo>
                      <a:pt x="1854" y="2266"/>
                    </a:lnTo>
                    <a:lnTo>
                      <a:pt x="1869" y="2264"/>
                    </a:lnTo>
                    <a:lnTo>
                      <a:pt x="1895" y="2256"/>
                    </a:lnTo>
                    <a:lnTo>
                      <a:pt x="1921" y="2258"/>
                    </a:lnTo>
                    <a:lnTo>
                      <a:pt x="1909" y="2344"/>
                    </a:lnTo>
                    <a:lnTo>
                      <a:pt x="1895" y="2342"/>
                    </a:lnTo>
                    <a:lnTo>
                      <a:pt x="1883" y="2340"/>
                    </a:lnTo>
                    <a:lnTo>
                      <a:pt x="1857" y="2342"/>
                    </a:lnTo>
                    <a:lnTo>
                      <a:pt x="1831" y="2340"/>
                    </a:lnTo>
                    <a:lnTo>
                      <a:pt x="1822" y="2344"/>
                    </a:lnTo>
                    <a:lnTo>
                      <a:pt x="1813" y="2350"/>
                    </a:lnTo>
                    <a:lnTo>
                      <a:pt x="1802" y="2353"/>
                    </a:lnTo>
                    <a:lnTo>
                      <a:pt x="1799" y="2355"/>
                    </a:lnTo>
                    <a:lnTo>
                      <a:pt x="1808" y="2517"/>
                    </a:lnTo>
                    <a:lnTo>
                      <a:pt x="1799" y="2521"/>
                    </a:lnTo>
                    <a:lnTo>
                      <a:pt x="1781" y="2524"/>
                    </a:lnTo>
                    <a:lnTo>
                      <a:pt x="1773" y="2528"/>
                    </a:lnTo>
                    <a:lnTo>
                      <a:pt x="1767" y="2534"/>
                    </a:lnTo>
                    <a:lnTo>
                      <a:pt x="1706" y="2538"/>
                    </a:lnTo>
                    <a:lnTo>
                      <a:pt x="1691" y="2540"/>
                    </a:lnTo>
                    <a:lnTo>
                      <a:pt x="1685" y="2545"/>
                    </a:lnTo>
                    <a:lnTo>
                      <a:pt x="1677" y="2551"/>
                    </a:lnTo>
                    <a:lnTo>
                      <a:pt x="1665" y="2555"/>
                    </a:lnTo>
                    <a:lnTo>
                      <a:pt x="1653" y="2553"/>
                    </a:lnTo>
                    <a:lnTo>
                      <a:pt x="1648" y="2551"/>
                    </a:lnTo>
                    <a:lnTo>
                      <a:pt x="1636" y="2542"/>
                    </a:lnTo>
                    <a:lnTo>
                      <a:pt x="1630" y="2530"/>
                    </a:lnTo>
                    <a:lnTo>
                      <a:pt x="1627" y="2528"/>
                    </a:lnTo>
                    <a:lnTo>
                      <a:pt x="1619" y="2528"/>
                    </a:lnTo>
                    <a:lnTo>
                      <a:pt x="1607" y="2534"/>
                    </a:lnTo>
                    <a:lnTo>
                      <a:pt x="1595" y="2542"/>
                    </a:lnTo>
                    <a:lnTo>
                      <a:pt x="1584" y="2536"/>
                    </a:lnTo>
                    <a:lnTo>
                      <a:pt x="1578" y="2532"/>
                    </a:lnTo>
                    <a:lnTo>
                      <a:pt x="1569" y="2530"/>
                    </a:lnTo>
                    <a:lnTo>
                      <a:pt x="1560" y="2530"/>
                    </a:lnTo>
                    <a:lnTo>
                      <a:pt x="1584" y="2435"/>
                    </a:lnTo>
                    <a:lnTo>
                      <a:pt x="1566" y="2431"/>
                    </a:lnTo>
                    <a:lnTo>
                      <a:pt x="1546" y="2437"/>
                    </a:lnTo>
                    <a:lnTo>
                      <a:pt x="1502" y="2426"/>
                    </a:lnTo>
                    <a:lnTo>
                      <a:pt x="1476" y="2435"/>
                    </a:lnTo>
                    <a:lnTo>
                      <a:pt x="1462" y="2424"/>
                    </a:lnTo>
                    <a:lnTo>
                      <a:pt x="1453" y="2412"/>
                    </a:lnTo>
                    <a:lnTo>
                      <a:pt x="1374" y="2418"/>
                    </a:lnTo>
                    <a:lnTo>
                      <a:pt x="1313" y="2437"/>
                    </a:lnTo>
                    <a:lnTo>
                      <a:pt x="1296" y="2435"/>
                    </a:lnTo>
                    <a:lnTo>
                      <a:pt x="1287" y="2433"/>
                    </a:lnTo>
                    <a:lnTo>
                      <a:pt x="1279" y="2429"/>
                    </a:lnTo>
                    <a:lnTo>
                      <a:pt x="1270" y="2426"/>
                    </a:lnTo>
                    <a:lnTo>
                      <a:pt x="1247" y="2437"/>
                    </a:lnTo>
                    <a:lnTo>
                      <a:pt x="1223" y="2443"/>
                    </a:lnTo>
                    <a:lnTo>
                      <a:pt x="1212" y="2454"/>
                    </a:lnTo>
                    <a:lnTo>
                      <a:pt x="1200" y="2458"/>
                    </a:lnTo>
                    <a:lnTo>
                      <a:pt x="1186" y="2462"/>
                    </a:lnTo>
                    <a:lnTo>
                      <a:pt x="1168" y="2469"/>
                    </a:lnTo>
                    <a:lnTo>
                      <a:pt x="1162" y="2485"/>
                    </a:lnTo>
                    <a:lnTo>
                      <a:pt x="1165" y="2486"/>
                    </a:lnTo>
                    <a:lnTo>
                      <a:pt x="1171" y="2490"/>
                    </a:lnTo>
                    <a:lnTo>
                      <a:pt x="1203" y="2492"/>
                    </a:lnTo>
                    <a:lnTo>
                      <a:pt x="1209" y="2504"/>
                    </a:lnTo>
                    <a:lnTo>
                      <a:pt x="1217" y="2517"/>
                    </a:lnTo>
                    <a:lnTo>
                      <a:pt x="1220" y="2532"/>
                    </a:lnTo>
                    <a:lnTo>
                      <a:pt x="1226" y="2549"/>
                    </a:lnTo>
                    <a:lnTo>
                      <a:pt x="1229" y="2562"/>
                    </a:lnTo>
                    <a:lnTo>
                      <a:pt x="1238" y="2578"/>
                    </a:lnTo>
                    <a:lnTo>
                      <a:pt x="1249" y="2589"/>
                    </a:lnTo>
                    <a:lnTo>
                      <a:pt x="1273" y="2602"/>
                    </a:lnTo>
                    <a:lnTo>
                      <a:pt x="1284" y="2606"/>
                    </a:lnTo>
                    <a:lnTo>
                      <a:pt x="1290" y="2608"/>
                    </a:lnTo>
                    <a:lnTo>
                      <a:pt x="1299" y="2606"/>
                    </a:lnTo>
                    <a:lnTo>
                      <a:pt x="1308" y="2602"/>
                    </a:lnTo>
                    <a:lnTo>
                      <a:pt x="1340" y="2574"/>
                    </a:lnTo>
                    <a:lnTo>
                      <a:pt x="1383" y="2568"/>
                    </a:lnTo>
                    <a:lnTo>
                      <a:pt x="1401" y="2620"/>
                    </a:lnTo>
                    <a:lnTo>
                      <a:pt x="1389" y="2625"/>
                    </a:lnTo>
                    <a:lnTo>
                      <a:pt x="1369" y="2625"/>
                    </a:lnTo>
                    <a:lnTo>
                      <a:pt x="1360" y="2627"/>
                    </a:lnTo>
                    <a:lnTo>
                      <a:pt x="1351" y="2635"/>
                    </a:lnTo>
                    <a:lnTo>
                      <a:pt x="1337" y="2631"/>
                    </a:lnTo>
                    <a:lnTo>
                      <a:pt x="1325" y="2629"/>
                    </a:lnTo>
                    <a:lnTo>
                      <a:pt x="1310" y="2635"/>
                    </a:lnTo>
                    <a:lnTo>
                      <a:pt x="1302" y="2644"/>
                    </a:lnTo>
                    <a:lnTo>
                      <a:pt x="1287" y="2633"/>
                    </a:lnTo>
                    <a:lnTo>
                      <a:pt x="1276" y="2621"/>
                    </a:lnTo>
                    <a:lnTo>
                      <a:pt x="1258" y="2618"/>
                    </a:lnTo>
                    <a:lnTo>
                      <a:pt x="1244" y="2621"/>
                    </a:lnTo>
                    <a:lnTo>
                      <a:pt x="1223" y="2625"/>
                    </a:lnTo>
                    <a:lnTo>
                      <a:pt x="1206" y="2629"/>
                    </a:lnTo>
                    <a:lnTo>
                      <a:pt x="1171" y="2620"/>
                    </a:lnTo>
                    <a:lnTo>
                      <a:pt x="1159" y="2621"/>
                    </a:lnTo>
                    <a:lnTo>
                      <a:pt x="1154" y="2629"/>
                    </a:lnTo>
                    <a:lnTo>
                      <a:pt x="1133" y="2633"/>
                    </a:lnTo>
                    <a:lnTo>
                      <a:pt x="1113" y="2639"/>
                    </a:lnTo>
                    <a:lnTo>
                      <a:pt x="1092" y="2642"/>
                    </a:lnTo>
                    <a:lnTo>
                      <a:pt x="1069" y="2648"/>
                    </a:lnTo>
                    <a:lnTo>
                      <a:pt x="1061" y="2646"/>
                    </a:lnTo>
                    <a:lnTo>
                      <a:pt x="1052" y="2646"/>
                    </a:lnTo>
                    <a:lnTo>
                      <a:pt x="1037" y="2639"/>
                    </a:lnTo>
                    <a:lnTo>
                      <a:pt x="1023" y="2629"/>
                    </a:lnTo>
                    <a:lnTo>
                      <a:pt x="1008" y="2631"/>
                    </a:lnTo>
                    <a:lnTo>
                      <a:pt x="999" y="2637"/>
                    </a:lnTo>
                    <a:lnTo>
                      <a:pt x="976" y="2640"/>
                    </a:lnTo>
                    <a:lnTo>
                      <a:pt x="959" y="2650"/>
                    </a:lnTo>
                    <a:lnTo>
                      <a:pt x="813" y="2661"/>
                    </a:lnTo>
                    <a:lnTo>
                      <a:pt x="796" y="2669"/>
                    </a:lnTo>
                    <a:lnTo>
                      <a:pt x="781" y="2684"/>
                    </a:lnTo>
                    <a:lnTo>
                      <a:pt x="720" y="2669"/>
                    </a:lnTo>
                    <a:lnTo>
                      <a:pt x="712" y="2671"/>
                    </a:lnTo>
                    <a:lnTo>
                      <a:pt x="706" y="2675"/>
                    </a:lnTo>
                    <a:lnTo>
                      <a:pt x="697" y="2684"/>
                    </a:lnTo>
                    <a:lnTo>
                      <a:pt x="697" y="2697"/>
                    </a:lnTo>
                    <a:lnTo>
                      <a:pt x="700" y="2701"/>
                    </a:lnTo>
                    <a:lnTo>
                      <a:pt x="709" y="2703"/>
                    </a:lnTo>
                    <a:lnTo>
                      <a:pt x="723" y="2701"/>
                    </a:lnTo>
                    <a:lnTo>
                      <a:pt x="738" y="2701"/>
                    </a:lnTo>
                    <a:lnTo>
                      <a:pt x="747" y="2705"/>
                    </a:lnTo>
                    <a:lnTo>
                      <a:pt x="758" y="2711"/>
                    </a:lnTo>
                    <a:lnTo>
                      <a:pt x="781" y="2716"/>
                    </a:lnTo>
                    <a:lnTo>
                      <a:pt x="802" y="2728"/>
                    </a:lnTo>
                    <a:lnTo>
                      <a:pt x="805" y="2726"/>
                    </a:lnTo>
                    <a:lnTo>
                      <a:pt x="816" y="2726"/>
                    </a:lnTo>
                    <a:lnTo>
                      <a:pt x="828" y="2716"/>
                    </a:lnTo>
                    <a:lnTo>
                      <a:pt x="837" y="2707"/>
                    </a:lnTo>
                    <a:lnTo>
                      <a:pt x="866" y="2701"/>
                    </a:lnTo>
                    <a:lnTo>
                      <a:pt x="898" y="2707"/>
                    </a:lnTo>
                    <a:lnTo>
                      <a:pt x="912" y="2711"/>
                    </a:lnTo>
                    <a:lnTo>
                      <a:pt x="927" y="2715"/>
                    </a:lnTo>
                    <a:lnTo>
                      <a:pt x="944" y="2718"/>
                    </a:lnTo>
                    <a:lnTo>
                      <a:pt x="962" y="2722"/>
                    </a:lnTo>
                    <a:lnTo>
                      <a:pt x="979" y="2726"/>
                    </a:lnTo>
                    <a:lnTo>
                      <a:pt x="1002" y="2728"/>
                    </a:lnTo>
                    <a:lnTo>
                      <a:pt x="1020" y="2728"/>
                    </a:lnTo>
                    <a:lnTo>
                      <a:pt x="1043" y="2730"/>
                    </a:lnTo>
                    <a:lnTo>
                      <a:pt x="1061" y="2728"/>
                    </a:lnTo>
                    <a:lnTo>
                      <a:pt x="1084" y="2730"/>
                    </a:lnTo>
                    <a:lnTo>
                      <a:pt x="1101" y="2730"/>
                    </a:lnTo>
                    <a:lnTo>
                      <a:pt x="1124" y="2735"/>
                    </a:lnTo>
                    <a:lnTo>
                      <a:pt x="1165" y="2718"/>
                    </a:lnTo>
                    <a:lnTo>
                      <a:pt x="1183" y="2720"/>
                    </a:lnTo>
                    <a:lnTo>
                      <a:pt x="1206" y="2722"/>
                    </a:lnTo>
                    <a:lnTo>
                      <a:pt x="1226" y="2720"/>
                    </a:lnTo>
                    <a:lnTo>
                      <a:pt x="1252" y="2718"/>
                    </a:lnTo>
                    <a:lnTo>
                      <a:pt x="1273" y="2716"/>
                    </a:lnTo>
                    <a:lnTo>
                      <a:pt x="1293" y="2718"/>
                    </a:lnTo>
                    <a:lnTo>
                      <a:pt x="1310" y="2720"/>
                    </a:lnTo>
                    <a:lnTo>
                      <a:pt x="1331" y="2730"/>
                    </a:lnTo>
                    <a:lnTo>
                      <a:pt x="1331" y="2747"/>
                    </a:lnTo>
                    <a:lnTo>
                      <a:pt x="1310" y="2753"/>
                    </a:lnTo>
                    <a:lnTo>
                      <a:pt x="1287" y="2754"/>
                    </a:lnTo>
                    <a:lnTo>
                      <a:pt x="1267" y="2753"/>
                    </a:lnTo>
                    <a:lnTo>
                      <a:pt x="1247" y="2756"/>
                    </a:lnTo>
                    <a:lnTo>
                      <a:pt x="1238" y="2753"/>
                    </a:lnTo>
                    <a:lnTo>
                      <a:pt x="1229" y="2749"/>
                    </a:lnTo>
                    <a:lnTo>
                      <a:pt x="1180" y="2749"/>
                    </a:lnTo>
                    <a:lnTo>
                      <a:pt x="1145" y="2781"/>
                    </a:lnTo>
                    <a:lnTo>
                      <a:pt x="1078" y="2781"/>
                    </a:lnTo>
                    <a:lnTo>
                      <a:pt x="1069" y="2787"/>
                    </a:lnTo>
                    <a:lnTo>
                      <a:pt x="1061" y="2794"/>
                    </a:lnTo>
                    <a:lnTo>
                      <a:pt x="1049" y="2798"/>
                    </a:lnTo>
                    <a:lnTo>
                      <a:pt x="1034" y="2804"/>
                    </a:lnTo>
                    <a:lnTo>
                      <a:pt x="1026" y="2802"/>
                    </a:lnTo>
                    <a:lnTo>
                      <a:pt x="1017" y="2802"/>
                    </a:lnTo>
                    <a:lnTo>
                      <a:pt x="1005" y="2804"/>
                    </a:lnTo>
                    <a:lnTo>
                      <a:pt x="994" y="2811"/>
                    </a:lnTo>
                    <a:lnTo>
                      <a:pt x="950" y="2804"/>
                    </a:lnTo>
                    <a:lnTo>
                      <a:pt x="936" y="2806"/>
                    </a:lnTo>
                    <a:lnTo>
                      <a:pt x="924" y="2811"/>
                    </a:lnTo>
                    <a:lnTo>
                      <a:pt x="857" y="2806"/>
                    </a:lnTo>
                    <a:lnTo>
                      <a:pt x="720" y="2832"/>
                    </a:lnTo>
                    <a:lnTo>
                      <a:pt x="709" y="2832"/>
                    </a:lnTo>
                    <a:lnTo>
                      <a:pt x="709" y="2840"/>
                    </a:lnTo>
                    <a:lnTo>
                      <a:pt x="758" y="2865"/>
                    </a:lnTo>
                    <a:lnTo>
                      <a:pt x="747" y="2869"/>
                    </a:lnTo>
                    <a:lnTo>
                      <a:pt x="732" y="2869"/>
                    </a:lnTo>
                    <a:lnTo>
                      <a:pt x="715" y="2867"/>
                    </a:lnTo>
                    <a:lnTo>
                      <a:pt x="706" y="2865"/>
                    </a:lnTo>
                    <a:lnTo>
                      <a:pt x="691" y="2859"/>
                    </a:lnTo>
                    <a:lnTo>
                      <a:pt x="688" y="2859"/>
                    </a:lnTo>
                    <a:lnTo>
                      <a:pt x="668" y="2825"/>
                    </a:lnTo>
                    <a:lnTo>
                      <a:pt x="645" y="2827"/>
                    </a:lnTo>
                    <a:lnTo>
                      <a:pt x="627" y="2834"/>
                    </a:lnTo>
                    <a:lnTo>
                      <a:pt x="607" y="2842"/>
                    </a:lnTo>
                    <a:lnTo>
                      <a:pt x="584" y="2846"/>
                    </a:lnTo>
                    <a:lnTo>
                      <a:pt x="575" y="2844"/>
                    </a:lnTo>
                    <a:lnTo>
                      <a:pt x="566" y="2842"/>
                    </a:lnTo>
                    <a:lnTo>
                      <a:pt x="558" y="2842"/>
                    </a:lnTo>
                    <a:lnTo>
                      <a:pt x="549" y="2844"/>
                    </a:lnTo>
                    <a:lnTo>
                      <a:pt x="543" y="2851"/>
                    </a:lnTo>
                    <a:lnTo>
                      <a:pt x="543" y="2863"/>
                    </a:lnTo>
                    <a:lnTo>
                      <a:pt x="517" y="2878"/>
                    </a:lnTo>
                    <a:lnTo>
                      <a:pt x="482" y="2880"/>
                    </a:lnTo>
                    <a:lnTo>
                      <a:pt x="473" y="2869"/>
                    </a:lnTo>
                    <a:lnTo>
                      <a:pt x="473" y="2859"/>
                    </a:lnTo>
                    <a:lnTo>
                      <a:pt x="465" y="2857"/>
                    </a:lnTo>
                    <a:lnTo>
                      <a:pt x="456" y="2855"/>
                    </a:lnTo>
                    <a:lnTo>
                      <a:pt x="444" y="2855"/>
                    </a:lnTo>
                    <a:lnTo>
                      <a:pt x="436" y="2861"/>
                    </a:lnTo>
                    <a:lnTo>
                      <a:pt x="424" y="2865"/>
                    </a:lnTo>
                    <a:lnTo>
                      <a:pt x="412" y="2869"/>
                    </a:lnTo>
                    <a:lnTo>
                      <a:pt x="395" y="2853"/>
                    </a:lnTo>
                    <a:lnTo>
                      <a:pt x="386" y="2851"/>
                    </a:lnTo>
                    <a:lnTo>
                      <a:pt x="377" y="2849"/>
                    </a:lnTo>
                    <a:lnTo>
                      <a:pt x="372" y="2857"/>
                    </a:lnTo>
                    <a:lnTo>
                      <a:pt x="369" y="2869"/>
                    </a:lnTo>
                    <a:lnTo>
                      <a:pt x="363" y="2878"/>
                    </a:lnTo>
                    <a:lnTo>
                      <a:pt x="348" y="2889"/>
                    </a:lnTo>
                    <a:lnTo>
                      <a:pt x="340" y="2889"/>
                    </a:lnTo>
                    <a:lnTo>
                      <a:pt x="334" y="2889"/>
                    </a:lnTo>
                    <a:lnTo>
                      <a:pt x="316" y="2865"/>
                    </a:lnTo>
                    <a:lnTo>
                      <a:pt x="252" y="2855"/>
                    </a:lnTo>
                    <a:lnTo>
                      <a:pt x="206" y="2878"/>
                    </a:lnTo>
                    <a:lnTo>
                      <a:pt x="171" y="2901"/>
                    </a:lnTo>
                    <a:lnTo>
                      <a:pt x="162" y="2905"/>
                    </a:lnTo>
                    <a:lnTo>
                      <a:pt x="151" y="2910"/>
                    </a:lnTo>
                    <a:lnTo>
                      <a:pt x="127" y="2908"/>
                    </a:lnTo>
                    <a:lnTo>
                      <a:pt x="107" y="2914"/>
                    </a:lnTo>
                    <a:lnTo>
                      <a:pt x="98" y="2908"/>
                    </a:lnTo>
                    <a:lnTo>
                      <a:pt x="90" y="2905"/>
                    </a:lnTo>
                    <a:lnTo>
                      <a:pt x="0" y="2912"/>
                    </a:lnTo>
                    <a:lnTo>
                      <a:pt x="0" y="2914"/>
                    </a:lnTo>
                    <a:lnTo>
                      <a:pt x="0" y="292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5" name="Freeform 141"/>
              <p:cNvSpPr>
                <a:spLocks/>
              </p:cNvSpPr>
              <p:nvPr/>
            </p:nvSpPr>
            <p:spPr bwMode="auto">
              <a:xfrm>
                <a:off x="-2057" y="3203"/>
                <a:ext cx="75" cy="17"/>
              </a:xfrm>
              <a:custGeom>
                <a:avLst/>
                <a:gdLst>
                  <a:gd name="T0" fmla="*/ 5 w 75"/>
                  <a:gd name="T1" fmla="*/ 15 h 17"/>
                  <a:gd name="T2" fmla="*/ 8 w 75"/>
                  <a:gd name="T3" fmla="*/ 17 h 17"/>
                  <a:gd name="T4" fmla="*/ 69 w 75"/>
                  <a:gd name="T5" fmla="*/ 15 h 17"/>
                  <a:gd name="T6" fmla="*/ 75 w 75"/>
                  <a:gd name="T7" fmla="*/ 9 h 17"/>
                  <a:gd name="T8" fmla="*/ 75 w 75"/>
                  <a:gd name="T9" fmla="*/ 5 h 17"/>
                  <a:gd name="T10" fmla="*/ 17 w 75"/>
                  <a:gd name="T11" fmla="*/ 0 h 17"/>
                  <a:gd name="T12" fmla="*/ 5 w 75"/>
                  <a:gd name="T13" fmla="*/ 3 h 17"/>
                  <a:gd name="T14" fmla="*/ 0 w 75"/>
                  <a:gd name="T15" fmla="*/ 11 h 17"/>
                  <a:gd name="T16" fmla="*/ 2 w 75"/>
                  <a:gd name="T17" fmla="*/ 13 h 17"/>
                  <a:gd name="T18" fmla="*/ 5 w 75"/>
                  <a:gd name="T19" fmla="*/ 15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7">
                    <a:moveTo>
                      <a:pt x="5" y="15"/>
                    </a:moveTo>
                    <a:lnTo>
                      <a:pt x="8" y="17"/>
                    </a:lnTo>
                    <a:lnTo>
                      <a:pt x="69" y="15"/>
                    </a:lnTo>
                    <a:lnTo>
                      <a:pt x="75" y="9"/>
                    </a:lnTo>
                    <a:lnTo>
                      <a:pt x="75" y="5"/>
                    </a:lnTo>
                    <a:lnTo>
                      <a:pt x="17" y="0"/>
                    </a:lnTo>
                    <a:lnTo>
                      <a:pt x="5" y="3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6" name="Freeform 142"/>
              <p:cNvSpPr>
                <a:spLocks/>
              </p:cNvSpPr>
              <p:nvPr/>
            </p:nvSpPr>
            <p:spPr bwMode="auto">
              <a:xfrm>
                <a:off x="-2072" y="1948"/>
                <a:ext cx="523" cy="76"/>
              </a:xfrm>
              <a:custGeom>
                <a:avLst/>
                <a:gdLst>
                  <a:gd name="T0" fmla="*/ 0 w 523"/>
                  <a:gd name="T1" fmla="*/ 34 h 76"/>
                  <a:gd name="T2" fmla="*/ 0 w 523"/>
                  <a:gd name="T3" fmla="*/ 44 h 76"/>
                  <a:gd name="T4" fmla="*/ 12 w 523"/>
                  <a:gd name="T5" fmla="*/ 55 h 76"/>
                  <a:gd name="T6" fmla="*/ 29 w 523"/>
                  <a:gd name="T7" fmla="*/ 65 h 76"/>
                  <a:gd name="T8" fmla="*/ 52 w 523"/>
                  <a:gd name="T9" fmla="*/ 74 h 76"/>
                  <a:gd name="T10" fmla="*/ 76 w 523"/>
                  <a:gd name="T11" fmla="*/ 76 h 76"/>
                  <a:gd name="T12" fmla="*/ 99 w 523"/>
                  <a:gd name="T13" fmla="*/ 76 h 76"/>
                  <a:gd name="T14" fmla="*/ 119 w 523"/>
                  <a:gd name="T15" fmla="*/ 70 h 76"/>
                  <a:gd name="T16" fmla="*/ 140 w 523"/>
                  <a:gd name="T17" fmla="*/ 67 h 76"/>
                  <a:gd name="T18" fmla="*/ 157 w 523"/>
                  <a:gd name="T19" fmla="*/ 61 h 76"/>
                  <a:gd name="T20" fmla="*/ 177 w 523"/>
                  <a:gd name="T21" fmla="*/ 57 h 76"/>
                  <a:gd name="T22" fmla="*/ 198 w 523"/>
                  <a:gd name="T23" fmla="*/ 57 h 76"/>
                  <a:gd name="T24" fmla="*/ 224 w 523"/>
                  <a:gd name="T25" fmla="*/ 63 h 76"/>
                  <a:gd name="T26" fmla="*/ 238 w 523"/>
                  <a:gd name="T27" fmla="*/ 59 h 76"/>
                  <a:gd name="T28" fmla="*/ 256 w 523"/>
                  <a:gd name="T29" fmla="*/ 57 h 76"/>
                  <a:gd name="T30" fmla="*/ 270 w 523"/>
                  <a:gd name="T31" fmla="*/ 53 h 76"/>
                  <a:gd name="T32" fmla="*/ 288 w 523"/>
                  <a:gd name="T33" fmla="*/ 53 h 76"/>
                  <a:gd name="T34" fmla="*/ 317 w 523"/>
                  <a:gd name="T35" fmla="*/ 49 h 76"/>
                  <a:gd name="T36" fmla="*/ 349 w 523"/>
                  <a:gd name="T37" fmla="*/ 48 h 76"/>
                  <a:gd name="T38" fmla="*/ 378 w 523"/>
                  <a:gd name="T39" fmla="*/ 42 h 76"/>
                  <a:gd name="T40" fmla="*/ 407 w 523"/>
                  <a:gd name="T41" fmla="*/ 38 h 76"/>
                  <a:gd name="T42" fmla="*/ 433 w 523"/>
                  <a:gd name="T43" fmla="*/ 32 h 76"/>
                  <a:gd name="T44" fmla="*/ 459 w 523"/>
                  <a:gd name="T45" fmla="*/ 25 h 76"/>
                  <a:gd name="T46" fmla="*/ 474 w 523"/>
                  <a:gd name="T47" fmla="*/ 19 h 76"/>
                  <a:gd name="T48" fmla="*/ 491 w 523"/>
                  <a:gd name="T49" fmla="*/ 17 h 76"/>
                  <a:gd name="T50" fmla="*/ 503 w 523"/>
                  <a:gd name="T51" fmla="*/ 17 h 76"/>
                  <a:gd name="T52" fmla="*/ 517 w 523"/>
                  <a:gd name="T53" fmla="*/ 17 h 76"/>
                  <a:gd name="T54" fmla="*/ 523 w 523"/>
                  <a:gd name="T55" fmla="*/ 13 h 76"/>
                  <a:gd name="T56" fmla="*/ 523 w 523"/>
                  <a:gd name="T57" fmla="*/ 10 h 76"/>
                  <a:gd name="T58" fmla="*/ 366 w 523"/>
                  <a:gd name="T59" fmla="*/ 17 h 76"/>
                  <a:gd name="T60" fmla="*/ 355 w 523"/>
                  <a:gd name="T61" fmla="*/ 23 h 76"/>
                  <a:gd name="T62" fmla="*/ 349 w 523"/>
                  <a:gd name="T63" fmla="*/ 30 h 76"/>
                  <a:gd name="T64" fmla="*/ 238 w 523"/>
                  <a:gd name="T65" fmla="*/ 17 h 76"/>
                  <a:gd name="T66" fmla="*/ 212 w 523"/>
                  <a:gd name="T67" fmla="*/ 19 h 76"/>
                  <a:gd name="T68" fmla="*/ 192 w 523"/>
                  <a:gd name="T69" fmla="*/ 19 h 76"/>
                  <a:gd name="T70" fmla="*/ 172 w 523"/>
                  <a:gd name="T71" fmla="*/ 13 h 76"/>
                  <a:gd name="T72" fmla="*/ 154 w 523"/>
                  <a:gd name="T73" fmla="*/ 10 h 76"/>
                  <a:gd name="T74" fmla="*/ 134 w 523"/>
                  <a:gd name="T75" fmla="*/ 4 h 76"/>
                  <a:gd name="T76" fmla="*/ 113 w 523"/>
                  <a:gd name="T77" fmla="*/ 0 h 76"/>
                  <a:gd name="T78" fmla="*/ 93 w 523"/>
                  <a:gd name="T79" fmla="*/ 0 h 76"/>
                  <a:gd name="T80" fmla="*/ 76 w 523"/>
                  <a:gd name="T81" fmla="*/ 6 h 76"/>
                  <a:gd name="T82" fmla="*/ 58 w 523"/>
                  <a:gd name="T83" fmla="*/ 10 h 76"/>
                  <a:gd name="T84" fmla="*/ 49 w 523"/>
                  <a:gd name="T85" fmla="*/ 17 h 76"/>
                  <a:gd name="T86" fmla="*/ 41 w 523"/>
                  <a:gd name="T87" fmla="*/ 23 h 76"/>
                  <a:gd name="T88" fmla="*/ 32 w 523"/>
                  <a:gd name="T89" fmla="*/ 29 h 76"/>
                  <a:gd name="T90" fmla="*/ 0 w 523"/>
                  <a:gd name="T91" fmla="*/ 32 h 76"/>
                  <a:gd name="T92" fmla="*/ 0 w 523"/>
                  <a:gd name="T93" fmla="*/ 34 h 7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3" h="76">
                    <a:moveTo>
                      <a:pt x="0" y="34"/>
                    </a:moveTo>
                    <a:lnTo>
                      <a:pt x="0" y="44"/>
                    </a:lnTo>
                    <a:lnTo>
                      <a:pt x="12" y="55"/>
                    </a:lnTo>
                    <a:lnTo>
                      <a:pt x="29" y="65"/>
                    </a:lnTo>
                    <a:lnTo>
                      <a:pt x="52" y="74"/>
                    </a:lnTo>
                    <a:lnTo>
                      <a:pt x="76" y="76"/>
                    </a:lnTo>
                    <a:lnTo>
                      <a:pt x="99" y="76"/>
                    </a:lnTo>
                    <a:lnTo>
                      <a:pt x="119" y="70"/>
                    </a:lnTo>
                    <a:lnTo>
                      <a:pt x="140" y="67"/>
                    </a:lnTo>
                    <a:lnTo>
                      <a:pt x="157" y="61"/>
                    </a:lnTo>
                    <a:lnTo>
                      <a:pt x="177" y="57"/>
                    </a:lnTo>
                    <a:lnTo>
                      <a:pt x="198" y="57"/>
                    </a:lnTo>
                    <a:lnTo>
                      <a:pt x="224" y="63"/>
                    </a:lnTo>
                    <a:lnTo>
                      <a:pt x="238" y="59"/>
                    </a:lnTo>
                    <a:lnTo>
                      <a:pt x="256" y="57"/>
                    </a:lnTo>
                    <a:lnTo>
                      <a:pt x="270" y="53"/>
                    </a:lnTo>
                    <a:lnTo>
                      <a:pt x="288" y="53"/>
                    </a:lnTo>
                    <a:lnTo>
                      <a:pt x="317" y="49"/>
                    </a:lnTo>
                    <a:lnTo>
                      <a:pt x="349" y="48"/>
                    </a:lnTo>
                    <a:lnTo>
                      <a:pt x="378" y="42"/>
                    </a:lnTo>
                    <a:lnTo>
                      <a:pt x="407" y="38"/>
                    </a:lnTo>
                    <a:lnTo>
                      <a:pt x="433" y="32"/>
                    </a:lnTo>
                    <a:lnTo>
                      <a:pt x="459" y="25"/>
                    </a:lnTo>
                    <a:lnTo>
                      <a:pt x="474" y="19"/>
                    </a:lnTo>
                    <a:lnTo>
                      <a:pt x="491" y="17"/>
                    </a:lnTo>
                    <a:lnTo>
                      <a:pt x="503" y="17"/>
                    </a:lnTo>
                    <a:lnTo>
                      <a:pt x="517" y="17"/>
                    </a:lnTo>
                    <a:lnTo>
                      <a:pt x="523" y="13"/>
                    </a:lnTo>
                    <a:lnTo>
                      <a:pt x="523" y="10"/>
                    </a:lnTo>
                    <a:lnTo>
                      <a:pt x="366" y="17"/>
                    </a:lnTo>
                    <a:lnTo>
                      <a:pt x="355" y="23"/>
                    </a:lnTo>
                    <a:lnTo>
                      <a:pt x="349" y="30"/>
                    </a:lnTo>
                    <a:lnTo>
                      <a:pt x="238" y="17"/>
                    </a:lnTo>
                    <a:lnTo>
                      <a:pt x="212" y="19"/>
                    </a:lnTo>
                    <a:lnTo>
                      <a:pt x="192" y="19"/>
                    </a:lnTo>
                    <a:lnTo>
                      <a:pt x="172" y="13"/>
                    </a:lnTo>
                    <a:lnTo>
                      <a:pt x="154" y="10"/>
                    </a:lnTo>
                    <a:lnTo>
                      <a:pt x="134" y="4"/>
                    </a:lnTo>
                    <a:lnTo>
                      <a:pt x="113" y="0"/>
                    </a:lnTo>
                    <a:lnTo>
                      <a:pt x="93" y="0"/>
                    </a:lnTo>
                    <a:lnTo>
                      <a:pt x="76" y="6"/>
                    </a:lnTo>
                    <a:lnTo>
                      <a:pt x="58" y="10"/>
                    </a:lnTo>
                    <a:lnTo>
                      <a:pt x="49" y="17"/>
                    </a:lnTo>
                    <a:lnTo>
                      <a:pt x="41" y="23"/>
                    </a:lnTo>
                    <a:lnTo>
                      <a:pt x="32" y="29"/>
                    </a:lnTo>
                    <a:lnTo>
                      <a:pt x="0" y="3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7" name="Freeform 143"/>
              <p:cNvSpPr>
                <a:spLocks/>
              </p:cNvSpPr>
              <p:nvPr/>
            </p:nvSpPr>
            <p:spPr bwMode="auto">
              <a:xfrm>
                <a:off x="-1932" y="3729"/>
                <a:ext cx="26" cy="11"/>
              </a:xfrm>
              <a:custGeom>
                <a:avLst/>
                <a:gdLst>
                  <a:gd name="T0" fmla="*/ 0 w 26"/>
                  <a:gd name="T1" fmla="*/ 4 h 11"/>
                  <a:gd name="T2" fmla="*/ 0 w 26"/>
                  <a:gd name="T3" fmla="*/ 8 h 11"/>
                  <a:gd name="T4" fmla="*/ 8 w 26"/>
                  <a:gd name="T5" fmla="*/ 11 h 11"/>
                  <a:gd name="T6" fmla="*/ 17 w 26"/>
                  <a:gd name="T7" fmla="*/ 10 h 11"/>
                  <a:gd name="T8" fmla="*/ 26 w 26"/>
                  <a:gd name="T9" fmla="*/ 4 h 11"/>
                  <a:gd name="T10" fmla="*/ 11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1">
                    <a:moveTo>
                      <a:pt x="0" y="4"/>
                    </a:moveTo>
                    <a:lnTo>
                      <a:pt x="0" y="8"/>
                    </a:lnTo>
                    <a:lnTo>
                      <a:pt x="8" y="11"/>
                    </a:lnTo>
                    <a:lnTo>
                      <a:pt x="17" y="10"/>
                    </a:lnTo>
                    <a:lnTo>
                      <a:pt x="26" y="4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8" name="Freeform 144"/>
              <p:cNvSpPr>
                <a:spLocks/>
              </p:cNvSpPr>
              <p:nvPr/>
            </p:nvSpPr>
            <p:spPr bwMode="auto">
              <a:xfrm>
                <a:off x="-1935" y="3203"/>
                <a:ext cx="46" cy="22"/>
              </a:xfrm>
              <a:custGeom>
                <a:avLst/>
                <a:gdLst>
                  <a:gd name="T0" fmla="*/ 0 w 46"/>
                  <a:gd name="T1" fmla="*/ 5 h 22"/>
                  <a:gd name="T2" fmla="*/ 23 w 46"/>
                  <a:gd name="T3" fmla="*/ 22 h 22"/>
                  <a:gd name="T4" fmla="*/ 37 w 46"/>
                  <a:gd name="T5" fmla="*/ 19 h 22"/>
                  <a:gd name="T6" fmla="*/ 46 w 46"/>
                  <a:gd name="T7" fmla="*/ 13 h 22"/>
                  <a:gd name="T8" fmla="*/ 32 w 46"/>
                  <a:gd name="T9" fmla="*/ 0 h 22"/>
                  <a:gd name="T10" fmla="*/ 0 w 46"/>
                  <a:gd name="T11" fmla="*/ 3 h 22"/>
                  <a:gd name="T12" fmla="*/ 0 w 4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2">
                    <a:moveTo>
                      <a:pt x="0" y="5"/>
                    </a:moveTo>
                    <a:lnTo>
                      <a:pt x="23" y="22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3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699" name="Freeform 145"/>
              <p:cNvSpPr>
                <a:spLocks/>
              </p:cNvSpPr>
              <p:nvPr/>
            </p:nvSpPr>
            <p:spPr bwMode="auto">
              <a:xfrm>
                <a:off x="-1898" y="3573"/>
                <a:ext cx="195" cy="23"/>
              </a:xfrm>
              <a:custGeom>
                <a:avLst/>
                <a:gdLst>
                  <a:gd name="T0" fmla="*/ 0 w 195"/>
                  <a:gd name="T1" fmla="*/ 10 h 23"/>
                  <a:gd name="T2" fmla="*/ 3 w 195"/>
                  <a:gd name="T3" fmla="*/ 12 h 23"/>
                  <a:gd name="T4" fmla="*/ 6 w 195"/>
                  <a:gd name="T5" fmla="*/ 17 h 23"/>
                  <a:gd name="T6" fmla="*/ 30 w 195"/>
                  <a:gd name="T7" fmla="*/ 21 h 23"/>
                  <a:gd name="T8" fmla="*/ 53 w 195"/>
                  <a:gd name="T9" fmla="*/ 23 h 23"/>
                  <a:gd name="T10" fmla="*/ 76 w 195"/>
                  <a:gd name="T11" fmla="*/ 21 h 23"/>
                  <a:gd name="T12" fmla="*/ 99 w 195"/>
                  <a:gd name="T13" fmla="*/ 21 h 23"/>
                  <a:gd name="T14" fmla="*/ 120 w 195"/>
                  <a:gd name="T15" fmla="*/ 17 h 23"/>
                  <a:gd name="T16" fmla="*/ 143 w 195"/>
                  <a:gd name="T17" fmla="*/ 15 h 23"/>
                  <a:gd name="T18" fmla="*/ 163 w 195"/>
                  <a:gd name="T19" fmla="*/ 12 h 23"/>
                  <a:gd name="T20" fmla="*/ 189 w 195"/>
                  <a:gd name="T21" fmla="*/ 10 h 23"/>
                  <a:gd name="T22" fmla="*/ 195 w 195"/>
                  <a:gd name="T23" fmla="*/ 4 h 23"/>
                  <a:gd name="T24" fmla="*/ 189 w 195"/>
                  <a:gd name="T25" fmla="*/ 0 h 23"/>
                  <a:gd name="T26" fmla="*/ 0 w 195"/>
                  <a:gd name="T27" fmla="*/ 4 h 23"/>
                  <a:gd name="T28" fmla="*/ 0 w 195"/>
                  <a:gd name="T29" fmla="*/ 6 h 23"/>
                  <a:gd name="T30" fmla="*/ 0 w 195"/>
                  <a:gd name="T31" fmla="*/ 10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5" h="23">
                    <a:moveTo>
                      <a:pt x="0" y="10"/>
                    </a:moveTo>
                    <a:lnTo>
                      <a:pt x="3" y="12"/>
                    </a:lnTo>
                    <a:lnTo>
                      <a:pt x="6" y="17"/>
                    </a:lnTo>
                    <a:lnTo>
                      <a:pt x="30" y="21"/>
                    </a:lnTo>
                    <a:lnTo>
                      <a:pt x="53" y="23"/>
                    </a:lnTo>
                    <a:lnTo>
                      <a:pt x="76" y="21"/>
                    </a:lnTo>
                    <a:lnTo>
                      <a:pt x="99" y="21"/>
                    </a:lnTo>
                    <a:lnTo>
                      <a:pt x="120" y="17"/>
                    </a:lnTo>
                    <a:lnTo>
                      <a:pt x="143" y="15"/>
                    </a:lnTo>
                    <a:lnTo>
                      <a:pt x="163" y="12"/>
                    </a:lnTo>
                    <a:lnTo>
                      <a:pt x="189" y="10"/>
                    </a:lnTo>
                    <a:lnTo>
                      <a:pt x="195" y="4"/>
                    </a:lnTo>
                    <a:lnTo>
                      <a:pt x="189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0" name="Freeform 146"/>
              <p:cNvSpPr>
                <a:spLocks/>
              </p:cNvSpPr>
              <p:nvPr/>
            </p:nvSpPr>
            <p:spPr bwMode="auto">
              <a:xfrm>
                <a:off x="-1909" y="3077"/>
                <a:ext cx="134" cy="17"/>
              </a:xfrm>
              <a:custGeom>
                <a:avLst/>
                <a:gdLst>
                  <a:gd name="T0" fmla="*/ 0 w 134"/>
                  <a:gd name="T1" fmla="*/ 13 h 17"/>
                  <a:gd name="T2" fmla="*/ 0 w 134"/>
                  <a:gd name="T3" fmla="*/ 15 h 17"/>
                  <a:gd name="T4" fmla="*/ 3 w 134"/>
                  <a:gd name="T5" fmla="*/ 17 h 17"/>
                  <a:gd name="T6" fmla="*/ 84 w 134"/>
                  <a:gd name="T7" fmla="*/ 11 h 17"/>
                  <a:gd name="T8" fmla="*/ 131 w 134"/>
                  <a:gd name="T9" fmla="*/ 17 h 17"/>
                  <a:gd name="T10" fmla="*/ 131 w 134"/>
                  <a:gd name="T11" fmla="*/ 15 h 17"/>
                  <a:gd name="T12" fmla="*/ 134 w 134"/>
                  <a:gd name="T13" fmla="*/ 11 h 17"/>
                  <a:gd name="T14" fmla="*/ 26 w 134"/>
                  <a:gd name="T15" fmla="*/ 0 h 17"/>
                  <a:gd name="T16" fmla="*/ 0 w 134"/>
                  <a:gd name="T17" fmla="*/ 11 h 17"/>
                  <a:gd name="T18" fmla="*/ 0 w 134"/>
                  <a:gd name="T19" fmla="*/ 13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84" y="11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4" y="11"/>
                    </a:lnTo>
                    <a:lnTo>
                      <a:pt x="26" y="0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1" name="Freeform 147"/>
              <p:cNvSpPr>
                <a:spLocks/>
              </p:cNvSpPr>
              <p:nvPr/>
            </p:nvSpPr>
            <p:spPr bwMode="auto">
              <a:xfrm>
                <a:off x="-1857" y="3526"/>
                <a:ext cx="253" cy="17"/>
              </a:xfrm>
              <a:custGeom>
                <a:avLst/>
                <a:gdLst>
                  <a:gd name="T0" fmla="*/ 0 w 253"/>
                  <a:gd name="T1" fmla="*/ 17 h 17"/>
                  <a:gd name="T2" fmla="*/ 250 w 253"/>
                  <a:gd name="T3" fmla="*/ 17 h 17"/>
                  <a:gd name="T4" fmla="*/ 253 w 253"/>
                  <a:gd name="T5" fmla="*/ 11 h 17"/>
                  <a:gd name="T6" fmla="*/ 253 w 253"/>
                  <a:gd name="T7" fmla="*/ 7 h 17"/>
                  <a:gd name="T8" fmla="*/ 227 w 253"/>
                  <a:gd name="T9" fmla="*/ 2 h 17"/>
                  <a:gd name="T10" fmla="*/ 201 w 253"/>
                  <a:gd name="T11" fmla="*/ 0 h 17"/>
                  <a:gd name="T12" fmla="*/ 175 w 253"/>
                  <a:gd name="T13" fmla="*/ 0 h 17"/>
                  <a:gd name="T14" fmla="*/ 148 w 253"/>
                  <a:gd name="T15" fmla="*/ 3 h 17"/>
                  <a:gd name="T16" fmla="*/ 119 w 253"/>
                  <a:gd name="T17" fmla="*/ 3 h 17"/>
                  <a:gd name="T18" fmla="*/ 93 w 253"/>
                  <a:gd name="T19" fmla="*/ 5 h 17"/>
                  <a:gd name="T20" fmla="*/ 67 w 253"/>
                  <a:gd name="T21" fmla="*/ 5 h 17"/>
                  <a:gd name="T22" fmla="*/ 41 w 253"/>
                  <a:gd name="T23" fmla="*/ 5 h 17"/>
                  <a:gd name="T24" fmla="*/ 15 w 253"/>
                  <a:gd name="T25" fmla="*/ 9 h 17"/>
                  <a:gd name="T26" fmla="*/ 0 w 253"/>
                  <a:gd name="T27" fmla="*/ 15 h 17"/>
                  <a:gd name="T28" fmla="*/ 0 w 253"/>
                  <a:gd name="T29" fmla="*/ 17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3" h="17">
                    <a:moveTo>
                      <a:pt x="0" y="17"/>
                    </a:moveTo>
                    <a:lnTo>
                      <a:pt x="250" y="17"/>
                    </a:lnTo>
                    <a:lnTo>
                      <a:pt x="253" y="11"/>
                    </a:lnTo>
                    <a:lnTo>
                      <a:pt x="253" y="7"/>
                    </a:lnTo>
                    <a:lnTo>
                      <a:pt x="227" y="2"/>
                    </a:lnTo>
                    <a:lnTo>
                      <a:pt x="201" y="0"/>
                    </a:lnTo>
                    <a:lnTo>
                      <a:pt x="175" y="0"/>
                    </a:lnTo>
                    <a:lnTo>
                      <a:pt x="148" y="3"/>
                    </a:lnTo>
                    <a:lnTo>
                      <a:pt x="119" y="3"/>
                    </a:lnTo>
                    <a:lnTo>
                      <a:pt x="93" y="5"/>
                    </a:lnTo>
                    <a:lnTo>
                      <a:pt x="67" y="5"/>
                    </a:lnTo>
                    <a:lnTo>
                      <a:pt x="41" y="5"/>
                    </a:lnTo>
                    <a:lnTo>
                      <a:pt x="15" y="9"/>
                    </a:lnTo>
                    <a:lnTo>
                      <a:pt x="0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2" name="Freeform 148"/>
              <p:cNvSpPr>
                <a:spLocks/>
              </p:cNvSpPr>
              <p:nvPr/>
            </p:nvSpPr>
            <p:spPr bwMode="auto">
              <a:xfrm>
                <a:off x="-1924" y="1606"/>
                <a:ext cx="305" cy="72"/>
              </a:xfrm>
              <a:custGeom>
                <a:avLst/>
                <a:gdLst>
                  <a:gd name="T0" fmla="*/ 0 w 305"/>
                  <a:gd name="T1" fmla="*/ 19 h 72"/>
                  <a:gd name="T2" fmla="*/ 47 w 305"/>
                  <a:gd name="T3" fmla="*/ 72 h 72"/>
                  <a:gd name="T4" fmla="*/ 61 w 305"/>
                  <a:gd name="T5" fmla="*/ 70 h 72"/>
                  <a:gd name="T6" fmla="*/ 76 w 305"/>
                  <a:gd name="T7" fmla="*/ 66 h 72"/>
                  <a:gd name="T8" fmla="*/ 87 w 305"/>
                  <a:gd name="T9" fmla="*/ 57 h 72"/>
                  <a:gd name="T10" fmla="*/ 105 w 305"/>
                  <a:gd name="T11" fmla="*/ 55 h 72"/>
                  <a:gd name="T12" fmla="*/ 305 w 305"/>
                  <a:gd name="T13" fmla="*/ 36 h 72"/>
                  <a:gd name="T14" fmla="*/ 288 w 305"/>
                  <a:gd name="T15" fmla="*/ 28 h 72"/>
                  <a:gd name="T16" fmla="*/ 265 w 305"/>
                  <a:gd name="T17" fmla="*/ 32 h 72"/>
                  <a:gd name="T18" fmla="*/ 239 w 305"/>
                  <a:gd name="T19" fmla="*/ 34 h 72"/>
                  <a:gd name="T20" fmla="*/ 215 w 305"/>
                  <a:gd name="T21" fmla="*/ 30 h 72"/>
                  <a:gd name="T22" fmla="*/ 175 w 305"/>
                  <a:gd name="T23" fmla="*/ 38 h 72"/>
                  <a:gd name="T24" fmla="*/ 166 w 305"/>
                  <a:gd name="T25" fmla="*/ 34 h 72"/>
                  <a:gd name="T26" fmla="*/ 154 w 305"/>
                  <a:gd name="T27" fmla="*/ 30 h 72"/>
                  <a:gd name="T28" fmla="*/ 79 w 305"/>
                  <a:gd name="T29" fmla="*/ 13 h 72"/>
                  <a:gd name="T30" fmla="*/ 67 w 305"/>
                  <a:gd name="T31" fmla="*/ 4 h 72"/>
                  <a:gd name="T32" fmla="*/ 53 w 305"/>
                  <a:gd name="T33" fmla="*/ 0 h 72"/>
                  <a:gd name="T34" fmla="*/ 6 w 305"/>
                  <a:gd name="T35" fmla="*/ 13 h 72"/>
                  <a:gd name="T36" fmla="*/ 3 w 305"/>
                  <a:gd name="T37" fmla="*/ 15 h 72"/>
                  <a:gd name="T38" fmla="*/ 0 w 305"/>
                  <a:gd name="T39" fmla="*/ 19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5" h="72">
                    <a:moveTo>
                      <a:pt x="0" y="19"/>
                    </a:moveTo>
                    <a:lnTo>
                      <a:pt x="47" y="72"/>
                    </a:lnTo>
                    <a:lnTo>
                      <a:pt x="61" y="70"/>
                    </a:lnTo>
                    <a:lnTo>
                      <a:pt x="76" y="66"/>
                    </a:lnTo>
                    <a:lnTo>
                      <a:pt x="87" y="57"/>
                    </a:lnTo>
                    <a:lnTo>
                      <a:pt x="105" y="55"/>
                    </a:lnTo>
                    <a:lnTo>
                      <a:pt x="305" y="36"/>
                    </a:lnTo>
                    <a:lnTo>
                      <a:pt x="288" y="28"/>
                    </a:lnTo>
                    <a:lnTo>
                      <a:pt x="265" y="32"/>
                    </a:lnTo>
                    <a:lnTo>
                      <a:pt x="239" y="34"/>
                    </a:lnTo>
                    <a:lnTo>
                      <a:pt x="215" y="30"/>
                    </a:lnTo>
                    <a:lnTo>
                      <a:pt x="175" y="38"/>
                    </a:lnTo>
                    <a:lnTo>
                      <a:pt x="166" y="34"/>
                    </a:lnTo>
                    <a:lnTo>
                      <a:pt x="154" y="30"/>
                    </a:lnTo>
                    <a:lnTo>
                      <a:pt x="79" y="13"/>
                    </a:lnTo>
                    <a:lnTo>
                      <a:pt x="67" y="4"/>
                    </a:lnTo>
                    <a:lnTo>
                      <a:pt x="53" y="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3" name="Freeform 149"/>
              <p:cNvSpPr>
                <a:spLocks/>
              </p:cNvSpPr>
              <p:nvPr/>
            </p:nvSpPr>
            <p:spPr bwMode="auto">
              <a:xfrm>
                <a:off x="-1805" y="3174"/>
                <a:ext cx="169" cy="32"/>
              </a:xfrm>
              <a:custGeom>
                <a:avLst/>
                <a:gdLst>
                  <a:gd name="T0" fmla="*/ 0 w 169"/>
                  <a:gd name="T1" fmla="*/ 29 h 32"/>
                  <a:gd name="T2" fmla="*/ 3 w 169"/>
                  <a:gd name="T3" fmla="*/ 30 h 32"/>
                  <a:gd name="T4" fmla="*/ 12 w 169"/>
                  <a:gd name="T5" fmla="*/ 32 h 32"/>
                  <a:gd name="T6" fmla="*/ 73 w 169"/>
                  <a:gd name="T7" fmla="*/ 17 h 32"/>
                  <a:gd name="T8" fmla="*/ 96 w 169"/>
                  <a:gd name="T9" fmla="*/ 17 h 32"/>
                  <a:gd name="T10" fmla="*/ 123 w 169"/>
                  <a:gd name="T11" fmla="*/ 11 h 32"/>
                  <a:gd name="T12" fmla="*/ 143 w 169"/>
                  <a:gd name="T13" fmla="*/ 15 h 32"/>
                  <a:gd name="T14" fmla="*/ 169 w 169"/>
                  <a:gd name="T15" fmla="*/ 17 h 32"/>
                  <a:gd name="T16" fmla="*/ 169 w 169"/>
                  <a:gd name="T17" fmla="*/ 11 h 32"/>
                  <a:gd name="T18" fmla="*/ 166 w 169"/>
                  <a:gd name="T19" fmla="*/ 8 h 32"/>
                  <a:gd name="T20" fmla="*/ 131 w 169"/>
                  <a:gd name="T21" fmla="*/ 0 h 32"/>
                  <a:gd name="T22" fmla="*/ 9 w 169"/>
                  <a:gd name="T23" fmla="*/ 17 h 32"/>
                  <a:gd name="T24" fmla="*/ 0 w 169"/>
                  <a:gd name="T25" fmla="*/ 21 h 32"/>
                  <a:gd name="T26" fmla="*/ 0 w 169"/>
                  <a:gd name="T27" fmla="*/ 29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32">
                    <a:moveTo>
                      <a:pt x="0" y="29"/>
                    </a:moveTo>
                    <a:lnTo>
                      <a:pt x="3" y="30"/>
                    </a:lnTo>
                    <a:lnTo>
                      <a:pt x="12" y="32"/>
                    </a:lnTo>
                    <a:lnTo>
                      <a:pt x="73" y="17"/>
                    </a:lnTo>
                    <a:lnTo>
                      <a:pt x="96" y="17"/>
                    </a:lnTo>
                    <a:lnTo>
                      <a:pt x="123" y="11"/>
                    </a:lnTo>
                    <a:lnTo>
                      <a:pt x="143" y="15"/>
                    </a:lnTo>
                    <a:lnTo>
                      <a:pt x="169" y="17"/>
                    </a:lnTo>
                    <a:lnTo>
                      <a:pt x="169" y="11"/>
                    </a:lnTo>
                    <a:lnTo>
                      <a:pt x="166" y="8"/>
                    </a:lnTo>
                    <a:lnTo>
                      <a:pt x="131" y="0"/>
                    </a:lnTo>
                    <a:lnTo>
                      <a:pt x="9" y="17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4" name="Freeform 150"/>
              <p:cNvSpPr>
                <a:spLocks/>
              </p:cNvSpPr>
              <p:nvPr/>
            </p:nvSpPr>
            <p:spPr bwMode="auto">
              <a:xfrm>
                <a:off x="-1819" y="2497"/>
                <a:ext cx="331" cy="78"/>
              </a:xfrm>
              <a:custGeom>
                <a:avLst/>
                <a:gdLst>
                  <a:gd name="T0" fmla="*/ 0 w 331"/>
                  <a:gd name="T1" fmla="*/ 76 h 78"/>
                  <a:gd name="T2" fmla="*/ 3 w 331"/>
                  <a:gd name="T3" fmla="*/ 76 h 78"/>
                  <a:gd name="T4" fmla="*/ 6 w 331"/>
                  <a:gd name="T5" fmla="*/ 78 h 78"/>
                  <a:gd name="T6" fmla="*/ 23 w 331"/>
                  <a:gd name="T7" fmla="*/ 78 h 78"/>
                  <a:gd name="T8" fmla="*/ 41 w 331"/>
                  <a:gd name="T9" fmla="*/ 78 h 78"/>
                  <a:gd name="T10" fmla="*/ 58 w 331"/>
                  <a:gd name="T11" fmla="*/ 76 h 78"/>
                  <a:gd name="T12" fmla="*/ 78 w 331"/>
                  <a:gd name="T13" fmla="*/ 74 h 78"/>
                  <a:gd name="T14" fmla="*/ 96 w 331"/>
                  <a:gd name="T15" fmla="*/ 71 h 78"/>
                  <a:gd name="T16" fmla="*/ 113 w 331"/>
                  <a:gd name="T17" fmla="*/ 69 h 78"/>
                  <a:gd name="T18" fmla="*/ 134 w 331"/>
                  <a:gd name="T19" fmla="*/ 67 h 78"/>
                  <a:gd name="T20" fmla="*/ 157 w 331"/>
                  <a:gd name="T21" fmla="*/ 67 h 78"/>
                  <a:gd name="T22" fmla="*/ 183 w 331"/>
                  <a:gd name="T23" fmla="*/ 57 h 78"/>
                  <a:gd name="T24" fmla="*/ 215 w 331"/>
                  <a:gd name="T25" fmla="*/ 52 h 78"/>
                  <a:gd name="T26" fmla="*/ 230 w 331"/>
                  <a:gd name="T27" fmla="*/ 48 h 78"/>
                  <a:gd name="T28" fmla="*/ 247 w 331"/>
                  <a:gd name="T29" fmla="*/ 48 h 78"/>
                  <a:gd name="T30" fmla="*/ 264 w 331"/>
                  <a:gd name="T31" fmla="*/ 48 h 78"/>
                  <a:gd name="T32" fmla="*/ 282 w 331"/>
                  <a:gd name="T33" fmla="*/ 54 h 78"/>
                  <a:gd name="T34" fmla="*/ 288 w 331"/>
                  <a:gd name="T35" fmla="*/ 52 h 78"/>
                  <a:gd name="T36" fmla="*/ 299 w 331"/>
                  <a:gd name="T37" fmla="*/ 50 h 78"/>
                  <a:gd name="T38" fmla="*/ 302 w 331"/>
                  <a:gd name="T39" fmla="*/ 46 h 78"/>
                  <a:gd name="T40" fmla="*/ 308 w 331"/>
                  <a:gd name="T41" fmla="*/ 42 h 78"/>
                  <a:gd name="T42" fmla="*/ 311 w 331"/>
                  <a:gd name="T43" fmla="*/ 29 h 78"/>
                  <a:gd name="T44" fmla="*/ 320 w 331"/>
                  <a:gd name="T45" fmla="*/ 21 h 78"/>
                  <a:gd name="T46" fmla="*/ 328 w 331"/>
                  <a:gd name="T47" fmla="*/ 10 h 78"/>
                  <a:gd name="T48" fmla="*/ 331 w 331"/>
                  <a:gd name="T49" fmla="*/ 0 h 78"/>
                  <a:gd name="T50" fmla="*/ 253 w 331"/>
                  <a:gd name="T51" fmla="*/ 6 h 78"/>
                  <a:gd name="T52" fmla="*/ 238 w 331"/>
                  <a:gd name="T53" fmla="*/ 16 h 78"/>
                  <a:gd name="T54" fmla="*/ 235 w 331"/>
                  <a:gd name="T55" fmla="*/ 31 h 78"/>
                  <a:gd name="T56" fmla="*/ 206 w 331"/>
                  <a:gd name="T57" fmla="*/ 36 h 78"/>
                  <a:gd name="T58" fmla="*/ 180 w 331"/>
                  <a:gd name="T59" fmla="*/ 44 h 78"/>
                  <a:gd name="T60" fmla="*/ 154 w 331"/>
                  <a:gd name="T61" fmla="*/ 50 h 78"/>
                  <a:gd name="T62" fmla="*/ 128 w 331"/>
                  <a:gd name="T63" fmla="*/ 59 h 78"/>
                  <a:gd name="T64" fmla="*/ 110 w 331"/>
                  <a:gd name="T65" fmla="*/ 59 h 78"/>
                  <a:gd name="T66" fmla="*/ 93 w 331"/>
                  <a:gd name="T67" fmla="*/ 61 h 78"/>
                  <a:gd name="T68" fmla="*/ 78 w 331"/>
                  <a:gd name="T69" fmla="*/ 61 h 78"/>
                  <a:gd name="T70" fmla="*/ 64 w 331"/>
                  <a:gd name="T71" fmla="*/ 61 h 78"/>
                  <a:gd name="T72" fmla="*/ 32 w 331"/>
                  <a:gd name="T73" fmla="*/ 61 h 78"/>
                  <a:gd name="T74" fmla="*/ 3 w 331"/>
                  <a:gd name="T75" fmla="*/ 71 h 78"/>
                  <a:gd name="T76" fmla="*/ 0 w 331"/>
                  <a:gd name="T77" fmla="*/ 73 h 78"/>
                  <a:gd name="T78" fmla="*/ 0 w 331"/>
                  <a:gd name="T79" fmla="*/ 76 h 7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31" h="78">
                    <a:moveTo>
                      <a:pt x="0" y="76"/>
                    </a:moveTo>
                    <a:lnTo>
                      <a:pt x="3" y="76"/>
                    </a:lnTo>
                    <a:lnTo>
                      <a:pt x="6" y="78"/>
                    </a:lnTo>
                    <a:lnTo>
                      <a:pt x="23" y="78"/>
                    </a:lnTo>
                    <a:lnTo>
                      <a:pt x="41" y="78"/>
                    </a:lnTo>
                    <a:lnTo>
                      <a:pt x="58" y="76"/>
                    </a:lnTo>
                    <a:lnTo>
                      <a:pt x="78" y="74"/>
                    </a:lnTo>
                    <a:lnTo>
                      <a:pt x="96" y="71"/>
                    </a:lnTo>
                    <a:lnTo>
                      <a:pt x="113" y="69"/>
                    </a:lnTo>
                    <a:lnTo>
                      <a:pt x="134" y="67"/>
                    </a:lnTo>
                    <a:lnTo>
                      <a:pt x="157" y="67"/>
                    </a:lnTo>
                    <a:lnTo>
                      <a:pt x="183" y="57"/>
                    </a:lnTo>
                    <a:lnTo>
                      <a:pt x="215" y="52"/>
                    </a:lnTo>
                    <a:lnTo>
                      <a:pt x="230" y="48"/>
                    </a:lnTo>
                    <a:lnTo>
                      <a:pt x="247" y="48"/>
                    </a:lnTo>
                    <a:lnTo>
                      <a:pt x="264" y="48"/>
                    </a:lnTo>
                    <a:lnTo>
                      <a:pt x="282" y="54"/>
                    </a:lnTo>
                    <a:lnTo>
                      <a:pt x="288" y="52"/>
                    </a:lnTo>
                    <a:lnTo>
                      <a:pt x="299" y="50"/>
                    </a:lnTo>
                    <a:lnTo>
                      <a:pt x="302" y="46"/>
                    </a:lnTo>
                    <a:lnTo>
                      <a:pt x="308" y="42"/>
                    </a:lnTo>
                    <a:lnTo>
                      <a:pt x="311" y="29"/>
                    </a:lnTo>
                    <a:lnTo>
                      <a:pt x="320" y="21"/>
                    </a:lnTo>
                    <a:lnTo>
                      <a:pt x="328" y="10"/>
                    </a:lnTo>
                    <a:lnTo>
                      <a:pt x="331" y="0"/>
                    </a:lnTo>
                    <a:lnTo>
                      <a:pt x="253" y="6"/>
                    </a:lnTo>
                    <a:lnTo>
                      <a:pt x="238" y="16"/>
                    </a:lnTo>
                    <a:lnTo>
                      <a:pt x="235" y="31"/>
                    </a:lnTo>
                    <a:lnTo>
                      <a:pt x="206" y="36"/>
                    </a:lnTo>
                    <a:lnTo>
                      <a:pt x="180" y="44"/>
                    </a:lnTo>
                    <a:lnTo>
                      <a:pt x="154" y="50"/>
                    </a:lnTo>
                    <a:lnTo>
                      <a:pt x="128" y="59"/>
                    </a:lnTo>
                    <a:lnTo>
                      <a:pt x="110" y="59"/>
                    </a:lnTo>
                    <a:lnTo>
                      <a:pt x="93" y="61"/>
                    </a:lnTo>
                    <a:lnTo>
                      <a:pt x="78" y="61"/>
                    </a:lnTo>
                    <a:lnTo>
                      <a:pt x="64" y="61"/>
                    </a:lnTo>
                    <a:lnTo>
                      <a:pt x="32" y="61"/>
                    </a:lnTo>
                    <a:lnTo>
                      <a:pt x="3" y="71"/>
                    </a:lnTo>
                    <a:lnTo>
                      <a:pt x="0" y="7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5" name="Freeform 151"/>
              <p:cNvSpPr>
                <a:spLocks/>
              </p:cNvSpPr>
              <p:nvPr/>
            </p:nvSpPr>
            <p:spPr bwMode="auto">
              <a:xfrm>
                <a:off x="-1758" y="3448"/>
                <a:ext cx="29" cy="9"/>
              </a:xfrm>
              <a:custGeom>
                <a:avLst/>
                <a:gdLst>
                  <a:gd name="T0" fmla="*/ 0 w 29"/>
                  <a:gd name="T1" fmla="*/ 9 h 9"/>
                  <a:gd name="T2" fmla="*/ 9 w 29"/>
                  <a:gd name="T3" fmla="*/ 9 h 9"/>
                  <a:gd name="T4" fmla="*/ 23 w 29"/>
                  <a:gd name="T5" fmla="*/ 7 h 9"/>
                  <a:gd name="T6" fmla="*/ 26 w 29"/>
                  <a:gd name="T7" fmla="*/ 5 h 9"/>
                  <a:gd name="T8" fmla="*/ 29 w 29"/>
                  <a:gd name="T9" fmla="*/ 2 h 9"/>
                  <a:gd name="T10" fmla="*/ 23 w 29"/>
                  <a:gd name="T11" fmla="*/ 0 h 9"/>
                  <a:gd name="T12" fmla="*/ 14 w 29"/>
                  <a:gd name="T13" fmla="*/ 0 h 9"/>
                  <a:gd name="T14" fmla="*/ 6 w 29"/>
                  <a:gd name="T15" fmla="*/ 0 h 9"/>
                  <a:gd name="T16" fmla="*/ 0 w 29"/>
                  <a:gd name="T17" fmla="*/ 7 h 9"/>
                  <a:gd name="T18" fmla="*/ 0 w 2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lnTo>
                      <a:pt x="9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6" name="Freeform 152"/>
              <p:cNvSpPr>
                <a:spLocks/>
              </p:cNvSpPr>
              <p:nvPr/>
            </p:nvSpPr>
            <p:spPr bwMode="auto">
              <a:xfrm>
                <a:off x="-1761" y="2484"/>
                <a:ext cx="169" cy="34"/>
              </a:xfrm>
              <a:custGeom>
                <a:avLst/>
                <a:gdLst>
                  <a:gd name="T0" fmla="*/ 0 w 169"/>
                  <a:gd name="T1" fmla="*/ 32 h 34"/>
                  <a:gd name="T2" fmla="*/ 3 w 169"/>
                  <a:gd name="T3" fmla="*/ 34 h 34"/>
                  <a:gd name="T4" fmla="*/ 119 w 169"/>
                  <a:gd name="T5" fmla="*/ 34 h 34"/>
                  <a:gd name="T6" fmla="*/ 134 w 169"/>
                  <a:gd name="T7" fmla="*/ 27 h 34"/>
                  <a:gd name="T8" fmla="*/ 145 w 169"/>
                  <a:gd name="T9" fmla="*/ 21 h 34"/>
                  <a:gd name="T10" fmla="*/ 157 w 169"/>
                  <a:gd name="T11" fmla="*/ 11 h 34"/>
                  <a:gd name="T12" fmla="*/ 169 w 169"/>
                  <a:gd name="T13" fmla="*/ 4 h 34"/>
                  <a:gd name="T14" fmla="*/ 145 w 169"/>
                  <a:gd name="T15" fmla="*/ 0 h 34"/>
                  <a:gd name="T16" fmla="*/ 125 w 169"/>
                  <a:gd name="T17" fmla="*/ 0 h 34"/>
                  <a:gd name="T18" fmla="*/ 105 w 169"/>
                  <a:gd name="T19" fmla="*/ 0 h 34"/>
                  <a:gd name="T20" fmla="*/ 84 w 169"/>
                  <a:gd name="T21" fmla="*/ 6 h 34"/>
                  <a:gd name="T22" fmla="*/ 61 w 169"/>
                  <a:gd name="T23" fmla="*/ 10 h 34"/>
                  <a:gd name="T24" fmla="*/ 44 w 169"/>
                  <a:gd name="T25" fmla="*/ 15 h 34"/>
                  <a:gd name="T26" fmla="*/ 20 w 169"/>
                  <a:gd name="T27" fmla="*/ 21 h 34"/>
                  <a:gd name="T28" fmla="*/ 3 w 169"/>
                  <a:gd name="T29" fmla="*/ 27 h 34"/>
                  <a:gd name="T30" fmla="*/ 0 w 169"/>
                  <a:gd name="T31" fmla="*/ 29 h 34"/>
                  <a:gd name="T32" fmla="*/ 0 w 169"/>
                  <a:gd name="T33" fmla="*/ 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9" h="34">
                    <a:moveTo>
                      <a:pt x="0" y="32"/>
                    </a:moveTo>
                    <a:lnTo>
                      <a:pt x="3" y="34"/>
                    </a:lnTo>
                    <a:lnTo>
                      <a:pt x="119" y="34"/>
                    </a:lnTo>
                    <a:lnTo>
                      <a:pt x="134" y="27"/>
                    </a:lnTo>
                    <a:lnTo>
                      <a:pt x="145" y="21"/>
                    </a:lnTo>
                    <a:lnTo>
                      <a:pt x="157" y="11"/>
                    </a:lnTo>
                    <a:lnTo>
                      <a:pt x="169" y="4"/>
                    </a:lnTo>
                    <a:lnTo>
                      <a:pt x="145" y="0"/>
                    </a:lnTo>
                    <a:lnTo>
                      <a:pt x="125" y="0"/>
                    </a:lnTo>
                    <a:lnTo>
                      <a:pt x="105" y="0"/>
                    </a:lnTo>
                    <a:lnTo>
                      <a:pt x="84" y="6"/>
                    </a:lnTo>
                    <a:lnTo>
                      <a:pt x="61" y="10"/>
                    </a:lnTo>
                    <a:lnTo>
                      <a:pt x="44" y="15"/>
                    </a:lnTo>
                    <a:lnTo>
                      <a:pt x="20" y="21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7" name="Freeform 153"/>
              <p:cNvSpPr>
                <a:spLocks/>
              </p:cNvSpPr>
              <p:nvPr/>
            </p:nvSpPr>
            <p:spPr bwMode="auto">
              <a:xfrm>
                <a:off x="-1685" y="3678"/>
                <a:ext cx="473" cy="49"/>
              </a:xfrm>
              <a:custGeom>
                <a:avLst/>
                <a:gdLst>
                  <a:gd name="T0" fmla="*/ 0 w 473"/>
                  <a:gd name="T1" fmla="*/ 32 h 49"/>
                  <a:gd name="T2" fmla="*/ 14 w 473"/>
                  <a:gd name="T3" fmla="*/ 49 h 49"/>
                  <a:gd name="T4" fmla="*/ 229 w 473"/>
                  <a:gd name="T5" fmla="*/ 34 h 49"/>
                  <a:gd name="T6" fmla="*/ 241 w 473"/>
                  <a:gd name="T7" fmla="*/ 30 h 49"/>
                  <a:gd name="T8" fmla="*/ 255 w 473"/>
                  <a:gd name="T9" fmla="*/ 23 h 49"/>
                  <a:gd name="T10" fmla="*/ 473 w 473"/>
                  <a:gd name="T11" fmla="*/ 2 h 49"/>
                  <a:gd name="T12" fmla="*/ 450 w 473"/>
                  <a:gd name="T13" fmla="*/ 0 h 49"/>
                  <a:gd name="T14" fmla="*/ 430 w 473"/>
                  <a:gd name="T15" fmla="*/ 0 h 49"/>
                  <a:gd name="T16" fmla="*/ 409 w 473"/>
                  <a:gd name="T17" fmla="*/ 0 h 49"/>
                  <a:gd name="T18" fmla="*/ 389 w 473"/>
                  <a:gd name="T19" fmla="*/ 0 h 49"/>
                  <a:gd name="T20" fmla="*/ 366 w 473"/>
                  <a:gd name="T21" fmla="*/ 0 h 49"/>
                  <a:gd name="T22" fmla="*/ 346 w 473"/>
                  <a:gd name="T23" fmla="*/ 2 h 49"/>
                  <a:gd name="T24" fmla="*/ 325 w 473"/>
                  <a:gd name="T25" fmla="*/ 3 h 49"/>
                  <a:gd name="T26" fmla="*/ 305 w 473"/>
                  <a:gd name="T27" fmla="*/ 5 h 49"/>
                  <a:gd name="T28" fmla="*/ 282 w 473"/>
                  <a:gd name="T29" fmla="*/ 5 h 49"/>
                  <a:gd name="T30" fmla="*/ 261 w 473"/>
                  <a:gd name="T31" fmla="*/ 5 h 49"/>
                  <a:gd name="T32" fmla="*/ 238 w 473"/>
                  <a:gd name="T33" fmla="*/ 5 h 49"/>
                  <a:gd name="T34" fmla="*/ 218 w 473"/>
                  <a:gd name="T35" fmla="*/ 7 h 49"/>
                  <a:gd name="T36" fmla="*/ 194 w 473"/>
                  <a:gd name="T37" fmla="*/ 7 h 49"/>
                  <a:gd name="T38" fmla="*/ 174 w 473"/>
                  <a:gd name="T39" fmla="*/ 7 h 49"/>
                  <a:gd name="T40" fmla="*/ 154 w 473"/>
                  <a:gd name="T41" fmla="*/ 7 h 49"/>
                  <a:gd name="T42" fmla="*/ 136 w 473"/>
                  <a:gd name="T43" fmla="*/ 9 h 49"/>
                  <a:gd name="T44" fmla="*/ 116 w 473"/>
                  <a:gd name="T45" fmla="*/ 13 h 49"/>
                  <a:gd name="T46" fmla="*/ 98 w 473"/>
                  <a:gd name="T47" fmla="*/ 17 h 49"/>
                  <a:gd name="T48" fmla="*/ 81 w 473"/>
                  <a:gd name="T49" fmla="*/ 17 h 49"/>
                  <a:gd name="T50" fmla="*/ 64 w 473"/>
                  <a:gd name="T51" fmla="*/ 19 h 49"/>
                  <a:gd name="T52" fmla="*/ 46 w 473"/>
                  <a:gd name="T53" fmla="*/ 19 h 49"/>
                  <a:gd name="T54" fmla="*/ 29 w 473"/>
                  <a:gd name="T55" fmla="*/ 21 h 49"/>
                  <a:gd name="T56" fmla="*/ 11 w 473"/>
                  <a:gd name="T57" fmla="*/ 23 h 49"/>
                  <a:gd name="T58" fmla="*/ 0 w 473"/>
                  <a:gd name="T59" fmla="*/ 28 h 49"/>
                  <a:gd name="T60" fmla="*/ 0 w 473"/>
                  <a:gd name="T61" fmla="*/ 30 h 49"/>
                  <a:gd name="T62" fmla="*/ 0 w 473"/>
                  <a:gd name="T63" fmla="*/ 32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3" h="49">
                    <a:moveTo>
                      <a:pt x="0" y="32"/>
                    </a:moveTo>
                    <a:lnTo>
                      <a:pt x="14" y="49"/>
                    </a:lnTo>
                    <a:lnTo>
                      <a:pt x="229" y="34"/>
                    </a:lnTo>
                    <a:lnTo>
                      <a:pt x="241" y="30"/>
                    </a:lnTo>
                    <a:lnTo>
                      <a:pt x="255" y="23"/>
                    </a:lnTo>
                    <a:lnTo>
                      <a:pt x="473" y="2"/>
                    </a:lnTo>
                    <a:lnTo>
                      <a:pt x="450" y="0"/>
                    </a:lnTo>
                    <a:lnTo>
                      <a:pt x="430" y="0"/>
                    </a:lnTo>
                    <a:lnTo>
                      <a:pt x="409" y="0"/>
                    </a:lnTo>
                    <a:lnTo>
                      <a:pt x="389" y="0"/>
                    </a:lnTo>
                    <a:lnTo>
                      <a:pt x="366" y="0"/>
                    </a:lnTo>
                    <a:lnTo>
                      <a:pt x="346" y="2"/>
                    </a:lnTo>
                    <a:lnTo>
                      <a:pt x="325" y="3"/>
                    </a:lnTo>
                    <a:lnTo>
                      <a:pt x="305" y="5"/>
                    </a:lnTo>
                    <a:lnTo>
                      <a:pt x="282" y="5"/>
                    </a:lnTo>
                    <a:lnTo>
                      <a:pt x="261" y="5"/>
                    </a:lnTo>
                    <a:lnTo>
                      <a:pt x="238" y="5"/>
                    </a:lnTo>
                    <a:lnTo>
                      <a:pt x="218" y="7"/>
                    </a:lnTo>
                    <a:lnTo>
                      <a:pt x="194" y="7"/>
                    </a:lnTo>
                    <a:lnTo>
                      <a:pt x="174" y="7"/>
                    </a:lnTo>
                    <a:lnTo>
                      <a:pt x="154" y="7"/>
                    </a:lnTo>
                    <a:lnTo>
                      <a:pt x="136" y="9"/>
                    </a:lnTo>
                    <a:lnTo>
                      <a:pt x="116" y="13"/>
                    </a:lnTo>
                    <a:lnTo>
                      <a:pt x="98" y="17"/>
                    </a:lnTo>
                    <a:lnTo>
                      <a:pt x="81" y="17"/>
                    </a:lnTo>
                    <a:lnTo>
                      <a:pt x="64" y="19"/>
                    </a:lnTo>
                    <a:lnTo>
                      <a:pt x="46" y="19"/>
                    </a:lnTo>
                    <a:lnTo>
                      <a:pt x="29" y="21"/>
                    </a:lnTo>
                    <a:lnTo>
                      <a:pt x="11" y="2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8" name="Freeform 154"/>
              <p:cNvSpPr>
                <a:spLocks/>
              </p:cNvSpPr>
              <p:nvPr/>
            </p:nvSpPr>
            <p:spPr bwMode="auto">
              <a:xfrm>
                <a:off x="-1671" y="3060"/>
                <a:ext cx="32" cy="9"/>
              </a:xfrm>
              <a:custGeom>
                <a:avLst/>
                <a:gdLst>
                  <a:gd name="T0" fmla="*/ 9 w 32"/>
                  <a:gd name="T1" fmla="*/ 9 h 9"/>
                  <a:gd name="T2" fmla="*/ 21 w 32"/>
                  <a:gd name="T3" fmla="*/ 9 h 9"/>
                  <a:gd name="T4" fmla="*/ 32 w 32"/>
                  <a:gd name="T5" fmla="*/ 8 h 9"/>
                  <a:gd name="T6" fmla="*/ 29 w 32"/>
                  <a:gd name="T7" fmla="*/ 2 h 9"/>
                  <a:gd name="T8" fmla="*/ 26 w 32"/>
                  <a:gd name="T9" fmla="*/ 0 h 9"/>
                  <a:gd name="T10" fmla="*/ 12 w 32"/>
                  <a:gd name="T11" fmla="*/ 0 h 9"/>
                  <a:gd name="T12" fmla="*/ 0 w 32"/>
                  <a:gd name="T13" fmla="*/ 6 h 9"/>
                  <a:gd name="T14" fmla="*/ 3 w 32"/>
                  <a:gd name="T15" fmla="*/ 8 h 9"/>
                  <a:gd name="T16" fmla="*/ 9 w 32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9" y="9"/>
                    </a:moveTo>
                    <a:lnTo>
                      <a:pt x="21" y="9"/>
                    </a:lnTo>
                    <a:lnTo>
                      <a:pt x="32" y="8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09" name="Freeform 155"/>
              <p:cNvSpPr>
                <a:spLocks/>
              </p:cNvSpPr>
              <p:nvPr/>
            </p:nvSpPr>
            <p:spPr bwMode="auto">
              <a:xfrm>
                <a:off x="-1624" y="3406"/>
                <a:ext cx="32" cy="13"/>
              </a:xfrm>
              <a:custGeom>
                <a:avLst/>
                <a:gdLst>
                  <a:gd name="T0" fmla="*/ 3 w 32"/>
                  <a:gd name="T1" fmla="*/ 11 h 13"/>
                  <a:gd name="T2" fmla="*/ 5 w 32"/>
                  <a:gd name="T3" fmla="*/ 11 h 13"/>
                  <a:gd name="T4" fmla="*/ 17 w 32"/>
                  <a:gd name="T5" fmla="*/ 13 h 13"/>
                  <a:gd name="T6" fmla="*/ 23 w 32"/>
                  <a:gd name="T7" fmla="*/ 11 h 13"/>
                  <a:gd name="T8" fmla="*/ 32 w 32"/>
                  <a:gd name="T9" fmla="*/ 9 h 13"/>
                  <a:gd name="T10" fmla="*/ 26 w 32"/>
                  <a:gd name="T11" fmla="*/ 4 h 13"/>
                  <a:gd name="T12" fmla="*/ 17 w 32"/>
                  <a:gd name="T13" fmla="*/ 0 h 13"/>
                  <a:gd name="T14" fmla="*/ 8 w 32"/>
                  <a:gd name="T15" fmla="*/ 2 h 13"/>
                  <a:gd name="T16" fmla="*/ 0 w 32"/>
                  <a:gd name="T17" fmla="*/ 6 h 13"/>
                  <a:gd name="T18" fmla="*/ 0 w 32"/>
                  <a:gd name="T19" fmla="*/ 7 h 13"/>
                  <a:gd name="T20" fmla="*/ 3 w 32"/>
                  <a:gd name="T21" fmla="*/ 1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3" y="11"/>
                    </a:moveTo>
                    <a:lnTo>
                      <a:pt x="5" y="11"/>
                    </a:lnTo>
                    <a:lnTo>
                      <a:pt x="17" y="13"/>
                    </a:lnTo>
                    <a:lnTo>
                      <a:pt x="23" y="11"/>
                    </a:lnTo>
                    <a:lnTo>
                      <a:pt x="32" y="9"/>
                    </a:lnTo>
                    <a:lnTo>
                      <a:pt x="26" y="4"/>
                    </a:lnTo>
                    <a:lnTo>
                      <a:pt x="17" y="0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0" name="Freeform 156"/>
              <p:cNvSpPr>
                <a:spLocks/>
              </p:cNvSpPr>
              <p:nvPr/>
            </p:nvSpPr>
            <p:spPr bwMode="auto">
              <a:xfrm>
                <a:off x="-1624" y="3417"/>
                <a:ext cx="331" cy="33"/>
              </a:xfrm>
              <a:custGeom>
                <a:avLst/>
                <a:gdLst>
                  <a:gd name="T0" fmla="*/ 3 w 331"/>
                  <a:gd name="T1" fmla="*/ 33 h 33"/>
                  <a:gd name="T2" fmla="*/ 317 w 331"/>
                  <a:gd name="T3" fmla="*/ 14 h 33"/>
                  <a:gd name="T4" fmla="*/ 328 w 331"/>
                  <a:gd name="T5" fmla="*/ 10 h 33"/>
                  <a:gd name="T6" fmla="*/ 331 w 331"/>
                  <a:gd name="T7" fmla="*/ 4 h 33"/>
                  <a:gd name="T8" fmla="*/ 308 w 331"/>
                  <a:gd name="T9" fmla="*/ 0 h 33"/>
                  <a:gd name="T10" fmla="*/ 287 w 331"/>
                  <a:gd name="T11" fmla="*/ 0 h 33"/>
                  <a:gd name="T12" fmla="*/ 267 w 331"/>
                  <a:gd name="T13" fmla="*/ 0 h 33"/>
                  <a:gd name="T14" fmla="*/ 247 w 331"/>
                  <a:gd name="T15" fmla="*/ 0 h 33"/>
                  <a:gd name="T16" fmla="*/ 223 w 331"/>
                  <a:gd name="T17" fmla="*/ 0 h 33"/>
                  <a:gd name="T18" fmla="*/ 206 w 331"/>
                  <a:gd name="T19" fmla="*/ 0 h 33"/>
                  <a:gd name="T20" fmla="*/ 183 w 331"/>
                  <a:gd name="T21" fmla="*/ 2 h 33"/>
                  <a:gd name="T22" fmla="*/ 165 w 331"/>
                  <a:gd name="T23" fmla="*/ 6 h 33"/>
                  <a:gd name="T24" fmla="*/ 142 w 331"/>
                  <a:gd name="T25" fmla="*/ 8 h 33"/>
                  <a:gd name="T26" fmla="*/ 122 w 331"/>
                  <a:gd name="T27" fmla="*/ 12 h 33"/>
                  <a:gd name="T28" fmla="*/ 98 w 331"/>
                  <a:gd name="T29" fmla="*/ 14 h 33"/>
                  <a:gd name="T30" fmla="*/ 78 w 331"/>
                  <a:gd name="T31" fmla="*/ 17 h 33"/>
                  <a:gd name="T32" fmla="*/ 58 w 331"/>
                  <a:gd name="T33" fmla="*/ 19 h 33"/>
                  <a:gd name="T34" fmla="*/ 37 w 331"/>
                  <a:gd name="T35" fmla="*/ 23 h 33"/>
                  <a:gd name="T36" fmla="*/ 17 w 331"/>
                  <a:gd name="T37" fmla="*/ 27 h 33"/>
                  <a:gd name="T38" fmla="*/ 0 w 331"/>
                  <a:gd name="T39" fmla="*/ 31 h 33"/>
                  <a:gd name="T40" fmla="*/ 3 w 331"/>
                  <a:gd name="T41" fmla="*/ 33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1" h="33">
                    <a:moveTo>
                      <a:pt x="3" y="33"/>
                    </a:moveTo>
                    <a:lnTo>
                      <a:pt x="317" y="14"/>
                    </a:lnTo>
                    <a:lnTo>
                      <a:pt x="328" y="10"/>
                    </a:lnTo>
                    <a:lnTo>
                      <a:pt x="331" y="4"/>
                    </a:lnTo>
                    <a:lnTo>
                      <a:pt x="308" y="0"/>
                    </a:lnTo>
                    <a:lnTo>
                      <a:pt x="287" y="0"/>
                    </a:lnTo>
                    <a:lnTo>
                      <a:pt x="267" y="0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06" y="0"/>
                    </a:lnTo>
                    <a:lnTo>
                      <a:pt x="183" y="2"/>
                    </a:lnTo>
                    <a:lnTo>
                      <a:pt x="165" y="6"/>
                    </a:lnTo>
                    <a:lnTo>
                      <a:pt x="142" y="8"/>
                    </a:lnTo>
                    <a:lnTo>
                      <a:pt x="122" y="12"/>
                    </a:lnTo>
                    <a:lnTo>
                      <a:pt x="98" y="14"/>
                    </a:lnTo>
                    <a:lnTo>
                      <a:pt x="78" y="17"/>
                    </a:lnTo>
                    <a:lnTo>
                      <a:pt x="58" y="19"/>
                    </a:lnTo>
                    <a:lnTo>
                      <a:pt x="37" y="23"/>
                    </a:lnTo>
                    <a:lnTo>
                      <a:pt x="17" y="27"/>
                    </a:lnTo>
                    <a:lnTo>
                      <a:pt x="0" y="31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1" name="Freeform 157"/>
              <p:cNvSpPr>
                <a:spLocks/>
              </p:cNvSpPr>
              <p:nvPr/>
            </p:nvSpPr>
            <p:spPr bwMode="auto">
              <a:xfrm>
                <a:off x="-1624" y="2851"/>
                <a:ext cx="52" cy="13"/>
              </a:xfrm>
              <a:custGeom>
                <a:avLst/>
                <a:gdLst>
                  <a:gd name="T0" fmla="*/ 0 w 52"/>
                  <a:gd name="T1" fmla="*/ 6 h 13"/>
                  <a:gd name="T2" fmla="*/ 3 w 52"/>
                  <a:gd name="T3" fmla="*/ 7 h 13"/>
                  <a:gd name="T4" fmla="*/ 5 w 52"/>
                  <a:gd name="T5" fmla="*/ 9 h 13"/>
                  <a:gd name="T6" fmla="*/ 20 w 52"/>
                  <a:gd name="T7" fmla="*/ 13 h 13"/>
                  <a:gd name="T8" fmla="*/ 46 w 52"/>
                  <a:gd name="T9" fmla="*/ 11 h 13"/>
                  <a:gd name="T10" fmla="*/ 49 w 52"/>
                  <a:gd name="T11" fmla="*/ 9 h 13"/>
                  <a:gd name="T12" fmla="*/ 52 w 52"/>
                  <a:gd name="T13" fmla="*/ 6 h 13"/>
                  <a:gd name="T14" fmla="*/ 37 w 52"/>
                  <a:gd name="T15" fmla="*/ 2 h 13"/>
                  <a:gd name="T16" fmla="*/ 26 w 52"/>
                  <a:gd name="T17" fmla="*/ 0 h 13"/>
                  <a:gd name="T18" fmla="*/ 11 w 52"/>
                  <a:gd name="T19" fmla="*/ 0 h 13"/>
                  <a:gd name="T20" fmla="*/ 0 w 52"/>
                  <a:gd name="T21" fmla="*/ 4 h 13"/>
                  <a:gd name="T22" fmla="*/ 0 w 52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13">
                    <a:moveTo>
                      <a:pt x="0" y="6"/>
                    </a:moveTo>
                    <a:lnTo>
                      <a:pt x="3" y="7"/>
                    </a:lnTo>
                    <a:lnTo>
                      <a:pt x="5" y="9"/>
                    </a:lnTo>
                    <a:lnTo>
                      <a:pt x="20" y="13"/>
                    </a:lnTo>
                    <a:lnTo>
                      <a:pt x="46" y="11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37" y="2"/>
                    </a:lnTo>
                    <a:lnTo>
                      <a:pt x="26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2" name="Freeform 158"/>
              <p:cNvSpPr>
                <a:spLocks/>
              </p:cNvSpPr>
              <p:nvPr/>
            </p:nvSpPr>
            <p:spPr bwMode="auto">
              <a:xfrm>
                <a:off x="-1587" y="3172"/>
                <a:ext cx="96" cy="10"/>
              </a:xfrm>
              <a:custGeom>
                <a:avLst/>
                <a:gdLst>
                  <a:gd name="T0" fmla="*/ 0 w 96"/>
                  <a:gd name="T1" fmla="*/ 8 h 10"/>
                  <a:gd name="T2" fmla="*/ 3 w 96"/>
                  <a:gd name="T3" fmla="*/ 10 h 10"/>
                  <a:gd name="T4" fmla="*/ 93 w 96"/>
                  <a:gd name="T5" fmla="*/ 8 h 10"/>
                  <a:gd name="T6" fmla="*/ 96 w 96"/>
                  <a:gd name="T7" fmla="*/ 4 h 10"/>
                  <a:gd name="T8" fmla="*/ 96 w 96"/>
                  <a:gd name="T9" fmla="*/ 0 h 10"/>
                  <a:gd name="T10" fmla="*/ 3 w 96"/>
                  <a:gd name="T11" fmla="*/ 2 h 10"/>
                  <a:gd name="T12" fmla="*/ 0 w 96"/>
                  <a:gd name="T13" fmla="*/ 4 h 10"/>
                  <a:gd name="T14" fmla="*/ 0 w 96"/>
                  <a:gd name="T15" fmla="*/ 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0">
                    <a:moveTo>
                      <a:pt x="0" y="8"/>
                    </a:moveTo>
                    <a:lnTo>
                      <a:pt x="3" y="10"/>
                    </a:lnTo>
                    <a:lnTo>
                      <a:pt x="93" y="8"/>
                    </a:lnTo>
                    <a:lnTo>
                      <a:pt x="96" y="4"/>
                    </a:lnTo>
                    <a:lnTo>
                      <a:pt x="96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3" name="Freeform 159"/>
              <p:cNvSpPr>
                <a:spLocks/>
              </p:cNvSpPr>
              <p:nvPr/>
            </p:nvSpPr>
            <p:spPr bwMode="auto">
              <a:xfrm>
                <a:off x="-1505" y="3389"/>
                <a:ext cx="49" cy="13"/>
              </a:xfrm>
              <a:custGeom>
                <a:avLst/>
                <a:gdLst>
                  <a:gd name="T0" fmla="*/ 9 w 49"/>
                  <a:gd name="T1" fmla="*/ 13 h 13"/>
                  <a:gd name="T2" fmla="*/ 29 w 49"/>
                  <a:gd name="T3" fmla="*/ 13 h 13"/>
                  <a:gd name="T4" fmla="*/ 49 w 49"/>
                  <a:gd name="T5" fmla="*/ 9 h 13"/>
                  <a:gd name="T6" fmla="*/ 49 w 49"/>
                  <a:gd name="T7" fmla="*/ 5 h 13"/>
                  <a:gd name="T8" fmla="*/ 49 w 49"/>
                  <a:gd name="T9" fmla="*/ 0 h 13"/>
                  <a:gd name="T10" fmla="*/ 20 w 49"/>
                  <a:gd name="T11" fmla="*/ 2 h 13"/>
                  <a:gd name="T12" fmla="*/ 0 w 49"/>
                  <a:gd name="T13" fmla="*/ 9 h 13"/>
                  <a:gd name="T14" fmla="*/ 3 w 49"/>
                  <a:gd name="T15" fmla="*/ 11 h 13"/>
                  <a:gd name="T16" fmla="*/ 9 w 49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3">
                    <a:moveTo>
                      <a:pt x="9" y="13"/>
                    </a:moveTo>
                    <a:lnTo>
                      <a:pt x="29" y="13"/>
                    </a:lnTo>
                    <a:lnTo>
                      <a:pt x="49" y="9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20" y="2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4" name="Freeform 160"/>
              <p:cNvSpPr>
                <a:spLocks/>
              </p:cNvSpPr>
              <p:nvPr/>
            </p:nvSpPr>
            <p:spPr bwMode="auto">
              <a:xfrm>
                <a:off x="-1511" y="1946"/>
                <a:ext cx="32" cy="13"/>
              </a:xfrm>
              <a:custGeom>
                <a:avLst/>
                <a:gdLst>
                  <a:gd name="T0" fmla="*/ 6 w 32"/>
                  <a:gd name="T1" fmla="*/ 10 h 13"/>
                  <a:gd name="T2" fmla="*/ 6 w 32"/>
                  <a:gd name="T3" fmla="*/ 12 h 13"/>
                  <a:gd name="T4" fmla="*/ 17 w 32"/>
                  <a:gd name="T5" fmla="*/ 13 h 13"/>
                  <a:gd name="T6" fmla="*/ 23 w 32"/>
                  <a:gd name="T7" fmla="*/ 12 h 13"/>
                  <a:gd name="T8" fmla="*/ 32 w 32"/>
                  <a:gd name="T9" fmla="*/ 10 h 13"/>
                  <a:gd name="T10" fmla="*/ 29 w 32"/>
                  <a:gd name="T11" fmla="*/ 4 h 13"/>
                  <a:gd name="T12" fmla="*/ 26 w 32"/>
                  <a:gd name="T13" fmla="*/ 0 h 13"/>
                  <a:gd name="T14" fmla="*/ 12 w 32"/>
                  <a:gd name="T15" fmla="*/ 0 h 13"/>
                  <a:gd name="T16" fmla="*/ 0 w 32"/>
                  <a:gd name="T17" fmla="*/ 6 h 13"/>
                  <a:gd name="T18" fmla="*/ 3 w 32"/>
                  <a:gd name="T19" fmla="*/ 8 h 13"/>
                  <a:gd name="T20" fmla="*/ 6 w 32"/>
                  <a:gd name="T21" fmla="*/ 1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6" y="10"/>
                    </a:moveTo>
                    <a:lnTo>
                      <a:pt x="6" y="12"/>
                    </a:lnTo>
                    <a:lnTo>
                      <a:pt x="17" y="13"/>
                    </a:lnTo>
                    <a:lnTo>
                      <a:pt x="23" y="12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5" name="Freeform 161"/>
              <p:cNvSpPr>
                <a:spLocks/>
              </p:cNvSpPr>
              <p:nvPr/>
            </p:nvSpPr>
            <p:spPr bwMode="auto">
              <a:xfrm>
                <a:off x="-1432" y="3157"/>
                <a:ext cx="31" cy="13"/>
              </a:xfrm>
              <a:custGeom>
                <a:avLst/>
                <a:gdLst>
                  <a:gd name="T0" fmla="*/ 8 w 31"/>
                  <a:gd name="T1" fmla="*/ 9 h 13"/>
                  <a:gd name="T2" fmla="*/ 11 w 31"/>
                  <a:gd name="T3" fmla="*/ 11 h 13"/>
                  <a:gd name="T4" fmla="*/ 26 w 31"/>
                  <a:gd name="T5" fmla="*/ 13 h 13"/>
                  <a:gd name="T6" fmla="*/ 29 w 31"/>
                  <a:gd name="T7" fmla="*/ 9 h 13"/>
                  <a:gd name="T8" fmla="*/ 31 w 31"/>
                  <a:gd name="T9" fmla="*/ 4 h 13"/>
                  <a:gd name="T10" fmla="*/ 17 w 31"/>
                  <a:gd name="T11" fmla="*/ 0 h 13"/>
                  <a:gd name="T12" fmla="*/ 0 w 31"/>
                  <a:gd name="T13" fmla="*/ 4 h 13"/>
                  <a:gd name="T14" fmla="*/ 2 w 31"/>
                  <a:gd name="T15" fmla="*/ 6 h 13"/>
                  <a:gd name="T16" fmla="*/ 8 w 31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8" y="9"/>
                    </a:moveTo>
                    <a:lnTo>
                      <a:pt x="11" y="11"/>
                    </a:lnTo>
                    <a:lnTo>
                      <a:pt x="26" y="13"/>
                    </a:lnTo>
                    <a:lnTo>
                      <a:pt x="29" y="9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6" name="Freeform 162"/>
              <p:cNvSpPr>
                <a:spLocks/>
              </p:cNvSpPr>
              <p:nvPr/>
            </p:nvSpPr>
            <p:spPr bwMode="auto">
              <a:xfrm>
                <a:off x="-1464" y="2300"/>
                <a:ext cx="136" cy="40"/>
              </a:xfrm>
              <a:custGeom>
                <a:avLst/>
                <a:gdLst>
                  <a:gd name="T0" fmla="*/ 0 w 136"/>
                  <a:gd name="T1" fmla="*/ 17 h 40"/>
                  <a:gd name="T2" fmla="*/ 11 w 136"/>
                  <a:gd name="T3" fmla="*/ 34 h 40"/>
                  <a:gd name="T4" fmla="*/ 23 w 136"/>
                  <a:gd name="T5" fmla="*/ 36 h 40"/>
                  <a:gd name="T6" fmla="*/ 40 w 136"/>
                  <a:gd name="T7" fmla="*/ 40 h 40"/>
                  <a:gd name="T8" fmla="*/ 61 w 136"/>
                  <a:gd name="T9" fmla="*/ 38 h 40"/>
                  <a:gd name="T10" fmla="*/ 78 w 136"/>
                  <a:gd name="T11" fmla="*/ 36 h 40"/>
                  <a:gd name="T12" fmla="*/ 101 w 136"/>
                  <a:gd name="T13" fmla="*/ 22 h 40"/>
                  <a:gd name="T14" fmla="*/ 130 w 136"/>
                  <a:gd name="T15" fmla="*/ 19 h 40"/>
                  <a:gd name="T16" fmla="*/ 130 w 136"/>
                  <a:gd name="T17" fmla="*/ 17 h 40"/>
                  <a:gd name="T18" fmla="*/ 136 w 136"/>
                  <a:gd name="T19" fmla="*/ 13 h 40"/>
                  <a:gd name="T20" fmla="*/ 119 w 136"/>
                  <a:gd name="T21" fmla="*/ 9 h 40"/>
                  <a:gd name="T22" fmla="*/ 104 w 136"/>
                  <a:gd name="T23" fmla="*/ 7 h 40"/>
                  <a:gd name="T24" fmla="*/ 90 w 136"/>
                  <a:gd name="T25" fmla="*/ 3 h 40"/>
                  <a:gd name="T26" fmla="*/ 75 w 136"/>
                  <a:gd name="T27" fmla="*/ 0 h 40"/>
                  <a:gd name="T28" fmla="*/ 55 w 136"/>
                  <a:gd name="T29" fmla="*/ 0 h 40"/>
                  <a:gd name="T30" fmla="*/ 37 w 136"/>
                  <a:gd name="T31" fmla="*/ 2 h 40"/>
                  <a:gd name="T32" fmla="*/ 23 w 136"/>
                  <a:gd name="T33" fmla="*/ 3 h 40"/>
                  <a:gd name="T34" fmla="*/ 8 w 136"/>
                  <a:gd name="T35" fmla="*/ 7 h 40"/>
                  <a:gd name="T36" fmla="*/ 2 w 136"/>
                  <a:gd name="T37" fmla="*/ 9 h 40"/>
                  <a:gd name="T38" fmla="*/ 0 w 136"/>
                  <a:gd name="T39" fmla="*/ 17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6" h="40">
                    <a:moveTo>
                      <a:pt x="0" y="17"/>
                    </a:moveTo>
                    <a:lnTo>
                      <a:pt x="11" y="34"/>
                    </a:lnTo>
                    <a:lnTo>
                      <a:pt x="23" y="36"/>
                    </a:lnTo>
                    <a:lnTo>
                      <a:pt x="40" y="40"/>
                    </a:lnTo>
                    <a:lnTo>
                      <a:pt x="61" y="38"/>
                    </a:lnTo>
                    <a:lnTo>
                      <a:pt x="78" y="36"/>
                    </a:lnTo>
                    <a:lnTo>
                      <a:pt x="101" y="22"/>
                    </a:lnTo>
                    <a:lnTo>
                      <a:pt x="130" y="19"/>
                    </a:lnTo>
                    <a:lnTo>
                      <a:pt x="130" y="17"/>
                    </a:lnTo>
                    <a:lnTo>
                      <a:pt x="136" y="13"/>
                    </a:lnTo>
                    <a:lnTo>
                      <a:pt x="119" y="9"/>
                    </a:lnTo>
                    <a:lnTo>
                      <a:pt x="104" y="7"/>
                    </a:lnTo>
                    <a:lnTo>
                      <a:pt x="90" y="3"/>
                    </a:lnTo>
                    <a:lnTo>
                      <a:pt x="75" y="0"/>
                    </a:lnTo>
                    <a:lnTo>
                      <a:pt x="55" y="0"/>
                    </a:lnTo>
                    <a:lnTo>
                      <a:pt x="37" y="2"/>
                    </a:lnTo>
                    <a:lnTo>
                      <a:pt x="23" y="3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7" name="Freeform 163"/>
              <p:cNvSpPr>
                <a:spLocks/>
              </p:cNvSpPr>
              <p:nvPr/>
            </p:nvSpPr>
            <p:spPr bwMode="auto">
              <a:xfrm>
                <a:off x="-1418" y="1939"/>
                <a:ext cx="55" cy="26"/>
              </a:xfrm>
              <a:custGeom>
                <a:avLst/>
                <a:gdLst>
                  <a:gd name="T0" fmla="*/ 6 w 55"/>
                  <a:gd name="T1" fmla="*/ 19 h 26"/>
                  <a:gd name="T2" fmla="*/ 6 w 55"/>
                  <a:gd name="T3" fmla="*/ 20 h 26"/>
                  <a:gd name="T4" fmla="*/ 9 w 55"/>
                  <a:gd name="T5" fmla="*/ 22 h 26"/>
                  <a:gd name="T6" fmla="*/ 29 w 55"/>
                  <a:gd name="T7" fmla="*/ 26 h 26"/>
                  <a:gd name="T8" fmla="*/ 55 w 55"/>
                  <a:gd name="T9" fmla="*/ 24 h 26"/>
                  <a:gd name="T10" fmla="*/ 55 w 55"/>
                  <a:gd name="T11" fmla="*/ 15 h 26"/>
                  <a:gd name="T12" fmla="*/ 44 w 55"/>
                  <a:gd name="T13" fmla="*/ 5 h 26"/>
                  <a:gd name="T14" fmla="*/ 35 w 55"/>
                  <a:gd name="T15" fmla="*/ 1 h 26"/>
                  <a:gd name="T16" fmla="*/ 26 w 55"/>
                  <a:gd name="T17" fmla="*/ 0 h 26"/>
                  <a:gd name="T18" fmla="*/ 12 w 55"/>
                  <a:gd name="T19" fmla="*/ 5 h 26"/>
                  <a:gd name="T20" fmla="*/ 0 w 55"/>
                  <a:gd name="T21" fmla="*/ 17 h 26"/>
                  <a:gd name="T22" fmla="*/ 3 w 55"/>
                  <a:gd name="T23" fmla="*/ 17 h 26"/>
                  <a:gd name="T24" fmla="*/ 6 w 55"/>
                  <a:gd name="T25" fmla="*/ 19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26">
                    <a:moveTo>
                      <a:pt x="6" y="19"/>
                    </a:moveTo>
                    <a:lnTo>
                      <a:pt x="6" y="20"/>
                    </a:lnTo>
                    <a:lnTo>
                      <a:pt x="9" y="22"/>
                    </a:lnTo>
                    <a:lnTo>
                      <a:pt x="29" y="26"/>
                    </a:lnTo>
                    <a:lnTo>
                      <a:pt x="55" y="24"/>
                    </a:lnTo>
                    <a:lnTo>
                      <a:pt x="55" y="15"/>
                    </a:lnTo>
                    <a:lnTo>
                      <a:pt x="44" y="5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2" y="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8" name="Freeform 164"/>
              <p:cNvSpPr>
                <a:spLocks/>
              </p:cNvSpPr>
              <p:nvPr/>
            </p:nvSpPr>
            <p:spPr bwMode="auto">
              <a:xfrm>
                <a:off x="-1357" y="1752"/>
                <a:ext cx="206" cy="42"/>
              </a:xfrm>
              <a:custGeom>
                <a:avLst/>
                <a:gdLst>
                  <a:gd name="T0" fmla="*/ 0 w 206"/>
                  <a:gd name="T1" fmla="*/ 29 h 42"/>
                  <a:gd name="T2" fmla="*/ 0 w 206"/>
                  <a:gd name="T3" fmla="*/ 33 h 42"/>
                  <a:gd name="T4" fmla="*/ 3 w 206"/>
                  <a:gd name="T5" fmla="*/ 38 h 42"/>
                  <a:gd name="T6" fmla="*/ 15 w 206"/>
                  <a:gd name="T7" fmla="*/ 40 h 42"/>
                  <a:gd name="T8" fmla="*/ 35 w 206"/>
                  <a:gd name="T9" fmla="*/ 42 h 42"/>
                  <a:gd name="T10" fmla="*/ 76 w 206"/>
                  <a:gd name="T11" fmla="*/ 27 h 42"/>
                  <a:gd name="T12" fmla="*/ 195 w 206"/>
                  <a:gd name="T13" fmla="*/ 15 h 42"/>
                  <a:gd name="T14" fmla="*/ 206 w 206"/>
                  <a:gd name="T15" fmla="*/ 14 h 42"/>
                  <a:gd name="T16" fmla="*/ 204 w 206"/>
                  <a:gd name="T17" fmla="*/ 6 h 42"/>
                  <a:gd name="T18" fmla="*/ 134 w 206"/>
                  <a:gd name="T19" fmla="*/ 8 h 42"/>
                  <a:gd name="T20" fmla="*/ 111 w 206"/>
                  <a:gd name="T21" fmla="*/ 0 h 42"/>
                  <a:gd name="T22" fmla="*/ 15 w 206"/>
                  <a:gd name="T23" fmla="*/ 12 h 42"/>
                  <a:gd name="T24" fmla="*/ 0 w 206"/>
                  <a:gd name="T25" fmla="*/ 29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6" h="42">
                    <a:moveTo>
                      <a:pt x="0" y="29"/>
                    </a:moveTo>
                    <a:lnTo>
                      <a:pt x="0" y="33"/>
                    </a:lnTo>
                    <a:lnTo>
                      <a:pt x="3" y="38"/>
                    </a:lnTo>
                    <a:lnTo>
                      <a:pt x="15" y="40"/>
                    </a:lnTo>
                    <a:lnTo>
                      <a:pt x="35" y="42"/>
                    </a:lnTo>
                    <a:lnTo>
                      <a:pt x="76" y="27"/>
                    </a:lnTo>
                    <a:lnTo>
                      <a:pt x="195" y="15"/>
                    </a:lnTo>
                    <a:lnTo>
                      <a:pt x="206" y="14"/>
                    </a:lnTo>
                    <a:lnTo>
                      <a:pt x="204" y="6"/>
                    </a:lnTo>
                    <a:lnTo>
                      <a:pt x="134" y="8"/>
                    </a:lnTo>
                    <a:lnTo>
                      <a:pt x="111" y="0"/>
                    </a:lnTo>
                    <a:lnTo>
                      <a:pt x="15" y="12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19" name="Freeform 165"/>
              <p:cNvSpPr>
                <a:spLocks/>
              </p:cNvSpPr>
              <p:nvPr/>
            </p:nvSpPr>
            <p:spPr bwMode="auto">
              <a:xfrm>
                <a:off x="-1214" y="2045"/>
                <a:ext cx="229" cy="34"/>
              </a:xfrm>
              <a:custGeom>
                <a:avLst/>
                <a:gdLst>
                  <a:gd name="T0" fmla="*/ 0 w 229"/>
                  <a:gd name="T1" fmla="*/ 11 h 34"/>
                  <a:gd name="T2" fmla="*/ 0 w 229"/>
                  <a:gd name="T3" fmla="*/ 17 h 34"/>
                  <a:gd name="T4" fmla="*/ 2 w 229"/>
                  <a:gd name="T5" fmla="*/ 25 h 34"/>
                  <a:gd name="T6" fmla="*/ 20 w 229"/>
                  <a:gd name="T7" fmla="*/ 30 h 34"/>
                  <a:gd name="T8" fmla="*/ 49 w 229"/>
                  <a:gd name="T9" fmla="*/ 34 h 34"/>
                  <a:gd name="T10" fmla="*/ 61 w 229"/>
                  <a:gd name="T11" fmla="*/ 34 h 34"/>
                  <a:gd name="T12" fmla="*/ 75 w 229"/>
                  <a:gd name="T13" fmla="*/ 34 h 34"/>
                  <a:gd name="T14" fmla="*/ 90 w 229"/>
                  <a:gd name="T15" fmla="*/ 30 h 34"/>
                  <a:gd name="T16" fmla="*/ 104 w 229"/>
                  <a:gd name="T17" fmla="*/ 28 h 34"/>
                  <a:gd name="T18" fmla="*/ 127 w 229"/>
                  <a:gd name="T19" fmla="*/ 19 h 34"/>
                  <a:gd name="T20" fmla="*/ 154 w 229"/>
                  <a:gd name="T21" fmla="*/ 15 h 34"/>
                  <a:gd name="T22" fmla="*/ 183 w 229"/>
                  <a:gd name="T23" fmla="*/ 15 h 34"/>
                  <a:gd name="T24" fmla="*/ 215 w 229"/>
                  <a:gd name="T25" fmla="*/ 15 h 34"/>
                  <a:gd name="T26" fmla="*/ 223 w 229"/>
                  <a:gd name="T27" fmla="*/ 11 h 34"/>
                  <a:gd name="T28" fmla="*/ 229 w 229"/>
                  <a:gd name="T29" fmla="*/ 6 h 34"/>
                  <a:gd name="T30" fmla="*/ 226 w 229"/>
                  <a:gd name="T31" fmla="*/ 2 h 34"/>
                  <a:gd name="T32" fmla="*/ 223 w 229"/>
                  <a:gd name="T33" fmla="*/ 0 h 34"/>
                  <a:gd name="T34" fmla="*/ 0 w 229"/>
                  <a:gd name="T35" fmla="*/ 8 h 34"/>
                  <a:gd name="T36" fmla="*/ 0 w 229"/>
                  <a:gd name="T37" fmla="*/ 9 h 34"/>
                  <a:gd name="T38" fmla="*/ 0 w 229"/>
                  <a:gd name="T39" fmla="*/ 11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9" h="34">
                    <a:moveTo>
                      <a:pt x="0" y="11"/>
                    </a:moveTo>
                    <a:lnTo>
                      <a:pt x="0" y="17"/>
                    </a:lnTo>
                    <a:lnTo>
                      <a:pt x="2" y="25"/>
                    </a:lnTo>
                    <a:lnTo>
                      <a:pt x="20" y="30"/>
                    </a:lnTo>
                    <a:lnTo>
                      <a:pt x="49" y="34"/>
                    </a:lnTo>
                    <a:lnTo>
                      <a:pt x="61" y="34"/>
                    </a:lnTo>
                    <a:lnTo>
                      <a:pt x="75" y="34"/>
                    </a:lnTo>
                    <a:lnTo>
                      <a:pt x="90" y="30"/>
                    </a:lnTo>
                    <a:lnTo>
                      <a:pt x="104" y="28"/>
                    </a:lnTo>
                    <a:lnTo>
                      <a:pt x="127" y="19"/>
                    </a:lnTo>
                    <a:lnTo>
                      <a:pt x="154" y="15"/>
                    </a:lnTo>
                    <a:lnTo>
                      <a:pt x="183" y="15"/>
                    </a:lnTo>
                    <a:lnTo>
                      <a:pt x="215" y="15"/>
                    </a:lnTo>
                    <a:lnTo>
                      <a:pt x="223" y="11"/>
                    </a:lnTo>
                    <a:lnTo>
                      <a:pt x="229" y="6"/>
                    </a:lnTo>
                    <a:lnTo>
                      <a:pt x="226" y="2"/>
                    </a:lnTo>
                    <a:lnTo>
                      <a:pt x="223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0" name="Freeform 166"/>
              <p:cNvSpPr>
                <a:spLocks/>
              </p:cNvSpPr>
              <p:nvPr/>
            </p:nvSpPr>
            <p:spPr bwMode="auto">
              <a:xfrm>
                <a:off x="-1127" y="1752"/>
                <a:ext cx="17" cy="10"/>
              </a:xfrm>
              <a:custGeom>
                <a:avLst/>
                <a:gdLst>
                  <a:gd name="T0" fmla="*/ 3 w 17"/>
                  <a:gd name="T1" fmla="*/ 2 h 10"/>
                  <a:gd name="T2" fmla="*/ 0 w 17"/>
                  <a:gd name="T3" fmla="*/ 4 h 10"/>
                  <a:gd name="T4" fmla="*/ 3 w 17"/>
                  <a:gd name="T5" fmla="*/ 8 h 10"/>
                  <a:gd name="T6" fmla="*/ 8 w 17"/>
                  <a:gd name="T7" fmla="*/ 10 h 10"/>
                  <a:gd name="T8" fmla="*/ 17 w 17"/>
                  <a:gd name="T9" fmla="*/ 8 h 10"/>
                  <a:gd name="T10" fmla="*/ 17 w 17"/>
                  <a:gd name="T11" fmla="*/ 4 h 10"/>
                  <a:gd name="T12" fmla="*/ 11 w 17"/>
                  <a:gd name="T13" fmla="*/ 0 h 10"/>
                  <a:gd name="T14" fmla="*/ 6 w 17"/>
                  <a:gd name="T15" fmla="*/ 0 h 10"/>
                  <a:gd name="T16" fmla="*/ 3 w 17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3" y="2"/>
                    </a:moveTo>
                    <a:lnTo>
                      <a:pt x="0" y="4"/>
                    </a:lnTo>
                    <a:lnTo>
                      <a:pt x="3" y="8"/>
                    </a:lnTo>
                    <a:lnTo>
                      <a:pt x="8" y="10"/>
                    </a:lnTo>
                    <a:lnTo>
                      <a:pt x="17" y="8"/>
                    </a:lnTo>
                    <a:lnTo>
                      <a:pt x="17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1" name="Freeform 167"/>
              <p:cNvSpPr>
                <a:spLocks/>
              </p:cNvSpPr>
              <p:nvPr/>
            </p:nvSpPr>
            <p:spPr bwMode="auto">
              <a:xfrm>
                <a:off x="-1110" y="1914"/>
                <a:ext cx="26" cy="13"/>
              </a:xfrm>
              <a:custGeom>
                <a:avLst/>
                <a:gdLst>
                  <a:gd name="T0" fmla="*/ 0 w 26"/>
                  <a:gd name="T1" fmla="*/ 9 h 13"/>
                  <a:gd name="T2" fmla="*/ 0 w 26"/>
                  <a:gd name="T3" fmla="*/ 11 h 13"/>
                  <a:gd name="T4" fmla="*/ 3 w 26"/>
                  <a:gd name="T5" fmla="*/ 13 h 13"/>
                  <a:gd name="T6" fmla="*/ 15 w 26"/>
                  <a:gd name="T7" fmla="*/ 11 h 13"/>
                  <a:gd name="T8" fmla="*/ 26 w 26"/>
                  <a:gd name="T9" fmla="*/ 6 h 13"/>
                  <a:gd name="T10" fmla="*/ 18 w 26"/>
                  <a:gd name="T11" fmla="*/ 0 h 13"/>
                  <a:gd name="T12" fmla="*/ 3 w 26"/>
                  <a:gd name="T13" fmla="*/ 4 h 13"/>
                  <a:gd name="T14" fmla="*/ 0 w 26"/>
                  <a:gd name="T15" fmla="*/ 6 h 13"/>
                  <a:gd name="T16" fmla="*/ 0 w 26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0" y="9"/>
                    </a:moveTo>
                    <a:lnTo>
                      <a:pt x="0" y="11"/>
                    </a:lnTo>
                    <a:lnTo>
                      <a:pt x="3" y="13"/>
                    </a:lnTo>
                    <a:lnTo>
                      <a:pt x="15" y="11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2" name="Freeform 168"/>
              <p:cNvSpPr>
                <a:spLocks/>
              </p:cNvSpPr>
              <p:nvPr/>
            </p:nvSpPr>
            <p:spPr bwMode="auto">
              <a:xfrm>
                <a:off x="-985" y="3775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6 w 6"/>
                  <a:gd name="T5" fmla="*/ 9 h 9"/>
                  <a:gd name="T6" fmla="*/ 0 w 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3" name="Freeform 169"/>
              <p:cNvSpPr>
                <a:spLocks/>
              </p:cNvSpPr>
              <p:nvPr/>
            </p:nvSpPr>
            <p:spPr bwMode="auto">
              <a:xfrm>
                <a:off x="-1008" y="2792"/>
                <a:ext cx="125" cy="44"/>
              </a:xfrm>
              <a:custGeom>
                <a:avLst/>
                <a:gdLst>
                  <a:gd name="T0" fmla="*/ 6 w 125"/>
                  <a:gd name="T1" fmla="*/ 11 h 44"/>
                  <a:gd name="T2" fmla="*/ 9 w 125"/>
                  <a:gd name="T3" fmla="*/ 17 h 44"/>
                  <a:gd name="T4" fmla="*/ 17 w 125"/>
                  <a:gd name="T5" fmla="*/ 23 h 44"/>
                  <a:gd name="T6" fmla="*/ 29 w 125"/>
                  <a:gd name="T7" fmla="*/ 27 h 44"/>
                  <a:gd name="T8" fmla="*/ 49 w 125"/>
                  <a:gd name="T9" fmla="*/ 28 h 44"/>
                  <a:gd name="T10" fmla="*/ 49 w 125"/>
                  <a:gd name="T11" fmla="*/ 23 h 44"/>
                  <a:gd name="T12" fmla="*/ 52 w 125"/>
                  <a:gd name="T13" fmla="*/ 19 h 44"/>
                  <a:gd name="T14" fmla="*/ 58 w 125"/>
                  <a:gd name="T15" fmla="*/ 15 h 44"/>
                  <a:gd name="T16" fmla="*/ 67 w 125"/>
                  <a:gd name="T17" fmla="*/ 17 h 44"/>
                  <a:gd name="T18" fmla="*/ 75 w 125"/>
                  <a:gd name="T19" fmla="*/ 19 h 44"/>
                  <a:gd name="T20" fmla="*/ 87 w 125"/>
                  <a:gd name="T21" fmla="*/ 27 h 44"/>
                  <a:gd name="T22" fmla="*/ 84 w 125"/>
                  <a:gd name="T23" fmla="*/ 32 h 44"/>
                  <a:gd name="T24" fmla="*/ 90 w 125"/>
                  <a:gd name="T25" fmla="*/ 38 h 44"/>
                  <a:gd name="T26" fmla="*/ 87 w 125"/>
                  <a:gd name="T27" fmla="*/ 42 h 44"/>
                  <a:gd name="T28" fmla="*/ 99 w 125"/>
                  <a:gd name="T29" fmla="*/ 44 h 44"/>
                  <a:gd name="T30" fmla="*/ 107 w 125"/>
                  <a:gd name="T31" fmla="*/ 38 h 44"/>
                  <a:gd name="T32" fmla="*/ 116 w 125"/>
                  <a:gd name="T33" fmla="*/ 34 h 44"/>
                  <a:gd name="T34" fmla="*/ 107 w 125"/>
                  <a:gd name="T35" fmla="*/ 11 h 44"/>
                  <a:gd name="T36" fmla="*/ 113 w 125"/>
                  <a:gd name="T37" fmla="*/ 8 h 44"/>
                  <a:gd name="T38" fmla="*/ 125 w 125"/>
                  <a:gd name="T39" fmla="*/ 4 h 44"/>
                  <a:gd name="T40" fmla="*/ 110 w 125"/>
                  <a:gd name="T41" fmla="*/ 0 h 44"/>
                  <a:gd name="T42" fmla="*/ 96 w 125"/>
                  <a:gd name="T43" fmla="*/ 2 h 44"/>
                  <a:gd name="T44" fmla="*/ 75 w 125"/>
                  <a:gd name="T45" fmla="*/ 4 h 44"/>
                  <a:gd name="T46" fmla="*/ 58 w 125"/>
                  <a:gd name="T47" fmla="*/ 6 h 44"/>
                  <a:gd name="T48" fmla="*/ 46 w 125"/>
                  <a:gd name="T49" fmla="*/ 2 h 44"/>
                  <a:gd name="T50" fmla="*/ 32 w 125"/>
                  <a:gd name="T51" fmla="*/ 2 h 44"/>
                  <a:gd name="T52" fmla="*/ 17 w 125"/>
                  <a:gd name="T53" fmla="*/ 2 h 44"/>
                  <a:gd name="T54" fmla="*/ 6 w 125"/>
                  <a:gd name="T55" fmla="*/ 4 h 44"/>
                  <a:gd name="T56" fmla="*/ 0 w 125"/>
                  <a:gd name="T57" fmla="*/ 8 h 44"/>
                  <a:gd name="T58" fmla="*/ 6 w 125"/>
                  <a:gd name="T59" fmla="*/ 11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25" h="44">
                    <a:moveTo>
                      <a:pt x="6" y="11"/>
                    </a:moveTo>
                    <a:lnTo>
                      <a:pt x="9" y="17"/>
                    </a:lnTo>
                    <a:lnTo>
                      <a:pt x="17" y="23"/>
                    </a:lnTo>
                    <a:lnTo>
                      <a:pt x="29" y="27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52" y="19"/>
                    </a:lnTo>
                    <a:lnTo>
                      <a:pt x="58" y="15"/>
                    </a:lnTo>
                    <a:lnTo>
                      <a:pt x="67" y="17"/>
                    </a:lnTo>
                    <a:lnTo>
                      <a:pt x="75" y="19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90" y="38"/>
                    </a:lnTo>
                    <a:lnTo>
                      <a:pt x="87" y="42"/>
                    </a:lnTo>
                    <a:lnTo>
                      <a:pt x="99" y="44"/>
                    </a:lnTo>
                    <a:lnTo>
                      <a:pt x="107" y="38"/>
                    </a:lnTo>
                    <a:lnTo>
                      <a:pt x="116" y="34"/>
                    </a:lnTo>
                    <a:lnTo>
                      <a:pt x="107" y="11"/>
                    </a:lnTo>
                    <a:lnTo>
                      <a:pt x="113" y="8"/>
                    </a:lnTo>
                    <a:lnTo>
                      <a:pt x="125" y="4"/>
                    </a:lnTo>
                    <a:lnTo>
                      <a:pt x="110" y="0"/>
                    </a:lnTo>
                    <a:lnTo>
                      <a:pt x="96" y="2"/>
                    </a:lnTo>
                    <a:lnTo>
                      <a:pt x="75" y="4"/>
                    </a:lnTo>
                    <a:lnTo>
                      <a:pt x="58" y="6"/>
                    </a:lnTo>
                    <a:lnTo>
                      <a:pt x="46" y="2"/>
                    </a:lnTo>
                    <a:lnTo>
                      <a:pt x="32" y="2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4" name="Freeform 170"/>
              <p:cNvSpPr>
                <a:spLocks/>
              </p:cNvSpPr>
              <p:nvPr/>
            </p:nvSpPr>
            <p:spPr bwMode="auto">
              <a:xfrm>
                <a:off x="-1058" y="1747"/>
                <a:ext cx="24" cy="9"/>
              </a:xfrm>
              <a:custGeom>
                <a:avLst/>
                <a:gdLst>
                  <a:gd name="T0" fmla="*/ 0 w 24"/>
                  <a:gd name="T1" fmla="*/ 5 h 9"/>
                  <a:gd name="T2" fmla="*/ 3 w 24"/>
                  <a:gd name="T3" fmla="*/ 7 h 9"/>
                  <a:gd name="T4" fmla="*/ 18 w 24"/>
                  <a:gd name="T5" fmla="*/ 9 h 9"/>
                  <a:gd name="T6" fmla="*/ 18 w 24"/>
                  <a:gd name="T7" fmla="*/ 7 h 9"/>
                  <a:gd name="T8" fmla="*/ 24 w 24"/>
                  <a:gd name="T9" fmla="*/ 5 h 9"/>
                  <a:gd name="T10" fmla="*/ 18 w 24"/>
                  <a:gd name="T11" fmla="*/ 1 h 9"/>
                  <a:gd name="T12" fmla="*/ 15 w 24"/>
                  <a:gd name="T13" fmla="*/ 0 h 9"/>
                  <a:gd name="T14" fmla="*/ 0 w 24"/>
                  <a:gd name="T15" fmla="*/ 0 h 9"/>
                  <a:gd name="T16" fmla="*/ 0 w 24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">
                    <a:moveTo>
                      <a:pt x="0" y="5"/>
                    </a:moveTo>
                    <a:lnTo>
                      <a:pt x="3" y="7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5" name="Freeform 171"/>
              <p:cNvSpPr>
                <a:spLocks/>
              </p:cNvSpPr>
              <p:nvPr/>
            </p:nvSpPr>
            <p:spPr bwMode="auto">
              <a:xfrm>
                <a:off x="-988" y="2801"/>
                <a:ext cx="9" cy="10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6 h 10"/>
                  <a:gd name="T4" fmla="*/ 9 w 9"/>
                  <a:gd name="T5" fmla="*/ 0 h 10"/>
                  <a:gd name="T6" fmla="*/ 3 w 9"/>
                  <a:gd name="T7" fmla="*/ 4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6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6" name="Freeform 172"/>
              <p:cNvSpPr>
                <a:spLocks/>
              </p:cNvSpPr>
              <p:nvPr/>
            </p:nvSpPr>
            <p:spPr bwMode="auto">
              <a:xfrm>
                <a:off x="-845" y="3782"/>
                <a:ext cx="17" cy="15"/>
              </a:xfrm>
              <a:custGeom>
                <a:avLst/>
                <a:gdLst>
                  <a:gd name="T0" fmla="*/ 3 w 17"/>
                  <a:gd name="T1" fmla="*/ 15 h 15"/>
                  <a:gd name="T2" fmla="*/ 5 w 17"/>
                  <a:gd name="T3" fmla="*/ 15 h 15"/>
                  <a:gd name="T4" fmla="*/ 11 w 17"/>
                  <a:gd name="T5" fmla="*/ 15 h 15"/>
                  <a:gd name="T6" fmla="*/ 17 w 17"/>
                  <a:gd name="T7" fmla="*/ 8 h 15"/>
                  <a:gd name="T8" fmla="*/ 11 w 17"/>
                  <a:gd name="T9" fmla="*/ 0 h 15"/>
                  <a:gd name="T10" fmla="*/ 14 w 17"/>
                  <a:gd name="T11" fmla="*/ 2 h 15"/>
                  <a:gd name="T12" fmla="*/ 17 w 17"/>
                  <a:gd name="T13" fmla="*/ 8 h 15"/>
                  <a:gd name="T14" fmla="*/ 11 w 17"/>
                  <a:gd name="T15" fmla="*/ 8 h 15"/>
                  <a:gd name="T16" fmla="*/ 5 w 17"/>
                  <a:gd name="T17" fmla="*/ 12 h 15"/>
                  <a:gd name="T18" fmla="*/ 0 w 17"/>
                  <a:gd name="T19" fmla="*/ 14 h 15"/>
                  <a:gd name="T20" fmla="*/ 3 w 17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5">
                    <a:moveTo>
                      <a:pt x="3" y="15"/>
                    </a:moveTo>
                    <a:lnTo>
                      <a:pt x="5" y="15"/>
                    </a:lnTo>
                    <a:lnTo>
                      <a:pt x="11" y="15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7" y="8"/>
                    </a:lnTo>
                    <a:lnTo>
                      <a:pt x="11" y="8"/>
                    </a:lnTo>
                    <a:lnTo>
                      <a:pt x="5" y="12"/>
                    </a:lnTo>
                    <a:lnTo>
                      <a:pt x="0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7" name="Freeform 173"/>
              <p:cNvSpPr>
                <a:spLocks/>
              </p:cNvSpPr>
              <p:nvPr/>
            </p:nvSpPr>
            <p:spPr bwMode="auto">
              <a:xfrm>
                <a:off x="-822" y="2625"/>
                <a:ext cx="198" cy="669"/>
              </a:xfrm>
              <a:custGeom>
                <a:avLst/>
                <a:gdLst>
                  <a:gd name="T0" fmla="*/ 3 w 198"/>
                  <a:gd name="T1" fmla="*/ 138 h 669"/>
                  <a:gd name="T2" fmla="*/ 20 w 198"/>
                  <a:gd name="T3" fmla="*/ 159 h 669"/>
                  <a:gd name="T4" fmla="*/ 32 w 198"/>
                  <a:gd name="T5" fmla="*/ 192 h 669"/>
                  <a:gd name="T6" fmla="*/ 46 w 198"/>
                  <a:gd name="T7" fmla="*/ 226 h 669"/>
                  <a:gd name="T8" fmla="*/ 58 w 198"/>
                  <a:gd name="T9" fmla="*/ 260 h 669"/>
                  <a:gd name="T10" fmla="*/ 70 w 198"/>
                  <a:gd name="T11" fmla="*/ 296 h 669"/>
                  <a:gd name="T12" fmla="*/ 78 w 198"/>
                  <a:gd name="T13" fmla="*/ 330 h 669"/>
                  <a:gd name="T14" fmla="*/ 84 w 198"/>
                  <a:gd name="T15" fmla="*/ 365 h 669"/>
                  <a:gd name="T16" fmla="*/ 90 w 198"/>
                  <a:gd name="T17" fmla="*/ 401 h 669"/>
                  <a:gd name="T18" fmla="*/ 93 w 198"/>
                  <a:gd name="T19" fmla="*/ 435 h 669"/>
                  <a:gd name="T20" fmla="*/ 93 w 198"/>
                  <a:gd name="T21" fmla="*/ 465 h 669"/>
                  <a:gd name="T22" fmla="*/ 93 w 198"/>
                  <a:gd name="T23" fmla="*/ 496 h 669"/>
                  <a:gd name="T24" fmla="*/ 93 w 198"/>
                  <a:gd name="T25" fmla="*/ 526 h 669"/>
                  <a:gd name="T26" fmla="*/ 96 w 198"/>
                  <a:gd name="T27" fmla="*/ 559 h 669"/>
                  <a:gd name="T28" fmla="*/ 96 w 198"/>
                  <a:gd name="T29" fmla="*/ 589 h 669"/>
                  <a:gd name="T30" fmla="*/ 99 w 198"/>
                  <a:gd name="T31" fmla="*/ 621 h 669"/>
                  <a:gd name="T32" fmla="*/ 105 w 198"/>
                  <a:gd name="T33" fmla="*/ 652 h 669"/>
                  <a:gd name="T34" fmla="*/ 119 w 198"/>
                  <a:gd name="T35" fmla="*/ 659 h 669"/>
                  <a:gd name="T36" fmla="*/ 131 w 198"/>
                  <a:gd name="T37" fmla="*/ 638 h 669"/>
                  <a:gd name="T38" fmla="*/ 160 w 198"/>
                  <a:gd name="T39" fmla="*/ 619 h 669"/>
                  <a:gd name="T40" fmla="*/ 180 w 198"/>
                  <a:gd name="T41" fmla="*/ 598 h 669"/>
                  <a:gd name="T42" fmla="*/ 186 w 198"/>
                  <a:gd name="T43" fmla="*/ 572 h 669"/>
                  <a:gd name="T44" fmla="*/ 192 w 198"/>
                  <a:gd name="T45" fmla="*/ 545 h 669"/>
                  <a:gd name="T46" fmla="*/ 195 w 198"/>
                  <a:gd name="T47" fmla="*/ 519 h 669"/>
                  <a:gd name="T48" fmla="*/ 195 w 198"/>
                  <a:gd name="T49" fmla="*/ 492 h 669"/>
                  <a:gd name="T50" fmla="*/ 195 w 198"/>
                  <a:gd name="T51" fmla="*/ 465 h 669"/>
                  <a:gd name="T52" fmla="*/ 192 w 198"/>
                  <a:gd name="T53" fmla="*/ 439 h 669"/>
                  <a:gd name="T54" fmla="*/ 186 w 198"/>
                  <a:gd name="T55" fmla="*/ 412 h 669"/>
                  <a:gd name="T56" fmla="*/ 174 w 198"/>
                  <a:gd name="T57" fmla="*/ 389 h 669"/>
                  <a:gd name="T58" fmla="*/ 163 w 198"/>
                  <a:gd name="T59" fmla="*/ 367 h 669"/>
                  <a:gd name="T60" fmla="*/ 154 w 198"/>
                  <a:gd name="T61" fmla="*/ 346 h 669"/>
                  <a:gd name="T62" fmla="*/ 145 w 198"/>
                  <a:gd name="T63" fmla="*/ 325 h 669"/>
                  <a:gd name="T64" fmla="*/ 139 w 198"/>
                  <a:gd name="T65" fmla="*/ 304 h 669"/>
                  <a:gd name="T66" fmla="*/ 131 w 198"/>
                  <a:gd name="T67" fmla="*/ 281 h 669"/>
                  <a:gd name="T68" fmla="*/ 125 w 198"/>
                  <a:gd name="T69" fmla="*/ 251 h 669"/>
                  <a:gd name="T70" fmla="*/ 119 w 198"/>
                  <a:gd name="T71" fmla="*/ 220 h 669"/>
                  <a:gd name="T72" fmla="*/ 113 w 198"/>
                  <a:gd name="T73" fmla="*/ 197 h 669"/>
                  <a:gd name="T74" fmla="*/ 110 w 198"/>
                  <a:gd name="T75" fmla="*/ 176 h 669"/>
                  <a:gd name="T76" fmla="*/ 107 w 198"/>
                  <a:gd name="T77" fmla="*/ 156 h 669"/>
                  <a:gd name="T78" fmla="*/ 105 w 198"/>
                  <a:gd name="T79" fmla="*/ 125 h 669"/>
                  <a:gd name="T80" fmla="*/ 99 w 198"/>
                  <a:gd name="T81" fmla="*/ 85 h 669"/>
                  <a:gd name="T82" fmla="*/ 81 w 198"/>
                  <a:gd name="T83" fmla="*/ 0 h 6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8" h="669">
                    <a:moveTo>
                      <a:pt x="0" y="133"/>
                    </a:moveTo>
                    <a:lnTo>
                      <a:pt x="3" y="138"/>
                    </a:lnTo>
                    <a:lnTo>
                      <a:pt x="14" y="144"/>
                    </a:lnTo>
                    <a:lnTo>
                      <a:pt x="20" y="159"/>
                    </a:lnTo>
                    <a:lnTo>
                      <a:pt x="26" y="175"/>
                    </a:lnTo>
                    <a:lnTo>
                      <a:pt x="32" y="192"/>
                    </a:lnTo>
                    <a:lnTo>
                      <a:pt x="41" y="209"/>
                    </a:lnTo>
                    <a:lnTo>
                      <a:pt x="46" y="226"/>
                    </a:lnTo>
                    <a:lnTo>
                      <a:pt x="52" y="243"/>
                    </a:lnTo>
                    <a:lnTo>
                      <a:pt x="58" y="260"/>
                    </a:lnTo>
                    <a:lnTo>
                      <a:pt x="67" y="279"/>
                    </a:lnTo>
                    <a:lnTo>
                      <a:pt x="70" y="296"/>
                    </a:lnTo>
                    <a:lnTo>
                      <a:pt x="76" y="313"/>
                    </a:lnTo>
                    <a:lnTo>
                      <a:pt x="78" y="330"/>
                    </a:lnTo>
                    <a:lnTo>
                      <a:pt x="84" y="348"/>
                    </a:lnTo>
                    <a:lnTo>
                      <a:pt x="84" y="365"/>
                    </a:lnTo>
                    <a:lnTo>
                      <a:pt x="87" y="384"/>
                    </a:lnTo>
                    <a:lnTo>
                      <a:pt x="90" y="401"/>
                    </a:lnTo>
                    <a:lnTo>
                      <a:pt x="93" y="420"/>
                    </a:lnTo>
                    <a:lnTo>
                      <a:pt x="93" y="435"/>
                    </a:lnTo>
                    <a:lnTo>
                      <a:pt x="93" y="450"/>
                    </a:lnTo>
                    <a:lnTo>
                      <a:pt x="93" y="465"/>
                    </a:lnTo>
                    <a:lnTo>
                      <a:pt x="93" y="481"/>
                    </a:lnTo>
                    <a:lnTo>
                      <a:pt x="93" y="496"/>
                    </a:lnTo>
                    <a:lnTo>
                      <a:pt x="93" y="511"/>
                    </a:lnTo>
                    <a:lnTo>
                      <a:pt x="93" y="526"/>
                    </a:lnTo>
                    <a:lnTo>
                      <a:pt x="96" y="543"/>
                    </a:lnTo>
                    <a:lnTo>
                      <a:pt x="96" y="559"/>
                    </a:lnTo>
                    <a:lnTo>
                      <a:pt x="96" y="574"/>
                    </a:lnTo>
                    <a:lnTo>
                      <a:pt x="96" y="589"/>
                    </a:lnTo>
                    <a:lnTo>
                      <a:pt x="99" y="606"/>
                    </a:lnTo>
                    <a:lnTo>
                      <a:pt x="99" y="621"/>
                    </a:lnTo>
                    <a:lnTo>
                      <a:pt x="102" y="636"/>
                    </a:lnTo>
                    <a:lnTo>
                      <a:pt x="105" y="652"/>
                    </a:lnTo>
                    <a:lnTo>
                      <a:pt x="110" y="669"/>
                    </a:lnTo>
                    <a:lnTo>
                      <a:pt x="119" y="659"/>
                    </a:lnTo>
                    <a:lnTo>
                      <a:pt x="119" y="650"/>
                    </a:lnTo>
                    <a:lnTo>
                      <a:pt x="131" y="638"/>
                    </a:lnTo>
                    <a:lnTo>
                      <a:pt x="145" y="629"/>
                    </a:lnTo>
                    <a:lnTo>
                      <a:pt x="160" y="619"/>
                    </a:lnTo>
                    <a:lnTo>
                      <a:pt x="180" y="614"/>
                    </a:lnTo>
                    <a:lnTo>
                      <a:pt x="180" y="598"/>
                    </a:lnTo>
                    <a:lnTo>
                      <a:pt x="186" y="587"/>
                    </a:lnTo>
                    <a:lnTo>
                      <a:pt x="186" y="572"/>
                    </a:lnTo>
                    <a:lnTo>
                      <a:pt x="192" y="560"/>
                    </a:lnTo>
                    <a:lnTo>
                      <a:pt x="192" y="545"/>
                    </a:lnTo>
                    <a:lnTo>
                      <a:pt x="195" y="534"/>
                    </a:lnTo>
                    <a:lnTo>
                      <a:pt x="195" y="519"/>
                    </a:lnTo>
                    <a:lnTo>
                      <a:pt x="198" y="507"/>
                    </a:lnTo>
                    <a:lnTo>
                      <a:pt x="195" y="492"/>
                    </a:lnTo>
                    <a:lnTo>
                      <a:pt x="195" y="479"/>
                    </a:lnTo>
                    <a:lnTo>
                      <a:pt x="195" y="465"/>
                    </a:lnTo>
                    <a:lnTo>
                      <a:pt x="195" y="452"/>
                    </a:lnTo>
                    <a:lnTo>
                      <a:pt x="192" y="439"/>
                    </a:lnTo>
                    <a:lnTo>
                      <a:pt x="189" y="425"/>
                    </a:lnTo>
                    <a:lnTo>
                      <a:pt x="186" y="412"/>
                    </a:lnTo>
                    <a:lnTo>
                      <a:pt x="183" y="401"/>
                    </a:lnTo>
                    <a:lnTo>
                      <a:pt x="174" y="389"/>
                    </a:lnTo>
                    <a:lnTo>
                      <a:pt x="171" y="378"/>
                    </a:lnTo>
                    <a:lnTo>
                      <a:pt x="163" y="367"/>
                    </a:lnTo>
                    <a:lnTo>
                      <a:pt x="160" y="357"/>
                    </a:lnTo>
                    <a:lnTo>
                      <a:pt x="154" y="346"/>
                    </a:lnTo>
                    <a:lnTo>
                      <a:pt x="151" y="336"/>
                    </a:lnTo>
                    <a:lnTo>
                      <a:pt x="145" y="325"/>
                    </a:lnTo>
                    <a:lnTo>
                      <a:pt x="145" y="315"/>
                    </a:lnTo>
                    <a:lnTo>
                      <a:pt x="139" y="304"/>
                    </a:lnTo>
                    <a:lnTo>
                      <a:pt x="137" y="292"/>
                    </a:lnTo>
                    <a:lnTo>
                      <a:pt x="131" y="281"/>
                    </a:lnTo>
                    <a:lnTo>
                      <a:pt x="131" y="271"/>
                    </a:lnTo>
                    <a:lnTo>
                      <a:pt x="125" y="251"/>
                    </a:lnTo>
                    <a:lnTo>
                      <a:pt x="122" y="232"/>
                    </a:lnTo>
                    <a:lnTo>
                      <a:pt x="119" y="220"/>
                    </a:lnTo>
                    <a:lnTo>
                      <a:pt x="116" y="209"/>
                    </a:lnTo>
                    <a:lnTo>
                      <a:pt x="113" y="197"/>
                    </a:lnTo>
                    <a:lnTo>
                      <a:pt x="113" y="188"/>
                    </a:lnTo>
                    <a:lnTo>
                      <a:pt x="110" y="176"/>
                    </a:lnTo>
                    <a:lnTo>
                      <a:pt x="107" y="167"/>
                    </a:lnTo>
                    <a:lnTo>
                      <a:pt x="107" y="156"/>
                    </a:lnTo>
                    <a:lnTo>
                      <a:pt x="107" y="146"/>
                    </a:lnTo>
                    <a:lnTo>
                      <a:pt x="105" y="125"/>
                    </a:lnTo>
                    <a:lnTo>
                      <a:pt x="102" y="106"/>
                    </a:lnTo>
                    <a:lnTo>
                      <a:pt x="99" y="85"/>
                    </a:lnTo>
                    <a:lnTo>
                      <a:pt x="99" y="66"/>
                    </a:lnTo>
                    <a:lnTo>
                      <a:pt x="81" y="0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8" name="Freeform 174"/>
              <p:cNvSpPr>
                <a:spLocks/>
              </p:cNvSpPr>
              <p:nvPr/>
            </p:nvSpPr>
            <p:spPr bwMode="auto">
              <a:xfrm>
                <a:off x="-691" y="2473"/>
                <a:ext cx="81" cy="40"/>
              </a:xfrm>
              <a:custGeom>
                <a:avLst/>
                <a:gdLst>
                  <a:gd name="T0" fmla="*/ 0 w 81"/>
                  <a:gd name="T1" fmla="*/ 21 h 40"/>
                  <a:gd name="T2" fmla="*/ 3 w 81"/>
                  <a:gd name="T3" fmla="*/ 24 h 40"/>
                  <a:gd name="T4" fmla="*/ 8 w 81"/>
                  <a:gd name="T5" fmla="*/ 28 h 40"/>
                  <a:gd name="T6" fmla="*/ 6 w 81"/>
                  <a:gd name="T7" fmla="*/ 32 h 40"/>
                  <a:gd name="T8" fmla="*/ 11 w 81"/>
                  <a:gd name="T9" fmla="*/ 38 h 40"/>
                  <a:gd name="T10" fmla="*/ 14 w 81"/>
                  <a:gd name="T11" fmla="*/ 38 h 40"/>
                  <a:gd name="T12" fmla="*/ 23 w 81"/>
                  <a:gd name="T13" fmla="*/ 40 h 40"/>
                  <a:gd name="T14" fmla="*/ 32 w 81"/>
                  <a:gd name="T15" fmla="*/ 38 h 40"/>
                  <a:gd name="T16" fmla="*/ 46 w 81"/>
                  <a:gd name="T17" fmla="*/ 36 h 40"/>
                  <a:gd name="T18" fmla="*/ 40 w 81"/>
                  <a:gd name="T19" fmla="*/ 30 h 40"/>
                  <a:gd name="T20" fmla="*/ 38 w 81"/>
                  <a:gd name="T21" fmla="*/ 24 h 40"/>
                  <a:gd name="T22" fmla="*/ 40 w 81"/>
                  <a:gd name="T23" fmla="*/ 21 h 40"/>
                  <a:gd name="T24" fmla="*/ 49 w 81"/>
                  <a:gd name="T25" fmla="*/ 17 h 40"/>
                  <a:gd name="T26" fmla="*/ 55 w 81"/>
                  <a:gd name="T27" fmla="*/ 17 h 40"/>
                  <a:gd name="T28" fmla="*/ 64 w 81"/>
                  <a:gd name="T29" fmla="*/ 21 h 40"/>
                  <a:gd name="T30" fmla="*/ 67 w 81"/>
                  <a:gd name="T31" fmla="*/ 13 h 40"/>
                  <a:gd name="T32" fmla="*/ 81 w 81"/>
                  <a:gd name="T33" fmla="*/ 11 h 40"/>
                  <a:gd name="T34" fmla="*/ 67 w 81"/>
                  <a:gd name="T35" fmla="*/ 0 h 40"/>
                  <a:gd name="T36" fmla="*/ 23 w 81"/>
                  <a:gd name="T37" fmla="*/ 17 h 40"/>
                  <a:gd name="T38" fmla="*/ 17 w 81"/>
                  <a:gd name="T39" fmla="*/ 15 h 40"/>
                  <a:gd name="T40" fmla="*/ 14 w 81"/>
                  <a:gd name="T41" fmla="*/ 13 h 40"/>
                  <a:gd name="T42" fmla="*/ 0 w 81"/>
                  <a:gd name="T43" fmla="*/ 15 h 40"/>
                  <a:gd name="T44" fmla="*/ 0 w 81"/>
                  <a:gd name="T45" fmla="*/ 21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1" h="40">
                    <a:moveTo>
                      <a:pt x="0" y="21"/>
                    </a:moveTo>
                    <a:lnTo>
                      <a:pt x="3" y="24"/>
                    </a:lnTo>
                    <a:lnTo>
                      <a:pt x="8" y="28"/>
                    </a:lnTo>
                    <a:lnTo>
                      <a:pt x="6" y="32"/>
                    </a:lnTo>
                    <a:lnTo>
                      <a:pt x="11" y="38"/>
                    </a:lnTo>
                    <a:lnTo>
                      <a:pt x="14" y="38"/>
                    </a:lnTo>
                    <a:lnTo>
                      <a:pt x="23" y="40"/>
                    </a:lnTo>
                    <a:lnTo>
                      <a:pt x="32" y="38"/>
                    </a:lnTo>
                    <a:lnTo>
                      <a:pt x="46" y="36"/>
                    </a:lnTo>
                    <a:lnTo>
                      <a:pt x="40" y="30"/>
                    </a:lnTo>
                    <a:lnTo>
                      <a:pt x="38" y="24"/>
                    </a:lnTo>
                    <a:lnTo>
                      <a:pt x="40" y="21"/>
                    </a:lnTo>
                    <a:lnTo>
                      <a:pt x="49" y="17"/>
                    </a:lnTo>
                    <a:lnTo>
                      <a:pt x="55" y="17"/>
                    </a:lnTo>
                    <a:lnTo>
                      <a:pt x="64" y="21"/>
                    </a:lnTo>
                    <a:lnTo>
                      <a:pt x="67" y="13"/>
                    </a:lnTo>
                    <a:lnTo>
                      <a:pt x="81" y="11"/>
                    </a:lnTo>
                    <a:lnTo>
                      <a:pt x="67" y="0"/>
                    </a:lnTo>
                    <a:lnTo>
                      <a:pt x="23" y="17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29" name="Freeform 175"/>
              <p:cNvSpPr>
                <a:spLocks/>
              </p:cNvSpPr>
              <p:nvPr/>
            </p:nvSpPr>
            <p:spPr bwMode="auto">
              <a:xfrm>
                <a:off x="-543" y="3619"/>
                <a:ext cx="87" cy="1"/>
              </a:xfrm>
              <a:custGeom>
                <a:avLst/>
                <a:gdLst>
                  <a:gd name="T0" fmla="*/ 0 w 87"/>
                  <a:gd name="T1" fmla="*/ 0 h 1"/>
                  <a:gd name="T2" fmla="*/ 87 w 87"/>
                  <a:gd name="T3" fmla="*/ 0 h 1"/>
                  <a:gd name="T4" fmla="*/ 0 w 8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1">
                    <a:moveTo>
                      <a:pt x="0" y="0"/>
                    </a:moveTo>
                    <a:lnTo>
                      <a:pt x="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0" name="Freeform 176"/>
              <p:cNvSpPr>
                <a:spLocks/>
              </p:cNvSpPr>
              <p:nvPr/>
            </p:nvSpPr>
            <p:spPr bwMode="auto">
              <a:xfrm>
                <a:off x="-581" y="1872"/>
                <a:ext cx="90" cy="19"/>
              </a:xfrm>
              <a:custGeom>
                <a:avLst/>
                <a:gdLst>
                  <a:gd name="T0" fmla="*/ 0 w 90"/>
                  <a:gd name="T1" fmla="*/ 13 h 19"/>
                  <a:gd name="T2" fmla="*/ 3 w 90"/>
                  <a:gd name="T3" fmla="*/ 15 h 19"/>
                  <a:gd name="T4" fmla="*/ 9 w 90"/>
                  <a:gd name="T5" fmla="*/ 19 h 19"/>
                  <a:gd name="T6" fmla="*/ 84 w 90"/>
                  <a:gd name="T7" fmla="*/ 19 h 19"/>
                  <a:gd name="T8" fmla="*/ 90 w 90"/>
                  <a:gd name="T9" fmla="*/ 13 h 19"/>
                  <a:gd name="T10" fmla="*/ 90 w 90"/>
                  <a:gd name="T11" fmla="*/ 8 h 19"/>
                  <a:gd name="T12" fmla="*/ 18 w 90"/>
                  <a:gd name="T13" fmla="*/ 0 h 19"/>
                  <a:gd name="T14" fmla="*/ 3 w 90"/>
                  <a:gd name="T15" fmla="*/ 4 h 19"/>
                  <a:gd name="T16" fmla="*/ 0 w 90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19">
                    <a:moveTo>
                      <a:pt x="0" y="13"/>
                    </a:moveTo>
                    <a:lnTo>
                      <a:pt x="3" y="15"/>
                    </a:lnTo>
                    <a:lnTo>
                      <a:pt x="9" y="19"/>
                    </a:lnTo>
                    <a:lnTo>
                      <a:pt x="84" y="19"/>
                    </a:lnTo>
                    <a:lnTo>
                      <a:pt x="90" y="13"/>
                    </a:lnTo>
                    <a:lnTo>
                      <a:pt x="90" y="8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1" name="Freeform 177"/>
              <p:cNvSpPr>
                <a:spLocks/>
              </p:cNvSpPr>
              <p:nvPr/>
            </p:nvSpPr>
            <p:spPr bwMode="auto">
              <a:xfrm>
                <a:off x="-517" y="2207"/>
                <a:ext cx="38" cy="20"/>
              </a:xfrm>
              <a:custGeom>
                <a:avLst/>
                <a:gdLst>
                  <a:gd name="T0" fmla="*/ 9 w 38"/>
                  <a:gd name="T1" fmla="*/ 20 h 20"/>
                  <a:gd name="T2" fmla="*/ 12 w 38"/>
                  <a:gd name="T3" fmla="*/ 20 h 20"/>
                  <a:gd name="T4" fmla="*/ 15 w 38"/>
                  <a:gd name="T5" fmla="*/ 20 h 20"/>
                  <a:gd name="T6" fmla="*/ 26 w 38"/>
                  <a:gd name="T7" fmla="*/ 15 h 20"/>
                  <a:gd name="T8" fmla="*/ 38 w 38"/>
                  <a:gd name="T9" fmla="*/ 7 h 20"/>
                  <a:gd name="T10" fmla="*/ 35 w 38"/>
                  <a:gd name="T11" fmla="*/ 1 h 20"/>
                  <a:gd name="T12" fmla="*/ 29 w 38"/>
                  <a:gd name="T13" fmla="*/ 0 h 20"/>
                  <a:gd name="T14" fmla="*/ 12 w 38"/>
                  <a:gd name="T15" fmla="*/ 3 h 20"/>
                  <a:gd name="T16" fmla="*/ 0 w 38"/>
                  <a:gd name="T17" fmla="*/ 15 h 20"/>
                  <a:gd name="T18" fmla="*/ 3 w 38"/>
                  <a:gd name="T19" fmla="*/ 17 h 20"/>
                  <a:gd name="T20" fmla="*/ 9 w 38"/>
                  <a:gd name="T21" fmla="*/ 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26" y="15"/>
                    </a:lnTo>
                    <a:lnTo>
                      <a:pt x="38" y="7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12" y="3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2" name="Freeform 178"/>
              <p:cNvSpPr>
                <a:spLocks/>
              </p:cNvSpPr>
              <p:nvPr/>
            </p:nvSpPr>
            <p:spPr bwMode="auto">
              <a:xfrm>
                <a:off x="-453" y="1851"/>
                <a:ext cx="99" cy="29"/>
              </a:xfrm>
              <a:custGeom>
                <a:avLst/>
                <a:gdLst>
                  <a:gd name="T0" fmla="*/ 0 w 99"/>
                  <a:gd name="T1" fmla="*/ 10 h 29"/>
                  <a:gd name="T2" fmla="*/ 0 w 99"/>
                  <a:gd name="T3" fmla="*/ 11 h 29"/>
                  <a:gd name="T4" fmla="*/ 6 w 99"/>
                  <a:gd name="T5" fmla="*/ 17 h 29"/>
                  <a:gd name="T6" fmla="*/ 20 w 99"/>
                  <a:gd name="T7" fmla="*/ 21 h 29"/>
                  <a:gd name="T8" fmla="*/ 41 w 99"/>
                  <a:gd name="T9" fmla="*/ 27 h 29"/>
                  <a:gd name="T10" fmla="*/ 61 w 99"/>
                  <a:gd name="T11" fmla="*/ 27 h 29"/>
                  <a:gd name="T12" fmla="*/ 87 w 99"/>
                  <a:gd name="T13" fmla="*/ 29 h 29"/>
                  <a:gd name="T14" fmla="*/ 96 w 99"/>
                  <a:gd name="T15" fmla="*/ 27 h 29"/>
                  <a:gd name="T16" fmla="*/ 99 w 99"/>
                  <a:gd name="T17" fmla="*/ 23 h 29"/>
                  <a:gd name="T18" fmla="*/ 93 w 99"/>
                  <a:gd name="T19" fmla="*/ 19 h 29"/>
                  <a:gd name="T20" fmla="*/ 87 w 99"/>
                  <a:gd name="T21" fmla="*/ 21 h 29"/>
                  <a:gd name="T22" fmla="*/ 70 w 99"/>
                  <a:gd name="T23" fmla="*/ 15 h 29"/>
                  <a:gd name="T24" fmla="*/ 61 w 99"/>
                  <a:gd name="T25" fmla="*/ 11 h 29"/>
                  <a:gd name="T26" fmla="*/ 50 w 99"/>
                  <a:gd name="T27" fmla="*/ 6 h 29"/>
                  <a:gd name="T28" fmla="*/ 41 w 99"/>
                  <a:gd name="T29" fmla="*/ 2 h 29"/>
                  <a:gd name="T30" fmla="*/ 32 w 99"/>
                  <a:gd name="T31" fmla="*/ 2 h 29"/>
                  <a:gd name="T32" fmla="*/ 23 w 99"/>
                  <a:gd name="T33" fmla="*/ 0 h 29"/>
                  <a:gd name="T34" fmla="*/ 12 w 99"/>
                  <a:gd name="T35" fmla="*/ 0 h 29"/>
                  <a:gd name="T36" fmla="*/ 0 w 99"/>
                  <a:gd name="T37" fmla="*/ 4 h 29"/>
                  <a:gd name="T38" fmla="*/ 0 w 99"/>
                  <a:gd name="T39" fmla="*/ 1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" h="29">
                    <a:moveTo>
                      <a:pt x="0" y="10"/>
                    </a:moveTo>
                    <a:lnTo>
                      <a:pt x="0" y="11"/>
                    </a:lnTo>
                    <a:lnTo>
                      <a:pt x="6" y="17"/>
                    </a:lnTo>
                    <a:lnTo>
                      <a:pt x="20" y="21"/>
                    </a:lnTo>
                    <a:lnTo>
                      <a:pt x="41" y="27"/>
                    </a:lnTo>
                    <a:lnTo>
                      <a:pt x="61" y="27"/>
                    </a:lnTo>
                    <a:lnTo>
                      <a:pt x="87" y="29"/>
                    </a:lnTo>
                    <a:lnTo>
                      <a:pt x="96" y="27"/>
                    </a:lnTo>
                    <a:lnTo>
                      <a:pt x="99" y="23"/>
                    </a:lnTo>
                    <a:lnTo>
                      <a:pt x="93" y="19"/>
                    </a:lnTo>
                    <a:lnTo>
                      <a:pt x="87" y="21"/>
                    </a:lnTo>
                    <a:lnTo>
                      <a:pt x="70" y="15"/>
                    </a:lnTo>
                    <a:lnTo>
                      <a:pt x="61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3" name="Freeform 179"/>
              <p:cNvSpPr>
                <a:spLocks/>
              </p:cNvSpPr>
              <p:nvPr/>
            </p:nvSpPr>
            <p:spPr bwMode="auto">
              <a:xfrm>
                <a:off x="-415" y="2226"/>
                <a:ext cx="26" cy="11"/>
              </a:xfrm>
              <a:custGeom>
                <a:avLst/>
                <a:gdLst>
                  <a:gd name="T0" fmla="*/ 3 w 26"/>
                  <a:gd name="T1" fmla="*/ 9 h 11"/>
                  <a:gd name="T2" fmla="*/ 6 w 26"/>
                  <a:gd name="T3" fmla="*/ 9 h 11"/>
                  <a:gd name="T4" fmla="*/ 9 w 26"/>
                  <a:gd name="T5" fmla="*/ 11 h 11"/>
                  <a:gd name="T6" fmla="*/ 20 w 26"/>
                  <a:gd name="T7" fmla="*/ 9 h 11"/>
                  <a:gd name="T8" fmla="*/ 26 w 26"/>
                  <a:gd name="T9" fmla="*/ 1 h 11"/>
                  <a:gd name="T10" fmla="*/ 9 w 26"/>
                  <a:gd name="T11" fmla="*/ 0 h 11"/>
                  <a:gd name="T12" fmla="*/ 0 w 26"/>
                  <a:gd name="T13" fmla="*/ 5 h 11"/>
                  <a:gd name="T14" fmla="*/ 0 w 26"/>
                  <a:gd name="T15" fmla="*/ 7 h 11"/>
                  <a:gd name="T16" fmla="*/ 3 w 26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3" y="9"/>
                    </a:moveTo>
                    <a:lnTo>
                      <a:pt x="6" y="9"/>
                    </a:lnTo>
                    <a:lnTo>
                      <a:pt x="9" y="11"/>
                    </a:lnTo>
                    <a:lnTo>
                      <a:pt x="20" y="9"/>
                    </a:lnTo>
                    <a:lnTo>
                      <a:pt x="26" y="1"/>
                    </a:lnTo>
                    <a:lnTo>
                      <a:pt x="9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4" name="Freeform 180"/>
              <p:cNvSpPr>
                <a:spLocks/>
              </p:cNvSpPr>
              <p:nvPr/>
            </p:nvSpPr>
            <p:spPr bwMode="auto">
              <a:xfrm>
                <a:off x="-331" y="2929"/>
                <a:ext cx="32" cy="9"/>
              </a:xfrm>
              <a:custGeom>
                <a:avLst/>
                <a:gdLst>
                  <a:gd name="T0" fmla="*/ 0 w 32"/>
                  <a:gd name="T1" fmla="*/ 9 h 9"/>
                  <a:gd name="T2" fmla="*/ 32 w 32"/>
                  <a:gd name="T3" fmla="*/ 0 h 9"/>
                  <a:gd name="T4" fmla="*/ 0 w 32"/>
                  <a:gd name="T5" fmla="*/ 6 h 9"/>
                  <a:gd name="T6" fmla="*/ 0 w 32"/>
                  <a:gd name="T7" fmla="*/ 7 h 9"/>
                  <a:gd name="T8" fmla="*/ 0 w 32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0" y="9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5" name="Freeform 181"/>
              <p:cNvSpPr>
                <a:spLocks/>
              </p:cNvSpPr>
              <p:nvPr/>
            </p:nvSpPr>
            <p:spPr bwMode="auto">
              <a:xfrm>
                <a:off x="-273" y="1587"/>
                <a:ext cx="32" cy="13"/>
              </a:xfrm>
              <a:custGeom>
                <a:avLst/>
                <a:gdLst>
                  <a:gd name="T0" fmla="*/ 0 w 32"/>
                  <a:gd name="T1" fmla="*/ 4 h 13"/>
                  <a:gd name="T2" fmla="*/ 0 w 32"/>
                  <a:gd name="T3" fmla="*/ 7 h 13"/>
                  <a:gd name="T4" fmla="*/ 9 w 32"/>
                  <a:gd name="T5" fmla="*/ 13 h 13"/>
                  <a:gd name="T6" fmla="*/ 18 w 32"/>
                  <a:gd name="T7" fmla="*/ 13 h 13"/>
                  <a:gd name="T8" fmla="*/ 32 w 32"/>
                  <a:gd name="T9" fmla="*/ 13 h 13"/>
                  <a:gd name="T10" fmla="*/ 21 w 32"/>
                  <a:gd name="T11" fmla="*/ 4 h 13"/>
                  <a:gd name="T12" fmla="*/ 3 w 32"/>
                  <a:gd name="T13" fmla="*/ 0 h 13"/>
                  <a:gd name="T14" fmla="*/ 0 w 32"/>
                  <a:gd name="T15" fmla="*/ 2 h 13"/>
                  <a:gd name="T16" fmla="*/ 0 w 32"/>
                  <a:gd name="T17" fmla="*/ 4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3">
                    <a:moveTo>
                      <a:pt x="0" y="4"/>
                    </a:moveTo>
                    <a:lnTo>
                      <a:pt x="0" y="7"/>
                    </a:lnTo>
                    <a:lnTo>
                      <a:pt x="9" y="13"/>
                    </a:lnTo>
                    <a:lnTo>
                      <a:pt x="18" y="13"/>
                    </a:lnTo>
                    <a:lnTo>
                      <a:pt x="32" y="13"/>
                    </a:lnTo>
                    <a:lnTo>
                      <a:pt x="21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6" name="Freeform 182"/>
              <p:cNvSpPr>
                <a:spLocks/>
              </p:cNvSpPr>
              <p:nvPr/>
            </p:nvSpPr>
            <p:spPr bwMode="auto">
              <a:xfrm>
                <a:off x="-116" y="3410"/>
                <a:ext cx="24" cy="72"/>
              </a:xfrm>
              <a:custGeom>
                <a:avLst/>
                <a:gdLst>
                  <a:gd name="T0" fmla="*/ 0 w 24"/>
                  <a:gd name="T1" fmla="*/ 40 h 72"/>
                  <a:gd name="T2" fmla="*/ 3 w 24"/>
                  <a:gd name="T3" fmla="*/ 66 h 72"/>
                  <a:gd name="T4" fmla="*/ 9 w 24"/>
                  <a:gd name="T5" fmla="*/ 72 h 72"/>
                  <a:gd name="T6" fmla="*/ 24 w 24"/>
                  <a:gd name="T7" fmla="*/ 72 h 72"/>
                  <a:gd name="T8" fmla="*/ 18 w 24"/>
                  <a:gd name="T9" fmla="*/ 0 h 72"/>
                  <a:gd name="T10" fmla="*/ 15 w 24"/>
                  <a:gd name="T11" fmla="*/ 5 h 72"/>
                  <a:gd name="T12" fmla="*/ 6 w 24"/>
                  <a:gd name="T13" fmla="*/ 9 h 72"/>
                  <a:gd name="T14" fmla="*/ 0 w 24"/>
                  <a:gd name="T15" fmla="*/ 4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72">
                    <a:moveTo>
                      <a:pt x="0" y="40"/>
                    </a:moveTo>
                    <a:lnTo>
                      <a:pt x="3" y="66"/>
                    </a:lnTo>
                    <a:lnTo>
                      <a:pt x="9" y="72"/>
                    </a:lnTo>
                    <a:lnTo>
                      <a:pt x="24" y="72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6" y="9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7" name="Freeform 183"/>
              <p:cNvSpPr>
                <a:spLocks/>
              </p:cNvSpPr>
              <p:nvPr/>
            </p:nvSpPr>
            <p:spPr bwMode="auto">
              <a:xfrm>
                <a:off x="-31" y="2214"/>
                <a:ext cx="75" cy="42"/>
              </a:xfrm>
              <a:custGeom>
                <a:avLst/>
                <a:gdLst>
                  <a:gd name="T0" fmla="*/ 5 w 75"/>
                  <a:gd name="T1" fmla="*/ 42 h 42"/>
                  <a:gd name="T2" fmla="*/ 23 w 75"/>
                  <a:gd name="T3" fmla="*/ 31 h 42"/>
                  <a:gd name="T4" fmla="*/ 43 w 75"/>
                  <a:gd name="T5" fmla="*/ 15 h 42"/>
                  <a:gd name="T6" fmla="*/ 49 w 75"/>
                  <a:gd name="T7" fmla="*/ 15 h 42"/>
                  <a:gd name="T8" fmla="*/ 49 w 75"/>
                  <a:gd name="T9" fmla="*/ 13 h 42"/>
                  <a:gd name="T10" fmla="*/ 43 w 75"/>
                  <a:gd name="T11" fmla="*/ 8 h 42"/>
                  <a:gd name="T12" fmla="*/ 43 w 75"/>
                  <a:gd name="T13" fmla="*/ 6 h 42"/>
                  <a:gd name="T14" fmla="*/ 58 w 75"/>
                  <a:gd name="T15" fmla="*/ 0 h 42"/>
                  <a:gd name="T16" fmla="*/ 75 w 75"/>
                  <a:gd name="T17" fmla="*/ 0 h 42"/>
                  <a:gd name="T18" fmla="*/ 26 w 75"/>
                  <a:gd name="T19" fmla="*/ 12 h 42"/>
                  <a:gd name="T20" fmla="*/ 0 w 75"/>
                  <a:gd name="T21" fmla="*/ 38 h 42"/>
                  <a:gd name="T22" fmla="*/ 2 w 75"/>
                  <a:gd name="T23" fmla="*/ 40 h 42"/>
                  <a:gd name="T24" fmla="*/ 5 w 75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42">
                    <a:moveTo>
                      <a:pt x="5" y="42"/>
                    </a:moveTo>
                    <a:lnTo>
                      <a:pt x="23" y="31"/>
                    </a:lnTo>
                    <a:lnTo>
                      <a:pt x="43" y="15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26" y="12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8" name="Freeform 184"/>
              <p:cNvSpPr>
                <a:spLocks/>
              </p:cNvSpPr>
              <p:nvPr/>
            </p:nvSpPr>
            <p:spPr bwMode="auto">
              <a:xfrm>
                <a:off x="41" y="1794"/>
                <a:ext cx="23" cy="97"/>
              </a:xfrm>
              <a:custGeom>
                <a:avLst/>
                <a:gdLst>
                  <a:gd name="T0" fmla="*/ 0 w 23"/>
                  <a:gd name="T1" fmla="*/ 53 h 97"/>
                  <a:gd name="T2" fmla="*/ 6 w 23"/>
                  <a:gd name="T3" fmla="*/ 63 h 97"/>
                  <a:gd name="T4" fmla="*/ 6 w 23"/>
                  <a:gd name="T5" fmla="*/ 74 h 97"/>
                  <a:gd name="T6" fmla="*/ 0 w 23"/>
                  <a:gd name="T7" fmla="*/ 86 h 97"/>
                  <a:gd name="T8" fmla="*/ 3 w 23"/>
                  <a:gd name="T9" fmla="*/ 97 h 97"/>
                  <a:gd name="T10" fmla="*/ 9 w 23"/>
                  <a:gd name="T11" fmla="*/ 86 h 97"/>
                  <a:gd name="T12" fmla="*/ 15 w 23"/>
                  <a:gd name="T13" fmla="*/ 74 h 97"/>
                  <a:gd name="T14" fmla="*/ 18 w 23"/>
                  <a:gd name="T15" fmla="*/ 63 h 97"/>
                  <a:gd name="T16" fmla="*/ 23 w 23"/>
                  <a:gd name="T17" fmla="*/ 51 h 97"/>
                  <a:gd name="T18" fmla="*/ 21 w 23"/>
                  <a:gd name="T19" fmla="*/ 36 h 97"/>
                  <a:gd name="T20" fmla="*/ 21 w 23"/>
                  <a:gd name="T21" fmla="*/ 25 h 97"/>
                  <a:gd name="T22" fmla="*/ 15 w 23"/>
                  <a:gd name="T23" fmla="*/ 11 h 97"/>
                  <a:gd name="T24" fmla="*/ 12 w 23"/>
                  <a:gd name="T25" fmla="*/ 0 h 97"/>
                  <a:gd name="T26" fmla="*/ 0 w 23"/>
                  <a:gd name="T27" fmla="*/ 53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97">
                    <a:moveTo>
                      <a:pt x="0" y="53"/>
                    </a:moveTo>
                    <a:lnTo>
                      <a:pt x="6" y="63"/>
                    </a:lnTo>
                    <a:lnTo>
                      <a:pt x="6" y="74"/>
                    </a:lnTo>
                    <a:lnTo>
                      <a:pt x="0" y="86"/>
                    </a:lnTo>
                    <a:lnTo>
                      <a:pt x="3" y="97"/>
                    </a:lnTo>
                    <a:lnTo>
                      <a:pt x="9" y="86"/>
                    </a:lnTo>
                    <a:lnTo>
                      <a:pt x="15" y="74"/>
                    </a:lnTo>
                    <a:lnTo>
                      <a:pt x="18" y="63"/>
                    </a:lnTo>
                    <a:lnTo>
                      <a:pt x="23" y="51"/>
                    </a:lnTo>
                    <a:lnTo>
                      <a:pt x="21" y="36"/>
                    </a:lnTo>
                    <a:lnTo>
                      <a:pt x="21" y="25"/>
                    </a:lnTo>
                    <a:lnTo>
                      <a:pt x="15" y="11"/>
                    </a:lnTo>
                    <a:lnTo>
                      <a:pt x="12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39" name="Freeform 185"/>
              <p:cNvSpPr>
                <a:spLocks/>
              </p:cNvSpPr>
              <p:nvPr/>
            </p:nvSpPr>
            <p:spPr bwMode="auto">
              <a:xfrm>
                <a:off x="120" y="2336"/>
                <a:ext cx="26" cy="17"/>
              </a:xfrm>
              <a:custGeom>
                <a:avLst/>
                <a:gdLst>
                  <a:gd name="T0" fmla="*/ 0 w 26"/>
                  <a:gd name="T1" fmla="*/ 7 h 17"/>
                  <a:gd name="T2" fmla="*/ 3 w 26"/>
                  <a:gd name="T3" fmla="*/ 11 h 17"/>
                  <a:gd name="T4" fmla="*/ 8 w 26"/>
                  <a:gd name="T5" fmla="*/ 17 h 17"/>
                  <a:gd name="T6" fmla="*/ 14 w 26"/>
                  <a:gd name="T7" fmla="*/ 9 h 17"/>
                  <a:gd name="T8" fmla="*/ 26 w 26"/>
                  <a:gd name="T9" fmla="*/ 4 h 17"/>
                  <a:gd name="T10" fmla="*/ 14 w 26"/>
                  <a:gd name="T11" fmla="*/ 0 h 17"/>
                  <a:gd name="T12" fmla="*/ 3 w 26"/>
                  <a:gd name="T13" fmla="*/ 2 h 17"/>
                  <a:gd name="T14" fmla="*/ 0 w 26"/>
                  <a:gd name="T15" fmla="*/ 4 h 17"/>
                  <a:gd name="T16" fmla="*/ 0 w 26"/>
                  <a:gd name="T17" fmla="*/ 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7">
                    <a:moveTo>
                      <a:pt x="0" y="7"/>
                    </a:moveTo>
                    <a:lnTo>
                      <a:pt x="3" y="11"/>
                    </a:lnTo>
                    <a:lnTo>
                      <a:pt x="8" y="17"/>
                    </a:lnTo>
                    <a:lnTo>
                      <a:pt x="14" y="9"/>
                    </a:lnTo>
                    <a:lnTo>
                      <a:pt x="26" y="4"/>
                    </a:lnTo>
                    <a:lnTo>
                      <a:pt x="14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0" name="Freeform 186"/>
              <p:cNvSpPr>
                <a:spLocks/>
              </p:cNvSpPr>
              <p:nvPr/>
            </p:nvSpPr>
            <p:spPr bwMode="auto">
              <a:xfrm>
                <a:off x="262" y="1959"/>
                <a:ext cx="102" cy="23"/>
              </a:xfrm>
              <a:custGeom>
                <a:avLst/>
                <a:gdLst>
                  <a:gd name="T0" fmla="*/ 3 w 102"/>
                  <a:gd name="T1" fmla="*/ 21 h 23"/>
                  <a:gd name="T2" fmla="*/ 6 w 102"/>
                  <a:gd name="T3" fmla="*/ 21 h 23"/>
                  <a:gd name="T4" fmla="*/ 9 w 102"/>
                  <a:gd name="T5" fmla="*/ 23 h 23"/>
                  <a:gd name="T6" fmla="*/ 21 w 102"/>
                  <a:gd name="T7" fmla="*/ 19 h 23"/>
                  <a:gd name="T8" fmla="*/ 35 w 102"/>
                  <a:gd name="T9" fmla="*/ 16 h 23"/>
                  <a:gd name="T10" fmla="*/ 50 w 102"/>
                  <a:gd name="T11" fmla="*/ 12 h 23"/>
                  <a:gd name="T12" fmla="*/ 70 w 102"/>
                  <a:gd name="T13" fmla="*/ 14 h 23"/>
                  <a:gd name="T14" fmla="*/ 73 w 102"/>
                  <a:gd name="T15" fmla="*/ 16 h 23"/>
                  <a:gd name="T16" fmla="*/ 82 w 102"/>
                  <a:gd name="T17" fmla="*/ 23 h 23"/>
                  <a:gd name="T18" fmla="*/ 90 w 102"/>
                  <a:gd name="T19" fmla="*/ 23 h 23"/>
                  <a:gd name="T20" fmla="*/ 102 w 102"/>
                  <a:gd name="T21" fmla="*/ 23 h 23"/>
                  <a:gd name="T22" fmla="*/ 96 w 102"/>
                  <a:gd name="T23" fmla="*/ 8 h 23"/>
                  <a:gd name="T24" fmla="*/ 90 w 102"/>
                  <a:gd name="T25" fmla="*/ 4 h 23"/>
                  <a:gd name="T26" fmla="*/ 87 w 102"/>
                  <a:gd name="T27" fmla="*/ 2 h 23"/>
                  <a:gd name="T28" fmla="*/ 52 w 102"/>
                  <a:gd name="T29" fmla="*/ 0 h 23"/>
                  <a:gd name="T30" fmla="*/ 0 w 102"/>
                  <a:gd name="T31" fmla="*/ 21 h 23"/>
                  <a:gd name="T32" fmla="*/ 3 w 102"/>
                  <a:gd name="T33" fmla="*/ 2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23">
                    <a:moveTo>
                      <a:pt x="3" y="21"/>
                    </a:moveTo>
                    <a:lnTo>
                      <a:pt x="6" y="21"/>
                    </a:lnTo>
                    <a:lnTo>
                      <a:pt x="9" y="23"/>
                    </a:lnTo>
                    <a:lnTo>
                      <a:pt x="21" y="19"/>
                    </a:lnTo>
                    <a:lnTo>
                      <a:pt x="35" y="16"/>
                    </a:lnTo>
                    <a:lnTo>
                      <a:pt x="50" y="12"/>
                    </a:lnTo>
                    <a:lnTo>
                      <a:pt x="70" y="14"/>
                    </a:lnTo>
                    <a:lnTo>
                      <a:pt x="73" y="16"/>
                    </a:lnTo>
                    <a:lnTo>
                      <a:pt x="82" y="23"/>
                    </a:lnTo>
                    <a:lnTo>
                      <a:pt x="90" y="23"/>
                    </a:lnTo>
                    <a:lnTo>
                      <a:pt x="102" y="23"/>
                    </a:lnTo>
                    <a:lnTo>
                      <a:pt x="96" y="8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52" y="0"/>
                    </a:lnTo>
                    <a:lnTo>
                      <a:pt x="0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1" name="Freeform 187"/>
              <p:cNvSpPr>
                <a:spLocks/>
              </p:cNvSpPr>
              <p:nvPr/>
            </p:nvSpPr>
            <p:spPr bwMode="auto">
              <a:xfrm>
                <a:off x="538" y="1999"/>
                <a:ext cx="82" cy="198"/>
              </a:xfrm>
              <a:custGeom>
                <a:avLst/>
                <a:gdLst>
                  <a:gd name="T0" fmla="*/ 0 w 82"/>
                  <a:gd name="T1" fmla="*/ 25 h 198"/>
                  <a:gd name="T2" fmla="*/ 21 w 82"/>
                  <a:gd name="T3" fmla="*/ 198 h 198"/>
                  <a:gd name="T4" fmla="*/ 29 w 82"/>
                  <a:gd name="T5" fmla="*/ 179 h 198"/>
                  <a:gd name="T6" fmla="*/ 41 w 82"/>
                  <a:gd name="T7" fmla="*/ 162 h 198"/>
                  <a:gd name="T8" fmla="*/ 56 w 82"/>
                  <a:gd name="T9" fmla="*/ 143 h 198"/>
                  <a:gd name="T10" fmla="*/ 73 w 82"/>
                  <a:gd name="T11" fmla="*/ 124 h 198"/>
                  <a:gd name="T12" fmla="*/ 73 w 82"/>
                  <a:gd name="T13" fmla="*/ 109 h 198"/>
                  <a:gd name="T14" fmla="*/ 73 w 82"/>
                  <a:gd name="T15" fmla="*/ 95 h 198"/>
                  <a:gd name="T16" fmla="*/ 73 w 82"/>
                  <a:gd name="T17" fmla="*/ 80 h 198"/>
                  <a:gd name="T18" fmla="*/ 73 w 82"/>
                  <a:gd name="T19" fmla="*/ 69 h 198"/>
                  <a:gd name="T20" fmla="*/ 73 w 82"/>
                  <a:gd name="T21" fmla="*/ 55 h 198"/>
                  <a:gd name="T22" fmla="*/ 73 w 82"/>
                  <a:gd name="T23" fmla="*/ 42 h 198"/>
                  <a:gd name="T24" fmla="*/ 73 w 82"/>
                  <a:gd name="T25" fmla="*/ 29 h 198"/>
                  <a:gd name="T26" fmla="*/ 82 w 82"/>
                  <a:gd name="T27" fmla="*/ 17 h 198"/>
                  <a:gd name="T28" fmla="*/ 61 w 82"/>
                  <a:gd name="T29" fmla="*/ 8 h 198"/>
                  <a:gd name="T30" fmla="*/ 41 w 82"/>
                  <a:gd name="T31" fmla="*/ 0 h 198"/>
                  <a:gd name="T32" fmla="*/ 35 w 82"/>
                  <a:gd name="T33" fmla="*/ 0 h 198"/>
                  <a:gd name="T34" fmla="*/ 26 w 82"/>
                  <a:gd name="T35" fmla="*/ 0 h 198"/>
                  <a:gd name="T36" fmla="*/ 9 w 82"/>
                  <a:gd name="T37" fmla="*/ 10 h 198"/>
                  <a:gd name="T38" fmla="*/ 0 w 82"/>
                  <a:gd name="T39" fmla="*/ 25 h 1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2" h="198">
                    <a:moveTo>
                      <a:pt x="0" y="25"/>
                    </a:moveTo>
                    <a:lnTo>
                      <a:pt x="21" y="198"/>
                    </a:lnTo>
                    <a:lnTo>
                      <a:pt x="29" y="179"/>
                    </a:lnTo>
                    <a:lnTo>
                      <a:pt x="41" y="162"/>
                    </a:lnTo>
                    <a:lnTo>
                      <a:pt x="56" y="143"/>
                    </a:lnTo>
                    <a:lnTo>
                      <a:pt x="73" y="124"/>
                    </a:lnTo>
                    <a:lnTo>
                      <a:pt x="73" y="109"/>
                    </a:lnTo>
                    <a:lnTo>
                      <a:pt x="73" y="95"/>
                    </a:lnTo>
                    <a:lnTo>
                      <a:pt x="73" y="80"/>
                    </a:lnTo>
                    <a:lnTo>
                      <a:pt x="73" y="69"/>
                    </a:lnTo>
                    <a:lnTo>
                      <a:pt x="73" y="55"/>
                    </a:lnTo>
                    <a:lnTo>
                      <a:pt x="73" y="42"/>
                    </a:lnTo>
                    <a:lnTo>
                      <a:pt x="73" y="29"/>
                    </a:lnTo>
                    <a:lnTo>
                      <a:pt x="82" y="17"/>
                    </a:lnTo>
                    <a:lnTo>
                      <a:pt x="61" y="8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26" y="0"/>
                    </a:lnTo>
                    <a:lnTo>
                      <a:pt x="9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2" name="Freeform 188"/>
              <p:cNvSpPr>
                <a:spLocks/>
              </p:cNvSpPr>
              <p:nvPr/>
            </p:nvSpPr>
            <p:spPr bwMode="auto">
              <a:xfrm>
                <a:off x="579" y="1788"/>
                <a:ext cx="41" cy="73"/>
              </a:xfrm>
              <a:custGeom>
                <a:avLst/>
                <a:gdLst>
                  <a:gd name="T0" fmla="*/ 0 w 41"/>
                  <a:gd name="T1" fmla="*/ 31 h 73"/>
                  <a:gd name="T2" fmla="*/ 3 w 41"/>
                  <a:gd name="T3" fmla="*/ 38 h 73"/>
                  <a:gd name="T4" fmla="*/ 6 w 41"/>
                  <a:gd name="T5" fmla="*/ 50 h 73"/>
                  <a:gd name="T6" fmla="*/ 6 w 41"/>
                  <a:gd name="T7" fmla="*/ 61 h 73"/>
                  <a:gd name="T8" fmla="*/ 6 w 41"/>
                  <a:gd name="T9" fmla="*/ 73 h 73"/>
                  <a:gd name="T10" fmla="*/ 12 w 41"/>
                  <a:gd name="T11" fmla="*/ 71 h 73"/>
                  <a:gd name="T12" fmla="*/ 17 w 41"/>
                  <a:gd name="T13" fmla="*/ 69 h 73"/>
                  <a:gd name="T14" fmla="*/ 41 w 41"/>
                  <a:gd name="T15" fmla="*/ 55 h 73"/>
                  <a:gd name="T16" fmla="*/ 41 w 41"/>
                  <a:gd name="T17" fmla="*/ 6 h 73"/>
                  <a:gd name="T18" fmla="*/ 32 w 41"/>
                  <a:gd name="T19" fmla="*/ 0 h 73"/>
                  <a:gd name="T20" fmla="*/ 17 w 41"/>
                  <a:gd name="T21" fmla="*/ 0 h 73"/>
                  <a:gd name="T22" fmla="*/ 0 w 41"/>
                  <a:gd name="T23" fmla="*/ 31 h 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73">
                    <a:moveTo>
                      <a:pt x="0" y="31"/>
                    </a:moveTo>
                    <a:lnTo>
                      <a:pt x="3" y="38"/>
                    </a:lnTo>
                    <a:lnTo>
                      <a:pt x="6" y="50"/>
                    </a:lnTo>
                    <a:lnTo>
                      <a:pt x="6" y="61"/>
                    </a:lnTo>
                    <a:lnTo>
                      <a:pt x="6" y="73"/>
                    </a:lnTo>
                    <a:lnTo>
                      <a:pt x="12" y="71"/>
                    </a:lnTo>
                    <a:lnTo>
                      <a:pt x="17" y="69"/>
                    </a:lnTo>
                    <a:lnTo>
                      <a:pt x="41" y="55"/>
                    </a:lnTo>
                    <a:lnTo>
                      <a:pt x="41" y="6"/>
                    </a:lnTo>
                    <a:lnTo>
                      <a:pt x="32" y="0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3" name="Freeform 189"/>
              <p:cNvSpPr>
                <a:spLocks/>
              </p:cNvSpPr>
              <p:nvPr/>
            </p:nvSpPr>
            <p:spPr bwMode="auto">
              <a:xfrm>
                <a:off x="599" y="1612"/>
                <a:ext cx="64" cy="108"/>
              </a:xfrm>
              <a:custGeom>
                <a:avLst/>
                <a:gdLst>
                  <a:gd name="T0" fmla="*/ 0 w 64"/>
                  <a:gd name="T1" fmla="*/ 79 h 108"/>
                  <a:gd name="T2" fmla="*/ 0 w 64"/>
                  <a:gd name="T3" fmla="*/ 83 h 108"/>
                  <a:gd name="T4" fmla="*/ 0 w 64"/>
                  <a:gd name="T5" fmla="*/ 91 h 108"/>
                  <a:gd name="T6" fmla="*/ 12 w 64"/>
                  <a:gd name="T7" fmla="*/ 91 h 108"/>
                  <a:gd name="T8" fmla="*/ 26 w 64"/>
                  <a:gd name="T9" fmla="*/ 91 h 108"/>
                  <a:gd name="T10" fmla="*/ 38 w 64"/>
                  <a:gd name="T11" fmla="*/ 108 h 108"/>
                  <a:gd name="T12" fmla="*/ 47 w 64"/>
                  <a:gd name="T13" fmla="*/ 106 h 108"/>
                  <a:gd name="T14" fmla="*/ 56 w 64"/>
                  <a:gd name="T15" fmla="*/ 106 h 108"/>
                  <a:gd name="T16" fmla="*/ 64 w 64"/>
                  <a:gd name="T17" fmla="*/ 3 h 108"/>
                  <a:gd name="T18" fmla="*/ 35 w 64"/>
                  <a:gd name="T19" fmla="*/ 1 h 108"/>
                  <a:gd name="T20" fmla="*/ 9 w 64"/>
                  <a:gd name="T21" fmla="*/ 0 h 108"/>
                  <a:gd name="T22" fmla="*/ 0 w 64"/>
                  <a:gd name="T23" fmla="*/ 7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108">
                    <a:moveTo>
                      <a:pt x="0" y="79"/>
                    </a:moveTo>
                    <a:lnTo>
                      <a:pt x="0" y="83"/>
                    </a:lnTo>
                    <a:lnTo>
                      <a:pt x="0" y="91"/>
                    </a:lnTo>
                    <a:lnTo>
                      <a:pt x="12" y="91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7" y="106"/>
                    </a:lnTo>
                    <a:lnTo>
                      <a:pt x="56" y="106"/>
                    </a:lnTo>
                    <a:lnTo>
                      <a:pt x="64" y="3"/>
                    </a:lnTo>
                    <a:lnTo>
                      <a:pt x="35" y="1"/>
                    </a:lnTo>
                    <a:lnTo>
                      <a:pt x="9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4" name="Freeform 190"/>
              <p:cNvSpPr>
                <a:spLocks/>
              </p:cNvSpPr>
              <p:nvPr/>
            </p:nvSpPr>
            <p:spPr bwMode="auto">
              <a:xfrm>
                <a:off x="495" y="-289"/>
                <a:ext cx="6" cy="91"/>
              </a:xfrm>
              <a:custGeom>
                <a:avLst/>
                <a:gdLst>
                  <a:gd name="T0" fmla="*/ 0 w 6"/>
                  <a:gd name="T1" fmla="*/ 0 h 91"/>
                  <a:gd name="T2" fmla="*/ 6 w 6"/>
                  <a:gd name="T3" fmla="*/ 91 h 91"/>
                  <a:gd name="T4" fmla="*/ 0 w 6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1">
                    <a:moveTo>
                      <a:pt x="0" y="0"/>
                    </a:moveTo>
                    <a:lnTo>
                      <a:pt x="6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5" name="Freeform 191"/>
              <p:cNvSpPr>
                <a:spLocks/>
              </p:cNvSpPr>
              <p:nvPr/>
            </p:nvSpPr>
            <p:spPr bwMode="auto">
              <a:xfrm>
                <a:off x="695" y="1828"/>
                <a:ext cx="29" cy="122"/>
              </a:xfrm>
              <a:custGeom>
                <a:avLst/>
                <a:gdLst>
                  <a:gd name="T0" fmla="*/ 6 w 29"/>
                  <a:gd name="T1" fmla="*/ 17 h 122"/>
                  <a:gd name="T2" fmla="*/ 26 w 29"/>
                  <a:gd name="T3" fmla="*/ 122 h 122"/>
                  <a:gd name="T4" fmla="*/ 29 w 29"/>
                  <a:gd name="T5" fmla="*/ 15 h 122"/>
                  <a:gd name="T6" fmla="*/ 15 w 29"/>
                  <a:gd name="T7" fmla="*/ 8 h 122"/>
                  <a:gd name="T8" fmla="*/ 6 w 29"/>
                  <a:gd name="T9" fmla="*/ 0 h 122"/>
                  <a:gd name="T10" fmla="*/ 3 w 29"/>
                  <a:gd name="T11" fmla="*/ 6 h 122"/>
                  <a:gd name="T12" fmla="*/ 0 w 29"/>
                  <a:gd name="T13" fmla="*/ 12 h 122"/>
                  <a:gd name="T14" fmla="*/ 3 w 29"/>
                  <a:gd name="T15" fmla="*/ 14 h 122"/>
                  <a:gd name="T16" fmla="*/ 6 w 29"/>
                  <a:gd name="T17" fmla="*/ 17 h 1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22">
                    <a:moveTo>
                      <a:pt x="6" y="17"/>
                    </a:moveTo>
                    <a:lnTo>
                      <a:pt x="26" y="122"/>
                    </a:lnTo>
                    <a:lnTo>
                      <a:pt x="29" y="15"/>
                    </a:lnTo>
                    <a:lnTo>
                      <a:pt x="15" y="8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6" name="Freeform 192"/>
              <p:cNvSpPr>
                <a:spLocks/>
              </p:cNvSpPr>
              <p:nvPr/>
            </p:nvSpPr>
            <p:spPr bwMode="auto">
              <a:xfrm>
                <a:off x="756" y="1587"/>
                <a:ext cx="79" cy="152"/>
              </a:xfrm>
              <a:custGeom>
                <a:avLst/>
                <a:gdLst>
                  <a:gd name="T0" fmla="*/ 0 w 79"/>
                  <a:gd name="T1" fmla="*/ 47 h 152"/>
                  <a:gd name="T2" fmla="*/ 6 w 79"/>
                  <a:gd name="T3" fmla="*/ 131 h 152"/>
                  <a:gd name="T4" fmla="*/ 12 w 79"/>
                  <a:gd name="T5" fmla="*/ 135 h 152"/>
                  <a:gd name="T6" fmla="*/ 24 w 79"/>
                  <a:gd name="T7" fmla="*/ 139 h 152"/>
                  <a:gd name="T8" fmla="*/ 29 w 79"/>
                  <a:gd name="T9" fmla="*/ 142 h 152"/>
                  <a:gd name="T10" fmla="*/ 35 w 79"/>
                  <a:gd name="T11" fmla="*/ 152 h 152"/>
                  <a:gd name="T12" fmla="*/ 50 w 79"/>
                  <a:gd name="T13" fmla="*/ 142 h 152"/>
                  <a:gd name="T14" fmla="*/ 67 w 79"/>
                  <a:gd name="T15" fmla="*/ 133 h 152"/>
                  <a:gd name="T16" fmla="*/ 79 w 79"/>
                  <a:gd name="T17" fmla="*/ 99 h 152"/>
                  <a:gd name="T18" fmla="*/ 24 w 79"/>
                  <a:gd name="T19" fmla="*/ 0 h 152"/>
                  <a:gd name="T20" fmla="*/ 0 w 79"/>
                  <a:gd name="T21" fmla="*/ 47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152">
                    <a:moveTo>
                      <a:pt x="0" y="47"/>
                    </a:moveTo>
                    <a:lnTo>
                      <a:pt x="6" y="131"/>
                    </a:lnTo>
                    <a:lnTo>
                      <a:pt x="12" y="135"/>
                    </a:lnTo>
                    <a:lnTo>
                      <a:pt x="24" y="139"/>
                    </a:lnTo>
                    <a:lnTo>
                      <a:pt x="29" y="142"/>
                    </a:lnTo>
                    <a:lnTo>
                      <a:pt x="35" y="152"/>
                    </a:lnTo>
                    <a:lnTo>
                      <a:pt x="50" y="142"/>
                    </a:lnTo>
                    <a:lnTo>
                      <a:pt x="67" y="133"/>
                    </a:lnTo>
                    <a:lnTo>
                      <a:pt x="79" y="99"/>
                    </a:lnTo>
                    <a:lnTo>
                      <a:pt x="24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7" name="Freeform 193"/>
              <p:cNvSpPr>
                <a:spLocks/>
              </p:cNvSpPr>
              <p:nvPr/>
            </p:nvSpPr>
            <p:spPr bwMode="auto">
              <a:xfrm>
                <a:off x="907" y="2269"/>
                <a:ext cx="50" cy="17"/>
              </a:xfrm>
              <a:custGeom>
                <a:avLst/>
                <a:gdLst>
                  <a:gd name="T0" fmla="*/ 0 w 50"/>
                  <a:gd name="T1" fmla="*/ 17 h 17"/>
                  <a:gd name="T2" fmla="*/ 24 w 50"/>
                  <a:gd name="T3" fmla="*/ 2 h 17"/>
                  <a:gd name="T4" fmla="*/ 35 w 50"/>
                  <a:gd name="T5" fmla="*/ 2 h 17"/>
                  <a:gd name="T6" fmla="*/ 50 w 50"/>
                  <a:gd name="T7" fmla="*/ 0 h 17"/>
                  <a:gd name="T8" fmla="*/ 12 w 50"/>
                  <a:gd name="T9" fmla="*/ 4 h 17"/>
                  <a:gd name="T10" fmla="*/ 0 w 50"/>
                  <a:gd name="T11" fmla="*/ 1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7">
                    <a:moveTo>
                      <a:pt x="0" y="17"/>
                    </a:moveTo>
                    <a:lnTo>
                      <a:pt x="24" y="2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12" y="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8" name="Freeform 194"/>
              <p:cNvSpPr>
                <a:spLocks/>
              </p:cNvSpPr>
              <p:nvPr/>
            </p:nvSpPr>
            <p:spPr bwMode="auto">
              <a:xfrm>
                <a:off x="890" y="1786"/>
                <a:ext cx="49" cy="175"/>
              </a:xfrm>
              <a:custGeom>
                <a:avLst/>
                <a:gdLst>
                  <a:gd name="T0" fmla="*/ 0 w 49"/>
                  <a:gd name="T1" fmla="*/ 103 h 175"/>
                  <a:gd name="T2" fmla="*/ 3 w 49"/>
                  <a:gd name="T3" fmla="*/ 172 h 175"/>
                  <a:gd name="T4" fmla="*/ 15 w 49"/>
                  <a:gd name="T5" fmla="*/ 175 h 175"/>
                  <a:gd name="T6" fmla="*/ 29 w 49"/>
                  <a:gd name="T7" fmla="*/ 173 h 175"/>
                  <a:gd name="T8" fmla="*/ 26 w 49"/>
                  <a:gd name="T9" fmla="*/ 153 h 175"/>
                  <a:gd name="T10" fmla="*/ 26 w 49"/>
                  <a:gd name="T11" fmla="*/ 134 h 175"/>
                  <a:gd name="T12" fmla="*/ 26 w 49"/>
                  <a:gd name="T13" fmla="*/ 115 h 175"/>
                  <a:gd name="T14" fmla="*/ 26 w 49"/>
                  <a:gd name="T15" fmla="*/ 95 h 175"/>
                  <a:gd name="T16" fmla="*/ 23 w 49"/>
                  <a:gd name="T17" fmla="*/ 75 h 175"/>
                  <a:gd name="T18" fmla="*/ 29 w 49"/>
                  <a:gd name="T19" fmla="*/ 56 h 175"/>
                  <a:gd name="T20" fmla="*/ 35 w 49"/>
                  <a:gd name="T21" fmla="*/ 37 h 175"/>
                  <a:gd name="T22" fmla="*/ 49 w 49"/>
                  <a:gd name="T23" fmla="*/ 19 h 175"/>
                  <a:gd name="T24" fmla="*/ 17 w 49"/>
                  <a:gd name="T25" fmla="*/ 0 h 175"/>
                  <a:gd name="T26" fmla="*/ 0 w 49"/>
                  <a:gd name="T27" fmla="*/ 103 h 1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175">
                    <a:moveTo>
                      <a:pt x="0" y="103"/>
                    </a:moveTo>
                    <a:lnTo>
                      <a:pt x="3" y="172"/>
                    </a:lnTo>
                    <a:lnTo>
                      <a:pt x="15" y="175"/>
                    </a:lnTo>
                    <a:lnTo>
                      <a:pt x="29" y="173"/>
                    </a:lnTo>
                    <a:lnTo>
                      <a:pt x="26" y="153"/>
                    </a:lnTo>
                    <a:lnTo>
                      <a:pt x="26" y="134"/>
                    </a:lnTo>
                    <a:lnTo>
                      <a:pt x="26" y="115"/>
                    </a:lnTo>
                    <a:lnTo>
                      <a:pt x="26" y="95"/>
                    </a:lnTo>
                    <a:lnTo>
                      <a:pt x="23" y="75"/>
                    </a:lnTo>
                    <a:lnTo>
                      <a:pt x="29" y="56"/>
                    </a:lnTo>
                    <a:lnTo>
                      <a:pt x="35" y="37"/>
                    </a:lnTo>
                    <a:lnTo>
                      <a:pt x="49" y="19"/>
                    </a:lnTo>
                    <a:lnTo>
                      <a:pt x="17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49" name="Freeform 195"/>
              <p:cNvSpPr>
                <a:spLocks/>
              </p:cNvSpPr>
              <p:nvPr/>
            </p:nvSpPr>
            <p:spPr bwMode="auto">
              <a:xfrm>
                <a:off x="931" y="2256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3 w 14"/>
                  <a:gd name="T3" fmla="*/ 4 h 4"/>
                  <a:gd name="T4" fmla="*/ 14 w 14"/>
                  <a:gd name="T5" fmla="*/ 4 h 4"/>
                  <a:gd name="T6" fmla="*/ 6 w 14"/>
                  <a:gd name="T7" fmla="*/ 0 h 4"/>
                  <a:gd name="T8" fmla="*/ 0 w 1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3" y="4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0" name="Freeform 196"/>
              <p:cNvSpPr>
                <a:spLocks/>
              </p:cNvSpPr>
              <p:nvPr/>
            </p:nvSpPr>
            <p:spPr bwMode="auto">
              <a:xfrm>
                <a:off x="899" y="1461"/>
                <a:ext cx="20" cy="78"/>
              </a:xfrm>
              <a:custGeom>
                <a:avLst/>
                <a:gdLst>
                  <a:gd name="T0" fmla="*/ 0 w 20"/>
                  <a:gd name="T1" fmla="*/ 56 h 78"/>
                  <a:gd name="T2" fmla="*/ 0 w 20"/>
                  <a:gd name="T3" fmla="*/ 78 h 78"/>
                  <a:gd name="T4" fmla="*/ 20 w 20"/>
                  <a:gd name="T5" fmla="*/ 0 h 78"/>
                  <a:gd name="T6" fmla="*/ 0 w 20"/>
                  <a:gd name="T7" fmla="*/ 5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78">
                    <a:moveTo>
                      <a:pt x="0" y="56"/>
                    </a:moveTo>
                    <a:lnTo>
                      <a:pt x="0" y="78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1" name="Freeform 197"/>
              <p:cNvSpPr>
                <a:spLocks/>
              </p:cNvSpPr>
              <p:nvPr/>
            </p:nvSpPr>
            <p:spPr bwMode="auto">
              <a:xfrm>
                <a:off x="928" y="1610"/>
                <a:ext cx="29" cy="34"/>
              </a:xfrm>
              <a:custGeom>
                <a:avLst/>
                <a:gdLst>
                  <a:gd name="T0" fmla="*/ 0 w 29"/>
                  <a:gd name="T1" fmla="*/ 3 h 34"/>
                  <a:gd name="T2" fmla="*/ 0 w 29"/>
                  <a:gd name="T3" fmla="*/ 30 h 34"/>
                  <a:gd name="T4" fmla="*/ 9 w 29"/>
                  <a:gd name="T5" fmla="*/ 34 h 34"/>
                  <a:gd name="T6" fmla="*/ 29 w 29"/>
                  <a:gd name="T7" fmla="*/ 32 h 34"/>
                  <a:gd name="T8" fmla="*/ 17 w 29"/>
                  <a:gd name="T9" fmla="*/ 2 h 34"/>
                  <a:gd name="T10" fmla="*/ 3 w 29"/>
                  <a:gd name="T11" fmla="*/ 0 h 34"/>
                  <a:gd name="T12" fmla="*/ 0 w 29"/>
                  <a:gd name="T13" fmla="*/ 3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4">
                    <a:moveTo>
                      <a:pt x="0" y="3"/>
                    </a:moveTo>
                    <a:lnTo>
                      <a:pt x="0" y="30"/>
                    </a:lnTo>
                    <a:lnTo>
                      <a:pt x="9" y="34"/>
                    </a:lnTo>
                    <a:lnTo>
                      <a:pt x="29" y="32"/>
                    </a:lnTo>
                    <a:lnTo>
                      <a:pt x="17" y="2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2" name="Freeform 198"/>
              <p:cNvSpPr>
                <a:spLocks/>
              </p:cNvSpPr>
              <p:nvPr/>
            </p:nvSpPr>
            <p:spPr bwMode="auto">
              <a:xfrm>
                <a:off x="1006" y="2803"/>
                <a:ext cx="56" cy="6"/>
              </a:xfrm>
              <a:custGeom>
                <a:avLst/>
                <a:gdLst>
                  <a:gd name="T0" fmla="*/ 6 w 56"/>
                  <a:gd name="T1" fmla="*/ 6 h 6"/>
                  <a:gd name="T2" fmla="*/ 56 w 56"/>
                  <a:gd name="T3" fmla="*/ 0 h 6"/>
                  <a:gd name="T4" fmla="*/ 0 w 56"/>
                  <a:gd name="T5" fmla="*/ 4 h 6"/>
                  <a:gd name="T6" fmla="*/ 3 w 56"/>
                  <a:gd name="T7" fmla="*/ 4 h 6"/>
                  <a:gd name="T8" fmla="*/ 6 w 5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">
                    <a:moveTo>
                      <a:pt x="6" y="6"/>
                    </a:moveTo>
                    <a:lnTo>
                      <a:pt x="56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3" name="Freeform 199"/>
              <p:cNvSpPr>
                <a:spLocks/>
              </p:cNvSpPr>
              <p:nvPr/>
            </p:nvSpPr>
            <p:spPr bwMode="auto">
              <a:xfrm>
                <a:off x="939" y="1365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 h 7"/>
                  <a:gd name="T4" fmla="*/ 0 w 1"/>
                  <a:gd name="T5" fmla="*/ 7 h 7"/>
                  <a:gd name="T6" fmla="*/ 0 w 1"/>
                  <a:gd name="T7" fmla="*/ 3 h 7"/>
                  <a:gd name="T8" fmla="*/ 0 w 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4" name="Freeform 200"/>
              <p:cNvSpPr>
                <a:spLocks/>
              </p:cNvSpPr>
              <p:nvPr/>
            </p:nvSpPr>
            <p:spPr bwMode="auto">
              <a:xfrm>
                <a:off x="1024" y="1946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4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755" name="Freeform 201"/>
              <p:cNvSpPr>
                <a:spLocks/>
              </p:cNvSpPr>
              <p:nvPr/>
            </p:nvSpPr>
            <p:spPr bwMode="auto">
              <a:xfrm>
                <a:off x="1073" y="2108"/>
                <a:ext cx="145" cy="89"/>
              </a:xfrm>
              <a:custGeom>
                <a:avLst/>
                <a:gdLst>
                  <a:gd name="T0" fmla="*/ 0 w 145"/>
                  <a:gd name="T1" fmla="*/ 81 h 89"/>
                  <a:gd name="T2" fmla="*/ 0 w 145"/>
                  <a:gd name="T3" fmla="*/ 85 h 89"/>
                  <a:gd name="T4" fmla="*/ 0 w 145"/>
                  <a:gd name="T5" fmla="*/ 89 h 89"/>
                  <a:gd name="T6" fmla="*/ 145 w 145"/>
                  <a:gd name="T7" fmla="*/ 85 h 89"/>
                  <a:gd name="T8" fmla="*/ 137 w 145"/>
                  <a:gd name="T9" fmla="*/ 80 h 89"/>
                  <a:gd name="T10" fmla="*/ 125 w 145"/>
                  <a:gd name="T11" fmla="*/ 74 h 89"/>
                  <a:gd name="T12" fmla="*/ 108 w 145"/>
                  <a:gd name="T13" fmla="*/ 36 h 89"/>
                  <a:gd name="T14" fmla="*/ 99 w 145"/>
                  <a:gd name="T15" fmla="*/ 34 h 89"/>
                  <a:gd name="T16" fmla="*/ 90 w 145"/>
                  <a:gd name="T17" fmla="*/ 32 h 89"/>
                  <a:gd name="T18" fmla="*/ 73 w 145"/>
                  <a:gd name="T19" fmla="*/ 0 h 89"/>
                  <a:gd name="T20" fmla="*/ 26 w 145"/>
                  <a:gd name="T21" fmla="*/ 21 h 89"/>
                  <a:gd name="T22" fmla="*/ 0 w 145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5" h="89">
                    <a:moveTo>
                      <a:pt x="0" y="81"/>
                    </a:moveTo>
                    <a:lnTo>
                      <a:pt x="0" y="85"/>
                    </a:lnTo>
                    <a:lnTo>
                      <a:pt x="0" y="89"/>
                    </a:lnTo>
                    <a:lnTo>
                      <a:pt x="145" y="85"/>
                    </a:lnTo>
                    <a:lnTo>
                      <a:pt x="137" y="80"/>
                    </a:lnTo>
                    <a:lnTo>
                      <a:pt x="125" y="74"/>
                    </a:lnTo>
                    <a:lnTo>
                      <a:pt x="108" y="36"/>
                    </a:lnTo>
                    <a:lnTo>
                      <a:pt x="99" y="34"/>
                    </a:lnTo>
                    <a:lnTo>
                      <a:pt x="90" y="32"/>
                    </a:lnTo>
                    <a:lnTo>
                      <a:pt x="73" y="0"/>
                    </a:lnTo>
                    <a:lnTo>
                      <a:pt x="26" y="2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99CC">
                  <a:alpha val="14902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6557" name="Freeform 202"/>
            <p:cNvSpPr>
              <a:spLocks/>
            </p:cNvSpPr>
            <p:nvPr/>
          </p:nvSpPr>
          <p:spPr bwMode="auto">
            <a:xfrm>
              <a:off x="-1747" y="3929"/>
              <a:ext cx="4122" cy="4220"/>
            </a:xfrm>
            <a:custGeom>
              <a:avLst/>
              <a:gdLst>
                <a:gd name="T0" fmla="*/ 3511 w 4122"/>
                <a:gd name="T1" fmla="*/ 8 h 4220"/>
                <a:gd name="T2" fmla="*/ 3049 w 4122"/>
                <a:gd name="T3" fmla="*/ 23 h 4220"/>
                <a:gd name="T4" fmla="*/ 2636 w 4122"/>
                <a:gd name="T5" fmla="*/ 36 h 4220"/>
                <a:gd name="T6" fmla="*/ 2232 w 4122"/>
                <a:gd name="T7" fmla="*/ 61 h 4220"/>
                <a:gd name="T8" fmla="*/ 1590 w 4122"/>
                <a:gd name="T9" fmla="*/ 84 h 4220"/>
                <a:gd name="T10" fmla="*/ 956 w 4122"/>
                <a:gd name="T11" fmla="*/ 124 h 4220"/>
                <a:gd name="T12" fmla="*/ 529 w 4122"/>
                <a:gd name="T13" fmla="*/ 236 h 4220"/>
                <a:gd name="T14" fmla="*/ 730 w 4122"/>
                <a:gd name="T15" fmla="*/ 369 h 4220"/>
                <a:gd name="T16" fmla="*/ 892 w 4122"/>
                <a:gd name="T17" fmla="*/ 375 h 4220"/>
                <a:gd name="T18" fmla="*/ 421 w 4122"/>
                <a:gd name="T19" fmla="*/ 435 h 4220"/>
                <a:gd name="T20" fmla="*/ 3 w 4122"/>
                <a:gd name="T21" fmla="*/ 456 h 4220"/>
                <a:gd name="T22" fmla="*/ 418 w 4122"/>
                <a:gd name="T23" fmla="*/ 449 h 4220"/>
                <a:gd name="T24" fmla="*/ 910 w 4122"/>
                <a:gd name="T25" fmla="*/ 460 h 4220"/>
                <a:gd name="T26" fmla="*/ 974 w 4122"/>
                <a:gd name="T27" fmla="*/ 736 h 4220"/>
                <a:gd name="T28" fmla="*/ 689 w 4122"/>
                <a:gd name="T29" fmla="*/ 867 h 4220"/>
                <a:gd name="T30" fmla="*/ 936 w 4122"/>
                <a:gd name="T31" fmla="*/ 1123 h 4220"/>
                <a:gd name="T32" fmla="*/ 1209 w 4122"/>
                <a:gd name="T33" fmla="*/ 1129 h 4220"/>
                <a:gd name="T34" fmla="*/ 1360 w 4122"/>
                <a:gd name="T35" fmla="*/ 1302 h 4220"/>
                <a:gd name="T36" fmla="*/ 1328 w 4122"/>
                <a:gd name="T37" fmla="*/ 694 h 4220"/>
                <a:gd name="T38" fmla="*/ 1523 w 4122"/>
                <a:gd name="T39" fmla="*/ 466 h 4220"/>
                <a:gd name="T40" fmla="*/ 1732 w 4122"/>
                <a:gd name="T41" fmla="*/ 416 h 4220"/>
                <a:gd name="T42" fmla="*/ 1886 w 4122"/>
                <a:gd name="T43" fmla="*/ 221 h 4220"/>
                <a:gd name="T44" fmla="*/ 1884 w 4122"/>
                <a:gd name="T45" fmla="*/ 551 h 4220"/>
                <a:gd name="T46" fmla="*/ 1947 w 4122"/>
                <a:gd name="T47" fmla="*/ 817 h 4220"/>
                <a:gd name="T48" fmla="*/ 1979 w 4122"/>
                <a:gd name="T49" fmla="*/ 1156 h 4220"/>
                <a:gd name="T50" fmla="*/ 1956 w 4122"/>
                <a:gd name="T51" fmla="*/ 1458 h 4220"/>
                <a:gd name="T52" fmla="*/ 2078 w 4122"/>
                <a:gd name="T53" fmla="*/ 1802 h 4220"/>
                <a:gd name="T54" fmla="*/ 2084 w 4122"/>
                <a:gd name="T55" fmla="*/ 1454 h 4220"/>
                <a:gd name="T56" fmla="*/ 2084 w 4122"/>
                <a:gd name="T57" fmla="*/ 1068 h 4220"/>
                <a:gd name="T58" fmla="*/ 2136 w 4122"/>
                <a:gd name="T59" fmla="*/ 789 h 4220"/>
                <a:gd name="T60" fmla="*/ 2244 w 4122"/>
                <a:gd name="T61" fmla="*/ 456 h 4220"/>
                <a:gd name="T62" fmla="*/ 2290 w 4122"/>
                <a:gd name="T63" fmla="*/ 530 h 4220"/>
                <a:gd name="T64" fmla="*/ 2375 w 4122"/>
                <a:gd name="T65" fmla="*/ 876 h 4220"/>
                <a:gd name="T66" fmla="*/ 2424 w 4122"/>
                <a:gd name="T67" fmla="*/ 821 h 4220"/>
                <a:gd name="T68" fmla="*/ 2468 w 4122"/>
                <a:gd name="T69" fmla="*/ 660 h 4220"/>
                <a:gd name="T70" fmla="*/ 2593 w 4122"/>
                <a:gd name="T71" fmla="*/ 1777 h 4220"/>
                <a:gd name="T72" fmla="*/ 2718 w 4122"/>
                <a:gd name="T73" fmla="*/ 1412 h 4220"/>
                <a:gd name="T74" fmla="*/ 2924 w 4122"/>
                <a:gd name="T75" fmla="*/ 1578 h 4220"/>
                <a:gd name="T76" fmla="*/ 3096 w 4122"/>
                <a:gd name="T77" fmla="*/ 1855 h 4220"/>
                <a:gd name="T78" fmla="*/ 3154 w 4122"/>
                <a:gd name="T79" fmla="*/ 1566 h 4220"/>
                <a:gd name="T80" fmla="*/ 3302 w 4122"/>
                <a:gd name="T81" fmla="*/ 1707 h 4220"/>
                <a:gd name="T82" fmla="*/ 3235 w 4122"/>
                <a:gd name="T83" fmla="*/ 2098 h 4220"/>
                <a:gd name="T84" fmla="*/ 3270 w 4122"/>
                <a:gd name="T85" fmla="*/ 2386 h 4220"/>
                <a:gd name="T86" fmla="*/ 3317 w 4122"/>
                <a:gd name="T87" fmla="*/ 2684 h 4220"/>
                <a:gd name="T88" fmla="*/ 3302 w 4122"/>
                <a:gd name="T89" fmla="*/ 2939 h 4220"/>
                <a:gd name="T90" fmla="*/ 3357 w 4122"/>
                <a:gd name="T91" fmla="*/ 3134 h 4220"/>
                <a:gd name="T92" fmla="*/ 3351 w 4122"/>
                <a:gd name="T93" fmla="*/ 3421 h 4220"/>
                <a:gd name="T94" fmla="*/ 3317 w 4122"/>
                <a:gd name="T95" fmla="*/ 3716 h 4220"/>
                <a:gd name="T96" fmla="*/ 3279 w 4122"/>
                <a:gd name="T97" fmla="*/ 4022 h 4220"/>
                <a:gd name="T98" fmla="*/ 3569 w 4122"/>
                <a:gd name="T99" fmla="*/ 4149 h 4220"/>
                <a:gd name="T100" fmla="*/ 3465 w 4122"/>
                <a:gd name="T101" fmla="*/ 3881 h 4220"/>
                <a:gd name="T102" fmla="*/ 3546 w 4122"/>
                <a:gd name="T103" fmla="*/ 3463 h 4220"/>
                <a:gd name="T104" fmla="*/ 3517 w 4122"/>
                <a:gd name="T105" fmla="*/ 3151 h 4220"/>
                <a:gd name="T106" fmla="*/ 3540 w 4122"/>
                <a:gd name="T107" fmla="*/ 2830 h 4220"/>
                <a:gd name="T108" fmla="*/ 3721 w 4122"/>
                <a:gd name="T109" fmla="*/ 2659 h 4220"/>
                <a:gd name="T110" fmla="*/ 3805 w 4122"/>
                <a:gd name="T111" fmla="*/ 2270 h 4220"/>
                <a:gd name="T112" fmla="*/ 3732 w 4122"/>
                <a:gd name="T113" fmla="*/ 2180 h 4220"/>
                <a:gd name="T114" fmla="*/ 3854 w 4122"/>
                <a:gd name="T115" fmla="*/ 1682 h 4220"/>
                <a:gd name="T116" fmla="*/ 3857 w 4122"/>
                <a:gd name="T117" fmla="*/ 1505 h 4220"/>
                <a:gd name="T118" fmla="*/ 3927 w 4122"/>
                <a:gd name="T119" fmla="*/ 1141 h 4220"/>
                <a:gd name="T120" fmla="*/ 4037 w 4122"/>
                <a:gd name="T121" fmla="*/ 1135 h 4220"/>
                <a:gd name="T122" fmla="*/ 4096 w 4122"/>
                <a:gd name="T123" fmla="*/ 338 h 42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22" h="4220">
                  <a:moveTo>
                    <a:pt x="4122" y="251"/>
                  </a:moveTo>
                  <a:lnTo>
                    <a:pt x="4090" y="80"/>
                  </a:lnTo>
                  <a:lnTo>
                    <a:pt x="4072" y="29"/>
                  </a:lnTo>
                  <a:lnTo>
                    <a:pt x="4061" y="27"/>
                  </a:lnTo>
                  <a:lnTo>
                    <a:pt x="4052" y="25"/>
                  </a:lnTo>
                  <a:lnTo>
                    <a:pt x="4049" y="21"/>
                  </a:lnTo>
                  <a:lnTo>
                    <a:pt x="4049" y="17"/>
                  </a:lnTo>
                  <a:lnTo>
                    <a:pt x="4034" y="0"/>
                  </a:lnTo>
                  <a:lnTo>
                    <a:pt x="3721" y="4"/>
                  </a:lnTo>
                  <a:lnTo>
                    <a:pt x="3712" y="8"/>
                  </a:lnTo>
                  <a:lnTo>
                    <a:pt x="3718" y="11"/>
                  </a:lnTo>
                  <a:lnTo>
                    <a:pt x="3726" y="15"/>
                  </a:lnTo>
                  <a:lnTo>
                    <a:pt x="3738" y="19"/>
                  </a:lnTo>
                  <a:lnTo>
                    <a:pt x="3735" y="27"/>
                  </a:lnTo>
                  <a:lnTo>
                    <a:pt x="3723" y="32"/>
                  </a:lnTo>
                  <a:lnTo>
                    <a:pt x="3692" y="25"/>
                  </a:lnTo>
                  <a:lnTo>
                    <a:pt x="3674" y="6"/>
                  </a:lnTo>
                  <a:lnTo>
                    <a:pt x="3648" y="4"/>
                  </a:lnTo>
                  <a:lnTo>
                    <a:pt x="3628" y="4"/>
                  </a:lnTo>
                  <a:lnTo>
                    <a:pt x="3601" y="4"/>
                  </a:lnTo>
                  <a:lnTo>
                    <a:pt x="3581" y="4"/>
                  </a:lnTo>
                  <a:lnTo>
                    <a:pt x="3558" y="4"/>
                  </a:lnTo>
                  <a:lnTo>
                    <a:pt x="3535" y="6"/>
                  </a:lnTo>
                  <a:lnTo>
                    <a:pt x="3511" y="8"/>
                  </a:lnTo>
                  <a:lnTo>
                    <a:pt x="3491" y="10"/>
                  </a:lnTo>
                  <a:lnTo>
                    <a:pt x="3468" y="10"/>
                  </a:lnTo>
                  <a:lnTo>
                    <a:pt x="3444" y="11"/>
                  </a:lnTo>
                  <a:lnTo>
                    <a:pt x="3421" y="11"/>
                  </a:lnTo>
                  <a:lnTo>
                    <a:pt x="3401" y="13"/>
                  </a:lnTo>
                  <a:lnTo>
                    <a:pt x="3378" y="13"/>
                  </a:lnTo>
                  <a:lnTo>
                    <a:pt x="3354" y="15"/>
                  </a:lnTo>
                  <a:lnTo>
                    <a:pt x="3331" y="17"/>
                  </a:lnTo>
                  <a:lnTo>
                    <a:pt x="3311" y="19"/>
                  </a:lnTo>
                  <a:lnTo>
                    <a:pt x="3293" y="19"/>
                  </a:lnTo>
                  <a:lnTo>
                    <a:pt x="3276" y="19"/>
                  </a:lnTo>
                  <a:lnTo>
                    <a:pt x="3258" y="19"/>
                  </a:lnTo>
                  <a:lnTo>
                    <a:pt x="3241" y="19"/>
                  </a:lnTo>
                  <a:lnTo>
                    <a:pt x="3224" y="19"/>
                  </a:lnTo>
                  <a:lnTo>
                    <a:pt x="3206" y="19"/>
                  </a:lnTo>
                  <a:lnTo>
                    <a:pt x="3189" y="19"/>
                  </a:lnTo>
                  <a:lnTo>
                    <a:pt x="3171" y="21"/>
                  </a:lnTo>
                  <a:lnTo>
                    <a:pt x="3154" y="21"/>
                  </a:lnTo>
                  <a:lnTo>
                    <a:pt x="3136" y="21"/>
                  </a:lnTo>
                  <a:lnTo>
                    <a:pt x="3119" y="21"/>
                  </a:lnTo>
                  <a:lnTo>
                    <a:pt x="3101" y="23"/>
                  </a:lnTo>
                  <a:lnTo>
                    <a:pt x="3084" y="23"/>
                  </a:lnTo>
                  <a:lnTo>
                    <a:pt x="3067" y="23"/>
                  </a:lnTo>
                  <a:lnTo>
                    <a:pt x="3049" y="23"/>
                  </a:lnTo>
                  <a:lnTo>
                    <a:pt x="3032" y="25"/>
                  </a:lnTo>
                  <a:lnTo>
                    <a:pt x="3014" y="25"/>
                  </a:lnTo>
                  <a:lnTo>
                    <a:pt x="2997" y="25"/>
                  </a:lnTo>
                  <a:lnTo>
                    <a:pt x="2979" y="25"/>
                  </a:lnTo>
                  <a:lnTo>
                    <a:pt x="2962" y="25"/>
                  </a:lnTo>
                  <a:lnTo>
                    <a:pt x="2944" y="25"/>
                  </a:lnTo>
                  <a:lnTo>
                    <a:pt x="2927" y="25"/>
                  </a:lnTo>
                  <a:lnTo>
                    <a:pt x="2910" y="25"/>
                  </a:lnTo>
                  <a:lnTo>
                    <a:pt x="2895" y="27"/>
                  </a:lnTo>
                  <a:lnTo>
                    <a:pt x="2878" y="27"/>
                  </a:lnTo>
                  <a:lnTo>
                    <a:pt x="2860" y="27"/>
                  </a:lnTo>
                  <a:lnTo>
                    <a:pt x="2843" y="27"/>
                  </a:lnTo>
                  <a:lnTo>
                    <a:pt x="2825" y="29"/>
                  </a:lnTo>
                  <a:lnTo>
                    <a:pt x="2808" y="29"/>
                  </a:lnTo>
                  <a:lnTo>
                    <a:pt x="2790" y="30"/>
                  </a:lnTo>
                  <a:lnTo>
                    <a:pt x="2773" y="30"/>
                  </a:lnTo>
                  <a:lnTo>
                    <a:pt x="2758" y="32"/>
                  </a:lnTo>
                  <a:lnTo>
                    <a:pt x="2741" y="32"/>
                  </a:lnTo>
                  <a:lnTo>
                    <a:pt x="2724" y="32"/>
                  </a:lnTo>
                  <a:lnTo>
                    <a:pt x="2706" y="32"/>
                  </a:lnTo>
                  <a:lnTo>
                    <a:pt x="2689" y="34"/>
                  </a:lnTo>
                  <a:lnTo>
                    <a:pt x="2671" y="34"/>
                  </a:lnTo>
                  <a:lnTo>
                    <a:pt x="2654" y="36"/>
                  </a:lnTo>
                  <a:lnTo>
                    <a:pt x="2636" y="36"/>
                  </a:lnTo>
                  <a:lnTo>
                    <a:pt x="2622" y="38"/>
                  </a:lnTo>
                  <a:lnTo>
                    <a:pt x="2604" y="38"/>
                  </a:lnTo>
                  <a:lnTo>
                    <a:pt x="2587" y="38"/>
                  </a:lnTo>
                  <a:lnTo>
                    <a:pt x="2569" y="38"/>
                  </a:lnTo>
                  <a:lnTo>
                    <a:pt x="2555" y="40"/>
                  </a:lnTo>
                  <a:lnTo>
                    <a:pt x="2538" y="40"/>
                  </a:lnTo>
                  <a:lnTo>
                    <a:pt x="2520" y="42"/>
                  </a:lnTo>
                  <a:lnTo>
                    <a:pt x="2503" y="42"/>
                  </a:lnTo>
                  <a:lnTo>
                    <a:pt x="2488" y="44"/>
                  </a:lnTo>
                  <a:lnTo>
                    <a:pt x="2471" y="44"/>
                  </a:lnTo>
                  <a:lnTo>
                    <a:pt x="2453" y="44"/>
                  </a:lnTo>
                  <a:lnTo>
                    <a:pt x="2436" y="46"/>
                  </a:lnTo>
                  <a:lnTo>
                    <a:pt x="2418" y="48"/>
                  </a:lnTo>
                  <a:lnTo>
                    <a:pt x="2401" y="48"/>
                  </a:lnTo>
                  <a:lnTo>
                    <a:pt x="2383" y="48"/>
                  </a:lnTo>
                  <a:lnTo>
                    <a:pt x="2366" y="50"/>
                  </a:lnTo>
                  <a:lnTo>
                    <a:pt x="2351" y="51"/>
                  </a:lnTo>
                  <a:lnTo>
                    <a:pt x="2334" y="51"/>
                  </a:lnTo>
                  <a:lnTo>
                    <a:pt x="2317" y="53"/>
                  </a:lnTo>
                  <a:lnTo>
                    <a:pt x="2299" y="55"/>
                  </a:lnTo>
                  <a:lnTo>
                    <a:pt x="2285" y="57"/>
                  </a:lnTo>
                  <a:lnTo>
                    <a:pt x="2267" y="57"/>
                  </a:lnTo>
                  <a:lnTo>
                    <a:pt x="2250" y="59"/>
                  </a:lnTo>
                  <a:lnTo>
                    <a:pt x="2232" y="61"/>
                  </a:lnTo>
                  <a:lnTo>
                    <a:pt x="2218" y="63"/>
                  </a:lnTo>
                  <a:lnTo>
                    <a:pt x="2195" y="59"/>
                  </a:lnTo>
                  <a:lnTo>
                    <a:pt x="2165" y="59"/>
                  </a:lnTo>
                  <a:lnTo>
                    <a:pt x="2136" y="59"/>
                  </a:lnTo>
                  <a:lnTo>
                    <a:pt x="2107" y="59"/>
                  </a:lnTo>
                  <a:lnTo>
                    <a:pt x="2081" y="61"/>
                  </a:lnTo>
                  <a:lnTo>
                    <a:pt x="2052" y="61"/>
                  </a:lnTo>
                  <a:lnTo>
                    <a:pt x="2023" y="63"/>
                  </a:lnTo>
                  <a:lnTo>
                    <a:pt x="1997" y="63"/>
                  </a:lnTo>
                  <a:lnTo>
                    <a:pt x="1971" y="65"/>
                  </a:lnTo>
                  <a:lnTo>
                    <a:pt x="1942" y="65"/>
                  </a:lnTo>
                  <a:lnTo>
                    <a:pt x="1913" y="65"/>
                  </a:lnTo>
                  <a:lnTo>
                    <a:pt x="1884" y="67"/>
                  </a:lnTo>
                  <a:lnTo>
                    <a:pt x="1857" y="69"/>
                  </a:lnTo>
                  <a:lnTo>
                    <a:pt x="1828" y="69"/>
                  </a:lnTo>
                  <a:lnTo>
                    <a:pt x="1802" y="70"/>
                  </a:lnTo>
                  <a:lnTo>
                    <a:pt x="1776" y="72"/>
                  </a:lnTo>
                  <a:lnTo>
                    <a:pt x="1750" y="76"/>
                  </a:lnTo>
                  <a:lnTo>
                    <a:pt x="1721" y="76"/>
                  </a:lnTo>
                  <a:lnTo>
                    <a:pt x="1695" y="76"/>
                  </a:lnTo>
                  <a:lnTo>
                    <a:pt x="1668" y="76"/>
                  </a:lnTo>
                  <a:lnTo>
                    <a:pt x="1642" y="78"/>
                  </a:lnTo>
                  <a:lnTo>
                    <a:pt x="1616" y="80"/>
                  </a:lnTo>
                  <a:lnTo>
                    <a:pt x="1590" y="84"/>
                  </a:lnTo>
                  <a:lnTo>
                    <a:pt x="1567" y="88"/>
                  </a:lnTo>
                  <a:lnTo>
                    <a:pt x="1543" y="93"/>
                  </a:lnTo>
                  <a:lnTo>
                    <a:pt x="1514" y="91"/>
                  </a:lnTo>
                  <a:lnTo>
                    <a:pt x="1488" y="91"/>
                  </a:lnTo>
                  <a:lnTo>
                    <a:pt x="1462" y="91"/>
                  </a:lnTo>
                  <a:lnTo>
                    <a:pt x="1436" y="91"/>
                  </a:lnTo>
                  <a:lnTo>
                    <a:pt x="1410" y="91"/>
                  </a:lnTo>
                  <a:lnTo>
                    <a:pt x="1384" y="93"/>
                  </a:lnTo>
                  <a:lnTo>
                    <a:pt x="1357" y="95"/>
                  </a:lnTo>
                  <a:lnTo>
                    <a:pt x="1331" y="97"/>
                  </a:lnTo>
                  <a:lnTo>
                    <a:pt x="1302" y="97"/>
                  </a:lnTo>
                  <a:lnTo>
                    <a:pt x="1276" y="99"/>
                  </a:lnTo>
                  <a:lnTo>
                    <a:pt x="1250" y="101"/>
                  </a:lnTo>
                  <a:lnTo>
                    <a:pt x="1224" y="103"/>
                  </a:lnTo>
                  <a:lnTo>
                    <a:pt x="1198" y="105"/>
                  </a:lnTo>
                  <a:lnTo>
                    <a:pt x="1171" y="107"/>
                  </a:lnTo>
                  <a:lnTo>
                    <a:pt x="1145" y="108"/>
                  </a:lnTo>
                  <a:lnTo>
                    <a:pt x="1119" y="112"/>
                  </a:lnTo>
                  <a:lnTo>
                    <a:pt x="1090" y="112"/>
                  </a:lnTo>
                  <a:lnTo>
                    <a:pt x="1064" y="116"/>
                  </a:lnTo>
                  <a:lnTo>
                    <a:pt x="1038" y="116"/>
                  </a:lnTo>
                  <a:lnTo>
                    <a:pt x="1011" y="120"/>
                  </a:lnTo>
                  <a:lnTo>
                    <a:pt x="982" y="122"/>
                  </a:lnTo>
                  <a:lnTo>
                    <a:pt x="956" y="124"/>
                  </a:lnTo>
                  <a:lnTo>
                    <a:pt x="930" y="126"/>
                  </a:lnTo>
                  <a:lnTo>
                    <a:pt x="904" y="129"/>
                  </a:lnTo>
                  <a:lnTo>
                    <a:pt x="875" y="129"/>
                  </a:lnTo>
                  <a:lnTo>
                    <a:pt x="849" y="133"/>
                  </a:lnTo>
                  <a:lnTo>
                    <a:pt x="823" y="133"/>
                  </a:lnTo>
                  <a:lnTo>
                    <a:pt x="796" y="137"/>
                  </a:lnTo>
                  <a:lnTo>
                    <a:pt x="770" y="137"/>
                  </a:lnTo>
                  <a:lnTo>
                    <a:pt x="744" y="141"/>
                  </a:lnTo>
                  <a:lnTo>
                    <a:pt x="718" y="141"/>
                  </a:lnTo>
                  <a:lnTo>
                    <a:pt x="692" y="145"/>
                  </a:lnTo>
                  <a:lnTo>
                    <a:pt x="671" y="145"/>
                  </a:lnTo>
                  <a:lnTo>
                    <a:pt x="657" y="145"/>
                  </a:lnTo>
                  <a:lnTo>
                    <a:pt x="642" y="145"/>
                  </a:lnTo>
                  <a:lnTo>
                    <a:pt x="631" y="145"/>
                  </a:lnTo>
                  <a:lnTo>
                    <a:pt x="622" y="150"/>
                  </a:lnTo>
                  <a:lnTo>
                    <a:pt x="622" y="160"/>
                  </a:lnTo>
                  <a:lnTo>
                    <a:pt x="671" y="219"/>
                  </a:lnTo>
                  <a:lnTo>
                    <a:pt x="657" y="224"/>
                  </a:lnTo>
                  <a:lnTo>
                    <a:pt x="639" y="230"/>
                  </a:lnTo>
                  <a:lnTo>
                    <a:pt x="619" y="234"/>
                  </a:lnTo>
                  <a:lnTo>
                    <a:pt x="599" y="236"/>
                  </a:lnTo>
                  <a:lnTo>
                    <a:pt x="575" y="236"/>
                  </a:lnTo>
                  <a:lnTo>
                    <a:pt x="552" y="236"/>
                  </a:lnTo>
                  <a:lnTo>
                    <a:pt x="529" y="236"/>
                  </a:lnTo>
                  <a:lnTo>
                    <a:pt x="512" y="238"/>
                  </a:lnTo>
                  <a:lnTo>
                    <a:pt x="506" y="240"/>
                  </a:lnTo>
                  <a:lnTo>
                    <a:pt x="512" y="243"/>
                  </a:lnTo>
                  <a:lnTo>
                    <a:pt x="645" y="241"/>
                  </a:lnTo>
                  <a:lnTo>
                    <a:pt x="654" y="241"/>
                  </a:lnTo>
                  <a:lnTo>
                    <a:pt x="663" y="245"/>
                  </a:lnTo>
                  <a:lnTo>
                    <a:pt x="692" y="283"/>
                  </a:lnTo>
                  <a:lnTo>
                    <a:pt x="753" y="291"/>
                  </a:lnTo>
                  <a:lnTo>
                    <a:pt x="764" y="285"/>
                  </a:lnTo>
                  <a:lnTo>
                    <a:pt x="776" y="278"/>
                  </a:lnTo>
                  <a:lnTo>
                    <a:pt x="796" y="270"/>
                  </a:lnTo>
                  <a:lnTo>
                    <a:pt x="825" y="264"/>
                  </a:lnTo>
                  <a:lnTo>
                    <a:pt x="834" y="274"/>
                  </a:lnTo>
                  <a:lnTo>
                    <a:pt x="843" y="289"/>
                  </a:lnTo>
                  <a:lnTo>
                    <a:pt x="852" y="291"/>
                  </a:lnTo>
                  <a:lnTo>
                    <a:pt x="860" y="289"/>
                  </a:lnTo>
                  <a:lnTo>
                    <a:pt x="872" y="285"/>
                  </a:lnTo>
                  <a:lnTo>
                    <a:pt x="886" y="287"/>
                  </a:lnTo>
                  <a:lnTo>
                    <a:pt x="892" y="354"/>
                  </a:lnTo>
                  <a:lnTo>
                    <a:pt x="782" y="354"/>
                  </a:lnTo>
                  <a:lnTo>
                    <a:pt x="770" y="356"/>
                  </a:lnTo>
                  <a:lnTo>
                    <a:pt x="759" y="361"/>
                  </a:lnTo>
                  <a:lnTo>
                    <a:pt x="744" y="365"/>
                  </a:lnTo>
                  <a:lnTo>
                    <a:pt x="730" y="369"/>
                  </a:lnTo>
                  <a:lnTo>
                    <a:pt x="491" y="382"/>
                  </a:lnTo>
                  <a:lnTo>
                    <a:pt x="485" y="382"/>
                  </a:lnTo>
                  <a:lnTo>
                    <a:pt x="482" y="390"/>
                  </a:lnTo>
                  <a:lnTo>
                    <a:pt x="500" y="390"/>
                  </a:lnTo>
                  <a:lnTo>
                    <a:pt x="517" y="390"/>
                  </a:lnTo>
                  <a:lnTo>
                    <a:pt x="535" y="390"/>
                  </a:lnTo>
                  <a:lnTo>
                    <a:pt x="552" y="390"/>
                  </a:lnTo>
                  <a:lnTo>
                    <a:pt x="570" y="388"/>
                  </a:lnTo>
                  <a:lnTo>
                    <a:pt x="590" y="388"/>
                  </a:lnTo>
                  <a:lnTo>
                    <a:pt x="607" y="388"/>
                  </a:lnTo>
                  <a:lnTo>
                    <a:pt x="628" y="388"/>
                  </a:lnTo>
                  <a:lnTo>
                    <a:pt x="645" y="386"/>
                  </a:lnTo>
                  <a:lnTo>
                    <a:pt x="666" y="384"/>
                  </a:lnTo>
                  <a:lnTo>
                    <a:pt x="686" y="384"/>
                  </a:lnTo>
                  <a:lnTo>
                    <a:pt x="706" y="384"/>
                  </a:lnTo>
                  <a:lnTo>
                    <a:pt x="724" y="382"/>
                  </a:lnTo>
                  <a:lnTo>
                    <a:pt x="744" y="382"/>
                  </a:lnTo>
                  <a:lnTo>
                    <a:pt x="764" y="384"/>
                  </a:lnTo>
                  <a:lnTo>
                    <a:pt x="785" y="386"/>
                  </a:lnTo>
                  <a:lnTo>
                    <a:pt x="796" y="380"/>
                  </a:lnTo>
                  <a:lnTo>
                    <a:pt x="808" y="376"/>
                  </a:lnTo>
                  <a:lnTo>
                    <a:pt x="820" y="373"/>
                  </a:lnTo>
                  <a:lnTo>
                    <a:pt x="834" y="371"/>
                  </a:lnTo>
                  <a:lnTo>
                    <a:pt x="892" y="375"/>
                  </a:lnTo>
                  <a:lnTo>
                    <a:pt x="898" y="378"/>
                  </a:lnTo>
                  <a:lnTo>
                    <a:pt x="901" y="386"/>
                  </a:lnTo>
                  <a:lnTo>
                    <a:pt x="898" y="394"/>
                  </a:lnTo>
                  <a:lnTo>
                    <a:pt x="895" y="401"/>
                  </a:lnTo>
                  <a:lnTo>
                    <a:pt x="881" y="403"/>
                  </a:lnTo>
                  <a:lnTo>
                    <a:pt x="860" y="403"/>
                  </a:lnTo>
                  <a:lnTo>
                    <a:pt x="860" y="390"/>
                  </a:lnTo>
                  <a:lnTo>
                    <a:pt x="843" y="388"/>
                  </a:lnTo>
                  <a:lnTo>
                    <a:pt x="834" y="394"/>
                  </a:lnTo>
                  <a:lnTo>
                    <a:pt x="823" y="397"/>
                  </a:lnTo>
                  <a:lnTo>
                    <a:pt x="808" y="403"/>
                  </a:lnTo>
                  <a:lnTo>
                    <a:pt x="779" y="405"/>
                  </a:lnTo>
                  <a:lnTo>
                    <a:pt x="750" y="409"/>
                  </a:lnTo>
                  <a:lnTo>
                    <a:pt x="721" y="411"/>
                  </a:lnTo>
                  <a:lnTo>
                    <a:pt x="692" y="416"/>
                  </a:lnTo>
                  <a:lnTo>
                    <a:pt x="660" y="420"/>
                  </a:lnTo>
                  <a:lnTo>
                    <a:pt x="631" y="424"/>
                  </a:lnTo>
                  <a:lnTo>
                    <a:pt x="602" y="428"/>
                  </a:lnTo>
                  <a:lnTo>
                    <a:pt x="573" y="432"/>
                  </a:lnTo>
                  <a:lnTo>
                    <a:pt x="541" y="433"/>
                  </a:lnTo>
                  <a:lnTo>
                    <a:pt x="512" y="435"/>
                  </a:lnTo>
                  <a:lnTo>
                    <a:pt x="480" y="435"/>
                  </a:lnTo>
                  <a:lnTo>
                    <a:pt x="450" y="437"/>
                  </a:lnTo>
                  <a:lnTo>
                    <a:pt x="421" y="435"/>
                  </a:lnTo>
                  <a:lnTo>
                    <a:pt x="392" y="433"/>
                  </a:lnTo>
                  <a:lnTo>
                    <a:pt x="366" y="430"/>
                  </a:lnTo>
                  <a:lnTo>
                    <a:pt x="340" y="428"/>
                  </a:lnTo>
                  <a:lnTo>
                    <a:pt x="328" y="420"/>
                  </a:lnTo>
                  <a:lnTo>
                    <a:pt x="311" y="416"/>
                  </a:lnTo>
                  <a:lnTo>
                    <a:pt x="305" y="424"/>
                  </a:lnTo>
                  <a:lnTo>
                    <a:pt x="314" y="437"/>
                  </a:lnTo>
                  <a:lnTo>
                    <a:pt x="311" y="439"/>
                  </a:lnTo>
                  <a:lnTo>
                    <a:pt x="308" y="443"/>
                  </a:lnTo>
                  <a:lnTo>
                    <a:pt x="186" y="443"/>
                  </a:lnTo>
                  <a:lnTo>
                    <a:pt x="177" y="437"/>
                  </a:lnTo>
                  <a:lnTo>
                    <a:pt x="169" y="433"/>
                  </a:lnTo>
                  <a:lnTo>
                    <a:pt x="148" y="432"/>
                  </a:lnTo>
                  <a:lnTo>
                    <a:pt x="131" y="433"/>
                  </a:lnTo>
                  <a:lnTo>
                    <a:pt x="110" y="433"/>
                  </a:lnTo>
                  <a:lnTo>
                    <a:pt x="93" y="439"/>
                  </a:lnTo>
                  <a:lnTo>
                    <a:pt x="55" y="439"/>
                  </a:lnTo>
                  <a:lnTo>
                    <a:pt x="49" y="433"/>
                  </a:lnTo>
                  <a:lnTo>
                    <a:pt x="44" y="432"/>
                  </a:lnTo>
                  <a:lnTo>
                    <a:pt x="26" y="432"/>
                  </a:lnTo>
                  <a:lnTo>
                    <a:pt x="14" y="435"/>
                  </a:lnTo>
                  <a:lnTo>
                    <a:pt x="6" y="439"/>
                  </a:lnTo>
                  <a:lnTo>
                    <a:pt x="0" y="449"/>
                  </a:lnTo>
                  <a:lnTo>
                    <a:pt x="3" y="456"/>
                  </a:lnTo>
                  <a:lnTo>
                    <a:pt x="17" y="466"/>
                  </a:lnTo>
                  <a:lnTo>
                    <a:pt x="32" y="471"/>
                  </a:lnTo>
                  <a:lnTo>
                    <a:pt x="52" y="477"/>
                  </a:lnTo>
                  <a:lnTo>
                    <a:pt x="70" y="475"/>
                  </a:lnTo>
                  <a:lnTo>
                    <a:pt x="87" y="473"/>
                  </a:lnTo>
                  <a:lnTo>
                    <a:pt x="105" y="471"/>
                  </a:lnTo>
                  <a:lnTo>
                    <a:pt x="125" y="470"/>
                  </a:lnTo>
                  <a:lnTo>
                    <a:pt x="142" y="466"/>
                  </a:lnTo>
                  <a:lnTo>
                    <a:pt x="160" y="466"/>
                  </a:lnTo>
                  <a:lnTo>
                    <a:pt x="177" y="464"/>
                  </a:lnTo>
                  <a:lnTo>
                    <a:pt x="198" y="464"/>
                  </a:lnTo>
                  <a:lnTo>
                    <a:pt x="203" y="458"/>
                  </a:lnTo>
                  <a:lnTo>
                    <a:pt x="212" y="452"/>
                  </a:lnTo>
                  <a:lnTo>
                    <a:pt x="227" y="452"/>
                  </a:lnTo>
                  <a:lnTo>
                    <a:pt x="244" y="454"/>
                  </a:lnTo>
                  <a:lnTo>
                    <a:pt x="262" y="456"/>
                  </a:lnTo>
                  <a:lnTo>
                    <a:pt x="279" y="458"/>
                  </a:lnTo>
                  <a:lnTo>
                    <a:pt x="296" y="456"/>
                  </a:lnTo>
                  <a:lnTo>
                    <a:pt x="314" y="454"/>
                  </a:lnTo>
                  <a:lnTo>
                    <a:pt x="331" y="451"/>
                  </a:lnTo>
                  <a:lnTo>
                    <a:pt x="349" y="447"/>
                  </a:lnTo>
                  <a:lnTo>
                    <a:pt x="372" y="447"/>
                  </a:lnTo>
                  <a:lnTo>
                    <a:pt x="395" y="449"/>
                  </a:lnTo>
                  <a:lnTo>
                    <a:pt x="418" y="449"/>
                  </a:lnTo>
                  <a:lnTo>
                    <a:pt x="445" y="451"/>
                  </a:lnTo>
                  <a:lnTo>
                    <a:pt x="468" y="449"/>
                  </a:lnTo>
                  <a:lnTo>
                    <a:pt x="491" y="449"/>
                  </a:lnTo>
                  <a:lnTo>
                    <a:pt x="514" y="447"/>
                  </a:lnTo>
                  <a:lnTo>
                    <a:pt x="541" y="447"/>
                  </a:lnTo>
                  <a:lnTo>
                    <a:pt x="564" y="443"/>
                  </a:lnTo>
                  <a:lnTo>
                    <a:pt x="587" y="443"/>
                  </a:lnTo>
                  <a:lnTo>
                    <a:pt x="610" y="441"/>
                  </a:lnTo>
                  <a:lnTo>
                    <a:pt x="637" y="441"/>
                  </a:lnTo>
                  <a:lnTo>
                    <a:pt x="660" y="439"/>
                  </a:lnTo>
                  <a:lnTo>
                    <a:pt x="683" y="439"/>
                  </a:lnTo>
                  <a:lnTo>
                    <a:pt x="709" y="439"/>
                  </a:lnTo>
                  <a:lnTo>
                    <a:pt x="735" y="443"/>
                  </a:lnTo>
                  <a:lnTo>
                    <a:pt x="753" y="437"/>
                  </a:lnTo>
                  <a:lnTo>
                    <a:pt x="773" y="432"/>
                  </a:lnTo>
                  <a:lnTo>
                    <a:pt x="793" y="426"/>
                  </a:lnTo>
                  <a:lnTo>
                    <a:pt x="820" y="424"/>
                  </a:lnTo>
                  <a:lnTo>
                    <a:pt x="840" y="422"/>
                  </a:lnTo>
                  <a:lnTo>
                    <a:pt x="860" y="422"/>
                  </a:lnTo>
                  <a:lnTo>
                    <a:pt x="881" y="422"/>
                  </a:lnTo>
                  <a:lnTo>
                    <a:pt x="904" y="428"/>
                  </a:lnTo>
                  <a:lnTo>
                    <a:pt x="904" y="437"/>
                  </a:lnTo>
                  <a:lnTo>
                    <a:pt x="910" y="449"/>
                  </a:lnTo>
                  <a:lnTo>
                    <a:pt x="910" y="460"/>
                  </a:lnTo>
                  <a:lnTo>
                    <a:pt x="916" y="471"/>
                  </a:lnTo>
                  <a:lnTo>
                    <a:pt x="918" y="483"/>
                  </a:lnTo>
                  <a:lnTo>
                    <a:pt x="921" y="494"/>
                  </a:lnTo>
                  <a:lnTo>
                    <a:pt x="924" y="506"/>
                  </a:lnTo>
                  <a:lnTo>
                    <a:pt x="930" y="517"/>
                  </a:lnTo>
                  <a:lnTo>
                    <a:pt x="933" y="528"/>
                  </a:lnTo>
                  <a:lnTo>
                    <a:pt x="936" y="540"/>
                  </a:lnTo>
                  <a:lnTo>
                    <a:pt x="939" y="551"/>
                  </a:lnTo>
                  <a:lnTo>
                    <a:pt x="945" y="563"/>
                  </a:lnTo>
                  <a:lnTo>
                    <a:pt x="948" y="574"/>
                  </a:lnTo>
                  <a:lnTo>
                    <a:pt x="950" y="586"/>
                  </a:lnTo>
                  <a:lnTo>
                    <a:pt x="953" y="597"/>
                  </a:lnTo>
                  <a:lnTo>
                    <a:pt x="959" y="608"/>
                  </a:lnTo>
                  <a:lnTo>
                    <a:pt x="959" y="620"/>
                  </a:lnTo>
                  <a:lnTo>
                    <a:pt x="962" y="631"/>
                  </a:lnTo>
                  <a:lnTo>
                    <a:pt x="965" y="643"/>
                  </a:lnTo>
                  <a:lnTo>
                    <a:pt x="968" y="654"/>
                  </a:lnTo>
                  <a:lnTo>
                    <a:pt x="968" y="665"/>
                  </a:lnTo>
                  <a:lnTo>
                    <a:pt x="971" y="677"/>
                  </a:lnTo>
                  <a:lnTo>
                    <a:pt x="971" y="688"/>
                  </a:lnTo>
                  <a:lnTo>
                    <a:pt x="974" y="701"/>
                  </a:lnTo>
                  <a:lnTo>
                    <a:pt x="974" y="713"/>
                  </a:lnTo>
                  <a:lnTo>
                    <a:pt x="974" y="724"/>
                  </a:lnTo>
                  <a:lnTo>
                    <a:pt x="974" y="736"/>
                  </a:lnTo>
                  <a:lnTo>
                    <a:pt x="974" y="749"/>
                  </a:lnTo>
                  <a:lnTo>
                    <a:pt x="971" y="760"/>
                  </a:lnTo>
                  <a:lnTo>
                    <a:pt x="968" y="772"/>
                  </a:lnTo>
                  <a:lnTo>
                    <a:pt x="965" y="783"/>
                  </a:lnTo>
                  <a:lnTo>
                    <a:pt x="965" y="796"/>
                  </a:lnTo>
                  <a:lnTo>
                    <a:pt x="942" y="806"/>
                  </a:lnTo>
                  <a:lnTo>
                    <a:pt x="913" y="814"/>
                  </a:lnTo>
                  <a:lnTo>
                    <a:pt x="892" y="814"/>
                  </a:lnTo>
                  <a:lnTo>
                    <a:pt x="875" y="815"/>
                  </a:lnTo>
                  <a:lnTo>
                    <a:pt x="857" y="817"/>
                  </a:lnTo>
                  <a:lnTo>
                    <a:pt x="843" y="821"/>
                  </a:lnTo>
                  <a:lnTo>
                    <a:pt x="823" y="817"/>
                  </a:lnTo>
                  <a:lnTo>
                    <a:pt x="805" y="819"/>
                  </a:lnTo>
                  <a:lnTo>
                    <a:pt x="791" y="821"/>
                  </a:lnTo>
                  <a:lnTo>
                    <a:pt x="776" y="825"/>
                  </a:lnTo>
                  <a:lnTo>
                    <a:pt x="738" y="819"/>
                  </a:lnTo>
                  <a:lnTo>
                    <a:pt x="727" y="821"/>
                  </a:lnTo>
                  <a:lnTo>
                    <a:pt x="715" y="827"/>
                  </a:lnTo>
                  <a:lnTo>
                    <a:pt x="671" y="825"/>
                  </a:lnTo>
                  <a:lnTo>
                    <a:pt x="645" y="838"/>
                  </a:lnTo>
                  <a:lnTo>
                    <a:pt x="654" y="857"/>
                  </a:lnTo>
                  <a:lnTo>
                    <a:pt x="660" y="861"/>
                  </a:lnTo>
                  <a:lnTo>
                    <a:pt x="674" y="865"/>
                  </a:lnTo>
                  <a:lnTo>
                    <a:pt x="689" y="867"/>
                  </a:lnTo>
                  <a:lnTo>
                    <a:pt x="706" y="869"/>
                  </a:lnTo>
                  <a:lnTo>
                    <a:pt x="721" y="863"/>
                  </a:lnTo>
                  <a:lnTo>
                    <a:pt x="735" y="859"/>
                  </a:lnTo>
                  <a:lnTo>
                    <a:pt x="753" y="848"/>
                  </a:lnTo>
                  <a:lnTo>
                    <a:pt x="776" y="840"/>
                  </a:lnTo>
                  <a:lnTo>
                    <a:pt x="895" y="833"/>
                  </a:lnTo>
                  <a:lnTo>
                    <a:pt x="933" y="884"/>
                  </a:lnTo>
                  <a:lnTo>
                    <a:pt x="953" y="886"/>
                  </a:lnTo>
                  <a:lnTo>
                    <a:pt x="982" y="884"/>
                  </a:lnTo>
                  <a:lnTo>
                    <a:pt x="1003" y="922"/>
                  </a:lnTo>
                  <a:lnTo>
                    <a:pt x="988" y="933"/>
                  </a:lnTo>
                  <a:lnTo>
                    <a:pt x="985" y="949"/>
                  </a:lnTo>
                  <a:lnTo>
                    <a:pt x="985" y="966"/>
                  </a:lnTo>
                  <a:lnTo>
                    <a:pt x="988" y="983"/>
                  </a:lnTo>
                  <a:lnTo>
                    <a:pt x="988" y="998"/>
                  </a:lnTo>
                  <a:lnTo>
                    <a:pt x="994" y="1015"/>
                  </a:lnTo>
                  <a:lnTo>
                    <a:pt x="991" y="1032"/>
                  </a:lnTo>
                  <a:lnTo>
                    <a:pt x="991" y="1049"/>
                  </a:lnTo>
                  <a:lnTo>
                    <a:pt x="980" y="1049"/>
                  </a:lnTo>
                  <a:lnTo>
                    <a:pt x="971" y="1047"/>
                  </a:lnTo>
                  <a:lnTo>
                    <a:pt x="956" y="1120"/>
                  </a:lnTo>
                  <a:lnTo>
                    <a:pt x="939" y="1123"/>
                  </a:lnTo>
                  <a:lnTo>
                    <a:pt x="921" y="1125"/>
                  </a:lnTo>
                  <a:lnTo>
                    <a:pt x="936" y="1123"/>
                  </a:lnTo>
                  <a:lnTo>
                    <a:pt x="953" y="1129"/>
                  </a:lnTo>
                  <a:lnTo>
                    <a:pt x="965" y="1203"/>
                  </a:lnTo>
                  <a:lnTo>
                    <a:pt x="994" y="1180"/>
                  </a:lnTo>
                  <a:lnTo>
                    <a:pt x="1009" y="1180"/>
                  </a:lnTo>
                  <a:lnTo>
                    <a:pt x="1017" y="1190"/>
                  </a:lnTo>
                  <a:lnTo>
                    <a:pt x="1020" y="1184"/>
                  </a:lnTo>
                  <a:lnTo>
                    <a:pt x="1026" y="1180"/>
                  </a:lnTo>
                  <a:lnTo>
                    <a:pt x="1041" y="1182"/>
                  </a:lnTo>
                  <a:lnTo>
                    <a:pt x="1052" y="1192"/>
                  </a:lnTo>
                  <a:lnTo>
                    <a:pt x="1049" y="1198"/>
                  </a:lnTo>
                  <a:lnTo>
                    <a:pt x="1035" y="1201"/>
                  </a:lnTo>
                  <a:lnTo>
                    <a:pt x="1043" y="1203"/>
                  </a:lnTo>
                  <a:lnTo>
                    <a:pt x="1064" y="1205"/>
                  </a:lnTo>
                  <a:lnTo>
                    <a:pt x="1084" y="1180"/>
                  </a:lnTo>
                  <a:lnTo>
                    <a:pt x="1093" y="1177"/>
                  </a:lnTo>
                  <a:lnTo>
                    <a:pt x="1102" y="1179"/>
                  </a:lnTo>
                  <a:lnTo>
                    <a:pt x="1116" y="1199"/>
                  </a:lnTo>
                  <a:lnTo>
                    <a:pt x="1113" y="1205"/>
                  </a:lnTo>
                  <a:lnTo>
                    <a:pt x="1107" y="1213"/>
                  </a:lnTo>
                  <a:lnTo>
                    <a:pt x="1110" y="1218"/>
                  </a:lnTo>
                  <a:lnTo>
                    <a:pt x="1122" y="1226"/>
                  </a:lnTo>
                  <a:lnTo>
                    <a:pt x="1177" y="1222"/>
                  </a:lnTo>
                  <a:lnTo>
                    <a:pt x="1218" y="1139"/>
                  </a:lnTo>
                  <a:lnTo>
                    <a:pt x="1209" y="1129"/>
                  </a:lnTo>
                  <a:lnTo>
                    <a:pt x="1212" y="1120"/>
                  </a:lnTo>
                  <a:lnTo>
                    <a:pt x="1224" y="1112"/>
                  </a:lnTo>
                  <a:lnTo>
                    <a:pt x="1224" y="1103"/>
                  </a:lnTo>
                  <a:lnTo>
                    <a:pt x="1221" y="1091"/>
                  </a:lnTo>
                  <a:lnTo>
                    <a:pt x="1221" y="1082"/>
                  </a:lnTo>
                  <a:lnTo>
                    <a:pt x="1227" y="1076"/>
                  </a:lnTo>
                  <a:lnTo>
                    <a:pt x="1241" y="1074"/>
                  </a:lnTo>
                  <a:lnTo>
                    <a:pt x="1293" y="1234"/>
                  </a:lnTo>
                  <a:lnTo>
                    <a:pt x="1282" y="1255"/>
                  </a:lnTo>
                  <a:lnTo>
                    <a:pt x="1282" y="1256"/>
                  </a:lnTo>
                  <a:lnTo>
                    <a:pt x="1293" y="1260"/>
                  </a:lnTo>
                  <a:lnTo>
                    <a:pt x="1296" y="1266"/>
                  </a:lnTo>
                  <a:lnTo>
                    <a:pt x="1291" y="1274"/>
                  </a:lnTo>
                  <a:lnTo>
                    <a:pt x="1293" y="1277"/>
                  </a:lnTo>
                  <a:lnTo>
                    <a:pt x="1302" y="1281"/>
                  </a:lnTo>
                  <a:lnTo>
                    <a:pt x="1299" y="1312"/>
                  </a:lnTo>
                  <a:lnTo>
                    <a:pt x="1317" y="1327"/>
                  </a:lnTo>
                  <a:lnTo>
                    <a:pt x="1322" y="1329"/>
                  </a:lnTo>
                  <a:lnTo>
                    <a:pt x="1328" y="1336"/>
                  </a:lnTo>
                  <a:lnTo>
                    <a:pt x="1337" y="1331"/>
                  </a:lnTo>
                  <a:lnTo>
                    <a:pt x="1343" y="1325"/>
                  </a:lnTo>
                  <a:lnTo>
                    <a:pt x="1352" y="1315"/>
                  </a:lnTo>
                  <a:lnTo>
                    <a:pt x="1366" y="1312"/>
                  </a:lnTo>
                  <a:lnTo>
                    <a:pt x="1360" y="1302"/>
                  </a:lnTo>
                  <a:lnTo>
                    <a:pt x="1360" y="1294"/>
                  </a:lnTo>
                  <a:lnTo>
                    <a:pt x="1366" y="1293"/>
                  </a:lnTo>
                  <a:lnTo>
                    <a:pt x="1360" y="1289"/>
                  </a:lnTo>
                  <a:lnTo>
                    <a:pt x="1375" y="1268"/>
                  </a:lnTo>
                  <a:lnTo>
                    <a:pt x="1366" y="1266"/>
                  </a:lnTo>
                  <a:lnTo>
                    <a:pt x="1360" y="1266"/>
                  </a:lnTo>
                  <a:lnTo>
                    <a:pt x="1360" y="1260"/>
                  </a:lnTo>
                  <a:lnTo>
                    <a:pt x="1372" y="1256"/>
                  </a:lnTo>
                  <a:lnTo>
                    <a:pt x="1366" y="1222"/>
                  </a:lnTo>
                  <a:lnTo>
                    <a:pt x="1378" y="1220"/>
                  </a:lnTo>
                  <a:lnTo>
                    <a:pt x="1372" y="1218"/>
                  </a:lnTo>
                  <a:lnTo>
                    <a:pt x="1381" y="1129"/>
                  </a:lnTo>
                  <a:lnTo>
                    <a:pt x="1366" y="1051"/>
                  </a:lnTo>
                  <a:lnTo>
                    <a:pt x="1357" y="1044"/>
                  </a:lnTo>
                  <a:lnTo>
                    <a:pt x="1352" y="1036"/>
                  </a:lnTo>
                  <a:lnTo>
                    <a:pt x="1352" y="1025"/>
                  </a:lnTo>
                  <a:lnTo>
                    <a:pt x="1343" y="1015"/>
                  </a:lnTo>
                  <a:lnTo>
                    <a:pt x="1334" y="931"/>
                  </a:lnTo>
                  <a:lnTo>
                    <a:pt x="1325" y="804"/>
                  </a:lnTo>
                  <a:lnTo>
                    <a:pt x="1331" y="766"/>
                  </a:lnTo>
                  <a:lnTo>
                    <a:pt x="1343" y="747"/>
                  </a:lnTo>
                  <a:lnTo>
                    <a:pt x="1337" y="709"/>
                  </a:lnTo>
                  <a:lnTo>
                    <a:pt x="1334" y="700"/>
                  </a:lnTo>
                  <a:lnTo>
                    <a:pt x="1328" y="694"/>
                  </a:lnTo>
                  <a:lnTo>
                    <a:pt x="1340" y="646"/>
                  </a:lnTo>
                  <a:lnTo>
                    <a:pt x="1349" y="641"/>
                  </a:lnTo>
                  <a:lnTo>
                    <a:pt x="1352" y="633"/>
                  </a:lnTo>
                  <a:lnTo>
                    <a:pt x="1349" y="624"/>
                  </a:lnTo>
                  <a:lnTo>
                    <a:pt x="1349" y="616"/>
                  </a:lnTo>
                  <a:lnTo>
                    <a:pt x="1337" y="618"/>
                  </a:lnTo>
                  <a:lnTo>
                    <a:pt x="1328" y="624"/>
                  </a:lnTo>
                  <a:lnTo>
                    <a:pt x="1302" y="616"/>
                  </a:lnTo>
                  <a:lnTo>
                    <a:pt x="1288" y="616"/>
                  </a:lnTo>
                  <a:lnTo>
                    <a:pt x="1273" y="616"/>
                  </a:lnTo>
                  <a:lnTo>
                    <a:pt x="1267" y="612"/>
                  </a:lnTo>
                  <a:lnTo>
                    <a:pt x="1273" y="610"/>
                  </a:lnTo>
                  <a:lnTo>
                    <a:pt x="1334" y="603"/>
                  </a:lnTo>
                  <a:lnTo>
                    <a:pt x="1354" y="586"/>
                  </a:lnTo>
                  <a:lnTo>
                    <a:pt x="1349" y="572"/>
                  </a:lnTo>
                  <a:lnTo>
                    <a:pt x="1352" y="559"/>
                  </a:lnTo>
                  <a:lnTo>
                    <a:pt x="1354" y="557"/>
                  </a:lnTo>
                  <a:lnTo>
                    <a:pt x="1360" y="555"/>
                  </a:lnTo>
                  <a:lnTo>
                    <a:pt x="1349" y="530"/>
                  </a:lnTo>
                  <a:lnTo>
                    <a:pt x="1369" y="509"/>
                  </a:lnTo>
                  <a:lnTo>
                    <a:pt x="1386" y="470"/>
                  </a:lnTo>
                  <a:lnTo>
                    <a:pt x="1439" y="475"/>
                  </a:lnTo>
                  <a:lnTo>
                    <a:pt x="1479" y="462"/>
                  </a:lnTo>
                  <a:lnTo>
                    <a:pt x="1523" y="466"/>
                  </a:lnTo>
                  <a:lnTo>
                    <a:pt x="1529" y="468"/>
                  </a:lnTo>
                  <a:lnTo>
                    <a:pt x="1535" y="475"/>
                  </a:lnTo>
                  <a:lnTo>
                    <a:pt x="1543" y="473"/>
                  </a:lnTo>
                  <a:lnTo>
                    <a:pt x="1558" y="473"/>
                  </a:lnTo>
                  <a:lnTo>
                    <a:pt x="1590" y="447"/>
                  </a:lnTo>
                  <a:lnTo>
                    <a:pt x="1584" y="445"/>
                  </a:lnTo>
                  <a:lnTo>
                    <a:pt x="1575" y="445"/>
                  </a:lnTo>
                  <a:lnTo>
                    <a:pt x="1587" y="433"/>
                  </a:lnTo>
                  <a:lnTo>
                    <a:pt x="1607" y="424"/>
                  </a:lnTo>
                  <a:lnTo>
                    <a:pt x="1613" y="424"/>
                  </a:lnTo>
                  <a:lnTo>
                    <a:pt x="1625" y="428"/>
                  </a:lnTo>
                  <a:lnTo>
                    <a:pt x="1625" y="432"/>
                  </a:lnTo>
                  <a:lnTo>
                    <a:pt x="1619" y="437"/>
                  </a:lnTo>
                  <a:lnTo>
                    <a:pt x="1631" y="432"/>
                  </a:lnTo>
                  <a:lnTo>
                    <a:pt x="1642" y="426"/>
                  </a:lnTo>
                  <a:lnTo>
                    <a:pt x="1651" y="409"/>
                  </a:lnTo>
                  <a:lnTo>
                    <a:pt x="1657" y="407"/>
                  </a:lnTo>
                  <a:lnTo>
                    <a:pt x="1668" y="409"/>
                  </a:lnTo>
                  <a:lnTo>
                    <a:pt x="1700" y="397"/>
                  </a:lnTo>
                  <a:lnTo>
                    <a:pt x="1706" y="397"/>
                  </a:lnTo>
                  <a:lnTo>
                    <a:pt x="1712" y="401"/>
                  </a:lnTo>
                  <a:lnTo>
                    <a:pt x="1703" y="416"/>
                  </a:lnTo>
                  <a:lnTo>
                    <a:pt x="1712" y="416"/>
                  </a:lnTo>
                  <a:lnTo>
                    <a:pt x="1732" y="416"/>
                  </a:lnTo>
                  <a:lnTo>
                    <a:pt x="1732" y="411"/>
                  </a:lnTo>
                  <a:lnTo>
                    <a:pt x="1735" y="407"/>
                  </a:lnTo>
                  <a:lnTo>
                    <a:pt x="1744" y="403"/>
                  </a:lnTo>
                  <a:lnTo>
                    <a:pt x="1761" y="407"/>
                  </a:lnTo>
                  <a:lnTo>
                    <a:pt x="1753" y="405"/>
                  </a:lnTo>
                  <a:lnTo>
                    <a:pt x="1750" y="401"/>
                  </a:lnTo>
                  <a:lnTo>
                    <a:pt x="1767" y="390"/>
                  </a:lnTo>
                  <a:lnTo>
                    <a:pt x="1779" y="390"/>
                  </a:lnTo>
                  <a:lnTo>
                    <a:pt x="1793" y="392"/>
                  </a:lnTo>
                  <a:lnTo>
                    <a:pt x="1799" y="376"/>
                  </a:lnTo>
                  <a:lnTo>
                    <a:pt x="1822" y="287"/>
                  </a:lnTo>
                  <a:lnTo>
                    <a:pt x="1744" y="291"/>
                  </a:lnTo>
                  <a:lnTo>
                    <a:pt x="1744" y="283"/>
                  </a:lnTo>
                  <a:lnTo>
                    <a:pt x="1761" y="281"/>
                  </a:lnTo>
                  <a:lnTo>
                    <a:pt x="1782" y="264"/>
                  </a:lnTo>
                  <a:lnTo>
                    <a:pt x="1785" y="226"/>
                  </a:lnTo>
                  <a:lnTo>
                    <a:pt x="1802" y="141"/>
                  </a:lnTo>
                  <a:lnTo>
                    <a:pt x="1878" y="129"/>
                  </a:lnTo>
                  <a:lnTo>
                    <a:pt x="1884" y="143"/>
                  </a:lnTo>
                  <a:lnTo>
                    <a:pt x="1886" y="158"/>
                  </a:lnTo>
                  <a:lnTo>
                    <a:pt x="1886" y="171"/>
                  </a:lnTo>
                  <a:lnTo>
                    <a:pt x="1889" y="188"/>
                  </a:lnTo>
                  <a:lnTo>
                    <a:pt x="1886" y="203"/>
                  </a:lnTo>
                  <a:lnTo>
                    <a:pt x="1886" y="221"/>
                  </a:lnTo>
                  <a:lnTo>
                    <a:pt x="1884" y="238"/>
                  </a:lnTo>
                  <a:lnTo>
                    <a:pt x="1886" y="255"/>
                  </a:lnTo>
                  <a:lnTo>
                    <a:pt x="1884" y="266"/>
                  </a:lnTo>
                  <a:lnTo>
                    <a:pt x="1881" y="281"/>
                  </a:lnTo>
                  <a:lnTo>
                    <a:pt x="1878" y="293"/>
                  </a:lnTo>
                  <a:lnTo>
                    <a:pt x="1878" y="308"/>
                  </a:lnTo>
                  <a:lnTo>
                    <a:pt x="1878" y="319"/>
                  </a:lnTo>
                  <a:lnTo>
                    <a:pt x="1878" y="335"/>
                  </a:lnTo>
                  <a:lnTo>
                    <a:pt x="1878" y="346"/>
                  </a:lnTo>
                  <a:lnTo>
                    <a:pt x="1878" y="361"/>
                  </a:lnTo>
                  <a:lnTo>
                    <a:pt x="1878" y="373"/>
                  </a:lnTo>
                  <a:lnTo>
                    <a:pt x="1878" y="386"/>
                  </a:lnTo>
                  <a:lnTo>
                    <a:pt x="1878" y="399"/>
                  </a:lnTo>
                  <a:lnTo>
                    <a:pt x="1878" y="413"/>
                  </a:lnTo>
                  <a:lnTo>
                    <a:pt x="1878" y="426"/>
                  </a:lnTo>
                  <a:lnTo>
                    <a:pt x="1881" y="439"/>
                  </a:lnTo>
                  <a:lnTo>
                    <a:pt x="1884" y="452"/>
                  </a:lnTo>
                  <a:lnTo>
                    <a:pt x="1889" y="468"/>
                  </a:lnTo>
                  <a:lnTo>
                    <a:pt x="1892" y="481"/>
                  </a:lnTo>
                  <a:lnTo>
                    <a:pt x="1889" y="496"/>
                  </a:lnTo>
                  <a:lnTo>
                    <a:pt x="1884" y="509"/>
                  </a:lnTo>
                  <a:lnTo>
                    <a:pt x="1889" y="525"/>
                  </a:lnTo>
                  <a:lnTo>
                    <a:pt x="1886" y="538"/>
                  </a:lnTo>
                  <a:lnTo>
                    <a:pt x="1884" y="551"/>
                  </a:lnTo>
                  <a:lnTo>
                    <a:pt x="1884" y="565"/>
                  </a:lnTo>
                  <a:lnTo>
                    <a:pt x="1884" y="578"/>
                  </a:lnTo>
                  <a:lnTo>
                    <a:pt x="1881" y="589"/>
                  </a:lnTo>
                  <a:lnTo>
                    <a:pt x="1881" y="603"/>
                  </a:lnTo>
                  <a:lnTo>
                    <a:pt x="1884" y="616"/>
                  </a:lnTo>
                  <a:lnTo>
                    <a:pt x="1889" y="629"/>
                  </a:lnTo>
                  <a:lnTo>
                    <a:pt x="1892" y="681"/>
                  </a:lnTo>
                  <a:lnTo>
                    <a:pt x="1892" y="686"/>
                  </a:lnTo>
                  <a:lnTo>
                    <a:pt x="1901" y="694"/>
                  </a:lnTo>
                  <a:lnTo>
                    <a:pt x="1878" y="720"/>
                  </a:lnTo>
                  <a:lnTo>
                    <a:pt x="1881" y="722"/>
                  </a:lnTo>
                  <a:lnTo>
                    <a:pt x="1886" y="726"/>
                  </a:lnTo>
                  <a:lnTo>
                    <a:pt x="1901" y="762"/>
                  </a:lnTo>
                  <a:lnTo>
                    <a:pt x="1904" y="762"/>
                  </a:lnTo>
                  <a:lnTo>
                    <a:pt x="1910" y="768"/>
                  </a:lnTo>
                  <a:lnTo>
                    <a:pt x="1907" y="772"/>
                  </a:lnTo>
                  <a:lnTo>
                    <a:pt x="1904" y="777"/>
                  </a:lnTo>
                  <a:lnTo>
                    <a:pt x="1901" y="785"/>
                  </a:lnTo>
                  <a:lnTo>
                    <a:pt x="1904" y="796"/>
                  </a:lnTo>
                  <a:lnTo>
                    <a:pt x="1907" y="804"/>
                  </a:lnTo>
                  <a:lnTo>
                    <a:pt x="1921" y="814"/>
                  </a:lnTo>
                  <a:lnTo>
                    <a:pt x="1927" y="810"/>
                  </a:lnTo>
                  <a:lnTo>
                    <a:pt x="1936" y="806"/>
                  </a:lnTo>
                  <a:lnTo>
                    <a:pt x="1947" y="817"/>
                  </a:lnTo>
                  <a:lnTo>
                    <a:pt x="1945" y="836"/>
                  </a:lnTo>
                  <a:lnTo>
                    <a:pt x="1956" y="850"/>
                  </a:lnTo>
                  <a:lnTo>
                    <a:pt x="1965" y="867"/>
                  </a:lnTo>
                  <a:lnTo>
                    <a:pt x="1965" y="884"/>
                  </a:lnTo>
                  <a:lnTo>
                    <a:pt x="1968" y="901"/>
                  </a:lnTo>
                  <a:lnTo>
                    <a:pt x="1965" y="918"/>
                  </a:lnTo>
                  <a:lnTo>
                    <a:pt x="1968" y="935"/>
                  </a:lnTo>
                  <a:lnTo>
                    <a:pt x="1974" y="952"/>
                  </a:lnTo>
                  <a:lnTo>
                    <a:pt x="1988" y="971"/>
                  </a:lnTo>
                  <a:lnTo>
                    <a:pt x="1985" y="990"/>
                  </a:lnTo>
                  <a:lnTo>
                    <a:pt x="1985" y="1011"/>
                  </a:lnTo>
                  <a:lnTo>
                    <a:pt x="1985" y="1021"/>
                  </a:lnTo>
                  <a:lnTo>
                    <a:pt x="1985" y="1032"/>
                  </a:lnTo>
                  <a:lnTo>
                    <a:pt x="1985" y="1042"/>
                  </a:lnTo>
                  <a:lnTo>
                    <a:pt x="1985" y="1053"/>
                  </a:lnTo>
                  <a:lnTo>
                    <a:pt x="1982" y="1063"/>
                  </a:lnTo>
                  <a:lnTo>
                    <a:pt x="1982" y="1072"/>
                  </a:lnTo>
                  <a:lnTo>
                    <a:pt x="1982" y="1084"/>
                  </a:lnTo>
                  <a:lnTo>
                    <a:pt x="1982" y="1095"/>
                  </a:lnTo>
                  <a:lnTo>
                    <a:pt x="1982" y="1104"/>
                  </a:lnTo>
                  <a:lnTo>
                    <a:pt x="1982" y="1114"/>
                  </a:lnTo>
                  <a:lnTo>
                    <a:pt x="1982" y="1125"/>
                  </a:lnTo>
                  <a:lnTo>
                    <a:pt x="1982" y="1137"/>
                  </a:lnTo>
                  <a:lnTo>
                    <a:pt x="1979" y="1156"/>
                  </a:lnTo>
                  <a:lnTo>
                    <a:pt x="1977" y="1177"/>
                  </a:lnTo>
                  <a:lnTo>
                    <a:pt x="1974" y="1186"/>
                  </a:lnTo>
                  <a:lnTo>
                    <a:pt x="1974" y="1198"/>
                  </a:lnTo>
                  <a:lnTo>
                    <a:pt x="1974" y="1209"/>
                  </a:lnTo>
                  <a:lnTo>
                    <a:pt x="1974" y="1220"/>
                  </a:lnTo>
                  <a:lnTo>
                    <a:pt x="1971" y="1239"/>
                  </a:lnTo>
                  <a:lnTo>
                    <a:pt x="1971" y="1260"/>
                  </a:lnTo>
                  <a:lnTo>
                    <a:pt x="1968" y="1270"/>
                  </a:lnTo>
                  <a:lnTo>
                    <a:pt x="1968" y="1281"/>
                  </a:lnTo>
                  <a:lnTo>
                    <a:pt x="1968" y="1293"/>
                  </a:lnTo>
                  <a:lnTo>
                    <a:pt x="1968" y="1304"/>
                  </a:lnTo>
                  <a:lnTo>
                    <a:pt x="1965" y="1323"/>
                  </a:lnTo>
                  <a:lnTo>
                    <a:pt x="1962" y="1344"/>
                  </a:lnTo>
                  <a:lnTo>
                    <a:pt x="1959" y="1353"/>
                  </a:lnTo>
                  <a:lnTo>
                    <a:pt x="1959" y="1365"/>
                  </a:lnTo>
                  <a:lnTo>
                    <a:pt x="1959" y="1374"/>
                  </a:lnTo>
                  <a:lnTo>
                    <a:pt x="1959" y="1386"/>
                  </a:lnTo>
                  <a:lnTo>
                    <a:pt x="1956" y="1395"/>
                  </a:lnTo>
                  <a:lnTo>
                    <a:pt x="1956" y="1405"/>
                  </a:lnTo>
                  <a:lnTo>
                    <a:pt x="1956" y="1416"/>
                  </a:lnTo>
                  <a:lnTo>
                    <a:pt x="1956" y="1428"/>
                  </a:lnTo>
                  <a:lnTo>
                    <a:pt x="1956" y="1437"/>
                  </a:lnTo>
                  <a:lnTo>
                    <a:pt x="1956" y="1447"/>
                  </a:lnTo>
                  <a:lnTo>
                    <a:pt x="1956" y="1458"/>
                  </a:lnTo>
                  <a:lnTo>
                    <a:pt x="1956" y="1469"/>
                  </a:lnTo>
                  <a:lnTo>
                    <a:pt x="1956" y="1488"/>
                  </a:lnTo>
                  <a:lnTo>
                    <a:pt x="1956" y="1509"/>
                  </a:lnTo>
                  <a:lnTo>
                    <a:pt x="1956" y="1519"/>
                  </a:lnTo>
                  <a:lnTo>
                    <a:pt x="1956" y="1530"/>
                  </a:lnTo>
                  <a:lnTo>
                    <a:pt x="1956" y="1542"/>
                  </a:lnTo>
                  <a:lnTo>
                    <a:pt x="1956" y="1553"/>
                  </a:lnTo>
                  <a:lnTo>
                    <a:pt x="1956" y="1572"/>
                  </a:lnTo>
                  <a:lnTo>
                    <a:pt x="1959" y="1593"/>
                  </a:lnTo>
                  <a:lnTo>
                    <a:pt x="1959" y="1602"/>
                  </a:lnTo>
                  <a:lnTo>
                    <a:pt x="1962" y="1614"/>
                  </a:lnTo>
                  <a:lnTo>
                    <a:pt x="1962" y="1625"/>
                  </a:lnTo>
                  <a:lnTo>
                    <a:pt x="1965" y="1637"/>
                  </a:lnTo>
                  <a:lnTo>
                    <a:pt x="1971" y="1639"/>
                  </a:lnTo>
                  <a:lnTo>
                    <a:pt x="1988" y="1644"/>
                  </a:lnTo>
                  <a:lnTo>
                    <a:pt x="1997" y="1661"/>
                  </a:lnTo>
                  <a:lnTo>
                    <a:pt x="1997" y="1680"/>
                  </a:lnTo>
                  <a:lnTo>
                    <a:pt x="1985" y="1699"/>
                  </a:lnTo>
                  <a:lnTo>
                    <a:pt x="1974" y="1720"/>
                  </a:lnTo>
                  <a:lnTo>
                    <a:pt x="2006" y="1792"/>
                  </a:lnTo>
                  <a:lnTo>
                    <a:pt x="2017" y="1802"/>
                  </a:lnTo>
                  <a:lnTo>
                    <a:pt x="2038" y="1810"/>
                  </a:lnTo>
                  <a:lnTo>
                    <a:pt x="2058" y="1806"/>
                  </a:lnTo>
                  <a:lnTo>
                    <a:pt x="2078" y="1802"/>
                  </a:lnTo>
                  <a:lnTo>
                    <a:pt x="2096" y="1794"/>
                  </a:lnTo>
                  <a:lnTo>
                    <a:pt x="2116" y="1789"/>
                  </a:lnTo>
                  <a:lnTo>
                    <a:pt x="2125" y="1773"/>
                  </a:lnTo>
                  <a:lnTo>
                    <a:pt x="2133" y="1756"/>
                  </a:lnTo>
                  <a:lnTo>
                    <a:pt x="2131" y="1739"/>
                  </a:lnTo>
                  <a:lnTo>
                    <a:pt x="2122" y="1724"/>
                  </a:lnTo>
                  <a:lnTo>
                    <a:pt x="2078" y="1716"/>
                  </a:lnTo>
                  <a:lnTo>
                    <a:pt x="2072" y="1699"/>
                  </a:lnTo>
                  <a:lnTo>
                    <a:pt x="2070" y="1684"/>
                  </a:lnTo>
                  <a:lnTo>
                    <a:pt x="2067" y="1669"/>
                  </a:lnTo>
                  <a:lnTo>
                    <a:pt x="2067" y="1656"/>
                  </a:lnTo>
                  <a:lnTo>
                    <a:pt x="2064" y="1639"/>
                  </a:lnTo>
                  <a:lnTo>
                    <a:pt x="2064" y="1623"/>
                  </a:lnTo>
                  <a:lnTo>
                    <a:pt x="2064" y="1608"/>
                  </a:lnTo>
                  <a:lnTo>
                    <a:pt x="2067" y="1595"/>
                  </a:lnTo>
                  <a:lnTo>
                    <a:pt x="2067" y="1578"/>
                  </a:lnTo>
                  <a:lnTo>
                    <a:pt x="2067" y="1562"/>
                  </a:lnTo>
                  <a:lnTo>
                    <a:pt x="2070" y="1547"/>
                  </a:lnTo>
                  <a:lnTo>
                    <a:pt x="2072" y="1532"/>
                  </a:lnTo>
                  <a:lnTo>
                    <a:pt x="2072" y="1515"/>
                  </a:lnTo>
                  <a:lnTo>
                    <a:pt x="2075" y="1502"/>
                  </a:lnTo>
                  <a:lnTo>
                    <a:pt x="2078" y="1485"/>
                  </a:lnTo>
                  <a:lnTo>
                    <a:pt x="2084" y="1471"/>
                  </a:lnTo>
                  <a:lnTo>
                    <a:pt x="2084" y="1454"/>
                  </a:lnTo>
                  <a:lnTo>
                    <a:pt x="2087" y="1439"/>
                  </a:lnTo>
                  <a:lnTo>
                    <a:pt x="2087" y="1424"/>
                  </a:lnTo>
                  <a:lnTo>
                    <a:pt x="2090" y="1409"/>
                  </a:lnTo>
                  <a:lnTo>
                    <a:pt x="2090" y="1391"/>
                  </a:lnTo>
                  <a:lnTo>
                    <a:pt x="2093" y="1378"/>
                  </a:lnTo>
                  <a:lnTo>
                    <a:pt x="2096" y="1361"/>
                  </a:lnTo>
                  <a:lnTo>
                    <a:pt x="2099" y="1348"/>
                  </a:lnTo>
                  <a:lnTo>
                    <a:pt x="2096" y="1331"/>
                  </a:lnTo>
                  <a:lnTo>
                    <a:pt x="2096" y="1317"/>
                  </a:lnTo>
                  <a:lnTo>
                    <a:pt x="2093" y="1302"/>
                  </a:lnTo>
                  <a:lnTo>
                    <a:pt x="2093" y="1289"/>
                  </a:lnTo>
                  <a:lnTo>
                    <a:pt x="2087" y="1274"/>
                  </a:lnTo>
                  <a:lnTo>
                    <a:pt x="2084" y="1260"/>
                  </a:lnTo>
                  <a:lnTo>
                    <a:pt x="2081" y="1245"/>
                  </a:lnTo>
                  <a:lnTo>
                    <a:pt x="2078" y="1232"/>
                  </a:lnTo>
                  <a:lnTo>
                    <a:pt x="2075" y="1213"/>
                  </a:lnTo>
                  <a:lnTo>
                    <a:pt x="2075" y="1194"/>
                  </a:lnTo>
                  <a:lnTo>
                    <a:pt x="2075" y="1175"/>
                  </a:lnTo>
                  <a:lnTo>
                    <a:pt x="2078" y="1158"/>
                  </a:lnTo>
                  <a:lnTo>
                    <a:pt x="2078" y="1139"/>
                  </a:lnTo>
                  <a:lnTo>
                    <a:pt x="2078" y="1122"/>
                  </a:lnTo>
                  <a:lnTo>
                    <a:pt x="2081" y="1104"/>
                  </a:lnTo>
                  <a:lnTo>
                    <a:pt x="2084" y="1087"/>
                  </a:lnTo>
                  <a:lnTo>
                    <a:pt x="2084" y="1068"/>
                  </a:lnTo>
                  <a:lnTo>
                    <a:pt x="2084" y="1051"/>
                  </a:lnTo>
                  <a:lnTo>
                    <a:pt x="2084" y="1034"/>
                  </a:lnTo>
                  <a:lnTo>
                    <a:pt x="2087" y="1017"/>
                  </a:lnTo>
                  <a:lnTo>
                    <a:pt x="2084" y="1000"/>
                  </a:lnTo>
                  <a:lnTo>
                    <a:pt x="2084" y="983"/>
                  </a:lnTo>
                  <a:lnTo>
                    <a:pt x="2081" y="966"/>
                  </a:lnTo>
                  <a:lnTo>
                    <a:pt x="2081" y="949"/>
                  </a:lnTo>
                  <a:lnTo>
                    <a:pt x="2070" y="943"/>
                  </a:lnTo>
                  <a:lnTo>
                    <a:pt x="2058" y="939"/>
                  </a:lnTo>
                  <a:lnTo>
                    <a:pt x="2078" y="869"/>
                  </a:lnTo>
                  <a:lnTo>
                    <a:pt x="2061" y="861"/>
                  </a:lnTo>
                  <a:lnTo>
                    <a:pt x="2035" y="859"/>
                  </a:lnTo>
                  <a:lnTo>
                    <a:pt x="2008" y="848"/>
                  </a:lnTo>
                  <a:lnTo>
                    <a:pt x="2006" y="796"/>
                  </a:lnTo>
                  <a:lnTo>
                    <a:pt x="2011" y="795"/>
                  </a:lnTo>
                  <a:lnTo>
                    <a:pt x="2026" y="798"/>
                  </a:lnTo>
                  <a:lnTo>
                    <a:pt x="2043" y="798"/>
                  </a:lnTo>
                  <a:lnTo>
                    <a:pt x="2058" y="804"/>
                  </a:lnTo>
                  <a:lnTo>
                    <a:pt x="2058" y="808"/>
                  </a:lnTo>
                  <a:lnTo>
                    <a:pt x="2055" y="814"/>
                  </a:lnTo>
                  <a:lnTo>
                    <a:pt x="2099" y="795"/>
                  </a:lnTo>
                  <a:lnTo>
                    <a:pt x="2107" y="796"/>
                  </a:lnTo>
                  <a:lnTo>
                    <a:pt x="2113" y="802"/>
                  </a:lnTo>
                  <a:lnTo>
                    <a:pt x="2136" y="789"/>
                  </a:lnTo>
                  <a:lnTo>
                    <a:pt x="2139" y="772"/>
                  </a:lnTo>
                  <a:lnTo>
                    <a:pt x="2142" y="755"/>
                  </a:lnTo>
                  <a:lnTo>
                    <a:pt x="2145" y="738"/>
                  </a:lnTo>
                  <a:lnTo>
                    <a:pt x="2148" y="720"/>
                  </a:lnTo>
                  <a:lnTo>
                    <a:pt x="2148" y="703"/>
                  </a:lnTo>
                  <a:lnTo>
                    <a:pt x="2148" y="686"/>
                  </a:lnTo>
                  <a:lnTo>
                    <a:pt x="2148" y="669"/>
                  </a:lnTo>
                  <a:lnTo>
                    <a:pt x="2148" y="652"/>
                  </a:lnTo>
                  <a:lnTo>
                    <a:pt x="2145" y="633"/>
                  </a:lnTo>
                  <a:lnTo>
                    <a:pt x="2145" y="616"/>
                  </a:lnTo>
                  <a:lnTo>
                    <a:pt x="2145" y="599"/>
                  </a:lnTo>
                  <a:lnTo>
                    <a:pt x="2145" y="582"/>
                  </a:lnTo>
                  <a:lnTo>
                    <a:pt x="2145" y="565"/>
                  </a:lnTo>
                  <a:lnTo>
                    <a:pt x="2148" y="547"/>
                  </a:lnTo>
                  <a:lnTo>
                    <a:pt x="2148" y="530"/>
                  </a:lnTo>
                  <a:lnTo>
                    <a:pt x="2154" y="515"/>
                  </a:lnTo>
                  <a:lnTo>
                    <a:pt x="2148" y="509"/>
                  </a:lnTo>
                  <a:lnTo>
                    <a:pt x="2154" y="502"/>
                  </a:lnTo>
                  <a:lnTo>
                    <a:pt x="2165" y="496"/>
                  </a:lnTo>
                  <a:lnTo>
                    <a:pt x="2180" y="490"/>
                  </a:lnTo>
                  <a:lnTo>
                    <a:pt x="2200" y="490"/>
                  </a:lnTo>
                  <a:lnTo>
                    <a:pt x="2235" y="477"/>
                  </a:lnTo>
                  <a:lnTo>
                    <a:pt x="2247" y="468"/>
                  </a:lnTo>
                  <a:lnTo>
                    <a:pt x="2244" y="456"/>
                  </a:lnTo>
                  <a:lnTo>
                    <a:pt x="2258" y="449"/>
                  </a:lnTo>
                  <a:lnTo>
                    <a:pt x="2285" y="458"/>
                  </a:lnTo>
                  <a:lnTo>
                    <a:pt x="2302" y="473"/>
                  </a:lnTo>
                  <a:lnTo>
                    <a:pt x="2311" y="473"/>
                  </a:lnTo>
                  <a:lnTo>
                    <a:pt x="2322" y="475"/>
                  </a:lnTo>
                  <a:lnTo>
                    <a:pt x="2386" y="464"/>
                  </a:lnTo>
                  <a:lnTo>
                    <a:pt x="2386" y="456"/>
                  </a:lnTo>
                  <a:lnTo>
                    <a:pt x="2386" y="452"/>
                  </a:lnTo>
                  <a:lnTo>
                    <a:pt x="2401" y="445"/>
                  </a:lnTo>
                  <a:lnTo>
                    <a:pt x="2421" y="447"/>
                  </a:lnTo>
                  <a:lnTo>
                    <a:pt x="2421" y="466"/>
                  </a:lnTo>
                  <a:lnTo>
                    <a:pt x="2430" y="468"/>
                  </a:lnTo>
                  <a:lnTo>
                    <a:pt x="2442" y="475"/>
                  </a:lnTo>
                  <a:lnTo>
                    <a:pt x="2433" y="479"/>
                  </a:lnTo>
                  <a:lnTo>
                    <a:pt x="2421" y="479"/>
                  </a:lnTo>
                  <a:lnTo>
                    <a:pt x="2398" y="483"/>
                  </a:lnTo>
                  <a:lnTo>
                    <a:pt x="2378" y="490"/>
                  </a:lnTo>
                  <a:lnTo>
                    <a:pt x="2351" y="492"/>
                  </a:lnTo>
                  <a:lnTo>
                    <a:pt x="2328" y="490"/>
                  </a:lnTo>
                  <a:lnTo>
                    <a:pt x="2320" y="492"/>
                  </a:lnTo>
                  <a:lnTo>
                    <a:pt x="2311" y="496"/>
                  </a:lnTo>
                  <a:lnTo>
                    <a:pt x="2302" y="508"/>
                  </a:lnTo>
                  <a:lnTo>
                    <a:pt x="2296" y="519"/>
                  </a:lnTo>
                  <a:lnTo>
                    <a:pt x="2290" y="530"/>
                  </a:lnTo>
                  <a:lnTo>
                    <a:pt x="2290" y="544"/>
                  </a:lnTo>
                  <a:lnTo>
                    <a:pt x="2288" y="555"/>
                  </a:lnTo>
                  <a:lnTo>
                    <a:pt x="2285" y="568"/>
                  </a:lnTo>
                  <a:lnTo>
                    <a:pt x="2285" y="582"/>
                  </a:lnTo>
                  <a:lnTo>
                    <a:pt x="2288" y="597"/>
                  </a:lnTo>
                  <a:lnTo>
                    <a:pt x="2288" y="608"/>
                  </a:lnTo>
                  <a:lnTo>
                    <a:pt x="2293" y="622"/>
                  </a:lnTo>
                  <a:lnTo>
                    <a:pt x="2296" y="635"/>
                  </a:lnTo>
                  <a:lnTo>
                    <a:pt x="2305" y="648"/>
                  </a:lnTo>
                  <a:lnTo>
                    <a:pt x="2311" y="660"/>
                  </a:lnTo>
                  <a:lnTo>
                    <a:pt x="2320" y="673"/>
                  </a:lnTo>
                  <a:lnTo>
                    <a:pt x="2331" y="684"/>
                  </a:lnTo>
                  <a:lnTo>
                    <a:pt x="2346" y="698"/>
                  </a:lnTo>
                  <a:lnTo>
                    <a:pt x="2351" y="715"/>
                  </a:lnTo>
                  <a:lnTo>
                    <a:pt x="2360" y="736"/>
                  </a:lnTo>
                  <a:lnTo>
                    <a:pt x="2363" y="755"/>
                  </a:lnTo>
                  <a:lnTo>
                    <a:pt x="2369" y="776"/>
                  </a:lnTo>
                  <a:lnTo>
                    <a:pt x="2369" y="795"/>
                  </a:lnTo>
                  <a:lnTo>
                    <a:pt x="2372" y="815"/>
                  </a:lnTo>
                  <a:lnTo>
                    <a:pt x="2372" y="825"/>
                  </a:lnTo>
                  <a:lnTo>
                    <a:pt x="2372" y="835"/>
                  </a:lnTo>
                  <a:lnTo>
                    <a:pt x="2372" y="846"/>
                  </a:lnTo>
                  <a:lnTo>
                    <a:pt x="2375" y="857"/>
                  </a:lnTo>
                  <a:lnTo>
                    <a:pt x="2375" y="876"/>
                  </a:lnTo>
                  <a:lnTo>
                    <a:pt x="2375" y="897"/>
                  </a:lnTo>
                  <a:lnTo>
                    <a:pt x="2375" y="916"/>
                  </a:lnTo>
                  <a:lnTo>
                    <a:pt x="2378" y="937"/>
                  </a:lnTo>
                  <a:lnTo>
                    <a:pt x="2378" y="956"/>
                  </a:lnTo>
                  <a:lnTo>
                    <a:pt x="2378" y="977"/>
                  </a:lnTo>
                  <a:lnTo>
                    <a:pt x="2381" y="996"/>
                  </a:lnTo>
                  <a:lnTo>
                    <a:pt x="2389" y="1017"/>
                  </a:lnTo>
                  <a:lnTo>
                    <a:pt x="2401" y="1017"/>
                  </a:lnTo>
                  <a:lnTo>
                    <a:pt x="2413" y="1013"/>
                  </a:lnTo>
                  <a:lnTo>
                    <a:pt x="2421" y="1002"/>
                  </a:lnTo>
                  <a:lnTo>
                    <a:pt x="2427" y="988"/>
                  </a:lnTo>
                  <a:lnTo>
                    <a:pt x="2418" y="987"/>
                  </a:lnTo>
                  <a:lnTo>
                    <a:pt x="2410" y="985"/>
                  </a:lnTo>
                  <a:lnTo>
                    <a:pt x="2398" y="969"/>
                  </a:lnTo>
                  <a:lnTo>
                    <a:pt x="2398" y="956"/>
                  </a:lnTo>
                  <a:lnTo>
                    <a:pt x="2398" y="941"/>
                  </a:lnTo>
                  <a:lnTo>
                    <a:pt x="2407" y="926"/>
                  </a:lnTo>
                  <a:lnTo>
                    <a:pt x="2410" y="909"/>
                  </a:lnTo>
                  <a:lnTo>
                    <a:pt x="2415" y="892"/>
                  </a:lnTo>
                  <a:lnTo>
                    <a:pt x="2415" y="876"/>
                  </a:lnTo>
                  <a:lnTo>
                    <a:pt x="2410" y="861"/>
                  </a:lnTo>
                  <a:lnTo>
                    <a:pt x="2415" y="848"/>
                  </a:lnTo>
                  <a:lnTo>
                    <a:pt x="2421" y="835"/>
                  </a:lnTo>
                  <a:lnTo>
                    <a:pt x="2424" y="821"/>
                  </a:lnTo>
                  <a:lnTo>
                    <a:pt x="2430" y="810"/>
                  </a:lnTo>
                  <a:lnTo>
                    <a:pt x="2430" y="796"/>
                  </a:lnTo>
                  <a:lnTo>
                    <a:pt x="2430" y="783"/>
                  </a:lnTo>
                  <a:lnTo>
                    <a:pt x="2430" y="772"/>
                  </a:lnTo>
                  <a:lnTo>
                    <a:pt x="2433" y="760"/>
                  </a:lnTo>
                  <a:lnTo>
                    <a:pt x="2430" y="747"/>
                  </a:lnTo>
                  <a:lnTo>
                    <a:pt x="2427" y="736"/>
                  </a:lnTo>
                  <a:lnTo>
                    <a:pt x="2424" y="724"/>
                  </a:lnTo>
                  <a:lnTo>
                    <a:pt x="2424" y="713"/>
                  </a:lnTo>
                  <a:lnTo>
                    <a:pt x="2421" y="701"/>
                  </a:lnTo>
                  <a:lnTo>
                    <a:pt x="2418" y="690"/>
                  </a:lnTo>
                  <a:lnTo>
                    <a:pt x="2418" y="679"/>
                  </a:lnTo>
                  <a:lnTo>
                    <a:pt x="2418" y="667"/>
                  </a:lnTo>
                  <a:lnTo>
                    <a:pt x="2401" y="652"/>
                  </a:lnTo>
                  <a:lnTo>
                    <a:pt x="2395" y="639"/>
                  </a:lnTo>
                  <a:lnTo>
                    <a:pt x="2395" y="622"/>
                  </a:lnTo>
                  <a:lnTo>
                    <a:pt x="2407" y="612"/>
                  </a:lnTo>
                  <a:lnTo>
                    <a:pt x="2418" y="606"/>
                  </a:lnTo>
                  <a:lnTo>
                    <a:pt x="2439" y="608"/>
                  </a:lnTo>
                  <a:lnTo>
                    <a:pt x="2445" y="614"/>
                  </a:lnTo>
                  <a:lnTo>
                    <a:pt x="2450" y="625"/>
                  </a:lnTo>
                  <a:lnTo>
                    <a:pt x="2456" y="635"/>
                  </a:lnTo>
                  <a:lnTo>
                    <a:pt x="2468" y="646"/>
                  </a:lnTo>
                  <a:lnTo>
                    <a:pt x="2468" y="660"/>
                  </a:lnTo>
                  <a:lnTo>
                    <a:pt x="2468" y="673"/>
                  </a:lnTo>
                  <a:lnTo>
                    <a:pt x="2468" y="686"/>
                  </a:lnTo>
                  <a:lnTo>
                    <a:pt x="2468" y="701"/>
                  </a:lnTo>
                  <a:lnTo>
                    <a:pt x="2468" y="715"/>
                  </a:lnTo>
                  <a:lnTo>
                    <a:pt x="2471" y="730"/>
                  </a:lnTo>
                  <a:lnTo>
                    <a:pt x="2471" y="743"/>
                  </a:lnTo>
                  <a:lnTo>
                    <a:pt x="2474" y="758"/>
                  </a:lnTo>
                  <a:lnTo>
                    <a:pt x="2476" y="764"/>
                  </a:lnTo>
                  <a:lnTo>
                    <a:pt x="2491" y="766"/>
                  </a:lnTo>
                  <a:lnTo>
                    <a:pt x="2508" y="751"/>
                  </a:lnTo>
                  <a:lnTo>
                    <a:pt x="2549" y="911"/>
                  </a:lnTo>
                  <a:lnTo>
                    <a:pt x="2540" y="912"/>
                  </a:lnTo>
                  <a:lnTo>
                    <a:pt x="2532" y="920"/>
                  </a:lnTo>
                  <a:lnTo>
                    <a:pt x="2552" y="1228"/>
                  </a:lnTo>
                  <a:lnTo>
                    <a:pt x="2555" y="1234"/>
                  </a:lnTo>
                  <a:lnTo>
                    <a:pt x="2561" y="1241"/>
                  </a:lnTo>
                  <a:lnTo>
                    <a:pt x="2572" y="1443"/>
                  </a:lnTo>
                  <a:lnTo>
                    <a:pt x="2581" y="1502"/>
                  </a:lnTo>
                  <a:lnTo>
                    <a:pt x="2575" y="1659"/>
                  </a:lnTo>
                  <a:lnTo>
                    <a:pt x="2575" y="1734"/>
                  </a:lnTo>
                  <a:lnTo>
                    <a:pt x="2581" y="1737"/>
                  </a:lnTo>
                  <a:lnTo>
                    <a:pt x="2590" y="1747"/>
                  </a:lnTo>
                  <a:lnTo>
                    <a:pt x="2578" y="1777"/>
                  </a:lnTo>
                  <a:lnTo>
                    <a:pt x="2593" y="1777"/>
                  </a:lnTo>
                  <a:lnTo>
                    <a:pt x="2610" y="1777"/>
                  </a:lnTo>
                  <a:lnTo>
                    <a:pt x="2604" y="1772"/>
                  </a:lnTo>
                  <a:lnTo>
                    <a:pt x="2610" y="1766"/>
                  </a:lnTo>
                  <a:lnTo>
                    <a:pt x="2654" y="1754"/>
                  </a:lnTo>
                  <a:lnTo>
                    <a:pt x="2663" y="1754"/>
                  </a:lnTo>
                  <a:lnTo>
                    <a:pt x="2663" y="1762"/>
                  </a:lnTo>
                  <a:lnTo>
                    <a:pt x="2660" y="1768"/>
                  </a:lnTo>
                  <a:lnTo>
                    <a:pt x="2665" y="1775"/>
                  </a:lnTo>
                  <a:lnTo>
                    <a:pt x="2671" y="1775"/>
                  </a:lnTo>
                  <a:lnTo>
                    <a:pt x="2680" y="1779"/>
                  </a:lnTo>
                  <a:lnTo>
                    <a:pt x="2686" y="1775"/>
                  </a:lnTo>
                  <a:lnTo>
                    <a:pt x="2683" y="1772"/>
                  </a:lnTo>
                  <a:lnTo>
                    <a:pt x="2683" y="1760"/>
                  </a:lnTo>
                  <a:lnTo>
                    <a:pt x="2689" y="1753"/>
                  </a:lnTo>
                  <a:lnTo>
                    <a:pt x="2694" y="1743"/>
                  </a:lnTo>
                  <a:lnTo>
                    <a:pt x="2697" y="1735"/>
                  </a:lnTo>
                  <a:lnTo>
                    <a:pt x="2709" y="1728"/>
                  </a:lnTo>
                  <a:lnTo>
                    <a:pt x="2712" y="1720"/>
                  </a:lnTo>
                  <a:lnTo>
                    <a:pt x="2712" y="1711"/>
                  </a:lnTo>
                  <a:lnTo>
                    <a:pt x="2721" y="1705"/>
                  </a:lnTo>
                  <a:lnTo>
                    <a:pt x="2724" y="1694"/>
                  </a:lnTo>
                  <a:lnTo>
                    <a:pt x="2726" y="1682"/>
                  </a:lnTo>
                  <a:lnTo>
                    <a:pt x="2726" y="1420"/>
                  </a:lnTo>
                  <a:lnTo>
                    <a:pt x="2718" y="1412"/>
                  </a:lnTo>
                  <a:lnTo>
                    <a:pt x="2712" y="1409"/>
                  </a:lnTo>
                  <a:lnTo>
                    <a:pt x="2721" y="1401"/>
                  </a:lnTo>
                  <a:lnTo>
                    <a:pt x="2726" y="1393"/>
                  </a:lnTo>
                  <a:lnTo>
                    <a:pt x="2726" y="1384"/>
                  </a:lnTo>
                  <a:lnTo>
                    <a:pt x="2724" y="1378"/>
                  </a:lnTo>
                  <a:lnTo>
                    <a:pt x="2726" y="1372"/>
                  </a:lnTo>
                  <a:lnTo>
                    <a:pt x="2735" y="1367"/>
                  </a:lnTo>
                  <a:lnTo>
                    <a:pt x="2744" y="1338"/>
                  </a:lnTo>
                  <a:lnTo>
                    <a:pt x="2750" y="1331"/>
                  </a:lnTo>
                  <a:lnTo>
                    <a:pt x="2758" y="1329"/>
                  </a:lnTo>
                  <a:lnTo>
                    <a:pt x="2753" y="1325"/>
                  </a:lnTo>
                  <a:lnTo>
                    <a:pt x="2750" y="1325"/>
                  </a:lnTo>
                  <a:lnTo>
                    <a:pt x="2750" y="1317"/>
                  </a:lnTo>
                  <a:lnTo>
                    <a:pt x="2764" y="1315"/>
                  </a:lnTo>
                  <a:lnTo>
                    <a:pt x="2776" y="1319"/>
                  </a:lnTo>
                  <a:lnTo>
                    <a:pt x="2788" y="1327"/>
                  </a:lnTo>
                  <a:lnTo>
                    <a:pt x="2782" y="1357"/>
                  </a:lnTo>
                  <a:lnTo>
                    <a:pt x="2819" y="1532"/>
                  </a:lnTo>
                  <a:lnTo>
                    <a:pt x="2822" y="1536"/>
                  </a:lnTo>
                  <a:lnTo>
                    <a:pt x="2831" y="1540"/>
                  </a:lnTo>
                  <a:lnTo>
                    <a:pt x="2849" y="1574"/>
                  </a:lnTo>
                  <a:lnTo>
                    <a:pt x="2883" y="1585"/>
                  </a:lnTo>
                  <a:lnTo>
                    <a:pt x="2924" y="1581"/>
                  </a:lnTo>
                  <a:lnTo>
                    <a:pt x="2924" y="1578"/>
                  </a:lnTo>
                  <a:lnTo>
                    <a:pt x="2927" y="1574"/>
                  </a:lnTo>
                  <a:lnTo>
                    <a:pt x="2942" y="1572"/>
                  </a:lnTo>
                  <a:lnTo>
                    <a:pt x="2953" y="1578"/>
                  </a:lnTo>
                  <a:lnTo>
                    <a:pt x="2962" y="1585"/>
                  </a:lnTo>
                  <a:lnTo>
                    <a:pt x="2974" y="1593"/>
                  </a:lnTo>
                  <a:lnTo>
                    <a:pt x="2976" y="1608"/>
                  </a:lnTo>
                  <a:lnTo>
                    <a:pt x="2976" y="1625"/>
                  </a:lnTo>
                  <a:lnTo>
                    <a:pt x="2979" y="1640"/>
                  </a:lnTo>
                  <a:lnTo>
                    <a:pt x="2991" y="1658"/>
                  </a:lnTo>
                  <a:lnTo>
                    <a:pt x="2997" y="1663"/>
                  </a:lnTo>
                  <a:lnTo>
                    <a:pt x="3003" y="1677"/>
                  </a:lnTo>
                  <a:lnTo>
                    <a:pt x="3000" y="1692"/>
                  </a:lnTo>
                  <a:lnTo>
                    <a:pt x="3006" y="1696"/>
                  </a:lnTo>
                  <a:lnTo>
                    <a:pt x="3014" y="1701"/>
                  </a:lnTo>
                  <a:lnTo>
                    <a:pt x="3029" y="1813"/>
                  </a:lnTo>
                  <a:lnTo>
                    <a:pt x="3037" y="1815"/>
                  </a:lnTo>
                  <a:lnTo>
                    <a:pt x="3052" y="1823"/>
                  </a:lnTo>
                  <a:lnTo>
                    <a:pt x="3055" y="1844"/>
                  </a:lnTo>
                  <a:lnTo>
                    <a:pt x="3049" y="1848"/>
                  </a:lnTo>
                  <a:lnTo>
                    <a:pt x="3043" y="1853"/>
                  </a:lnTo>
                  <a:lnTo>
                    <a:pt x="3052" y="1855"/>
                  </a:lnTo>
                  <a:lnTo>
                    <a:pt x="3067" y="1855"/>
                  </a:lnTo>
                  <a:lnTo>
                    <a:pt x="3081" y="1853"/>
                  </a:lnTo>
                  <a:lnTo>
                    <a:pt x="3096" y="1855"/>
                  </a:lnTo>
                  <a:lnTo>
                    <a:pt x="3104" y="1851"/>
                  </a:lnTo>
                  <a:lnTo>
                    <a:pt x="3116" y="1849"/>
                  </a:lnTo>
                  <a:lnTo>
                    <a:pt x="3096" y="1840"/>
                  </a:lnTo>
                  <a:lnTo>
                    <a:pt x="3090" y="1832"/>
                  </a:lnTo>
                  <a:lnTo>
                    <a:pt x="3087" y="1827"/>
                  </a:lnTo>
                  <a:lnTo>
                    <a:pt x="3099" y="1825"/>
                  </a:lnTo>
                  <a:lnTo>
                    <a:pt x="3110" y="1821"/>
                  </a:lnTo>
                  <a:lnTo>
                    <a:pt x="3110" y="1813"/>
                  </a:lnTo>
                  <a:lnTo>
                    <a:pt x="3104" y="1810"/>
                  </a:lnTo>
                  <a:lnTo>
                    <a:pt x="3107" y="1802"/>
                  </a:lnTo>
                  <a:lnTo>
                    <a:pt x="3122" y="1794"/>
                  </a:lnTo>
                  <a:lnTo>
                    <a:pt x="3116" y="1792"/>
                  </a:lnTo>
                  <a:lnTo>
                    <a:pt x="3110" y="1791"/>
                  </a:lnTo>
                  <a:lnTo>
                    <a:pt x="3110" y="1781"/>
                  </a:lnTo>
                  <a:lnTo>
                    <a:pt x="3122" y="1773"/>
                  </a:lnTo>
                  <a:lnTo>
                    <a:pt x="3116" y="1756"/>
                  </a:lnTo>
                  <a:lnTo>
                    <a:pt x="3139" y="1671"/>
                  </a:lnTo>
                  <a:lnTo>
                    <a:pt x="3139" y="1663"/>
                  </a:lnTo>
                  <a:lnTo>
                    <a:pt x="3145" y="1659"/>
                  </a:lnTo>
                  <a:lnTo>
                    <a:pt x="3145" y="1637"/>
                  </a:lnTo>
                  <a:lnTo>
                    <a:pt x="3148" y="1631"/>
                  </a:lnTo>
                  <a:lnTo>
                    <a:pt x="3148" y="1623"/>
                  </a:lnTo>
                  <a:lnTo>
                    <a:pt x="3145" y="1576"/>
                  </a:lnTo>
                  <a:lnTo>
                    <a:pt x="3154" y="1566"/>
                  </a:lnTo>
                  <a:lnTo>
                    <a:pt x="3171" y="1562"/>
                  </a:lnTo>
                  <a:lnTo>
                    <a:pt x="3183" y="1555"/>
                  </a:lnTo>
                  <a:lnTo>
                    <a:pt x="3197" y="1545"/>
                  </a:lnTo>
                  <a:lnTo>
                    <a:pt x="3206" y="1542"/>
                  </a:lnTo>
                  <a:lnTo>
                    <a:pt x="3224" y="1538"/>
                  </a:lnTo>
                  <a:lnTo>
                    <a:pt x="3232" y="1540"/>
                  </a:lnTo>
                  <a:lnTo>
                    <a:pt x="3235" y="1543"/>
                  </a:lnTo>
                  <a:lnTo>
                    <a:pt x="3241" y="1591"/>
                  </a:lnTo>
                  <a:lnTo>
                    <a:pt x="3238" y="1599"/>
                  </a:lnTo>
                  <a:lnTo>
                    <a:pt x="3232" y="1604"/>
                  </a:lnTo>
                  <a:lnTo>
                    <a:pt x="3232" y="1608"/>
                  </a:lnTo>
                  <a:lnTo>
                    <a:pt x="3232" y="1612"/>
                  </a:lnTo>
                  <a:lnTo>
                    <a:pt x="3241" y="1618"/>
                  </a:lnTo>
                  <a:lnTo>
                    <a:pt x="3261" y="1623"/>
                  </a:lnTo>
                  <a:lnTo>
                    <a:pt x="3276" y="1635"/>
                  </a:lnTo>
                  <a:lnTo>
                    <a:pt x="3264" y="1640"/>
                  </a:lnTo>
                  <a:lnTo>
                    <a:pt x="3244" y="1644"/>
                  </a:lnTo>
                  <a:lnTo>
                    <a:pt x="3247" y="1659"/>
                  </a:lnTo>
                  <a:lnTo>
                    <a:pt x="3258" y="1661"/>
                  </a:lnTo>
                  <a:lnTo>
                    <a:pt x="3267" y="1669"/>
                  </a:lnTo>
                  <a:lnTo>
                    <a:pt x="3287" y="1675"/>
                  </a:lnTo>
                  <a:lnTo>
                    <a:pt x="3311" y="1677"/>
                  </a:lnTo>
                  <a:lnTo>
                    <a:pt x="3305" y="1692"/>
                  </a:lnTo>
                  <a:lnTo>
                    <a:pt x="3302" y="1707"/>
                  </a:lnTo>
                  <a:lnTo>
                    <a:pt x="3296" y="1722"/>
                  </a:lnTo>
                  <a:lnTo>
                    <a:pt x="3293" y="1739"/>
                  </a:lnTo>
                  <a:lnTo>
                    <a:pt x="3287" y="1754"/>
                  </a:lnTo>
                  <a:lnTo>
                    <a:pt x="3285" y="1770"/>
                  </a:lnTo>
                  <a:lnTo>
                    <a:pt x="3282" y="1787"/>
                  </a:lnTo>
                  <a:lnTo>
                    <a:pt x="3279" y="1804"/>
                  </a:lnTo>
                  <a:lnTo>
                    <a:pt x="3273" y="1819"/>
                  </a:lnTo>
                  <a:lnTo>
                    <a:pt x="3270" y="1836"/>
                  </a:lnTo>
                  <a:lnTo>
                    <a:pt x="3264" y="1851"/>
                  </a:lnTo>
                  <a:lnTo>
                    <a:pt x="3261" y="1869"/>
                  </a:lnTo>
                  <a:lnTo>
                    <a:pt x="3255" y="1884"/>
                  </a:lnTo>
                  <a:lnTo>
                    <a:pt x="3253" y="1901"/>
                  </a:lnTo>
                  <a:lnTo>
                    <a:pt x="3250" y="1918"/>
                  </a:lnTo>
                  <a:lnTo>
                    <a:pt x="3250" y="1935"/>
                  </a:lnTo>
                  <a:lnTo>
                    <a:pt x="3244" y="1950"/>
                  </a:lnTo>
                  <a:lnTo>
                    <a:pt x="3241" y="1967"/>
                  </a:lnTo>
                  <a:lnTo>
                    <a:pt x="3238" y="1983"/>
                  </a:lnTo>
                  <a:lnTo>
                    <a:pt x="3238" y="2000"/>
                  </a:lnTo>
                  <a:lnTo>
                    <a:pt x="3235" y="2015"/>
                  </a:lnTo>
                  <a:lnTo>
                    <a:pt x="3235" y="2032"/>
                  </a:lnTo>
                  <a:lnTo>
                    <a:pt x="3235" y="2049"/>
                  </a:lnTo>
                  <a:lnTo>
                    <a:pt x="3235" y="2066"/>
                  </a:lnTo>
                  <a:lnTo>
                    <a:pt x="3235" y="2081"/>
                  </a:lnTo>
                  <a:lnTo>
                    <a:pt x="3235" y="2098"/>
                  </a:lnTo>
                  <a:lnTo>
                    <a:pt x="3238" y="2114"/>
                  </a:lnTo>
                  <a:lnTo>
                    <a:pt x="3244" y="2131"/>
                  </a:lnTo>
                  <a:lnTo>
                    <a:pt x="3244" y="2146"/>
                  </a:lnTo>
                  <a:lnTo>
                    <a:pt x="3250" y="2163"/>
                  </a:lnTo>
                  <a:lnTo>
                    <a:pt x="3255" y="2180"/>
                  </a:lnTo>
                  <a:lnTo>
                    <a:pt x="3264" y="2197"/>
                  </a:lnTo>
                  <a:lnTo>
                    <a:pt x="3270" y="2201"/>
                  </a:lnTo>
                  <a:lnTo>
                    <a:pt x="3279" y="2209"/>
                  </a:lnTo>
                  <a:lnTo>
                    <a:pt x="3276" y="2218"/>
                  </a:lnTo>
                  <a:lnTo>
                    <a:pt x="3276" y="2230"/>
                  </a:lnTo>
                  <a:lnTo>
                    <a:pt x="3276" y="2241"/>
                  </a:lnTo>
                  <a:lnTo>
                    <a:pt x="3276" y="2252"/>
                  </a:lnTo>
                  <a:lnTo>
                    <a:pt x="3273" y="2262"/>
                  </a:lnTo>
                  <a:lnTo>
                    <a:pt x="3273" y="2273"/>
                  </a:lnTo>
                  <a:lnTo>
                    <a:pt x="3273" y="2285"/>
                  </a:lnTo>
                  <a:lnTo>
                    <a:pt x="3273" y="2296"/>
                  </a:lnTo>
                  <a:lnTo>
                    <a:pt x="3270" y="2306"/>
                  </a:lnTo>
                  <a:lnTo>
                    <a:pt x="3270" y="2317"/>
                  </a:lnTo>
                  <a:lnTo>
                    <a:pt x="3270" y="2328"/>
                  </a:lnTo>
                  <a:lnTo>
                    <a:pt x="3270" y="2340"/>
                  </a:lnTo>
                  <a:lnTo>
                    <a:pt x="3270" y="2351"/>
                  </a:lnTo>
                  <a:lnTo>
                    <a:pt x="3270" y="2363"/>
                  </a:lnTo>
                  <a:lnTo>
                    <a:pt x="3270" y="2374"/>
                  </a:lnTo>
                  <a:lnTo>
                    <a:pt x="3270" y="2386"/>
                  </a:lnTo>
                  <a:lnTo>
                    <a:pt x="3267" y="2395"/>
                  </a:lnTo>
                  <a:lnTo>
                    <a:pt x="3267" y="2406"/>
                  </a:lnTo>
                  <a:lnTo>
                    <a:pt x="3267" y="2418"/>
                  </a:lnTo>
                  <a:lnTo>
                    <a:pt x="3267" y="2429"/>
                  </a:lnTo>
                  <a:lnTo>
                    <a:pt x="3264" y="2439"/>
                  </a:lnTo>
                  <a:lnTo>
                    <a:pt x="3264" y="2450"/>
                  </a:lnTo>
                  <a:lnTo>
                    <a:pt x="3264" y="2462"/>
                  </a:lnTo>
                  <a:lnTo>
                    <a:pt x="3264" y="2473"/>
                  </a:lnTo>
                  <a:lnTo>
                    <a:pt x="3264" y="2484"/>
                  </a:lnTo>
                  <a:lnTo>
                    <a:pt x="3264" y="2496"/>
                  </a:lnTo>
                  <a:lnTo>
                    <a:pt x="3264" y="2507"/>
                  </a:lnTo>
                  <a:lnTo>
                    <a:pt x="3264" y="2519"/>
                  </a:lnTo>
                  <a:lnTo>
                    <a:pt x="3264" y="2530"/>
                  </a:lnTo>
                  <a:lnTo>
                    <a:pt x="3264" y="2541"/>
                  </a:lnTo>
                  <a:lnTo>
                    <a:pt x="3264" y="2553"/>
                  </a:lnTo>
                  <a:lnTo>
                    <a:pt x="3267" y="2564"/>
                  </a:lnTo>
                  <a:lnTo>
                    <a:pt x="3282" y="2581"/>
                  </a:lnTo>
                  <a:lnTo>
                    <a:pt x="3293" y="2602"/>
                  </a:lnTo>
                  <a:lnTo>
                    <a:pt x="3296" y="2612"/>
                  </a:lnTo>
                  <a:lnTo>
                    <a:pt x="3299" y="2621"/>
                  </a:lnTo>
                  <a:lnTo>
                    <a:pt x="3302" y="2633"/>
                  </a:lnTo>
                  <a:lnTo>
                    <a:pt x="3308" y="2644"/>
                  </a:lnTo>
                  <a:lnTo>
                    <a:pt x="3311" y="2663"/>
                  </a:lnTo>
                  <a:lnTo>
                    <a:pt x="3317" y="2684"/>
                  </a:lnTo>
                  <a:lnTo>
                    <a:pt x="3317" y="2693"/>
                  </a:lnTo>
                  <a:lnTo>
                    <a:pt x="3322" y="2705"/>
                  </a:lnTo>
                  <a:lnTo>
                    <a:pt x="3325" y="2716"/>
                  </a:lnTo>
                  <a:lnTo>
                    <a:pt x="3331" y="2728"/>
                  </a:lnTo>
                  <a:lnTo>
                    <a:pt x="3343" y="2733"/>
                  </a:lnTo>
                  <a:lnTo>
                    <a:pt x="3357" y="2747"/>
                  </a:lnTo>
                  <a:lnTo>
                    <a:pt x="3354" y="2762"/>
                  </a:lnTo>
                  <a:lnTo>
                    <a:pt x="3357" y="2777"/>
                  </a:lnTo>
                  <a:lnTo>
                    <a:pt x="3366" y="2777"/>
                  </a:lnTo>
                  <a:lnTo>
                    <a:pt x="3378" y="2783"/>
                  </a:lnTo>
                  <a:lnTo>
                    <a:pt x="3360" y="2787"/>
                  </a:lnTo>
                  <a:lnTo>
                    <a:pt x="3346" y="2790"/>
                  </a:lnTo>
                  <a:lnTo>
                    <a:pt x="3340" y="2840"/>
                  </a:lnTo>
                  <a:lnTo>
                    <a:pt x="3346" y="2844"/>
                  </a:lnTo>
                  <a:lnTo>
                    <a:pt x="3351" y="2849"/>
                  </a:lnTo>
                  <a:lnTo>
                    <a:pt x="3328" y="2853"/>
                  </a:lnTo>
                  <a:lnTo>
                    <a:pt x="3317" y="2861"/>
                  </a:lnTo>
                  <a:lnTo>
                    <a:pt x="3305" y="2870"/>
                  </a:lnTo>
                  <a:lnTo>
                    <a:pt x="3302" y="2882"/>
                  </a:lnTo>
                  <a:lnTo>
                    <a:pt x="3299" y="2893"/>
                  </a:lnTo>
                  <a:lnTo>
                    <a:pt x="3302" y="2904"/>
                  </a:lnTo>
                  <a:lnTo>
                    <a:pt x="3302" y="2916"/>
                  </a:lnTo>
                  <a:lnTo>
                    <a:pt x="3308" y="2929"/>
                  </a:lnTo>
                  <a:lnTo>
                    <a:pt x="3302" y="2939"/>
                  </a:lnTo>
                  <a:lnTo>
                    <a:pt x="3302" y="2950"/>
                  </a:lnTo>
                  <a:lnTo>
                    <a:pt x="3302" y="2961"/>
                  </a:lnTo>
                  <a:lnTo>
                    <a:pt x="3302" y="2973"/>
                  </a:lnTo>
                  <a:lnTo>
                    <a:pt x="3302" y="2982"/>
                  </a:lnTo>
                  <a:lnTo>
                    <a:pt x="3302" y="2994"/>
                  </a:lnTo>
                  <a:lnTo>
                    <a:pt x="3302" y="3005"/>
                  </a:lnTo>
                  <a:lnTo>
                    <a:pt x="3302" y="3017"/>
                  </a:lnTo>
                  <a:lnTo>
                    <a:pt x="3308" y="3020"/>
                  </a:lnTo>
                  <a:lnTo>
                    <a:pt x="3325" y="3024"/>
                  </a:lnTo>
                  <a:lnTo>
                    <a:pt x="3343" y="3024"/>
                  </a:lnTo>
                  <a:lnTo>
                    <a:pt x="3357" y="3032"/>
                  </a:lnTo>
                  <a:lnTo>
                    <a:pt x="3351" y="3036"/>
                  </a:lnTo>
                  <a:lnTo>
                    <a:pt x="3360" y="3041"/>
                  </a:lnTo>
                  <a:lnTo>
                    <a:pt x="3343" y="3051"/>
                  </a:lnTo>
                  <a:lnTo>
                    <a:pt x="3331" y="3062"/>
                  </a:lnTo>
                  <a:lnTo>
                    <a:pt x="3334" y="3066"/>
                  </a:lnTo>
                  <a:lnTo>
                    <a:pt x="3337" y="3072"/>
                  </a:lnTo>
                  <a:lnTo>
                    <a:pt x="3343" y="3074"/>
                  </a:lnTo>
                  <a:lnTo>
                    <a:pt x="3357" y="3077"/>
                  </a:lnTo>
                  <a:lnTo>
                    <a:pt x="3357" y="3089"/>
                  </a:lnTo>
                  <a:lnTo>
                    <a:pt x="3357" y="3100"/>
                  </a:lnTo>
                  <a:lnTo>
                    <a:pt x="3357" y="3112"/>
                  </a:lnTo>
                  <a:lnTo>
                    <a:pt x="3357" y="3123"/>
                  </a:lnTo>
                  <a:lnTo>
                    <a:pt x="3357" y="3134"/>
                  </a:lnTo>
                  <a:lnTo>
                    <a:pt x="3357" y="3146"/>
                  </a:lnTo>
                  <a:lnTo>
                    <a:pt x="3357" y="3157"/>
                  </a:lnTo>
                  <a:lnTo>
                    <a:pt x="3357" y="3171"/>
                  </a:lnTo>
                  <a:lnTo>
                    <a:pt x="3357" y="3182"/>
                  </a:lnTo>
                  <a:lnTo>
                    <a:pt x="3357" y="3193"/>
                  </a:lnTo>
                  <a:lnTo>
                    <a:pt x="3357" y="3205"/>
                  </a:lnTo>
                  <a:lnTo>
                    <a:pt x="3357" y="3218"/>
                  </a:lnTo>
                  <a:lnTo>
                    <a:pt x="3357" y="3229"/>
                  </a:lnTo>
                  <a:lnTo>
                    <a:pt x="3357" y="3241"/>
                  </a:lnTo>
                  <a:lnTo>
                    <a:pt x="3357" y="3252"/>
                  </a:lnTo>
                  <a:lnTo>
                    <a:pt x="3357" y="3266"/>
                  </a:lnTo>
                  <a:lnTo>
                    <a:pt x="3354" y="3277"/>
                  </a:lnTo>
                  <a:lnTo>
                    <a:pt x="3354" y="3288"/>
                  </a:lnTo>
                  <a:lnTo>
                    <a:pt x="3354" y="3300"/>
                  </a:lnTo>
                  <a:lnTo>
                    <a:pt x="3354" y="3313"/>
                  </a:lnTo>
                  <a:lnTo>
                    <a:pt x="3354" y="3324"/>
                  </a:lnTo>
                  <a:lnTo>
                    <a:pt x="3354" y="3338"/>
                  </a:lnTo>
                  <a:lnTo>
                    <a:pt x="3354" y="3349"/>
                  </a:lnTo>
                  <a:lnTo>
                    <a:pt x="3354" y="3362"/>
                  </a:lnTo>
                  <a:lnTo>
                    <a:pt x="3351" y="3374"/>
                  </a:lnTo>
                  <a:lnTo>
                    <a:pt x="3351" y="3385"/>
                  </a:lnTo>
                  <a:lnTo>
                    <a:pt x="3351" y="3397"/>
                  </a:lnTo>
                  <a:lnTo>
                    <a:pt x="3351" y="3410"/>
                  </a:lnTo>
                  <a:lnTo>
                    <a:pt x="3351" y="3421"/>
                  </a:lnTo>
                  <a:lnTo>
                    <a:pt x="3351" y="3435"/>
                  </a:lnTo>
                  <a:lnTo>
                    <a:pt x="3351" y="3448"/>
                  </a:lnTo>
                  <a:lnTo>
                    <a:pt x="3351" y="3461"/>
                  </a:lnTo>
                  <a:lnTo>
                    <a:pt x="3349" y="3473"/>
                  </a:lnTo>
                  <a:lnTo>
                    <a:pt x="3346" y="3484"/>
                  </a:lnTo>
                  <a:lnTo>
                    <a:pt x="3346" y="3496"/>
                  </a:lnTo>
                  <a:lnTo>
                    <a:pt x="3346" y="3509"/>
                  </a:lnTo>
                  <a:lnTo>
                    <a:pt x="3343" y="3520"/>
                  </a:lnTo>
                  <a:lnTo>
                    <a:pt x="3340" y="3534"/>
                  </a:lnTo>
                  <a:lnTo>
                    <a:pt x="3340" y="3545"/>
                  </a:lnTo>
                  <a:lnTo>
                    <a:pt x="3340" y="3558"/>
                  </a:lnTo>
                  <a:lnTo>
                    <a:pt x="3337" y="3570"/>
                  </a:lnTo>
                  <a:lnTo>
                    <a:pt x="3334" y="3581"/>
                  </a:lnTo>
                  <a:lnTo>
                    <a:pt x="3334" y="3592"/>
                  </a:lnTo>
                  <a:lnTo>
                    <a:pt x="3334" y="3606"/>
                  </a:lnTo>
                  <a:lnTo>
                    <a:pt x="3331" y="3617"/>
                  </a:lnTo>
                  <a:lnTo>
                    <a:pt x="3328" y="3630"/>
                  </a:lnTo>
                  <a:lnTo>
                    <a:pt x="3328" y="3644"/>
                  </a:lnTo>
                  <a:lnTo>
                    <a:pt x="3328" y="3657"/>
                  </a:lnTo>
                  <a:lnTo>
                    <a:pt x="3325" y="3668"/>
                  </a:lnTo>
                  <a:lnTo>
                    <a:pt x="3322" y="3680"/>
                  </a:lnTo>
                  <a:lnTo>
                    <a:pt x="3319" y="3691"/>
                  </a:lnTo>
                  <a:lnTo>
                    <a:pt x="3319" y="3705"/>
                  </a:lnTo>
                  <a:lnTo>
                    <a:pt x="3317" y="3716"/>
                  </a:lnTo>
                  <a:lnTo>
                    <a:pt x="3317" y="3729"/>
                  </a:lnTo>
                  <a:lnTo>
                    <a:pt x="3314" y="3741"/>
                  </a:lnTo>
                  <a:lnTo>
                    <a:pt x="3314" y="3754"/>
                  </a:lnTo>
                  <a:lnTo>
                    <a:pt x="3311" y="3765"/>
                  </a:lnTo>
                  <a:lnTo>
                    <a:pt x="3308" y="3779"/>
                  </a:lnTo>
                  <a:lnTo>
                    <a:pt x="3308" y="3790"/>
                  </a:lnTo>
                  <a:lnTo>
                    <a:pt x="3308" y="3803"/>
                  </a:lnTo>
                  <a:lnTo>
                    <a:pt x="3305" y="3815"/>
                  </a:lnTo>
                  <a:lnTo>
                    <a:pt x="3302" y="3828"/>
                  </a:lnTo>
                  <a:lnTo>
                    <a:pt x="3302" y="3841"/>
                  </a:lnTo>
                  <a:lnTo>
                    <a:pt x="3302" y="3855"/>
                  </a:lnTo>
                  <a:lnTo>
                    <a:pt x="3276" y="3872"/>
                  </a:lnTo>
                  <a:lnTo>
                    <a:pt x="3255" y="3891"/>
                  </a:lnTo>
                  <a:lnTo>
                    <a:pt x="3244" y="3900"/>
                  </a:lnTo>
                  <a:lnTo>
                    <a:pt x="3241" y="3912"/>
                  </a:lnTo>
                  <a:lnTo>
                    <a:pt x="3241" y="3923"/>
                  </a:lnTo>
                  <a:lnTo>
                    <a:pt x="3250" y="3935"/>
                  </a:lnTo>
                  <a:lnTo>
                    <a:pt x="3267" y="3942"/>
                  </a:lnTo>
                  <a:lnTo>
                    <a:pt x="3293" y="3950"/>
                  </a:lnTo>
                  <a:lnTo>
                    <a:pt x="3293" y="3963"/>
                  </a:lnTo>
                  <a:lnTo>
                    <a:pt x="3293" y="3978"/>
                  </a:lnTo>
                  <a:lnTo>
                    <a:pt x="3287" y="3992"/>
                  </a:lnTo>
                  <a:lnTo>
                    <a:pt x="3285" y="4009"/>
                  </a:lnTo>
                  <a:lnTo>
                    <a:pt x="3279" y="4022"/>
                  </a:lnTo>
                  <a:lnTo>
                    <a:pt x="3279" y="4037"/>
                  </a:lnTo>
                  <a:lnTo>
                    <a:pt x="3279" y="4052"/>
                  </a:lnTo>
                  <a:lnTo>
                    <a:pt x="3287" y="4070"/>
                  </a:lnTo>
                  <a:lnTo>
                    <a:pt x="3276" y="4089"/>
                  </a:lnTo>
                  <a:lnTo>
                    <a:pt x="3276" y="4108"/>
                  </a:lnTo>
                  <a:lnTo>
                    <a:pt x="3282" y="4127"/>
                  </a:lnTo>
                  <a:lnTo>
                    <a:pt x="3293" y="4147"/>
                  </a:lnTo>
                  <a:lnTo>
                    <a:pt x="3363" y="4197"/>
                  </a:lnTo>
                  <a:lnTo>
                    <a:pt x="3398" y="4199"/>
                  </a:lnTo>
                  <a:lnTo>
                    <a:pt x="3410" y="4199"/>
                  </a:lnTo>
                  <a:lnTo>
                    <a:pt x="3421" y="4195"/>
                  </a:lnTo>
                  <a:lnTo>
                    <a:pt x="3456" y="4205"/>
                  </a:lnTo>
                  <a:lnTo>
                    <a:pt x="3468" y="4203"/>
                  </a:lnTo>
                  <a:lnTo>
                    <a:pt x="3482" y="4203"/>
                  </a:lnTo>
                  <a:lnTo>
                    <a:pt x="3500" y="4187"/>
                  </a:lnTo>
                  <a:lnTo>
                    <a:pt x="3520" y="4218"/>
                  </a:lnTo>
                  <a:lnTo>
                    <a:pt x="3529" y="4220"/>
                  </a:lnTo>
                  <a:lnTo>
                    <a:pt x="3537" y="4218"/>
                  </a:lnTo>
                  <a:lnTo>
                    <a:pt x="3537" y="4212"/>
                  </a:lnTo>
                  <a:lnTo>
                    <a:pt x="3543" y="4206"/>
                  </a:lnTo>
                  <a:lnTo>
                    <a:pt x="3572" y="4197"/>
                  </a:lnTo>
                  <a:lnTo>
                    <a:pt x="3569" y="4180"/>
                  </a:lnTo>
                  <a:lnTo>
                    <a:pt x="3569" y="4165"/>
                  </a:lnTo>
                  <a:lnTo>
                    <a:pt x="3569" y="4149"/>
                  </a:lnTo>
                  <a:lnTo>
                    <a:pt x="3569" y="4136"/>
                  </a:lnTo>
                  <a:lnTo>
                    <a:pt x="3569" y="4119"/>
                  </a:lnTo>
                  <a:lnTo>
                    <a:pt x="3569" y="4104"/>
                  </a:lnTo>
                  <a:lnTo>
                    <a:pt x="3569" y="4089"/>
                  </a:lnTo>
                  <a:lnTo>
                    <a:pt x="3572" y="4075"/>
                  </a:lnTo>
                  <a:lnTo>
                    <a:pt x="3569" y="4060"/>
                  </a:lnTo>
                  <a:lnTo>
                    <a:pt x="3569" y="4047"/>
                  </a:lnTo>
                  <a:lnTo>
                    <a:pt x="3564" y="4032"/>
                  </a:lnTo>
                  <a:lnTo>
                    <a:pt x="3561" y="4018"/>
                  </a:lnTo>
                  <a:lnTo>
                    <a:pt x="3552" y="4003"/>
                  </a:lnTo>
                  <a:lnTo>
                    <a:pt x="3543" y="3990"/>
                  </a:lnTo>
                  <a:lnTo>
                    <a:pt x="3532" y="3978"/>
                  </a:lnTo>
                  <a:lnTo>
                    <a:pt x="3520" y="3967"/>
                  </a:lnTo>
                  <a:lnTo>
                    <a:pt x="3508" y="3961"/>
                  </a:lnTo>
                  <a:lnTo>
                    <a:pt x="3503" y="3957"/>
                  </a:lnTo>
                  <a:lnTo>
                    <a:pt x="3450" y="3963"/>
                  </a:lnTo>
                  <a:lnTo>
                    <a:pt x="3447" y="3956"/>
                  </a:lnTo>
                  <a:lnTo>
                    <a:pt x="3456" y="3948"/>
                  </a:lnTo>
                  <a:lnTo>
                    <a:pt x="3421" y="3908"/>
                  </a:lnTo>
                  <a:lnTo>
                    <a:pt x="3424" y="3891"/>
                  </a:lnTo>
                  <a:lnTo>
                    <a:pt x="3430" y="3887"/>
                  </a:lnTo>
                  <a:lnTo>
                    <a:pt x="3442" y="3885"/>
                  </a:lnTo>
                  <a:lnTo>
                    <a:pt x="3453" y="3883"/>
                  </a:lnTo>
                  <a:lnTo>
                    <a:pt x="3465" y="3881"/>
                  </a:lnTo>
                  <a:lnTo>
                    <a:pt x="3500" y="3828"/>
                  </a:lnTo>
                  <a:lnTo>
                    <a:pt x="3465" y="3815"/>
                  </a:lnTo>
                  <a:lnTo>
                    <a:pt x="3465" y="3803"/>
                  </a:lnTo>
                  <a:lnTo>
                    <a:pt x="3476" y="3794"/>
                  </a:lnTo>
                  <a:lnTo>
                    <a:pt x="3488" y="3784"/>
                  </a:lnTo>
                  <a:lnTo>
                    <a:pt x="3500" y="3775"/>
                  </a:lnTo>
                  <a:lnTo>
                    <a:pt x="3497" y="3714"/>
                  </a:lnTo>
                  <a:lnTo>
                    <a:pt x="3488" y="3627"/>
                  </a:lnTo>
                  <a:lnTo>
                    <a:pt x="3488" y="3619"/>
                  </a:lnTo>
                  <a:lnTo>
                    <a:pt x="3505" y="3615"/>
                  </a:lnTo>
                  <a:lnTo>
                    <a:pt x="3529" y="3591"/>
                  </a:lnTo>
                  <a:lnTo>
                    <a:pt x="3523" y="3589"/>
                  </a:lnTo>
                  <a:lnTo>
                    <a:pt x="3520" y="3587"/>
                  </a:lnTo>
                  <a:lnTo>
                    <a:pt x="3520" y="3581"/>
                  </a:lnTo>
                  <a:lnTo>
                    <a:pt x="3532" y="3577"/>
                  </a:lnTo>
                  <a:lnTo>
                    <a:pt x="3526" y="3553"/>
                  </a:lnTo>
                  <a:lnTo>
                    <a:pt x="3535" y="3545"/>
                  </a:lnTo>
                  <a:lnTo>
                    <a:pt x="3535" y="3537"/>
                  </a:lnTo>
                  <a:lnTo>
                    <a:pt x="3537" y="3534"/>
                  </a:lnTo>
                  <a:lnTo>
                    <a:pt x="3549" y="3530"/>
                  </a:lnTo>
                  <a:lnTo>
                    <a:pt x="3546" y="3513"/>
                  </a:lnTo>
                  <a:lnTo>
                    <a:pt x="3546" y="3496"/>
                  </a:lnTo>
                  <a:lnTo>
                    <a:pt x="3546" y="3478"/>
                  </a:lnTo>
                  <a:lnTo>
                    <a:pt x="3546" y="3463"/>
                  </a:lnTo>
                  <a:lnTo>
                    <a:pt x="3546" y="3446"/>
                  </a:lnTo>
                  <a:lnTo>
                    <a:pt x="3546" y="3429"/>
                  </a:lnTo>
                  <a:lnTo>
                    <a:pt x="3546" y="3412"/>
                  </a:lnTo>
                  <a:lnTo>
                    <a:pt x="3546" y="3397"/>
                  </a:lnTo>
                  <a:lnTo>
                    <a:pt x="3543" y="3380"/>
                  </a:lnTo>
                  <a:lnTo>
                    <a:pt x="3540" y="3362"/>
                  </a:lnTo>
                  <a:lnTo>
                    <a:pt x="3537" y="3345"/>
                  </a:lnTo>
                  <a:lnTo>
                    <a:pt x="3535" y="3330"/>
                  </a:lnTo>
                  <a:lnTo>
                    <a:pt x="3529" y="3313"/>
                  </a:lnTo>
                  <a:lnTo>
                    <a:pt x="3526" y="3298"/>
                  </a:lnTo>
                  <a:lnTo>
                    <a:pt x="3520" y="3283"/>
                  </a:lnTo>
                  <a:lnTo>
                    <a:pt x="3514" y="3267"/>
                  </a:lnTo>
                  <a:lnTo>
                    <a:pt x="3511" y="3248"/>
                  </a:lnTo>
                  <a:lnTo>
                    <a:pt x="3511" y="3233"/>
                  </a:lnTo>
                  <a:lnTo>
                    <a:pt x="3514" y="3228"/>
                  </a:lnTo>
                  <a:lnTo>
                    <a:pt x="3520" y="3222"/>
                  </a:lnTo>
                  <a:lnTo>
                    <a:pt x="3508" y="3191"/>
                  </a:lnTo>
                  <a:lnTo>
                    <a:pt x="3514" y="3190"/>
                  </a:lnTo>
                  <a:lnTo>
                    <a:pt x="3514" y="3188"/>
                  </a:lnTo>
                  <a:lnTo>
                    <a:pt x="3508" y="3184"/>
                  </a:lnTo>
                  <a:lnTo>
                    <a:pt x="3511" y="3182"/>
                  </a:lnTo>
                  <a:lnTo>
                    <a:pt x="3514" y="3178"/>
                  </a:lnTo>
                  <a:lnTo>
                    <a:pt x="3523" y="3172"/>
                  </a:lnTo>
                  <a:lnTo>
                    <a:pt x="3517" y="3151"/>
                  </a:lnTo>
                  <a:lnTo>
                    <a:pt x="3503" y="3150"/>
                  </a:lnTo>
                  <a:lnTo>
                    <a:pt x="3497" y="3148"/>
                  </a:lnTo>
                  <a:lnTo>
                    <a:pt x="3500" y="3142"/>
                  </a:lnTo>
                  <a:lnTo>
                    <a:pt x="3511" y="3140"/>
                  </a:lnTo>
                  <a:lnTo>
                    <a:pt x="3505" y="3134"/>
                  </a:lnTo>
                  <a:lnTo>
                    <a:pt x="3503" y="3129"/>
                  </a:lnTo>
                  <a:lnTo>
                    <a:pt x="3517" y="3115"/>
                  </a:lnTo>
                  <a:lnTo>
                    <a:pt x="3532" y="3104"/>
                  </a:lnTo>
                  <a:lnTo>
                    <a:pt x="3537" y="3091"/>
                  </a:lnTo>
                  <a:lnTo>
                    <a:pt x="3543" y="3077"/>
                  </a:lnTo>
                  <a:lnTo>
                    <a:pt x="3543" y="3062"/>
                  </a:lnTo>
                  <a:lnTo>
                    <a:pt x="3543" y="3047"/>
                  </a:lnTo>
                  <a:lnTo>
                    <a:pt x="3540" y="3032"/>
                  </a:lnTo>
                  <a:lnTo>
                    <a:pt x="3540" y="3018"/>
                  </a:lnTo>
                  <a:lnTo>
                    <a:pt x="3508" y="3009"/>
                  </a:lnTo>
                  <a:lnTo>
                    <a:pt x="3503" y="2910"/>
                  </a:lnTo>
                  <a:lnTo>
                    <a:pt x="3503" y="2904"/>
                  </a:lnTo>
                  <a:lnTo>
                    <a:pt x="3514" y="2901"/>
                  </a:lnTo>
                  <a:lnTo>
                    <a:pt x="3529" y="2806"/>
                  </a:lnTo>
                  <a:lnTo>
                    <a:pt x="3543" y="2806"/>
                  </a:lnTo>
                  <a:lnTo>
                    <a:pt x="3558" y="2813"/>
                  </a:lnTo>
                  <a:lnTo>
                    <a:pt x="3552" y="2817"/>
                  </a:lnTo>
                  <a:lnTo>
                    <a:pt x="3540" y="2823"/>
                  </a:lnTo>
                  <a:lnTo>
                    <a:pt x="3540" y="2830"/>
                  </a:lnTo>
                  <a:lnTo>
                    <a:pt x="3543" y="2840"/>
                  </a:lnTo>
                  <a:lnTo>
                    <a:pt x="3552" y="2847"/>
                  </a:lnTo>
                  <a:lnTo>
                    <a:pt x="3567" y="2855"/>
                  </a:lnTo>
                  <a:lnTo>
                    <a:pt x="3610" y="2857"/>
                  </a:lnTo>
                  <a:lnTo>
                    <a:pt x="3613" y="2861"/>
                  </a:lnTo>
                  <a:lnTo>
                    <a:pt x="3613" y="2868"/>
                  </a:lnTo>
                  <a:lnTo>
                    <a:pt x="3628" y="2866"/>
                  </a:lnTo>
                  <a:lnTo>
                    <a:pt x="3639" y="2861"/>
                  </a:lnTo>
                  <a:lnTo>
                    <a:pt x="3645" y="2853"/>
                  </a:lnTo>
                  <a:lnTo>
                    <a:pt x="3654" y="2845"/>
                  </a:lnTo>
                  <a:lnTo>
                    <a:pt x="3651" y="2842"/>
                  </a:lnTo>
                  <a:lnTo>
                    <a:pt x="3651" y="2838"/>
                  </a:lnTo>
                  <a:lnTo>
                    <a:pt x="3660" y="2826"/>
                  </a:lnTo>
                  <a:lnTo>
                    <a:pt x="3674" y="2815"/>
                  </a:lnTo>
                  <a:lnTo>
                    <a:pt x="3680" y="2758"/>
                  </a:lnTo>
                  <a:lnTo>
                    <a:pt x="3683" y="2747"/>
                  </a:lnTo>
                  <a:lnTo>
                    <a:pt x="3677" y="2737"/>
                  </a:lnTo>
                  <a:lnTo>
                    <a:pt x="3677" y="2718"/>
                  </a:lnTo>
                  <a:lnTo>
                    <a:pt x="3671" y="2714"/>
                  </a:lnTo>
                  <a:lnTo>
                    <a:pt x="3668" y="2711"/>
                  </a:lnTo>
                  <a:lnTo>
                    <a:pt x="3689" y="2697"/>
                  </a:lnTo>
                  <a:lnTo>
                    <a:pt x="3700" y="2661"/>
                  </a:lnTo>
                  <a:lnTo>
                    <a:pt x="3709" y="2657"/>
                  </a:lnTo>
                  <a:lnTo>
                    <a:pt x="3721" y="2659"/>
                  </a:lnTo>
                  <a:lnTo>
                    <a:pt x="3735" y="2661"/>
                  </a:lnTo>
                  <a:lnTo>
                    <a:pt x="3753" y="2665"/>
                  </a:lnTo>
                  <a:lnTo>
                    <a:pt x="3767" y="2655"/>
                  </a:lnTo>
                  <a:lnTo>
                    <a:pt x="3785" y="2646"/>
                  </a:lnTo>
                  <a:lnTo>
                    <a:pt x="3764" y="2600"/>
                  </a:lnTo>
                  <a:lnTo>
                    <a:pt x="3793" y="2547"/>
                  </a:lnTo>
                  <a:lnTo>
                    <a:pt x="3779" y="2538"/>
                  </a:lnTo>
                  <a:lnTo>
                    <a:pt x="3776" y="2528"/>
                  </a:lnTo>
                  <a:lnTo>
                    <a:pt x="3782" y="2522"/>
                  </a:lnTo>
                  <a:lnTo>
                    <a:pt x="3793" y="2517"/>
                  </a:lnTo>
                  <a:lnTo>
                    <a:pt x="3790" y="2511"/>
                  </a:lnTo>
                  <a:lnTo>
                    <a:pt x="3802" y="2507"/>
                  </a:lnTo>
                  <a:lnTo>
                    <a:pt x="3790" y="2500"/>
                  </a:lnTo>
                  <a:lnTo>
                    <a:pt x="3793" y="2492"/>
                  </a:lnTo>
                  <a:lnTo>
                    <a:pt x="3799" y="2482"/>
                  </a:lnTo>
                  <a:lnTo>
                    <a:pt x="3796" y="2475"/>
                  </a:lnTo>
                  <a:lnTo>
                    <a:pt x="3816" y="2401"/>
                  </a:lnTo>
                  <a:lnTo>
                    <a:pt x="3799" y="2344"/>
                  </a:lnTo>
                  <a:lnTo>
                    <a:pt x="3811" y="2327"/>
                  </a:lnTo>
                  <a:lnTo>
                    <a:pt x="3814" y="2309"/>
                  </a:lnTo>
                  <a:lnTo>
                    <a:pt x="3811" y="2298"/>
                  </a:lnTo>
                  <a:lnTo>
                    <a:pt x="3808" y="2289"/>
                  </a:lnTo>
                  <a:lnTo>
                    <a:pt x="3805" y="2277"/>
                  </a:lnTo>
                  <a:lnTo>
                    <a:pt x="3805" y="2270"/>
                  </a:lnTo>
                  <a:lnTo>
                    <a:pt x="3785" y="2268"/>
                  </a:lnTo>
                  <a:lnTo>
                    <a:pt x="3764" y="2271"/>
                  </a:lnTo>
                  <a:lnTo>
                    <a:pt x="3758" y="2279"/>
                  </a:lnTo>
                  <a:lnTo>
                    <a:pt x="3753" y="2289"/>
                  </a:lnTo>
                  <a:lnTo>
                    <a:pt x="3747" y="2300"/>
                  </a:lnTo>
                  <a:lnTo>
                    <a:pt x="3750" y="2311"/>
                  </a:lnTo>
                  <a:lnTo>
                    <a:pt x="3744" y="2313"/>
                  </a:lnTo>
                  <a:lnTo>
                    <a:pt x="3741" y="2319"/>
                  </a:lnTo>
                  <a:lnTo>
                    <a:pt x="3689" y="2574"/>
                  </a:lnTo>
                  <a:lnTo>
                    <a:pt x="3645" y="2568"/>
                  </a:lnTo>
                  <a:lnTo>
                    <a:pt x="3642" y="2562"/>
                  </a:lnTo>
                  <a:lnTo>
                    <a:pt x="3651" y="2557"/>
                  </a:lnTo>
                  <a:lnTo>
                    <a:pt x="3639" y="2501"/>
                  </a:lnTo>
                  <a:lnTo>
                    <a:pt x="3633" y="2498"/>
                  </a:lnTo>
                  <a:lnTo>
                    <a:pt x="3628" y="2492"/>
                  </a:lnTo>
                  <a:lnTo>
                    <a:pt x="3630" y="2488"/>
                  </a:lnTo>
                  <a:lnTo>
                    <a:pt x="3639" y="2484"/>
                  </a:lnTo>
                  <a:lnTo>
                    <a:pt x="3619" y="2340"/>
                  </a:lnTo>
                  <a:lnTo>
                    <a:pt x="3619" y="2334"/>
                  </a:lnTo>
                  <a:lnTo>
                    <a:pt x="3625" y="2330"/>
                  </a:lnTo>
                  <a:lnTo>
                    <a:pt x="3616" y="2309"/>
                  </a:lnTo>
                  <a:lnTo>
                    <a:pt x="3671" y="2294"/>
                  </a:lnTo>
                  <a:lnTo>
                    <a:pt x="3732" y="2194"/>
                  </a:lnTo>
                  <a:lnTo>
                    <a:pt x="3732" y="2180"/>
                  </a:lnTo>
                  <a:lnTo>
                    <a:pt x="3732" y="2167"/>
                  </a:lnTo>
                  <a:lnTo>
                    <a:pt x="3764" y="2047"/>
                  </a:lnTo>
                  <a:lnTo>
                    <a:pt x="3764" y="2038"/>
                  </a:lnTo>
                  <a:lnTo>
                    <a:pt x="3773" y="2028"/>
                  </a:lnTo>
                  <a:lnTo>
                    <a:pt x="3779" y="2019"/>
                  </a:lnTo>
                  <a:lnTo>
                    <a:pt x="3779" y="2009"/>
                  </a:lnTo>
                  <a:lnTo>
                    <a:pt x="3761" y="2005"/>
                  </a:lnTo>
                  <a:lnTo>
                    <a:pt x="3738" y="2005"/>
                  </a:lnTo>
                  <a:lnTo>
                    <a:pt x="3735" y="2000"/>
                  </a:lnTo>
                  <a:lnTo>
                    <a:pt x="3747" y="1998"/>
                  </a:lnTo>
                  <a:lnTo>
                    <a:pt x="3744" y="1992"/>
                  </a:lnTo>
                  <a:lnTo>
                    <a:pt x="3744" y="1988"/>
                  </a:lnTo>
                  <a:lnTo>
                    <a:pt x="3747" y="1983"/>
                  </a:lnTo>
                  <a:lnTo>
                    <a:pt x="3753" y="1983"/>
                  </a:lnTo>
                  <a:lnTo>
                    <a:pt x="3753" y="1927"/>
                  </a:lnTo>
                  <a:lnTo>
                    <a:pt x="3793" y="1838"/>
                  </a:lnTo>
                  <a:lnTo>
                    <a:pt x="3793" y="1834"/>
                  </a:lnTo>
                  <a:lnTo>
                    <a:pt x="3802" y="1830"/>
                  </a:lnTo>
                  <a:lnTo>
                    <a:pt x="3825" y="1760"/>
                  </a:lnTo>
                  <a:lnTo>
                    <a:pt x="3834" y="1751"/>
                  </a:lnTo>
                  <a:lnTo>
                    <a:pt x="3843" y="1743"/>
                  </a:lnTo>
                  <a:lnTo>
                    <a:pt x="3851" y="1703"/>
                  </a:lnTo>
                  <a:lnTo>
                    <a:pt x="3846" y="1694"/>
                  </a:lnTo>
                  <a:lnTo>
                    <a:pt x="3854" y="1682"/>
                  </a:lnTo>
                  <a:lnTo>
                    <a:pt x="3860" y="1680"/>
                  </a:lnTo>
                  <a:lnTo>
                    <a:pt x="3866" y="1677"/>
                  </a:lnTo>
                  <a:lnTo>
                    <a:pt x="3860" y="1671"/>
                  </a:lnTo>
                  <a:lnTo>
                    <a:pt x="3854" y="1671"/>
                  </a:lnTo>
                  <a:lnTo>
                    <a:pt x="3851" y="1663"/>
                  </a:lnTo>
                  <a:lnTo>
                    <a:pt x="3857" y="1659"/>
                  </a:lnTo>
                  <a:lnTo>
                    <a:pt x="3846" y="1659"/>
                  </a:lnTo>
                  <a:lnTo>
                    <a:pt x="3834" y="1656"/>
                  </a:lnTo>
                  <a:lnTo>
                    <a:pt x="3840" y="1650"/>
                  </a:lnTo>
                  <a:lnTo>
                    <a:pt x="3851" y="1648"/>
                  </a:lnTo>
                  <a:lnTo>
                    <a:pt x="3860" y="1633"/>
                  </a:lnTo>
                  <a:lnTo>
                    <a:pt x="3854" y="1620"/>
                  </a:lnTo>
                  <a:lnTo>
                    <a:pt x="3860" y="1608"/>
                  </a:lnTo>
                  <a:lnTo>
                    <a:pt x="3854" y="1602"/>
                  </a:lnTo>
                  <a:lnTo>
                    <a:pt x="3848" y="1599"/>
                  </a:lnTo>
                  <a:lnTo>
                    <a:pt x="3854" y="1585"/>
                  </a:lnTo>
                  <a:lnTo>
                    <a:pt x="3860" y="1570"/>
                  </a:lnTo>
                  <a:lnTo>
                    <a:pt x="3854" y="1562"/>
                  </a:lnTo>
                  <a:lnTo>
                    <a:pt x="3840" y="1559"/>
                  </a:lnTo>
                  <a:lnTo>
                    <a:pt x="3837" y="1551"/>
                  </a:lnTo>
                  <a:lnTo>
                    <a:pt x="3854" y="1547"/>
                  </a:lnTo>
                  <a:lnTo>
                    <a:pt x="3866" y="1524"/>
                  </a:lnTo>
                  <a:lnTo>
                    <a:pt x="3857" y="1515"/>
                  </a:lnTo>
                  <a:lnTo>
                    <a:pt x="3857" y="1505"/>
                  </a:lnTo>
                  <a:lnTo>
                    <a:pt x="3895" y="1313"/>
                  </a:lnTo>
                  <a:lnTo>
                    <a:pt x="3886" y="1308"/>
                  </a:lnTo>
                  <a:lnTo>
                    <a:pt x="3880" y="1304"/>
                  </a:lnTo>
                  <a:lnTo>
                    <a:pt x="3886" y="1300"/>
                  </a:lnTo>
                  <a:lnTo>
                    <a:pt x="3901" y="1298"/>
                  </a:lnTo>
                  <a:lnTo>
                    <a:pt x="3892" y="1272"/>
                  </a:lnTo>
                  <a:lnTo>
                    <a:pt x="3878" y="1270"/>
                  </a:lnTo>
                  <a:lnTo>
                    <a:pt x="3866" y="1268"/>
                  </a:lnTo>
                  <a:lnTo>
                    <a:pt x="3863" y="1262"/>
                  </a:lnTo>
                  <a:lnTo>
                    <a:pt x="3869" y="1260"/>
                  </a:lnTo>
                  <a:lnTo>
                    <a:pt x="3880" y="1256"/>
                  </a:lnTo>
                  <a:lnTo>
                    <a:pt x="3892" y="1256"/>
                  </a:lnTo>
                  <a:lnTo>
                    <a:pt x="3898" y="1256"/>
                  </a:lnTo>
                  <a:lnTo>
                    <a:pt x="3912" y="1255"/>
                  </a:lnTo>
                  <a:lnTo>
                    <a:pt x="3915" y="1243"/>
                  </a:lnTo>
                  <a:lnTo>
                    <a:pt x="3921" y="1232"/>
                  </a:lnTo>
                  <a:lnTo>
                    <a:pt x="3924" y="1220"/>
                  </a:lnTo>
                  <a:lnTo>
                    <a:pt x="3927" y="1209"/>
                  </a:lnTo>
                  <a:lnTo>
                    <a:pt x="3927" y="1198"/>
                  </a:lnTo>
                  <a:lnTo>
                    <a:pt x="3927" y="1186"/>
                  </a:lnTo>
                  <a:lnTo>
                    <a:pt x="3927" y="1175"/>
                  </a:lnTo>
                  <a:lnTo>
                    <a:pt x="3930" y="1163"/>
                  </a:lnTo>
                  <a:lnTo>
                    <a:pt x="3927" y="1152"/>
                  </a:lnTo>
                  <a:lnTo>
                    <a:pt x="3927" y="1141"/>
                  </a:lnTo>
                  <a:lnTo>
                    <a:pt x="3927" y="1129"/>
                  </a:lnTo>
                  <a:lnTo>
                    <a:pt x="3930" y="1118"/>
                  </a:lnTo>
                  <a:lnTo>
                    <a:pt x="3939" y="1097"/>
                  </a:lnTo>
                  <a:lnTo>
                    <a:pt x="3956" y="1078"/>
                  </a:lnTo>
                  <a:lnTo>
                    <a:pt x="3968" y="1078"/>
                  </a:lnTo>
                  <a:lnTo>
                    <a:pt x="3982" y="1074"/>
                  </a:lnTo>
                  <a:lnTo>
                    <a:pt x="4017" y="1101"/>
                  </a:lnTo>
                  <a:lnTo>
                    <a:pt x="4026" y="1099"/>
                  </a:lnTo>
                  <a:lnTo>
                    <a:pt x="4040" y="1099"/>
                  </a:lnTo>
                  <a:lnTo>
                    <a:pt x="4040" y="1106"/>
                  </a:lnTo>
                  <a:lnTo>
                    <a:pt x="4034" y="1116"/>
                  </a:lnTo>
                  <a:lnTo>
                    <a:pt x="4026" y="1116"/>
                  </a:lnTo>
                  <a:lnTo>
                    <a:pt x="4017" y="1116"/>
                  </a:lnTo>
                  <a:lnTo>
                    <a:pt x="4023" y="1116"/>
                  </a:lnTo>
                  <a:lnTo>
                    <a:pt x="4032" y="1122"/>
                  </a:lnTo>
                  <a:lnTo>
                    <a:pt x="4020" y="1127"/>
                  </a:lnTo>
                  <a:lnTo>
                    <a:pt x="4014" y="1137"/>
                  </a:lnTo>
                  <a:lnTo>
                    <a:pt x="4026" y="1152"/>
                  </a:lnTo>
                  <a:lnTo>
                    <a:pt x="4023" y="1152"/>
                  </a:lnTo>
                  <a:lnTo>
                    <a:pt x="4017" y="1154"/>
                  </a:lnTo>
                  <a:lnTo>
                    <a:pt x="4014" y="1154"/>
                  </a:lnTo>
                  <a:lnTo>
                    <a:pt x="4032" y="1154"/>
                  </a:lnTo>
                  <a:lnTo>
                    <a:pt x="4043" y="1139"/>
                  </a:lnTo>
                  <a:lnTo>
                    <a:pt x="4037" y="1135"/>
                  </a:lnTo>
                  <a:lnTo>
                    <a:pt x="4034" y="1131"/>
                  </a:lnTo>
                  <a:lnTo>
                    <a:pt x="4055" y="1095"/>
                  </a:lnTo>
                  <a:lnTo>
                    <a:pt x="4046" y="1091"/>
                  </a:lnTo>
                  <a:lnTo>
                    <a:pt x="4034" y="1089"/>
                  </a:lnTo>
                  <a:lnTo>
                    <a:pt x="4029" y="1087"/>
                  </a:lnTo>
                  <a:lnTo>
                    <a:pt x="4026" y="1084"/>
                  </a:lnTo>
                  <a:lnTo>
                    <a:pt x="4049" y="1061"/>
                  </a:lnTo>
                  <a:lnTo>
                    <a:pt x="4061" y="1059"/>
                  </a:lnTo>
                  <a:lnTo>
                    <a:pt x="4072" y="1059"/>
                  </a:lnTo>
                  <a:lnTo>
                    <a:pt x="4093" y="893"/>
                  </a:lnTo>
                  <a:lnTo>
                    <a:pt x="4064" y="779"/>
                  </a:lnTo>
                  <a:lnTo>
                    <a:pt x="4046" y="724"/>
                  </a:lnTo>
                  <a:lnTo>
                    <a:pt x="4040" y="665"/>
                  </a:lnTo>
                  <a:lnTo>
                    <a:pt x="4032" y="658"/>
                  </a:lnTo>
                  <a:lnTo>
                    <a:pt x="4043" y="654"/>
                  </a:lnTo>
                  <a:lnTo>
                    <a:pt x="4040" y="648"/>
                  </a:lnTo>
                  <a:lnTo>
                    <a:pt x="4037" y="646"/>
                  </a:lnTo>
                  <a:lnTo>
                    <a:pt x="4034" y="641"/>
                  </a:lnTo>
                  <a:lnTo>
                    <a:pt x="4037" y="637"/>
                  </a:lnTo>
                  <a:lnTo>
                    <a:pt x="4046" y="629"/>
                  </a:lnTo>
                  <a:lnTo>
                    <a:pt x="4066" y="622"/>
                  </a:lnTo>
                  <a:lnTo>
                    <a:pt x="4093" y="530"/>
                  </a:lnTo>
                  <a:lnTo>
                    <a:pt x="4084" y="350"/>
                  </a:lnTo>
                  <a:lnTo>
                    <a:pt x="4096" y="338"/>
                  </a:lnTo>
                  <a:lnTo>
                    <a:pt x="4104" y="327"/>
                  </a:lnTo>
                  <a:lnTo>
                    <a:pt x="4107" y="314"/>
                  </a:lnTo>
                  <a:lnTo>
                    <a:pt x="4110" y="302"/>
                  </a:lnTo>
                  <a:lnTo>
                    <a:pt x="4110" y="287"/>
                  </a:lnTo>
                  <a:lnTo>
                    <a:pt x="4110" y="276"/>
                  </a:lnTo>
                  <a:lnTo>
                    <a:pt x="4113" y="262"/>
                  </a:lnTo>
                  <a:lnTo>
                    <a:pt x="4122" y="251"/>
                  </a:lnTo>
                  <a:close/>
                </a:path>
              </a:pathLst>
            </a:custGeom>
            <a:solidFill>
              <a:srgbClr val="FF99CC">
                <a:alpha val="1490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46083" name="Rectangle 203"/>
          <p:cNvSpPr>
            <a:spLocks noChangeArrowheads="1"/>
          </p:cNvSpPr>
          <p:nvPr/>
        </p:nvSpPr>
        <p:spPr bwMode="auto">
          <a:xfrm>
            <a:off x="684213" y="-674688"/>
            <a:ext cx="1258887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084" name="Group 204"/>
          <p:cNvGrpSpPr>
            <a:grpSpLocks/>
          </p:cNvGrpSpPr>
          <p:nvPr/>
        </p:nvGrpSpPr>
        <p:grpSpPr bwMode="auto">
          <a:xfrm rot="2034091">
            <a:off x="-468313" y="1125538"/>
            <a:ext cx="6451601" cy="6450012"/>
            <a:chOff x="1435" y="696"/>
            <a:chExt cx="2344" cy="2305"/>
          </a:xfrm>
        </p:grpSpPr>
        <p:sp>
          <p:nvSpPr>
            <p:cNvPr id="46553" name="Freeform 205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FF0066"/>
              </a:solidFill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54" name="Freeform 206"/>
            <p:cNvSpPr>
              <a:spLocks/>
            </p:cNvSpPr>
            <p:nvPr/>
          </p:nvSpPr>
          <p:spPr bwMode="auto">
            <a:xfrm>
              <a:off x="1483" y="954"/>
              <a:ext cx="2250" cy="1951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6699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3200" b="1" dirty="0" smtClean="0">
                  <a:solidFill>
                    <a:srgbClr val="000000"/>
                  </a:solidFill>
                </a:rPr>
                <a:t>                     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3200" b="1" dirty="0">
                  <a:solidFill>
                    <a:srgbClr val="000000"/>
                  </a:solidFill>
                </a:rPr>
                <a:t> </a:t>
              </a:r>
              <a:r>
                <a:rPr lang="ar-SA" sz="3200" b="1" dirty="0" smtClean="0">
                  <a:solidFill>
                    <a:srgbClr val="000000"/>
                  </a:solidFill>
                </a:rPr>
                <a:t>                       </a:t>
              </a:r>
              <a:r>
                <a:rPr lang="ar-SA" sz="3200" b="1" dirty="0" err="1" smtClean="0">
                  <a:solidFill>
                    <a:srgbClr val="000000"/>
                  </a:solidFill>
                </a:rPr>
                <a:t>طالبالت</a:t>
              </a:r>
              <a:r>
                <a:rPr lang="ar-SA" sz="3200" b="1" dirty="0" smtClean="0">
                  <a:solidFill>
                    <a:srgbClr val="000000"/>
                  </a:solidFill>
                </a:rPr>
                <a:t> 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3200" b="1" dirty="0">
                  <a:solidFill>
                    <a:srgbClr val="000000"/>
                  </a:solidFill>
                </a:rPr>
                <a:t> </a:t>
              </a:r>
              <a:r>
                <a:rPr lang="ar-SA" sz="3200" b="1" dirty="0" smtClean="0">
                  <a:solidFill>
                    <a:srgbClr val="000000"/>
                  </a:solidFill>
                </a:rPr>
                <a:t>                       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ar-SA" sz="3200" b="1" dirty="0">
                  <a:solidFill>
                    <a:srgbClr val="000000"/>
                  </a:solidFill>
                </a:rPr>
                <a:t> </a:t>
              </a:r>
              <a:r>
                <a:rPr lang="ar-SA" sz="3200" b="1" dirty="0" smtClean="0">
                  <a:solidFill>
                    <a:srgbClr val="000000"/>
                  </a:solidFill>
                </a:rPr>
                <a:t>                   3/1     4/1</a:t>
              </a:r>
            </a:p>
          </p:txBody>
        </p:sp>
        <p:sp>
          <p:nvSpPr>
            <p:cNvPr id="46555" name="Freeform 207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280" name="Rectangle 208"/>
          <p:cNvSpPr>
            <a:spLocks noChangeArrowheads="1"/>
          </p:cNvSpPr>
          <p:nvPr/>
        </p:nvSpPr>
        <p:spPr bwMode="auto">
          <a:xfrm>
            <a:off x="215900" y="-458788"/>
            <a:ext cx="1258888" cy="8064501"/>
          </a:xfrm>
          <a:prstGeom prst="rect">
            <a:avLst/>
          </a:prstGeom>
          <a:solidFill>
            <a:srgbClr val="FF0066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086" name="Rectangle 209"/>
          <p:cNvSpPr>
            <a:spLocks noChangeArrowheads="1"/>
          </p:cNvSpPr>
          <p:nvPr/>
        </p:nvSpPr>
        <p:spPr bwMode="auto">
          <a:xfrm>
            <a:off x="0" y="-674688"/>
            <a:ext cx="1258888" cy="8064501"/>
          </a:xfrm>
          <a:prstGeom prst="rect">
            <a:avLst/>
          </a:prstGeom>
          <a:solidFill>
            <a:srgbClr val="FF990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087" name="Group 210"/>
          <p:cNvGrpSpPr>
            <a:grpSpLocks/>
          </p:cNvGrpSpPr>
          <p:nvPr/>
        </p:nvGrpSpPr>
        <p:grpSpPr bwMode="auto">
          <a:xfrm rot="-3044318">
            <a:off x="538956" y="3358357"/>
            <a:ext cx="1800225" cy="1366838"/>
            <a:chOff x="1653" y="1515"/>
            <a:chExt cx="1842" cy="1722"/>
          </a:xfrm>
        </p:grpSpPr>
        <p:sp>
          <p:nvSpPr>
            <p:cNvPr id="46551" name="Freeform 211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66"/>
            </a:solidFill>
            <a:ln w="0">
              <a:solidFill>
                <a:srgbClr val="FFFF66"/>
              </a:solidFill>
              <a:prstDash val="solid"/>
              <a:round/>
              <a:headEnd/>
              <a:tailEnd/>
            </a:ln>
            <a:effectLst>
              <a:outerShdw dist="35921" dir="2700000" algn="ctr" rotWithShape="0">
                <a:srgbClr val="000000"/>
              </a:out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52" name="Oval 212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66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285" name="Freeform 213"/>
          <p:cNvSpPr>
            <a:spLocks/>
          </p:cNvSpPr>
          <p:nvPr/>
        </p:nvSpPr>
        <p:spPr bwMode="auto">
          <a:xfrm>
            <a:off x="1042988" y="4581525"/>
            <a:ext cx="792162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7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3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7 w 9210"/>
              <a:gd name="T21" fmla="*/ 127044 h 8610"/>
              <a:gd name="T22" fmla="*/ 459299 w 9210"/>
              <a:gd name="T23" fmla="*/ 173043 h 8610"/>
              <a:gd name="T24" fmla="*/ 500584 w 9210"/>
              <a:gd name="T25" fmla="*/ 181805 h 8610"/>
              <a:gd name="T26" fmla="*/ 557352 w 9210"/>
              <a:gd name="T27" fmla="*/ 164281 h 8610"/>
              <a:gd name="T28" fmla="*/ 645083 w 9210"/>
              <a:gd name="T29" fmla="*/ 159901 h 8610"/>
              <a:gd name="T30" fmla="*/ 748296 w 9210"/>
              <a:gd name="T31" fmla="*/ 173043 h 8610"/>
              <a:gd name="T32" fmla="*/ 776680 w 9210"/>
              <a:gd name="T33" fmla="*/ 216851 h 8610"/>
              <a:gd name="T34" fmla="*/ 732814 w 9210"/>
              <a:gd name="T35" fmla="*/ 271612 h 8610"/>
              <a:gd name="T36" fmla="*/ 670886 w 9210"/>
              <a:gd name="T37" fmla="*/ 306659 h 8610"/>
              <a:gd name="T38" fmla="*/ 606378 w 9210"/>
              <a:gd name="T39" fmla="*/ 328563 h 8610"/>
              <a:gd name="T40" fmla="*/ 608958 w 9210"/>
              <a:gd name="T41" fmla="*/ 354848 h 8610"/>
              <a:gd name="T42" fmla="*/ 655404 w 9210"/>
              <a:gd name="T43" fmla="*/ 392085 h 8610"/>
              <a:gd name="T44" fmla="*/ 683788 w 9210"/>
              <a:gd name="T45" fmla="*/ 453417 h 8610"/>
              <a:gd name="T46" fmla="*/ 683788 w 9210"/>
              <a:gd name="T47" fmla="*/ 545414 h 8610"/>
              <a:gd name="T48" fmla="*/ 637342 w 9210"/>
              <a:gd name="T49" fmla="*/ 584842 h 8610"/>
              <a:gd name="T50" fmla="*/ 575414 w 9210"/>
              <a:gd name="T51" fmla="*/ 567318 h 8610"/>
              <a:gd name="T52" fmla="*/ 523807 w 9210"/>
              <a:gd name="T53" fmla="*/ 536652 h 8610"/>
              <a:gd name="T54" fmla="*/ 472115 w 9210"/>
              <a:gd name="T55" fmla="*/ 495034 h 8610"/>
              <a:gd name="T56" fmla="*/ 436076 w 9210"/>
              <a:gd name="T57" fmla="*/ 492844 h 8610"/>
              <a:gd name="T58" fmla="*/ 407692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7 w 9210"/>
              <a:gd name="T65" fmla="*/ 593603 h 8610"/>
              <a:gd name="T66" fmla="*/ 206341 w 9210"/>
              <a:gd name="T67" fmla="*/ 519129 h 8610"/>
              <a:gd name="T68" fmla="*/ 219328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99CC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089" name="Oval 214"/>
          <p:cNvSpPr>
            <a:spLocks noChangeArrowheads="1"/>
          </p:cNvSpPr>
          <p:nvPr/>
        </p:nvSpPr>
        <p:spPr bwMode="auto">
          <a:xfrm>
            <a:off x="1374775" y="4867275"/>
            <a:ext cx="157163" cy="98425"/>
          </a:xfrm>
          <a:prstGeom prst="ellipse">
            <a:avLst/>
          </a:prstGeom>
          <a:solidFill>
            <a:srgbClr val="FFFF66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287" name="Freeform 215"/>
          <p:cNvSpPr>
            <a:spLocks/>
          </p:cNvSpPr>
          <p:nvPr/>
        </p:nvSpPr>
        <p:spPr bwMode="auto">
          <a:xfrm>
            <a:off x="1331913" y="5229225"/>
            <a:ext cx="792162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7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3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7 w 9210"/>
              <a:gd name="T21" fmla="*/ 127044 h 8610"/>
              <a:gd name="T22" fmla="*/ 459299 w 9210"/>
              <a:gd name="T23" fmla="*/ 173043 h 8610"/>
              <a:gd name="T24" fmla="*/ 500584 w 9210"/>
              <a:gd name="T25" fmla="*/ 181805 h 8610"/>
              <a:gd name="T26" fmla="*/ 557352 w 9210"/>
              <a:gd name="T27" fmla="*/ 164281 h 8610"/>
              <a:gd name="T28" fmla="*/ 645083 w 9210"/>
              <a:gd name="T29" fmla="*/ 159901 h 8610"/>
              <a:gd name="T30" fmla="*/ 748296 w 9210"/>
              <a:gd name="T31" fmla="*/ 173043 h 8610"/>
              <a:gd name="T32" fmla="*/ 776680 w 9210"/>
              <a:gd name="T33" fmla="*/ 216851 h 8610"/>
              <a:gd name="T34" fmla="*/ 732814 w 9210"/>
              <a:gd name="T35" fmla="*/ 271612 h 8610"/>
              <a:gd name="T36" fmla="*/ 670886 w 9210"/>
              <a:gd name="T37" fmla="*/ 306659 h 8610"/>
              <a:gd name="T38" fmla="*/ 606378 w 9210"/>
              <a:gd name="T39" fmla="*/ 328563 h 8610"/>
              <a:gd name="T40" fmla="*/ 608958 w 9210"/>
              <a:gd name="T41" fmla="*/ 354848 h 8610"/>
              <a:gd name="T42" fmla="*/ 655404 w 9210"/>
              <a:gd name="T43" fmla="*/ 392085 h 8610"/>
              <a:gd name="T44" fmla="*/ 683788 w 9210"/>
              <a:gd name="T45" fmla="*/ 453417 h 8610"/>
              <a:gd name="T46" fmla="*/ 683788 w 9210"/>
              <a:gd name="T47" fmla="*/ 545414 h 8610"/>
              <a:gd name="T48" fmla="*/ 637342 w 9210"/>
              <a:gd name="T49" fmla="*/ 584842 h 8610"/>
              <a:gd name="T50" fmla="*/ 575414 w 9210"/>
              <a:gd name="T51" fmla="*/ 567318 h 8610"/>
              <a:gd name="T52" fmla="*/ 523807 w 9210"/>
              <a:gd name="T53" fmla="*/ 536652 h 8610"/>
              <a:gd name="T54" fmla="*/ 472115 w 9210"/>
              <a:gd name="T55" fmla="*/ 495034 h 8610"/>
              <a:gd name="T56" fmla="*/ 436076 w 9210"/>
              <a:gd name="T57" fmla="*/ 492844 h 8610"/>
              <a:gd name="T58" fmla="*/ 407692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7 w 9210"/>
              <a:gd name="T65" fmla="*/ 593603 h 8610"/>
              <a:gd name="T66" fmla="*/ 206341 w 9210"/>
              <a:gd name="T67" fmla="*/ 519129 h 8610"/>
              <a:gd name="T68" fmla="*/ 219328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chemeClr val="bg1"/>
          </a:solidFill>
          <a:ln w="0">
            <a:solidFill>
              <a:srgbClr val="FF99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091" name="Oval 216"/>
          <p:cNvSpPr>
            <a:spLocks noChangeArrowheads="1"/>
          </p:cNvSpPr>
          <p:nvPr/>
        </p:nvSpPr>
        <p:spPr bwMode="auto">
          <a:xfrm>
            <a:off x="1619250" y="5491163"/>
            <a:ext cx="157163" cy="98425"/>
          </a:xfrm>
          <a:prstGeom prst="ellipse">
            <a:avLst/>
          </a:prstGeom>
          <a:solidFill>
            <a:srgbClr val="D600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092" name="Group 217"/>
          <p:cNvGrpSpPr>
            <a:grpSpLocks/>
          </p:cNvGrpSpPr>
          <p:nvPr/>
        </p:nvGrpSpPr>
        <p:grpSpPr bwMode="auto">
          <a:xfrm>
            <a:off x="0" y="3213100"/>
            <a:ext cx="792163" cy="628650"/>
            <a:chOff x="1653" y="1515"/>
            <a:chExt cx="1842" cy="1722"/>
          </a:xfrm>
        </p:grpSpPr>
        <p:sp>
          <p:nvSpPr>
            <p:cNvPr id="46549" name="Freeform 218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50" name="Oval 219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093" name="Group 220"/>
          <p:cNvGrpSpPr>
            <a:grpSpLocks/>
          </p:cNvGrpSpPr>
          <p:nvPr/>
        </p:nvGrpSpPr>
        <p:grpSpPr bwMode="auto">
          <a:xfrm rot="-3044318">
            <a:off x="-216694" y="1774032"/>
            <a:ext cx="1800225" cy="1366838"/>
            <a:chOff x="1653" y="1515"/>
            <a:chExt cx="1842" cy="1722"/>
          </a:xfrm>
        </p:grpSpPr>
        <p:sp>
          <p:nvSpPr>
            <p:cNvPr id="46547" name="Freeform 221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66CC"/>
            </a:solidFill>
            <a:ln>
              <a:noFill/>
            </a:ln>
            <a:effectLst>
              <a:outerShdw dist="35921" dir="2700000" algn="ctr" rotWithShape="0">
                <a:srgbClr val="8A005F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48" name="Oval 222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094" name="Group 223"/>
          <p:cNvGrpSpPr>
            <a:grpSpLocks/>
          </p:cNvGrpSpPr>
          <p:nvPr/>
        </p:nvGrpSpPr>
        <p:grpSpPr bwMode="auto">
          <a:xfrm>
            <a:off x="395288" y="1557338"/>
            <a:ext cx="792162" cy="628650"/>
            <a:chOff x="1653" y="1515"/>
            <a:chExt cx="1842" cy="1722"/>
          </a:xfrm>
        </p:grpSpPr>
        <p:sp>
          <p:nvSpPr>
            <p:cNvPr id="46545" name="Freeform 224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46" name="Oval 225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095" name="Group 226"/>
          <p:cNvGrpSpPr>
            <a:grpSpLocks/>
          </p:cNvGrpSpPr>
          <p:nvPr/>
        </p:nvGrpSpPr>
        <p:grpSpPr bwMode="auto">
          <a:xfrm rot="-3044318">
            <a:off x="1547019" y="4725194"/>
            <a:ext cx="1800225" cy="1366837"/>
            <a:chOff x="1653" y="1515"/>
            <a:chExt cx="1842" cy="1722"/>
          </a:xfrm>
        </p:grpSpPr>
        <p:sp>
          <p:nvSpPr>
            <p:cNvPr id="46543" name="Freeform 227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CC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44" name="Oval 228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096" name="Group 229"/>
          <p:cNvGrpSpPr>
            <a:grpSpLocks/>
          </p:cNvGrpSpPr>
          <p:nvPr/>
        </p:nvGrpSpPr>
        <p:grpSpPr bwMode="auto">
          <a:xfrm>
            <a:off x="2700338" y="5373688"/>
            <a:ext cx="792162" cy="628650"/>
            <a:chOff x="1653" y="1515"/>
            <a:chExt cx="1842" cy="1722"/>
          </a:xfrm>
        </p:grpSpPr>
        <p:sp>
          <p:nvSpPr>
            <p:cNvPr id="46541" name="Freeform 230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42" name="Oval 231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097" name="Group 232"/>
          <p:cNvGrpSpPr>
            <a:grpSpLocks/>
          </p:cNvGrpSpPr>
          <p:nvPr/>
        </p:nvGrpSpPr>
        <p:grpSpPr bwMode="auto">
          <a:xfrm rot="-3044318">
            <a:off x="215106" y="3825082"/>
            <a:ext cx="936625" cy="865188"/>
            <a:chOff x="1653" y="1515"/>
            <a:chExt cx="1842" cy="1722"/>
          </a:xfrm>
        </p:grpSpPr>
        <p:sp>
          <p:nvSpPr>
            <p:cNvPr id="46539" name="Freeform 233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40" name="Oval 234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46098" name="Freeform 235"/>
          <p:cNvSpPr>
            <a:spLocks/>
          </p:cNvSpPr>
          <p:nvPr/>
        </p:nvSpPr>
        <p:spPr bwMode="auto">
          <a:xfrm rot="-3044318">
            <a:off x="3240881" y="5409407"/>
            <a:ext cx="936625" cy="865188"/>
          </a:xfrm>
          <a:custGeom>
            <a:avLst/>
            <a:gdLst>
              <a:gd name="T0" fmla="*/ 33560 w 9210"/>
              <a:gd name="T1" fmla="*/ 412999 h 8610"/>
              <a:gd name="T2" fmla="*/ 128138 w 9210"/>
              <a:gd name="T3" fmla="*/ 343764 h 8610"/>
              <a:gd name="T4" fmla="*/ 219664 w 9210"/>
              <a:gd name="T5" fmla="*/ 322561 h 8610"/>
              <a:gd name="T6" fmla="*/ 286886 w 9210"/>
              <a:gd name="T7" fmla="*/ 331605 h 8610"/>
              <a:gd name="T8" fmla="*/ 302039 w 9210"/>
              <a:gd name="T9" fmla="*/ 298445 h 8610"/>
              <a:gd name="T10" fmla="*/ 292886 w 9210"/>
              <a:gd name="T11" fmla="*/ 213936 h 8610"/>
              <a:gd name="T12" fmla="*/ 305090 w 9210"/>
              <a:gd name="T13" fmla="*/ 114555 h 8610"/>
              <a:gd name="T14" fmla="*/ 344751 w 9210"/>
              <a:gd name="T15" fmla="*/ 33161 h 8610"/>
              <a:gd name="T16" fmla="*/ 430176 w 9210"/>
              <a:gd name="T17" fmla="*/ 27131 h 8610"/>
              <a:gd name="T18" fmla="*/ 494245 w 9210"/>
              <a:gd name="T19" fmla="*/ 99482 h 8610"/>
              <a:gd name="T20" fmla="*/ 524754 w 9210"/>
              <a:gd name="T21" fmla="*/ 174846 h 8610"/>
              <a:gd name="T22" fmla="*/ 543059 w 9210"/>
              <a:gd name="T23" fmla="*/ 238153 h 8610"/>
              <a:gd name="T24" fmla="*/ 591874 w 9210"/>
              <a:gd name="T25" fmla="*/ 250211 h 8610"/>
              <a:gd name="T26" fmla="*/ 658993 w 9210"/>
              <a:gd name="T27" fmla="*/ 226094 h 8610"/>
              <a:gd name="T28" fmla="*/ 762724 w 9210"/>
              <a:gd name="T29" fmla="*/ 220065 h 8610"/>
              <a:gd name="T30" fmla="*/ 884760 w 9210"/>
              <a:gd name="T31" fmla="*/ 238153 h 8610"/>
              <a:gd name="T32" fmla="*/ 918320 w 9210"/>
              <a:gd name="T33" fmla="*/ 298445 h 8610"/>
              <a:gd name="T34" fmla="*/ 866454 w 9210"/>
              <a:gd name="T35" fmla="*/ 373809 h 8610"/>
              <a:gd name="T36" fmla="*/ 793233 w 9210"/>
              <a:gd name="T37" fmla="*/ 422043 h 8610"/>
              <a:gd name="T38" fmla="*/ 716961 w 9210"/>
              <a:gd name="T39" fmla="*/ 452189 h 8610"/>
              <a:gd name="T40" fmla="*/ 720011 w 9210"/>
              <a:gd name="T41" fmla="*/ 488364 h 8610"/>
              <a:gd name="T42" fmla="*/ 774928 w 9210"/>
              <a:gd name="T43" fmla="*/ 539612 h 8610"/>
              <a:gd name="T44" fmla="*/ 808487 w 9210"/>
              <a:gd name="T45" fmla="*/ 624021 h 8610"/>
              <a:gd name="T46" fmla="*/ 808487 w 9210"/>
              <a:gd name="T47" fmla="*/ 750633 h 8610"/>
              <a:gd name="T48" fmla="*/ 753571 w 9210"/>
              <a:gd name="T49" fmla="*/ 804896 h 8610"/>
              <a:gd name="T50" fmla="*/ 680350 w 9210"/>
              <a:gd name="T51" fmla="*/ 780779 h 8610"/>
              <a:gd name="T52" fmla="*/ 619332 w 9210"/>
              <a:gd name="T53" fmla="*/ 738575 h 8610"/>
              <a:gd name="T54" fmla="*/ 558212 w 9210"/>
              <a:gd name="T55" fmla="*/ 681298 h 8610"/>
              <a:gd name="T56" fmla="*/ 515601 w 9210"/>
              <a:gd name="T57" fmla="*/ 678283 h 8610"/>
              <a:gd name="T58" fmla="*/ 482042 w 9210"/>
              <a:gd name="T59" fmla="*/ 729531 h 8610"/>
              <a:gd name="T60" fmla="*/ 427125 w 9210"/>
              <a:gd name="T61" fmla="*/ 792838 h 8610"/>
              <a:gd name="T62" fmla="*/ 329497 w 9210"/>
              <a:gd name="T63" fmla="*/ 850115 h 8610"/>
              <a:gd name="T64" fmla="*/ 250173 w 9210"/>
              <a:gd name="T65" fmla="*/ 816955 h 8610"/>
              <a:gd name="T66" fmla="*/ 243970 w 9210"/>
              <a:gd name="T67" fmla="*/ 714458 h 8610"/>
              <a:gd name="T68" fmla="*/ 259326 w 9210"/>
              <a:gd name="T69" fmla="*/ 633064 h 8610"/>
              <a:gd name="T70" fmla="*/ 283733 w 9210"/>
              <a:gd name="T71" fmla="*/ 572773 h 8610"/>
              <a:gd name="T72" fmla="*/ 274581 w 9210"/>
              <a:gd name="T73" fmla="*/ 530568 h 8610"/>
              <a:gd name="T74" fmla="*/ 210512 w 9210"/>
              <a:gd name="T75" fmla="*/ 536597 h 8610"/>
              <a:gd name="T76" fmla="*/ 131189 w 9210"/>
              <a:gd name="T77" fmla="*/ 524439 h 8610"/>
              <a:gd name="T78" fmla="*/ 36611 w 9210"/>
              <a:gd name="T79" fmla="*/ 485349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9900"/>
          </a:solidFill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FFFF66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099" name="Oval 236"/>
          <p:cNvSpPr>
            <a:spLocks noChangeArrowheads="1"/>
          </p:cNvSpPr>
          <p:nvPr/>
        </p:nvSpPr>
        <p:spPr bwMode="auto">
          <a:xfrm rot="-3044318">
            <a:off x="3611563" y="5757862"/>
            <a:ext cx="184150" cy="136525"/>
          </a:xfrm>
          <a:prstGeom prst="ellipse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100" name="Group 237"/>
          <p:cNvGrpSpPr>
            <a:grpSpLocks/>
          </p:cNvGrpSpPr>
          <p:nvPr/>
        </p:nvGrpSpPr>
        <p:grpSpPr bwMode="auto">
          <a:xfrm rot="-3044318">
            <a:off x="1151731" y="727869"/>
            <a:ext cx="936625" cy="865188"/>
            <a:chOff x="1653" y="1515"/>
            <a:chExt cx="1842" cy="1722"/>
          </a:xfrm>
        </p:grpSpPr>
        <p:sp>
          <p:nvSpPr>
            <p:cNvPr id="46537" name="Freeform 238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38" name="Oval 239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01" name="Group 240"/>
          <p:cNvGrpSpPr>
            <a:grpSpLocks/>
          </p:cNvGrpSpPr>
          <p:nvPr/>
        </p:nvGrpSpPr>
        <p:grpSpPr bwMode="auto">
          <a:xfrm rot="-3044318">
            <a:off x="4104481" y="4977607"/>
            <a:ext cx="936625" cy="865188"/>
            <a:chOff x="1653" y="1515"/>
            <a:chExt cx="1842" cy="1722"/>
          </a:xfrm>
        </p:grpSpPr>
        <p:sp>
          <p:nvSpPr>
            <p:cNvPr id="46535" name="Freeform 241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>
              <a:outerShdw dist="35921" dir="2700000" algn="ctr" rotWithShape="0">
                <a:srgbClr val="000000"/>
              </a:outerShdw>
            </a:effectLst>
            <a:extLst>
              <a:ext uri="{91240B29-F687-4F45-9708-019B960494DF}">
                <a14:hiddenLine xmlns:a14="http://schemas.microsoft.com/office/drawing/2010/main" w="0">
                  <a:solidFill>
                    <a:srgbClr val="FFFF66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36" name="Oval 242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02" name="Group 243"/>
          <p:cNvGrpSpPr>
            <a:grpSpLocks/>
          </p:cNvGrpSpPr>
          <p:nvPr/>
        </p:nvGrpSpPr>
        <p:grpSpPr bwMode="auto">
          <a:xfrm>
            <a:off x="4572000" y="5157788"/>
            <a:ext cx="792163" cy="628650"/>
            <a:chOff x="1653" y="1515"/>
            <a:chExt cx="1842" cy="1722"/>
          </a:xfrm>
        </p:grpSpPr>
        <p:sp>
          <p:nvSpPr>
            <p:cNvPr id="46533" name="Freeform 244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FF99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34" name="Oval 245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D600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318" name="Freeform 246"/>
          <p:cNvSpPr>
            <a:spLocks/>
          </p:cNvSpPr>
          <p:nvPr/>
        </p:nvSpPr>
        <p:spPr bwMode="auto">
          <a:xfrm rot="-3044318">
            <a:off x="648494" y="1161257"/>
            <a:ext cx="936625" cy="865187"/>
          </a:xfrm>
          <a:custGeom>
            <a:avLst/>
            <a:gdLst>
              <a:gd name="T0" fmla="*/ 33560 w 9210"/>
              <a:gd name="T1" fmla="*/ 412999 h 8610"/>
              <a:gd name="T2" fmla="*/ 128138 w 9210"/>
              <a:gd name="T3" fmla="*/ 343764 h 8610"/>
              <a:gd name="T4" fmla="*/ 219664 w 9210"/>
              <a:gd name="T5" fmla="*/ 322561 h 8610"/>
              <a:gd name="T6" fmla="*/ 286886 w 9210"/>
              <a:gd name="T7" fmla="*/ 331605 h 8610"/>
              <a:gd name="T8" fmla="*/ 302039 w 9210"/>
              <a:gd name="T9" fmla="*/ 298444 h 8610"/>
              <a:gd name="T10" fmla="*/ 292886 w 9210"/>
              <a:gd name="T11" fmla="*/ 213935 h 8610"/>
              <a:gd name="T12" fmla="*/ 305090 w 9210"/>
              <a:gd name="T13" fmla="*/ 114554 h 8610"/>
              <a:gd name="T14" fmla="*/ 344751 w 9210"/>
              <a:gd name="T15" fmla="*/ 33160 h 8610"/>
              <a:gd name="T16" fmla="*/ 430176 w 9210"/>
              <a:gd name="T17" fmla="*/ 27131 h 8610"/>
              <a:gd name="T18" fmla="*/ 494245 w 9210"/>
              <a:gd name="T19" fmla="*/ 99481 h 8610"/>
              <a:gd name="T20" fmla="*/ 524754 w 9210"/>
              <a:gd name="T21" fmla="*/ 174846 h 8610"/>
              <a:gd name="T22" fmla="*/ 543059 w 9210"/>
              <a:gd name="T23" fmla="*/ 238153 h 8610"/>
              <a:gd name="T24" fmla="*/ 591874 w 9210"/>
              <a:gd name="T25" fmla="*/ 250211 h 8610"/>
              <a:gd name="T26" fmla="*/ 658993 w 9210"/>
              <a:gd name="T27" fmla="*/ 226094 h 8610"/>
              <a:gd name="T28" fmla="*/ 762724 w 9210"/>
              <a:gd name="T29" fmla="*/ 220065 h 8610"/>
              <a:gd name="T30" fmla="*/ 884760 w 9210"/>
              <a:gd name="T31" fmla="*/ 238153 h 8610"/>
              <a:gd name="T32" fmla="*/ 918320 w 9210"/>
              <a:gd name="T33" fmla="*/ 298444 h 8610"/>
              <a:gd name="T34" fmla="*/ 866454 w 9210"/>
              <a:gd name="T35" fmla="*/ 373809 h 8610"/>
              <a:gd name="T36" fmla="*/ 793233 w 9210"/>
              <a:gd name="T37" fmla="*/ 422042 h 8610"/>
              <a:gd name="T38" fmla="*/ 716961 w 9210"/>
              <a:gd name="T39" fmla="*/ 452188 h 8610"/>
              <a:gd name="T40" fmla="*/ 720011 w 9210"/>
              <a:gd name="T41" fmla="*/ 488363 h 8610"/>
              <a:gd name="T42" fmla="*/ 774928 w 9210"/>
              <a:gd name="T43" fmla="*/ 539611 h 8610"/>
              <a:gd name="T44" fmla="*/ 808487 w 9210"/>
              <a:gd name="T45" fmla="*/ 624020 h 8610"/>
              <a:gd name="T46" fmla="*/ 808487 w 9210"/>
              <a:gd name="T47" fmla="*/ 750633 h 8610"/>
              <a:gd name="T48" fmla="*/ 753571 w 9210"/>
              <a:gd name="T49" fmla="*/ 804895 h 8610"/>
              <a:gd name="T50" fmla="*/ 680350 w 9210"/>
              <a:gd name="T51" fmla="*/ 780779 h 8610"/>
              <a:gd name="T52" fmla="*/ 619332 w 9210"/>
              <a:gd name="T53" fmla="*/ 738574 h 8610"/>
              <a:gd name="T54" fmla="*/ 558212 w 9210"/>
              <a:gd name="T55" fmla="*/ 681297 h 8610"/>
              <a:gd name="T56" fmla="*/ 515601 w 9210"/>
              <a:gd name="T57" fmla="*/ 678282 h 8610"/>
              <a:gd name="T58" fmla="*/ 482042 w 9210"/>
              <a:gd name="T59" fmla="*/ 729531 h 8610"/>
              <a:gd name="T60" fmla="*/ 427125 w 9210"/>
              <a:gd name="T61" fmla="*/ 792837 h 8610"/>
              <a:gd name="T62" fmla="*/ 329497 w 9210"/>
              <a:gd name="T63" fmla="*/ 850114 h 8610"/>
              <a:gd name="T64" fmla="*/ 250173 w 9210"/>
              <a:gd name="T65" fmla="*/ 816954 h 8610"/>
              <a:gd name="T66" fmla="*/ 243970 w 9210"/>
              <a:gd name="T67" fmla="*/ 714458 h 8610"/>
              <a:gd name="T68" fmla="*/ 259326 w 9210"/>
              <a:gd name="T69" fmla="*/ 633064 h 8610"/>
              <a:gd name="T70" fmla="*/ 283733 w 9210"/>
              <a:gd name="T71" fmla="*/ 572772 h 8610"/>
              <a:gd name="T72" fmla="*/ 274581 w 9210"/>
              <a:gd name="T73" fmla="*/ 530568 h 8610"/>
              <a:gd name="T74" fmla="*/ 210512 w 9210"/>
              <a:gd name="T75" fmla="*/ 536597 h 8610"/>
              <a:gd name="T76" fmla="*/ 131189 w 9210"/>
              <a:gd name="T77" fmla="*/ 524438 h 8610"/>
              <a:gd name="T78" fmla="*/ 36611 w 9210"/>
              <a:gd name="T79" fmla="*/ 485349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FF00"/>
          </a:solidFill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FFFF66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04" name="Oval 247"/>
          <p:cNvSpPr>
            <a:spLocks noChangeArrowheads="1"/>
          </p:cNvSpPr>
          <p:nvPr/>
        </p:nvSpPr>
        <p:spPr bwMode="auto">
          <a:xfrm rot="-3044318">
            <a:off x="1019176" y="1508125"/>
            <a:ext cx="184150" cy="136525"/>
          </a:xfrm>
          <a:prstGeom prst="ellipse">
            <a:avLst/>
          </a:pr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05" name="Freeform 248"/>
          <p:cNvSpPr>
            <a:spLocks/>
          </p:cNvSpPr>
          <p:nvPr/>
        </p:nvSpPr>
        <p:spPr bwMode="auto">
          <a:xfrm>
            <a:off x="539750" y="2997200"/>
            <a:ext cx="792163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8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4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8 w 9210"/>
              <a:gd name="T21" fmla="*/ 127044 h 8610"/>
              <a:gd name="T22" fmla="*/ 459300 w 9210"/>
              <a:gd name="T23" fmla="*/ 173043 h 8610"/>
              <a:gd name="T24" fmla="*/ 500585 w 9210"/>
              <a:gd name="T25" fmla="*/ 181805 h 8610"/>
              <a:gd name="T26" fmla="*/ 557352 w 9210"/>
              <a:gd name="T27" fmla="*/ 164281 h 8610"/>
              <a:gd name="T28" fmla="*/ 645084 w 9210"/>
              <a:gd name="T29" fmla="*/ 159901 h 8610"/>
              <a:gd name="T30" fmla="*/ 748297 w 9210"/>
              <a:gd name="T31" fmla="*/ 173043 h 8610"/>
              <a:gd name="T32" fmla="*/ 776681 w 9210"/>
              <a:gd name="T33" fmla="*/ 216851 h 8610"/>
              <a:gd name="T34" fmla="*/ 732815 w 9210"/>
              <a:gd name="T35" fmla="*/ 271612 h 8610"/>
              <a:gd name="T36" fmla="*/ 670887 w 9210"/>
              <a:gd name="T37" fmla="*/ 306659 h 8610"/>
              <a:gd name="T38" fmla="*/ 606379 w 9210"/>
              <a:gd name="T39" fmla="*/ 328563 h 8610"/>
              <a:gd name="T40" fmla="*/ 608959 w 9210"/>
              <a:gd name="T41" fmla="*/ 354848 h 8610"/>
              <a:gd name="T42" fmla="*/ 655405 w 9210"/>
              <a:gd name="T43" fmla="*/ 392085 h 8610"/>
              <a:gd name="T44" fmla="*/ 683789 w 9210"/>
              <a:gd name="T45" fmla="*/ 453417 h 8610"/>
              <a:gd name="T46" fmla="*/ 683789 w 9210"/>
              <a:gd name="T47" fmla="*/ 545414 h 8610"/>
              <a:gd name="T48" fmla="*/ 637343 w 9210"/>
              <a:gd name="T49" fmla="*/ 584842 h 8610"/>
              <a:gd name="T50" fmla="*/ 575415 w 9210"/>
              <a:gd name="T51" fmla="*/ 567318 h 8610"/>
              <a:gd name="T52" fmla="*/ 523808 w 9210"/>
              <a:gd name="T53" fmla="*/ 536652 h 8610"/>
              <a:gd name="T54" fmla="*/ 472115 w 9210"/>
              <a:gd name="T55" fmla="*/ 495034 h 8610"/>
              <a:gd name="T56" fmla="*/ 436077 w 9210"/>
              <a:gd name="T57" fmla="*/ 492844 h 8610"/>
              <a:gd name="T58" fmla="*/ 407693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8 w 9210"/>
              <a:gd name="T65" fmla="*/ 593603 h 8610"/>
              <a:gd name="T66" fmla="*/ 206341 w 9210"/>
              <a:gd name="T67" fmla="*/ 519129 h 8610"/>
              <a:gd name="T68" fmla="*/ 219329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99CC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06" name="Oval 249"/>
          <p:cNvSpPr>
            <a:spLocks noChangeArrowheads="1"/>
          </p:cNvSpPr>
          <p:nvPr/>
        </p:nvSpPr>
        <p:spPr bwMode="auto">
          <a:xfrm>
            <a:off x="871538" y="3282950"/>
            <a:ext cx="157162" cy="98425"/>
          </a:xfrm>
          <a:prstGeom prst="ellipse">
            <a:avLst/>
          </a:prstGeom>
          <a:solidFill>
            <a:srgbClr val="FFFF66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2" name="Freeform 250"/>
          <p:cNvSpPr>
            <a:spLocks/>
          </p:cNvSpPr>
          <p:nvPr/>
        </p:nvSpPr>
        <p:spPr bwMode="auto">
          <a:xfrm>
            <a:off x="5148263" y="4941888"/>
            <a:ext cx="792162" cy="628650"/>
          </a:xfrm>
          <a:custGeom>
            <a:avLst/>
            <a:gdLst>
              <a:gd name="T0" fmla="*/ 28384 w 9210"/>
              <a:gd name="T1" fmla="*/ 300087 h 8610"/>
              <a:gd name="T2" fmla="*/ 108374 w 9210"/>
              <a:gd name="T3" fmla="*/ 249781 h 8610"/>
              <a:gd name="T4" fmla="*/ 185784 w 9210"/>
              <a:gd name="T5" fmla="*/ 234375 h 8610"/>
              <a:gd name="T6" fmla="*/ 242637 w 9210"/>
              <a:gd name="T7" fmla="*/ 240946 h 8610"/>
              <a:gd name="T8" fmla="*/ 255453 w 9210"/>
              <a:gd name="T9" fmla="*/ 216851 h 8610"/>
              <a:gd name="T10" fmla="*/ 247712 w 9210"/>
              <a:gd name="T11" fmla="*/ 155447 h 8610"/>
              <a:gd name="T12" fmla="*/ 258033 w 9210"/>
              <a:gd name="T13" fmla="*/ 83236 h 8610"/>
              <a:gd name="T14" fmla="*/ 291578 w 9210"/>
              <a:gd name="T15" fmla="*/ 24095 h 8610"/>
              <a:gd name="T16" fmla="*/ 363827 w 9210"/>
              <a:gd name="T17" fmla="*/ 19714 h 8610"/>
              <a:gd name="T18" fmla="*/ 418014 w 9210"/>
              <a:gd name="T19" fmla="*/ 72284 h 8610"/>
              <a:gd name="T20" fmla="*/ 443817 w 9210"/>
              <a:gd name="T21" fmla="*/ 127044 h 8610"/>
              <a:gd name="T22" fmla="*/ 459299 w 9210"/>
              <a:gd name="T23" fmla="*/ 173043 h 8610"/>
              <a:gd name="T24" fmla="*/ 500584 w 9210"/>
              <a:gd name="T25" fmla="*/ 181805 h 8610"/>
              <a:gd name="T26" fmla="*/ 557352 w 9210"/>
              <a:gd name="T27" fmla="*/ 164281 h 8610"/>
              <a:gd name="T28" fmla="*/ 645083 w 9210"/>
              <a:gd name="T29" fmla="*/ 159901 h 8610"/>
              <a:gd name="T30" fmla="*/ 748296 w 9210"/>
              <a:gd name="T31" fmla="*/ 173043 h 8610"/>
              <a:gd name="T32" fmla="*/ 776680 w 9210"/>
              <a:gd name="T33" fmla="*/ 216851 h 8610"/>
              <a:gd name="T34" fmla="*/ 732814 w 9210"/>
              <a:gd name="T35" fmla="*/ 271612 h 8610"/>
              <a:gd name="T36" fmla="*/ 670886 w 9210"/>
              <a:gd name="T37" fmla="*/ 306659 h 8610"/>
              <a:gd name="T38" fmla="*/ 606378 w 9210"/>
              <a:gd name="T39" fmla="*/ 328563 h 8610"/>
              <a:gd name="T40" fmla="*/ 608958 w 9210"/>
              <a:gd name="T41" fmla="*/ 354848 h 8610"/>
              <a:gd name="T42" fmla="*/ 655404 w 9210"/>
              <a:gd name="T43" fmla="*/ 392085 h 8610"/>
              <a:gd name="T44" fmla="*/ 683788 w 9210"/>
              <a:gd name="T45" fmla="*/ 453417 h 8610"/>
              <a:gd name="T46" fmla="*/ 683788 w 9210"/>
              <a:gd name="T47" fmla="*/ 545414 h 8610"/>
              <a:gd name="T48" fmla="*/ 637342 w 9210"/>
              <a:gd name="T49" fmla="*/ 584842 h 8610"/>
              <a:gd name="T50" fmla="*/ 575414 w 9210"/>
              <a:gd name="T51" fmla="*/ 567318 h 8610"/>
              <a:gd name="T52" fmla="*/ 523807 w 9210"/>
              <a:gd name="T53" fmla="*/ 536652 h 8610"/>
              <a:gd name="T54" fmla="*/ 472115 w 9210"/>
              <a:gd name="T55" fmla="*/ 495034 h 8610"/>
              <a:gd name="T56" fmla="*/ 436076 w 9210"/>
              <a:gd name="T57" fmla="*/ 492844 h 8610"/>
              <a:gd name="T58" fmla="*/ 407692 w 9210"/>
              <a:gd name="T59" fmla="*/ 530081 h 8610"/>
              <a:gd name="T60" fmla="*/ 361247 w 9210"/>
              <a:gd name="T61" fmla="*/ 576080 h 8610"/>
              <a:gd name="T62" fmla="*/ 278676 w 9210"/>
              <a:gd name="T63" fmla="*/ 617698 h 8610"/>
              <a:gd name="T64" fmla="*/ 211587 w 9210"/>
              <a:gd name="T65" fmla="*/ 593603 h 8610"/>
              <a:gd name="T66" fmla="*/ 206341 w 9210"/>
              <a:gd name="T67" fmla="*/ 519129 h 8610"/>
              <a:gd name="T68" fmla="*/ 219328 w 9210"/>
              <a:gd name="T69" fmla="*/ 459988 h 8610"/>
              <a:gd name="T70" fmla="*/ 239971 w 9210"/>
              <a:gd name="T71" fmla="*/ 416179 h 8610"/>
              <a:gd name="T72" fmla="*/ 232230 w 9210"/>
              <a:gd name="T73" fmla="*/ 385514 h 8610"/>
              <a:gd name="T74" fmla="*/ 178043 w 9210"/>
              <a:gd name="T75" fmla="*/ 389894 h 8610"/>
              <a:gd name="T76" fmla="*/ 110954 w 9210"/>
              <a:gd name="T77" fmla="*/ 381060 h 8610"/>
              <a:gd name="T78" fmla="*/ 30964 w 9210"/>
              <a:gd name="T79" fmla="*/ 35265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99CC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08" name="Oval 251"/>
          <p:cNvSpPr>
            <a:spLocks noChangeArrowheads="1"/>
          </p:cNvSpPr>
          <p:nvPr/>
        </p:nvSpPr>
        <p:spPr bwMode="auto">
          <a:xfrm>
            <a:off x="5508625" y="5157788"/>
            <a:ext cx="157163" cy="98425"/>
          </a:xfrm>
          <a:prstGeom prst="ellipse">
            <a:avLst/>
          </a:prstGeom>
          <a:solidFill>
            <a:srgbClr val="FFFF66"/>
          </a:solidFill>
          <a:ln>
            <a:noFill/>
          </a:ln>
          <a:effectLst>
            <a:outerShdw dist="35921" dir="2700000" algn="ctr" rotWithShape="0">
              <a:srgbClr val="8A005F"/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24" name="Freeform 252"/>
          <p:cNvSpPr>
            <a:spLocks/>
          </p:cNvSpPr>
          <p:nvPr/>
        </p:nvSpPr>
        <p:spPr bwMode="auto">
          <a:xfrm>
            <a:off x="3492500" y="5229225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10" name="Oval 253"/>
          <p:cNvSpPr>
            <a:spLocks noChangeArrowheads="1"/>
          </p:cNvSpPr>
          <p:nvPr/>
        </p:nvSpPr>
        <p:spPr bwMode="auto">
          <a:xfrm>
            <a:off x="3673475" y="5383213"/>
            <a:ext cx="85725" cy="53975"/>
          </a:xfrm>
          <a:prstGeom prst="ellipse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111" name="Group 254"/>
          <p:cNvGrpSpPr>
            <a:grpSpLocks/>
          </p:cNvGrpSpPr>
          <p:nvPr/>
        </p:nvGrpSpPr>
        <p:grpSpPr bwMode="auto">
          <a:xfrm>
            <a:off x="5651500" y="4724400"/>
            <a:ext cx="431800" cy="339725"/>
            <a:chOff x="1653" y="1515"/>
            <a:chExt cx="1842" cy="1722"/>
          </a:xfrm>
        </p:grpSpPr>
        <p:sp>
          <p:nvSpPr>
            <p:cNvPr id="46531" name="Freeform 255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32" name="Oval 256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46112" name="Freeform 257"/>
          <p:cNvSpPr>
            <a:spLocks/>
          </p:cNvSpPr>
          <p:nvPr/>
        </p:nvSpPr>
        <p:spPr bwMode="auto">
          <a:xfrm>
            <a:off x="1331913" y="5157788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13" name="Oval 258"/>
          <p:cNvSpPr>
            <a:spLocks noChangeArrowheads="1"/>
          </p:cNvSpPr>
          <p:nvPr/>
        </p:nvSpPr>
        <p:spPr bwMode="auto">
          <a:xfrm>
            <a:off x="1512888" y="5311775"/>
            <a:ext cx="85725" cy="53975"/>
          </a:xfrm>
          <a:prstGeom prst="ellipse">
            <a:avLst/>
          </a:pr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114" name="Group 259"/>
          <p:cNvGrpSpPr>
            <a:grpSpLocks/>
          </p:cNvGrpSpPr>
          <p:nvPr/>
        </p:nvGrpSpPr>
        <p:grpSpPr bwMode="auto">
          <a:xfrm>
            <a:off x="539750" y="4652963"/>
            <a:ext cx="431800" cy="339725"/>
            <a:chOff x="1653" y="1515"/>
            <a:chExt cx="1842" cy="1722"/>
          </a:xfrm>
        </p:grpSpPr>
        <p:sp>
          <p:nvSpPr>
            <p:cNvPr id="46529" name="Freeform 260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30" name="Oval 261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334" name="Freeform 262"/>
          <p:cNvSpPr>
            <a:spLocks/>
          </p:cNvSpPr>
          <p:nvPr/>
        </p:nvSpPr>
        <p:spPr bwMode="auto">
          <a:xfrm>
            <a:off x="323850" y="2852738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16" name="Oval 263"/>
          <p:cNvSpPr>
            <a:spLocks noChangeArrowheads="1"/>
          </p:cNvSpPr>
          <p:nvPr/>
        </p:nvSpPr>
        <p:spPr bwMode="auto">
          <a:xfrm>
            <a:off x="468313" y="2997200"/>
            <a:ext cx="85725" cy="53975"/>
          </a:xfrm>
          <a:prstGeom prst="ellipse">
            <a:avLst/>
          </a:pr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46117" name="Group 264"/>
          <p:cNvGrpSpPr>
            <a:grpSpLocks/>
          </p:cNvGrpSpPr>
          <p:nvPr/>
        </p:nvGrpSpPr>
        <p:grpSpPr bwMode="auto">
          <a:xfrm>
            <a:off x="1835150" y="4508500"/>
            <a:ext cx="431800" cy="339725"/>
            <a:chOff x="1653" y="1515"/>
            <a:chExt cx="1842" cy="1722"/>
          </a:xfrm>
        </p:grpSpPr>
        <p:sp>
          <p:nvSpPr>
            <p:cNvPr id="46527" name="Freeform 265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8" name="Oval 266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18" name="Group 267"/>
          <p:cNvGrpSpPr>
            <a:grpSpLocks/>
          </p:cNvGrpSpPr>
          <p:nvPr/>
        </p:nvGrpSpPr>
        <p:grpSpPr bwMode="auto">
          <a:xfrm>
            <a:off x="5003800" y="5013325"/>
            <a:ext cx="431800" cy="339725"/>
            <a:chOff x="1653" y="1515"/>
            <a:chExt cx="1842" cy="1722"/>
          </a:xfrm>
        </p:grpSpPr>
        <p:sp>
          <p:nvSpPr>
            <p:cNvPr id="46525" name="Freeform 268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6" name="Oval 269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19" name="Group 270"/>
          <p:cNvGrpSpPr>
            <a:grpSpLocks/>
          </p:cNvGrpSpPr>
          <p:nvPr/>
        </p:nvGrpSpPr>
        <p:grpSpPr bwMode="auto">
          <a:xfrm>
            <a:off x="1403350" y="2924175"/>
            <a:ext cx="431800" cy="339725"/>
            <a:chOff x="1653" y="1515"/>
            <a:chExt cx="1842" cy="1722"/>
          </a:xfrm>
        </p:grpSpPr>
        <p:sp>
          <p:nvSpPr>
            <p:cNvPr id="46523" name="Freeform 271"/>
            <p:cNvSpPr>
              <a:spLocks/>
            </p:cNvSpPr>
            <p:nvPr/>
          </p:nvSpPr>
          <p:spPr bwMode="auto">
            <a:xfrm>
              <a:off x="1653" y="1515"/>
              <a:ext cx="1842" cy="1722"/>
            </a:xfrm>
            <a:custGeom>
              <a:avLst/>
              <a:gdLst>
                <a:gd name="T0" fmla="*/ 66 w 9210"/>
                <a:gd name="T1" fmla="*/ 822 h 8610"/>
                <a:gd name="T2" fmla="*/ 252 w 9210"/>
                <a:gd name="T3" fmla="*/ 684 h 8610"/>
                <a:gd name="T4" fmla="*/ 432 w 9210"/>
                <a:gd name="T5" fmla="*/ 642 h 8610"/>
                <a:gd name="T6" fmla="*/ 564 w 9210"/>
                <a:gd name="T7" fmla="*/ 660 h 8610"/>
                <a:gd name="T8" fmla="*/ 594 w 9210"/>
                <a:gd name="T9" fmla="*/ 594 h 8610"/>
                <a:gd name="T10" fmla="*/ 576 w 9210"/>
                <a:gd name="T11" fmla="*/ 426 h 8610"/>
                <a:gd name="T12" fmla="*/ 600 w 9210"/>
                <a:gd name="T13" fmla="*/ 228 h 8610"/>
                <a:gd name="T14" fmla="*/ 678 w 9210"/>
                <a:gd name="T15" fmla="*/ 66 h 8610"/>
                <a:gd name="T16" fmla="*/ 846 w 9210"/>
                <a:gd name="T17" fmla="*/ 54 h 8610"/>
                <a:gd name="T18" fmla="*/ 972 w 9210"/>
                <a:gd name="T19" fmla="*/ 198 h 8610"/>
                <a:gd name="T20" fmla="*/ 1032 w 9210"/>
                <a:gd name="T21" fmla="*/ 348 h 8610"/>
                <a:gd name="T22" fmla="*/ 1068 w 9210"/>
                <a:gd name="T23" fmla="*/ 474 h 8610"/>
                <a:gd name="T24" fmla="*/ 1164 w 9210"/>
                <a:gd name="T25" fmla="*/ 498 h 8610"/>
                <a:gd name="T26" fmla="*/ 1296 w 9210"/>
                <a:gd name="T27" fmla="*/ 450 h 8610"/>
                <a:gd name="T28" fmla="*/ 1500 w 9210"/>
                <a:gd name="T29" fmla="*/ 438 h 8610"/>
                <a:gd name="T30" fmla="*/ 1740 w 9210"/>
                <a:gd name="T31" fmla="*/ 474 h 8610"/>
                <a:gd name="T32" fmla="*/ 1806 w 9210"/>
                <a:gd name="T33" fmla="*/ 594 h 8610"/>
                <a:gd name="T34" fmla="*/ 1704 w 9210"/>
                <a:gd name="T35" fmla="*/ 744 h 8610"/>
                <a:gd name="T36" fmla="*/ 1560 w 9210"/>
                <a:gd name="T37" fmla="*/ 840 h 8610"/>
                <a:gd name="T38" fmla="*/ 1410 w 9210"/>
                <a:gd name="T39" fmla="*/ 900 h 8610"/>
                <a:gd name="T40" fmla="*/ 1416 w 9210"/>
                <a:gd name="T41" fmla="*/ 972 h 8610"/>
                <a:gd name="T42" fmla="*/ 1524 w 9210"/>
                <a:gd name="T43" fmla="*/ 1074 h 8610"/>
                <a:gd name="T44" fmla="*/ 1590 w 9210"/>
                <a:gd name="T45" fmla="*/ 1242 h 8610"/>
                <a:gd name="T46" fmla="*/ 1590 w 9210"/>
                <a:gd name="T47" fmla="*/ 1494 h 8610"/>
                <a:gd name="T48" fmla="*/ 1482 w 9210"/>
                <a:gd name="T49" fmla="*/ 1602 h 8610"/>
                <a:gd name="T50" fmla="*/ 1338 w 9210"/>
                <a:gd name="T51" fmla="*/ 1554 h 8610"/>
                <a:gd name="T52" fmla="*/ 1218 w 9210"/>
                <a:gd name="T53" fmla="*/ 1470 h 8610"/>
                <a:gd name="T54" fmla="*/ 1098 w 9210"/>
                <a:gd name="T55" fmla="*/ 1356 h 8610"/>
                <a:gd name="T56" fmla="*/ 1014 w 9210"/>
                <a:gd name="T57" fmla="*/ 1350 h 8610"/>
                <a:gd name="T58" fmla="*/ 948 w 9210"/>
                <a:gd name="T59" fmla="*/ 1452 h 8610"/>
                <a:gd name="T60" fmla="*/ 840 w 9210"/>
                <a:gd name="T61" fmla="*/ 1578 h 8610"/>
                <a:gd name="T62" fmla="*/ 648 w 9210"/>
                <a:gd name="T63" fmla="*/ 1692 h 8610"/>
                <a:gd name="T64" fmla="*/ 492 w 9210"/>
                <a:gd name="T65" fmla="*/ 1626 h 8610"/>
                <a:gd name="T66" fmla="*/ 480 w 9210"/>
                <a:gd name="T67" fmla="*/ 1422 h 8610"/>
                <a:gd name="T68" fmla="*/ 510 w 9210"/>
                <a:gd name="T69" fmla="*/ 1260 h 8610"/>
                <a:gd name="T70" fmla="*/ 558 w 9210"/>
                <a:gd name="T71" fmla="*/ 1140 h 8610"/>
                <a:gd name="T72" fmla="*/ 540 w 9210"/>
                <a:gd name="T73" fmla="*/ 1056 h 8610"/>
                <a:gd name="T74" fmla="*/ 414 w 9210"/>
                <a:gd name="T75" fmla="*/ 1068 h 8610"/>
                <a:gd name="T76" fmla="*/ 258 w 9210"/>
                <a:gd name="T77" fmla="*/ 1044 h 8610"/>
                <a:gd name="T78" fmla="*/ 72 w 9210"/>
                <a:gd name="T79" fmla="*/ 966 h 86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10" h="8610">
                  <a:moveTo>
                    <a:pt x="0" y="4530"/>
                  </a:moveTo>
                  <a:lnTo>
                    <a:pt x="330" y="4110"/>
                  </a:lnTo>
                  <a:lnTo>
                    <a:pt x="750" y="3720"/>
                  </a:lnTo>
                  <a:lnTo>
                    <a:pt x="1260" y="3421"/>
                  </a:lnTo>
                  <a:lnTo>
                    <a:pt x="1770" y="3240"/>
                  </a:lnTo>
                  <a:lnTo>
                    <a:pt x="2160" y="3210"/>
                  </a:lnTo>
                  <a:lnTo>
                    <a:pt x="2490" y="3240"/>
                  </a:lnTo>
                  <a:lnTo>
                    <a:pt x="2821" y="3300"/>
                  </a:lnTo>
                  <a:lnTo>
                    <a:pt x="3150" y="3390"/>
                  </a:lnTo>
                  <a:lnTo>
                    <a:pt x="2970" y="2970"/>
                  </a:lnTo>
                  <a:lnTo>
                    <a:pt x="2910" y="2551"/>
                  </a:lnTo>
                  <a:lnTo>
                    <a:pt x="2880" y="2129"/>
                  </a:lnTo>
                  <a:lnTo>
                    <a:pt x="2910" y="1620"/>
                  </a:lnTo>
                  <a:lnTo>
                    <a:pt x="3000" y="1140"/>
                  </a:lnTo>
                  <a:lnTo>
                    <a:pt x="3180" y="720"/>
                  </a:lnTo>
                  <a:lnTo>
                    <a:pt x="3390" y="330"/>
                  </a:lnTo>
                  <a:lnTo>
                    <a:pt x="3750" y="0"/>
                  </a:lnTo>
                  <a:lnTo>
                    <a:pt x="4230" y="270"/>
                  </a:lnTo>
                  <a:lnTo>
                    <a:pt x="4591" y="630"/>
                  </a:lnTo>
                  <a:lnTo>
                    <a:pt x="4860" y="990"/>
                  </a:lnTo>
                  <a:lnTo>
                    <a:pt x="5039" y="1380"/>
                  </a:lnTo>
                  <a:lnTo>
                    <a:pt x="5160" y="1740"/>
                  </a:lnTo>
                  <a:lnTo>
                    <a:pt x="5280" y="2070"/>
                  </a:lnTo>
                  <a:lnTo>
                    <a:pt x="5340" y="2370"/>
                  </a:lnTo>
                  <a:lnTo>
                    <a:pt x="5400" y="2730"/>
                  </a:lnTo>
                  <a:lnTo>
                    <a:pt x="5820" y="2490"/>
                  </a:lnTo>
                  <a:lnTo>
                    <a:pt x="6150" y="2340"/>
                  </a:lnTo>
                  <a:lnTo>
                    <a:pt x="6480" y="2250"/>
                  </a:lnTo>
                  <a:lnTo>
                    <a:pt x="6900" y="2220"/>
                  </a:lnTo>
                  <a:lnTo>
                    <a:pt x="7500" y="2190"/>
                  </a:lnTo>
                  <a:lnTo>
                    <a:pt x="8101" y="2250"/>
                  </a:lnTo>
                  <a:lnTo>
                    <a:pt x="8700" y="2370"/>
                  </a:lnTo>
                  <a:lnTo>
                    <a:pt x="9210" y="2490"/>
                  </a:lnTo>
                  <a:lnTo>
                    <a:pt x="9030" y="2970"/>
                  </a:lnTo>
                  <a:lnTo>
                    <a:pt x="8790" y="3390"/>
                  </a:lnTo>
                  <a:lnTo>
                    <a:pt x="8520" y="3720"/>
                  </a:lnTo>
                  <a:lnTo>
                    <a:pt x="8220" y="3960"/>
                  </a:lnTo>
                  <a:lnTo>
                    <a:pt x="7800" y="4200"/>
                  </a:lnTo>
                  <a:lnTo>
                    <a:pt x="7410" y="4380"/>
                  </a:lnTo>
                  <a:lnTo>
                    <a:pt x="7050" y="4500"/>
                  </a:lnTo>
                  <a:lnTo>
                    <a:pt x="6690" y="4590"/>
                  </a:lnTo>
                  <a:lnTo>
                    <a:pt x="7080" y="4860"/>
                  </a:lnTo>
                  <a:lnTo>
                    <a:pt x="7380" y="5100"/>
                  </a:lnTo>
                  <a:lnTo>
                    <a:pt x="7620" y="5370"/>
                  </a:lnTo>
                  <a:lnTo>
                    <a:pt x="7800" y="5700"/>
                  </a:lnTo>
                  <a:lnTo>
                    <a:pt x="7950" y="6210"/>
                  </a:lnTo>
                  <a:lnTo>
                    <a:pt x="8010" y="6840"/>
                  </a:lnTo>
                  <a:lnTo>
                    <a:pt x="7950" y="7470"/>
                  </a:lnTo>
                  <a:lnTo>
                    <a:pt x="7860" y="8070"/>
                  </a:lnTo>
                  <a:lnTo>
                    <a:pt x="7410" y="8010"/>
                  </a:lnTo>
                  <a:lnTo>
                    <a:pt x="7050" y="7920"/>
                  </a:lnTo>
                  <a:lnTo>
                    <a:pt x="6690" y="7770"/>
                  </a:lnTo>
                  <a:lnTo>
                    <a:pt x="6390" y="7590"/>
                  </a:lnTo>
                  <a:lnTo>
                    <a:pt x="6090" y="7350"/>
                  </a:lnTo>
                  <a:lnTo>
                    <a:pt x="5790" y="7050"/>
                  </a:lnTo>
                  <a:lnTo>
                    <a:pt x="5489" y="6780"/>
                  </a:lnTo>
                  <a:lnTo>
                    <a:pt x="5220" y="6420"/>
                  </a:lnTo>
                  <a:lnTo>
                    <a:pt x="5070" y="6750"/>
                  </a:lnTo>
                  <a:lnTo>
                    <a:pt x="4920" y="7020"/>
                  </a:lnTo>
                  <a:lnTo>
                    <a:pt x="4740" y="7260"/>
                  </a:lnTo>
                  <a:lnTo>
                    <a:pt x="4560" y="7560"/>
                  </a:lnTo>
                  <a:lnTo>
                    <a:pt x="4200" y="7890"/>
                  </a:lnTo>
                  <a:lnTo>
                    <a:pt x="3750" y="8220"/>
                  </a:lnTo>
                  <a:lnTo>
                    <a:pt x="3240" y="8460"/>
                  </a:lnTo>
                  <a:lnTo>
                    <a:pt x="2670" y="8610"/>
                  </a:lnTo>
                  <a:lnTo>
                    <a:pt x="2460" y="8130"/>
                  </a:lnTo>
                  <a:lnTo>
                    <a:pt x="2371" y="7620"/>
                  </a:lnTo>
                  <a:lnTo>
                    <a:pt x="2399" y="7110"/>
                  </a:lnTo>
                  <a:lnTo>
                    <a:pt x="2460" y="6660"/>
                  </a:lnTo>
                  <a:lnTo>
                    <a:pt x="2550" y="6300"/>
                  </a:lnTo>
                  <a:lnTo>
                    <a:pt x="2640" y="6000"/>
                  </a:lnTo>
                  <a:lnTo>
                    <a:pt x="2790" y="5700"/>
                  </a:lnTo>
                  <a:lnTo>
                    <a:pt x="3030" y="5340"/>
                  </a:lnTo>
                  <a:lnTo>
                    <a:pt x="2700" y="5280"/>
                  </a:lnTo>
                  <a:lnTo>
                    <a:pt x="2371" y="5310"/>
                  </a:lnTo>
                  <a:lnTo>
                    <a:pt x="2070" y="5340"/>
                  </a:lnTo>
                  <a:lnTo>
                    <a:pt x="1710" y="5310"/>
                  </a:lnTo>
                  <a:lnTo>
                    <a:pt x="1290" y="5219"/>
                  </a:lnTo>
                  <a:lnTo>
                    <a:pt x="840" y="5040"/>
                  </a:lnTo>
                  <a:lnTo>
                    <a:pt x="360" y="4830"/>
                  </a:lnTo>
                  <a:lnTo>
                    <a:pt x="0" y="4530"/>
                  </a:lnTo>
                </a:path>
              </a:pathLst>
            </a:custGeom>
            <a:solidFill>
              <a:srgbClr val="FF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>
                  <a:solidFill>
                    <a:srgbClr val="D60093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4" name="Oval 272"/>
            <p:cNvSpPr>
              <a:spLocks noChangeArrowheads="1"/>
            </p:cNvSpPr>
            <p:nvPr/>
          </p:nvSpPr>
          <p:spPr bwMode="auto">
            <a:xfrm>
              <a:off x="2426" y="2296"/>
              <a:ext cx="363" cy="2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D6009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A005F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345" name="Freeform 273"/>
          <p:cNvSpPr>
            <a:spLocks/>
          </p:cNvSpPr>
          <p:nvPr/>
        </p:nvSpPr>
        <p:spPr bwMode="auto">
          <a:xfrm>
            <a:off x="2916238" y="5949950"/>
            <a:ext cx="431800" cy="339725"/>
          </a:xfrm>
          <a:custGeom>
            <a:avLst/>
            <a:gdLst>
              <a:gd name="T0" fmla="*/ 15472 w 9210"/>
              <a:gd name="T1" fmla="*/ 162168 h 8610"/>
              <a:gd name="T2" fmla="*/ 59074 w 9210"/>
              <a:gd name="T3" fmla="*/ 134982 h 8610"/>
              <a:gd name="T4" fmla="*/ 101269 w 9210"/>
              <a:gd name="T5" fmla="*/ 126657 h 8610"/>
              <a:gd name="T6" fmla="*/ 132259 w 9210"/>
              <a:gd name="T7" fmla="*/ 130208 h 8610"/>
              <a:gd name="T8" fmla="*/ 139245 w 9210"/>
              <a:gd name="T9" fmla="*/ 117187 h 8610"/>
              <a:gd name="T10" fmla="*/ 135025 w 9210"/>
              <a:gd name="T11" fmla="*/ 84004 h 8610"/>
              <a:gd name="T12" fmla="*/ 140651 w 9210"/>
              <a:gd name="T13" fmla="*/ 44981 h 8610"/>
              <a:gd name="T14" fmla="*/ 158936 w 9210"/>
              <a:gd name="T15" fmla="*/ 13021 h 8610"/>
              <a:gd name="T16" fmla="*/ 198319 w 9210"/>
              <a:gd name="T17" fmla="*/ 10653 h 8610"/>
              <a:gd name="T18" fmla="*/ 227855 w 9210"/>
              <a:gd name="T19" fmla="*/ 39062 h 8610"/>
              <a:gd name="T20" fmla="*/ 241921 w 9210"/>
              <a:gd name="T21" fmla="*/ 68655 h 8610"/>
              <a:gd name="T22" fmla="*/ 250360 w 9210"/>
              <a:gd name="T23" fmla="*/ 93513 h 8610"/>
              <a:gd name="T24" fmla="*/ 272864 w 9210"/>
              <a:gd name="T25" fmla="*/ 98248 h 8610"/>
              <a:gd name="T26" fmla="*/ 303807 w 9210"/>
              <a:gd name="T27" fmla="*/ 88778 h 8610"/>
              <a:gd name="T28" fmla="*/ 351629 w 9210"/>
              <a:gd name="T29" fmla="*/ 86411 h 8610"/>
              <a:gd name="T30" fmla="*/ 407889 w 9210"/>
              <a:gd name="T31" fmla="*/ 93513 h 8610"/>
              <a:gd name="T32" fmla="*/ 423361 w 9210"/>
              <a:gd name="T33" fmla="*/ 117187 h 8610"/>
              <a:gd name="T34" fmla="*/ 399450 w 9210"/>
              <a:gd name="T35" fmla="*/ 146780 h 8610"/>
              <a:gd name="T36" fmla="*/ 365694 w 9210"/>
              <a:gd name="T37" fmla="*/ 165720 h 8610"/>
              <a:gd name="T38" fmla="*/ 330531 w 9210"/>
              <a:gd name="T39" fmla="*/ 177557 h 8610"/>
              <a:gd name="T40" fmla="*/ 331937 w 9210"/>
              <a:gd name="T41" fmla="*/ 191761 h 8610"/>
              <a:gd name="T42" fmla="*/ 357255 w 9210"/>
              <a:gd name="T43" fmla="*/ 211884 h 8610"/>
              <a:gd name="T44" fmla="*/ 372726 w 9210"/>
              <a:gd name="T45" fmla="*/ 245028 h 8610"/>
              <a:gd name="T46" fmla="*/ 372726 w 9210"/>
              <a:gd name="T47" fmla="*/ 294744 h 8610"/>
              <a:gd name="T48" fmla="*/ 347409 w 9210"/>
              <a:gd name="T49" fmla="*/ 316051 h 8610"/>
              <a:gd name="T50" fmla="*/ 313653 w 9210"/>
              <a:gd name="T51" fmla="*/ 306581 h 8610"/>
              <a:gd name="T52" fmla="*/ 285522 w 9210"/>
              <a:gd name="T53" fmla="*/ 290009 h 8610"/>
              <a:gd name="T54" fmla="*/ 257345 w 9210"/>
              <a:gd name="T55" fmla="*/ 267519 h 8610"/>
              <a:gd name="T56" fmla="*/ 237701 w 9210"/>
              <a:gd name="T57" fmla="*/ 266335 h 8610"/>
              <a:gd name="T58" fmla="*/ 222229 w 9210"/>
              <a:gd name="T59" fmla="*/ 286458 h 8610"/>
              <a:gd name="T60" fmla="*/ 196912 w 9210"/>
              <a:gd name="T61" fmla="*/ 311316 h 8610"/>
              <a:gd name="T62" fmla="*/ 151904 w 9210"/>
              <a:gd name="T63" fmla="*/ 333806 h 8610"/>
              <a:gd name="T64" fmla="*/ 115334 w 9210"/>
              <a:gd name="T65" fmla="*/ 320786 h 8610"/>
              <a:gd name="T66" fmla="*/ 112474 w 9210"/>
              <a:gd name="T67" fmla="*/ 280539 h 8610"/>
              <a:gd name="T68" fmla="*/ 119554 w 9210"/>
              <a:gd name="T69" fmla="*/ 248579 h 8610"/>
              <a:gd name="T70" fmla="*/ 130806 w 9210"/>
              <a:gd name="T71" fmla="*/ 224905 h 8610"/>
              <a:gd name="T72" fmla="*/ 126586 w 9210"/>
              <a:gd name="T73" fmla="*/ 208333 h 8610"/>
              <a:gd name="T74" fmla="*/ 97050 w 9210"/>
              <a:gd name="T75" fmla="*/ 210701 h 8610"/>
              <a:gd name="T76" fmla="*/ 60480 w 9210"/>
              <a:gd name="T77" fmla="*/ 205926 h 8610"/>
              <a:gd name="T78" fmla="*/ 16878 w 9210"/>
              <a:gd name="T79" fmla="*/ 190577 h 86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10" h="8610">
                <a:moveTo>
                  <a:pt x="0" y="4530"/>
                </a:moveTo>
                <a:lnTo>
                  <a:pt x="330" y="4110"/>
                </a:lnTo>
                <a:lnTo>
                  <a:pt x="750" y="3720"/>
                </a:lnTo>
                <a:lnTo>
                  <a:pt x="1260" y="3421"/>
                </a:lnTo>
                <a:lnTo>
                  <a:pt x="1770" y="3240"/>
                </a:lnTo>
                <a:lnTo>
                  <a:pt x="2160" y="3210"/>
                </a:lnTo>
                <a:lnTo>
                  <a:pt x="2490" y="3240"/>
                </a:lnTo>
                <a:lnTo>
                  <a:pt x="2821" y="3300"/>
                </a:lnTo>
                <a:lnTo>
                  <a:pt x="3150" y="3390"/>
                </a:lnTo>
                <a:lnTo>
                  <a:pt x="2970" y="2970"/>
                </a:lnTo>
                <a:lnTo>
                  <a:pt x="2910" y="2551"/>
                </a:lnTo>
                <a:lnTo>
                  <a:pt x="2880" y="2129"/>
                </a:lnTo>
                <a:lnTo>
                  <a:pt x="2910" y="1620"/>
                </a:lnTo>
                <a:lnTo>
                  <a:pt x="3000" y="1140"/>
                </a:lnTo>
                <a:lnTo>
                  <a:pt x="3180" y="720"/>
                </a:lnTo>
                <a:lnTo>
                  <a:pt x="3390" y="330"/>
                </a:lnTo>
                <a:lnTo>
                  <a:pt x="3750" y="0"/>
                </a:lnTo>
                <a:lnTo>
                  <a:pt x="4230" y="270"/>
                </a:lnTo>
                <a:lnTo>
                  <a:pt x="4591" y="630"/>
                </a:lnTo>
                <a:lnTo>
                  <a:pt x="4860" y="990"/>
                </a:lnTo>
                <a:lnTo>
                  <a:pt x="5039" y="1380"/>
                </a:lnTo>
                <a:lnTo>
                  <a:pt x="5160" y="1740"/>
                </a:lnTo>
                <a:lnTo>
                  <a:pt x="5280" y="2070"/>
                </a:lnTo>
                <a:lnTo>
                  <a:pt x="5340" y="2370"/>
                </a:lnTo>
                <a:lnTo>
                  <a:pt x="5400" y="2730"/>
                </a:lnTo>
                <a:lnTo>
                  <a:pt x="5820" y="2490"/>
                </a:lnTo>
                <a:lnTo>
                  <a:pt x="6150" y="2340"/>
                </a:lnTo>
                <a:lnTo>
                  <a:pt x="6480" y="2250"/>
                </a:lnTo>
                <a:lnTo>
                  <a:pt x="6900" y="2220"/>
                </a:lnTo>
                <a:lnTo>
                  <a:pt x="7500" y="2190"/>
                </a:lnTo>
                <a:lnTo>
                  <a:pt x="8101" y="2250"/>
                </a:lnTo>
                <a:lnTo>
                  <a:pt x="8700" y="2370"/>
                </a:lnTo>
                <a:lnTo>
                  <a:pt x="9210" y="2490"/>
                </a:lnTo>
                <a:lnTo>
                  <a:pt x="9030" y="2970"/>
                </a:lnTo>
                <a:lnTo>
                  <a:pt x="8790" y="3390"/>
                </a:lnTo>
                <a:lnTo>
                  <a:pt x="8520" y="3720"/>
                </a:lnTo>
                <a:lnTo>
                  <a:pt x="8220" y="3960"/>
                </a:lnTo>
                <a:lnTo>
                  <a:pt x="7800" y="4200"/>
                </a:lnTo>
                <a:lnTo>
                  <a:pt x="7410" y="4380"/>
                </a:lnTo>
                <a:lnTo>
                  <a:pt x="7050" y="4500"/>
                </a:lnTo>
                <a:lnTo>
                  <a:pt x="6690" y="4590"/>
                </a:lnTo>
                <a:lnTo>
                  <a:pt x="7080" y="4860"/>
                </a:lnTo>
                <a:lnTo>
                  <a:pt x="7380" y="5100"/>
                </a:lnTo>
                <a:lnTo>
                  <a:pt x="7620" y="5370"/>
                </a:lnTo>
                <a:lnTo>
                  <a:pt x="7800" y="5700"/>
                </a:lnTo>
                <a:lnTo>
                  <a:pt x="7950" y="6210"/>
                </a:lnTo>
                <a:lnTo>
                  <a:pt x="8010" y="6840"/>
                </a:lnTo>
                <a:lnTo>
                  <a:pt x="7950" y="7470"/>
                </a:lnTo>
                <a:lnTo>
                  <a:pt x="7860" y="8070"/>
                </a:lnTo>
                <a:lnTo>
                  <a:pt x="7410" y="8010"/>
                </a:lnTo>
                <a:lnTo>
                  <a:pt x="7050" y="7920"/>
                </a:lnTo>
                <a:lnTo>
                  <a:pt x="6690" y="7770"/>
                </a:lnTo>
                <a:lnTo>
                  <a:pt x="6390" y="7590"/>
                </a:lnTo>
                <a:lnTo>
                  <a:pt x="6090" y="7350"/>
                </a:lnTo>
                <a:lnTo>
                  <a:pt x="5790" y="7050"/>
                </a:lnTo>
                <a:lnTo>
                  <a:pt x="5489" y="6780"/>
                </a:lnTo>
                <a:lnTo>
                  <a:pt x="5220" y="6420"/>
                </a:lnTo>
                <a:lnTo>
                  <a:pt x="5070" y="6750"/>
                </a:lnTo>
                <a:lnTo>
                  <a:pt x="4920" y="7020"/>
                </a:lnTo>
                <a:lnTo>
                  <a:pt x="4740" y="7260"/>
                </a:lnTo>
                <a:lnTo>
                  <a:pt x="4560" y="7560"/>
                </a:lnTo>
                <a:lnTo>
                  <a:pt x="4200" y="7890"/>
                </a:lnTo>
                <a:lnTo>
                  <a:pt x="3750" y="8220"/>
                </a:lnTo>
                <a:lnTo>
                  <a:pt x="3240" y="8460"/>
                </a:lnTo>
                <a:lnTo>
                  <a:pt x="2670" y="8610"/>
                </a:lnTo>
                <a:lnTo>
                  <a:pt x="2460" y="8130"/>
                </a:lnTo>
                <a:lnTo>
                  <a:pt x="2371" y="7620"/>
                </a:lnTo>
                <a:lnTo>
                  <a:pt x="2399" y="7110"/>
                </a:lnTo>
                <a:lnTo>
                  <a:pt x="2460" y="6660"/>
                </a:lnTo>
                <a:lnTo>
                  <a:pt x="2550" y="6300"/>
                </a:lnTo>
                <a:lnTo>
                  <a:pt x="2640" y="6000"/>
                </a:lnTo>
                <a:lnTo>
                  <a:pt x="2790" y="5700"/>
                </a:lnTo>
                <a:lnTo>
                  <a:pt x="3030" y="5340"/>
                </a:lnTo>
                <a:lnTo>
                  <a:pt x="2700" y="5280"/>
                </a:lnTo>
                <a:lnTo>
                  <a:pt x="2371" y="5310"/>
                </a:lnTo>
                <a:lnTo>
                  <a:pt x="2070" y="5340"/>
                </a:lnTo>
                <a:lnTo>
                  <a:pt x="1710" y="5310"/>
                </a:lnTo>
                <a:lnTo>
                  <a:pt x="1290" y="5219"/>
                </a:lnTo>
                <a:lnTo>
                  <a:pt x="840" y="5040"/>
                </a:lnTo>
                <a:lnTo>
                  <a:pt x="360" y="4830"/>
                </a:lnTo>
                <a:lnTo>
                  <a:pt x="0" y="4530"/>
                </a:lnTo>
              </a:path>
            </a:pathLst>
          </a:cu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rgbClr val="D60093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46121" name="Oval 274"/>
          <p:cNvSpPr>
            <a:spLocks noChangeArrowheads="1"/>
          </p:cNvSpPr>
          <p:nvPr/>
        </p:nvSpPr>
        <p:spPr bwMode="auto">
          <a:xfrm>
            <a:off x="3059113" y="6092825"/>
            <a:ext cx="85725" cy="53975"/>
          </a:xfrm>
          <a:prstGeom prst="ellipse">
            <a:avLst/>
          </a:prstGeom>
          <a:solidFill>
            <a:srgbClr val="FF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D6009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A005F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347" name="Text Box 275"/>
          <p:cNvSpPr txBox="1">
            <a:spLocks noChangeArrowheads="1"/>
          </p:cNvSpPr>
          <p:nvPr/>
        </p:nvSpPr>
        <p:spPr bwMode="auto">
          <a:xfrm>
            <a:off x="1763713" y="260350"/>
            <a:ext cx="7056437" cy="243143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500037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SA" sz="4400" dirty="0" err="1" smtClean="0">
                <a:solidFill>
                  <a:srgbClr val="CC0066"/>
                </a:solidFill>
                <a:cs typeface="Monotype Koufi" pitchFamily="2" charset="-78"/>
              </a:rPr>
              <a:t>اتمنى</a:t>
            </a:r>
            <a:r>
              <a:rPr lang="ar-SA" sz="4400" dirty="0" smtClean="0">
                <a:solidFill>
                  <a:srgbClr val="CC0066"/>
                </a:solidFill>
                <a:cs typeface="Monotype Koufi" pitchFamily="2" charset="-78"/>
              </a:rPr>
              <a:t> لكن التوفيق</a:t>
            </a:r>
            <a:endParaRPr lang="en-US" sz="3600" b="1" dirty="0" smtClean="0">
              <a:solidFill>
                <a:srgbClr val="0099FF"/>
              </a:solidFill>
              <a:cs typeface="Monotype Koufi" pitchFamily="2" charset="-78"/>
            </a:endParaRP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SA" sz="3600" b="1" dirty="0" smtClean="0">
                <a:solidFill>
                  <a:srgbClr val="0099FF"/>
                </a:solidFill>
                <a:cs typeface="Monotype Koufi" pitchFamily="2" charset="-78"/>
              </a:rPr>
              <a:t>معلمة لغتي الخالدة : حنان الحجيلي </a:t>
            </a: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ar-SA" sz="3600" b="1" dirty="0" smtClean="0">
                <a:solidFill>
                  <a:srgbClr val="0099FF"/>
                </a:solidFill>
                <a:cs typeface="Monotype Koufi" pitchFamily="2" charset="-78"/>
              </a:rPr>
              <a:t>م 54 </a:t>
            </a:r>
            <a:r>
              <a:rPr lang="en-US" sz="3600" b="1" dirty="0" smtClean="0">
                <a:solidFill>
                  <a:srgbClr val="0099FF"/>
                </a:solidFill>
                <a:cs typeface="Monotype Koufi" pitchFamily="2" charset="-78"/>
              </a:rPr>
              <a:t> </a:t>
            </a:r>
          </a:p>
        </p:txBody>
      </p:sp>
      <p:grpSp>
        <p:nvGrpSpPr>
          <p:cNvPr id="46123" name="Group 276"/>
          <p:cNvGrpSpPr>
            <a:grpSpLocks/>
          </p:cNvGrpSpPr>
          <p:nvPr/>
        </p:nvGrpSpPr>
        <p:grpSpPr bwMode="auto">
          <a:xfrm>
            <a:off x="8016190" y="1777373"/>
            <a:ext cx="792162" cy="720725"/>
            <a:chOff x="3084" y="1039"/>
            <a:chExt cx="1251" cy="1220"/>
          </a:xfrm>
        </p:grpSpPr>
        <p:sp>
          <p:nvSpPr>
            <p:cNvPr id="46444" name="Freeform 27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5" name="Freeform 27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6" name="Freeform 27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7" name="Freeform 28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8" name="Freeform 28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9" name="Freeform 28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0" name="Freeform 28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1" name="Freeform 28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2" name="Freeform 28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3" name="Freeform 28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4" name="Freeform 28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5" name="Freeform 28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6" name="Freeform 28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7" name="Freeform 29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8" name="Freeform 29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59" name="Freeform 29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0" name="Freeform 29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1" name="Freeform 29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2" name="Freeform 29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3" name="Freeform 29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4" name="Freeform 29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5" name="Freeform 29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6" name="Freeform 29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7" name="Freeform 30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8" name="Freeform 30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69" name="Freeform 30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0" name="Freeform 30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1" name="Freeform 30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2" name="Freeform 30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3" name="Freeform 30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4" name="Freeform 30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5" name="Freeform 30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6" name="Freeform 30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7" name="Freeform 31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8" name="Freeform 31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79" name="Freeform 31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0" name="Freeform 31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1" name="Freeform 31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2" name="Freeform 31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3" name="Freeform 31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4" name="Freeform 31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5" name="Freeform 31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6" name="Freeform 31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7" name="Freeform 32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8" name="Freeform 32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89" name="Freeform 32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0" name="Freeform 32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1" name="Freeform 32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2" name="Freeform 32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3" name="Freeform 32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4" name="Freeform 32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5" name="Freeform 32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6" name="Freeform 32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7" name="Freeform 33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8" name="Freeform 33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99" name="Freeform 33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0" name="Freeform 33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1" name="Freeform 33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2" name="Freeform 33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3" name="Freeform 33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4" name="Freeform 33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5" name="Freeform 33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6" name="Freeform 33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7" name="Freeform 34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8" name="Freeform 34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09" name="Freeform 34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0" name="Freeform 34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1" name="Freeform 34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2" name="Freeform 34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3" name="Freeform 34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4" name="Freeform 34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5" name="Freeform 34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6" name="Freeform 34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7" name="Freeform 35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8" name="Freeform 35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19" name="Freeform 35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0" name="Freeform 35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1" name="Freeform 35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522" name="Freeform 35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24" name="Group 356"/>
          <p:cNvGrpSpPr>
            <a:grpSpLocks/>
          </p:cNvGrpSpPr>
          <p:nvPr/>
        </p:nvGrpSpPr>
        <p:grpSpPr bwMode="auto">
          <a:xfrm>
            <a:off x="3924300" y="620713"/>
            <a:ext cx="792163" cy="720725"/>
            <a:chOff x="3084" y="1039"/>
            <a:chExt cx="1251" cy="1220"/>
          </a:xfrm>
        </p:grpSpPr>
        <p:sp>
          <p:nvSpPr>
            <p:cNvPr id="46365" name="Freeform 35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6" name="Freeform 35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7" name="Freeform 35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8" name="Freeform 36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9" name="Freeform 36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0" name="Freeform 36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1" name="Freeform 36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2" name="Freeform 36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3" name="Freeform 36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4" name="Freeform 36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5" name="Freeform 36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6" name="Freeform 36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7" name="Freeform 36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8" name="Freeform 37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79" name="Freeform 37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0" name="Freeform 37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1" name="Freeform 37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2" name="Freeform 37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3" name="Freeform 37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4" name="Freeform 37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5" name="Freeform 37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6" name="Freeform 37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7" name="Freeform 37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8" name="Freeform 38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89" name="Freeform 38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0" name="Freeform 38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1" name="Freeform 38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2" name="Freeform 38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3" name="Freeform 38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4" name="Freeform 38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5" name="Freeform 38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6" name="Freeform 38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7" name="Freeform 38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8" name="Freeform 39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99" name="Freeform 39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0" name="Freeform 39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1" name="Freeform 39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2" name="Freeform 39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3" name="Freeform 39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4" name="Freeform 39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5" name="Freeform 39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6" name="Freeform 39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7" name="Freeform 39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8" name="Freeform 40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09" name="Freeform 40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0" name="Freeform 40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1" name="Freeform 40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2" name="Freeform 40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3" name="Freeform 40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4" name="Freeform 40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5" name="Freeform 40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6" name="Freeform 40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7" name="Freeform 40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8" name="Freeform 41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19" name="Freeform 41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0" name="Freeform 41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1" name="Freeform 41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2" name="Freeform 41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3" name="Freeform 41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4" name="Freeform 41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5" name="Freeform 41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6" name="Freeform 41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7" name="Freeform 41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8" name="Freeform 42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29" name="Freeform 42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0" name="Freeform 42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1" name="Freeform 42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2" name="Freeform 42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3" name="Freeform 42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4" name="Freeform 42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5" name="Freeform 42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6" name="Freeform 42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7" name="Freeform 42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8" name="Freeform 43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39" name="Freeform 43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0" name="Freeform 43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1" name="Freeform 43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2" name="Freeform 43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443" name="Freeform 43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25" name="Group 436"/>
          <p:cNvGrpSpPr>
            <a:grpSpLocks/>
          </p:cNvGrpSpPr>
          <p:nvPr/>
        </p:nvGrpSpPr>
        <p:grpSpPr bwMode="auto">
          <a:xfrm>
            <a:off x="5508625" y="5805488"/>
            <a:ext cx="792163" cy="720725"/>
            <a:chOff x="3084" y="1039"/>
            <a:chExt cx="1251" cy="1220"/>
          </a:xfrm>
        </p:grpSpPr>
        <p:sp>
          <p:nvSpPr>
            <p:cNvPr id="46286" name="Freeform 43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7" name="Freeform 43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8" name="Freeform 43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9" name="Freeform 44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0" name="Freeform 44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1" name="Freeform 44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2" name="Freeform 44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3" name="Freeform 44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4" name="Freeform 44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5" name="Freeform 44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6" name="Freeform 44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7" name="Freeform 44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8" name="Freeform 44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99" name="Freeform 45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0" name="Freeform 45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1" name="Freeform 45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2" name="Freeform 45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3" name="Freeform 45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4" name="Freeform 45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5" name="Freeform 45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6" name="Freeform 45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7" name="Freeform 45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8" name="Freeform 45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09" name="Freeform 46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0" name="Freeform 46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1" name="Freeform 46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2" name="Freeform 46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3" name="Freeform 46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4" name="Freeform 46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5" name="Freeform 46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6" name="Freeform 46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7" name="Freeform 46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8" name="Freeform 46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19" name="Freeform 47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0" name="Freeform 47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1" name="Freeform 47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2" name="Freeform 47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3" name="Freeform 47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4" name="Freeform 47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5" name="Freeform 47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6" name="Freeform 47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7" name="Freeform 47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8" name="Freeform 47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29" name="Freeform 48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0" name="Freeform 48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1" name="Freeform 48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2" name="Freeform 48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3" name="Freeform 48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4" name="Freeform 48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5" name="Freeform 48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6" name="Freeform 48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7" name="Freeform 48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8" name="Freeform 48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39" name="Freeform 49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0" name="Freeform 49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1" name="Freeform 49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2" name="Freeform 49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3" name="Freeform 49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4" name="Freeform 49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5" name="Freeform 49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6" name="Freeform 49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7" name="Freeform 49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8" name="Freeform 49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49" name="Freeform 50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0" name="Freeform 50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1" name="Freeform 50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2" name="Freeform 50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3" name="Freeform 50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4" name="Freeform 50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5" name="Freeform 50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6" name="Freeform 50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7" name="Freeform 50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8" name="Freeform 50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59" name="Freeform 51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0" name="Freeform 51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1" name="Freeform 51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2" name="Freeform 51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3" name="Freeform 51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364" name="Freeform 51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26" name="Group 516"/>
          <p:cNvGrpSpPr>
            <a:grpSpLocks/>
          </p:cNvGrpSpPr>
          <p:nvPr/>
        </p:nvGrpSpPr>
        <p:grpSpPr bwMode="auto">
          <a:xfrm>
            <a:off x="7660167" y="4310848"/>
            <a:ext cx="792163" cy="720725"/>
            <a:chOff x="3084" y="1039"/>
            <a:chExt cx="1251" cy="1220"/>
          </a:xfrm>
        </p:grpSpPr>
        <p:sp>
          <p:nvSpPr>
            <p:cNvPr id="46207" name="Freeform 51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8" name="Freeform 51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9" name="Freeform 51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0" name="Freeform 52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1" name="Freeform 52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2" name="Freeform 52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3" name="Freeform 52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4" name="Freeform 52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5" name="Freeform 52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6" name="Freeform 52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7" name="Freeform 52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8" name="Freeform 52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19" name="Freeform 52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0" name="Freeform 53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1" name="Freeform 53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2" name="Freeform 53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3" name="Freeform 53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4" name="Freeform 53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5" name="Freeform 53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6" name="Freeform 53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7" name="Freeform 53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8" name="Freeform 53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29" name="Freeform 53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0" name="Freeform 54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1" name="Freeform 54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2" name="Freeform 54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3" name="Freeform 54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4" name="Freeform 54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5" name="Freeform 54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6" name="Freeform 54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7" name="Freeform 54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8" name="Freeform 54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39" name="Freeform 54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0" name="Freeform 55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1" name="Freeform 55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2" name="Freeform 55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3" name="Freeform 55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4" name="Freeform 55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5" name="Freeform 55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6" name="Freeform 55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7" name="Freeform 55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8" name="Freeform 55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49" name="Freeform 55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0" name="Freeform 56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1" name="Freeform 56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2" name="Freeform 56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3" name="Freeform 56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4" name="Freeform 56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5" name="Freeform 56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6" name="Freeform 56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7" name="Freeform 56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8" name="Freeform 56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59" name="Freeform 56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0" name="Freeform 57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1" name="Freeform 57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2" name="Freeform 57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3" name="Freeform 57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4" name="Freeform 57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5" name="Freeform 57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6" name="Freeform 57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7" name="Freeform 57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8" name="Freeform 57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69" name="Freeform 57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0" name="Freeform 58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1" name="Freeform 58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2" name="Freeform 58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3" name="Freeform 58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4" name="Freeform 58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5" name="Freeform 58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6" name="Freeform 58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7" name="Freeform 58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8" name="Freeform 58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79" name="Freeform 58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0" name="Freeform 59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1" name="Freeform 59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2" name="Freeform 59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3" name="Freeform 59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4" name="Freeform 59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85" name="Freeform 59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46127" name="Group 596"/>
          <p:cNvGrpSpPr>
            <a:grpSpLocks/>
          </p:cNvGrpSpPr>
          <p:nvPr/>
        </p:nvGrpSpPr>
        <p:grpSpPr bwMode="auto">
          <a:xfrm>
            <a:off x="6516688" y="620713"/>
            <a:ext cx="792162" cy="720725"/>
            <a:chOff x="3084" y="1039"/>
            <a:chExt cx="1251" cy="1220"/>
          </a:xfrm>
        </p:grpSpPr>
        <p:sp>
          <p:nvSpPr>
            <p:cNvPr id="46128" name="Freeform 59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29" name="Freeform 59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0" name="Freeform 59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1" name="Freeform 60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2" name="Freeform 60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3" name="Freeform 60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4" name="Freeform 60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5" name="Freeform 60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6" name="Freeform 60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7" name="Freeform 60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8" name="Freeform 60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39" name="Freeform 60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0" name="Freeform 60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1" name="Freeform 61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2" name="Freeform 61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3" name="Freeform 61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4" name="Freeform 61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5" name="Freeform 61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6" name="Freeform 61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7" name="Freeform 61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8" name="Freeform 61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49" name="Freeform 61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0" name="Freeform 61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1" name="Freeform 62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2" name="Freeform 62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3" name="Freeform 62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4" name="Freeform 62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5" name="Freeform 62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6" name="Freeform 62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7" name="Freeform 62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8" name="Freeform 62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59" name="Freeform 62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0" name="Freeform 62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1" name="Freeform 63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2" name="Freeform 63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3" name="Freeform 63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4" name="Freeform 63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5" name="Freeform 63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6" name="Freeform 63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7" name="Freeform 63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8" name="Freeform 63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69" name="Freeform 63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0" name="Freeform 63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1" name="Freeform 64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2" name="Freeform 64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3" name="Freeform 64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4" name="Freeform 64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5" name="Freeform 64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6" name="Freeform 64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7" name="Freeform 64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8" name="Freeform 64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79" name="Freeform 64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0" name="Freeform 64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1" name="Freeform 65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2" name="Freeform 65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3" name="Freeform 65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4" name="Freeform 65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5" name="Freeform 65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6" name="Freeform 65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7" name="Freeform 65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8" name="Freeform 65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89" name="Freeform 65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0" name="Freeform 65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1" name="Freeform 66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2" name="Freeform 66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3" name="Freeform 66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4" name="Freeform 66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5" name="Freeform 66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6" name="Freeform 66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7" name="Freeform 66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8" name="Freeform 66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199" name="Freeform 66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0" name="Freeform 66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1" name="Freeform 67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2" name="Freeform 67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3" name="Freeform 67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4" name="Freeform 67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5" name="Freeform 67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46206" name="Freeform 67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76" name="Group 39"/>
          <p:cNvGrpSpPr>
            <a:grpSpLocks/>
          </p:cNvGrpSpPr>
          <p:nvPr/>
        </p:nvGrpSpPr>
        <p:grpSpPr bwMode="auto">
          <a:xfrm rot="-952247">
            <a:off x="7484242" y="2900092"/>
            <a:ext cx="1372673" cy="1635848"/>
            <a:chOff x="1435" y="696"/>
            <a:chExt cx="2344" cy="2305"/>
          </a:xfrm>
        </p:grpSpPr>
        <p:sp>
          <p:nvSpPr>
            <p:cNvPr id="677" name="Freeform 40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endParaRPr lang="ar-SA"/>
            </a:p>
          </p:txBody>
        </p:sp>
        <p:sp>
          <p:nvSpPr>
            <p:cNvPr id="678" name="Freeform 41"/>
            <p:cNvSpPr>
              <a:spLocks/>
            </p:cNvSpPr>
            <p:nvPr/>
          </p:nvSpPr>
          <p:spPr bwMode="auto">
            <a:xfrm>
              <a:off x="1483" y="972"/>
              <a:ext cx="2250" cy="1933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9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r>
                <a:rPr lang="ar-SA" sz="2000" b="1" dirty="0" smtClean="0"/>
                <a:t>الأستاذة : </a:t>
              </a:r>
            </a:p>
            <a:p>
              <a:r>
                <a:rPr lang="ar-SA" sz="2000" b="1" dirty="0" smtClean="0"/>
                <a:t>زكية </a:t>
              </a:r>
              <a:r>
                <a:rPr lang="ar-SA" sz="2000" b="1" dirty="0" err="1" smtClean="0"/>
                <a:t>الصبحي</a:t>
              </a:r>
              <a:endParaRPr lang="ar-SA" sz="2000" b="1" dirty="0"/>
            </a:p>
          </p:txBody>
        </p:sp>
        <p:sp>
          <p:nvSpPr>
            <p:cNvPr id="679" name="Freeform 42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681" name="Group 39"/>
          <p:cNvGrpSpPr>
            <a:grpSpLocks/>
          </p:cNvGrpSpPr>
          <p:nvPr/>
        </p:nvGrpSpPr>
        <p:grpSpPr bwMode="auto">
          <a:xfrm rot="-952247">
            <a:off x="7317652" y="5070270"/>
            <a:ext cx="1540743" cy="1635848"/>
            <a:chOff x="1148" y="696"/>
            <a:chExt cx="2631" cy="2305"/>
          </a:xfrm>
        </p:grpSpPr>
        <p:sp>
          <p:nvSpPr>
            <p:cNvPr id="682" name="Freeform 40"/>
            <p:cNvSpPr>
              <a:spLocks/>
            </p:cNvSpPr>
            <p:nvPr/>
          </p:nvSpPr>
          <p:spPr bwMode="auto">
            <a:xfrm>
              <a:off x="1435" y="696"/>
              <a:ext cx="2344" cy="2305"/>
            </a:xfrm>
            <a:custGeom>
              <a:avLst/>
              <a:gdLst>
                <a:gd name="T0" fmla="*/ 2344 w 4688"/>
                <a:gd name="T1" fmla="*/ 669 h 4611"/>
                <a:gd name="T2" fmla="*/ 2333 w 4688"/>
                <a:gd name="T3" fmla="*/ 802 h 4611"/>
                <a:gd name="T4" fmla="*/ 2302 w 4688"/>
                <a:gd name="T5" fmla="*/ 932 h 4611"/>
                <a:gd name="T6" fmla="*/ 2252 w 4688"/>
                <a:gd name="T7" fmla="*/ 1057 h 4611"/>
                <a:gd name="T8" fmla="*/ 2180 w 4688"/>
                <a:gd name="T9" fmla="*/ 1177 h 4611"/>
                <a:gd name="T10" fmla="*/ 2089 w 4688"/>
                <a:gd name="T11" fmla="*/ 1290 h 4611"/>
                <a:gd name="T12" fmla="*/ 1979 w 4688"/>
                <a:gd name="T13" fmla="*/ 1399 h 4611"/>
                <a:gd name="T14" fmla="*/ 1877 w 4688"/>
                <a:gd name="T15" fmla="*/ 1494 h 4611"/>
                <a:gd name="T16" fmla="*/ 1780 w 4688"/>
                <a:gd name="T17" fmla="*/ 1620 h 4611"/>
                <a:gd name="T18" fmla="*/ 1682 w 4688"/>
                <a:gd name="T19" fmla="*/ 1766 h 4611"/>
                <a:gd name="T20" fmla="*/ 1593 w 4688"/>
                <a:gd name="T21" fmla="*/ 1919 h 4611"/>
                <a:gd name="T22" fmla="*/ 1516 w 4688"/>
                <a:gd name="T23" fmla="*/ 2061 h 4611"/>
                <a:gd name="T24" fmla="*/ 1460 w 4688"/>
                <a:gd name="T25" fmla="*/ 2179 h 4611"/>
                <a:gd name="T26" fmla="*/ 1428 w 4688"/>
                <a:gd name="T27" fmla="*/ 2254 h 4611"/>
                <a:gd name="T28" fmla="*/ 1368 w 4688"/>
                <a:gd name="T29" fmla="*/ 2248 h 4611"/>
                <a:gd name="T30" fmla="*/ 1299 w 4688"/>
                <a:gd name="T31" fmla="*/ 2172 h 4611"/>
                <a:gd name="T32" fmla="*/ 1201 w 4688"/>
                <a:gd name="T33" fmla="*/ 2070 h 4611"/>
                <a:gd name="T34" fmla="*/ 1081 w 4688"/>
                <a:gd name="T35" fmla="*/ 1950 h 4611"/>
                <a:gd name="T36" fmla="*/ 948 w 4688"/>
                <a:gd name="T37" fmla="*/ 1831 h 4611"/>
                <a:gd name="T38" fmla="*/ 814 w 4688"/>
                <a:gd name="T39" fmla="*/ 1725 h 4611"/>
                <a:gd name="T40" fmla="*/ 688 w 4688"/>
                <a:gd name="T41" fmla="*/ 1646 h 4611"/>
                <a:gd name="T42" fmla="*/ 555 w 4688"/>
                <a:gd name="T43" fmla="*/ 1587 h 4611"/>
                <a:gd name="T44" fmla="*/ 422 w 4688"/>
                <a:gd name="T45" fmla="*/ 1515 h 4611"/>
                <a:gd name="T46" fmla="*/ 307 w 4688"/>
                <a:gd name="T47" fmla="*/ 1431 h 4611"/>
                <a:gd name="T48" fmla="*/ 209 w 4688"/>
                <a:gd name="T49" fmla="*/ 1336 h 4611"/>
                <a:gd name="T50" fmla="*/ 127 w 4688"/>
                <a:gd name="T51" fmla="*/ 1226 h 4611"/>
                <a:gd name="T52" fmla="*/ 65 w 4688"/>
                <a:gd name="T53" fmla="*/ 1109 h 4611"/>
                <a:gd name="T54" fmla="*/ 24 w 4688"/>
                <a:gd name="T55" fmla="*/ 982 h 4611"/>
                <a:gd name="T56" fmla="*/ 1 w 4688"/>
                <a:gd name="T57" fmla="*/ 842 h 4611"/>
                <a:gd name="T58" fmla="*/ 9 w 4688"/>
                <a:gd name="T59" fmla="*/ 697 h 4611"/>
                <a:gd name="T60" fmla="*/ 46 w 4688"/>
                <a:gd name="T61" fmla="*/ 561 h 4611"/>
                <a:gd name="T62" fmla="*/ 111 w 4688"/>
                <a:gd name="T63" fmla="*/ 439 h 4611"/>
                <a:gd name="T64" fmla="*/ 199 w 4688"/>
                <a:gd name="T65" fmla="*/ 334 h 4611"/>
                <a:gd name="T66" fmla="*/ 308 w 4688"/>
                <a:gd name="T67" fmla="*/ 251 h 4611"/>
                <a:gd name="T68" fmla="*/ 435 w 4688"/>
                <a:gd name="T69" fmla="*/ 194 h 4611"/>
                <a:gd name="T70" fmla="*/ 562 w 4688"/>
                <a:gd name="T71" fmla="*/ 167 h 4611"/>
                <a:gd name="T72" fmla="*/ 663 w 4688"/>
                <a:gd name="T73" fmla="*/ 166 h 4611"/>
                <a:gd name="T74" fmla="*/ 761 w 4688"/>
                <a:gd name="T75" fmla="*/ 180 h 4611"/>
                <a:gd name="T76" fmla="*/ 856 w 4688"/>
                <a:gd name="T77" fmla="*/ 211 h 4611"/>
                <a:gd name="T78" fmla="*/ 944 w 4688"/>
                <a:gd name="T79" fmla="*/ 257 h 4611"/>
                <a:gd name="T80" fmla="*/ 1026 w 4688"/>
                <a:gd name="T81" fmla="*/ 316 h 4611"/>
                <a:gd name="T82" fmla="*/ 1097 w 4688"/>
                <a:gd name="T83" fmla="*/ 388 h 4611"/>
                <a:gd name="T84" fmla="*/ 1118 w 4688"/>
                <a:gd name="T85" fmla="*/ 447 h 4611"/>
                <a:gd name="T86" fmla="*/ 1154 w 4688"/>
                <a:gd name="T87" fmla="*/ 351 h 4611"/>
                <a:gd name="T88" fmla="*/ 1206 w 4688"/>
                <a:gd name="T89" fmla="*/ 264 h 4611"/>
                <a:gd name="T90" fmla="*/ 1270 w 4688"/>
                <a:gd name="T91" fmla="*/ 188 h 4611"/>
                <a:gd name="T92" fmla="*/ 1344 w 4688"/>
                <a:gd name="T93" fmla="*/ 121 h 4611"/>
                <a:gd name="T94" fmla="*/ 1428 w 4688"/>
                <a:gd name="T95" fmla="*/ 69 h 4611"/>
                <a:gd name="T96" fmla="*/ 1519 w 4688"/>
                <a:gd name="T97" fmla="*/ 31 h 4611"/>
                <a:gd name="T98" fmla="*/ 1620 w 4688"/>
                <a:gd name="T99" fmla="*/ 9 h 4611"/>
                <a:gd name="T100" fmla="*/ 1760 w 4688"/>
                <a:gd name="T101" fmla="*/ 1 h 4611"/>
                <a:gd name="T102" fmla="*/ 1896 w 4688"/>
                <a:gd name="T103" fmla="*/ 27 h 4611"/>
                <a:gd name="T104" fmla="*/ 2021 w 4688"/>
                <a:gd name="T105" fmla="*/ 82 h 4611"/>
                <a:gd name="T106" fmla="*/ 2132 w 4688"/>
                <a:gd name="T107" fmla="*/ 165 h 4611"/>
                <a:gd name="T108" fmla="*/ 2223 w 4688"/>
                <a:gd name="T109" fmla="*/ 269 h 4611"/>
                <a:gd name="T110" fmla="*/ 2290 w 4688"/>
                <a:gd name="T111" fmla="*/ 392 h 4611"/>
                <a:gd name="T112" fmla="*/ 2331 w 4688"/>
                <a:gd name="T113" fmla="*/ 532 h 46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88" h="4611">
                  <a:moveTo>
                    <a:pt x="4668" y="1100"/>
                  </a:moveTo>
                  <a:lnTo>
                    <a:pt x="4670" y="1129"/>
                  </a:lnTo>
                  <a:lnTo>
                    <a:pt x="4674" y="1158"/>
                  </a:lnTo>
                  <a:lnTo>
                    <a:pt x="4676" y="1187"/>
                  </a:lnTo>
                  <a:lnTo>
                    <a:pt x="4680" y="1218"/>
                  </a:lnTo>
                  <a:lnTo>
                    <a:pt x="4682" y="1247"/>
                  </a:lnTo>
                  <a:lnTo>
                    <a:pt x="4684" y="1278"/>
                  </a:lnTo>
                  <a:lnTo>
                    <a:pt x="4686" y="1307"/>
                  </a:lnTo>
                  <a:lnTo>
                    <a:pt x="4688" y="1338"/>
                  </a:lnTo>
                  <a:lnTo>
                    <a:pt x="4686" y="1367"/>
                  </a:lnTo>
                  <a:lnTo>
                    <a:pt x="4686" y="1396"/>
                  </a:lnTo>
                  <a:lnTo>
                    <a:pt x="4684" y="1425"/>
                  </a:lnTo>
                  <a:lnTo>
                    <a:pt x="4682" y="1456"/>
                  </a:lnTo>
                  <a:lnTo>
                    <a:pt x="4678" y="1486"/>
                  </a:lnTo>
                  <a:lnTo>
                    <a:pt x="4676" y="1515"/>
                  </a:lnTo>
                  <a:lnTo>
                    <a:pt x="4674" y="1544"/>
                  </a:lnTo>
                  <a:lnTo>
                    <a:pt x="4672" y="1575"/>
                  </a:lnTo>
                  <a:lnTo>
                    <a:pt x="4666" y="1604"/>
                  </a:lnTo>
                  <a:lnTo>
                    <a:pt x="4663" y="1633"/>
                  </a:lnTo>
                  <a:lnTo>
                    <a:pt x="4657" y="1662"/>
                  </a:lnTo>
                  <a:lnTo>
                    <a:pt x="4651" y="1691"/>
                  </a:lnTo>
                  <a:lnTo>
                    <a:pt x="4643" y="1720"/>
                  </a:lnTo>
                  <a:lnTo>
                    <a:pt x="4637" y="1749"/>
                  </a:lnTo>
                  <a:lnTo>
                    <a:pt x="4630" y="1778"/>
                  </a:lnTo>
                  <a:lnTo>
                    <a:pt x="4624" y="1807"/>
                  </a:lnTo>
                  <a:lnTo>
                    <a:pt x="4614" y="1835"/>
                  </a:lnTo>
                  <a:lnTo>
                    <a:pt x="4604" y="1864"/>
                  </a:lnTo>
                  <a:lnTo>
                    <a:pt x="4595" y="1891"/>
                  </a:lnTo>
                  <a:lnTo>
                    <a:pt x="4587" y="1920"/>
                  </a:lnTo>
                  <a:lnTo>
                    <a:pt x="4575" y="1947"/>
                  </a:lnTo>
                  <a:lnTo>
                    <a:pt x="4566" y="1976"/>
                  </a:lnTo>
                  <a:lnTo>
                    <a:pt x="4554" y="2005"/>
                  </a:lnTo>
                  <a:lnTo>
                    <a:pt x="4544" y="2034"/>
                  </a:lnTo>
                  <a:lnTo>
                    <a:pt x="4531" y="2059"/>
                  </a:lnTo>
                  <a:lnTo>
                    <a:pt x="4517" y="2088"/>
                  </a:lnTo>
                  <a:lnTo>
                    <a:pt x="4504" y="2114"/>
                  </a:lnTo>
                  <a:lnTo>
                    <a:pt x="4490" y="2143"/>
                  </a:lnTo>
                  <a:lnTo>
                    <a:pt x="4474" y="2168"/>
                  </a:lnTo>
                  <a:lnTo>
                    <a:pt x="4461" y="2195"/>
                  </a:lnTo>
                  <a:lnTo>
                    <a:pt x="4445" y="2222"/>
                  </a:lnTo>
                  <a:lnTo>
                    <a:pt x="4430" y="2249"/>
                  </a:lnTo>
                  <a:lnTo>
                    <a:pt x="4412" y="2275"/>
                  </a:lnTo>
                  <a:lnTo>
                    <a:pt x="4395" y="2302"/>
                  </a:lnTo>
                  <a:lnTo>
                    <a:pt x="4377" y="2327"/>
                  </a:lnTo>
                  <a:lnTo>
                    <a:pt x="4360" y="2354"/>
                  </a:lnTo>
                  <a:lnTo>
                    <a:pt x="4341" y="2379"/>
                  </a:lnTo>
                  <a:lnTo>
                    <a:pt x="4323" y="2406"/>
                  </a:lnTo>
                  <a:lnTo>
                    <a:pt x="4304" y="2432"/>
                  </a:lnTo>
                  <a:lnTo>
                    <a:pt x="4286" y="2459"/>
                  </a:lnTo>
                  <a:lnTo>
                    <a:pt x="4265" y="2482"/>
                  </a:lnTo>
                  <a:lnTo>
                    <a:pt x="4244" y="2507"/>
                  </a:lnTo>
                  <a:lnTo>
                    <a:pt x="4222" y="2532"/>
                  </a:lnTo>
                  <a:lnTo>
                    <a:pt x="4201" y="2558"/>
                  </a:lnTo>
                  <a:lnTo>
                    <a:pt x="4178" y="2581"/>
                  </a:lnTo>
                  <a:lnTo>
                    <a:pt x="4154" y="2606"/>
                  </a:lnTo>
                  <a:lnTo>
                    <a:pt x="4131" y="2631"/>
                  </a:lnTo>
                  <a:lnTo>
                    <a:pt x="4110" y="2657"/>
                  </a:lnTo>
                  <a:lnTo>
                    <a:pt x="4085" y="2680"/>
                  </a:lnTo>
                  <a:lnTo>
                    <a:pt x="4059" y="2703"/>
                  </a:lnTo>
                  <a:lnTo>
                    <a:pt x="4034" y="2726"/>
                  </a:lnTo>
                  <a:lnTo>
                    <a:pt x="4009" y="2752"/>
                  </a:lnTo>
                  <a:lnTo>
                    <a:pt x="3982" y="2775"/>
                  </a:lnTo>
                  <a:lnTo>
                    <a:pt x="3957" y="2798"/>
                  </a:lnTo>
                  <a:lnTo>
                    <a:pt x="3929" y="2821"/>
                  </a:lnTo>
                  <a:lnTo>
                    <a:pt x="3904" y="2847"/>
                  </a:lnTo>
                  <a:lnTo>
                    <a:pt x="3881" y="2862"/>
                  </a:lnTo>
                  <a:lnTo>
                    <a:pt x="3862" y="2880"/>
                  </a:lnTo>
                  <a:lnTo>
                    <a:pt x="3838" y="2899"/>
                  </a:lnTo>
                  <a:lnTo>
                    <a:pt x="3819" y="2920"/>
                  </a:lnTo>
                  <a:lnTo>
                    <a:pt x="3796" y="2942"/>
                  </a:lnTo>
                  <a:lnTo>
                    <a:pt x="3776" y="2965"/>
                  </a:lnTo>
                  <a:lnTo>
                    <a:pt x="3753" y="2988"/>
                  </a:lnTo>
                  <a:lnTo>
                    <a:pt x="3734" y="3013"/>
                  </a:lnTo>
                  <a:lnTo>
                    <a:pt x="3710" y="3037"/>
                  </a:lnTo>
                  <a:lnTo>
                    <a:pt x="3689" y="3064"/>
                  </a:lnTo>
                  <a:lnTo>
                    <a:pt x="3668" y="3091"/>
                  </a:lnTo>
                  <a:lnTo>
                    <a:pt x="3646" y="3120"/>
                  </a:lnTo>
                  <a:lnTo>
                    <a:pt x="3623" y="3149"/>
                  </a:lnTo>
                  <a:lnTo>
                    <a:pt x="3602" y="3178"/>
                  </a:lnTo>
                  <a:lnTo>
                    <a:pt x="3580" y="3207"/>
                  </a:lnTo>
                  <a:lnTo>
                    <a:pt x="3559" y="3240"/>
                  </a:lnTo>
                  <a:lnTo>
                    <a:pt x="3536" y="3269"/>
                  </a:lnTo>
                  <a:lnTo>
                    <a:pt x="3514" y="3302"/>
                  </a:lnTo>
                  <a:lnTo>
                    <a:pt x="3493" y="3333"/>
                  </a:lnTo>
                  <a:lnTo>
                    <a:pt x="3472" y="3366"/>
                  </a:lnTo>
                  <a:lnTo>
                    <a:pt x="3449" y="3399"/>
                  </a:lnTo>
                  <a:lnTo>
                    <a:pt x="3427" y="3432"/>
                  </a:lnTo>
                  <a:lnTo>
                    <a:pt x="3406" y="3465"/>
                  </a:lnTo>
                  <a:lnTo>
                    <a:pt x="3386" y="3500"/>
                  </a:lnTo>
                  <a:lnTo>
                    <a:pt x="3363" y="3533"/>
                  </a:lnTo>
                  <a:lnTo>
                    <a:pt x="3344" y="3568"/>
                  </a:lnTo>
                  <a:lnTo>
                    <a:pt x="3322" y="3601"/>
                  </a:lnTo>
                  <a:lnTo>
                    <a:pt x="3303" y="3636"/>
                  </a:lnTo>
                  <a:lnTo>
                    <a:pt x="3282" y="3669"/>
                  </a:lnTo>
                  <a:lnTo>
                    <a:pt x="3262" y="3703"/>
                  </a:lnTo>
                  <a:lnTo>
                    <a:pt x="3243" y="3738"/>
                  </a:lnTo>
                  <a:lnTo>
                    <a:pt x="3225" y="3773"/>
                  </a:lnTo>
                  <a:lnTo>
                    <a:pt x="3204" y="3806"/>
                  </a:lnTo>
                  <a:lnTo>
                    <a:pt x="3185" y="3839"/>
                  </a:lnTo>
                  <a:lnTo>
                    <a:pt x="3167" y="3872"/>
                  </a:lnTo>
                  <a:lnTo>
                    <a:pt x="3150" y="3905"/>
                  </a:lnTo>
                  <a:lnTo>
                    <a:pt x="3130" y="3936"/>
                  </a:lnTo>
                  <a:lnTo>
                    <a:pt x="3113" y="3969"/>
                  </a:lnTo>
                  <a:lnTo>
                    <a:pt x="3096" y="4000"/>
                  </a:lnTo>
                  <a:lnTo>
                    <a:pt x="3080" y="4033"/>
                  </a:lnTo>
                  <a:lnTo>
                    <a:pt x="3063" y="4062"/>
                  </a:lnTo>
                  <a:lnTo>
                    <a:pt x="3047" y="4093"/>
                  </a:lnTo>
                  <a:lnTo>
                    <a:pt x="3032" y="4122"/>
                  </a:lnTo>
                  <a:lnTo>
                    <a:pt x="3018" y="4153"/>
                  </a:lnTo>
                  <a:lnTo>
                    <a:pt x="3002" y="4180"/>
                  </a:lnTo>
                  <a:lnTo>
                    <a:pt x="2989" y="4209"/>
                  </a:lnTo>
                  <a:lnTo>
                    <a:pt x="2977" y="4237"/>
                  </a:lnTo>
                  <a:lnTo>
                    <a:pt x="2966" y="4264"/>
                  </a:lnTo>
                  <a:lnTo>
                    <a:pt x="2952" y="4287"/>
                  </a:lnTo>
                  <a:lnTo>
                    <a:pt x="2940" y="4312"/>
                  </a:lnTo>
                  <a:lnTo>
                    <a:pt x="2929" y="4335"/>
                  </a:lnTo>
                  <a:lnTo>
                    <a:pt x="2919" y="4359"/>
                  </a:lnTo>
                  <a:lnTo>
                    <a:pt x="2907" y="4378"/>
                  </a:lnTo>
                  <a:lnTo>
                    <a:pt x="2900" y="4399"/>
                  </a:lnTo>
                  <a:lnTo>
                    <a:pt x="2890" y="4419"/>
                  </a:lnTo>
                  <a:lnTo>
                    <a:pt x="2884" y="4438"/>
                  </a:lnTo>
                  <a:lnTo>
                    <a:pt x="2876" y="4454"/>
                  </a:lnTo>
                  <a:lnTo>
                    <a:pt x="2871" y="4469"/>
                  </a:lnTo>
                  <a:lnTo>
                    <a:pt x="2865" y="4483"/>
                  </a:lnTo>
                  <a:lnTo>
                    <a:pt x="2861" y="4498"/>
                  </a:lnTo>
                  <a:lnTo>
                    <a:pt x="2855" y="4508"/>
                  </a:lnTo>
                  <a:lnTo>
                    <a:pt x="2853" y="4520"/>
                  </a:lnTo>
                  <a:lnTo>
                    <a:pt x="2849" y="4527"/>
                  </a:lnTo>
                  <a:lnTo>
                    <a:pt x="2849" y="4537"/>
                  </a:lnTo>
                  <a:lnTo>
                    <a:pt x="2840" y="4611"/>
                  </a:lnTo>
                  <a:lnTo>
                    <a:pt x="2785" y="4557"/>
                  </a:lnTo>
                  <a:lnTo>
                    <a:pt x="2772" y="4539"/>
                  </a:lnTo>
                  <a:lnTo>
                    <a:pt x="2756" y="4522"/>
                  </a:lnTo>
                  <a:lnTo>
                    <a:pt x="2745" y="4508"/>
                  </a:lnTo>
                  <a:lnTo>
                    <a:pt x="2735" y="4496"/>
                  </a:lnTo>
                  <a:lnTo>
                    <a:pt x="2723" y="4483"/>
                  </a:lnTo>
                  <a:lnTo>
                    <a:pt x="2712" y="4469"/>
                  </a:lnTo>
                  <a:lnTo>
                    <a:pt x="2696" y="4452"/>
                  </a:lnTo>
                  <a:lnTo>
                    <a:pt x="2682" y="4436"/>
                  </a:lnTo>
                  <a:lnTo>
                    <a:pt x="2667" y="4419"/>
                  </a:lnTo>
                  <a:lnTo>
                    <a:pt x="2651" y="4403"/>
                  </a:lnTo>
                  <a:lnTo>
                    <a:pt x="2634" y="4384"/>
                  </a:lnTo>
                  <a:lnTo>
                    <a:pt x="2617" y="4365"/>
                  </a:lnTo>
                  <a:lnTo>
                    <a:pt x="2597" y="4345"/>
                  </a:lnTo>
                  <a:lnTo>
                    <a:pt x="2580" y="4326"/>
                  </a:lnTo>
                  <a:lnTo>
                    <a:pt x="2558" y="4303"/>
                  </a:lnTo>
                  <a:lnTo>
                    <a:pt x="2537" y="4281"/>
                  </a:lnTo>
                  <a:lnTo>
                    <a:pt x="2516" y="4258"/>
                  </a:lnTo>
                  <a:lnTo>
                    <a:pt x="2494" y="4235"/>
                  </a:lnTo>
                  <a:lnTo>
                    <a:pt x="2471" y="4209"/>
                  </a:lnTo>
                  <a:lnTo>
                    <a:pt x="2448" y="4186"/>
                  </a:lnTo>
                  <a:lnTo>
                    <a:pt x="2425" y="4163"/>
                  </a:lnTo>
                  <a:lnTo>
                    <a:pt x="2401" y="4140"/>
                  </a:lnTo>
                  <a:lnTo>
                    <a:pt x="2374" y="4113"/>
                  </a:lnTo>
                  <a:lnTo>
                    <a:pt x="2349" y="4087"/>
                  </a:lnTo>
                  <a:lnTo>
                    <a:pt x="2324" y="4060"/>
                  </a:lnTo>
                  <a:lnTo>
                    <a:pt x="2298" y="4035"/>
                  </a:lnTo>
                  <a:lnTo>
                    <a:pt x="2269" y="4008"/>
                  </a:lnTo>
                  <a:lnTo>
                    <a:pt x="2244" y="3983"/>
                  </a:lnTo>
                  <a:lnTo>
                    <a:pt x="2215" y="3955"/>
                  </a:lnTo>
                  <a:lnTo>
                    <a:pt x="2190" y="3930"/>
                  </a:lnTo>
                  <a:lnTo>
                    <a:pt x="2161" y="3901"/>
                  </a:lnTo>
                  <a:lnTo>
                    <a:pt x="2132" y="3874"/>
                  </a:lnTo>
                  <a:lnTo>
                    <a:pt x="2103" y="3847"/>
                  </a:lnTo>
                  <a:lnTo>
                    <a:pt x="2073" y="3822"/>
                  </a:lnTo>
                  <a:lnTo>
                    <a:pt x="2042" y="3793"/>
                  </a:lnTo>
                  <a:lnTo>
                    <a:pt x="2013" y="3767"/>
                  </a:lnTo>
                  <a:lnTo>
                    <a:pt x="1984" y="3740"/>
                  </a:lnTo>
                  <a:lnTo>
                    <a:pt x="1955" y="3715"/>
                  </a:lnTo>
                  <a:lnTo>
                    <a:pt x="1924" y="3688"/>
                  </a:lnTo>
                  <a:lnTo>
                    <a:pt x="1895" y="3663"/>
                  </a:lnTo>
                  <a:lnTo>
                    <a:pt x="1864" y="3638"/>
                  </a:lnTo>
                  <a:lnTo>
                    <a:pt x="1835" y="3614"/>
                  </a:lnTo>
                  <a:lnTo>
                    <a:pt x="1804" y="3589"/>
                  </a:lnTo>
                  <a:lnTo>
                    <a:pt x="1775" y="3564"/>
                  </a:lnTo>
                  <a:lnTo>
                    <a:pt x="1746" y="3541"/>
                  </a:lnTo>
                  <a:lnTo>
                    <a:pt x="1717" y="3519"/>
                  </a:lnTo>
                  <a:lnTo>
                    <a:pt x="1686" y="3496"/>
                  </a:lnTo>
                  <a:lnTo>
                    <a:pt x="1657" y="3473"/>
                  </a:lnTo>
                  <a:lnTo>
                    <a:pt x="1627" y="3451"/>
                  </a:lnTo>
                  <a:lnTo>
                    <a:pt x="1598" y="3432"/>
                  </a:lnTo>
                  <a:lnTo>
                    <a:pt x="1569" y="3411"/>
                  </a:lnTo>
                  <a:lnTo>
                    <a:pt x="1540" y="3391"/>
                  </a:lnTo>
                  <a:lnTo>
                    <a:pt x="1513" y="3374"/>
                  </a:lnTo>
                  <a:lnTo>
                    <a:pt x="1486" y="3356"/>
                  </a:lnTo>
                  <a:lnTo>
                    <a:pt x="1457" y="3339"/>
                  </a:lnTo>
                  <a:lnTo>
                    <a:pt x="1428" y="3322"/>
                  </a:lnTo>
                  <a:lnTo>
                    <a:pt x="1401" y="3306"/>
                  </a:lnTo>
                  <a:lnTo>
                    <a:pt x="1375" y="3292"/>
                  </a:lnTo>
                  <a:lnTo>
                    <a:pt x="1348" y="3277"/>
                  </a:lnTo>
                  <a:lnTo>
                    <a:pt x="1323" y="3265"/>
                  </a:lnTo>
                  <a:lnTo>
                    <a:pt x="1298" y="3254"/>
                  </a:lnTo>
                  <a:lnTo>
                    <a:pt x="1274" y="3246"/>
                  </a:lnTo>
                  <a:lnTo>
                    <a:pt x="1240" y="3230"/>
                  </a:lnTo>
                  <a:lnTo>
                    <a:pt x="1207" y="3217"/>
                  </a:lnTo>
                  <a:lnTo>
                    <a:pt x="1174" y="3203"/>
                  </a:lnTo>
                  <a:lnTo>
                    <a:pt x="1143" y="3190"/>
                  </a:lnTo>
                  <a:lnTo>
                    <a:pt x="1110" y="3174"/>
                  </a:lnTo>
                  <a:lnTo>
                    <a:pt x="1079" y="3159"/>
                  </a:lnTo>
                  <a:lnTo>
                    <a:pt x="1048" y="3143"/>
                  </a:lnTo>
                  <a:lnTo>
                    <a:pt x="1018" y="3130"/>
                  </a:lnTo>
                  <a:lnTo>
                    <a:pt x="987" y="3112"/>
                  </a:lnTo>
                  <a:lnTo>
                    <a:pt x="958" y="3097"/>
                  </a:lnTo>
                  <a:lnTo>
                    <a:pt x="929" y="3081"/>
                  </a:lnTo>
                  <a:lnTo>
                    <a:pt x="902" y="3066"/>
                  </a:lnTo>
                  <a:lnTo>
                    <a:pt x="873" y="3048"/>
                  </a:lnTo>
                  <a:lnTo>
                    <a:pt x="844" y="3031"/>
                  </a:lnTo>
                  <a:lnTo>
                    <a:pt x="817" y="3013"/>
                  </a:lnTo>
                  <a:lnTo>
                    <a:pt x="792" y="2996"/>
                  </a:lnTo>
                  <a:lnTo>
                    <a:pt x="762" y="2976"/>
                  </a:lnTo>
                  <a:lnTo>
                    <a:pt x="737" y="2957"/>
                  </a:lnTo>
                  <a:lnTo>
                    <a:pt x="710" y="2938"/>
                  </a:lnTo>
                  <a:lnTo>
                    <a:pt x="687" y="2920"/>
                  </a:lnTo>
                  <a:lnTo>
                    <a:pt x="660" y="2901"/>
                  </a:lnTo>
                  <a:lnTo>
                    <a:pt x="636" y="2881"/>
                  </a:lnTo>
                  <a:lnTo>
                    <a:pt x="613" y="2862"/>
                  </a:lnTo>
                  <a:lnTo>
                    <a:pt x="590" y="2843"/>
                  </a:lnTo>
                  <a:lnTo>
                    <a:pt x="567" y="2821"/>
                  </a:lnTo>
                  <a:lnTo>
                    <a:pt x="543" y="2800"/>
                  </a:lnTo>
                  <a:lnTo>
                    <a:pt x="520" y="2779"/>
                  </a:lnTo>
                  <a:lnTo>
                    <a:pt x="499" y="2759"/>
                  </a:lnTo>
                  <a:lnTo>
                    <a:pt x="475" y="2736"/>
                  </a:lnTo>
                  <a:lnTo>
                    <a:pt x="456" y="2715"/>
                  </a:lnTo>
                  <a:lnTo>
                    <a:pt x="435" y="2693"/>
                  </a:lnTo>
                  <a:lnTo>
                    <a:pt x="417" y="2672"/>
                  </a:lnTo>
                  <a:lnTo>
                    <a:pt x="396" y="2647"/>
                  </a:lnTo>
                  <a:lnTo>
                    <a:pt x="377" y="2624"/>
                  </a:lnTo>
                  <a:lnTo>
                    <a:pt x="357" y="2600"/>
                  </a:lnTo>
                  <a:lnTo>
                    <a:pt x="340" y="2577"/>
                  </a:lnTo>
                  <a:lnTo>
                    <a:pt x="320" y="2552"/>
                  </a:lnTo>
                  <a:lnTo>
                    <a:pt x="303" y="2529"/>
                  </a:lnTo>
                  <a:lnTo>
                    <a:pt x="287" y="2503"/>
                  </a:lnTo>
                  <a:lnTo>
                    <a:pt x="272" y="2480"/>
                  </a:lnTo>
                  <a:lnTo>
                    <a:pt x="254" y="2453"/>
                  </a:lnTo>
                  <a:lnTo>
                    <a:pt x="237" y="2430"/>
                  </a:lnTo>
                  <a:lnTo>
                    <a:pt x="221" y="2403"/>
                  </a:lnTo>
                  <a:lnTo>
                    <a:pt x="208" y="2379"/>
                  </a:lnTo>
                  <a:lnTo>
                    <a:pt x="192" y="2352"/>
                  </a:lnTo>
                  <a:lnTo>
                    <a:pt x="179" y="2327"/>
                  </a:lnTo>
                  <a:lnTo>
                    <a:pt x="167" y="2300"/>
                  </a:lnTo>
                  <a:lnTo>
                    <a:pt x="155" y="2275"/>
                  </a:lnTo>
                  <a:lnTo>
                    <a:pt x="142" y="2246"/>
                  </a:lnTo>
                  <a:lnTo>
                    <a:pt x="130" y="2218"/>
                  </a:lnTo>
                  <a:lnTo>
                    <a:pt x="119" y="2191"/>
                  </a:lnTo>
                  <a:lnTo>
                    <a:pt x="109" y="2164"/>
                  </a:lnTo>
                  <a:lnTo>
                    <a:pt x="97" y="2135"/>
                  </a:lnTo>
                  <a:lnTo>
                    <a:pt x="88" y="2108"/>
                  </a:lnTo>
                  <a:lnTo>
                    <a:pt x="78" y="2079"/>
                  </a:lnTo>
                  <a:lnTo>
                    <a:pt x="70" y="2052"/>
                  </a:lnTo>
                  <a:lnTo>
                    <a:pt x="60" y="2023"/>
                  </a:lnTo>
                  <a:lnTo>
                    <a:pt x="53" y="1994"/>
                  </a:lnTo>
                  <a:lnTo>
                    <a:pt x="47" y="1964"/>
                  </a:lnTo>
                  <a:lnTo>
                    <a:pt x="41" y="1935"/>
                  </a:lnTo>
                  <a:lnTo>
                    <a:pt x="33" y="1906"/>
                  </a:lnTo>
                  <a:lnTo>
                    <a:pt x="27" y="1877"/>
                  </a:lnTo>
                  <a:lnTo>
                    <a:pt x="24" y="1848"/>
                  </a:lnTo>
                  <a:lnTo>
                    <a:pt x="20" y="1819"/>
                  </a:lnTo>
                  <a:lnTo>
                    <a:pt x="14" y="1784"/>
                  </a:lnTo>
                  <a:lnTo>
                    <a:pt x="8" y="1751"/>
                  </a:lnTo>
                  <a:lnTo>
                    <a:pt x="4" y="1718"/>
                  </a:lnTo>
                  <a:lnTo>
                    <a:pt x="2" y="1685"/>
                  </a:lnTo>
                  <a:lnTo>
                    <a:pt x="0" y="1650"/>
                  </a:lnTo>
                  <a:lnTo>
                    <a:pt x="0" y="1619"/>
                  </a:lnTo>
                  <a:lnTo>
                    <a:pt x="0" y="1586"/>
                  </a:lnTo>
                  <a:lnTo>
                    <a:pt x="2" y="1555"/>
                  </a:lnTo>
                  <a:lnTo>
                    <a:pt x="2" y="1520"/>
                  </a:lnTo>
                  <a:lnTo>
                    <a:pt x="6" y="1489"/>
                  </a:lnTo>
                  <a:lnTo>
                    <a:pt x="8" y="1456"/>
                  </a:lnTo>
                  <a:lnTo>
                    <a:pt x="14" y="1425"/>
                  </a:lnTo>
                  <a:lnTo>
                    <a:pt x="18" y="1394"/>
                  </a:lnTo>
                  <a:lnTo>
                    <a:pt x="24" y="1363"/>
                  </a:lnTo>
                  <a:lnTo>
                    <a:pt x="29" y="1332"/>
                  </a:lnTo>
                  <a:lnTo>
                    <a:pt x="37" y="1303"/>
                  </a:lnTo>
                  <a:lnTo>
                    <a:pt x="43" y="1272"/>
                  </a:lnTo>
                  <a:lnTo>
                    <a:pt x="53" y="1241"/>
                  </a:lnTo>
                  <a:lnTo>
                    <a:pt x="60" y="1210"/>
                  </a:lnTo>
                  <a:lnTo>
                    <a:pt x="70" y="1181"/>
                  </a:lnTo>
                  <a:lnTo>
                    <a:pt x="80" y="1152"/>
                  </a:lnTo>
                  <a:lnTo>
                    <a:pt x="91" y="1123"/>
                  </a:lnTo>
                  <a:lnTo>
                    <a:pt x="103" y="1094"/>
                  </a:lnTo>
                  <a:lnTo>
                    <a:pt x="117" y="1067"/>
                  </a:lnTo>
                  <a:lnTo>
                    <a:pt x="128" y="1038"/>
                  </a:lnTo>
                  <a:lnTo>
                    <a:pt x="142" y="1011"/>
                  </a:lnTo>
                  <a:lnTo>
                    <a:pt x="155" y="983"/>
                  </a:lnTo>
                  <a:lnTo>
                    <a:pt x="173" y="958"/>
                  </a:lnTo>
                  <a:lnTo>
                    <a:pt x="188" y="929"/>
                  </a:lnTo>
                  <a:lnTo>
                    <a:pt x="204" y="904"/>
                  </a:lnTo>
                  <a:lnTo>
                    <a:pt x="221" y="879"/>
                  </a:lnTo>
                  <a:lnTo>
                    <a:pt x="241" y="855"/>
                  </a:lnTo>
                  <a:lnTo>
                    <a:pt x="258" y="828"/>
                  </a:lnTo>
                  <a:lnTo>
                    <a:pt x="276" y="803"/>
                  </a:lnTo>
                  <a:lnTo>
                    <a:pt x="293" y="780"/>
                  </a:lnTo>
                  <a:lnTo>
                    <a:pt x="314" y="757"/>
                  </a:lnTo>
                  <a:lnTo>
                    <a:pt x="332" y="733"/>
                  </a:lnTo>
                  <a:lnTo>
                    <a:pt x="353" y="710"/>
                  </a:lnTo>
                  <a:lnTo>
                    <a:pt x="375" y="689"/>
                  </a:lnTo>
                  <a:lnTo>
                    <a:pt x="398" y="669"/>
                  </a:lnTo>
                  <a:lnTo>
                    <a:pt x="419" y="646"/>
                  </a:lnTo>
                  <a:lnTo>
                    <a:pt x="441" y="627"/>
                  </a:lnTo>
                  <a:lnTo>
                    <a:pt x="464" y="605"/>
                  </a:lnTo>
                  <a:lnTo>
                    <a:pt x="489" y="588"/>
                  </a:lnTo>
                  <a:lnTo>
                    <a:pt x="512" y="570"/>
                  </a:lnTo>
                  <a:lnTo>
                    <a:pt x="538" y="553"/>
                  </a:lnTo>
                  <a:lnTo>
                    <a:pt x="563" y="536"/>
                  </a:lnTo>
                  <a:lnTo>
                    <a:pt x="590" y="520"/>
                  </a:lnTo>
                  <a:lnTo>
                    <a:pt x="615" y="503"/>
                  </a:lnTo>
                  <a:lnTo>
                    <a:pt x="642" y="487"/>
                  </a:lnTo>
                  <a:lnTo>
                    <a:pt x="667" y="472"/>
                  </a:lnTo>
                  <a:lnTo>
                    <a:pt x="697" y="458"/>
                  </a:lnTo>
                  <a:lnTo>
                    <a:pt x="724" y="444"/>
                  </a:lnTo>
                  <a:lnTo>
                    <a:pt x="753" y="431"/>
                  </a:lnTo>
                  <a:lnTo>
                    <a:pt x="782" y="419"/>
                  </a:lnTo>
                  <a:lnTo>
                    <a:pt x="811" y="410"/>
                  </a:lnTo>
                  <a:lnTo>
                    <a:pt x="840" y="398"/>
                  </a:lnTo>
                  <a:lnTo>
                    <a:pt x="869" y="388"/>
                  </a:lnTo>
                  <a:lnTo>
                    <a:pt x="898" y="379"/>
                  </a:lnTo>
                  <a:lnTo>
                    <a:pt x="931" y="371"/>
                  </a:lnTo>
                  <a:lnTo>
                    <a:pt x="960" y="363"/>
                  </a:lnTo>
                  <a:lnTo>
                    <a:pt x="993" y="355"/>
                  </a:lnTo>
                  <a:lnTo>
                    <a:pt x="1024" y="349"/>
                  </a:lnTo>
                  <a:lnTo>
                    <a:pt x="1057" y="346"/>
                  </a:lnTo>
                  <a:lnTo>
                    <a:pt x="1079" y="340"/>
                  </a:lnTo>
                  <a:lnTo>
                    <a:pt x="1102" y="338"/>
                  </a:lnTo>
                  <a:lnTo>
                    <a:pt x="1123" y="334"/>
                  </a:lnTo>
                  <a:lnTo>
                    <a:pt x="1146" y="334"/>
                  </a:lnTo>
                  <a:lnTo>
                    <a:pt x="1168" y="330"/>
                  </a:lnTo>
                  <a:lnTo>
                    <a:pt x="1191" y="330"/>
                  </a:lnTo>
                  <a:lnTo>
                    <a:pt x="1212" y="330"/>
                  </a:lnTo>
                  <a:lnTo>
                    <a:pt x="1236" y="330"/>
                  </a:lnTo>
                  <a:lnTo>
                    <a:pt x="1257" y="330"/>
                  </a:lnTo>
                  <a:lnTo>
                    <a:pt x="1280" y="330"/>
                  </a:lnTo>
                  <a:lnTo>
                    <a:pt x="1302" y="330"/>
                  </a:lnTo>
                  <a:lnTo>
                    <a:pt x="1325" y="332"/>
                  </a:lnTo>
                  <a:lnTo>
                    <a:pt x="1346" y="332"/>
                  </a:lnTo>
                  <a:lnTo>
                    <a:pt x="1370" y="336"/>
                  </a:lnTo>
                  <a:lnTo>
                    <a:pt x="1391" y="338"/>
                  </a:lnTo>
                  <a:lnTo>
                    <a:pt x="1414" y="342"/>
                  </a:lnTo>
                  <a:lnTo>
                    <a:pt x="1433" y="344"/>
                  </a:lnTo>
                  <a:lnTo>
                    <a:pt x="1457" y="348"/>
                  </a:lnTo>
                  <a:lnTo>
                    <a:pt x="1476" y="351"/>
                  </a:lnTo>
                  <a:lnTo>
                    <a:pt x="1499" y="357"/>
                  </a:lnTo>
                  <a:lnTo>
                    <a:pt x="1521" y="361"/>
                  </a:lnTo>
                  <a:lnTo>
                    <a:pt x="1542" y="367"/>
                  </a:lnTo>
                  <a:lnTo>
                    <a:pt x="1563" y="373"/>
                  </a:lnTo>
                  <a:lnTo>
                    <a:pt x="1587" y="379"/>
                  </a:lnTo>
                  <a:lnTo>
                    <a:pt x="1606" y="384"/>
                  </a:lnTo>
                  <a:lnTo>
                    <a:pt x="1627" y="390"/>
                  </a:lnTo>
                  <a:lnTo>
                    <a:pt x="1649" y="398"/>
                  </a:lnTo>
                  <a:lnTo>
                    <a:pt x="1670" y="408"/>
                  </a:lnTo>
                  <a:lnTo>
                    <a:pt x="1689" y="413"/>
                  </a:lnTo>
                  <a:lnTo>
                    <a:pt x="1711" y="423"/>
                  </a:lnTo>
                  <a:lnTo>
                    <a:pt x="1732" y="431"/>
                  </a:lnTo>
                  <a:lnTo>
                    <a:pt x="1753" y="443"/>
                  </a:lnTo>
                  <a:lnTo>
                    <a:pt x="1771" y="450"/>
                  </a:lnTo>
                  <a:lnTo>
                    <a:pt x="1792" y="460"/>
                  </a:lnTo>
                  <a:lnTo>
                    <a:pt x="1810" y="470"/>
                  </a:lnTo>
                  <a:lnTo>
                    <a:pt x="1831" y="481"/>
                  </a:lnTo>
                  <a:lnTo>
                    <a:pt x="1849" y="491"/>
                  </a:lnTo>
                  <a:lnTo>
                    <a:pt x="1870" y="503"/>
                  </a:lnTo>
                  <a:lnTo>
                    <a:pt x="1887" y="514"/>
                  </a:lnTo>
                  <a:lnTo>
                    <a:pt x="1909" y="526"/>
                  </a:lnTo>
                  <a:lnTo>
                    <a:pt x="1926" y="538"/>
                  </a:lnTo>
                  <a:lnTo>
                    <a:pt x="1944" y="549"/>
                  </a:lnTo>
                  <a:lnTo>
                    <a:pt x="1961" y="561"/>
                  </a:lnTo>
                  <a:lnTo>
                    <a:pt x="1980" y="576"/>
                  </a:lnTo>
                  <a:lnTo>
                    <a:pt x="1998" y="588"/>
                  </a:lnTo>
                  <a:lnTo>
                    <a:pt x="2015" y="603"/>
                  </a:lnTo>
                  <a:lnTo>
                    <a:pt x="2033" y="617"/>
                  </a:lnTo>
                  <a:lnTo>
                    <a:pt x="2052" y="633"/>
                  </a:lnTo>
                  <a:lnTo>
                    <a:pt x="2068" y="646"/>
                  </a:lnTo>
                  <a:lnTo>
                    <a:pt x="2083" y="662"/>
                  </a:lnTo>
                  <a:lnTo>
                    <a:pt x="2099" y="675"/>
                  </a:lnTo>
                  <a:lnTo>
                    <a:pt x="2116" y="693"/>
                  </a:lnTo>
                  <a:lnTo>
                    <a:pt x="2132" y="708"/>
                  </a:lnTo>
                  <a:lnTo>
                    <a:pt x="2147" y="724"/>
                  </a:lnTo>
                  <a:lnTo>
                    <a:pt x="2163" y="741"/>
                  </a:lnTo>
                  <a:lnTo>
                    <a:pt x="2180" y="759"/>
                  </a:lnTo>
                  <a:lnTo>
                    <a:pt x="2194" y="776"/>
                  </a:lnTo>
                  <a:lnTo>
                    <a:pt x="2209" y="793"/>
                  </a:lnTo>
                  <a:lnTo>
                    <a:pt x="2223" y="811"/>
                  </a:lnTo>
                  <a:lnTo>
                    <a:pt x="2238" y="830"/>
                  </a:lnTo>
                  <a:lnTo>
                    <a:pt x="2252" y="848"/>
                  </a:lnTo>
                  <a:lnTo>
                    <a:pt x="2265" y="867"/>
                  </a:lnTo>
                  <a:lnTo>
                    <a:pt x="2279" y="886"/>
                  </a:lnTo>
                  <a:lnTo>
                    <a:pt x="2295" y="908"/>
                  </a:lnTo>
                  <a:lnTo>
                    <a:pt x="2231" y="918"/>
                  </a:lnTo>
                  <a:lnTo>
                    <a:pt x="2236" y="894"/>
                  </a:lnTo>
                  <a:lnTo>
                    <a:pt x="2242" y="871"/>
                  </a:lnTo>
                  <a:lnTo>
                    <a:pt x="2248" y="850"/>
                  </a:lnTo>
                  <a:lnTo>
                    <a:pt x="2258" y="828"/>
                  </a:lnTo>
                  <a:lnTo>
                    <a:pt x="2264" y="805"/>
                  </a:lnTo>
                  <a:lnTo>
                    <a:pt x="2273" y="786"/>
                  </a:lnTo>
                  <a:lnTo>
                    <a:pt x="2281" y="764"/>
                  </a:lnTo>
                  <a:lnTo>
                    <a:pt x="2291" y="745"/>
                  </a:lnTo>
                  <a:lnTo>
                    <a:pt x="2298" y="722"/>
                  </a:lnTo>
                  <a:lnTo>
                    <a:pt x="2308" y="702"/>
                  </a:lnTo>
                  <a:lnTo>
                    <a:pt x="2318" y="681"/>
                  </a:lnTo>
                  <a:lnTo>
                    <a:pt x="2329" y="662"/>
                  </a:lnTo>
                  <a:lnTo>
                    <a:pt x="2341" y="642"/>
                  </a:lnTo>
                  <a:lnTo>
                    <a:pt x="2353" y="623"/>
                  </a:lnTo>
                  <a:lnTo>
                    <a:pt x="2364" y="603"/>
                  </a:lnTo>
                  <a:lnTo>
                    <a:pt x="2376" y="586"/>
                  </a:lnTo>
                  <a:lnTo>
                    <a:pt x="2388" y="567"/>
                  </a:lnTo>
                  <a:lnTo>
                    <a:pt x="2399" y="547"/>
                  </a:lnTo>
                  <a:lnTo>
                    <a:pt x="2411" y="528"/>
                  </a:lnTo>
                  <a:lnTo>
                    <a:pt x="2425" y="510"/>
                  </a:lnTo>
                  <a:lnTo>
                    <a:pt x="2436" y="493"/>
                  </a:lnTo>
                  <a:lnTo>
                    <a:pt x="2452" y="475"/>
                  </a:lnTo>
                  <a:lnTo>
                    <a:pt x="2465" y="458"/>
                  </a:lnTo>
                  <a:lnTo>
                    <a:pt x="2481" y="443"/>
                  </a:lnTo>
                  <a:lnTo>
                    <a:pt x="2494" y="425"/>
                  </a:lnTo>
                  <a:lnTo>
                    <a:pt x="2510" y="408"/>
                  </a:lnTo>
                  <a:lnTo>
                    <a:pt x="2523" y="390"/>
                  </a:lnTo>
                  <a:lnTo>
                    <a:pt x="2539" y="377"/>
                  </a:lnTo>
                  <a:lnTo>
                    <a:pt x="2554" y="359"/>
                  </a:lnTo>
                  <a:lnTo>
                    <a:pt x="2570" y="346"/>
                  </a:lnTo>
                  <a:lnTo>
                    <a:pt x="2587" y="330"/>
                  </a:lnTo>
                  <a:lnTo>
                    <a:pt x="2605" y="316"/>
                  </a:lnTo>
                  <a:lnTo>
                    <a:pt x="2620" y="299"/>
                  </a:lnTo>
                  <a:lnTo>
                    <a:pt x="2636" y="285"/>
                  </a:lnTo>
                  <a:lnTo>
                    <a:pt x="2653" y="270"/>
                  </a:lnTo>
                  <a:lnTo>
                    <a:pt x="2671" y="258"/>
                  </a:lnTo>
                  <a:lnTo>
                    <a:pt x="2688" y="243"/>
                  </a:lnTo>
                  <a:lnTo>
                    <a:pt x="2706" y="229"/>
                  </a:lnTo>
                  <a:lnTo>
                    <a:pt x="2723" y="218"/>
                  </a:lnTo>
                  <a:lnTo>
                    <a:pt x="2743" y="206"/>
                  </a:lnTo>
                  <a:lnTo>
                    <a:pt x="2760" y="194"/>
                  </a:lnTo>
                  <a:lnTo>
                    <a:pt x="2777" y="183"/>
                  </a:lnTo>
                  <a:lnTo>
                    <a:pt x="2797" y="171"/>
                  </a:lnTo>
                  <a:lnTo>
                    <a:pt x="2816" y="159"/>
                  </a:lnTo>
                  <a:lnTo>
                    <a:pt x="2834" y="148"/>
                  </a:lnTo>
                  <a:lnTo>
                    <a:pt x="2855" y="138"/>
                  </a:lnTo>
                  <a:lnTo>
                    <a:pt x="2874" y="128"/>
                  </a:lnTo>
                  <a:lnTo>
                    <a:pt x="2896" y="121"/>
                  </a:lnTo>
                  <a:lnTo>
                    <a:pt x="2913" y="109"/>
                  </a:lnTo>
                  <a:lnTo>
                    <a:pt x="2935" y="101"/>
                  </a:lnTo>
                  <a:lnTo>
                    <a:pt x="2954" y="92"/>
                  </a:lnTo>
                  <a:lnTo>
                    <a:pt x="2975" y="86"/>
                  </a:lnTo>
                  <a:lnTo>
                    <a:pt x="2995" y="76"/>
                  </a:lnTo>
                  <a:lnTo>
                    <a:pt x="3018" y="68"/>
                  </a:lnTo>
                  <a:lnTo>
                    <a:pt x="3037" y="63"/>
                  </a:lnTo>
                  <a:lnTo>
                    <a:pt x="3061" y="57"/>
                  </a:lnTo>
                  <a:lnTo>
                    <a:pt x="3082" y="49"/>
                  </a:lnTo>
                  <a:lnTo>
                    <a:pt x="3103" y="43"/>
                  </a:lnTo>
                  <a:lnTo>
                    <a:pt x="3125" y="37"/>
                  </a:lnTo>
                  <a:lnTo>
                    <a:pt x="3148" y="33"/>
                  </a:lnTo>
                  <a:lnTo>
                    <a:pt x="3169" y="28"/>
                  </a:lnTo>
                  <a:lnTo>
                    <a:pt x="3193" y="24"/>
                  </a:lnTo>
                  <a:lnTo>
                    <a:pt x="3216" y="20"/>
                  </a:lnTo>
                  <a:lnTo>
                    <a:pt x="3239" y="18"/>
                  </a:lnTo>
                  <a:lnTo>
                    <a:pt x="3270" y="12"/>
                  </a:lnTo>
                  <a:lnTo>
                    <a:pt x="3301" y="6"/>
                  </a:lnTo>
                  <a:lnTo>
                    <a:pt x="3332" y="2"/>
                  </a:lnTo>
                  <a:lnTo>
                    <a:pt x="3365" y="2"/>
                  </a:lnTo>
                  <a:lnTo>
                    <a:pt x="3396" y="0"/>
                  </a:lnTo>
                  <a:lnTo>
                    <a:pt x="3427" y="0"/>
                  </a:lnTo>
                  <a:lnTo>
                    <a:pt x="3458" y="0"/>
                  </a:lnTo>
                  <a:lnTo>
                    <a:pt x="3491" y="2"/>
                  </a:lnTo>
                  <a:lnTo>
                    <a:pt x="3520" y="2"/>
                  </a:lnTo>
                  <a:lnTo>
                    <a:pt x="3551" y="6"/>
                  </a:lnTo>
                  <a:lnTo>
                    <a:pt x="3582" y="8"/>
                  </a:lnTo>
                  <a:lnTo>
                    <a:pt x="3613" y="14"/>
                  </a:lnTo>
                  <a:lnTo>
                    <a:pt x="3642" y="18"/>
                  </a:lnTo>
                  <a:lnTo>
                    <a:pt x="3673" y="24"/>
                  </a:lnTo>
                  <a:lnTo>
                    <a:pt x="3705" y="30"/>
                  </a:lnTo>
                  <a:lnTo>
                    <a:pt x="3736" y="39"/>
                  </a:lnTo>
                  <a:lnTo>
                    <a:pt x="3763" y="45"/>
                  </a:lnTo>
                  <a:lnTo>
                    <a:pt x="3792" y="55"/>
                  </a:lnTo>
                  <a:lnTo>
                    <a:pt x="3821" y="64"/>
                  </a:lnTo>
                  <a:lnTo>
                    <a:pt x="3850" y="76"/>
                  </a:lnTo>
                  <a:lnTo>
                    <a:pt x="3877" y="86"/>
                  </a:lnTo>
                  <a:lnTo>
                    <a:pt x="3906" y="97"/>
                  </a:lnTo>
                  <a:lnTo>
                    <a:pt x="3933" y="111"/>
                  </a:lnTo>
                  <a:lnTo>
                    <a:pt x="3962" y="125"/>
                  </a:lnTo>
                  <a:lnTo>
                    <a:pt x="3988" y="136"/>
                  </a:lnTo>
                  <a:lnTo>
                    <a:pt x="4015" y="152"/>
                  </a:lnTo>
                  <a:lnTo>
                    <a:pt x="4042" y="165"/>
                  </a:lnTo>
                  <a:lnTo>
                    <a:pt x="4069" y="183"/>
                  </a:lnTo>
                  <a:lnTo>
                    <a:pt x="4094" y="200"/>
                  </a:lnTo>
                  <a:lnTo>
                    <a:pt x="4120" y="218"/>
                  </a:lnTo>
                  <a:lnTo>
                    <a:pt x="4145" y="235"/>
                  </a:lnTo>
                  <a:lnTo>
                    <a:pt x="4172" y="254"/>
                  </a:lnTo>
                  <a:lnTo>
                    <a:pt x="4193" y="272"/>
                  </a:lnTo>
                  <a:lnTo>
                    <a:pt x="4217" y="289"/>
                  </a:lnTo>
                  <a:lnTo>
                    <a:pt x="4240" y="309"/>
                  </a:lnTo>
                  <a:lnTo>
                    <a:pt x="4263" y="330"/>
                  </a:lnTo>
                  <a:lnTo>
                    <a:pt x="4284" y="351"/>
                  </a:lnTo>
                  <a:lnTo>
                    <a:pt x="4308" y="373"/>
                  </a:lnTo>
                  <a:lnTo>
                    <a:pt x="4329" y="396"/>
                  </a:lnTo>
                  <a:lnTo>
                    <a:pt x="4350" y="419"/>
                  </a:lnTo>
                  <a:lnTo>
                    <a:pt x="4370" y="441"/>
                  </a:lnTo>
                  <a:lnTo>
                    <a:pt x="4389" y="464"/>
                  </a:lnTo>
                  <a:lnTo>
                    <a:pt x="4408" y="489"/>
                  </a:lnTo>
                  <a:lnTo>
                    <a:pt x="4428" y="514"/>
                  </a:lnTo>
                  <a:lnTo>
                    <a:pt x="4445" y="538"/>
                  </a:lnTo>
                  <a:lnTo>
                    <a:pt x="4463" y="565"/>
                  </a:lnTo>
                  <a:lnTo>
                    <a:pt x="4480" y="590"/>
                  </a:lnTo>
                  <a:lnTo>
                    <a:pt x="4498" y="619"/>
                  </a:lnTo>
                  <a:lnTo>
                    <a:pt x="4511" y="644"/>
                  </a:lnTo>
                  <a:lnTo>
                    <a:pt x="4527" y="671"/>
                  </a:lnTo>
                  <a:lnTo>
                    <a:pt x="4540" y="698"/>
                  </a:lnTo>
                  <a:lnTo>
                    <a:pt x="4556" y="728"/>
                  </a:lnTo>
                  <a:lnTo>
                    <a:pt x="4568" y="755"/>
                  </a:lnTo>
                  <a:lnTo>
                    <a:pt x="4579" y="784"/>
                  </a:lnTo>
                  <a:lnTo>
                    <a:pt x="4591" y="815"/>
                  </a:lnTo>
                  <a:lnTo>
                    <a:pt x="4604" y="846"/>
                  </a:lnTo>
                  <a:lnTo>
                    <a:pt x="4614" y="875"/>
                  </a:lnTo>
                  <a:lnTo>
                    <a:pt x="4624" y="904"/>
                  </a:lnTo>
                  <a:lnTo>
                    <a:pt x="4632" y="935"/>
                  </a:lnTo>
                  <a:lnTo>
                    <a:pt x="4641" y="968"/>
                  </a:lnTo>
                  <a:lnTo>
                    <a:pt x="4647" y="999"/>
                  </a:lnTo>
                  <a:lnTo>
                    <a:pt x="4655" y="1032"/>
                  </a:lnTo>
                  <a:lnTo>
                    <a:pt x="4661" y="1065"/>
                  </a:lnTo>
                  <a:lnTo>
                    <a:pt x="4668" y="1100"/>
                  </a:lnTo>
                  <a:close/>
                </a:path>
              </a:pathLst>
            </a:custGeom>
            <a:solidFill>
              <a:srgbClr val="FF0066">
                <a:alpha val="47842"/>
              </a:srgbClr>
            </a:solidFill>
            <a:ln w="9525">
              <a:solidFill>
                <a:srgbClr val="990033"/>
              </a:solidFill>
              <a:round/>
              <a:headEnd/>
              <a:tailEnd/>
            </a:ln>
          </p:spPr>
          <p:txBody>
            <a:bodyPr/>
            <a:lstStyle/>
            <a:p>
              <a:endParaRPr lang="ar-SA"/>
            </a:p>
          </p:txBody>
        </p:sp>
        <p:sp>
          <p:nvSpPr>
            <p:cNvPr id="683" name="Freeform 41"/>
            <p:cNvSpPr>
              <a:spLocks/>
            </p:cNvSpPr>
            <p:nvPr/>
          </p:nvSpPr>
          <p:spPr bwMode="auto">
            <a:xfrm>
              <a:off x="1148" y="972"/>
              <a:ext cx="2585" cy="1933"/>
            </a:xfrm>
            <a:custGeom>
              <a:avLst/>
              <a:gdLst>
                <a:gd name="T0" fmla="*/ 1495 w 4502"/>
                <a:gd name="T1" fmla="*/ 25 h 4325"/>
                <a:gd name="T2" fmla="*/ 1410 w 4502"/>
                <a:gd name="T3" fmla="*/ 58 h 4325"/>
                <a:gd name="T4" fmla="*/ 1332 w 4502"/>
                <a:gd name="T5" fmla="*/ 104 h 4325"/>
                <a:gd name="T6" fmla="*/ 1263 w 4502"/>
                <a:gd name="T7" fmla="*/ 163 h 4325"/>
                <a:gd name="T8" fmla="*/ 1203 w 4502"/>
                <a:gd name="T9" fmla="*/ 234 h 4325"/>
                <a:gd name="T10" fmla="*/ 1153 w 4502"/>
                <a:gd name="T11" fmla="*/ 314 h 4325"/>
                <a:gd name="T12" fmla="*/ 1119 w 4502"/>
                <a:gd name="T13" fmla="*/ 404 h 4325"/>
                <a:gd name="T14" fmla="*/ 1026 w 4502"/>
                <a:gd name="T15" fmla="*/ 385 h 4325"/>
                <a:gd name="T16" fmla="*/ 962 w 4502"/>
                <a:gd name="T17" fmla="*/ 317 h 4325"/>
                <a:gd name="T18" fmla="*/ 889 w 4502"/>
                <a:gd name="T19" fmla="*/ 259 h 4325"/>
                <a:gd name="T20" fmla="*/ 810 w 4502"/>
                <a:gd name="T21" fmla="*/ 217 h 4325"/>
                <a:gd name="T22" fmla="*/ 721 w 4502"/>
                <a:gd name="T23" fmla="*/ 185 h 4325"/>
                <a:gd name="T24" fmla="*/ 632 w 4502"/>
                <a:gd name="T25" fmla="*/ 167 h 4325"/>
                <a:gd name="T26" fmla="*/ 540 w 4502"/>
                <a:gd name="T27" fmla="*/ 164 h 4325"/>
                <a:gd name="T28" fmla="*/ 431 w 4502"/>
                <a:gd name="T29" fmla="*/ 182 h 4325"/>
                <a:gd name="T30" fmla="*/ 310 w 4502"/>
                <a:gd name="T31" fmla="*/ 228 h 4325"/>
                <a:gd name="T32" fmla="*/ 205 w 4502"/>
                <a:gd name="T33" fmla="*/ 301 h 4325"/>
                <a:gd name="T34" fmla="*/ 119 w 4502"/>
                <a:gd name="T35" fmla="*/ 395 h 4325"/>
                <a:gd name="T36" fmla="*/ 54 w 4502"/>
                <a:gd name="T37" fmla="*/ 505 h 4325"/>
                <a:gd name="T38" fmla="*/ 13 w 4502"/>
                <a:gd name="T39" fmla="*/ 628 h 4325"/>
                <a:gd name="T40" fmla="*/ 0 w 4502"/>
                <a:gd name="T41" fmla="*/ 760 h 4325"/>
                <a:gd name="T42" fmla="*/ 14 w 4502"/>
                <a:gd name="T43" fmla="*/ 893 h 4325"/>
                <a:gd name="T44" fmla="*/ 49 w 4502"/>
                <a:gd name="T45" fmla="*/ 1015 h 4325"/>
                <a:gd name="T46" fmla="*/ 103 w 4502"/>
                <a:gd name="T47" fmla="*/ 1129 h 4325"/>
                <a:gd name="T48" fmla="*/ 176 w 4502"/>
                <a:gd name="T49" fmla="*/ 1234 h 4325"/>
                <a:gd name="T50" fmla="*/ 266 w 4502"/>
                <a:gd name="T51" fmla="*/ 1328 h 4325"/>
                <a:gd name="T52" fmla="*/ 373 w 4502"/>
                <a:gd name="T53" fmla="*/ 1413 h 4325"/>
                <a:gd name="T54" fmla="*/ 496 w 4502"/>
                <a:gd name="T55" fmla="*/ 1485 h 4325"/>
                <a:gd name="T56" fmla="*/ 625 w 4502"/>
                <a:gd name="T57" fmla="*/ 1543 h 4325"/>
                <a:gd name="T58" fmla="*/ 736 w 4502"/>
                <a:gd name="T59" fmla="*/ 1605 h 4325"/>
                <a:gd name="T60" fmla="*/ 858 w 4502"/>
                <a:gd name="T61" fmla="*/ 1692 h 4325"/>
                <a:gd name="T62" fmla="*/ 980 w 4502"/>
                <a:gd name="T63" fmla="*/ 1794 h 4325"/>
                <a:gd name="T64" fmla="*/ 1099 w 4502"/>
                <a:gd name="T65" fmla="*/ 1902 h 4325"/>
                <a:gd name="T66" fmla="*/ 1204 w 4502"/>
                <a:gd name="T67" fmla="*/ 2007 h 4325"/>
                <a:gd name="T68" fmla="*/ 1292 w 4502"/>
                <a:gd name="T69" fmla="*/ 2099 h 4325"/>
                <a:gd name="T70" fmla="*/ 1352 w 4502"/>
                <a:gd name="T71" fmla="*/ 2153 h 4325"/>
                <a:gd name="T72" fmla="*/ 1392 w 4502"/>
                <a:gd name="T73" fmla="*/ 2060 h 4325"/>
                <a:gd name="T74" fmla="*/ 1451 w 4502"/>
                <a:gd name="T75" fmla="*/ 1942 h 4325"/>
                <a:gd name="T76" fmla="*/ 1525 w 4502"/>
                <a:gd name="T77" fmla="*/ 1809 h 4325"/>
                <a:gd name="T78" fmla="*/ 1607 w 4502"/>
                <a:gd name="T79" fmla="*/ 1672 h 4325"/>
                <a:gd name="T80" fmla="*/ 1696 w 4502"/>
                <a:gd name="T81" fmla="*/ 1539 h 4325"/>
                <a:gd name="T82" fmla="*/ 1787 w 4502"/>
                <a:gd name="T83" fmla="*/ 1424 h 4325"/>
                <a:gd name="T84" fmla="*/ 1877 w 4502"/>
                <a:gd name="T85" fmla="*/ 1339 h 4325"/>
                <a:gd name="T86" fmla="*/ 1985 w 4502"/>
                <a:gd name="T87" fmla="*/ 1238 h 4325"/>
                <a:gd name="T88" fmla="*/ 2076 w 4502"/>
                <a:gd name="T89" fmla="*/ 1132 h 4325"/>
                <a:gd name="T90" fmla="*/ 2149 w 4502"/>
                <a:gd name="T91" fmla="*/ 1018 h 4325"/>
                <a:gd name="T92" fmla="*/ 2204 w 4502"/>
                <a:gd name="T93" fmla="*/ 900 h 4325"/>
                <a:gd name="T94" fmla="*/ 2236 w 4502"/>
                <a:gd name="T95" fmla="*/ 777 h 4325"/>
                <a:gd name="T96" fmla="*/ 2249 w 4502"/>
                <a:gd name="T97" fmla="*/ 652 h 4325"/>
                <a:gd name="T98" fmla="*/ 2241 w 4502"/>
                <a:gd name="T99" fmla="*/ 525 h 4325"/>
                <a:gd name="T100" fmla="*/ 2210 w 4502"/>
                <a:gd name="T101" fmla="*/ 393 h 4325"/>
                <a:gd name="T102" fmla="*/ 2151 w 4502"/>
                <a:gd name="T103" fmla="*/ 274 h 4325"/>
                <a:gd name="T104" fmla="*/ 2071 w 4502"/>
                <a:gd name="T105" fmla="*/ 173 h 4325"/>
                <a:gd name="T106" fmla="*/ 1973 w 4502"/>
                <a:gd name="T107" fmla="*/ 92 h 4325"/>
                <a:gd name="T108" fmla="*/ 1860 w 4502"/>
                <a:gd name="T109" fmla="*/ 34 h 4325"/>
                <a:gd name="T110" fmla="*/ 1736 w 4502"/>
                <a:gd name="T111" fmla="*/ 3 h 4325"/>
                <a:gd name="T112" fmla="*/ 1605 w 4502"/>
                <a:gd name="T113" fmla="*/ 2 h 4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2" h="4325">
                  <a:moveTo>
                    <a:pt x="3154" y="15"/>
                  </a:moveTo>
                  <a:lnTo>
                    <a:pt x="3130" y="17"/>
                  </a:lnTo>
                  <a:lnTo>
                    <a:pt x="3111" y="21"/>
                  </a:lnTo>
                  <a:lnTo>
                    <a:pt x="3090" y="23"/>
                  </a:lnTo>
                  <a:lnTo>
                    <a:pt x="3070" y="29"/>
                  </a:lnTo>
                  <a:lnTo>
                    <a:pt x="3049" y="33"/>
                  </a:lnTo>
                  <a:lnTo>
                    <a:pt x="3030" y="38"/>
                  </a:lnTo>
                  <a:lnTo>
                    <a:pt x="3008" y="44"/>
                  </a:lnTo>
                  <a:lnTo>
                    <a:pt x="2991" y="50"/>
                  </a:lnTo>
                  <a:lnTo>
                    <a:pt x="2971" y="56"/>
                  </a:lnTo>
                  <a:lnTo>
                    <a:pt x="2952" y="62"/>
                  </a:lnTo>
                  <a:lnTo>
                    <a:pt x="2933" y="67"/>
                  </a:lnTo>
                  <a:lnTo>
                    <a:pt x="2915" y="75"/>
                  </a:lnTo>
                  <a:lnTo>
                    <a:pt x="2896" y="81"/>
                  </a:lnTo>
                  <a:lnTo>
                    <a:pt x="2876" y="91"/>
                  </a:lnTo>
                  <a:lnTo>
                    <a:pt x="2859" y="98"/>
                  </a:lnTo>
                  <a:lnTo>
                    <a:pt x="2842" y="108"/>
                  </a:lnTo>
                  <a:lnTo>
                    <a:pt x="2822" y="116"/>
                  </a:lnTo>
                  <a:lnTo>
                    <a:pt x="2805" y="126"/>
                  </a:lnTo>
                  <a:lnTo>
                    <a:pt x="2785" y="133"/>
                  </a:lnTo>
                  <a:lnTo>
                    <a:pt x="2768" y="145"/>
                  </a:lnTo>
                  <a:lnTo>
                    <a:pt x="2750" y="153"/>
                  </a:lnTo>
                  <a:lnTo>
                    <a:pt x="2733" y="164"/>
                  </a:lnTo>
                  <a:lnTo>
                    <a:pt x="2715" y="176"/>
                  </a:lnTo>
                  <a:lnTo>
                    <a:pt x="2700" y="188"/>
                  </a:lnTo>
                  <a:lnTo>
                    <a:pt x="2682" y="197"/>
                  </a:lnTo>
                  <a:lnTo>
                    <a:pt x="2665" y="209"/>
                  </a:lnTo>
                  <a:lnTo>
                    <a:pt x="2650" y="221"/>
                  </a:lnTo>
                  <a:lnTo>
                    <a:pt x="2634" y="234"/>
                  </a:lnTo>
                  <a:lnTo>
                    <a:pt x="2617" y="246"/>
                  </a:lnTo>
                  <a:lnTo>
                    <a:pt x="2603" y="259"/>
                  </a:lnTo>
                  <a:lnTo>
                    <a:pt x="2587" y="273"/>
                  </a:lnTo>
                  <a:lnTo>
                    <a:pt x="2574" y="288"/>
                  </a:lnTo>
                  <a:lnTo>
                    <a:pt x="2556" y="300"/>
                  </a:lnTo>
                  <a:lnTo>
                    <a:pt x="2543" y="314"/>
                  </a:lnTo>
                  <a:lnTo>
                    <a:pt x="2527" y="327"/>
                  </a:lnTo>
                  <a:lnTo>
                    <a:pt x="2514" y="343"/>
                  </a:lnTo>
                  <a:lnTo>
                    <a:pt x="2498" y="356"/>
                  </a:lnTo>
                  <a:lnTo>
                    <a:pt x="2485" y="372"/>
                  </a:lnTo>
                  <a:lnTo>
                    <a:pt x="2471" y="387"/>
                  </a:lnTo>
                  <a:lnTo>
                    <a:pt x="2459" y="405"/>
                  </a:lnTo>
                  <a:lnTo>
                    <a:pt x="2444" y="420"/>
                  </a:lnTo>
                  <a:lnTo>
                    <a:pt x="2430" y="436"/>
                  </a:lnTo>
                  <a:lnTo>
                    <a:pt x="2419" y="451"/>
                  </a:lnTo>
                  <a:lnTo>
                    <a:pt x="2407" y="469"/>
                  </a:lnTo>
                  <a:lnTo>
                    <a:pt x="2395" y="486"/>
                  </a:lnTo>
                  <a:lnTo>
                    <a:pt x="2384" y="504"/>
                  </a:lnTo>
                  <a:lnTo>
                    <a:pt x="2372" y="521"/>
                  </a:lnTo>
                  <a:lnTo>
                    <a:pt x="2362" y="540"/>
                  </a:lnTo>
                  <a:lnTo>
                    <a:pt x="2351" y="558"/>
                  </a:lnTo>
                  <a:lnTo>
                    <a:pt x="2339" y="575"/>
                  </a:lnTo>
                  <a:lnTo>
                    <a:pt x="2328" y="593"/>
                  </a:lnTo>
                  <a:lnTo>
                    <a:pt x="2320" y="610"/>
                  </a:lnTo>
                  <a:lnTo>
                    <a:pt x="2308" y="628"/>
                  </a:lnTo>
                  <a:lnTo>
                    <a:pt x="2300" y="647"/>
                  </a:lnTo>
                  <a:lnTo>
                    <a:pt x="2291" y="666"/>
                  </a:lnTo>
                  <a:lnTo>
                    <a:pt x="2283" y="688"/>
                  </a:lnTo>
                  <a:lnTo>
                    <a:pt x="2273" y="705"/>
                  </a:lnTo>
                  <a:lnTo>
                    <a:pt x="2266" y="727"/>
                  </a:lnTo>
                  <a:lnTo>
                    <a:pt x="2258" y="746"/>
                  </a:lnTo>
                  <a:lnTo>
                    <a:pt x="2252" y="767"/>
                  </a:lnTo>
                  <a:lnTo>
                    <a:pt x="2244" y="787"/>
                  </a:lnTo>
                  <a:lnTo>
                    <a:pt x="2238" y="808"/>
                  </a:lnTo>
                  <a:lnTo>
                    <a:pt x="2233" y="827"/>
                  </a:lnTo>
                  <a:lnTo>
                    <a:pt x="2227" y="851"/>
                  </a:lnTo>
                  <a:lnTo>
                    <a:pt x="2190" y="969"/>
                  </a:lnTo>
                  <a:lnTo>
                    <a:pt x="2116" y="860"/>
                  </a:lnTo>
                  <a:lnTo>
                    <a:pt x="2103" y="841"/>
                  </a:lnTo>
                  <a:lnTo>
                    <a:pt x="2091" y="824"/>
                  </a:lnTo>
                  <a:lnTo>
                    <a:pt x="2077" y="806"/>
                  </a:lnTo>
                  <a:lnTo>
                    <a:pt x="2066" y="789"/>
                  </a:lnTo>
                  <a:lnTo>
                    <a:pt x="2052" y="771"/>
                  </a:lnTo>
                  <a:lnTo>
                    <a:pt x="2039" y="754"/>
                  </a:lnTo>
                  <a:lnTo>
                    <a:pt x="2025" y="738"/>
                  </a:lnTo>
                  <a:lnTo>
                    <a:pt x="2013" y="725"/>
                  </a:lnTo>
                  <a:lnTo>
                    <a:pt x="1998" y="707"/>
                  </a:lnTo>
                  <a:lnTo>
                    <a:pt x="1984" y="692"/>
                  </a:lnTo>
                  <a:lnTo>
                    <a:pt x="1969" y="676"/>
                  </a:lnTo>
                  <a:lnTo>
                    <a:pt x="1955" y="663"/>
                  </a:lnTo>
                  <a:lnTo>
                    <a:pt x="1940" y="647"/>
                  </a:lnTo>
                  <a:lnTo>
                    <a:pt x="1924" y="634"/>
                  </a:lnTo>
                  <a:lnTo>
                    <a:pt x="1909" y="620"/>
                  </a:lnTo>
                  <a:lnTo>
                    <a:pt x="1895" y="608"/>
                  </a:lnTo>
                  <a:lnTo>
                    <a:pt x="1878" y="593"/>
                  </a:lnTo>
                  <a:lnTo>
                    <a:pt x="1862" y="579"/>
                  </a:lnTo>
                  <a:lnTo>
                    <a:pt x="1845" y="568"/>
                  </a:lnTo>
                  <a:lnTo>
                    <a:pt x="1829" y="556"/>
                  </a:lnTo>
                  <a:lnTo>
                    <a:pt x="1812" y="542"/>
                  </a:lnTo>
                  <a:lnTo>
                    <a:pt x="1796" y="531"/>
                  </a:lnTo>
                  <a:lnTo>
                    <a:pt x="1779" y="519"/>
                  </a:lnTo>
                  <a:lnTo>
                    <a:pt x="1763" y="509"/>
                  </a:lnTo>
                  <a:lnTo>
                    <a:pt x="1744" y="498"/>
                  </a:lnTo>
                  <a:lnTo>
                    <a:pt x="1726" y="486"/>
                  </a:lnTo>
                  <a:lnTo>
                    <a:pt x="1709" y="476"/>
                  </a:lnTo>
                  <a:lnTo>
                    <a:pt x="1691" y="469"/>
                  </a:lnTo>
                  <a:lnTo>
                    <a:pt x="1672" y="457"/>
                  </a:lnTo>
                  <a:lnTo>
                    <a:pt x="1655" y="449"/>
                  </a:lnTo>
                  <a:lnTo>
                    <a:pt x="1637" y="440"/>
                  </a:lnTo>
                  <a:lnTo>
                    <a:pt x="1620" y="434"/>
                  </a:lnTo>
                  <a:lnTo>
                    <a:pt x="1598" y="424"/>
                  </a:lnTo>
                  <a:lnTo>
                    <a:pt x="1581" y="416"/>
                  </a:lnTo>
                  <a:lnTo>
                    <a:pt x="1560" y="407"/>
                  </a:lnTo>
                  <a:lnTo>
                    <a:pt x="1542" y="401"/>
                  </a:lnTo>
                  <a:lnTo>
                    <a:pt x="1521" y="393"/>
                  </a:lnTo>
                  <a:lnTo>
                    <a:pt x="1503" y="387"/>
                  </a:lnTo>
                  <a:lnTo>
                    <a:pt x="1482" y="381"/>
                  </a:lnTo>
                  <a:lnTo>
                    <a:pt x="1465" y="376"/>
                  </a:lnTo>
                  <a:lnTo>
                    <a:pt x="1443" y="370"/>
                  </a:lnTo>
                  <a:lnTo>
                    <a:pt x="1424" y="364"/>
                  </a:lnTo>
                  <a:lnTo>
                    <a:pt x="1404" y="358"/>
                  </a:lnTo>
                  <a:lnTo>
                    <a:pt x="1385" y="354"/>
                  </a:lnTo>
                  <a:lnTo>
                    <a:pt x="1364" y="349"/>
                  </a:lnTo>
                  <a:lnTo>
                    <a:pt x="1344" y="347"/>
                  </a:lnTo>
                  <a:lnTo>
                    <a:pt x="1325" y="343"/>
                  </a:lnTo>
                  <a:lnTo>
                    <a:pt x="1306" y="341"/>
                  </a:lnTo>
                  <a:lnTo>
                    <a:pt x="1284" y="337"/>
                  </a:lnTo>
                  <a:lnTo>
                    <a:pt x="1265" y="335"/>
                  </a:lnTo>
                  <a:lnTo>
                    <a:pt x="1243" y="331"/>
                  </a:lnTo>
                  <a:lnTo>
                    <a:pt x="1224" y="331"/>
                  </a:lnTo>
                  <a:lnTo>
                    <a:pt x="1203" y="329"/>
                  </a:lnTo>
                  <a:lnTo>
                    <a:pt x="1183" y="329"/>
                  </a:lnTo>
                  <a:lnTo>
                    <a:pt x="1162" y="329"/>
                  </a:lnTo>
                  <a:lnTo>
                    <a:pt x="1143" y="329"/>
                  </a:lnTo>
                  <a:lnTo>
                    <a:pt x="1121" y="329"/>
                  </a:lnTo>
                  <a:lnTo>
                    <a:pt x="1102" y="329"/>
                  </a:lnTo>
                  <a:lnTo>
                    <a:pt x="1081" y="329"/>
                  </a:lnTo>
                  <a:lnTo>
                    <a:pt x="1061" y="331"/>
                  </a:lnTo>
                  <a:lnTo>
                    <a:pt x="1040" y="331"/>
                  </a:lnTo>
                  <a:lnTo>
                    <a:pt x="1020" y="335"/>
                  </a:lnTo>
                  <a:lnTo>
                    <a:pt x="999" y="337"/>
                  </a:lnTo>
                  <a:lnTo>
                    <a:pt x="980" y="341"/>
                  </a:lnTo>
                  <a:lnTo>
                    <a:pt x="949" y="345"/>
                  </a:lnTo>
                  <a:lnTo>
                    <a:pt x="920" y="350"/>
                  </a:lnTo>
                  <a:lnTo>
                    <a:pt x="891" y="356"/>
                  </a:lnTo>
                  <a:lnTo>
                    <a:pt x="863" y="364"/>
                  </a:lnTo>
                  <a:lnTo>
                    <a:pt x="834" y="370"/>
                  </a:lnTo>
                  <a:lnTo>
                    <a:pt x="805" y="380"/>
                  </a:lnTo>
                  <a:lnTo>
                    <a:pt x="778" y="389"/>
                  </a:lnTo>
                  <a:lnTo>
                    <a:pt x="753" y="401"/>
                  </a:lnTo>
                  <a:lnTo>
                    <a:pt x="724" y="411"/>
                  </a:lnTo>
                  <a:lnTo>
                    <a:pt x="699" y="422"/>
                  </a:lnTo>
                  <a:lnTo>
                    <a:pt x="671" y="434"/>
                  </a:lnTo>
                  <a:lnTo>
                    <a:pt x="648" y="445"/>
                  </a:lnTo>
                  <a:lnTo>
                    <a:pt x="621" y="457"/>
                  </a:lnTo>
                  <a:lnTo>
                    <a:pt x="596" y="473"/>
                  </a:lnTo>
                  <a:lnTo>
                    <a:pt x="572" y="486"/>
                  </a:lnTo>
                  <a:lnTo>
                    <a:pt x="549" y="504"/>
                  </a:lnTo>
                  <a:lnTo>
                    <a:pt x="524" y="517"/>
                  </a:lnTo>
                  <a:lnTo>
                    <a:pt x="501" y="533"/>
                  </a:lnTo>
                  <a:lnTo>
                    <a:pt x="477" y="550"/>
                  </a:lnTo>
                  <a:lnTo>
                    <a:pt x="456" y="568"/>
                  </a:lnTo>
                  <a:lnTo>
                    <a:pt x="433" y="585"/>
                  </a:lnTo>
                  <a:lnTo>
                    <a:pt x="411" y="602"/>
                  </a:lnTo>
                  <a:lnTo>
                    <a:pt x="390" y="622"/>
                  </a:lnTo>
                  <a:lnTo>
                    <a:pt x="371" y="641"/>
                  </a:lnTo>
                  <a:lnTo>
                    <a:pt x="349" y="659"/>
                  </a:lnTo>
                  <a:lnTo>
                    <a:pt x="330" y="680"/>
                  </a:lnTo>
                  <a:lnTo>
                    <a:pt x="309" y="699"/>
                  </a:lnTo>
                  <a:lnTo>
                    <a:pt x="291" y="723"/>
                  </a:lnTo>
                  <a:lnTo>
                    <a:pt x="274" y="744"/>
                  </a:lnTo>
                  <a:lnTo>
                    <a:pt x="256" y="767"/>
                  </a:lnTo>
                  <a:lnTo>
                    <a:pt x="239" y="791"/>
                  </a:lnTo>
                  <a:lnTo>
                    <a:pt x="223" y="814"/>
                  </a:lnTo>
                  <a:lnTo>
                    <a:pt x="206" y="837"/>
                  </a:lnTo>
                  <a:lnTo>
                    <a:pt x="188" y="860"/>
                  </a:lnTo>
                  <a:lnTo>
                    <a:pt x="173" y="884"/>
                  </a:lnTo>
                  <a:lnTo>
                    <a:pt x="159" y="909"/>
                  </a:lnTo>
                  <a:lnTo>
                    <a:pt x="146" y="932"/>
                  </a:lnTo>
                  <a:lnTo>
                    <a:pt x="132" y="957"/>
                  </a:lnTo>
                  <a:lnTo>
                    <a:pt x="121" y="982"/>
                  </a:lnTo>
                  <a:lnTo>
                    <a:pt x="109" y="1010"/>
                  </a:lnTo>
                  <a:lnTo>
                    <a:pt x="97" y="1035"/>
                  </a:lnTo>
                  <a:lnTo>
                    <a:pt x="86" y="1062"/>
                  </a:lnTo>
                  <a:lnTo>
                    <a:pt x="74" y="1087"/>
                  </a:lnTo>
                  <a:lnTo>
                    <a:pt x="66" y="1116"/>
                  </a:lnTo>
                  <a:lnTo>
                    <a:pt x="57" y="1143"/>
                  </a:lnTo>
                  <a:lnTo>
                    <a:pt x="49" y="1171"/>
                  </a:lnTo>
                  <a:lnTo>
                    <a:pt x="41" y="1200"/>
                  </a:lnTo>
                  <a:lnTo>
                    <a:pt x="35" y="1229"/>
                  </a:lnTo>
                  <a:lnTo>
                    <a:pt x="27" y="1256"/>
                  </a:lnTo>
                  <a:lnTo>
                    <a:pt x="22" y="1285"/>
                  </a:lnTo>
                  <a:lnTo>
                    <a:pt x="16" y="1314"/>
                  </a:lnTo>
                  <a:lnTo>
                    <a:pt x="12" y="1343"/>
                  </a:lnTo>
                  <a:lnTo>
                    <a:pt x="6" y="1372"/>
                  </a:lnTo>
                  <a:lnTo>
                    <a:pt x="4" y="1401"/>
                  </a:lnTo>
                  <a:lnTo>
                    <a:pt x="2" y="1430"/>
                  </a:lnTo>
                  <a:lnTo>
                    <a:pt x="2" y="1461"/>
                  </a:lnTo>
                  <a:lnTo>
                    <a:pt x="0" y="1490"/>
                  </a:lnTo>
                  <a:lnTo>
                    <a:pt x="0" y="1520"/>
                  </a:lnTo>
                  <a:lnTo>
                    <a:pt x="0" y="1551"/>
                  </a:lnTo>
                  <a:lnTo>
                    <a:pt x="2" y="1582"/>
                  </a:lnTo>
                  <a:lnTo>
                    <a:pt x="2" y="1611"/>
                  </a:lnTo>
                  <a:lnTo>
                    <a:pt x="6" y="1642"/>
                  </a:lnTo>
                  <a:lnTo>
                    <a:pt x="10" y="1673"/>
                  </a:lnTo>
                  <a:lnTo>
                    <a:pt x="16" y="1706"/>
                  </a:lnTo>
                  <a:lnTo>
                    <a:pt x="18" y="1733"/>
                  </a:lnTo>
                  <a:lnTo>
                    <a:pt x="24" y="1760"/>
                  </a:lnTo>
                  <a:lnTo>
                    <a:pt x="29" y="1787"/>
                  </a:lnTo>
                  <a:lnTo>
                    <a:pt x="35" y="1816"/>
                  </a:lnTo>
                  <a:lnTo>
                    <a:pt x="41" y="1843"/>
                  </a:lnTo>
                  <a:lnTo>
                    <a:pt x="47" y="1870"/>
                  </a:lnTo>
                  <a:lnTo>
                    <a:pt x="55" y="1898"/>
                  </a:lnTo>
                  <a:lnTo>
                    <a:pt x="64" y="1927"/>
                  </a:lnTo>
                  <a:lnTo>
                    <a:pt x="70" y="1952"/>
                  </a:lnTo>
                  <a:lnTo>
                    <a:pt x="80" y="1979"/>
                  </a:lnTo>
                  <a:lnTo>
                    <a:pt x="88" y="2004"/>
                  </a:lnTo>
                  <a:lnTo>
                    <a:pt x="99" y="2031"/>
                  </a:lnTo>
                  <a:lnTo>
                    <a:pt x="109" y="2057"/>
                  </a:lnTo>
                  <a:lnTo>
                    <a:pt x="121" y="2084"/>
                  </a:lnTo>
                  <a:lnTo>
                    <a:pt x="132" y="2109"/>
                  </a:lnTo>
                  <a:lnTo>
                    <a:pt x="144" y="2136"/>
                  </a:lnTo>
                  <a:lnTo>
                    <a:pt x="155" y="2159"/>
                  </a:lnTo>
                  <a:lnTo>
                    <a:pt x="167" y="2184"/>
                  </a:lnTo>
                  <a:lnTo>
                    <a:pt x="179" y="2210"/>
                  </a:lnTo>
                  <a:lnTo>
                    <a:pt x="194" y="2235"/>
                  </a:lnTo>
                  <a:lnTo>
                    <a:pt x="206" y="2258"/>
                  </a:lnTo>
                  <a:lnTo>
                    <a:pt x="221" y="2283"/>
                  </a:lnTo>
                  <a:lnTo>
                    <a:pt x="235" y="2307"/>
                  </a:lnTo>
                  <a:lnTo>
                    <a:pt x="252" y="2332"/>
                  </a:lnTo>
                  <a:lnTo>
                    <a:pt x="268" y="2353"/>
                  </a:lnTo>
                  <a:lnTo>
                    <a:pt x="283" y="2376"/>
                  </a:lnTo>
                  <a:lnTo>
                    <a:pt x="301" y="2400"/>
                  </a:lnTo>
                  <a:lnTo>
                    <a:pt x="318" y="2423"/>
                  </a:lnTo>
                  <a:lnTo>
                    <a:pt x="336" y="2444"/>
                  </a:lnTo>
                  <a:lnTo>
                    <a:pt x="353" y="2468"/>
                  </a:lnTo>
                  <a:lnTo>
                    <a:pt x="373" y="2491"/>
                  </a:lnTo>
                  <a:lnTo>
                    <a:pt x="392" y="2514"/>
                  </a:lnTo>
                  <a:lnTo>
                    <a:pt x="410" y="2533"/>
                  </a:lnTo>
                  <a:lnTo>
                    <a:pt x="429" y="2555"/>
                  </a:lnTo>
                  <a:lnTo>
                    <a:pt x="448" y="2574"/>
                  </a:lnTo>
                  <a:lnTo>
                    <a:pt x="470" y="2596"/>
                  </a:lnTo>
                  <a:lnTo>
                    <a:pt x="489" y="2615"/>
                  </a:lnTo>
                  <a:lnTo>
                    <a:pt x="510" y="2636"/>
                  </a:lnTo>
                  <a:lnTo>
                    <a:pt x="532" y="2656"/>
                  </a:lnTo>
                  <a:lnTo>
                    <a:pt x="555" y="2677"/>
                  </a:lnTo>
                  <a:lnTo>
                    <a:pt x="576" y="2694"/>
                  </a:lnTo>
                  <a:lnTo>
                    <a:pt x="600" y="2714"/>
                  </a:lnTo>
                  <a:lnTo>
                    <a:pt x="623" y="2733"/>
                  </a:lnTo>
                  <a:lnTo>
                    <a:pt x="648" y="2753"/>
                  </a:lnTo>
                  <a:lnTo>
                    <a:pt x="671" y="2770"/>
                  </a:lnTo>
                  <a:lnTo>
                    <a:pt x="695" y="2789"/>
                  </a:lnTo>
                  <a:lnTo>
                    <a:pt x="720" y="2807"/>
                  </a:lnTo>
                  <a:lnTo>
                    <a:pt x="747" y="2826"/>
                  </a:lnTo>
                  <a:lnTo>
                    <a:pt x="770" y="2842"/>
                  </a:lnTo>
                  <a:lnTo>
                    <a:pt x="797" y="2859"/>
                  </a:lnTo>
                  <a:lnTo>
                    <a:pt x="823" y="2875"/>
                  </a:lnTo>
                  <a:lnTo>
                    <a:pt x="852" y="2892"/>
                  </a:lnTo>
                  <a:lnTo>
                    <a:pt x="879" y="2908"/>
                  </a:lnTo>
                  <a:lnTo>
                    <a:pt x="906" y="2923"/>
                  </a:lnTo>
                  <a:lnTo>
                    <a:pt x="935" y="2939"/>
                  </a:lnTo>
                  <a:lnTo>
                    <a:pt x="964" y="2956"/>
                  </a:lnTo>
                  <a:lnTo>
                    <a:pt x="993" y="2970"/>
                  </a:lnTo>
                  <a:lnTo>
                    <a:pt x="1022" y="2985"/>
                  </a:lnTo>
                  <a:lnTo>
                    <a:pt x="1051" y="2999"/>
                  </a:lnTo>
                  <a:lnTo>
                    <a:pt x="1083" y="3014"/>
                  </a:lnTo>
                  <a:lnTo>
                    <a:pt x="1112" y="3028"/>
                  </a:lnTo>
                  <a:lnTo>
                    <a:pt x="1143" y="3041"/>
                  </a:lnTo>
                  <a:lnTo>
                    <a:pt x="1174" y="3055"/>
                  </a:lnTo>
                  <a:lnTo>
                    <a:pt x="1207" y="3070"/>
                  </a:lnTo>
                  <a:lnTo>
                    <a:pt x="1228" y="3076"/>
                  </a:lnTo>
                  <a:lnTo>
                    <a:pt x="1251" y="3086"/>
                  </a:lnTo>
                  <a:lnTo>
                    <a:pt x="1275" y="3098"/>
                  </a:lnTo>
                  <a:lnTo>
                    <a:pt x="1300" y="3109"/>
                  </a:lnTo>
                  <a:lnTo>
                    <a:pt x="1323" y="3121"/>
                  </a:lnTo>
                  <a:lnTo>
                    <a:pt x="1346" y="3134"/>
                  </a:lnTo>
                  <a:lnTo>
                    <a:pt x="1371" y="3148"/>
                  </a:lnTo>
                  <a:lnTo>
                    <a:pt x="1399" y="3164"/>
                  </a:lnTo>
                  <a:lnTo>
                    <a:pt x="1422" y="3177"/>
                  </a:lnTo>
                  <a:lnTo>
                    <a:pt x="1447" y="3193"/>
                  </a:lnTo>
                  <a:lnTo>
                    <a:pt x="1472" y="3210"/>
                  </a:lnTo>
                  <a:lnTo>
                    <a:pt x="1499" y="3228"/>
                  </a:lnTo>
                  <a:lnTo>
                    <a:pt x="1525" y="3245"/>
                  </a:lnTo>
                  <a:lnTo>
                    <a:pt x="1554" y="3262"/>
                  </a:lnTo>
                  <a:lnTo>
                    <a:pt x="1579" y="3282"/>
                  </a:lnTo>
                  <a:lnTo>
                    <a:pt x="1608" y="3303"/>
                  </a:lnTo>
                  <a:lnTo>
                    <a:pt x="1633" y="3321"/>
                  </a:lnTo>
                  <a:lnTo>
                    <a:pt x="1660" y="3342"/>
                  </a:lnTo>
                  <a:lnTo>
                    <a:pt x="1688" y="3361"/>
                  </a:lnTo>
                  <a:lnTo>
                    <a:pt x="1717" y="3385"/>
                  </a:lnTo>
                  <a:lnTo>
                    <a:pt x="1744" y="3404"/>
                  </a:lnTo>
                  <a:lnTo>
                    <a:pt x="1771" y="3427"/>
                  </a:lnTo>
                  <a:lnTo>
                    <a:pt x="1798" y="3450"/>
                  </a:lnTo>
                  <a:lnTo>
                    <a:pt x="1827" y="3474"/>
                  </a:lnTo>
                  <a:lnTo>
                    <a:pt x="1852" y="3495"/>
                  </a:lnTo>
                  <a:lnTo>
                    <a:pt x="1882" y="3518"/>
                  </a:lnTo>
                  <a:lnTo>
                    <a:pt x="1907" y="3542"/>
                  </a:lnTo>
                  <a:lnTo>
                    <a:pt x="1936" y="3565"/>
                  </a:lnTo>
                  <a:lnTo>
                    <a:pt x="1961" y="3588"/>
                  </a:lnTo>
                  <a:lnTo>
                    <a:pt x="1990" y="3613"/>
                  </a:lnTo>
                  <a:lnTo>
                    <a:pt x="2015" y="3639"/>
                  </a:lnTo>
                  <a:lnTo>
                    <a:pt x="2044" y="3664"/>
                  </a:lnTo>
                  <a:lnTo>
                    <a:pt x="2070" y="3687"/>
                  </a:lnTo>
                  <a:lnTo>
                    <a:pt x="2095" y="3710"/>
                  </a:lnTo>
                  <a:lnTo>
                    <a:pt x="2120" y="3734"/>
                  </a:lnTo>
                  <a:lnTo>
                    <a:pt x="2147" y="3759"/>
                  </a:lnTo>
                  <a:lnTo>
                    <a:pt x="2172" y="3782"/>
                  </a:lnTo>
                  <a:lnTo>
                    <a:pt x="2198" y="3805"/>
                  </a:lnTo>
                  <a:lnTo>
                    <a:pt x="2223" y="3829"/>
                  </a:lnTo>
                  <a:lnTo>
                    <a:pt x="2248" y="3854"/>
                  </a:lnTo>
                  <a:lnTo>
                    <a:pt x="2271" y="3877"/>
                  </a:lnTo>
                  <a:lnTo>
                    <a:pt x="2295" y="3900"/>
                  </a:lnTo>
                  <a:lnTo>
                    <a:pt x="2318" y="3924"/>
                  </a:lnTo>
                  <a:lnTo>
                    <a:pt x="2343" y="3947"/>
                  </a:lnTo>
                  <a:lnTo>
                    <a:pt x="2364" y="3968"/>
                  </a:lnTo>
                  <a:lnTo>
                    <a:pt x="2388" y="3991"/>
                  </a:lnTo>
                  <a:lnTo>
                    <a:pt x="2409" y="4015"/>
                  </a:lnTo>
                  <a:lnTo>
                    <a:pt x="2432" y="4038"/>
                  </a:lnTo>
                  <a:lnTo>
                    <a:pt x="2452" y="4057"/>
                  </a:lnTo>
                  <a:lnTo>
                    <a:pt x="2471" y="4079"/>
                  </a:lnTo>
                  <a:lnTo>
                    <a:pt x="2490" y="4100"/>
                  </a:lnTo>
                  <a:lnTo>
                    <a:pt x="2512" y="4121"/>
                  </a:lnTo>
                  <a:lnTo>
                    <a:pt x="2529" y="4141"/>
                  </a:lnTo>
                  <a:lnTo>
                    <a:pt x="2549" y="4160"/>
                  </a:lnTo>
                  <a:lnTo>
                    <a:pt x="2566" y="4179"/>
                  </a:lnTo>
                  <a:lnTo>
                    <a:pt x="2586" y="4199"/>
                  </a:lnTo>
                  <a:lnTo>
                    <a:pt x="2601" y="4214"/>
                  </a:lnTo>
                  <a:lnTo>
                    <a:pt x="2617" y="4232"/>
                  </a:lnTo>
                  <a:lnTo>
                    <a:pt x="2632" y="4249"/>
                  </a:lnTo>
                  <a:lnTo>
                    <a:pt x="2648" y="4267"/>
                  </a:lnTo>
                  <a:lnTo>
                    <a:pt x="2661" y="4280"/>
                  </a:lnTo>
                  <a:lnTo>
                    <a:pt x="2675" y="4296"/>
                  </a:lnTo>
                  <a:lnTo>
                    <a:pt x="2686" y="4309"/>
                  </a:lnTo>
                  <a:lnTo>
                    <a:pt x="2700" y="4325"/>
                  </a:lnTo>
                  <a:lnTo>
                    <a:pt x="2706" y="4307"/>
                  </a:lnTo>
                  <a:lnTo>
                    <a:pt x="2712" y="4290"/>
                  </a:lnTo>
                  <a:lnTo>
                    <a:pt x="2719" y="4271"/>
                  </a:lnTo>
                  <a:lnTo>
                    <a:pt x="2727" y="4253"/>
                  </a:lnTo>
                  <a:lnTo>
                    <a:pt x="2735" y="4232"/>
                  </a:lnTo>
                  <a:lnTo>
                    <a:pt x="2745" y="4212"/>
                  </a:lnTo>
                  <a:lnTo>
                    <a:pt x="2754" y="4191"/>
                  </a:lnTo>
                  <a:lnTo>
                    <a:pt x="2766" y="4170"/>
                  </a:lnTo>
                  <a:lnTo>
                    <a:pt x="2776" y="4145"/>
                  </a:lnTo>
                  <a:lnTo>
                    <a:pt x="2785" y="4121"/>
                  </a:lnTo>
                  <a:lnTo>
                    <a:pt x="2797" y="4096"/>
                  </a:lnTo>
                  <a:lnTo>
                    <a:pt x="2810" y="4073"/>
                  </a:lnTo>
                  <a:lnTo>
                    <a:pt x="2822" y="4046"/>
                  </a:lnTo>
                  <a:lnTo>
                    <a:pt x="2834" y="4020"/>
                  </a:lnTo>
                  <a:lnTo>
                    <a:pt x="2847" y="3995"/>
                  </a:lnTo>
                  <a:lnTo>
                    <a:pt x="2863" y="3970"/>
                  </a:lnTo>
                  <a:lnTo>
                    <a:pt x="2874" y="3941"/>
                  </a:lnTo>
                  <a:lnTo>
                    <a:pt x="2890" y="3914"/>
                  </a:lnTo>
                  <a:lnTo>
                    <a:pt x="2904" y="3885"/>
                  </a:lnTo>
                  <a:lnTo>
                    <a:pt x="2919" y="3858"/>
                  </a:lnTo>
                  <a:lnTo>
                    <a:pt x="2935" y="3829"/>
                  </a:lnTo>
                  <a:lnTo>
                    <a:pt x="2950" y="3799"/>
                  </a:lnTo>
                  <a:lnTo>
                    <a:pt x="2966" y="3770"/>
                  </a:lnTo>
                  <a:lnTo>
                    <a:pt x="2983" y="3741"/>
                  </a:lnTo>
                  <a:lnTo>
                    <a:pt x="2999" y="3710"/>
                  </a:lnTo>
                  <a:lnTo>
                    <a:pt x="3016" y="3679"/>
                  </a:lnTo>
                  <a:lnTo>
                    <a:pt x="3034" y="3648"/>
                  </a:lnTo>
                  <a:lnTo>
                    <a:pt x="3051" y="3619"/>
                  </a:lnTo>
                  <a:lnTo>
                    <a:pt x="3068" y="3588"/>
                  </a:lnTo>
                  <a:lnTo>
                    <a:pt x="3086" y="3559"/>
                  </a:lnTo>
                  <a:lnTo>
                    <a:pt x="3105" y="3528"/>
                  </a:lnTo>
                  <a:lnTo>
                    <a:pt x="3125" y="3499"/>
                  </a:lnTo>
                  <a:lnTo>
                    <a:pt x="3142" y="3466"/>
                  </a:lnTo>
                  <a:lnTo>
                    <a:pt x="3160" y="3435"/>
                  </a:lnTo>
                  <a:lnTo>
                    <a:pt x="3179" y="3404"/>
                  </a:lnTo>
                  <a:lnTo>
                    <a:pt x="3198" y="3375"/>
                  </a:lnTo>
                  <a:lnTo>
                    <a:pt x="3216" y="3344"/>
                  </a:lnTo>
                  <a:lnTo>
                    <a:pt x="3235" y="3313"/>
                  </a:lnTo>
                  <a:lnTo>
                    <a:pt x="3255" y="3282"/>
                  </a:lnTo>
                  <a:lnTo>
                    <a:pt x="3276" y="3253"/>
                  </a:lnTo>
                  <a:lnTo>
                    <a:pt x="3293" y="3222"/>
                  </a:lnTo>
                  <a:lnTo>
                    <a:pt x="3315" y="3193"/>
                  </a:lnTo>
                  <a:lnTo>
                    <a:pt x="3332" y="3164"/>
                  </a:lnTo>
                  <a:lnTo>
                    <a:pt x="3354" y="3136"/>
                  </a:lnTo>
                  <a:lnTo>
                    <a:pt x="3373" y="3107"/>
                  </a:lnTo>
                  <a:lnTo>
                    <a:pt x="3394" y="3078"/>
                  </a:lnTo>
                  <a:lnTo>
                    <a:pt x="3414" y="3051"/>
                  </a:lnTo>
                  <a:lnTo>
                    <a:pt x="3435" y="3026"/>
                  </a:lnTo>
                  <a:lnTo>
                    <a:pt x="3454" y="2997"/>
                  </a:lnTo>
                  <a:lnTo>
                    <a:pt x="3474" y="2972"/>
                  </a:lnTo>
                  <a:lnTo>
                    <a:pt x="3493" y="2944"/>
                  </a:lnTo>
                  <a:lnTo>
                    <a:pt x="3514" y="2921"/>
                  </a:lnTo>
                  <a:lnTo>
                    <a:pt x="3534" y="2896"/>
                  </a:lnTo>
                  <a:lnTo>
                    <a:pt x="3555" y="2873"/>
                  </a:lnTo>
                  <a:lnTo>
                    <a:pt x="3575" y="2849"/>
                  </a:lnTo>
                  <a:lnTo>
                    <a:pt x="3596" y="2828"/>
                  </a:lnTo>
                  <a:lnTo>
                    <a:pt x="3615" y="2805"/>
                  </a:lnTo>
                  <a:lnTo>
                    <a:pt x="3635" y="2786"/>
                  </a:lnTo>
                  <a:lnTo>
                    <a:pt x="3654" y="2764"/>
                  </a:lnTo>
                  <a:lnTo>
                    <a:pt x="3675" y="2747"/>
                  </a:lnTo>
                  <a:lnTo>
                    <a:pt x="3695" y="2727"/>
                  </a:lnTo>
                  <a:lnTo>
                    <a:pt x="3714" y="2710"/>
                  </a:lnTo>
                  <a:lnTo>
                    <a:pt x="3734" y="2692"/>
                  </a:lnTo>
                  <a:lnTo>
                    <a:pt x="3755" y="2679"/>
                  </a:lnTo>
                  <a:lnTo>
                    <a:pt x="3780" y="2656"/>
                  </a:lnTo>
                  <a:lnTo>
                    <a:pt x="3805" y="2634"/>
                  </a:lnTo>
                  <a:lnTo>
                    <a:pt x="3831" y="2611"/>
                  </a:lnTo>
                  <a:lnTo>
                    <a:pt x="3856" y="2590"/>
                  </a:lnTo>
                  <a:lnTo>
                    <a:pt x="3879" y="2566"/>
                  </a:lnTo>
                  <a:lnTo>
                    <a:pt x="3902" y="2545"/>
                  </a:lnTo>
                  <a:lnTo>
                    <a:pt x="3926" y="2522"/>
                  </a:lnTo>
                  <a:lnTo>
                    <a:pt x="3951" y="2501"/>
                  </a:lnTo>
                  <a:lnTo>
                    <a:pt x="3972" y="2477"/>
                  </a:lnTo>
                  <a:lnTo>
                    <a:pt x="3994" y="2454"/>
                  </a:lnTo>
                  <a:lnTo>
                    <a:pt x="4015" y="2431"/>
                  </a:lnTo>
                  <a:lnTo>
                    <a:pt x="4038" y="2407"/>
                  </a:lnTo>
                  <a:lnTo>
                    <a:pt x="4058" y="2384"/>
                  </a:lnTo>
                  <a:lnTo>
                    <a:pt x="4079" y="2361"/>
                  </a:lnTo>
                  <a:lnTo>
                    <a:pt x="4098" y="2338"/>
                  </a:lnTo>
                  <a:lnTo>
                    <a:pt x="4120" y="2314"/>
                  </a:lnTo>
                  <a:lnTo>
                    <a:pt x="4137" y="2289"/>
                  </a:lnTo>
                  <a:lnTo>
                    <a:pt x="4154" y="2264"/>
                  </a:lnTo>
                  <a:lnTo>
                    <a:pt x="4172" y="2239"/>
                  </a:lnTo>
                  <a:lnTo>
                    <a:pt x="4191" y="2214"/>
                  </a:lnTo>
                  <a:lnTo>
                    <a:pt x="4207" y="2188"/>
                  </a:lnTo>
                  <a:lnTo>
                    <a:pt x="4224" y="2163"/>
                  </a:lnTo>
                  <a:lnTo>
                    <a:pt x="4240" y="2138"/>
                  </a:lnTo>
                  <a:lnTo>
                    <a:pt x="4257" y="2115"/>
                  </a:lnTo>
                  <a:lnTo>
                    <a:pt x="4271" y="2088"/>
                  </a:lnTo>
                  <a:lnTo>
                    <a:pt x="4286" y="2062"/>
                  </a:lnTo>
                  <a:lnTo>
                    <a:pt x="4300" y="2037"/>
                  </a:lnTo>
                  <a:lnTo>
                    <a:pt x="4315" y="2012"/>
                  </a:lnTo>
                  <a:lnTo>
                    <a:pt x="4329" y="1985"/>
                  </a:lnTo>
                  <a:lnTo>
                    <a:pt x="4343" y="1960"/>
                  </a:lnTo>
                  <a:lnTo>
                    <a:pt x="4354" y="1934"/>
                  </a:lnTo>
                  <a:lnTo>
                    <a:pt x="4368" y="1909"/>
                  </a:lnTo>
                  <a:lnTo>
                    <a:pt x="4377" y="1880"/>
                  </a:lnTo>
                  <a:lnTo>
                    <a:pt x="4389" y="1855"/>
                  </a:lnTo>
                  <a:lnTo>
                    <a:pt x="4399" y="1826"/>
                  </a:lnTo>
                  <a:lnTo>
                    <a:pt x="4409" y="1801"/>
                  </a:lnTo>
                  <a:lnTo>
                    <a:pt x="4416" y="1773"/>
                  </a:lnTo>
                  <a:lnTo>
                    <a:pt x="4426" y="1746"/>
                  </a:lnTo>
                  <a:lnTo>
                    <a:pt x="4434" y="1719"/>
                  </a:lnTo>
                  <a:lnTo>
                    <a:pt x="4443" y="1694"/>
                  </a:lnTo>
                  <a:lnTo>
                    <a:pt x="4449" y="1665"/>
                  </a:lnTo>
                  <a:lnTo>
                    <a:pt x="4457" y="1638"/>
                  </a:lnTo>
                  <a:lnTo>
                    <a:pt x="4463" y="1611"/>
                  </a:lnTo>
                  <a:lnTo>
                    <a:pt x="4471" y="1583"/>
                  </a:lnTo>
                  <a:lnTo>
                    <a:pt x="4474" y="1554"/>
                  </a:lnTo>
                  <a:lnTo>
                    <a:pt x="4480" y="1529"/>
                  </a:lnTo>
                  <a:lnTo>
                    <a:pt x="4484" y="1500"/>
                  </a:lnTo>
                  <a:lnTo>
                    <a:pt x="4490" y="1475"/>
                  </a:lnTo>
                  <a:lnTo>
                    <a:pt x="4492" y="1446"/>
                  </a:lnTo>
                  <a:lnTo>
                    <a:pt x="4494" y="1417"/>
                  </a:lnTo>
                  <a:lnTo>
                    <a:pt x="4496" y="1388"/>
                  </a:lnTo>
                  <a:lnTo>
                    <a:pt x="4500" y="1361"/>
                  </a:lnTo>
                  <a:lnTo>
                    <a:pt x="4500" y="1331"/>
                  </a:lnTo>
                  <a:lnTo>
                    <a:pt x="4500" y="1304"/>
                  </a:lnTo>
                  <a:lnTo>
                    <a:pt x="4500" y="1275"/>
                  </a:lnTo>
                  <a:lnTo>
                    <a:pt x="4502" y="1248"/>
                  </a:lnTo>
                  <a:lnTo>
                    <a:pt x="4500" y="1219"/>
                  </a:lnTo>
                  <a:lnTo>
                    <a:pt x="4500" y="1192"/>
                  </a:lnTo>
                  <a:lnTo>
                    <a:pt x="4498" y="1163"/>
                  </a:lnTo>
                  <a:lnTo>
                    <a:pt x="4496" y="1136"/>
                  </a:lnTo>
                  <a:lnTo>
                    <a:pt x="4492" y="1107"/>
                  </a:lnTo>
                  <a:lnTo>
                    <a:pt x="4488" y="1079"/>
                  </a:lnTo>
                  <a:lnTo>
                    <a:pt x="4484" y="1050"/>
                  </a:lnTo>
                  <a:lnTo>
                    <a:pt x="4482" y="1023"/>
                  </a:lnTo>
                  <a:lnTo>
                    <a:pt x="4474" y="990"/>
                  </a:lnTo>
                  <a:lnTo>
                    <a:pt x="4469" y="959"/>
                  </a:lnTo>
                  <a:lnTo>
                    <a:pt x="4463" y="930"/>
                  </a:lnTo>
                  <a:lnTo>
                    <a:pt x="4457" y="901"/>
                  </a:lnTo>
                  <a:lnTo>
                    <a:pt x="4447" y="870"/>
                  </a:lnTo>
                  <a:lnTo>
                    <a:pt x="4440" y="841"/>
                  </a:lnTo>
                  <a:lnTo>
                    <a:pt x="4430" y="814"/>
                  </a:lnTo>
                  <a:lnTo>
                    <a:pt x="4422" y="787"/>
                  </a:lnTo>
                  <a:lnTo>
                    <a:pt x="4410" y="758"/>
                  </a:lnTo>
                  <a:lnTo>
                    <a:pt x="4399" y="729"/>
                  </a:lnTo>
                  <a:lnTo>
                    <a:pt x="4387" y="701"/>
                  </a:lnTo>
                  <a:lnTo>
                    <a:pt x="4376" y="676"/>
                  </a:lnTo>
                  <a:lnTo>
                    <a:pt x="4362" y="647"/>
                  </a:lnTo>
                  <a:lnTo>
                    <a:pt x="4348" y="622"/>
                  </a:lnTo>
                  <a:lnTo>
                    <a:pt x="4335" y="597"/>
                  </a:lnTo>
                  <a:lnTo>
                    <a:pt x="4321" y="573"/>
                  </a:lnTo>
                  <a:lnTo>
                    <a:pt x="4304" y="548"/>
                  </a:lnTo>
                  <a:lnTo>
                    <a:pt x="4288" y="523"/>
                  </a:lnTo>
                  <a:lnTo>
                    <a:pt x="4271" y="500"/>
                  </a:lnTo>
                  <a:lnTo>
                    <a:pt x="4255" y="476"/>
                  </a:lnTo>
                  <a:lnTo>
                    <a:pt x="4238" y="453"/>
                  </a:lnTo>
                  <a:lnTo>
                    <a:pt x="4220" y="430"/>
                  </a:lnTo>
                  <a:lnTo>
                    <a:pt x="4201" y="409"/>
                  </a:lnTo>
                  <a:lnTo>
                    <a:pt x="4184" y="389"/>
                  </a:lnTo>
                  <a:lnTo>
                    <a:pt x="4162" y="366"/>
                  </a:lnTo>
                  <a:lnTo>
                    <a:pt x="4143" y="347"/>
                  </a:lnTo>
                  <a:lnTo>
                    <a:pt x="4123" y="325"/>
                  </a:lnTo>
                  <a:lnTo>
                    <a:pt x="4104" y="308"/>
                  </a:lnTo>
                  <a:lnTo>
                    <a:pt x="4083" y="288"/>
                  </a:lnTo>
                  <a:lnTo>
                    <a:pt x="4061" y="269"/>
                  </a:lnTo>
                  <a:lnTo>
                    <a:pt x="4040" y="252"/>
                  </a:lnTo>
                  <a:lnTo>
                    <a:pt x="4019" y="236"/>
                  </a:lnTo>
                  <a:lnTo>
                    <a:pt x="3994" y="219"/>
                  </a:lnTo>
                  <a:lnTo>
                    <a:pt x="3970" y="201"/>
                  </a:lnTo>
                  <a:lnTo>
                    <a:pt x="3947" y="184"/>
                  </a:lnTo>
                  <a:lnTo>
                    <a:pt x="3924" y="170"/>
                  </a:lnTo>
                  <a:lnTo>
                    <a:pt x="3898" y="155"/>
                  </a:lnTo>
                  <a:lnTo>
                    <a:pt x="3873" y="141"/>
                  </a:lnTo>
                  <a:lnTo>
                    <a:pt x="3848" y="128"/>
                  </a:lnTo>
                  <a:lnTo>
                    <a:pt x="3825" y="116"/>
                  </a:lnTo>
                  <a:lnTo>
                    <a:pt x="3798" y="102"/>
                  </a:lnTo>
                  <a:lnTo>
                    <a:pt x="3772" y="91"/>
                  </a:lnTo>
                  <a:lnTo>
                    <a:pt x="3747" y="79"/>
                  </a:lnTo>
                  <a:lnTo>
                    <a:pt x="3722" y="69"/>
                  </a:lnTo>
                  <a:lnTo>
                    <a:pt x="3695" y="58"/>
                  </a:lnTo>
                  <a:lnTo>
                    <a:pt x="3668" y="50"/>
                  </a:lnTo>
                  <a:lnTo>
                    <a:pt x="3641" y="42"/>
                  </a:lnTo>
                  <a:lnTo>
                    <a:pt x="3615" y="36"/>
                  </a:lnTo>
                  <a:lnTo>
                    <a:pt x="3586" y="29"/>
                  </a:lnTo>
                  <a:lnTo>
                    <a:pt x="3559" y="23"/>
                  </a:lnTo>
                  <a:lnTo>
                    <a:pt x="3530" y="17"/>
                  </a:lnTo>
                  <a:lnTo>
                    <a:pt x="3503" y="13"/>
                  </a:lnTo>
                  <a:lnTo>
                    <a:pt x="3474" y="7"/>
                  </a:lnTo>
                  <a:lnTo>
                    <a:pt x="3445" y="5"/>
                  </a:lnTo>
                  <a:lnTo>
                    <a:pt x="3416" y="1"/>
                  </a:lnTo>
                  <a:lnTo>
                    <a:pt x="3388" y="1"/>
                  </a:lnTo>
                  <a:lnTo>
                    <a:pt x="3357" y="0"/>
                  </a:lnTo>
                  <a:lnTo>
                    <a:pt x="3328" y="0"/>
                  </a:lnTo>
                  <a:lnTo>
                    <a:pt x="3299" y="0"/>
                  </a:lnTo>
                  <a:lnTo>
                    <a:pt x="3270" y="1"/>
                  </a:lnTo>
                  <a:lnTo>
                    <a:pt x="3241" y="1"/>
                  </a:lnTo>
                  <a:lnTo>
                    <a:pt x="3212" y="5"/>
                  </a:lnTo>
                  <a:lnTo>
                    <a:pt x="3183" y="9"/>
                  </a:lnTo>
                  <a:lnTo>
                    <a:pt x="3154" y="15"/>
                  </a:lnTo>
                  <a:close/>
                </a:path>
              </a:pathLst>
            </a:custGeom>
            <a:solidFill>
              <a:srgbClr val="FF3399">
                <a:alpha val="9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lvl="0"/>
              <a:r>
                <a:rPr lang="ar-SA" sz="2000" b="1" dirty="0">
                  <a:solidFill>
                    <a:srgbClr val="000000"/>
                  </a:solidFill>
                </a:rPr>
                <a:t>مديرة المدرسة:</a:t>
              </a:r>
            </a:p>
            <a:p>
              <a:pPr lvl="0"/>
              <a:r>
                <a:rPr lang="ar-SA" sz="2000" b="1" dirty="0">
                  <a:solidFill>
                    <a:srgbClr val="000000"/>
                  </a:solidFill>
                </a:rPr>
                <a:t>بدرية الهاشمي</a:t>
              </a:r>
              <a:endParaRPr lang="ar-SA" sz="2000" b="1" dirty="0"/>
            </a:p>
          </p:txBody>
        </p:sp>
        <p:sp>
          <p:nvSpPr>
            <p:cNvPr id="684" name="Freeform 42"/>
            <p:cNvSpPr>
              <a:spLocks/>
            </p:cNvSpPr>
            <p:nvPr/>
          </p:nvSpPr>
          <p:spPr bwMode="auto">
            <a:xfrm>
              <a:off x="3100" y="872"/>
              <a:ext cx="503" cy="692"/>
            </a:xfrm>
            <a:custGeom>
              <a:avLst/>
              <a:gdLst>
                <a:gd name="T0" fmla="*/ 3 w 1007"/>
                <a:gd name="T1" fmla="*/ 22 h 1385"/>
                <a:gd name="T2" fmla="*/ 17 w 1007"/>
                <a:gd name="T3" fmla="*/ 16 h 1385"/>
                <a:gd name="T4" fmla="*/ 34 w 1007"/>
                <a:gd name="T5" fmla="*/ 12 h 1385"/>
                <a:gd name="T6" fmla="*/ 50 w 1007"/>
                <a:gd name="T7" fmla="*/ 8 h 1385"/>
                <a:gd name="T8" fmla="*/ 68 w 1007"/>
                <a:gd name="T9" fmla="*/ 5 h 1385"/>
                <a:gd name="T10" fmla="*/ 88 w 1007"/>
                <a:gd name="T11" fmla="*/ 2 h 1385"/>
                <a:gd name="T12" fmla="*/ 110 w 1007"/>
                <a:gd name="T13" fmla="*/ 0 h 1385"/>
                <a:gd name="T14" fmla="*/ 134 w 1007"/>
                <a:gd name="T15" fmla="*/ 0 h 1385"/>
                <a:gd name="T16" fmla="*/ 160 w 1007"/>
                <a:gd name="T17" fmla="*/ 3 h 1385"/>
                <a:gd name="T18" fmla="*/ 185 w 1007"/>
                <a:gd name="T19" fmla="*/ 5 h 1385"/>
                <a:gd name="T20" fmla="*/ 212 w 1007"/>
                <a:gd name="T21" fmla="*/ 12 h 1385"/>
                <a:gd name="T22" fmla="*/ 239 w 1007"/>
                <a:gd name="T23" fmla="*/ 20 h 1385"/>
                <a:gd name="T24" fmla="*/ 268 w 1007"/>
                <a:gd name="T25" fmla="*/ 33 h 1385"/>
                <a:gd name="T26" fmla="*/ 297 w 1007"/>
                <a:gd name="T27" fmla="*/ 47 h 1385"/>
                <a:gd name="T28" fmla="*/ 325 w 1007"/>
                <a:gd name="T29" fmla="*/ 66 h 1385"/>
                <a:gd name="T30" fmla="*/ 352 w 1007"/>
                <a:gd name="T31" fmla="*/ 89 h 1385"/>
                <a:gd name="T32" fmla="*/ 381 w 1007"/>
                <a:gd name="T33" fmla="*/ 117 h 1385"/>
                <a:gd name="T34" fmla="*/ 407 w 1007"/>
                <a:gd name="T35" fmla="*/ 148 h 1385"/>
                <a:gd name="T36" fmla="*/ 433 w 1007"/>
                <a:gd name="T37" fmla="*/ 186 h 1385"/>
                <a:gd name="T38" fmla="*/ 456 w 1007"/>
                <a:gd name="T39" fmla="*/ 226 h 1385"/>
                <a:gd name="T40" fmla="*/ 472 w 1007"/>
                <a:gd name="T41" fmla="*/ 261 h 1385"/>
                <a:gd name="T42" fmla="*/ 484 w 1007"/>
                <a:gd name="T43" fmla="*/ 295 h 1385"/>
                <a:gd name="T44" fmla="*/ 492 w 1007"/>
                <a:gd name="T45" fmla="*/ 329 h 1385"/>
                <a:gd name="T46" fmla="*/ 498 w 1007"/>
                <a:gd name="T47" fmla="*/ 362 h 1385"/>
                <a:gd name="T48" fmla="*/ 503 w 1007"/>
                <a:gd name="T49" fmla="*/ 394 h 1385"/>
                <a:gd name="T50" fmla="*/ 503 w 1007"/>
                <a:gd name="T51" fmla="*/ 425 h 1385"/>
                <a:gd name="T52" fmla="*/ 502 w 1007"/>
                <a:gd name="T53" fmla="*/ 455 h 1385"/>
                <a:gd name="T54" fmla="*/ 499 w 1007"/>
                <a:gd name="T55" fmla="*/ 484 h 1385"/>
                <a:gd name="T56" fmla="*/ 495 w 1007"/>
                <a:gd name="T57" fmla="*/ 512 h 1385"/>
                <a:gd name="T58" fmla="*/ 489 w 1007"/>
                <a:gd name="T59" fmla="*/ 538 h 1385"/>
                <a:gd name="T60" fmla="*/ 482 w 1007"/>
                <a:gd name="T61" fmla="*/ 562 h 1385"/>
                <a:gd name="T62" fmla="*/ 474 w 1007"/>
                <a:gd name="T63" fmla="*/ 584 h 1385"/>
                <a:gd name="T64" fmla="*/ 467 w 1007"/>
                <a:gd name="T65" fmla="*/ 606 h 1385"/>
                <a:gd name="T66" fmla="*/ 459 w 1007"/>
                <a:gd name="T67" fmla="*/ 624 h 1385"/>
                <a:gd name="T68" fmla="*/ 451 w 1007"/>
                <a:gd name="T69" fmla="*/ 642 h 1385"/>
                <a:gd name="T70" fmla="*/ 441 w 1007"/>
                <a:gd name="T71" fmla="*/ 660 h 1385"/>
                <a:gd name="T72" fmla="*/ 429 w 1007"/>
                <a:gd name="T73" fmla="*/ 681 h 1385"/>
                <a:gd name="T74" fmla="*/ 424 w 1007"/>
                <a:gd name="T75" fmla="*/ 690 h 1385"/>
                <a:gd name="T76" fmla="*/ 427 w 1007"/>
                <a:gd name="T77" fmla="*/ 669 h 1385"/>
                <a:gd name="T78" fmla="*/ 427 w 1007"/>
                <a:gd name="T79" fmla="*/ 648 h 1385"/>
                <a:gd name="T80" fmla="*/ 428 w 1007"/>
                <a:gd name="T81" fmla="*/ 624 h 1385"/>
                <a:gd name="T82" fmla="*/ 429 w 1007"/>
                <a:gd name="T83" fmla="*/ 596 h 1385"/>
                <a:gd name="T84" fmla="*/ 429 w 1007"/>
                <a:gd name="T85" fmla="*/ 564 h 1385"/>
                <a:gd name="T86" fmla="*/ 427 w 1007"/>
                <a:gd name="T87" fmla="*/ 528 h 1385"/>
                <a:gd name="T88" fmla="*/ 423 w 1007"/>
                <a:gd name="T89" fmla="*/ 490 h 1385"/>
                <a:gd name="T90" fmla="*/ 417 w 1007"/>
                <a:gd name="T91" fmla="*/ 451 h 1385"/>
                <a:gd name="T92" fmla="*/ 408 w 1007"/>
                <a:gd name="T93" fmla="*/ 410 h 1385"/>
                <a:gd name="T94" fmla="*/ 394 w 1007"/>
                <a:gd name="T95" fmla="*/ 366 h 1385"/>
                <a:gd name="T96" fmla="*/ 376 w 1007"/>
                <a:gd name="T97" fmla="*/ 324 h 1385"/>
                <a:gd name="T98" fmla="*/ 355 w 1007"/>
                <a:gd name="T99" fmla="*/ 281 h 1385"/>
                <a:gd name="T100" fmla="*/ 330 w 1007"/>
                <a:gd name="T101" fmla="*/ 239 h 1385"/>
                <a:gd name="T102" fmla="*/ 298 w 1007"/>
                <a:gd name="T103" fmla="*/ 199 h 1385"/>
                <a:gd name="T104" fmla="*/ 261 w 1007"/>
                <a:gd name="T105" fmla="*/ 161 h 1385"/>
                <a:gd name="T106" fmla="*/ 216 w 1007"/>
                <a:gd name="T107" fmla="*/ 125 h 1385"/>
                <a:gd name="T108" fmla="*/ 168 w 1007"/>
                <a:gd name="T109" fmla="*/ 92 h 1385"/>
                <a:gd name="T110" fmla="*/ 109 w 1007"/>
                <a:gd name="T111" fmla="*/ 63 h 1385"/>
                <a:gd name="T112" fmla="*/ 46 w 1007"/>
                <a:gd name="T113" fmla="*/ 38 h 1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07" h="1385">
                  <a:moveTo>
                    <a:pt x="0" y="49"/>
                  </a:moveTo>
                  <a:lnTo>
                    <a:pt x="0" y="47"/>
                  </a:lnTo>
                  <a:lnTo>
                    <a:pt x="6" y="45"/>
                  </a:lnTo>
                  <a:lnTo>
                    <a:pt x="12" y="41"/>
                  </a:lnTo>
                  <a:lnTo>
                    <a:pt x="23" y="39"/>
                  </a:lnTo>
                  <a:lnTo>
                    <a:pt x="35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8" y="24"/>
                  </a:lnTo>
                  <a:lnTo>
                    <a:pt x="80" y="20"/>
                  </a:lnTo>
                  <a:lnTo>
                    <a:pt x="91" y="20"/>
                  </a:lnTo>
                  <a:lnTo>
                    <a:pt x="101" y="16"/>
                  </a:lnTo>
                  <a:lnTo>
                    <a:pt x="113" y="14"/>
                  </a:lnTo>
                  <a:lnTo>
                    <a:pt x="124" y="12"/>
                  </a:lnTo>
                  <a:lnTo>
                    <a:pt x="136" y="10"/>
                  </a:lnTo>
                  <a:lnTo>
                    <a:pt x="148" y="8"/>
                  </a:lnTo>
                  <a:lnTo>
                    <a:pt x="163" y="6"/>
                  </a:lnTo>
                  <a:lnTo>
                    <a:pt x="177" y="4"/>
                  </a:lnTo>
                  <a:lnTo>
                    <a:pt x="192" y="4"/>
                  </a:lnTo>
                  <a:lnTo>
                    <a:pt x="206" y="2"/>
                  </a:lnTo>
                  <a:lnTo>
                    <a:pt x="221" y="0"/>
                  </a:lnTo>
                  <a:lnTo>
                    <a:pt x="235" y="0"/>
                  </a:lnTo>
                  <a:lnTo>
                    <a:pt x="252" y="0"/>
                  </a:lnTo>
                  <a:lnTo>
                    <a:pt x="268" y="0"/>
                  </a:lnTo>
                  <a:lnTo>
                    <a:pt x="285" y="0"/>
                  </a:lnTo>
                  <a:lnTo>
                    <a:pt x="303" y="2"/>
                  </a:lnTo>
                  <a:lnTo>
                    <a:pt x="320" y="6"/>
                  </a:lnTo>
                  <a:lnTo>
                    <a:pt x="336" y="6"/>
                  </a:lnTo>
                  <a:lnTo>
                    <a:pt x="353" y="8"/>
                  </a:lnTo>
                  <a:lnTo>
                    <a:pt x="371" y="10"/>
                  </a:lnTo>
                  <a:lnTo>
                    <a:pt x="388" y="16"/>
                  </a:lnTo>
                  <a:lnTo>
                    <a:pt x="406" y="18"/>
                  </a:lnTo>
                  <a:lnTo>
                    <a:pt x="425" y="24"/>
                  </a:lnTo>
                  <a:lnTo>
                    <a:pt x="442" y="29"/>
                  </a:lnTo>
                  <a:lnTo>
                    <a:pt x="462" y="35"/>
                  </a:lnTo>
                  <a:lnTo>
                    <a:pt x="479" y="41"/>
                  </a:lnTo>
                  <a:lnTo>
                    <a:pt x="499" y="47"/>
                  </a:lnTo>
                  <a:lnTo>
                    <a:pt x="518" y="55"/>
                  </a:lnTo>
                  <a:lnTo>
                    <a:pt x="537" y="66"/>
                  </a:lnTo>
                  <a:lnTo>
                    <a:pt x="555" y="74"/>
                  </a:lnTo>
                  <a:lnTo>
                    <a:pt x="574" y="84"/>
                  </a:lnTo>
                  <a:lnTo>
                    <a:pt x="594" y="95"/>
                  </a:lnTo>
                  <a:lnTo>
                    <a:pt x="613" y="109"/>
                  </a:lnTo>
                  <a:lnTo>
                    <a:pt x="631" y="121"/>
                  </a:lnTo>
                  <a:lnTo>
                    <a:pt x="650" y="132"/>
                  </a:lnTo>
                  <a:lnTo>
                    <a:pt x="667" y="146"/>
                  </a:lnTo>
                  <a:lnTo>
                    <a:pt x="687" y="163"/>
                  </a:lnTo>
                  <a:lnTo>
                    <a:pt x="704" y="179"/>
                  </a:lnTo>
                  <a:lnTo>
                    <a:pt x="724" y="196"/>
                  </a:lnTo>
                  <a:lnTo>
                    <a:pt x="743" y="214"/>
                  </a:lnTo>
                  <a:lnTo>
                    <a:pt x="762" y="235"/>
                  </a:lnTo>
                  <a:lnTo>
                    <a:pt x="780" y="252"/>
                  </a:lnTo>
                  <a:lnTo>
                    <a:pt x="797" y="276"/>
                  </a:lnTo>
                  <a:lnTo>
                    <a:pt x="815" y="297"/>
                  </a:lnTo>
                  <a:lnTo>
                    <a:pt x="832" y="322"/>
                  </a:lnTo>
                  <a:lnTo>
                    <a:pt x="850" y="345"/>
                  </a:lnTo>
                  <a:lnTo>
                    <a:pt x="867" y="373"/>
                  </a:lnTo>
                  <a:lnTo>
                    <a:pt x="885" y="402"/>
                  </a:lnTo>
                  <a:lnTo>
                    <a:pt x="902" y="431"/>
                  </a:lnTo>
                  <a:lnTo>
                    <a:pt x="912" y="452"/>
                  </a:lnTo>
                  <a:lnTo>
                    <a:pt x="923" y="475"/>
                  </a:lnTo>
                  <a:lnTo>
                    <a:pt x="933" y="499"/>
                  </a:lnTo>
                  <a:lnTo>
                    <a:pt x="945" y="522"/>
                  </a:lnTo>
                  <a:lnTo>
                    <a:pt x="952" y="543"/>
                  </a:lnTo>
                  <a:lnTo>
                    <a:pt x="960" y="567"/>
                  </a:lnTo>
                  <a:lnTo>
                    <a:pt x="968" y="590"/>
                  </a:lnTo>
                  <a:lnTo>
                    <a:pt x="976" y="613"/>
                  </a:lnTo>
                  <a:lnTo>
                    <a:pt x="980" y="634"/>
                  </a:lnTo>
                  <a:lnTo>
                    <a:pt x="985" y="658"/>
                  </a:lnTo>
                  <a:lnTo>
                    <a:pt x="989" y="679"/>
                  </a:lnTo>
                  <a:lnTo>
                    <a:pt x="995" y="702"/>
                  </a:lnTo>
                  <a:lnTo>
                    <a:pt x="997" y="724"/>
                  </a:lnTo>
                  <a:lnTo>
                    <a:pt x="1001" y="745"/>
                  </a:lnTo>
                  <a:lnTo>
                    <a:pt x="1003" y="766"/>
                  </a:lnTo>
                  <a:lnTo>
                    <a:pt x="1007" y="789"/>
                  </a:lnTo>
                  <a:lnTo>
                    <a:pt x="1007" y="809"/>
                  </a:lnTo>
                  <a:lnTo>
                    <a:pt x="1007" y="830"/>
                  </a:lnTo>
                  <a:lnTo>
                    <a:pt x="1007" y="850"/>
                  </a:lnTo>
                  <a:lnTo>
                    <a:pt x="1007" y="871"/>
                  </a:lnTo>
                  <a:lnTo>
                    <a:pt x="1005" y="890"/>
                  </a:lnTo>
                  <a:lnTo>
                    <a:pt x="1005" y="910"/>
                  </a:lnTo>
                  <a:lnTo>
                    <a:pt x="1003" y="929"/>
                  </a:lnTo>
                  <a:lnTo>
                    <a:pt x="1003" y="950"/>
                  </a:lnTo>
                  <a:lnTo>
                    <a:pt x="999" y="968"/>
                  </a:lnTo>
                  <a:lnTo>
                    <a:pt x="997" y="987"/>
                  </a:lnTo>
                  <a:lnTo>
                    <a:pt x="993" y="1005"/>
                  </a:lnTo>
                  <a:lnTo>
                    <a:pt x="991" y="1024"/>
                  </a:lnTo>
                  <a:lnTo>
                    <a:pt x="985" y="1041"/>
                  </a:lnTo>
                  <a:lnTo>
                    <a:pt x="983" y="1059"/>
                  </a:lnTo>
                  <a:lnTo>
                    <a:pt x="978" y="1076"/>
                  </a:lnTo>
                  <a:lnTo>
                    <a:pt x="976" y="1094"/>
                  </a:lnTo>
                  <a:lnTo>
                    <a:pt x="970" y="1107"/>
                  </a:lnTo>
                  <a:lnTo>
                    <a:pt x="964" y="1125"/>
                  </a:lnTo>
                  <a:lnTo>
                    <a:pt x="958" y="1138"/>
                  </a:lnTo>
                  <a:lnTo>
                    <a:pt x="954" y="1156"/>
                  </a:lnTo>
                  <a:lnTo>
                    <a:pt x="949" y="1169"/>
                  </a:lnTo>
                  <a:lnTo>
                    <a:pt x="945" y="1183"/>
                  </a:lnTo>
                  <a:lnTo>
                    <a:pt x="939" y="1197"/>
                  </a:lnTo>
                  <a:lnTo>
                    <a:pt x="935" y="1212"/>
                  </a:lnTo>
                  <a:lnTo>
                    <a:pt x="929" y="1224"/>
                  </a:lnTo>
                  <a:lnTo>
                    <a:pt x="923" y="1237"/>
                  </a:lnTo>
                  <a:lnTo>
                    <a:pt x="918" y="1249"/>
                  </a:lnTo>
                  <a:lnTo>
                    <a:pt x="914" y="1263"/>
                  </a:lnTo>
                  <a:lnTo>
                    <a:pt x="908" y="1272"/>
                  </a:lnTo>
                  <a:lnTo>
                    <a:pt x="902" y="1284"/>
                  </a:lnTo>
                  <a:lnTo>
                    <a:pt x="898" y="1294"/>
                  </a:lnTo>
                  <a:lnTo>
                    <a:pt x="894" y="1305"/>
                  </a:lnTo>
                  <a:lnTo>
                    <a:pt x="883" y="1321"/>
                  </a:lnTo>
                  <a:lnTo>
                    <a:pt x="875" y="1338"/>
                  </a:lnTo>
                  <a:lnTo>
                    <a:pt x="865" y="1350"/>
                  </a:lnTo>
                  <a:lnTo>
                    <a:pt x="859" y="1363"/>
                  </a:lnTo>
                  <a:lnTo>
                    <a:pt x="850" y="1379"/>
                  </a:lnTo>
                  <a:lnTo>
                    <a:pt x="848" y="1385"/>
                  </a:lnTo>
                  <a:lnTo>
                    <a:pt x="848" y="1381"/>
                  </a:lnTo>
                  <a:lnTo>
                    <a:pt x="848" y="1371"/>
                  </a:lnTo>
                  <a:lnTo>
                    <a:pt x="850" y="1356"/>
                  </a:lnTo>
                  <a:lnTo>
                    <a:pt x="854" y="1338"/>
                  </a:lnTo>
                  <a:lnTo>
                    <a:pt x="854" y="1325"/>
                  </a:lnTo>
                  <a:lnTo>
                    <a:pt x="854" y="1313"/>
                  </a:lnTo>
                  <a:lnTo>
                    <a:pt x="855" y="1297"/>
                  </a:lnTo>
                  <a:lnTo>
                    <a:pt x="857" y="1284"/>
                  </a:lnTo>
                  <a:lnTo>
                    <a:pt x="857" y="1266"/>
                  </a:lnTo>
                  <a:lnTo>
                    <a:pt x="857" y="1249"/>
                  </a:lnTo>
                  <a:lnTo>
                    <a:pt x="859" y="1231"/>
                  </a:lnTo>
                  <a:lnTo>
                    <a:pt x="861" y="1214"/>
                  </a:lnTo>
                  <a:lnTo>
                    <a:pt x="859" y="1193"/>
                  </a:lnTo>
                  <a:lnTo>
                    <a:pt x="859" y="1171"/>
                  </a:lnTo>
                  <a:lnTo>
                    <a:pt x="859" y="1150"/>
                  </a:lnTo>
                  <a:lnTo>
                    <a:pt x="859" y="1129"/>
                  </a:lnTo>
                  <a:lnTo>
                    <a:pt x="857" y="1105"/>
                  </a:lnTo>
                  <a:lnTo>
                    <a:pt x="855" y="1082"/>
                  </a:lnTo>
                  <a:lnTo>
                    <a:pt x="854" y="1057"/>
                  </a:lnTo>
                  <a:lnTo>
                    <a:pt x="854" y="1034"/>
                  </a:lnTo>
                  <a:lnTo>
                    <a:pt x="850" y="1007"/>
                  </a:lnTo>
                  <a:lnTo>
                    <a:pt x="846" y="981"/>
                  </a:lnTo>
                  <a:lnTo>
                    <a:pt x="842" y="954"/>
                  </a:lnTo>
                  <a:lnTo>
                    <a:pt x="840" y="929"/>
                  </a:lnTo>
                  <a:lnTo>
                    <a:pt x="834" y="902"/>
                  </a:lnTo>
                  <a:lnTo>
                    <a:pt x="828" y="875"/>
                  </a:lnTo>
                  <a:lnTo>
                    <a:pt x="823" y="848"/>
                  </a:lnTo>
                  <a:lnTo>
                    <a:pt x="817" y="820"/>
                  </a:lnTo>
                  <a:lnTo>
                    <a:pt x="807" y="791"/>
                  </a:lnTo>
                  <a:lnTo>
                    <a:pt x="797" y="762"/>
                  </a:lnTo>
                  <a:lnTo>
                    <a:pt x="788" y="733"/>
                  </a:lnTo>
                  <a:lnTo>
                    <a:pt x="778" y="706"/>
                  </a:lnTo>
                  <a:lnTo>
                    <a:pt x="764" y="677"/>
                  </a:lnTo>
                  <a:lnTo>
                    <a:pt x="753" y="648"/>
                  </a:lnTo>
                  <a:lnTo>
                    <a:pt x="739" y="619"/>
                  </a:lnTo>
                  <a:lnTo>
                    <a:pt x="727" y="592"/>
                  </a:lnTo>
                  <a:lnTo>
                    <a:pt x="710" y="563"/>
                  </a:lnTo>
                  <a:lnTo>
                    <a:pt x="695" y="534"/>
                  </a:lnTo>
                  <a:lnTo>
                    <a:pt x="677" y="506"/>
                  </a:lnTo>
                  <a:lnTo>
                    <a:pt x="660" y="479"/>
                  </a:lnTo>
                  <a:lnTo>
                    <a:pt x="638" y="450"/>
                  </a:lnTo>
                  <a:lnTo>
                    <a:pt x="619" y="425"/>
                  </a:lnTo>
                  <a:lnTo>
                    <a:pt x="596" y="398"/>
                  </a:lnTo>
                  <a:lnTo>
                    <a:pt x="574" y="375"/>
                  </a:lnTo>
                  <a:lnTo>
                    <a:pt x="547" y="347"/>
                  </a:lnTo>
                  <a:lnTo>
                    <a:pt x="522" y="322"/>
                  </a:lnTo>
                  <a:lnTo>
                    <a:pt x="493" y="297"/>
                  </a:lnTo>
                  <a:lnTo>
                    <a:pt x="466" y="274"/>
                  </a:lnTo>
                  <a:lnTo>
                    <a:pt x="433" y="250"/>
                  </a:lnTo>
                  <a:lnTo>
                    <a:pt x="402" y="227"/>
                  </a:lnTo>
                  <a:lnTo>
                    <a:pt x="369" y="204"/>
                  </a:lnTo>
                  <a:lnTo>
                    <a:pt x="336" y="185"/>
                  </a:lnTo>
                  <a:lnTo>
                    <a:pt x="297" y="163"/>
                  </a:lnTo>
                  <a:lnTo>
                    <a:pt x="260" y="144"/>
                  </a:lnTo>
                  <a:lnTo>
                    <a:pt x="219" y="126"/>
                  </a:lnTo>
                  <a:lnTo>
                    <a:pt x="181" y="109"/>
                  </a:lnTo>
                  <a:lnTo>
                    <a:pt x="136" y="92"/>
                  </a:lnTo>
                  <a:lnTo>
                    <a:pt x="93" y="76"/>
                  </a:lnTo>
                  <a:lnTo>
                    <a:pt x="47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CCF2">
                <a:alpha val="4784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</p:grpSp>
    </p:spTree>
    <p:extLst>
      <p:ext uri="{BB962C8B-B14F-4D97-AF65-F5344CB8AC3E}">
        <p14:creationId xmlns:p14="http://schemas.microsoft.com/office/powerpoint/2010/main" val="660770135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33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33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50" autoRev="1" fill="hold"/>
                                        <p:tgtEl>
                                          <p:spTgt spid="33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7" dur="250" autoRev="1" fill="hold"/>
                                        <p:tgtEl>
                                          <p:spTgt spid="33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33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50" autoRev="1" fill="hold"/>
                                        <p:tgtEl>
                                          <p:spTgt spid="33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250" autoRev="1" fill="hold"/>
                                        <p:tgtEl>
                                          <p:spTgt spid="32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" dur="250" autoRev="1" fill="hold"/>
                                        <p:tgtEl>
                                          <p:spTgt spid="32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" dur="250" autoRev="1" fill="hold"/>
                                        <p:tgtEl>
                                          <p:spTgt spid="32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250" autoRev="1" fill="hold"/>
                                        <p:tgtEl>
                                          <p:spTgt spid="32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250" autoRev="1" fill="hold"/>
                                        <p:tgtEl>
                                          <p:spTgt spid="33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7" dur="250" autoRev="1" fill="hold"/>
                                        <p:tgtEl>
                                          <p:spTgt spid="33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33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autoRev="1" fill="hold"/>
                                        <p:tgtEl>
                                          <p:spTgt spid="33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1" dur="250" autoRev="1" fill="hold"/>
                                        <p:tgtEl>
                                          <p:spTgt spid="32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2" dur="250" autoRev="1" fill="hold"/>
                                        <p:tgtEl>
                                          <p:spTgt spid="32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3" dur="250" autoRev="1" fill="hold"/>
                                        <p:tgtEl>
                                          <p:spTgt spid="32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50" autoRev="1" fill="hold"/>
                                        <p:tgtEl>
                                          <p:spTgt spid="32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hold"/>
                                        <p:tgtEl>
                                          <p:spTgt spid="33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hold"/>
                                        <p:tgtEl>
                                          <p:spTgt spid="33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hold"/>
                                        <p:tgtEl>
                                          <p:spTgt spid="33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hold"/>
                                        <p:tgtEl>
                                          <p:spTgt spid="33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" fill="hold"/>
                                        <p:tgtEl>
                                          <p:spTgt spid="3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" fill="hold"/>
                                        <p:tgtEl>
                                          <p:spTgt spid="3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xit" presetSubtype="2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3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3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4" dur="1000"/>
                                        <p:tgtEl>
                                          <p:spTgt spid="3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" dur="500" fill="hold"/>
                                        <p:tgtEl>
                                          <p:spTgt spid="6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6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0" grpId="0" animBg="1"/>
      <p:bldP spid="3280" grpId="1" animBg="1"/>
      <p:bldP spid="3285" grpId="0" animBg="1"/>
      <p:bldP spid="3287" grpId="0" animBg="1"/>
      <p:bldP spid="3318" grpId="0" animBg="1"/>
      <p:bldP spid="3322" grpId="0" animBg="1"/>
      <p:bldP spid="3324" grpId="0" animBg="1"/>
      <p:bldP spid="3334" grpId="0" animBg="1"/>
      <p:bldP spid="3345" grpId="0" animBg="1"/>
      <p:bldP spid="334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3">
            <a:lum/>
          </a:blip>
          <a:srcRect/>
          <a:stretch>
            <a:fillRect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clock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 descr="clock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7" descr="clock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8" descr="clock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9" descr="clock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0" descr="clock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11" descr="clock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12" descr="clock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3" name="Picture 13" descr="clock9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4" name="Picture 14" descr="clock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5" name="Picture 15" descr="clock1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6" name="Picture 16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66"/>
          <p:cNvGrpSpPr>
            <a:grpSpLocks/>
          </p:cNvGrpSpPr>
          <p:nvPr/>
        </p:nvGrpSpPr>
        <p:grpSpPr bwMode="auto">
          <a:xfrm>
            <a:off x="7524328" y="692696"/>
            <a:ext cx="863600" cy="863600"/>
            <a:chOff x="3084" y="1039"/>
            <a:chExt cx="1251" cy="1220"/>
          </a:xfrm>
        </p:grpSpPr>
        <p:sp>
          <p:nvSpPr>
            <p:cNvPr id="19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0" name="عنوان 1"/>
          <p:cNvSpPr>
            <a:spLocks noGrp="1"/>
          </p:cNvSpPr>
          <p:nvPr>
            <p:ph type="ctrTitle"/>
          </p:nvPr>
        </p:nvSpPr>
        <p:spPr bwMode="auto">
          <a:xfrm>
            <a:off x="4953000" y="2286001"/>
            <a:ext cx="36576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صححي الخطأ في الجملة التالية</a:t>
            </a:r>
          </a:p>
        </p:txBody>
      </p:sp>
      <p:sp>
        <p:nvSpPr>
          <p:cNvPr id="101" name="عنوان 1"/>
          <p:cNvSpPr txBox="1">
            <a:spLocks/>
          </p:cNvSpPr>
          <p:nvPr/>
        </p:nvSpPr>
        <p:spPr>
          <a:xfrm>
            <a:off x="3203848" y="1143000"/>
            <a:ext cx="5614250" cy="2057400"/>
          </a:xfrm>
          <a:prstGeom prst="rect">
            <a:avLst/>
          </a:prstGeom>
        </p:spPr>
        <p:txBody>
          <a:bodyPr vert="horz" lIns="45720" tIns="0" rIns="45720" bIns="0" anchor="b" anchorCtr="0">
            <a:normAutofit/>
          </a:bodyPr>
          <a:lstStyle>
            <a:lvl1pPr algn="l" rtl="1" eaLnBrk="1" latinLnBrk="0" hangingPunct="1">
              <a:spcBef>
                <a:spcPct val="0"/>
              </a:spcBef>
              <a:buNone/>
              <a:defRPr kumimoji="0" sz="3000" b="1" kern="1200" cap="all" baseline="0">
                <a:ln w="500">
                  <a:solidFill>
                    <a:schemeClr val="tx2">
                      <a:shade val="10000"/>
                      <a:satMod val="135000"/>
                    </a:schemeClr>
                  </a:solidFill>
                </a:ln>
                <a:gradFill>
                  <a:gsLst>
                    <a:gs pos="0">
                      <a:schemeClr val="accent4">
                        <a:tint val="13000"/>
                      </a:schemeClr>
                    </a:gs>
                    <a:gs pos="10000">
                      <a:schemeClr val="accent4">
                        <a:tint val="20000"/>
                      </a:schemeClr>
                    </a:gs>
                    <a:gs pos="49000">
                      <a:schemeClr val="accent4">
                        <a:tint val="70000"/>
                      </a:schemeClr>
                    </a:gs>
                    <a:gs pos="50000">
                      <a:schemeClr val="accent4">
                        <a:tint val="97000"/>
                      </a:schemeClr>
                    </a:gs>
                    <a:gs pos="100000">
                      <a:schemeClr val="accent4">
                        <a:tint val="20000"/>
                      </a:schemeClr>
                    </a:gs>
                  </a:gsLst>
                  <a:lin ang="5400000" scaled="1"/>
                </a:gradFill>
                <a:effectLst/>
                <a:latin typeface="+mj-lt"/>
                <a:ea typeface="+mj-ea"/>
                <a:cs typeface="+mj-cs"/>
              </a:defRPr>
            </a:lvl1pPr>
            <a:extLst/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000" b="1" i="0" u="none" strike="noStrike" kern="1200" cap="all" spc="0" normalizeH="0" baseline="0" noProof="0" dirty="0" smtClean="0">
                <a:ln w="500">
                  <a:solidFill>
                    <a:srgbClr val="F4E7ED">
                      <a:shade val="10000"/>
                      <a:satMod val="135000"/>
                    </a:srgbClr>
                  </a:solidFill>
                </a:ln>
                <a:gradFill>
                  <a:gsLst>
                    <a:gs pos="0">
                      <a:srgbClr val="F9B639">
                        <a:tint val="13000"/>
                      </a:srgbClr>
                    </a:gs>
                    <a:gs pos="10000">
                      <a:srgbClr val="F9B639">
                        <a:tint val="20000"/>
                      </a:srgbClr>
                    </a:gs>
                    <a:gs pos="49000">
                      <a:srgbClr val="F9B639">
                        <a:tint val="70000"/>
                      </a:srgbClr>
                    </a:gs>
                    <a:gs pos="50000">
                      <a:srgbClr val="F9B639">
                        <a:tint val="97000"/>
                      </a:srgbClr>
                    </a:gs>
                    <a:gs pos="100000">
                      <a:srgbClr val="F9B639">
                        <a:tint val="20000"/>
                      </a:srgbClr>
                    </a:gs>
                  </a:gsLst>
                  <a:lin ang="5400000" scaled="1"/>
                </a:gradFill>
                <a:effectLst/>
                <a:uLnTx/>
                <a:uFillTx/>
                <a:latin typeface="Trebuchet MS"/>
                <a:ea typeface="+mj-ea"/>
                <a:cs typeface="Tahoma"/>
              </a:rPr>
              <a:t>بدلي جمع المذكر السالم بجمع مؤنث سالم في الجملة التالية</a:t>
            </a:r>
            <a:endParaRPr kumimoji="0" lang="ar-SA" sz="3000" b="1" i="0" u="none" strike="noStrike" kern="1200" cap="all" spc="0" normalizeH="0" baseline="0" noProof="0" dirty="0">
              <a:ln w="500">
                <a:solidFill>
                  <a:srgbClr val="F4E7ED">
                    <a:shade val="10000"/>
                    <a:satMod val="135000"/>
                  </a:srgbClr>
                </a:solidFill>
              </a:ln>
              <a:gradFill>
                <a:gsLst>
                  <a:gs pos="0">
                    <a:srgbClr val="F9B639">
                      <a:tint val="13000"/>
                    </a:srgbClr>
                  </a:gs>
                  <a:gs pos="10000">
                    <a:srgbClr val="F9B639">
                      <a:tint val="20000"/>
                    </a:srgbClr>
                  </a:gs>
                  <a:gs pos="49000">
                    <a:srgbClr val="F9B639">
                      <a:tint val="70000"/>
                    </a:srgbClr>
                  </a:gs>
                  <a:gs pos="50000">
                    <a:srgbClr val="F9B639">
                      <a:tint val="97000"/>
                    </a:srgbClr>
                  </a:gs>
                  <a:gs pos="100000">
                    <a:srgbClr val="F9B639">
                      <a:tint val="20000"/>
                    </a:srgbClr>
                  </a:gs>
                </a:gsLst>
                <a:lin ang="5400000" scaled="1"/>
              </a:gradFill>
              <a:effectLst/>
              <a:uLnTx/>
              <a:uFillTx/>
              <a:latin typeface="Trebuchet MS"/>
              <a:ea typeface="+mj-ea"/>
              <a:cs typeface="Tahoma"/>
            </a:endParaRPr>
          </a:p>
        </p:txBody>
      </p:sp>
      <p:sp>
        <p:nvSpPr>
          <p:cNvPr id="102" name="عنصر نائب للنص 2"/>
          <p:cNvSpPr txBox="1">
            <a:spLocks/>
          </p:cNvSpPr>
          <p:nvPr/>
        </p:nvSpPr>
        <p:spPr>
          <a:xfrm>
            <a:off x="2627784" y="3878036"/>
            <a:ext cx="6190314" cy="923190"/>
          </a:xfrm>
          <a:prstGeom prst="rect">
            <a:avLst/>
          </a:prstGeom>
        </p:spPr>
        <p:txBody>
          <a:bodyPr rot="0" spcFirstLastPara="0" vertOverflow="overflow" horzOverflow="overflow" vert="horz" wrap="square" lIns="82296" tIns="0" rIns="0" bIns="0" numCol="1" spcCol="0" rtlCol="0" fromWordArt="0" anchor="t" anchorCtr="0" forceAA="0" compatLnSpc="1">
            <a:normAutofit/>
          </a:bodyPr>
          <a:lstStyle>
            <a:lvl1pPr marL="0" indent="0" algn="r" rtl="1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2"/>
              </a:buClr>
              <a:buSzPct val="73000"/>
              <a:buFontTx/>
              <a:buNone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208" indent="-228600" algn="r" rtl="1" eaLnBrk="1" latinLnBrk="0" hangingPunct="1">
              <a:spcBef>
                <a:spcPts val="5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758952" indent="-228600" algn="r" rtl="1" eaLnBrk="1" latinLnBrk="0" hangingPunct="1">
              <a:spcBef>
                <a:spcPts val="400"/>
              </a:spcBef>
              <a:buClr>
                <a:schemeClr val="accent4"/>
              </a:buClr>
              <a:buSzPct val="60000"/>
              <a:buFont typeface="Wingdings"/>
              <a:buChar char=""/>
              <a:defRPr kumimoji="0"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22860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9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280160" indent="-228600" algn="r" rtl="1" eaLnBrk="1" latinLnBrk="0" hangingPunct="1">
              <a:spcBef>
                <a:spcPts val="400"/>
              </a:spcBef>
              <a:buClr>
                <a:schemeClr val="accent4"/>
              </a:buClr>
              <a:buSzPct val="70000"/>
              <a:buFont typeface="Wingdings"/>
              <a:buChar char=""/>
              <a:defRPr kumimoji="0"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472184" indent="-182880" algn="r" rtl="1" eaLnBrk="1" latinLnBrk="0" hangingPunct="1">
              <a:spcBef>
                <a:spcPts val="4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673352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847088" indent="-182880" algn="r" rtl="1" eaLnBrk="1" latinLnBrk="0" hangingPunct="1">
              <a:spcBef>
                <a:spcPts val="300"/>
              </a:spcBef>
              <a:buClr>
                <a:schemeClr val="accent4"/>
              </a:buClr>
              <a:buSzPct val="100000"/>
              <a:buChar char="•"/>
              <a:defRPr kumimoji="0" sz="1600" kern="1200" baseline="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057400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100000"/>
              <a:buFont typeface="Wingdings"/>
              <a:buChar char="§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E7ED"/>
              </a:buClr>
              <a:buSzPct val="73000"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rebuchet MS"/>
                <a:ea typeface="+mn-ea"/>
                <a:cs typeface="Tahoma"/>
              </a:rPr>
              <a:t>المواطنون يدافعون عن بلادهم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E7ED"/>
              </a:buClr>
              <a:buSzPct val="73000"/>
              <a:buFontTx/>
              <a:buNone/>
              <a:tabLst/>
              <a:defRPr/>
            </a:pPr>
            <a:endParaRPr kumimoji="0" lang="ar-SA" sz="3200" b="1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rebuchet MS"/>
              <a:ea typeface="+mn-ea"/>
              <a:cs typeface="Tahoma"/>
            </a:endParaRPr>
          </a:p>
        </p:txBody>
      </p:sp>
      <p:sp>
        <p:nvSpPr>
          <p:cNvPr id="103" name="مربع نص 102">
            <a:hlinkClick r:id="rId16" action="ppaction://hlinksldjump"/>
          </p:cNvPr>
          <p:cNvSpPr txBox="1"/>
          <p:nvPr/>
        </p:nvSpPr>
        <p:spPr>
          <a:xfrm>
            <a:off x="7650846" y="946557"/>
            <a:ext cx="6399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hlinkClick r:id="rId16" action="ppaction://hlinksldjump"/>
              </a:rPr>
              <a:t>عودة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9" name="شكل بيضاوي 98"/>
          <p:cNvSpPr/>
          <p:nvPr/>
        </p:nvSpPr>
        <p:spPr bwMode="auto">
          <a:xfrm>
            <a:off x="-108520" y="1988840"/>
            <a:ext cx="1058416" cy="914400"/>
          </a:xfrm>
          <a:prstGeom prst="ellipse">
            <a:avLst/>
          </a:prstGeom>
          <a:solidFill>
            <a:srgbClr val="CC0066">
              <a:lumMod val="60000"/>
              <a:lumOff val="40000"/>
            </a:srgbClr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أداة </a:t>
            </a:r>
            <a:r>
              <a:rPr kumimoji="0" lang="ar-SA" sz="1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سكامبر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48889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clock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 descr="clock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7" descr="clock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8" descr="clock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9" descr="clock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0" descr="clock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11" descr="clock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12" descr="clock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3" name="Picture 13" descr="clock9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4" name="Picture 14" descr="clock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5" name="Picture 15" descr="clock1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6" name="Picture 16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66"/>
          <p:cNvGrpSpPr>
            <a:grpSpLocks/>
          </p:cNvGrpSpPr>
          <p:nvPr/>
        </p:nvGrpSpPr>
        <p:grpSpPr bwMode="auto">
          <a:xfrm>
            <a:off x="7524328" y="692696"/>
            <a:ext cx="863600" cy="863600"/>
            <a:chOff x="3084" y="1039"/>
            <a:chExt cx="1251" cy="1220"/>
          </a:xfrm>
        </p:grpSpPr>
        <p:sp>
          <p:nvSpPr>
            <p:cNvPr id="19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3" name="مربع نص 102">
            <a:hlinkClick r:id="rId16" action="ppaction://hlinksldjump"/>
          </p:cNvPr>
          <p:cNvSpPr txBox="1"/>
          <p:nvPr/>
        </p:nvSpPr>
        <p:spPr>
          <a:xfrm>
            <a:off x="7650846" y="946557"/>
            <a:ext cx="6399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hlinkClick r:id="rId16" action="ppaction://hlinksldjump"/>
              </a:rPr>
              <a:t>عودة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9" name="Rectangle 231"/>
          <p:cNvSpPr>
            <a:spLocks noGrp="1" noChangeArrowheads="1"/>
          </p:cNvSpPr>
          <p:nvPr>
            <p:ph type="ctrTitle"/>
          </p:nvPr>
        </p:nvSpPr>
        <p:spPr bwMode="auto">
          <a:xfrm>
            <a:off x="1668258" y="2564904"/>
            <a:ext cx="6719670" cy="2092697"/>
          </a:xfrm>
          <a:prstGeom prst="rect">
            <a:avLst/>
          </a:prstGeom>
          <a:solidFill>
            <a:srgbClr val="FF66CC">
              <a:alpha val="3999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             2- مساكين , معلمـَـين , </a:t>
            </a:r>
            <a:r>
              <a:rPr kumimoji="0" lang="ar-SA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غسان</a:t>
            </a:r>
            <a: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, دراجات .</a:t>
            </a:r>
            <a:br>
              <a:rPr kumimoji="0" lang="ar-SA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</a:b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4" name="عنوان 1"/>
          <p:cNvSpPr txBox="1">
            <a:spLocks/>
          </p:cNvSpPr>
          <p:nvPr/>
        </p:nvSpPr>
        <p:spPr bwMode="auto">
          <a:xfrm>
            <a:off x="1763712" y="325528"/>
            <a:ext cx="4680495" cy="205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i="0" u="none" strike="noStrike" kern="0" normalizeH="0" baseline="0" noProof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Arial"/>
                <a:ea typeface="+mj-ea"/>
                <a:cs typeface="Arial"/>
              </a:rPr>
              <a:t>صنفي الكلمات تبعا ً للعدد , مفرد , مثنى , جمع "مع ذكر نوع الجمع".</a:t>
            </a:r>
            <a:endParaRPr kumimoji="0" lang="ar-SA" sz="1800" i="0" u="none" strike="noStrike" kern="0" normalizeH="0" baseline="0" noProof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uLnTx/>
              <a:uFillTx/>
              <a:latin typeface="Arial"/>
              <a:ea typeface="+mj-ea"/>
              <a:cs typeface="Arial"/>
            </a:endParaRPr>
          </a:p>
        </p:txBody>
      </p:sp>
      <p:pic>
        <p:nvPicPr>
          <p:cNvPr id="106" name="Picture 3"/>
          <p:cNvPicPr>
            <a:picLocks noChangeAspect="1" noChangeArrowheads="1"/>
          </p:cNvPicPr>
          <p:nvPr/>
        </p:nvPicPr>
        <p:blipFill>
          <a:blip r:embed="rId17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963" y="4829175"/>
            <a:ext cx="2846387" cy="174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7" name="Line 33"/>
          <p:cNvSpPr>
            <a:spLocks noChangeShapeType="1"/>
          </p:cNvSpPr>
          <p:nvPr/>
        </p:nvSpPr>
        <p:spPr bwMode="auto">
          <a:xfrm>
            <a:off x="1308100" y="-26988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8" name="Freeform 237"/>
          <p:cNvSpPr>
            <a:spLocks/>
          </p:cNvSpPr>
          <p:nvPr/>
        </p:nvSpPr>
        <p:spPr bwMode="auto">
          <a:xfrm>
            <a:off x="755650" y="1497013"/>
            <a:ext cx="412750" cy="419100"/>
          </a:xfrm>
          <a:custGeom>
            <a:avLst/>
            <a:gdLst>
              <a:gd name="T0" fmla="*/ 297392 w 390"/>
              <a:gd name="T1" fmla="*/ 0 h 329"/>
              <a:gd name="T2" fmla="*/ 328083 w 390"/>
              <a:gd name="T3" fmla="*/ 1274 h 329"/>
              <a:gd name="T4" fmla="*/ 354542 w 390"/>
              <a:gd name="T5" fmla="*/ 12739 h 329"/>
              <a:gd name="T6" fmla="*/ 377825 w 390"/>
              <a:gd name="T7" fmla="*/ 31847 h 329"/>
              <a:gd name="T8" fmla="*/ 394758 w 390"/>
              <a:gd name="T9" fmla="*/ 54776 h 329"/>
              <a:gd name="T10" fmla="*/ 407458 w 390"/>
              <a:gd name="T11" fmla="*/ 85349 h 329"/>
              <a:gd name="T12" fmla="*/ 412750 w 390"/>
              <a:gd name="T13" fmla="*/ 123564 h 329"/>
              <a:gd name="T14" fmla="*/ 409575 w 390"/>
              <a:gd name="T15" fmla="*/ 161780 h 329"/>
              <a:gd name="T16" fmla="*/ 400050 w 390"/>
              <a:gd name="T17" fmla="*/ 199996 h 329"/>
              <a:gd name="T18" fmla="*/ 388408 w 390"/>
              <a:gd name="T19" fmla="*/ 231843 h 329"/>
              <a:gd name="T20" fmla="*/ 373592 w 390"/>
              <a:gd name="T21" fmla="*/ 263689 h 329"/>
              <a:gd name="T22" fmla="*/ 359833 w 390"/>
              <a:gd name="T23" fmla="*/ 294262 h 329"/>
              <a:gd name="T24" fmla="*/ 341842 w 390"/>
              <a:gd name="T25" fmla="*/ 321013 h 329"/>
              <a:gd name="T26" fmla="*/ 320675 w 390"/>
              <a:gd name="T27" fmla="*/ 346490 h 329"/>
              <a:gd name="T28" fmla="*/ 297392 w 390"/>
              <a:gd name="T29" fmla="*/ 371967 h 329"/>
              <a:gd name="T30" fmla="*/ 273050 w 390"/>
              <a:gd name="T31" fmla="*/ 393623 h 329"/>
              <a:gd name="T32" fmla="*/ 251883 w 390"/>
              <a:gd name="T33" fmla="*/ 411457 h 329"/>
              <a:gd name="T34" fmla="*/ 236008 w 390"/>
              <a:gd name="T35" fmla="*/ 415278 h 329"/>
              <a:gd name="T36" fmla="*/ 220133 w 390"/>
              <a:gd name="T37" fmla="*/ 419100 h 329"/>
              <a:gd name="T38" fmla="*/ 204258 w 390"/>
              <a:gd name="T39" fmla="*/ 417826 h 329"/>
              <a:gd name="T40" fmla="*/ 189442 w 390"/>
              <a:gd name="T41" fmla="*/ 412731 h 329"/>
              <a:gd name="T42" fmla="*/ 173567 w 390"/>
              <a:gd name="T43" fmla="*/ 406361 h 329"/>
              <a:gd name="T44" fmla="*/ 152400 w 390"/>
              <a:gd name="T45" fmla="*/ 398718 h 329"/>
              <a:gd name="T46" fmla="*/ 122767 w 390"/>
              <a:gd name="T47" fmla="*/ 374515 h 329"/>
              <a:gd name="T48" fmla="*/ 85725 w 390"/>
              <a:gd name="T49" fmla="*/ 338847 h 329"/>
              <a:gd name="T50" fmla="*/ 52917 w 390"/>
              <a:gd name="T51" fmla="*/ 294262 h 329"/>
              <a:gd name="T52" fmla="*/ 26458 w 390"/>
              <a:gd name="T53" fmla="*/ 248403 h 329"/>
              <a:gd name="T54" fmla="*/ 7408 w 390"/>
              <a:gd name="T55" fmla="*/ 199996 h 329"/>
              <a:gd name="T56" fmla="*/ 0 w 390"/>
              <a:gd name="T57" fmla="*/ 150316 h 329"/>
              <a:gd name="T58" fmla="*/ 4233 w 390"/>
              <a:gd name="T59" fmla="*/ 99361 h 329"/>
              <a:gd name="T60" fmla="*/ 23283 w 390"/>
              <a:gd name="T61" fmla="*/ 53502 h 329"/>
              <a:gd name="T62" fmla="*/ 46567 w 390"/>
              <a:gd name="T63" fmla="*/ 20382 h 329"/>
              <a:gd name="T64" fmla="*/ 64558 w 390"/>
              <a:gd name="T65" fmla="*/ 7643 h 329"/>
              <a:gd name="T66" fmla="*/ 83608 w 390"/>
              <a:gd name="T67" fmla="*/ 3822 h 329"/>
              <a:gd name="T68" fmla="*/ 104775 w 390"/>
              <a:gd name="T69" fmla="*/ 3822 h 329"/>
              <a:gd name="T70" fmla="*/ 125942 w 390"/>
              <a:gd name="T71" fmla="*/ 12739 h 329"/>
              <a:gd name="T72" fmla="*/ 147108 w 390"/>
              <a:gd name="T73" fmla="*/ 22929 h 329"/>
              <a:gd name="T74" fmla="*/ 167217 w 390"/>
              <a:gd name="T75" fmla="*/ 39490 h 329"/>
              <a:gd name="T76" fmla="*/ 186267 w 390"/>
              <a:gd name="T77" fmla="*/ 59871 h 329"/>
              <a:gd name="T78" fmla="*/ 204258 w 390"/>
              <a:gd name="T79" fmla="*/ 61145 h 329"/>
              <a:gd name="T80" fmla="*/ 225425 w 390"/>
              <a:gd name="T81" fmla="*/ 42037 h 329"/>
              <a:gd name="T82" fmla="*/ 248708 w 390"/>
              <a:gd name="T83" fmla="*/ 20382 h 329"/>
              <a:gd name="T84" fmla="*/ 270933 w 390"/>
              <a:gd name="T85" fmla="*/ 6369 h 329"/>
              <a:gd name="T86" fmla="*/ 283633 w 390"/>
              <a:gd name="T87" fmla="*/ 6369 h 3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90" h="329">
                <a:moveTo>
                  <a:pt x="268" y="5"/>
                </a:moveTo>
                <a:lnTo>
                  <a:pt x="281" y="0"/>
                </a:lnTo>
                <a:lnTo>
                  <a:pt x="296" y="0"/>
                </a:lnTo>
                <a:lnTo>
                  <a:pt x="310" y="1"/>
                </a:lnTo>
                <a:lnTo>
                  <a:pt x="323" y="5"/>
                </a:lnTo>
                <a:lnTo>
                  <a:pt x="335" y="10"/>
                </a:lnTo>
                <a:lnTo>
                  <a:pt x="347" y="16"/>
                </a:lnTo>
                <a:lnTo>
                  <a:pt x="357" y="25"/>
                </a:lnTo>
                <a:lnTo>
                  <a:pt x="367" y="35"/>
                </a:lnTo>
                <a:lnTo>
                  <a:pt x="373" y="43"/>
                </a:lnTo>
                <a:lnTo>
                  <a:pt x="380" y="57"/>
                </a:lnTo>
                <a:lnTo>
                  <a:pt x="385" y="67"/>
                </a:lnTo>
                <a:lnTo>
                  <a:pt x="389" y="83"/>
                </a:lnTo>
                <a:lnTo>
                  <a:pt x="390" y="97"/>
                </a:lnTo>
                <a:lnTo>
                  <a:pt x="390" y="112"/>
                </a:lnTo>
                <a:lnTo>
                  <a:pt x="387" y="127"/>
                </a:lnTo>
                <a:lnTo>
                  <a:pt x="385" y="144"/>
                </a:lnTo>
                <a:lnTo>
                  <a:pt x="378" y="157"/>
                </a:lnTo>
                <a:lnTo>
                  <a:pt x="373" y="170"/>
                </a:lnTo>
                <a:lnTo>
                  <a:pt x="367" y="182"/>
                </a:lnTo>
                <a:lnTo>
                  <a:pt x="362" y="195"/>
                </a:lnTo>
                <a:lnTo>
                  <a:pt x="353" y="207"/>
                </a:lnTo>
                <a:lnTo>
                  <a:pt x="348" y="219"/>
                </a:lnTo>
                <a:lnTo>
                  <a:pt x="340" y="231"/>
                </a:lnTo>
                <a:lnTo>
                  <a:pt x="333" y="242"/>
                </a:lnTo>
                <a:lnTo>
                  <a:pt x="323" y="252"/>
                </a:lnTo>
                <a:lnTo>
                  <a:pt x="313" y="262"/>
                </a:lnTo>
                <a:lnTo>
                  <a:pt x="303" y="272"/>
                </a:lnTo>
                <a:lnTo>
                  <a:pt x="293" y="282"/>
                </a:lnTo>
                <a:lnTo>
                  <a:pt x="281" y="292"/>
                </a:lnTo>
                <a:lnTo>
                  <a:pt x="270" y="301"/>
                </a:lnTo>
                <a:lnTo>
                  <a:pt x="258" y="309"/>
                </a:lnTo>
                <a:lnTo>
                  <a:pt x="246" y="319"/>
                </a:lnTo>
                <a:lnTo>
                  <a:pt x="238" y="323"/>
                </a:lnTo>
                <a:lnTo>
                  <a:pt x="231" y="324"/>
                </a:lnTo>
                <a:lnTo>
                  <a:pt x="223" y="326"/>
                </a:lnTo>
                <a:lnTo>
                  <a:pt x="216" y="329"/>
                </a:lnTo>
                <a:lnTo>
                  <a:pt x="208" y="329"/>
                </a:lnTo>
                <a:lnTo>
                  <a:pt x="201" y="329"/>
                </a:lnTo>
                <a:lnTo>
                  <a:pt x="193" y="328"/>
                </a:lnTo>
                <a:lnTo>
                  <a:pt x="186" y="328"/>
                </a:lnTo>
                <a:lnTo>
                  <a:pt x="179" y="324"/>
                </a:lnTo>
                <a:lnTo>
                  <a:pt x="171" y="323"/>
                </a:lnTo>
                <a:lnTo>
                  <a:pt x="164" y="319"/>
                </a:lnTo>
                <a:lnTo>
                  <a:pt x="158" y="318"/>
                </a:lnTo>
                <a:lnTo>
                  <a:pt x="144" y="313"/>
                </a:lnTo>
                <a:lnTo>
                  <a:pt x="134" y="308"/>
                </a:lnTo>
                <a:lnTo>
                  <a:pt x="116" y="294"/>
                </a:lnTo>
                <a:lnTo>
                  <a:pt x="99" y="281"/>
                </a:lnTo>
                <a:lnTo>
                  <a:pt x="81" y="266"/>
                </a:lnTo>
                <a:lnTo>
                  <a:pt x="66" y="251"/>
                </a:lnTo>
                <a:lnTo>
                  <a:pt x="50" y="231"/>
                </a:lnTo>
                <a:lnTo>
                  <a:pt x="37" y="214"/>
                </a:lnTo>
                <a:lnTo>
                  <a:pt x="25" y="195"/>
                </a:lnTo>
                <a:lnTo>
                  <a:pt x="17" y="177"/>
                </a:lnTo>
                <a:lnTo>
                  <a:pt x="7" y="157"/>
                </a:lnTo>
                <a:lnTo>
                  <a:pt x="2" y="137"/>
                </a:lnTo>
                <a:lnTo>
                  <a:pt x="0" y="118"/>
                </a:lnTo>
                <a:lnTo>
                  <a:pt x="2" y="98"/>
                </a:lnTo>
                <a:lnTo>
                  <a:pt x="4" y="78"/>
                </a:lnTo>
                <a:lnTo>
                  <a:pt x="12" y="60"/>
                </a:lnTo>
                <a:lnTo>
                  <a:pt x="22" y="42"/>
                </a:lnTo>
                <a:lnTo>
                  <a:pt x="37" y="25"/>
                </a:lnTo>
                <a:lnTo>
                  <a:pt x="44" y="16"/>
                </a:lnTo>
                <a:lnTo>
                  <a:pt x="52" y="11"/>
                </a:lnTo>
                <a:lnTo>
                  <a:pt x="61" y="6"/>
                </a:lnTo>
                <a:lnTo>
                  <a:pt x="71" y="5"/>
                </a:lnTo>
                <a:lnTo>
                  <a:pt x="79" y="3"/>
                </a:lnTo>
                <a:lnTo>
                  <a:pt x="89" y="3"/>
                </a:lnTo>
                <a:lnTo>
                  <a:pt x="99" y="3"/>
                </a:lnTo>
                <a:lnTo>
                  <a:pt x="109" y="6"/>
                </a:lnTo>
                <a:lnTo>
                  <a:pt x="119" y="10"/>
                </a:lnTo>
                <a:lnTo>
                  <a:pt x="129" y="13"/>
                </a:lnTo>
                <a:lnTo>
                  <a:pt x="139" y="18"/>
                </a:lnTo>
                <a:lnTo>
                  <a:pt x="149" y="25"/>
                </a:lnTo>
                <a:lnTo>
                  <a:pt x="158" y="31"/>
                </a:lnTo>
                <a:lnTo>
                  <a:pt x="166" y="38"/>
                </a:lnTo>
                <a:lnTo>
                  <a:pt x="176" y="47"/>
                </a:lnTo>
                <a:lnTo>
                  <a:pt x="186" y="55"/>
                </a:lnTo>
                <a:lnTo>
                  <a:pt x="193" y="48"/>
                </a:lnTo>
                <a:lnTo>
                  <a:pt x="203" y="42"/>
                </a:lnTo>
                <a:lnTo>
                  <a:pt x="213" y="33"/>
                </a:lnTo>
                <a:lnTo>
                  <a:pt x="225" y="26"/>
                </a:lnTo>
                <a:lnTo>
                  <a:pt x="235" y="16"/>
                </a:lnTo>
                <a:lnTo>
                  <a:pt x="246" y="10"/>
                </a:lnTo>
                <a:lnTo>
                  <a:pt x="256" y="5"/>
                </a:lnTo>
                <a:lnTo>
                  <a:pt x="268" y="5"/>
                </a:lnTo>
                <a:close/>
              </a:path>
            </a:pathLst>
          </a:custGeom>
          <a:solidFill>
            <a:srgbClr val="FF91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9" name="Line 41"/>
          <p:cNvSpPr>
            <a:spLocks noChangeShapeType="1"/>
          </p:cNvSpPr>
          <p:nvPr/>
        </p:nvSpPr>
        <p:spPr bwMode="auto">
          <a:xfrm>
            <a:off x="538163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0" name="Line 41"/>
          <p:cNvSpPr>
            <a:spLocks noChangeShapeType="1"/>
          </p:cNvSpPr>
          <p:nvPr/>
        </p:nvSpPr>
        <p:spPr bwMode="auto">
          <a:xfrm>
            <a:off x="1475656" y="-26988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1" name="Freeform 195"/>
          <p:cNvSpPr>
            <a:spLocks/>
          </p:cNvSpPr>
          <p:nvPr/>
        </p:nvSpPr>
        <p:spPr bwMode="auto">
          <a:xfrm rot="2934512">
            <a:off x="800100" y="896938"/>
            <a:ext cx="411163" cy="433387"/>
          </a:xfrm>
          <a:custGeom>
            <a:avLst/>
            <a:gdLst>
              <a:gd name="T0" fmla="*/ 173477 w 365"/>
              <a:gd name="T1" fmla="*/ 47365 h 366"/>
              <a:gd name="T2" fmla="*/ 198259 w 365"/>
              <a:gd name="T3" fmla="*/ 21314 h 366"/>
              <a:gd name="T4" fmla="*/ 224168 w 365"/>
              <a:gd name="T5" fmla="*/ 5921 h 366"/>
              <a:gd name="T6" fmla="*/ 252330 w 365"/>
              <a:gd name="T7" fmla="*/ 0 h 366"/>
              <a:gd name="T8" fmla="*/ 282745 w 365"/>
              <a:gd name="T9" fmla="*/ 0 h 366"/>
              <a:gd name="T10" fmla="*/ 310907 w 365"/>
              <a:gd name="T11" fmla="*/ 11841 h 366"/>
              <a:gd name="T12" fmla="*/ 337942 w 365"/>
              <a:gd name="T13" fmla="*/ 29603 h 366"/>
              <a:gd name="T14" fmla="*/ 360472 w 365"/>
              <a:gd name="T15" fmla="*/ 56838 h 366"/>
              <a:gd name="T16" fmla="*/ 377369 w 365"/>
              <a:gd name="T17" fmla="*/ 88809 h 366"/>
              <a:gd name="T18" fmla="*/ 388634 w 365"/>
              <a:gd name="T19" fmla="*/ 120780 h 366"/>
              <a:gd name="T20" fmla="*/ 399898 w 365"/>
              <a:gd name="T21" fmla="*/ 151567 h 366"/>
              <a:gd name="T22" fmla="*/ 405531 w 365"/>
              <a:gd name="T23" fmla="*/ 183538 h 366"/>
              <a:gd name="T24" fmla="*/ 408910 w 365"/>
              <a:gd name="T25" fmla="*/ 217878 h 366"/>
              <a:gd name="T26" fmla="*/ 411163 w 365"/>
              <a:gd name="T27" fmla="*/ 251033 h 366"/>
              <a:gd name="T28" fmla="*/ 408910 w 365"/>
              <a:gd name="T29" fmla="*/ 284188 h 366"/>
              <a:gd name="T30" fmla="*/ 405531 w 365"/>
              <a:gd name="T31" fmla="*/ 322080 h 366"/>
              <a:gd name="T32" fmla="*/ 399898 w 365"/>
              <a:gd name="T33" fmla="*/ 345762 h 366"/>
              <a:gd name="T34" fmla="*/ 392013 w 365"/>
              <a:gd name="T35" fmla="*/ 363524 h 366"/>
              <a:gd name="T36" fmla="*/ 375116 w 365"/>
              <a:gd name="T37" fmla="*/ 381286 h 366"/>
              <a:gd name="T38" fmla="*/ 349207 w 365"/>
              <a:gd name="T39" fmla="*/ 401416 h 366"/>
              <a:gd name="T40" fmla="*/ 321045 w 365"/>
              <a:gd name="T41" fmla="*/ 417993 h 366"/>
              <a:gd name="T42" fmla="*/ 280492 w 365"/>
              <a:gd name="T43" fmla="*/ 425098 h 366"/>
              <a:gd name="T44" fmla="*/ 232054 w 365"/>
              <a:gd name="T45" fmla="*/ 431019 h 366"/>
              <a:gd name="T46" fmla="*/ 181362 w 365"/>
              <a:gd name="T47" fmla="*/ 431019 h 366"/>
              <a:gd name="T48" fmla="*/ 130671 w 365"/>
              <a:gd name="T49" fmla="*/ 423914 h 366"/>
              <a:gd name="T50" fmla="*/ 84486 w 365"/>
              <a:gd name="T51" fmla="*/ 407336 h 366"/>
              <a:gd name="T52" fmla="*/ 47312 w 365"/>
              <a:gd name="T53" fmla="*/ 381286 h 366"/>
              <a:gd name="T54" fmla="*/ 19150 w 365"/>
              <a:gd name="T55" fmla="*/ 345762 h 366"/>
              <a:gd name="T56" fmla="*/ 2253 w 365"/>
              <a:gd name="T57" fmla="*/ 303134 h 366"/>
              <a:gd name="T58" fmla="*/ 0 w 365"/>
              <a:gd name="T59" fmla="*/ 262874 h 366"/>
              <a:gd name="T60" fmla="*/ 5632 w 365"/>
              <a:gd name="T61" fmla="*/ 239192 h 366"/>
              <a:gd name="T62" fmla="*/ 14644 w 365"/>
              <a:gd name="T63" fmla="*/ 221430 h 366"/>
              <a:gd name="T64" fmla="*/ 32668 w 365"/>
              <a:gd name="T65" fmla="*/ 206036 h 366"/>
              <a:gd name="T66" fmla="*/ 52944 w 365"/>
              <a:gd name="T67" fmla="*/ 191827 h 366"/>
              <a:gd name="T68" fmla="*/ 77727 w 365"/>
              <a:gd name="T69" fmla="*/ 181170 h 366"/>
              <a:gd name="T70" fmla="*/ 101383 w 365"/>
              <a:gd name="T71" fmla="*/ 174065 h 366"/>
              <a:gd name="T72" fmla="*/ 130671 w 365"/>
              <a:gd name="T73" fmla="*/ 171697 h 366"/>
              <a:gd name="T74" fmla="*/ 145315 w 365"/>
              <a:gd name="T75" fmla="*/ 157488 h 366"/>
              <a:gd name="T76" fmla="*/ 148695 w 365"/>
              <a:gd name="T77" fmla="*/ 130253 h 366"/>
              <a:gd name="T78" fmla="*/ 153200 w 365"/>
              <a:gd name="T79" fmla="*/ 98282 h 366"/>
              <a:gd name="T80" fmla="*/ 158833 w 365"/>
              <a:gd name="T81" fmla="*/ 72231 h 366"/>
              <a:gd name="T82" fmla="*/ 164465 w 365"/>
              <a:gd name="T83" fmla="*/ 62758 h 3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65" h="366">
                <a:moveTo>
                  <a:pt x="146" y="53"/>
                </a:moveTo>
                <a:lnTo>
                  <a:pt x="154" y="40"/>
                </a:lnTo>
                <a:lnTo>
                  <a:pt x="166" y="28"/>
                </a:lnTo>
                <a:lnTo>
                  <a:pt x="176" y="18"/>
                </a:lnTo>
                <a:lnTo>
                  <a:pt x="187" y="11"/>
                </a:lnTo>
                <a:lnTo>
                  <a:pt x="199" y="5"/>
                </a:lnTo>
                <a:lnTo>
                  <a:pt x="213" y="1"/>
                </a:lnTo>
                <a:lnTo>
                  <a:pt x="224" y="0"/>
                </a:lnTo>
                <a:lnTo>
                  <a:pt x="238" y="0"/>
                </a:lnTo>
                <a:lnTo>
                  <a:pt x="251" y="0"/>
                </a:lnTo>
                <a:lnTo>
                  <a:pt x="263" y="5"/>
                </a:lnTo>
                <a:lnTo>
                  <a:pt x="276" y="10"/>
                </a:lnTo>
                <a:lnTo>
                  <a:pt x="290" y="16"/>
                </a:lnTo>
                <a:lnTo>
                  <a:pt x="300" y="25"/>
                </a:lnTo>
                <a:lnTo>
                  <a:pt x="310" y="36"/>
                </a:lnTo>
                <a:lnTo>
                  <a:pt x="320" y="48"/>
                </a:lnTo>
                <a:lnTo>
                  <a:pt x="330" y="63"/>
                </a:lnTo>
                <a:lnTo>
                  <a:pt x="335" y="75"/>
                </a:lnTo>
                <a:lnTo>
                  <a:pt x="340" y="88"/>
                </a:lnTo>
                <a:lnTo>
                  <a:pt x="345" y="102"/>
                </a:lnTo>
                <a:lnTo>
                  <a:pt x="351" y="115"/>
                </a:lnTo>
                <a:lnTo>
                  <a:pt x="355" y="128"/>
                </a:lnTo>
                <a:lnTo>
                  <a:pt x="358" y="143"/>
                </a:lnTo>
                <a:lnTo>
                  <a:pt x="360" y="155"/>
                </a:lnTo>
                <a:lnTo>
                  <a:pt x="363" y="170"/>
                </a:lnTo>
                <a:lnTo>
                  <a:pt x="363" y="184"/>
                </a:lnTo>
                <a:lnTo>
                  <a:pt x="365" y="199"/>
                </a:lnTo>
                <a:lnTo>
                  <a:pt x="365" y="212"/>
                </a:lnTo>
                <a:lnTo>
                  <a:pt x="365" y="227"/>
                </a:lnTo>
                <a:lnTo>
                  <a:pt x="363" y="240"/>
                </a:lnTo>
                <a:lnTo>
                  <a:pt x="362" y="257"/>
                </a:lnTo>
                <a:lnTo>
                  <a:pt x="360" y="272"/>
                </a:lnTo>
                <a:lnTo>
                  <a:pt x="358" y="287"/>
                </a:lnTo>
                <a:lnTo>
                  <a:pt x="355" y="292"/>
                </a:lnTo>
                <a:lnTo>
                  <a:pt x="351" y="301"/>
                </a:lnTo>
                <a:lnTo>
                  <a:pt x="348" y="307"/>
                </a:lnTo>
                <a:lnTo>
                  <a:pt x="345" y="312"/>
                </a:lnTo>
                <a:lnTo>
                  <a:pt x="333" y="322"/>
                </a:lnTo>
                <a:lnTo>
                  <a:pt x="323" y="334"/>
                </a:lnTo>
                <a:lnTo>
                  <a:pt x="310" y="339"/>
                </a:lnTo>
                <a:lnTo>
                  <a:pt x="296" y="348"/>
                </a:lnTo>
                <a:lnTo>
                  <a:pt x="285" y="353"/>
                </a:lnTo>
                <a:lnTo>
                  <a:pt x="273" y="358"/>
                </a:lnTo>
                <a:lnTo>
                  <a:pt x="249" y="359"/>
                </a:lnTo>
                <a:lnTo>
                  <a:pt x="228" y="364"/>
                </a:lnTo>
                <a:lnTo>
                  <a:pt x="206" y="364"/>
                </a:lnTo>
                <a:lnTo>
                  <a:pt x="182" y="366"/>
                </a:lnTo>
                <a:lnTo>
                  <a:pt x="161" y="364"/>
                </a:lnTo>
                <a:lnTo>
                  <a:pt x="137" y="363"/>
                </a:lnTo>
                <a:lnTo>
                  <a:pt x="116" y="358"/>
                </a:lnTo>
                <a:lnTo>
                  <a:pt x="95" y="353"/>
                </a:lnTo>
                <a:lnTo>
                  <a:pt x="75" y="344"/>
                </a:lnTo>
                <a:lnTo>
                  <a:pt x="59" y="334"/>
                </a:lnTo>
                <a:lnTo>
                  <a:pt x="42" y="322"/>
                </a:lnTo>
                <a:lnTo>
                  <a:pt x="29" y="309"/>
                </a:lnTo>
                <a:lnTo>
                  <a:pt x="17" y="292"/>
                </a:lnTo>
                <a:lnTo>
                  <a:pt x="8" y="276"/>
                </a:lnTo>
                <a:lnTo>
                  <a:pt x="2" y="256"/>
                </a:lnTo>
                <a:lnTo>
                  <a:pt x="0" y="234"/>
                </a:lnTo>
                <a:lnTo>
                  <a:pt x="0" y="222"/>
                </a:lnTo>
                <a:lnTo>
                  <a:pt x="3" y="212"/>
                </a:lnTo>
                <a:lnTo>
                  <a:pt x="5" y="202"/>
                </a:lnTo>
                <a:lnTo>
                  <a:pt x="10" y="195"/>
                </a:lnTo>
                <a:lnTo>
                  <a:pt x="13" y="187"/>
                </a:lnTo>
                <a:lnTo>
                  <a:pt x="22" y="180"/>
                </a:lnTo>
                <a:lnTo>
                  <a:pt x="29" y="174"/>
                </a:lnTo>
                <a:lnTo>
                  <a:pt x="39" y="169"/>
                </a:lnTo>
                <a:lnTo>
                  <a:pt x="47" y="162"/>
                </a:lnTo>
                <a:lnTo>
                  <a:pt x="57" y="157"/>
                </a:lnTo>
                <a:lnTo>
                  <a:pt x="69" y="153"/>
                </a:lnTo>
                <a:lnTo>
                  <a:pt x="80" y="150"/>
                </a:lnTo>
                <a:lnTo>
                  <a:pt x="90" y="147"/>
                </a:lnTo>
                <a:lnTo>
                  <a:pt x="102" y="145"/>
                </a:lnTo>
                <a:lnTo>
                  <a:pt x="116" y="145"/>
                </a:lnTo>
                <a:lnTo>
                  <a:pt x="127" y="145"/>
                </a:lnTo>
                <a:lnTo>
                  <a:pt x="129" y="133"/>
                </a:lnTo>
                <a:lnTo>
                  <a:pt x="131" y="123"/>
                </a:lnTo>
                <a:lnTo>
                  <a:pt x="132" y="110"/>
                </a:lnTo>
                <a:lnTo>
                  <a:pt x="134" y="97"/>
                </a:lnTo>
                <a:lnTo>
                  <a:pt x="136" y="83"/>
                </a:lnTo>
                <a:lnTo>
                  <a:pt x="137" y="71"/>
                </a:lnTo>
                <a:lnTo>
                  <a:pt x="141" y="61"/>
                </a:lnTo>
                <a:lnTo>
                  <a:pt x="146" y="53"/>
                </a:lnTo>
                <a:close/>
              </a:path>
            </a:pathLst>
          </a:custGeom>
          <a:solidFill>
            <a:srgbClr val="FFAB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2" name="Freeform 192"/>
          <p:cNvSpPr>
            <a:spLocks/>
          </p:cNvSpPr>
          <p:nvPr/>
        </p:nvSpPr>
        <p:spPr bwMode="auto">
          <a:xfrm rot="352482">
            <a:off x="850900" y="468313"/>
            <a:ext cx="336550" cy="296862"/>
          </a:xfrm>
          <a:custGeom>
            <a:avLst/>
            <a:gdLst>
              <a:gd name="T0" fmla="*/ 170946 w 441"/>
              <a:gd name="T1" fmla="*/ 18771 h 427"/>
              <a:gd name="T2" fmla="*/ 192314 w 441"/>
              <a:gd name="T3" fmla="*/ 6257 h 427"/>
              <a:gd name="T4" fmla="*/ 216735 w 441"/>
              <a:gd name="T5" fmla="*/ 0 h 427"/>
              <a:gd name="T6" fmla="*/ 239630 w 441"/>
              <a:gd name="T7" fmla="*/ 0 h 427"/>
              <a:gd name="T8" fmla="*/ 262524 w 441"/>
              <a:gd name="T9" fmla="*/ 4867 h 427"/>
              <a:gd name="T10" fmla="*/ 283129 w 441"/>
              <a:gd name="T11" fmla="*/ 15295 h 427"/>
              <a:gd name="T12" fmla="*/ 301445 w 441"/>
              <a:gd name="T13" fmla="*/ 31980 h 427"/>
              <a:gd name="T14" fmla="*/ 316708 w 441"/>
              <a:gd name="T15" fmla="*/ 53532 h 427"/>
              <a:gd name="T16" fmla="*/ 325103 w 441"/>
              <a:gd name="T17" fmla="*/ 77170 h 427"/>
              <a:gd name="T18" fmla="*/ 331971 w 441"/>
              <a:gd name="T19" fmla="*/ 100113 h 427"/>
              <a:gd name="T20" fmla="*/ 335787 w 441"/>
              <a:gd name="T21" fmla="*/ 122360 h 427"/>
              <a:gd name="T22" fmla="*/ 336550 w 441"/>
              <a:gd name="T23" fmla="*/ 145998 h 427"/>
              <a:gd name="T24" fmla="*/ 335787 w 441"/>
              <a:gd name="T25" fmla="*/ 167550 h 427"/>
              <a:gd name="T26" fmla="*/ 331971 w 441"/>
              <a:gd name="T27" fmla="*/ 191883 h 427"/>
              <a:gd name="T28" fmla="*/ 325103 w 441"/>
              <a:gd name="T29" fmla="*/ 215520 h 427"/>
              <a:gd name="T30" fmla="*/ 316708 w 441"/>
              <a:gd name="T31" fmla="*/ 238463 h 427"/>
              <a:gd name="T32" fmla="*/ 309077 w 441"/>
              <a:gd name="T33" fmla="*/ 257234 h 427"/>
              <a:gd name="T34" fmla="*/ 301445 w 441"/>
              <a:gd name="T35" fmla="*/ 266967 h 427"/>
              <a:gd name="T36" fmla="*/ 292287 w 441"/>
              <a:gd name="T37" fmla="*/ 274615 h 427"/>
              <a:gd name="T38" fmla="*/ 282366 w 441"/>
              <a:gd name="T39" fmla="*/ 282957 h 427"/>
              <a:gd name="T40" fmla="*/ 270156 w 441"/>
              <a:gd name="T41" fmla="*/ 288519 h 427"/>
              <a:gd name="T42" fmla="*/ 257945 w 441"/>
              <a:gd name="T43" fmla="*/ 291995 h 427"/>
              <a:gd name="T44" fmla="*/ 246498 w 441"/>
              <a:gd name="T45" fmla="*/ 295472 h 427"/>
              <a:gd name="T46" fmla="*/ 231998 w 441"/>
              <a:gd name="T47" fmla="*/ 296862 h 427"/>
              <a:gd name="T48" fmla="*/ 205288 w 441"/>
              <a:gd name="T49" fmla="*/ 296862 h 427"/>
              <a:gd name="T50" fmla="*/ 164841 w 441"/>
              <a:gd name="T51" fmla="*/ 291995 h 427"/>
              <a:gd name="T52" fmla="*/ 125157 w 441"/>
              <a:gd name="T53" fmla="*/ 285043 h 427"/>
              <a:gd name="T54" fmla="*/ 85473 w 441"/>
              <a:gd name="T55" fmla="*/ 271139 h 427"/>
              <a:gd name="T56" fmla="*/ 51894 w 441"/>
              <a:gd name="T57" fmla="*/ 253758 h 427"/>
              <a:gd name="T58" fmla="*/ 25184 w 441"/>
              <a:gd name="T59" fmla="*/ 230815 h 427"/>
              <a:gd name="T60" fmla="*/ 7632 w 441"/>
              <a:gd name="T61" fmla="*/ 203006 h 427"/>
              <a:gd name="T62" fmla="*/ 0 w 441"/>
              <a:gd name="T63" fmla="*/ 168940 h 427"/>
              <a:gd name="T64" fmla="*/ 3816 w 441"/>
              <a:gd name="T65" fmla="*/ 143217 h 427"/>
              <a:gd name="T66" fmla="*/ 12210 w 441"/>
              <a:gd name="T67" fmla="*/ 127922 h 427"/>
              <a:gd name="T68" fmla="*/ 22895 w 441"/>
              <a:gd name="T69" fmla="*/ 117493 h 427"/>
              <a:gd name="T70" fmla="*/ 39684 w 441"/>
              <a:gd name="T71" fmla="*/ 108455 h 427"/>
              <a:gd name="T72" fmla="*/ 57236 w 441"/>
              <a:gd name="T73" fmla="*/ 102894 h 427"/>
              <a:gd name="T74" fmla="*/ 74789 w 441"/>
              <a:gd name="T75" fmla="*/ 99417 h 427"/>
              <a:gd name="T76" fmla="*/ 96920 w 441"/>
              <a:gd name="T77" fmla="*/ 98027 h 427"/>
              <a:gd name="T78" fmla="*/ 117525 w 441"/>
              <a:gd name="T79" fmla="*/ 99417 h 427"/>
              <a:gd name="T80" fmla="*/ 128973 w 441"/>
              <a:gd name="T81" fmla="*/ 96637 h 427"/>
              <a:gd name="T82" fmla="*/ 132788 w 441"/>
              <a:gd name="T83" fmla="*/ 88989 h 427"/>
              <a:gd name="T84" fmla="*/ 136604 w 441"/>
              <a:gd name="T85" fmla="*/ 78561 h 427"/>
              <a:gd name="T86" fmla="*/ 140420 w 441"/>
              <a:gd name="T87" fmla="*/ 67437 h 427"/>
              <a:gd name="T88" fmla="*/ 144236 w 441"/>
              <a:gd name="T89" fmla="*/ 57009 h 427"/>
              <a:gd name="T90" fmla="*/ 148051 w 441"/>
              <a:gd name="T91" fmla="*/ 46580 h 427"/>
              <a:gd name="T92" fmla="*/ 154157 w 441"/>
              <a:gd name="T93" fmla="*/ 34066 h 427"/>
              <a:gd name="T94" fmla="*/ 161025 w 441"/>
              <a:gd name="T95" fmla="*/ 28504 h 4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41" h="427">
                <a:moveTo>
                  <a:pt x="211" y="41"/>
                </a:moveTo>
                <a:lnTo>
                  <a:pt x="224" y="27"/>
                </a:lnTo>
                <a:lnTo>
                  <a:pt x="237" y="17"/>
                </a:lnTo>
                <a:lnTo>
                  <a:pt x="252" y="9"/>
                </a:lnTo>
                <a:lnTo>
                  <a:pt x="269" y="5"/>
                </a:lnTo>
                <a:lnTo>
                  <a:pt x="284" y="0"/>
                </a:lnTo>
                <a:lnTo>
                  <a:pt x="299" y="0"/>
                </a:lnTo>
                <a:lnTo>
                  <a:pt x="314" y="0"/>
                </a:lnTo>
                <a:lnTo>
                  <a:pt x="331" y="4"/>
                </a:lnTo>
                <a:lnTo>
                  <a:pt x="344" y="7"/>
                </a:lnTo>
                <a:lnTo>
                  <a:pt x="358" y="15"/>
                </a:lnTo>
                <a:lnTo>
                  <a:pt x="371" y="22"/>
                </a:lnTo>
                <a:lnTo>
                  <a:pt x="383" y="34"/>
                </a:lnTo>
                <a:lnTo>
                  <a:pt x="395" y="46"/>
                </a:lnTo>
                <a:lnTo>
                  <a:pt x="405" y="61"/>
                </a:lnTo>
                <a:lnTo>
                  <a:pt x="415" y="77"/>
                </a:lnTo>
                <a:lnTo>
                  <a:pt x="423" y="96"/>
                </a:lnTo>
                <a:lnTo>
                  <a:pt x="426" y="111"/>
                </a:lnTo>
                <a:lnTo>
                  <a:pt x="431" y="128"/>
                </a:lnTo>
                <a:lnTo>
                  <a:pt x="435" y="144"/>
                </a:lnTo>
                <a:lnTo>
                  <a:pt x="438" y="161"/>
                </a:lnTo>
                <a:lnTo>
                  <a:pt x="440" y="176"/>
                </a:lnTo>
                <a:lnTo>
                  <a:pt x="441" y="193"/>
                </a:lnTo>
                <a:lnTo>
                  <a:pt x="441" y="210"/>
                </a:lnTo>
                <a:lnTo>
                  <a:pt x="441" y="226"/>
                </a:lnTo>
                <a:lnTo>
                  <a:pt x="440" y="241"/>
                </a:lnTo>
                <a:lnTo>
                  <a:pt x="438" y="260"/>
                </a:lnTo>
                <a:lnTo>
                  <a:pt x="435" y="276"/>
                </a:lnTo>
                <a:lnTo>
                  <a:pt x="431" y="293"/>
                </a:lnTo>
                <a:lnTo>
                  <a:pt x="426" y="310"/>
                </a:lnTo>
                <a:lnTo>
                  <a:pt x="421" y="328"/>
                </a:lnTo>
                <a:lnTo>
                  <a:pt x="415" y="343"/>
                </a:lnTo>
                <a:lnTo>
                  <a:pt x="410" y="362"/>
                </a:lnTo>
                <a:lnTo>
                  <a:pt x="405" y="370"/>
                </a:lnTo>
                <a:lnTo>
                  <a:pt x="400" y="377"/>
                </a:lnTo>
                <a:lnTo>
                  <a:pt x="395" y="384"/>
                </a:lnTo>
                <a:lnTo>
                  <a:pt x="390" y="390"/>
                </a:lnTo>
                <a:lnTo>
                  <a:pt x="383" y="395"/>
                </a:lnTo>
                <a:lnTo>
                  <a:pt x="378" y="402"/>
                </a:lnTo>
                <a:lnTo>
                  <a:pt x="370" y="407"/>
                </a:lnTo>
                <a:lnTo>
                  <a:pt x="363" y="412"/>
                </a:lnTo>
                <a:lnTo>
                  <a:pt x="354" y="415"/>
                </a:lnTo>
                <a:lnTo>
                  <a:pt x="348" y="419"/>
                </a:lnTo>
                <a:lnTo>
                  <a:pt x="338" y="420"/>
                </a:lnTo>
                <a:lnTo>
                  <a:pt x="331" y="424"/>
                </a:lnTo>
                <a:lnTo>
                  <a:pt x="323" y="425"/>
                </a:lnTo>
                <a:lnTo>
                  <a:pt x="313" y="427"/>
                </a:lnTo>
                <a:lnTo>
                  <a:pt x="304" y="427"/>
                </a:lnTo>
                <a:lnTo>
                  <a:pt x="296" y="427"/>
                </a:lnTo>
                <a:lnTo>
                  <a:pt x="269" y="427"/>
                </a:lnTo>
                <a:lnTo>
                  <a:pt x="242" y="425"/>
                </a:lnTo>
                <a:lnTo>
                  <a:pt x="216" y="420"/>
                </a:lnTo>
                <a:lnTo>
                  <a:pt x="189" y="417"/>
                </a:lnTo>
                <a:lnTo>
                  <a:pt x="164" y="410"/>
                </a:lnTo>
                <a:lnTo>
                  <a:pt x="139" y="402"/>
                </a:lnTo>
                <a:lnTo>
                  <a:pt x="112" y="390"/>
                </a:lnTo>
                <a:lnTo>
                  <a:pt x="92" y="380"/>
                </a:lnTo>
                <a:lnTo>
                  <a:pt x="68" y="365"/>
                </a:lnTo>
                <a:lnTo>
                  <a:pt x="50" y="350"/>
                </a:lnTo>
                <a:lnTo>
                  <a:pt x="33" y="332"/>
                </a:lnTo>
                <a:lnTo>
                  <a:pt x="20" y="313"/>
                </a:lnTo>
                <a:lnTo>
                  <a:pt x="10" y="292"/>
                </a:lnTo>
                <a:lnTo>
                  <a:pt x="5" y="268"/>
                </a:lnTo>
                <a:lnTo>
                  <a:pt x="0" y="243"/>
                </a:lnTo>
                <a:lnTo>
                  <a:pt x="5" y="218"/>
                </a:lnTo>
                <a:lnTo>
                  <a:pt x="5" y="206"/>
                </a:lnTo>
                <a:lnTo>
                  <a:pt x="10" y="196"/>
                </a:lnTo>
                <a:lnTo>
                  <a:pt x="16" y="184"/>
                </a:lnTo>
                <a:lnTo>
                  <a:pt x="23" y="176"/>
                </a:lnTo>
                <a:lnTo>
                  <a:pt x="30" y="169"/>
                </a:lnTo>
                <a:lnTo>
                  <a:pt x="42" y="163"/>
                </a:lnTo>
                <a:lnTo>
                  <a:pt x="52" y="156"/>
                </a:lnTo>
                <a:lnTo>
                  <a:pt x="63" y="153"/>
                </a:lnTo>
                <a:lnTo>
                  <a:pt x="75" y="148"/>
                </a:lnTo>
                <a:lnTo>
                  <a:pt x="87" y="144"/>
                </a:lnTo>
                <a:lnTo>
                  <a:pt x="98" y="143"/>
                </a:lnTo>
                <a:lnTo>
                  <a:pt x="113" y="143"/>
                </a:lnTo>
                <a:lnTo>
                  <a:pt x="127" y="141"/>
                </a:lnTo>
                <a:lnTo>
                  <a:pt x="140" y="143"/>
                </a:lnTo>
                <a:lnTo>
                  <a:pt x="154" y="143"/>
                </a:lnTo>
                <a:lnTo>
                  <a:pt x="169" y="146"/>
                </a:lnTo>
                <a:lnTo>
                  <a:pt x="169" y="139"/>
                </a:lnTo>
                <a:lnTo>
                  <a:pt x="172" y="134"/>
                </a:lnTo>
                <a:lnTo>
                  <a:pt x="174" y="128"/>
                </a:lnTo>
                <a:lnTo>
                  <a:pt x="177" y="121"/>
                </a:lnTo>
                <a:lnTo>
                  <a:pt x="179" y="113"/>
                </a:lnTo>
                <a:lnTo>
                  <a:pt x="182" y="106"/>
                </a:lnTo>
                <a:lnTo>
                  <a:pt x="184" y="97"/>
                </a:lnTo>
                <a:lnTo>
                  <a:pt x="187" y="92"/>
                </a:lnTo>
                <a:lnTo>
                  <a:pt x="189" y="82"/>
                </a:lnTo>
                <a:lnTo>
                  <a:pt x="190" y="76"/>
                </a:lnTo>
                <a:lnTo>
                  <a:pt x="194" y="67"/>
                </a:lnTo>
                <a:lnTo>
                  <a:pt x="197" y="62"/>
                </a:lnTo>
                <a:lnTo>
                  <a:pt x="202" y="49"/>
                </a:lnTo>
                <a:lnTo>
                  <a:pt x="211" y="41"/>
                </a:lnTo>
                <a:close/>
              </a:path>
            </a:pathLst>
          </a:custGeom>
          <a:solidFill>
            <a:srgbClr val="F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3" name="Line 32"/>
          <p:cNvSpPr>
            <a:spLocks noChangeShapeType="1"/>
          </p:cNvSpPr>
          <p:nvPr/>
        </p:nvSpPr>
        <p:spPr bwMode="auto">
          <a:xfrm>
            <a:off x="1019175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4" name="Line 33"/>
          <p:cNvSpPr>
            <a:spLocks noChangeShapeType="1"/>
          </p:cNvSpPr>
          <p:nvPr/>
        </p:nvSpPr>
        <p:spPr bwMode="auto">
          <a:xfrm>
            <a:off x="707246" y="0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Oval 5"/>
          <p:cNvSpPr>
            <a:spLocks noChangeArrowheads="1"/>
          </p:cNvSpPr>
          <p:nvPr/>
        </p:nvSpPr>
        <p:spPr bwMode="auto">
          <a:xfrm>
            <a:off x="7606206" y="1556296"/>
            <a:ext cx="936625" cy="862013"/>
          </a:xfrm>
          <a:prstGeom prst="ellipse">
            <a:avLst/>
          </a:prstGeom>
          <a:solidFill>
            <a:srgbClr val="99CC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6" name="Oval 5"/>
          <p:cNvSpPr>
            <a:spLocks noChangeArrowheads="1"/>
          </p:cNvSpPr>
          <p:nvPr/>
        </p:nvSpPr>
        <p:spPr bwMode="auto">
          <a:xfrm>
            <a:off x="6216650" y="171651"/>
            <a:ext cx="936625" cy="862013"/>
          </a:xfrm>
          <a:prstGeom prst="ellipse">
            <a:avLst/>
          </a:prstGeom>
          <a:solidFill>
            <a:srgbClr val="99CC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7" name="Oval 6"/>
          <p:cNvSpPr>
            <a:spLocks noChangeArrowheads="1"/>
          </p:cNvSpPr>
          <p:nvPr/>
        </p:nvSpPr>
        <p:spPr bwMode="auto">
          <a:xfrm>
            <a:off x="7716534" y="1706563"/>
            <a:ext cx="668338" cy="635000"/>
          </a:xfrm>
          <a:prstGeom prst="ellipse">
            <a:avLst/>
          </a:prstGeom>
          <a:solidFill>
            <a:srgbClr val="FF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8" name="Oval 6"/>
          <p:cNvSpPr>
            <a:spLocks noChangeArrowheads="1"/>
          </p:cNvSpPr>
          <p:nvPr/>
        </p:nvSpPr>
        <p:spPr bwMode="auto">
          <a:xfrm>
            <a:off x="6350793" y="389686"/>
            <a:ext cx="668338" cy="635000"/>
          </a:xfrm>
          <a:prstGeom prst="ellipse">
            <a:avLst/>
          </a:prstGeom>
          <a:solidFill>
            <a:srgbClr val="FF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9" name="Freeform 247"/>
          <p:cNvSpPr>
            <a:spLocks/>
          </p:cNvSpPr>
          <p:nvPr/>
        </p:nvSpPr>
        <p:spPr bwMode="auto">
          <a:xfrm>
            <a:off x="7306012" y="2564904"/>
            <a:ext cx="647700" cy="2089150"/>
          </a:xfrm>
          <a:custGeom>
            <a:avLst/>
            <a:gdLst>
              <a:gd name="T0" fmla="*/ 645644 w 315"/>
              <a:gd name="T1" fmla="*/ 936972 h 1262"/>
              <a:gd name="T2" fmla="*/ 629194 w 315"/>
              <a:gd name="T3" fmla="*/ 706868 h 1262"/>
              <a:gd name="T4" fmla="*/ 594239 w 315"/>
              <a:gd name="T5" fmla="*/ 485040 h 1262"/>
              <a:gd name="T6" fmla="*/ 546947 w 315"/>
              <a:gd name="T7" fmla="*/ 274801 h 1262"/>
              <a:gd name="T8" fmla="*/ 489373 w 315"/>
              <a:gd name="T9" fmla="*/ 157266 h 1262"/>
              <a:gd name="T10" fmla="*/ 433856 w 315"/>
              <a:gd name="T11" fmla="*/ 132434 h 1262"/>
              <a:gd name="T12" fmla="*/ 372170 w 315"/>
              <a:gd name="T13" fmla="*/ 110914 h 1262"/>
              <a:gd name="T14" fmla="*/ 310485 w 315"/>
              <a:gd name="T15" fmla="*/ 87738 h 1262"/>
              <a:gd name="T16" fmla="*/ 242630 w 315"/>
              <a:gd name="T17" fmla="*/ 66217 h 1262"/>
              <a:gd name="T18" fmla="*/ 176832 w 315"/>
              <a:gd name="T19" fmla="*/ 44697 h 1262"/>
              <a:gd name="T20" fmla="*/ 108978 w 315"/>
              <a:gd name="T21" fmla="*/ 26487 h 1262"/>
              <a:gd name="T22" fmla="*/ 34955 w 315"/>
              <a:gd name="T23" fmla="*/ 9933 h 1262"/>
              <a:gd name="T24" fmla="*/ 30843 w 315"/>
              <a:gd name="T25" fmla="*/ 9933 h 1262"/>
              <a:gd name="T26" fmla="*/ 88416 w 315"/>
              <a:gd name="T27" fmla="*/ 26487 h 1262"/>
              <a:gd name="T28" fmla="*/ 148046 w 315"/>
              <a:gd name="T29" fmla="*/ 44697 h 1262"/>
              <a:gd name="T30" fmla="*/ 205619 w 315"/>
              <a:gd name="T31" fmla="*/ 64562 h 1262"/>
              <a:gd name="T32" fmla="*/ 259080 w 315"/>
              <a:gd name="T33" fmla="*/ 82771 h 1262"/>
              <a:gd name="T34" fmla="*/ 314597 w 315"/>
              <a:gd name="T35" fmla="*/ 104292 h 1262"/>
              <a:gd name="T36" fmla="*/ 363946 w 315"/>
              <a:gd name="T37" fmla="*/ 125813 h 1262"/>
              <a:gd name="T38" fmla="*/ 413294 w 315"/>
              <a:gd name="T39" fmla="*/ 148989 h 1262"/>
              <a:gd name="T40" fmla="*/ 444137 w 315"/>
              <a:gd name="T41" fmla="*/ 163887 h 1262"/>
              <a:gd name="T42" fmla="*/ 481149 w 315"/>
              <a:gd name="T43" fmla="*/ 274801 h 1262"/>
              <a:gd name="T44" fmla="*/ 536666 w 315"/>
              <a:gd name="T45" fmla="*/ 491662 h 1262"/>
              <a:gd name="T46" fmla="*/ 573677 w 315"/>
              <a:gd name="T47" fmla="*/ 715145 h 1262"/>
              <a:gd name="T48" fmla="*/ 592183 w 315"/>
              <a:gd name="T49" fmla="*/ 943594 h 1262"/>
              <a:gd name="T50" fmla="*/ 592183 w 315"/>
              <a:gd name="T51" fmla="*/ 1167077 h 1262"/>
              <a:gd name="T52" fmla="*/ 575733 w 315"/>
              <a:gd name="T53" fmla="*/ 1382282 h 1262"/>
              <a:gd name="T54" fmla="*/ 538722 w 315"/>
              <a:gd name="T55" fmla="*/ 1597488 h 1262"/>
              <a:gd name="T56" fmla="*/ 485261 w 315"/>
              <a:gd name="T57" fmla="*/ 1812694 h 1262"/>
              <a:gd name="T58" fmla="*/ 450306 w 315"/>
              <a:gd name="T59" fmla="*/ 1925263 h 1262"/>
              <a:gd name="T60" fmla="*/ 419463 w 315"/>
              <a:gd name="T61" fmla="*/ 1940161 h 1262"/>
              <a:gd name="T62" fmla="*/ 368058 w 315"/>
              <a:gd name="T63" fmla="*/ 1963337 h 1262"/>
              <a:gd name="T64" fmla="*/ 318710 w 315"/>
              <a:gd name="T65" fmla="*/ 1984858 h 1262"/>
              <a:gd name="T66" fmla="*/ 265249 w 315"/>
              <a:gd name="T67" fmla="*/ 2004723 h 1262"/>
              <a:gd name="T68" fmla="*/ 209731 w 315"/>
              <a:gd name="T69" fmla="*/ 2024588 h 1262"/>
              <a:gd name="T70" fmla="*/ 154214 w 315"/>
              <a:gd name="T71" fmla="*/ 2042798 h 1262"/>
              <a:gd name="T72" fmla="*/ 94585 w 315"/>
              <a:gd name="T73" fmla="*/ 2062663 h 1262"/>
              <a:gd name="T74" fmla="*/ 34955 w 315"/>
              <a:gd name="T75" fmla="*/ 2079217 h 1262"/>
              <a:gd name="T76" fmla="*/ 39068 w 315"/>
              <a:gd name="T77" fmla="*/ 2079217 h 1262"/>
              <a:gd name="T78" fmla="*/ 111034 w 315"/>
              <a:gd name="T79" fmla="*/ 2062663 h 1262"/>
              <a:gd name="T80" fmla="*/ 178889 w 315"/>
              <a:gd name="T81" fmla="*/ 2042798 h 1262"/>
              <a:gd name="T82" fmla="*/ 244687 w 315"/>
              <a:gd name="T83" fmla="*/ 2022933 h 1262"/>
              <a:gd name="T84" fmla="*/ 310485 w 315"/>
              <a:gd name="T85" fmla="*/ 2001412 h 1262"/>
              <a:gd name="T86" fmla="*/ 374227 w 315"/>
              <a:gd name="T87" fmla="*/ 1978236 h 1262"/>
              <a:gd name="T88" fmla="*/ 433856 w 315"/>
              <a:gd name="T89" fmla="*/ 1955060 h 1262"/>
              <a:gd name="T90" fmla="*/ 489373 w 315"/>
              <a:gd name="T91" fmla="*/ 1933540 h 1262"/>
              <a:gd name="T92" fmla="*/ 546947 w 315"/>
              <a:gd name="T93" fmla="*/ 1820971 h 1262"/>
              <a:gd name="T94" fmla="*/ 594239 w 315"/>
              <a:gd name="T95" fmla="*/ 1610731 h 1262"/>
              <a:gd name="T96" fmla="*/ 627138 w 315"/>
              <a:gd name="T97" fmla="*/ 1395526 h 1262"/>
              <a:gd name="T98" fmla="*/ 645644 w 315"/>
              <a:gd name="T99" fmla="*/ 1170388 h 12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15" h="1262">
                <a:moveTo>
                  <a:pt x="315" y="638"/>
                </a:moveTo>
                <a:lnTo>
                  <a:pt x="314" y="566"/>
                </a:lnTo>
                <a:lnTo>
                  <a:pt x="311" y="496"/>
                </a:lnTo>
                <a:lnTo>
                  <a:pt x="306" y="427"/>
                </a:lnTo>
                <a:lnTo>
                  <a:pt x="298" y="360"/>
                </a:lnTo>
                <a:lnTo>
                  <a:pt x="289" y="293"/>
                </a:lnTo>
                <a:lnTo>
                  <a:pt x="279" y="229"/>
                </a:lnTo>
                <a:lnTo>
                  <a:pt x="266" y="166"/>
                </a:lnTo>
                <a:lnTo>
                  <a:pt x="252" y="103"/>
                </a:lnTo>
                <a:lnTo>
                  <a:pt x="238" y="95"/>
                </a:lnTo>
                <a:lnTo>
                  <a:pt x="224" y="88"/>
                </a:lnTo>
                <a:lnTo>
                  <a:pt x="211" y="80"/>
                </a:lnTo>
                <a:lnTo>
                  <a:pt x="196" y="74"/>
                </a:lnTo>
                <a:lnTo>
                  <a:pt x="181" y="67"/>
                </a:lnTo>
                <a:lnTo>
                  <a:pt x="166" y="60"/>
                </a:lnTo>
                <a:lnTo>
                  <a:pt x="151" y="53"/>
                </a:lnTo>
                <a:lnTo>
                  <a:pt x="134" y="46"/>
                </a:lnTo>
                <a:lnTo>
                  <a:pt x="118" y="40"/>
                </a:lnTo>
                <a:lnTo>
                  <a:pt x="102" y="34"/>
                </a:lnTo>
                <a:lnTo>
                  <a:pt x="86" y="27"/>
                </a:lnTo>
                <a:lnTo>
                  <a:pt x="69" y="22"/>
                </a:lnTo>
                <a:lnTo>
                  <a:pt x="53" y="16"/>
                </a:lnTo>
                <a:lnTo>
                  <a:pt x="35" y="10"/>
                </a:lnTo>
                <a:lnTo>
                  <a:pt x="17" y="6"/>
                </a:lnTo>
                <a:lnTo>
                  <a:pt x="0" y="0"/>
                </a:lnTo>
                <a:lnTo>
                  <a:pt x="15" y="6"/>
                </a:lnTo>
                <a:lnTo>
                  <a:pt x="30" y="10"/>
                </a:lnTo>
                <a:lnTo>
                  <a:pt x="43" y="16"/>
                </a:lnTo>
                <a:lnTo>
                  <a:pt x="58" y="22"/>
                </a:lnTo>
                <a:lnTo>
                  <a:pt x="72" y="27"/>
                </a:lnTo>
                <a:lnTo>
                  <a:pt x="86" y="33"/>
                </a:lnTo>
                <a:lnTo>
                  <a:pt x="100" y="39"/>
                </a:lnTo>
                <a:lnTo>
                  <a:pt x="114" y="45"/>
                </a:lnTo>
                <a:lnTo>
                  <a:pt x="126" y="50"/>
                </a:lnTo>
                <a:lnTo>
                  <a:pt x="139" y="57"/>
                </a:lnTo>
                <a:lnTo>
                  <a:pt x="153" y="63"/>
                </a:lnTo>
                <a:lnTo>
                  <a:pt x="164" y="70"/>
                </a:lnTo>
                <a:lnTo>
                  <a:pt x="177" y="76"/>
                </a:lnTo>
                <a:lnTo>
                  <a:pt x="190" y="83"/>
                </a:lnTo>
                <a:lnTo>
                  <a:pt x="201" y="90"/>
                </a:lnTo>
                <a:lnTo>
                  <a:pt x="213" y="97"/>
                </a:lnTo>
                <a:lnTo>
                  <a:pt x="216" y="99"/>
                </a:lnTo>
                <a:lnTo>
                  <a:pt x="217" y="102"/>
                </a:lnTo>
                <a:lnTo>
                  <a:pt x="234" y="166"/>
                </a:lnTo>
                <a:lnTo>
                  <a:pt x="249" y="230"/>
                </a:lnTo>
                <a:lnTo>
                  <a:pt x="261" y="297"/>
                </a:lnTo>
                <a:lnTo>
                  <a:pt x="270" y="364"/>
                </a:lnTo>
                <a:lnTo>
                  <a:pt x="279" y="432"/>
                </a:lnTo>
                <a:lnTo>
                  <a:pt x="284" y="501"/>
                </a:lnTo>
                <a:lnTo>
                  <a:pt x="288" y="570"/>
                </a:lnTo>
                <a:lnTo>
                  <a:pt x="289" y="639"/>
                </a:lnTo>
                <a:lnTo>
                  <a:pt x="288" y="705"/>
                </a:lnTo>
                <a:lnTo>
                  <a:pt x="284" y="769"/>
                </a:lnTo>
                <a:lnTo>
                  <a:pt x="280" y="835"/>
                </a:lnTo>
                <a:lnTo>
                  <a:pt x="272" y="900"/>
                </a:lnTo>
                <a:lnTo>
                  <a:pt x="262" y="965"/>
                </a:lnTo>
                <a:lnTo>
                  <a:pt x="250" y="1030"/>
                </a:lnTo>
                <a:lnTo>
                  <a:pt x="236" y="1095"/>
                </a:lnTo>
                <a:lnTo>
                  <a:pt x="220" y="1159"/>
                </a:lnTo>
                <a:lnTo>
                  <a:pt x="219" y="1163"/>
                </a:lnTo>
                <a:lnTo>
                  <a:pt x="215" y="1165"/>
                </a:lnTo>
                <a:lnTo>
                  <a:pt x="204" y="1172"/>
                </a:lnTo>
                <a:lnTo>
                  <a:pt x="192" y="1179"/>
                </a:lnTo>
                <a:lnTo>
                  <a:pt x="179" y="1186"/>
                </a:lnTo>
                <a:lnTo>
                  <a:pt x="167" y="1192"/>
                </a:lnTo>
                <a:lnTo>
                  <a:pt x="155" y="1199"/>
                </a:lnTo>
                <a:lnTo>
                  <a:pt x="141" y="1204"/>
                </a:lnTo>
                <a:lnTo>
                  <a:pt x="129" y="1211"/>
                </a:lnTo>
                <a:lnTo>
                  <a:pt x="116" y="1217"/>
                </a:lnTo>
                <a:lnTo>
                  <a:pt x="102" y="1223"/>
                </a:lnTo>
                <a:lnTo>
                  <a:pt x="88" y="1229"/>
                </a:lnTo>
                <a:lnTo>
                  <a:pt x="75" y="1234"/>
                </a:lnTo>
                <a:lnTo>
                  <a:pt x="61" y="1240"/>
                </a:lnTo>
                <a:lnTo>
                  <a:pt x="46" y="1246"/>
                </a:lnTo>
                <a:lnTo>
                  <a:pt x="32" y="1252"/>
                </a:lnTo>
                <a:lnTo>
                  <a:pt x="17" y="1256"/>
                </a:lnTo>
                <a:lnTo>
                  <a:pt x="2" y="1262"/>
                </a:lnTo>
                <a:lnTo>
                  <a:pt x="19" y="1256"/>
                </a:lnTo>
                <a:lnTo>
                  <a:pt x="37" y="1252"/>
                </a:lnTo>
                <a:lnTo>
                  <a:pt x="54" y="1246"/>
                </a:lnTo>
                <a:lnTo>
                  <a:pt x="71" y="1240"/>
                </a:lnTo>
                <a:lnTo>
                  <a:pt x="87" y="1234"/>
                </a:lnTo>
                <a:lnTo>
                  <a:pt x="103" y="1229"/>
                </a:lnTo>
                <a:lnTo>
                  <a:pt x="119" y="1222"/>
                </a:lnTo>
                <a:lnTo>
                  <a:pt x="136" y="1216"/>
                </a:lnTo>
                <a:lnTo>
                  <a:pt x="151" y="1209"/>
                </a:lnTo>
                <a:lnTo>
                  <a:pt x="167" y="1202"/>
                </a:lnTo>
                <a:lnTo>
                  <a:pt x="182" y="1195"/>
                </a:lnTo>
                <a:lnTo>
                  <a:pt x="196" y="1188"/>
                </a:lnTo>
                <a:lnTo>
                  <a:pt x="211" y="1181"/>
                </a:lnTo>
                <a:lnTo>
                  <a:pt x="224" y="1174"/>
                </a:lnTo>
                <a:lnTo>
                  <a:pt x="238" y="1168"/>
                </a:lnTo>
                <a:lnTo>
                  <a:pt x="252" y="1159"/>
                </a:lnTo>
                <a:lnTo>
                  <a:pt x="266" y="1100"/>
                </a:lnTo>
                <a:lnTo>
                  <a:pt x="279" y="1037"/>
                </a:lnTo>
                <a:lnTo>
                  <a:pt x="289" y="973"/>
                </a:lnTo>
                <a:lnTo>
                  <a:pt x="298" y="908"/>
                </a:lnTo>
                <a:lnTo>
                  <a:pt x="305" y="843"/>
                </a:lnTo>
                <a:lnTo>
                  <a:pt x="311" y="775"/>
                </a:lnTo>
                <a:lnTo>
                  <a:pt x="314" y="707"/>
                </a:lnTo>
                <a:lnTo>
                  <a:pt x="315" y="638"/>
                </a:lnTo>
                <a:close/>
              </a:path>
            </a:pathLst>
          </a:custGeom>
          <a:solidFill>
            <a:srgbClr val="CCFF33"/>
          </a:solidFill>
          <a:ln w="9525">
            <a:solidFill>
              <a:srgbClr val="CCFF33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21" name="Freeform 246"/>
          <p:cNvSpPr>
            <a:spLocks/>
          </p:cNvSpPr>
          <p:nvPr/>
        </p:nvSpPr>
        <p:spPr bwMode="auto">
          <a:xfrm>
            <a:off x="1743077" y="2510928"/>
            <a:ext cx="696912" cy="2143125"/>
          </a:xfrm>
          <a:custGeom>
            <a:avLst/>
            <a:gdLst>
              <a:gd name="T0" fmla="*/ 238526 w 336"/>
              <a:gd name="T1" fmla="*/ 1966372 h 1261"/>
              <a:gd name="T2" fmla="*/ 176302 w 336"/>
              <a:gd name="T3" fmla="*/ 1748831 h 1261"/>
              <a:gd name="T4" fmla="*/ 132745 w 336"/>
              <a:gd name="T5" fmla="*/ 1529590 h 1261"/>
              <a:gd name="T6" fmla="*/ 107855 w 336"/>
              <a:gd name="T7" fmla="*/ 1308649 h 1261"/>
              <a:gd name="T8" fmla="*/ 97485 w 336"/>
              <a:gd name="T9" fmla="*/ 1086009 h 1261"/>
              <a:gd name="T10" fmla="*/ 107855 w 336"/>
              <a:gd name="T11" fmla="*/ 849772 h 1261"/>
              <a:gd name="T12" fmla="*/ 134819 w 336"/>
              <a:gd name="T13" fmla="*/ 618634 h 1261"/>
              <a:gd name="T14" fmla="*/ 180450 w 336"/>
              <a:gd name="T15" fmla="*/ 394294 h 1261"/>
              <a:gd name="T16" fmla="*/ 242675 w 336"/>
              <a:gd name="T17" fmla="*/ 178452 h 1261"/>
              <a:gd name="T18" fmla="*/ 253045 w 336"/>
              <a:gd name="T19" fmla="*/ 168255 h 1261"/>
              <a:gd name="T20" fmla="*/ 302825 w 336"/>
              <a:gd name="T21" fmla="*/ 144461 h 1261"/>
              <a:gd name="T22" fmla="*/ 352604 w 336"/>
              <a:gd name="T23" fmla="*/ 120668 h 1261"/>
              <a:gd name="T24" fmla="*/ 406532 w 336"/>
              <a:gd name="T25" fmla="*/ 100273 h 1261"/>
              <a:gd name="T26" fmla="*/ 460460 w 336"/>
              <a:gd name="T27" fmla="*/ 78179 h 1261"/>
              <a:gd name="T28" fmla="*/ 518536 w 336"/>
              <a:gd name="T29" fmla="*/ 56085 h 1261"/>
              <a:gd name="T30" fmla="*/ 574538 w 336"/>
              <a:gd name="T31" fmla="*/ 37390 h 1261"/>
              <a:gd name="T32" fmla="*/ 634688 w 336"/>
              <a:gd name="T33" fmla="*/ 16995 h 1261"/>
              <a:gd name="T34" fmla="*/ 696912 w 336"/>
              <a:gd name="T35" fmla="*/ 0 h 1261"/>
              <a:gd name="T36" fmla="*/ 618095 w 336"/>
              <a:gd name="T37" fmla="*/ 18695 h 1261"/>
              <a:gd name="T38" fmla="*/ 541351 w 336"/>
              <a:gd name="T39" fmla="*/ 40789 h 1261"/>
              <a:gd name="T40" fmla="*/ 470830 w 336"/>
              <a:gd name="T41" fmla="*/ 62883 h 1261"/>
              <a:gd name="T42" fmla="*/ 398235 w 336"/>
              <a:gd name="T43" fmla="*/ 84977 h 1261"/>
              <a:gd name="T44" fmla="*/ 331863 w 336"/>
              <a:gd name="T45" fmla="*/ 110470 h 1261"/>
              <a:gd name="T46" fmla="*/ 265490 w 336"/>
              <a:gd name="T47" fmla="*/ 135964 h 1261"/>
              <a:gd name="T48" fmla="*/ 203266 w 336"/>
              <a:gd name="T49" fmla="*/ 164856 h 1261"/>
              <a:gd name="T50" fmla="*/ 143116 w 336"/>
              <a:gd name="T51" fmla="*/ 193748 h 1261"/>
              <a:gd name="T52" fmla="*/ 80892 w 336"/>
              <a:gd name="T53" fmla="*/ 406191 h 1261"/>
              <a:gd name="T54" fmla="*/ 35260 w 336"/>
              <a:gd name="T55" fmla="*/ 625432 h 1261"/>
              <a:gd name="T56" fmla="*/ 8297 w 336"/>
              <a:gd name="T57" fmla="*/ 853171 h 1261"/>
              <a:gd name="T58" fmla="*/ 0 w 336"/>
              <a:gd name="T59" fmla="*/ 1086009 h 1261"/>
              <a:gd name="T60" fmla="*/ 8297 w 336"/>
              <a:gd name="T61" fmla="*/ 1305250 h 1261"/>
              <a:gd name="T62" fmla="*/ 35260 w 336"/>
              <a:gd name="T63" fmla="*/ 1524491 h 1261"/>
              <a:gd name="T64" fmla="*/ 78817 w 336"/>
              <a:gd name="T65" fmla="*/ 1740333 h 1261"/>
              <a:gd name="T66" fmla="*/ 138968 w 336"/>
              <a:gd name="T67" fmla="*/ 1951077 h 1261"/>
              <a:gd name="T68" fmla="*/ 197044 w 336"/>
              <a:gd name="T69" fmla="*/ 1979969 h 1261"/>
              <a:gd name="T70" fmla="*/ 259268 w 336"/>
              <a:gd name="T71" fmla="*/ 2007161 h 1261"/>
              <a:gd name="T72" fmla="*/ 327715 w 336"/>
              <a:gd name="T73" fmla="*/ 2032655 h 1261"/>
              <a:gd name="T74" fmla="*/ 394087 w 336"/>
              <a:gd name="T75" fmla="*/ 2058148 h 1261"/>
              <a:gd name="T76" fmla="*/ 464608 w 336"/>
              <a:gd name="T77" fmla="*/ 2081941 h 1261"/>
              <a:gd name="T78" fmla="*/ 537203 w 336"/>
              <a:gd name="T79" fmla="*/ 2104035 h 1261"/>
              <a:gd name="T80" fmla="*/ 613946 w 336"/>
              <a:gd name="T81" fmla="*/ 2122730 h 1261"/>
              <a:gd name="T82" fmla="*/ 692764 w 336"/>
              <a:gd name="T83" fmla="*/ 2143125 h 1261"/>
              <a:gd name="T84" fmla="*/ 630539 w 336"/>
              <a:gd name="T85" fmla="*/ 2124430 h 1261"/>
              <a:gd name="T86" fmla="*/ 570389 w 336"/>
              <a:gd name="T87" fmla="*/ 2107435 h 1261"/>
              <a:gd name="T88" fmla="*/ 514387 w 336"/>
              <a:gd name="T89" fmla="*/ 2088740 h 1261"/>
              <a:gd name="T90" fmla="*/ 456311 w 336"/>
              <a:gd name="T91" fmla="*/ 2066646 h 1261"/>
              <a:gd name="T92" fmla="*/ 400310 w 336"/>
              <a:gd name="T93" fmla="*/ 2044551 h 1261"/>
              <a:gd name="T94" fmla="*/ 348456 w 336"/>
              <a:gd name="T95" fmla="*/ 2024157 h 1261"/>
              <a:gd name="T96" fmla="*/ 298677 w 336"/>
              <a:gd name="T97" fmla="*/ 2000363 h 1261"/>
              <a:gd name="T98" fmla="*/ 248897 w 336"/>
              <a:gd name="T99" fmla="*/ 1976570 h 12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36" h="1261">
                <a:moveTo>
                  <a:pt x="116" y="1161"/>
                </a:moveTo>
                <a:lnTo>
                  <a:pt x="115" y="1157"/>
                </a:lnTo>
                <a:lnTo>
                  <a:pt x="99" y="1094"/>
                </a:lnTo>
                <a:lnTo>
                  <a:pt x="85" y="1029"/>
                </a:lnTo>
                <a:lnTo>
                  <a:pt x="74" y="966"/>
                </a:lnTo>
                <a:lnTo>
                  <a:pt x="64" y="900"/>
                </a:lnTo>
                <a:lnTo>
                  <a:pt x="56" y="836"/>
                </a:lnTo>
                <a:lnTo>
                  <a:pt x="52" y="770"/>
                </a:lnTo>
                <a:lnTo>
                  <a:pt x="48" y="705"/>
                </a:lnTo>
                <a:lnTo>
                  <a:pt x="47" y="639"/>
                </a:lnTo>
                <a:lnTo>
                  <a:pt x="48" y="569"/>
                </a:lnTo>
                <a:lnTo>
                  <a:pt x="52" y="500"/>
                </a:lnTo>
                <a:lnTo>
                  <a:pt x="57" y="432"/>
                </a:lnTo>
                <a:lnTo>
                  <a:pt x="65" y="364"/>
                </a:lnTo>
                <a:lnTo>
                  <a:pt x="75" y="298"/>
                </a:lnTo>
                <a:lnTo>
                  <a:pt x="87" y="232"/>
                </a:lnTo>
                <a:lnTo>
                  <a:pt x="101" y="168"/>
                </a:lnTo>
                <a:lnTo>
                  <a:pt x="117" y="105"/>
                </a:lnTo>
                <a:lnTo>
                  <a:pt x="118" y="101"/>
                </a:lnTo>
                <a:lnTo>
                  <a:pt x="122" y="99"/>
                </a:lnTo>
                <a:lnTo>
                  <a:pt x="133" y="92"/>
                </a:lnTo>
                <a:lnTo>
                  <a:pt x="146" y="85"/>
                </a:lnTo>
                <a:lnTo>
                  <a:pt x="158" y="78"/>
                </a:lnTo>
                <a:lnTo>
                  <a:pt x="170" y="71"/>
                </a:lnTo>
                <a:lnTo>
                  <a:pt x="183" y="64"/>
                </a:lnTo>
                <a:lnTo>
                  <a:pt x="196" y="59"/>
                </a:lnTo>
                <a:lnTo>
                  <a:pt x="208" y="52"/>
                </a:lnTo>
                <a:lnTo>
                  <a:pt x="222" y="46"/>
                </a:lnTo>
                <a:lnTo>
                  <a:pt x="236" y="39"/>
                </a:lnTo>
                <a:lnTo>
                  <a:pt x="250" y="33"/>
                </a:lnTo>
                <a:lnTo>
                  <a:pt x="264" y="27"/>
                </a:lnTo>
                <a:lnTo>
                  <a:pt x="277" y="22"/>
                </a:lnTo>
                <a:lnTo>
                  <a:pt x="291" y="16"/>
                </a:lnTo>
                <a:lnTo>
                  <a:pt x="306" y="10"/>
                </a:lnTo>
                <a:lnTo>
                  <a:pt x="321" y="6"/>
                </a:lnTo>
                <a:lnTo>
                  <a:pt x="336" y="0"/>
                </a:lnTo>
                <a:lnTo>
                  <a:pt x="317" y="6"/>
                </a:lnTo>
                <a:lnTo>
                  <a:pt x="298" y="11"/>
                </a:lnTo>
                <a:lnTo>
                  <a:pt x="280" y="17"/>
                </a:lnTo>
                <a:lnTo>
                  <a:pt x="261" y="24"/>
                </a:lnTo>
                <a:lnTo>
                  <a:pt x="244" y="30"/>
                </a:lnTo>
                <a:lnTo>
                  <a:pt x="227" y="37"/>
                </a:lnTo>
                <a:lnTo>
                  <a:pt x="209" y="44"/>
                </a:lnTo>
                <a:lnTo>
                  <a:pt x="192" y="50"/>
                </a:lnTo>
                <a:lnTo>
                  <a:pt x="176" y="59"/>
                </a:lnTo>
                <a:lnTo>
                  <a:pt x="160" y="65"/>
                </a:lnTo>
                <a:lnTo>
                  <a:pt x="144" y="74"/>
                </a:lnTo>
                <a:lnTo>
                  <a:pt x="128" y="80"/>
                </a:lnTo>
                <a:lnTo>
                  <a:pt x="113" y="88"/>
                </a:lnTo>
                <a:lnTo>
                  <a:pt x="98" y="97"/>
                </a:lnTo>
                <a:lnTo>
                  <a:pt x="83" y="106"/>
                </a:lnTo>
                <a:lnTo>
                  <a:pt x="69" y="114"/>
                </a:lnTo>
                <a:lnTo>
                  <a:pt x="53" y="176"/>
                </a:lnTo>
                <a:lnTo>
                  <a:pt x="39" y="239"/>
                </a:lnTo>
                <a:lnTo>
                  <a:pt x="26" y="303"/>
                </a:lnTo>
                <a:lnTo>
                  <a:pt x="17" y="368"/>
                </a:lnTo>
                <a:lnTo>
                  <a:pt x="9" y="435"/>
                </a:lnTo>
                <a:lnTo>
                  <a:pt x="4" y="502"/>
                </a:lnTo>
                <a:lnTo>
                  <a:pt x="1" y="570"/>
                </a:lnTo>
                <a:lnTo>
                  <a:pt x="0" y="639"/>
                </a:lnTo>
                <a:lnTo>
                  <a:pt x="1" y="703"/>
                </a:lnTo>
                <a:lnTo>
                  <a:pt x="4" y="768"/>
                </a:lnTo>
                <a:lnTo>
                  <a:pt x="9" y="832"/>
                </a:lnTo>
                <a:lnTo>
                  <a:pt x="17" y="897"/>
                </a:lnTo>
                <a:lnTo>
                  <a:pt x="26" y="960"/>
                </a:lnTo>
                <a:lnTo>
                  <a:pt x="38" y="1024"/>
                </a:lnTo>
                <a:lnTo>
                  <a:pt x="52" y="1086"/>
                </a:lnTo>
                <a:lnTo>
                  <a:pt x="67" y="1148"/>
                </a:lnTo>
                <a:lnTo>
                  <a:pt x="80" y="1156"/>
                </a:lnTo>
                <a:lnTo>
                  <a:pt x="95" y="1165"/>
                </a:lnTo>
                <a:lnTo>
                  <a:pt x="110" y="1173"/>
                </a:lnTo>
                <a:lnTo>
                  <a:pt x="125" y="1181"/>
                </a:lnTo>
                <a:lnTo>
                  <a:pt x="141" y="1188"/>
                </a:lnTo>
                <a:lnTo>
                  <a:pt x="158" y="1196"/>
                </a:lnTo>
                <a:lnTo>
                  <a:pt x="174" y="1203"/>
                </a:lnTo>
                <a:lnTo>
                  <a:pt x="190" y="1211"/>
                </a:lnTo>
                <a:lnTo>
                  <a:pt x="207" y="1218"/>
                </a:lnTo>
                <a:lnTo>
                  <a:pt x="224" y="1225"/>
                </a:lnTo>
                <a:lnTo>
                  <a:pt x="242" y="1231"/>
                </a:lnTo>
                <a:lnTo>
                  <a:pt x="259" y="1238"/>
                </a:lnTo>
                <a:lnTo>
                  <a:pt x="277" y="1244"/>
                </a:lnTo>
                <a:lnTo>
                  <a:pt x="296" y="1249"/>
                </a:lnTo>
                <a:lnTo>
                  <a:pt x="314" y="1255"/>
                </a:lnTo>
                <a:lnTo>
                  <a:pt x="334" y="1261"/>
                </a:lnTo>
                <a:lnTo>
                  <a:pt x="319" y="1256"/>
                </a:lnTo>
                <a:lnTo>
                  <a:pt x="304" y="1250"/>
                </a:lnTo>
                <a:lnTo>
                  <a:pt x="289" y="1245"/>
                </a:lnTo>
                <a:lnTo>
                  <a:pt x="275" y="1240"/>
                </a:lnTo>
                <a:lnTo>
                  <a:pt x="261" y="1234"/>
                </a:lnTo>
                <a:lnTo>
                  <a:pt x="248" y="1229"/>
                </a:lnTo>
                <a:lnTo>
                  <a:pt x="234" y="1223"/>
                </a:lnTo>
                <a:lnTo>
                  <a:pt x="220" y="1216"/>
                </a:lnTo>
                <a:lnTo>
                  <a:pt x="206" y="1210"/>
                </a:lnTo>
                <a:lnTo>
                  <a:pt x="193" y="1203"/>
                </a:lnTo>
                <a:lnTo>
                  <a:pt x="181" y="1197"/>
                </a:lnTo>
                <a:lnTo>
                  <a:pt x="168" y="1191"/>
                </a:lnTo>
                <a:lnTo>
                  <a:pt x="155" y="1184"/>
                </a:lnTo>
                <a:lnTo>
                  <a:pt x="144" y="1177"/>
                </a:lnTo>
                <a:lnTo>
                  <a:pt x="131" y="1170"/>
                </a:lnTo>
                <a:lnTo>
                  <a:pt x="120" y="1163"/>
                </a:lnTo>
                <a:lnTo>
                  <a:pt x="116" y="1161"/>
                </a:lnTo>
                <a:close/>
              </a:path>
            </a:pathLst>
          </a:custGeom>
          <a:solidFill>
            <a:srgbClr val="CC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FF33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4897259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8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6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AutoShape 3"/>
          <p:cNvSpPr>
            <a:spLocks noChangeArrowheads="1"/>
          </p:cNvSpPr>
          <p:nvPr/>
        </p:nvSpPr>
        <p:spPr bwMode="auto">
          <a:xfrm>
            <a:off x="179388" y="2060575"/>
            <a:ext cx="6408737" cy="4581525"/>
          </a:xfrm>
          <a:prstGeom prst="roundRect">
            <a:avLst>
              <a:gd name="adj" fmla="val 16667"/>
            </a:avLst>
          </a:prstGeom>
          <a:solidFill>
            <a:srgbClr val="FFCC00">
              <a:alpha val="98038"/>
            </a:srgbClr>
          </a:solidFill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7172" name="Picture 4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clock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 descr="clock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7" descr="clock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8" descr="clock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9" descr="clock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0" descr="clock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11" descr="clock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12" descr="clock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3" name="Picture 13" descr="clock9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4" name="Picture 14" descr="clock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5" name="Picture 15" descr="clock1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6" name="Picture 16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66"/>
          <p:cNvGrpSpPr>
            <a:grpSpLocks/>
          </p:cNvGrpSpPr>
          <p:nvPr/>
        </p:nvGrpSpPr>
        <p:grpSpPr bwMode="auto">
          <a:xfrm>
            <a:off x="7524328" y="692696"/>
            <a:ext cx="863600" cy="863600"/>
            <a:chOff x="3084" y="1039"/>
            <a:chExt cx="1251" cy="1220"/>
          </a:xfrm>
        </p:grpSpPr>
        <p:sp>
          <p:nvSpPr>
            <p:cNvPr id="19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3" name="مربع نص 102">
            <a:hlinkClick r:id="rId16" action="ppaction://hlinksldjump"/>
          </p:cNvPr>
          <p:cNvSpPr txBox="1"/>
          <p:nvPr/>
        </p:nvSpPr>
        <p:spPr>
          <a:xfrm>
            <a:off x="7650846" y="946557"/>
            <a:ext cx="6399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hlinkClick r:id="rId16" action="ppaction://hlinksldjump"/>
              </a:rPr>
              <a:t>عودة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7" name="Line 33"/>
          <p:cNvSpPr>
            <a:spLocks noChangeShapeType="1"/>
          </p:cNvSpPr>
          <p:nvPr/>
        </p:nvSpPr>
        <p:spPr bwMode="auto">
          <a:xfrm>
            <a:off x="1308100" y="-26988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8" name="Freeform 237"/>
          <p:cNvSpPr>
            <a:spLocks/>
          </p:cNvSpPr>
          <p:nvPr/>
        </p:nvSpPr>
        <p:spPr bwMode="auto">
          <a:xfrm>
            <a:off x="755650" y="1497013"/>
            <a:ext cx="412750" cy="419100"/>
          </a:xfrm>
          <a:custGeom>
            <a:avLst/>
            <a:gdLst>
              <a:gd name="T0" fmla="*/ 297392 w 390"/>
              <a:gd name="T1" fmla="*/ 0 h 329"/>
              <a:gd name="T2" fmla="*/ 328083 w 390"/>
              <a:gd name="T3" fmla="*/ 1274 h 329"/>
              <a:gd name="T4" fmla="*/ 354542 w 390"/>
              <a:gd name="T5" fmla="*/ 12739 h 329"/>
              <a:gd name="T6" fmla="*/ 377825 w 390"/>
              <a:gd name="T7" fmla="*/ 31847 h 329"/>
              <a:gd name="T8" fmla="*/ 394758 w 390"/>
              <a:gd name="T9" fmla="*/ 54776 h 329"/>
              <a:gd name="T10" fmla="*/ 407458 w 390"/>
              <a:gd name="T11" fmla="*/ 85349 h 329"/>
              <a:gd name="T12" fmla="*/ 412750 w 390"/>
              <a:gd name="T13" fmla="*/ 123564 h 329"/>
              <a:gd name="T14" fmla="*/ 409575 w 390"/>
              <a:gd name="T15" fmla="*/ 161780 h 329"/>
              <a:gd name="T16" fmla="*/ 400050 w 390"/>
              <a:gd name="T17" fmla="*/ 199996 h 329"/>
              <a:gd name="T18" fmla="*/ 388408 w 390"/>
              <a:gd name="T19" fmla="*/ 231843 h 329"/>
              <a:gd name="T20" fmla="*/ 373592 w 390"/>
              <a:gd name="T21" fmla="*/ 263689 h 329"/>
              <a:gd name="T22" fmla="*/ 359833 w 390"/>
              <a:gd name="T23" fmla="*/ 294262 h 329"/>
              <a:gd name="T24" fmla="*/ 341842 w 390"/>
              <a:gd name="T25" fmla="*/ 321013 h 329"/>
              <a:gd name="T26" fmla="*/ 320675 w 390"/>
              <a:gd name="T27" fmla="*/ 346490 h 329"/>
              <a:gd name="T28" fmla="*/ 297392 w 390"/>
              <a:gd name="T29" fmla="*/ 371967 h 329"/>
              <a:gd name="T30" fmla="*/ 273050 w 390"/>
              <a:gd name="T31" fmla="*/ 393623 h 329"/>
              <a:gd name="T32" fmla="*/ 251883 w 390"/>
              <a:gd name="T33" fmla="*/ 411457 h 329"/>
              <a:gd name="T34" fmla="*/ 236008 w 390"/>
              <a:gd name="T35" fmla="*/ 415278 h 329"/>
              <a:gd name="T36" fmla="*/ 220133 w 390"/>
              <a:gd name="T37" fmla="*/ 419100 h 329"/>
              <a:gd name="T38" fmla="*/ 204258 w 390"/>
              <a:gd name="T39" fmla="*/ 417826 h 329"/>
              <a:gd name="T40" fmla="*/ 189442 w 390"/>
              <a:gd name="T41" fmla="*/ 412731 h 329"/>
              <a:gd name="T42" fmla="*/ 173567 w 390"/>
              <a:gd name="T43" fmla="*/ 406361 h 329"/>
              <a:gd name="T44" fmla="*/ 152400 w 390"/>
              <a:gd name="T45" fmla="*/ 398718 h 329"/>
              <a:gd name="T46" fmla="*/ 122767 w 390"/>
              <a:gd name="T47" fmla="*/ 374515 h 329"/>
              <a:gd name="T48" fmla="*/ 85725 w 390"/>
              <a:gd name="T49" fmla="*/ 338847 h 329"/>
              <a:gd name="T50" fmla="*/ 52917 w 390"/>
              <a:gd name="T51" fmla="*/ 294262 h 329"/>
              <a:gd name="T52" fmla="*/ 26458 w 390"/>
              <a:gd name="T53" fmla="*/ 248403 h 329"/>
              <a:gd name="T54" fmla="*/ 7408 w 390"/>
              <a:gd name="T55" fmla="*/ 199996 h 329"/>
              <a:gd name="T56" fmla="*/ 0 w 390"/>
              <a:gd name="T57" fmla="*/ 150316 h 329"/>
              <a:gd name="T58" fmla="*/ 4233 w 390"/>
              <a:gd name="T59" fmla="*/ 99361 h 329"/>
              <a:gd name="T60" fmla="*/ 23283 w 390"/>
              <a:gd name="T61" fmla="*/ 53502 h 329"/>
              <a:gd name="T62" fmla="*/ 46567 w 390"/>
              <a:gd name="T63" fmla="*/ 20382 h 329"/>
              <a:gd name="T64" fmla="*/ 64558 w 390"/>
              <a:gd name="T65" fmla="*/ 7643 h 329"/>
              <a:gd name="T66" fmla="*/ 83608 w 390"/>
              <a:gd name="T67" fmla="*/ 3822 h 329"/>
              <a:gd name="T68" fmla="*/ 104775 w 390"/>
              <a:gd name="T69" fmla="*/ 3822 h 329"/>
              <a:gd name="T70" fmla="*/ 125942 w 390"/>
              <a:gd name="T71" fmla="*/ 12739 h 329"/>
              <a:gd name="T72" fmla="*/ 147108 w 390"/>
              <a:gd name="T73" fmla="*/ 22929 h 329"/>
              <a:gd name="T74" fmla="*/ 167217 w 390"/>
              <a:gd name="T75" fmla="*/ 39490 h 329"/>
              <a:gd name="T76" fmla="*/ 186267 w 390"/>
              <a:gd name="T77" fmla="*/ 59871 h 329"/>
              <a:gd name="T78" fmla="*/ 204258 w 390"/>
              <a:gd name="T79" fmla="*/ 61145 h 329"/>
              <a:gd name="T80" fmla="*/ 225425 w 390"/>
              <a:gd name="T81" fmla="*/ 42037 h 329"/>
              <a:gd name="T82" fmla="*/ 248708 w 390"/>
              <a:gd name="T83" fmla="*/ 20382 h 329"/>
              <a:gd name="T84" fmla="*/ 270933 w 390"/>
              <a:gd name="T85" fmla="*/ 6369 h 329"/>
              <a:gd name="T86" fmla="*/ 283633 w 390"/>
              <a:gd name="T87" fmla="*/ 6369 h 3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90" h="329">
                <a:moveTo>
                  <a:pt x="268" y="5"/>
                </a:moveTo>
                <a:lnTo>
                  <a:pt x="281" y="0"/>
                </a:lnTo>
                <a:lnTo>
                  <a:pt x="296" y="0"/>
                </a:lnTo>
                <a:lnTo>
                  <a:pt x="310" y="1"/>
                </a:lnTo>
                <a:lnTo>
                  <a:pt x="323" y="5"/>
                </a:lnTo>
                <a:lnTo>
                  <a:pt x="335" y="10"/>
                </a:lnTo>
                <a:lnTo>
                  <a:pt x="347" y="16"/>
                </a:lnTo>
                <a:lnTo>
                  <a:pt x="357" y="25"/>
                </a:lnTo>
                <a:lnTo>
                  <a:pt x="367" y="35"/>
                </a:lnTo>
                <a:lnTo>
                  <a:pt x="373" y="43"/>
                </a:lnTo>
                <a:lnTo>
                  <a:pt x="380" y="57"/>
                </a:lnTo>
                <a:lnTo>
                  <a:pt x="385" y="67"/>
                </a:lnTo>
                <a:lnTo>
                  <a:pt x="389" y="83"/>
                </a:lnTo>
                <a:lnTo>
                  <a:pt x="390" y="97"/>
                </a:lnTo>
                <a:lnTo>
                  <a:pt x="390" y="112"/>
                </a:lnTo>
                <a:lnTo>
                  <a:pt x="387" y="127"/>
                </a:lnTo>
                <a:lnTo>
                  <a:pt x="385" y="144"/>
                </a:lnTo>
                <a:lnTo>
                  <a:pt x="378" y="157"/>
                </a:lnTo>
                <a:lnTo>
                  <a:pt x="373" y="170"/>
                </a:lnTo>
                <a:lnTo>
                  <a:pt x="367" y="182"/>
                </a:lnTo>
                <a:lnTo>
                  <a:pt x="362" y="195"/>
                </a:lnTo>
                <a:lnTo>
                  <a:pt x="353" y="207"/>
                </a:lnTo>
                <a:lnTo>
                  <a:pt x="348" y="219"/>
                </a:lnTo>
                <a:lnTo>
                  <a:pt x="340" y="231"/>
                </a:lnTo>
                <a:lnTo>
                  <a:pt x="333" y="242"/>
                </a:lnTo>
                <a:lnTo>
                  <a:pt x="323" y="252"/>
                </a:lnTo>
                <a:lnTo>
                  <a:pt x="313" y="262"/>
                </a:lnTo>
                <a:lnTo>
                  <a:pt x="303" y="272"/>
                </a:lnTo>
                <a:lnTo>
                  <a:pt x="293" y="282"/>
                </a:lnTo>
                <a:lnTo>
                  <a:pt x="281" y="292"/>
                </a:lnTo>
                <a:lnTo>
                  <a:pt x="270" y="301"/>
                </a:lnTo>
                <a:lnTo>
                  <a:pt x="258" y="309"/>
                </a:lnTo>
                <a:lnTo>
                  <a:pt x="246" y="319"/>
                </a:lnTo>
                <a:lnTo>
                  <a:pt x="238" y="323"/>
                </a:lnTo>
                <a:lnTo>
                  <a:pt x="231" y="324"/>
                </a:lnTo>
                <a:lnTo>
                  <a:pt x="223" y="326"/>
                </a:lnTo>
                <a:lnTo>
                  <a:pt x="216" y="329"/>
                </a:lnTo>
                <a:lnTo>
                  <a:pt x="208" y="329"/>
                </a:lnTo>
                <a:lnTo>
                  <a:pt x="201" y="329"/>
                </a:lnTo>
                <a:lnTo>
                  <a:pt x="193" y="328"/>
                </a:lnTo>
                <a:lnTo>
                  <a:pt x="186" y="328"/>
                </a:lnTo>
                <a:lnTo>
                  <a:pt x="179" y="324"/>
                </a:lnTo>
                <a:lnTo>
                  <a:pt x="171" y="323"/>
                </a:lnTo>
                <a:lnTo>
                  <a:pt x="164" y="319"/>
                </a:lnTo>
                <a:lnTo>
                  <a:pt x="158" y="318"/>
                </a:lnTo>
                <a:lnTo>
                  <a:pt x="144" y="313"/>
                </a:lnTo>
                <a:lnTo>
                  <a:pt x="134" y="308"/>
                </a:lnTo>
                <a:lnTo>
                  <a:pt x="116" y="294"/>
                </a:lnTo>
                <a:lnTo>
                  <a:pt x="99" y="281"/>
                </a:lnTo>
                <a:lnTo>
                  <a:pt x="81" y="266"/>
                </a:lnTo>
                <a:lnTo>
                  <a:pt x="66" y="251"/>
                </a:lnTo>
                <a:lnTo>
                  <a:pt x="50" y="231"/>
                </a:lnTo>
                <a:lnTo>
                  <a:pt x="37" y="214"/>
                </a:lnTo>
                <a:lnTo>
                  <a:pt x="25" y="195"/>
                </a:lnTo>
                <a:lnTo>
                  <a:pt x="17" y="177"/>
                </a:lnTo>
                <a:lnTo>
                  <a:pt x="7" y="157"/>
                </a:lnTo>
                <a:lnTo>
                  <a:pt x="2" y="137"/>
                </a:lnTo>
                <a:lnTo>
                  <a:pt x="0" y="118"/>
                </a:lnTo>
                <a:lnTo>
                  <a:pt x="2" y="98"/>
                </a:lnTo>
                <a:lnTo>
                  <a:pt x="4" y="78"/>
                </a:lnTo>
                <a:lnTo>
                  <a:pt x="12" y="60"/>
                </a:lnTo>
                <a:lnTo>
                  <a:pt x="22" y="42"/>
                </a:lnTo>
                <a:lnTo>
                  <a:pt x="37" y="25"/>
                </a:lnTo>
                <a:lnTo>
                  <a:pt x="44" y="16"/>
                </a:lnTo>
                <a:lnTo>
                  <a:pt x="52" y="11"/>
                </a:lnTo>
                <a:lnTo>
                  <a:pt x="61" y="6"/>
                </a:lnTo>
                <a:lnTo>
                  <a:pt x="71" y="5"/>
                </a:lnTo>
                <a:lnTo>
                  <a:pt x="79" y="3"/>
                </a:lnTo>
                <a:lnTo>
                  <a:pt x="89" y="3"/>
                </a:lnTo>
                <a:lnTo>
                  <a:pt x="99" y="3"/>
                </a:lnTo>
                <a:lnTo>
                  <a:pt x="109" y="6"/>
                </a:lnTo>
                <a:lnTo>
                  <a:pt x="119" y="10"/>
                </a:lnTo>
                <a:lnTo>
                  <a:pt x="129" y="13"/>
                </a:lnTo>
                <a:lnTo>
                  <a:pt x="139" y="18"/>
                </a:lnTo>
                <a:lnTo>
                  <a:pt x="149" y="25"/>
                </a:lnTo>
                <a:lnTo>
                  <a:pt x="158" y="31"/>
                </a:lnTo>
                <a:lnTo>
                  <a:pt x="166" y="38"/>
                </a:lnTo>
                <a:lnTo>
                  <a:pt x="176" y="47"/>
                </a:lnTo>
                <a:lnTo>
                  <a:pt x="186" y="55"/>
                </a:lnTo>
                <a:lnTo>
                  <a:pt x="193" y="48"/>
                </a:lnTo>
                <a:lnTo>
                  <a:pt x="203" y="42"/>
                </a:lnTo>
                <a:lnTo>
                  <a:pt x="213" y="33"/>
                </a:lnTo>
                <a:lnTo>
                  <a:pt x="225" y="26"/>
                </a:lnTo>
                <a:lnTo>
                  <a:pt x="235" y="16"/>
                </a:lnTo>
                <a:lnTo>
                  <a:pt x="246" y="10"/>
                </a:lnTo>
                <a:lnTo>
                  <a:pt x="256" y="5"/>
                </a:lnTo>
                <a:lnTo>
                  <a:pt x="268" y="5"/>
                </a:lnTo>
                <a:close/>
              </a:path>
            </a:pathLst>
          </a:custGeom>
          <a:solidFill>
            <a:srgbClr val="FF91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9" name="Line 41"/>
          <p:cNvSpPr>
            <a:spLocks noChangeShapeType="1"/>
          </p:cNvSpPr>
          <p:nvPr/>
        </p:nvSpPr>
        <p:spPr bwMode="auto">
          <a:xfrm>
            <a:off x="538163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0" name="Line 41"/>
          <p:cNvSpPr>
            <a:spLocks noChangeShapeType="1"/>
          </p:cNvSpPr>
          <p:nvPr/>
        </p:nvSpPr>
        <p:spPr bwMode="auto">
          <a:xfrm>
            <a:off x="1475656" y="-26988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1" name="Freeform 195"/>
          <p:cNvSpPr>
            <a:spLocks/>
          </p:cNvSpPr>
          <p:nvPr/>
        </p:nvSpPr>
        <p:spPr bwMode="auto">
          <a:xfrm rot="2934512">
            <a:off x="800100" y="896938"/>
            <a:ext cx="411163" cy="433387"/>
          </a:xfrm>
          <a:custGeom>
            <a:avLst/>
            <a:gdLst>
              <a:gd name="T0" fmla="*/ 173477 w 365"/>
              <a:gd name="T1" fmla="*/ 47365 h 366"/>
              <a:gd name="T2" fmla="*/ 198259 w 365"/>
              <a:gd name="T3" fmla="*/ 21314 h 366"/>
              <a:gd name="T4" fmla="*/ 224168 w 365"/>
              <a:gd name="T5" fmla="*/ 5921 h 366"/>
              <a:gd name="T6" fmla="*/ 252330 w 365"/>
              <a:gd name="T7" fmla="*/ 0 h 366"/>
              <a:gd name="T8" fmla="*/ 282745 w 365"/>
              <a:gd name="T9" fmla="*/ 0 h 366"/>
              <a:gd name="T10" fmla="*/ 310907 w 365"/>
              <a:gd name="T11" fmla="*/ 11841 h 366"/>
              <a:gd name="T12" fmla="*/ 337942 w 365"/>
              <a:gd name="T13" fmla="*/ 29603 h 366"/>
              <a:gd name="T14" fmla="*/ 360472 w 365"/>
              <a:gd name="T15" fmla="*/ 56838 h 366"/>
              <a:gd name="T16" fmla="*/ 377369 w 365"/>
              <a:gd name="T17" fmla="*/ 88809 h 366"/>
              <a:gd name="T18" fmla="*/ 388634 w 365"/>
              <a:gd name="T19" fmla="*/ 120780 h 366"/>
              <a:gd name="T20" fmla="*/ 399898 w 365"/>
              <a:gd name="T21" fmla="*/ 151567 h 366"/>
              <a:gd name="T22" fmla="*/ 405531 w 365"/>
              <a:gd name="T23" fmla="*/ 183538 h 366"/>
              <a:gd name="T24" fmla="*/ 408910 w 365"/>
              <a:gd name="T25" fmla="*/ 217878 h 366"/>
              <a:gd name="T26" fmla="*/ 411163 w 365"/>
              <a:gd name="T27" fmla="*/ 251033 h 366"/>
              <a:gd name="T28" fmla="*/ 408910 w 365"/>
              <a:gd name="T29" fmla="*/ 284188 h 366"/>
              <a:gd name="T30" fmla="*/ 405531 w 365"/>
              <a:gd name="T31" fmla="*/ 322080 h 366"/>
              <a:gd name="T32" fmla="*/ 399898 w 365"/>
              <a:gd name="T33" fmla="*/ 345762 h 366"/>
              <a:gd name="T34" fmla="*/ 392013 w 365"/>
              <a:gd name="T35" fmla="*/ 363524 h 366"/>
              <a:gd name="T36" fmla="*/ 375116 w 365"/>
              <a:gd name="T37" fmla="*/ 381286 h 366"/>
              <a:gd name="T38" fmla="*/ 349207 w 365"/>
              <a:gd name="T39" fmla="*/ 401416 h 366"/>
              <a:gd name="T40" fmla="*/ 321045 w 365"/>
              <a:gd name="T41" fmla="*/ 417993 h 366"/>
              <a:gd name="T42" fmla="*/ 280492 w 365"/>
              <a:gd name="T43" fmla="*/ 425098 h 366"/>
              <a:gd name="T44" fmla="*/ 232054 w 365"/>
              <a:gd name="T45" fmla="*/ 431019 h 366"/>
              <a:gd name="T46" fmla="*/ 181362 w 365"/>
              <a:gd name="T47" fmla="*/ 431019 h 366"/>
              <a:gd name="T48" fmla="*/ 130671 w 365"/>
              <a:gd name="T49" fmla="*/ 423914 h 366"/>
              <a:gd name="T50" fmla="*/ 84486 w 365"/>
              <a:gd name="T51" fmla="*/ 407336 h 366"/>
              <a:gd name="T52" fmla="*/ 47312 w 365"/>
              <a:gd name="T53" fmla="*/ 381286 h 366"/>
              <a:gd name="T54" fmla="*/ 19150 w 365"/>
              <a:gd name="T55" fmla="*/ 345762 h 366"/>
              <a:gd name="T56" fmla="*/ 2253 w 365"/>
              <a:gd name="T57" fmla="*/ 303134 h 366"/>
              <a:gd name="T58" fmla="*/ 0 w 365"/>
              <a:gd name="T59" fmla="*/ 262874 h 366"/>
              <a:gd name="T60" fmla="*/ 5632 w 365"/>
              <a:gd name="T61" fmla="*/ 239192 h 366"/>
              <a:gd name="T62" fmla="*/ 14644 w 365"/>
              <a:gd name="T63" fmla="*/ 221430 h 366"/>
              <a:gd name="T64" fmla="*/ 32668 w 365"/>
              <a:gd name="T65" fmla="*/ 206036 h 366"/>
              <a:gd name="T66" fmla="*/ 52944 w 365"/>
              <a:gd name="T67" fmla="*/ 191827 h 366"/>
              <a:gd name="T68" fmla="*/ 77727 w 365"/>
              <a:gd name="T69" fmla="*/ 181170 h 366"/>
              <a:gd name="T70" fmla="*/ 101383 w 365"/>
              <a:gd name="T71" fmla="*/ 174065 h 366"/>
              <a:gd name="T72" fmla="*/ 130671 w 365"/>
              <a:gd name="T73" fmla="*/ 171697 h 366"/>
              <a:gd name="T74" fmla="*/ 145315 w 365"/>
              <a:gd name="T75" fmla="*/ 157488 h 366"/>
              <a:gd name="T76" fmla="*/ 148695 w 365"/>
              <a:gd name="T77" fmla="*/ 130253 h 366"/>
              <a:gd name="T78" fmla="*/ 153200 w 365"/>
              <a:gd name="T79" fmla="*/ 98282 h 366"/>
              <a:gd name="T80" fmla="*/ 158833 w 365"/>
              <a:gd name="T81" fmla="*/ 72231 h 366"/>
              <a:gd name="T82" fmla="*/ 164465 w 365"/>
              <a:gd name="T83" fmla="*/ 62758 h 3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65" h="366">
                <a:moveTo>
                  <a:pt x="146" y="53"/>
                </a:moveTo>
                <a:lnTo>
                  <a:pt x="154" y="40"/>
                </a:lnTo>
                <a:lnTo>
                  <a:pt x="166" y="28"/>
                </a:lnTo>
                <a:lnTo>
                  <a:pt x="176" y="18"/>
                </a:lnTo>
                <a:lnTo>
                  <a:pt x="187" y="11"/>
                </a:lnTo>
                <a:lnTo>
                  <a:pt x="199" y="5"/>
                </a:lnTo>
                <a:lnTo>
                  <a:pt x="213" y="1"/>
                </a:lnTo>
                <a:lnTo>
                  <a:pt x="224" y="0"/>
                </a:lnTo>
                <a:lnTo>
                  <a:pt x="238" y="0"/>
                </a:lnTo>
                <a:lnTo>
                  <a:pt x="251" y="0"/>
                </a:lnTo>
                <a:lnTo>
                  <a:pt x="263" y="5"/>
                </a:lnTo>
                <a:lnTo>
                  <a:pt x="276" y="10"/>
                </a:lnTo>
                <a:lnTo>
                  <a:pt x="290" y="16"/>
                </a:lnTo>
                <a:lnTo>
                  <a:pt x="300" y="25"/>
                </a:lnTo>
                <a:lnTo>
                  <a:pt x="310" y="36"/>
                </a:lnTo>
                <a:lnTo>
                  <a:pt x="320" y="48"/>
                </a:lnTo>
                <a:lnTo>
                  <a:pt x="330" y="63"/>
                </a:lnTo>
                <a:lnTo>
                  <a:pt x="335" y="75"/>
                </a:lnTo>
                <a:lnTo>
                  <a:pt x="340" y="88"/>
                </a:lnTo>
                <a:lnTo>
                  <a:pt x="345" y="102"/>
                </a:lnTo>
                <a:lnTo>
                  <a:pt x="351" y="115"/>
                </a:lnTo>
                <a:lnTo>
                  <a:pt x="355" y="128"/>
                </a:lnTo>
                <a:lnTo>
                  <a:pt x="358" y="143"/>
                </a:lnTo>
                <a:lnTo>
                  <a:pt x="360" y="155"/>
                </a:lnTo>
                <a:lnTo>
                  <a:pt x="363" y="170"/>
                </a:lnTo>
                <a:lnTo>
                  <a:pt x="363" y="184"/>
                </a:lnTo>
                <a:lnTo>
                  <a:pt x="365" y="199"/>
                </a:lnTo>
                <a:lnTo>
                  <a:pt x="365" y="212"/>
                </a:lnTo>
                <a:lnTo>
                  <a:pt x="365" y="227"/>
                </a:lnTo>
                <a:lnTo>
                  <a:pt x="363" y="240"/>
                </a:lnTo>
                <a:lnTo>
                  <a:pt x="362" y="257"/>
                </a:lnTo>
                <a:lnTo>
                  <a:pt x="360" y="272"/>
                </a:lnTo>
                <a:lnTo>
                  <a:pt x="358" y="287"/>
                </a:lnTo>
                <a:lnTo>
                  <a:pt x="355" y="292"/>
                </a:lnTo>
                <a:lnTo>
                  <a:pt x="351" y="301"/>
                </a:lnTo>
                <a:lnTo>
                  <a:pt x="348" y="307"/>
                </a:lnTo>
                <a:lnTo>
                  <a:pt x="345" y="312"/>
                </a:lnTo>
                <a:lnTo>
                  <a:pt x="333" y="322"/>
                </a:lnTo>
                <a:lnTo>
                  <a:pt x="323" y="334"/>
                </a:lnTo>
                <a:lnTo>
                  <a:pt x="310" y="339"/>
                </a:lnTo>
                <a:lnTo>
                  <a:pt x="296" y="348"/>
                </a:lnTo>
                <a:lnTo>
                  <a:pt x="285" y="353"/>
                </a:lnTo>
                <a:lnTo>
                  <a:pt x="273" y="358"/>
                </a:lnTo>
                <a:lnTo>
                  <a:pt x="249" y="359"/>
                </a:lnTo>
                <a:lnTo>
                  <a:pt x="228" y="364"/>
                </a:lnTo>
                <a:lnTo>
                  <a:pt x="206" y="364"/>
                </a:lnTo>
                <a:lnTo>
                  <a:pt x="182" y="366"/>
                </a:lnTo>
                <a:lnTo>
                  <a:pt x="161" y="364"/>
                </a:lnTo>
                <a:lnTo>
                  <a:pt x="137" y="363"/>
                </a:lnTo>
                <a:lnTo>
                  <a:pt x="116" y="358"/>
                </a:lnTo>
                <a:lnTo>
                  <a:pt x="95" y="353"/>
                </a:lnTo>
                <a:lnTo>
                  <a:pt x="75" y="344"/>
                </a:lnTo>
                <a:lnTo>
                  <a:pt x="59" y="334"/>
                </a:lnTo>
                <a:lnTo>
                  <a:pt x="42" y="322"/>
                </a:lnTo>
                <a:lnTo>
                  <a:pt x="29" y="309"/>
                </a:lnTo>
                <a:lnTo>
                  <a:pt x="17" y="292"/>
                </a:lnTo>
                <a:lnTo>
                  <a:pt x="8" y="276"/>
                </a:lnTo>
                <a:lnTo>
                  <a:pt x="2" y="256"/>
                </a:lnTo>
                <a:lnTo>
                  <a:pt x="0" y="234"/>
                </a:lnTo>
                <a:lnTo>
                  <a:pt x="0" y="222"/>
                </a:lnTo>
                <a:lnTo>
                  <a:pt x="3" y="212"/>
                </a:lnTo>
                <a:lnTo>
                  <a:pt x="5" y="202"/>
                </a:lnTo>
                <a:lnTo>
                  <a:pt x="10" y="195"/>
                </a:lnTo>
                <a:lnTo>
                  <a:pt x="13" y="187"/>
                </a:lnTo>
                <a:lnTo>
                  <a:pt x="22" y="180"/>
                </a:lnTo>
                <a:lnTo>
                  <a:pt x="29" y="174"/>
                </a:lnTo>
                <a:lnTo>
                  <a:pt x="39" y="169"/>
                </a:lnTo>
                <a:lnTo>
                  <a:pt x="47" y="162"/>
                </a:lnTo>
                <a:lnTo>
                  <a:pt x="57" y="157"/>
                </a:lnTo>
                <a:lnTo>
                  <a:pt x="69" y="153"/>
                </a:lnTo>
                <a:lnTo>
                  <a:pt x="80" y="150"/>
                </a:lnTo>
                <a:lnTo>
                  <a:pt x="90" y="147"/>
                </a:lnTo>
                <a:lnTo>
                  <a:pt x="102" y="145"/>
                </a:lnTo>
                <a:lnTo>
                  <a:pt x="116" y="145"/>
                </a:lnTo>
                <a:lnTo>
                  <a:pt x="127" y="145"/>
                </a:lnTo>
                <a:lnTo>
                  <a:pt x="129" y="133"/>
                </a:lnTo>
                <a:lnTo>
                  <a:pt x="131" y="123"/>
                </a:lnTo>
                <a:lnTo>
                  <a:pt x="132" y="110"/>
                </a:lnTo>
                <a:lnTo>
                  <a:pt x="134" y="97"/>
                </a:lnTo>
                <a:lnTo>
                  <a:pt x="136" y="83"/>
                </a:lnTo>
                <a:lnTo>
                  <a:pt x="137" y="71"/>
                </a:lnTo>
                <a:lnTo>
                  <a:pt x="141" y="61"/>
                </a:lnTo>
                <a:lnTo>
                  <a:pt x="146" y="53"/>
                </a:lnTo>
                <a:close/>
              </a:path>
            </a:pathLst>
          </a:custGeom>
          <a:solidFill>
            <a:srgbClr val="FFAB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2" name="Freeform 192"/>
          <p:cNvSpPr>
            <a:spLocks/>
          </p:cNvSpPr>
          <p:nvPr/>
        </p:nvSpPr>
        <p:spPr bwMode="auto">
          <a:xfrm rot="352482">
            <a:off x="850900" y="468313"/>
            <a:ext cx="336550" cy="296862"/>
          </a:xfrm>
          <a:custGeom>
            <a:avLst/>
            <a:gdLst>
              <a:gd name="T0" fmla="*/ 170946 w 441"/>
              <a:gd name="T1" fmla="*/ 18771 h 427"/>
              <a:gd name="T2" fmla="*/ 192314 w 441"/>
              <a:gd name="T3" fmla="*/ 6257 h 427"/>
              <a:gd name="T4" fmla="*/ 216735 w 441"/>
              <a:gd name="T5" fmla="*/ 0 h 427"/>
              <a:gd name="T6" fmla="*/ 239630 w 441"/>
              <a:gd name="T7" fmla="*/ 0 h 427"/>
              <a:gd name="T8" fmla="*/ 262524 w 441"/>
              <a:gd name="T9" fmla="*/ 4867 h 427"/>
              <a:gd name="T10" fmla="*/ 283129 w 441"/>
              <a:gd name="T11" fmla="*/ 15295 h 427"/>
              <a:gd name="T12" fmla="*/ 301445 w 441"/>
              <a:gd name="T13" fmla="*/ 31980 h 427"/>
              <a:gd name="T14" fmla="*/ 316708 w 441"/>
              <a:gd name="T15" fmla="*/ 53532 h 427"/>
              <a:gd name="T16" fmla="*/ 325103 w 441"/>
              <a:gd name="T17" fmla="*/ 77170 h 427"/>
              <a:gd name="T18" fmla="*/ 331971 w 441"/>
              <a:gd name="T19" fmla="*/ 100113 h 427"/>
              <a:gd name="T20" fmla="*/ 335787 w 441"/>
              <a:gd name="T21" fmla="*/ 122360 h 427"/>
              <a:gd name="T22" fmla="*/ 336550 w 441"/>
              <a:gd name="T23" fmla="*/ 145998 h 427"/>
              <a:gd name="T24" fmla="*/ 335787 w 441"/>
              <a:gd name="T25" fmla="*/ 167550 h 427"/>
              <a:gd name="T26" fmla="*/ 331971 w 441"/>
              <a:gd name="T27" fmla="*/ 191883 h 427"/>
              <a:gd name="T28" fmla="*/ 325103 w 441"/>
              <a:gd name="T29" fmla="*/ 215520 h 427"/>
              <a:gd name="T30" fmla="*/ 316708 w 441"/>
              <a:gd name="T31" fmla="*/ 238463 h 427"/>
              <a:gd name="T32" fmla="*/ 309077 w 441"/>
              <a:gd name="T33" fmla="*/ 257234 h 427"/>
              <a:gd name="T34" fmla="*/ 301445 w 441"/>
              <a:gd name="T35" fmla="*/ 266967 h 427"/>
              <a:gd name="T36" fmla="*/ 292287 w 441"/>
              <a:gd name="T37" fmla="*/ 274615 h 427"/>
              <a:gd name="T38" fmla="*/ 282366 w 441"/>
              <a:gd name="T39" fmla="*/ 282957 h 427"/>
              <a:gd name="T40" fmla="*/ 270156 w 441"/>
              <a:gd name="T41" fmla="*/ 288519 h 427"/>
              <a:gd name="T42" fmla="*/ 257945 w 441"/>
              <a:gd name="T43" fmla="*/ 291995 h 427"/>
              <a:gd name="T44" fmla="*/ 246498 w 441"/>
              <a:gd name="T45" fmla="*/ 295472 h 427"/>
              <a:gd name="T46" fmla="*/ 231998 w 441"/>
              <a:gd name="T47" fmla="*/ 296862 h 427"/>
              <a:gd name="T48" fmla="*/ 205288 w 441"/>
              <a:gd name="T49" fmla="*/ 296862 h 427"/>
              <a:gd name="T50" fmla="*/ 164841 w 441"/>
              <a:gd name="T51" fmla="*/ 291995 h 427"/>
              <a:gd name="T52" fmla="*/ 125157 w 441"/>
              <a:gd name="T53" fmla="*/ 285043 h 427"/>
              <a:gd name="T54" fmla="*/ 85473 w 441"/>
              <a:gd name="T55" fmla="*/ 271139 h 427"/>
              <a:gd name="T56" fmla="*/ 51894 w 441"/>
              <a:gd name="T57" fmla="*/ 253758 h 427"/>
              <a:gd name="T58" fmla="*/ 25184 w 441"/>
              <a:gd name="T59" fmla="*/ 230815 h 427"/>
              <a:gd name="T60" fmla="*/ 7632 w 441"/>
              <a:gd name="T61" fmla="*/ 203006 h 427"/>
              <a:gd name="T62" fmla="*/ 0 w 441"/>
              <a:gd name="T63" fmla="*/ 168940 h 427"/>
              <a:gd name="T64" fmla="*/ 3816 w 441"/>
              <a:gd name="T65" fmla="*/ 143217 h 427"/>
              <a:gd name="T66" fmla="*/ 12210 w 441"/>
              <a:gd name="T67" fmla="*/ 127922 h 427"/>
              <a:gd name="T68" fmla="*/ 22895 w 441"/>
              <a:gd name="T69" fmla="*/ 117493 h 427"/>
              <a:gd name="T70" fmla="*/ 39684 w 441"/>
              <a:gd name="T71" fmla="*/ 108455 h 427"/>
              <a:gd name="T72" fmla="*/ 57236 w 441"/>
              <a:gd name="T73" fmla="*/ 102894 h 427"/>
              <a:gd name="T74" fmla="*/ 74789 w 441"/>
              <a:gd name="T75" fmla="*/ 99417 h 427"/>
              <a:gd name="T76" fmla="*/ 96920 w 441"/>
              <a:gd name="T77" fmla="*/ 98027 h 427"/>
              <a:gd name="T78" fmla="*/ 117525 w 441"/>
              <a:gd name="T79" fmla="*/ 99417 h 427"/>
              <a:gd name="T80" fmla="*/ 128973 w 441"/>
              <a:gd name="T81" fmla="*/ 96637 h 427"/>
              <a:gd name="T82" fmla="*/ 132788 w 441"/>
              <a:gd name="T83" fmla="*/ 88989 h 427"/>
              <a:gd name="T84" fmla="*/ 136604 w 441"/>
              <a:gd name="T85" fmla="*/ 78561 h 427"/>
              <a:gd name="T86" fmla="*/ 140420 w 441"/>
              <a:gd name="T87" fmla="*/ 67437 h 427"/>
              <a:gd name="T88" fmla="*/ 144236 w 441"/>
              <a:gd name="T89" fmla="*/ 57009 h 427"/>
              <a:gd name="T90" fmla="*/ 148051 w 441"/>
              <a:gd name="T91" fmla="*/ 46580 h 427"/>
              <a:gd name="T92" fmla="*/ 154157 w 441"/>
              <a:gd name="T93" fmla="*/ 34066 h 427"/>
              <a:gd name="T94" fmla="*/ 161025 w 441"/>
              <a:gd name="T95" fmla="*/ 28504 h 4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41" h="427">
                <a:moveTo>
                  <a:pt x="211" y="41"/>
                </a:moveTo>
                <a:lnTo>
                  <a:pt x="224" y="27"/>
                </a:lnTo>
                <a:lnTo>
                  <a:pt x="237" y="17"/>
                </a:lnTo>
                <a:lnTo>
                  <a:pt x="252" y="9"/>
                </a:lnTo>
                <a:lnTo>
                  <a:pt x="269" y="5"/>
                </a:lnTo>
                <a:lnTo>
                  <a:pt x="284" y="0"/>
                </a:lnTo>
                <a:lnTo>
                  <a:pt x="299" y="0"/>
                </a:lnTo>
                <a:lnTo>
                  <a:pt x="314" y="0"/>
                </a:lnTo>
                <a:lnTo>
                  <a:pt x="331" y="4"/>
                </a:lnTo>
                <a:lnTo>
                  <a:pt x="344" y="7"/>
                </a:lnTo>
                <a:lnTo>
                  <a:pt x="358" y="15"/>
                </a:lnTo>
                <a:lnTo>
                  <a:pt x="371" y="22"/>
                </a:lnTo>
                <a:lnTo>
                  <a:pt x="383" y="34"/>
                </a:lnTo>
                <a:lnTo>
                  <a:pt x="395" y="46"/>
                </a:lnTo>
                <a:lnTo>
                  <a:pt x="405" y="61"/>
                </a:lnTo>
                <a:lnTo>
                  <a:pt x="415" y="77"/>
                </a:lnTo>
                <a:lnTo>
                  <a:pt x="423" y="96"/>
                </a:lnTo>
                <a:lnTo>
                  <a:pt x="426" y="111"/>
                </a:lnTo>
                <a:lnTo>
                  <a:pt x="431" y="128"/>
                </a:lnTo>
                <a:lnTo>
                  <a:pt x="435" y="144"/>
                </a:lnTo>
                <a:lnTo>
                  <a:pt x="438" y="161"/>
                </a:lnTo>
                <a:lnTo>
                  <a:pt x="440" y="176"/>
                </a:lnTo>
                <a:lnTo>
                  <a:pt x="441" y="193"/>
                </a:lnTo>
                <a:lnTo>
                  <a:pt x="441" y="210"/>
                </a:lnTo>
                <a:lnTo>
                  <a:pt x="441" y="226"/>
                </a:lnTo>
                <a:lnTo>
                  <a:pt x="440" y="241"/>
                </a:lnTo>
                <a:lnTo>
                  <a:pt x="438" y="260"/>
                </a:lnTo>
                <a:lnTo>
                  <a:pt x="435" y="276"/>
                </a:lnTo>
                <a:lnTo>
                  <a:pt x="431" y="293"/>
                </a:lnTo>
                <a:lnTo>
                  <a:pt x="426" y="310"/>
                </a:lnTo>
                <a:lnTo>
                  <a:pt x="421" y="328"/>
                </a:lnTo>
                <a:lnTo>
                  <a:pt x="415" y="343"/>
                </a:lnTo>
                <a:lnTo>
                  <a:pt x="410" y="362"/>
                </a:lnTo>
                <a:lnTo>
                  <a:pt x="405" y="370"/>
                </a:lnTo>
                <a:lnTo>
                  <a:pt x="400" y="377"/>
                </a:lnTo>
                <a:lnTo>
                  <a:pt x="395" y="384"/>
                </a:lnTo>
                <a:lnTo>
                  <a:pt x="390" y="390"/>
                </a:lnTo>
                <a:lnTo>
                  <a:pt x="383" y="395"/>
                </a:lnTo>
                <a:lnTo>
                  <a:pt x="378" y="402"/>
                </a:lnTo>
                <a:lnTo>
                  <a:pt x="370" y="407"/>
                </a:lnTo>
                <a:lnTo>
                  <a:pt x="363" y="412"/>
                </a:lnTo>
                <a:lnTo>
                  <a:pt x="354" y="415"/>
                </a:lnTo>
                <a:lnTo>
                  <a:pt x="348" y="419"/>
                </a:lnTo>
                <a:lnTo>
                  <a:pt x="338" y="420"/>
                </a:lnTo>
                <a:lnTo>
                  <a:pt x="331" y="424"/>
                </a:lnTo>
                <a:lnTo>
                  <a:pt x="323" y="425"/>
                </a:lnTo>
                <a:lnTo>
                  <a:pt x="313" y="427"/>
                </a:lnTo>
                <a:lnTo>
                  <a:pt x="304" y="427"/>
                </a:lnTo>
                <a:lnTo>
                  <a:pt x="296" y="427"/>
                </a:lnTo>
                <a:lnTo>
                  <a:pt x="269" y="427"/>
                </a:lnTo>
                <a:lnTo>
                  <a:pt x="242" y="425"/>
                </a:lnTo>
                <a:lnTo>
                  <a:pt x="216" y="420"/>
                </a:lnTo>
                <a:lnTo>
                  <a:pt x="189" y="417"/>
                </a:lnTo>
                <a:lnTo>
                  <a:pt x="164" y="410"/>
                </a:lnTo>
                <a:lnTo>
                  <a:pt x="139" y="402"/>
                </a:lnTo>
                <a:lnTo>
                  <a:pt x="112" y="390"/>
                </a:lnTo>
                <a:lnTo>
                  <a:pt x="92" y="380"/>
                </a:lnTo>
                <a:lnTo>
                  <a:pt x="68" y="365"/>
                </a:lnTo>
                <a:lnTo>
                  <a:pt x="50" y="350"/>
                </a:lnTo>
                <a:lnTo>
                  <a:pt x="33" y="332"/>
                </a:lnTo>
                <a:lnTo>
                  <a:pt x="20" y="313"/>
                </a:lnTo>
                <a:lnTo>
                  <a:pt x="10" y="292"/>
                </a:lnTo>
                <a:lnTo>
                  <a:pt x="5" y="268"/>
                </a:lnTo>
                <a:lnTo>
                  <a:pt x="0" y="243"/>
                </a:lnTo>
                <a:lnTo>
                  <a:pt x="5" y="218"/>
                </a:lnTo>
                <a:lnTo>
                  <a:pt x="5" y="206"/>
                </a:lnTo>
                <a:lnTo>
                  <a:pt x="10" y="196"/>
                </a:lnTo>
                <a:lnTo>
                  <a:pt x="16" y="184"/>
                </a:lnTo>
                <a:lnTo>
                  <a:pt x="23" y="176"/>
                </a:lnTo>
                <a:lnTo>
                  <a:pt x="30" y="169"/>
                </a:lnTo>
                <a:lnTo>
                  <a:pt x="42" y="163"/>
                </a:lnTo>
                <a:lnTo>
                  <a:pt x="52" y="156"/>
                </a:lnTo>
                <a:lnTo>
                  <a:pt x="63" y="153"/>
                </a:lnTo>
                <a:lnTo>
                  <a:pt x="75" y="148"/>
                </a:lnTo>
                <a:lnTo>
                  <a:pt x="87" y="144"/>
                </a:lnTo>
                <a:lnTo>
                  <a:pt x="98" y="143"/>
                </a:lnTo>
                <a:lnTo>
                  <a:pt x="113" y="143"/>
                </a:lnTo>
                <a:lnTo>
                  <a:pt x="127" y="141"/>
                </a:lnTo>
                <a:lnTo>
                  <a:pt x="140" y="143"/>
                </a:lnTo>
                <a:lnTo>
                  <a:pt x="154" y="143"/>
                </a:lnTo>
                <a:lnTo>
                  <a:pt x="169" y="146"/>
                </a:lnTo>
                <a:lnTo>
                  <a:pt x="169" y="139"/>
                </a:lnTo>
                <a:lnTo>
                  <a:pt x="172" y="134"/>
                </a:lnTo>
                <a:lnTo>
                  <a:pt x="174" y="128"/>
                </a:lnTo>
                <a:lnTo>
                  <a:pt x="177" y="121"/>
                </a:lnTo>
                <a:lnTo>
                  <a:pt x="179" y="113"/>
                </a:lnTo>
                <a:lnTo>
                  <a:pt x="182" y="106"/>
                </a:lnTo>
                <a:lnTo>
                  <a:pt x="184" y="97"/>
                </a:lnTo>
                <a:lnTo>
                  <a:pt x="187" y="92"/>
                </a:lnTo>
                <a:lnTo>
                  <a:pt x="189" y="82"/>
                </a:lnTo>
                <a:lnTo>
                  <a:pt x="190" y="76"/>
                </a:lnTo>
                <a:lnTo>
                  <a:pt x="194" y="67"/>
                </a:lnTo>
                <a:lnTo>
                  <a:pt x="197" y="62"/>
                </a:lnTo>
                <a:lnTo>
                  <a:pt x="202" y="49"/>
                </a:lnTo>
                <a:lnTo>
                  <a:pt x="211" y="41"/>
                </a:lnTo>
                <a:close/>
              </a:path>
            </a:pathLst>
          </a:custGeom>
          <a:solidFill>
            <a:srgbClr val="F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3" name="Line 32"/>
          <p:cNvSpPr>
            <a:spLocks noChangeShapeType="1"/>
          </p:cNvSpPr>
          <p:nvPr/>
        </p:nvSpPr>
        <p:spPr bwMode="auto">
          <a:xfrm>
            <a:off x="1019175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4" name="Line 33"/>
          <p:cNvSpPr>
            <a:spLocks noChangeShapeType="1"/>
          </p:cNvSpPr>
          <p:nvPr/>
        </p:nvSpPr>
        <p:spPr bwMode="auto">
          <a:xfrm>
            <a:off x="707246" y="0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Oval 5"/>
          <p:cNvSpPr>
            <a:spLocks noChangeArrowheads="1"/>
          </p:cNvSpPr>
          <p:nvPr/>
        </p:nvSpPr>
        <p:spPr bwMode="auto">
          <a:xfrm>
            <a:off x="7606206" y="1556296"/>
            <a:ext cx="936625" cy="862013"/>
          </a:xfrm>
          <a:prstGeom prst="ellipse">
            <a:avLst/>
          </a:prstGeom>
          <a:solidFill>
            <a:srgbClr val="99CC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6" name="Oval 5"/>
          <p:cNvSpPr>
            <a:spLocks noChangeArrowheads="1"/>
          </p:cNvSpPr>
          <p:nvPr/>
        </p:nvSpPr>
        <p:spPr bwMode="auto">
          <a:xfrm>
            <a:off x="6216650" y="171651"/>
            <a:ext cx="936625" cy="862013"/>
          </a:xfrm>
          <a:prstGeom prst="ellipse">
            <a:avLst/>
          </a:prstGeom>
          <a:solidFill>
            <a:srgbClr val="99CC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7" name="Oval 6"/>
          <p:cNvSpPr>
            <a:spLocks noChangeArrowheads="1"/>
          </p:cNvSpPr>
          <p:nvPr/>
        </p:nvSpPr>
        <p:spPr bwMode="auto">
          <a:xfrm>
            <a:off x="7716534" y="1706563"/>
            <a:ext cx="668338" cy="635000"/>
          </a:xfrm>
          <a:prstGeom prst="ellipse">
            <a:avLst/>
          </a:prstGeom>
          <a:solidFill>
            <a:srgbClr val="FF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8" name="Oval 6"/>
          <p:cNvSpPr>
            <a:spLocks noChangeArrowheads="1"/>
          </p:cNvSpPr>
          <p:nvPr/>
        </p:nvSpPr>
        <p:spPr bwMode="auto">
          <a:xfrm>
            <a:off x="6350793" y="389686"/>
            <a:ext cx="668338" cy="635000"/>
          </a:xfrm>
          <a:prstGeom prst="ellipse">
            <a:avLst/>
          </a:prstGeom>
          <a:solidFill>
            <a:srgbClr val="FF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120" name="عنوان 1"/>
          <p:cNvSpPr txBox="1">
            <a:spLocks/>
          </p:cNvSpPr>
          <p:nvPr/>
        </p:nvSpPr>
        <p:spPr>
          <a:xfrm>
            <a:off x="901910" y="739415"/>
            <a:ext cx="7089770" cy="2057400"/>
          </a:xfrm>
          <a:prstGeom prst="rect">
            <a:avLst/>
          </a:prstGeom>
        </p:spPr>
        <p:txBody>
          <a:bodyPr vert="horz" lIns="45720" tIns="0" rIns="45720" bIns="0" anchor="b" anchorCtr="0">
            <a:normAutofit fontScale="97500"/>
          </a:bodyPr>
          <a:lstStyle>
            <a:lvl1pPr algn="l" rtl="1" eaLnBrk="1" latinLnBrk="0" hangingPunct="1">
              <a:spcBef>
                <a:spcPct val="0"/>
              </a:spcBef>
              <a:buNone/>
              <a:defRPr kumimoji="0" sz="3000" b="1" kern="1200" cap="all" baseline="0">
                <a:ln w="500">
                  <a:solidFill>
                    <a:schemeClr val="tx2">
                      <a:shade val="10000"/>
                      <a:satMod val="135000"/>
                    </a:schemeClr>
                  </a:solidFill>
                </a:ln>
                <a:gradFill>
                  <a:gsLst>
                    <a:gs pos="0">
                      <a:schemeClr val="accent4">
                        <a:tint val="13000"/>
                      </a:schemeClr>
                    </a:gs>
                    <a:gs pos="10000">
                      <a:schemeClr val="accent4">
                        <a:tint val="20000"/>
                      </a:schemeClr>
                    </a:gs>
                    <a:gs pos="49000">
                      <a:schemeClr val="accent4">
                        <a:tint val="70000"/>
                      </a:schemeClr>
                    </a:gs>
                    <a:gs pos="50000">
                      <a:schemeClr val="accent4">
                        <a:tint val="97000"/>
                      </a:schemeClr>
                    </a:gs>
                    <a:gs pos="100000">
                      <a:schemeClr val="accent4">
                        <a:tint val="20000"/>
                      </a:schemeClr>
                    </a:gs>
                  </a:gsLst>
                  <a:lin ang="5400000" scaled="1"/>
                </a:gradFill>
                <a:effectLst/>
                <a:latin typeface="+mj-lt"/>
                <a:ea typeface="+mj-ea"/>
                <a:cs typeface="+mj-cs"/>
              </a:defRPr>
            </a:lvl1pPr>
            <a:extLst/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cap="none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rebuchet MS"/>
                <a:cs typeface="Tahoma"/>
              </a:rPr>
              <a:t>ما الذي يمكن حذفه من  الكلمات التالية لتصبح مفرداً</a:t>
            </a:r>
            <a:endParaRPr kumimoji="0" lang="ar-SA" sz="3000" i="0" u="none" strike="noStrike" kern="1200" cap="none" normalizeH="0" baseline="0" noProof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Trebuchet MS"/>
              <a:cs typeface="Tahoma"/>
            </a:endParaRPr>
          </a:p>
        </p:txBody>
      </p:sp>
      <p:sp>
        <p:nvSpPr>
          <p:cNvPr id="122" name="عنصر نائب للنص 2"/>
          <p:cNvSpPr txBox="1">
            <a:spLocks/>
          </p:cNvSpPr>
          <p:nvPr/>
        </p:nvSpPr>
        <p:spPr>
          <a:xfrm>
            <a:off x="1742380" y="4238311"/>
            <a:ext cx="4608413" cy="923190"/>
          </a:xfrm>
          <a:prstGeom prst="rect">
            <a:avLst/>
          </a:prstGeom>
        </p:spPr>
        <p:txBody>
          <a:bodyPr rot="0" spcFirstLastPara="0" vertOverflow="overflow" horzOverflow="overflow" vert="horz" wrap="square" lIns="82296" tIns="0" rIns="0" bIns="0" numCol="1" spcCol="0" rtlCol="0" fromWordArt="0" anchor="t" anchorCtr="0" forceAA="0" compatLnSpc="1">
            <a:noAutofit/>
          </a:bodyPr>
          <a:lstStyle>
            <a:lvl1pPr marL="0" indent="0" algn="r" rtl="1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2"/>
              </a:buClr>
              <a:buSzPct val="73000"/>
              <a:buFontTx/>
              <a:buNone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208" indent="-228600" algn="r" rtl="1" eaLnBrk="1" latinLnBrk="0" hangingPunct="1">
              <a:spcBef>
                <a:spcPts val="5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2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758952" indent="-228600" algn="r" rtl="1" eaLnBrk="1" latinLnBrk="0" hangingPunct="1">
              <a:spcBef>
                <a:spcPts val="400"/>
              </a:spcBef>
              <a:buClr>
                <a:schemeClr val="accent4"/>
              </a:buClr>
              <a:buSzPct val="60000"/>
              <a:buFont typeface="Wingdings"/>
              <a:buChar char=""/>
              <a:defRPr kumimoji="0"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22860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9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280160" indent="-228600" algn="r" rtl="1" eaLnBrk="1" latinLnBrk="0" hangingPunct="1">
              <a:spcBef>
                <a:spcPts val="400"/>
              </a:spcBef>
              <a:buClr>
                <a:schemeClr val="accent4"/>
              </a:buClr>
              <a:buSzPct val="70000"/>
              <a:buFont typeface="Wingdings"/>
              <a:buChar char=""/>
              <a:defRPr kumimoji="0"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472184" indent="-182880" algn="r" rtl="1" eaLnBrk="1" latinLnBrk="0" hangingPunct="1">
              <a:spcBef>
                <a:spcPts val="400"/>
              </a:spcBef>
              <a:buClr>
                <a:schemeClr val="accent4"/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673352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80000"/>
              <a:buFont typeface="Wingdings 2"/>
              <a:buChar char="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847088" indent="-182880" algn="r" rtl="1" eaLnBrk="1" latinLnBrk="0" hangingPunct="1">
              <a:spcBef>
                <a:spcPts val="300"/>
              </a:spcBef>
              <a:buClr>
                <a:schemeClr val="accent4"/>
              </a:buClr>
              <a:buSzPct val="100000"/>
              <a:buChar char="•"/>
              <a:defRPr kumimoji="0" sz="1600" kern="1200" baseline="0">
                <a:solidFill>
                  <a:schemeClr val="tx1">
                    <a:tint val="8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057400" indent="-182880" algn="r" rtl="1" eaLnBrk="1" latinLnBrk="0" hangingPunct="1">
              <a:spcBef>
                <a:spcPct val="20000"/>
              </a:spcBef>
              <a:buClr>
                <a:schemeClr val="accent4"/>
              </a:buClr>
              <a:buSzPct val="100000"/>
              <a:buFont typeface="Wingdings"/>
              <a:buChar char="§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E7ED"/>
              </a:buClr>
              <a:buSzPct val="73000"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ahoma"/>
              </a:rPr>
              <a:t>مدرسِـيـن , طالبات , </a:t>
            </a:r>
            <a:br>
              <a:rPr kumimoji="0" lang="ar-SA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ahoma"/>
              </a:rPr>
            </a:br>
            <a:endParaRPr kumimoji="0" lang="ar-SA" sz="4000" b="1" i="0" u="sng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Trebuchet MS"/>
              <a:ea typeface="+mn-ea"/>
              <a:cs typeface="Tahoma"/>
            </a:endParaRPr>
          </a:p>
        </p:txBody>
      </p:sp>
      <p:sp>
        <p:nvSpPr>
          <p:cNvPr id="119" name="شكل بيضاوي 118"/>
          <p:cNvSpPr/>
          <p:nvPr/>
        </p:nvSpPr>
        <p:spPr bwMode="auto">
          <a:xfrm>
            <a:off x="106839" y="188640"/>
            <a:ext cx="1058416" cy="914400"/>
          </a:xfrm>
          <a:prstGeom prst="ellipse">
            <a:avLst/>
          </a:prstGeom>
          <a:solidFill>
            <a:srgbClr val="CC0066">
              <a:lumMod val="60000"/>
              <a:lumOff val="40000"/>
            </a:srgbClr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أداة </a:t>
            </a:r>
            <a:r>
              <a:rPr kumimoji="0" lang="ar-SA" sz="1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سكامبر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822680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8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6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AutoShape 3"/>
          <p:cNvSpPr>
            <a:spLocks noChangeArrowheads="1"/>
          </p:cNvSpPr>
          <p:nvPr/>
        </p:nvSpPr>
        <p:spPr bwMode="auto">
          <a:xfrm>
            <a:off x="179388" y="2060575"/>
            <a:ext cx="6408737" cy="4581525"/>
          </a:xfrm>
          <a:prstGeom prst="roundRect">
            <a:avLst>
              <a:gd name="adj" fmla="val 16667"/>
            </a:avLst>
          </a:prstGeom>
          <a:solidFill>
            <a:srgbClr val="FFCC00">
              <a:alpha val="98038"/>
            </a:srgbClr>
          </a:solidFill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7" name="Freeform 4"/>
          <p:cNvSpPr>
            <a:spLocks/>
          </p:cNvSpPr>
          <p:nvPr/>
        </p:nvSpPr>
        <p:spPr bwMode="auto">
          <a:xfrm>
            <a:off x="6096000" y="465138"/>
            <a:ext cx="3108325" cy="6503987"/>
          </a:xfrm>
          <a:custGeom>
            <a:avLst/>
            <a:gdLst>
              <a:gd name="T0" fmla="*/ 204788 w 1958"/>
              <a:gd name="T1" fmla="*/ 442912 h 4097"/>
              <a:gd name="T2" fmla="*/ 781050 w 1958"/>
              <a:gd name="T3" fmla="*/ 300037 h 4097"/>
              <a:gd name="T4" fmla="*/ 1428750 w 1958"/>
              <a:gd name="T5" fmla="*/ 371475 h 4097"/>
              <a:gd name="T6" fmla="*/ 2076450 w 1958"/>
              <a:gd name="T7" fmla="*/ 876300 h 4097"/>
              <a:gd name="T8" fmla="*/ 2652713 w 1958"/>
              <a:gd name="T9" fmla="*/ 1811337 h 4097"/>
              <a:gd name="T10" fmla="*/ 2797175 w 1958"/>
              <a:gd name="T11" fmla="*/ 3179762 h 4097"/>
              <a:gd name="T12" fmla="*/ 2724150 w 1958"/>
              <a:gd name="T13" fmla="*/ 4187825 h 4097"/>
              <a:gd name="T14" fmla="*/ 2292350 w 1958"/>
              <a:gd name="T15" fmla="*/ 5843587 h 4097"/>
              <a:gd name="T16" fmla="*/ 2076450 w 1958"/>
              <a:gd name="T17" fmla="*/ 6348412 h 4097"/>
              <a:gd name="T18" fmla="*/ 2436813 w 1958"/>
              <a:gd name="T19" fmla="*/ 6348412 h 4097"/>
              <a:gd name="T20" fmla="*/ 2724150 w 1958"/>
              <a:gd name="T21" fmla="*/ 5411787 h 4097"/>
              <a:gd name="T22" fmla="*/ 3013075 w 1958"/>
              <a:gd name="T23" fmla="*/ 4476750 h 4097"/>
              <a:gd name="T24" fmla="*/ 3013075 w 1958"/>
              <a:gd name="T25" fmla="*/ 1955800 h 4097"/>
              <a:gd name="T26" fmla="*/ 2436813 w 1958"/>
              <a:gd name="T27" fmla="*/ 731837 h 4097"/>
              <a:gd name="T28" fmla="*/ 1860550 w 1958"/>
              <a:gd name="T29" fmla="*/ 227012 h 4097"/>
              <a:gd name="T30" fmla="*/ 1139825 w 1958"/>
              <a:gd name="T31" fmla="*/ 11112 h 4097"/>
              <a:gd name="T32" fmla="*/ 492125 w 1958"/>
              <a:gd name="T33" fmla="*/ 155575 h 4097"/>
              <a:gd name="T34" fmla="*/ 60325 w 1958"/>
              <a:gd name="T35" fmla="*/ 300037 h 4097"/>
              <a:gd name="T36" fmla="*/ 204788 w 1958"/>
              <a:gd name="T37" fmla="*/ 442912 h 409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58" h="4097">
                <a:moveTo>
                  <a:pt x="129" y="279"/>
                </a:moveTo>
                <a:cubicBezTo>
                  <a:pt x="205" y="279"/>
                  <a:pt x="364" y="196"/>
                  <a:pt x="492" y="189"/>
                </a:cubicBezTo>
                <a:cubicBezTo>
                  <a:pt x="620" y="182"/>
                  <a:pt x="764" y="174"/>
                  <a:pt x="900" y="234"/>
                </a:cubicBezTo>
                <a:cubicBezTo>
                  <a:pt x="1036" y="294"/>
                  <a:pt x="1180" y="401"/>
                  <a:pt x="1308" y="552"/>
                </a:cubicBezTo>
                <a:cubicBezTo>
                  <a:pt x="1436" y="703"/>
                  <a:pt x="1595" y="899"/>
                  <a:pt x="1671" y="1141"/>
                </a:cubicBezTo>
                <a:cubicBezTo>
                  <a:pt x="1747" y="1383"/>
                  <a:pt x="1755" y="1754"/>
                  <a:pt x="1762" y="2003"/>
                </a:cubicBezTo>
                <a:cubicBezTo>
                  <a:pt x="1769" y="2252"/>
                  <a:pt x="1769" y="2358"/>
                  <a:pt x="1716" y="2638"/>
                </a:cubicBezTo>
                <a:cubicBezTo>
                  <a:pt x="1663" y="2918"/>
                  <a:pt x="1512" y="3454"/>
                  <a:pt x="1444" y="3681"/>
                </a:cubicBezTo>
                <a:cubicBezTo>
                  <a:pt x="1376" y="3908"/>
                  <a:pt x="1293" y="3946"/>
                  <a:pt x="1308" y="3999"/>
                </a:cubicBezTo>
                <a:cubicBezTo>
                  <a:pt x="1323" y="4052"/>
                  <a:pt x="1467" y="4097"/>
                  <a:pt x="1535" y="3999"/>
                </a:cubicBezTo>
                <a:cubicBezTo>
                  <a:pt x="1603" y="3901"/>
                  <a:pt x="1656" y="3605"/>
                  <a:pt x="1716" y="3409"/>
                </a:cubicBezTo>
                <a:cubicBezTo>
                  <a:pt x="1776" y="3213"/>
                  <a:pt x="1868" y="3183"/>
                  <a:pt x="1898" y="2820"/>
                </a:cubicBezTo>
                <a:cubicBezTo>
                  <a:pt x="1928" y="2457"/>
                  <a:pt x="1958" y="1625"/>
                  <a:pt x="1898" y="1232"/>
                </a:cubicBezTo>
                <a:cubicBezTo>
                  <a:pt x="1838" y="839"/>
                  <a:pt x="1656" y="643"/>
                  <a:pt x="1535" y="461"/>
                </a:cubicBezTo>
                <a:cubicBezTo>
                  <a:pt x="1414" y="279"/>
                  <a:pt x="1308" y="219"/>
                  <a:pt x="1172" y="143"/>
                </a:cubicBezTo>
                <a:cubicBezTo>
                  <a:pt x="1036" y="67"/>
                  <a:pt x="862" y="14"/>
                  <a:pt x="718" y="7"/>
                </a:cubicBezTo>
                <a:cubicBezTo>
                  <a:pt x="574" y="0"/>
                  <a:pt x="423" y="68"/>
                  <a:pt x="310" y="98"/>
                </a:cubicBezTo>
                <a:cubicBezTo>
                  <a:pt x="197" y="128"/>
                  <a:pt x="76" y="159"/>
                  <a:pt x="38" y="189"/>
                </a:cubicBezTo>
                <a:cubicBezTo>
                  <a:pt x="0" y="219"/>
                  <a:pt x="53" y="279"/>
                  <a:pt x="129" y="279"/>
                </a:cubicBezTo>
                <a:close/>
              </a:path>
            </a:pathLst>
          </a:cu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pic>
        <p:nvPicPr>
          <p:cNvPr id="7172" name="Picture 4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clock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 descr="clock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7" descr="clock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8" descr="clock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9" descr="clock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0" descr="clock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11" descr="clock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12" descr="clock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3" name="Picture 13" descr="clock9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4" name="Picture 14" descr="clock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5" name="Picture 15" descr="clock1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6" name="Picture 16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66"/>
          <p:cNvGrpSpPr>
            <a:grpSpLocks/>
          </p:cNvGrpSpPr>
          <p:nvPr/>
        </p:nvGrpSpPr>
        <p:grpSpPr bwMode="auto">
          <a:xfrm>
            <a:off x="7524328" y="692696"/>
            <a:ext cx="863600" cy="863600"/>
            <a:chOff x="3084" y="1039"/>
            <a:chExt cx="1251" cy="1220"/>
          </a:xfrm>
        </p:grpSpPr>
        <p:sp>
          <p:nvSpPr>
            <p:cNvPr id="19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3" name="مربع نص 102">
            <a:hlinkClick r:id="rId16" action="ppaction://hlinksldjump"/>
          </p:cNvPr>
          <p:cNvSpPr txBox="1"/>
          <p:nvPr/>
        </p:nvSpPr>
        <p:spPr>
          <a:xfrm>
            <a:off x="7650846" y="946557"/>
            <a:ext cx="6399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hlinkClick r:id="rId16" action="ppaction://hlinksldjump"/>
              </a:rPr>
              <a:t>عودة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7" name="Line 33"/>
          <p:cNvSpPr>
            <a:spLocks noChangeShapeType="1"/>
          </p:cNvSpPr>
          <p:nvPr/>
        </p:nvSpPr>
        <p:spPr bwMode="auto">
          <a:xfrm>
            <a:off x="1308100" y="-26988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8" name="Freeform 237"/>
          <p:cNvSpPr>
            <a:spLocks/>
          </p:cNvSpPr>
          <p:nvPr/>
        </p:nvSpPr>
        <p:spPr bwMode="auto">
          <a:xfrm>
            <a:off x="755650" y="1497013"/>
            <a:ext cx="412750" cy="419100"/>
          </a:xfrm>
          <a:custGeom>
            <a:avLst/>
            <a:gdLst>
              <a:gd name="T0" fmla="*/ 297392 w 390"/>
              <a:gd name="T1" fmla="*/ 0 h 329"/>
              <a:gd name="T2" fmla="*/ 328083 w 390"/>
              <a:gd name="T3" fmla="*/ 1274 h 329"/>
              <a:gd name="T4" fmla="*/ 354542 w 390"/>
              <a:gd name="T5" fmla="*/ 12739 h 329"/>
              <a:gd name="T6" fmla="*/ 377825 w 390"/>
              <a:gd name="T7" fmla="*/ 31847 h 329"/>
              <a:gd name="T8" fmla="*/ 394758 w 390"/>
              <a:gd name="T9" fmla="*/ 54776 h 329"/>
              <a:gd name="T10" fmla="*/ 407458 w 390"/>
              <a:gd name="T11" fmla="*/ 85349 h 329"/>
              <a:gd name="T12" fmla="*/ 412750 w 390"/>
              <a:gd name="T13" fmla="*/ 123564 h 329"/>
              <a:gd name="T14" fmla="*/ 409575 w 390"/>
              <a:gd name="T15" fmla="*/ 161780 h 329"/>
              <a:gd name="T16" fmla="*/ 400050 w 390"/>
              <a:gd name="T17" fmla="*/ 199996 h 329"/>
              <a:gd name="T18" fmla="*/ 388408 w 390"/>
              <a:gd name="T19" fmla="*/ 231843 h 329"/>
              <a:gd name="T20" fmla="*/ 373592 w 390"/>
              <a:gd name="T21" fmla="*/ 263689 h 329"/>
              <a:gd name="T22" fmla="*/ 359833 w 390"/>
              <a:gd name="T23" fmla="*/ 294262 h 329"/>
              <a:gd name="T24" fmla="*/ 341842 w 390"/>
              <a:gd name="T25" fmla="*/ 321013 h 329"/>
              <a:gd name="T26" fmla="*/ 320675 w 390"/>
              <a:gd name="T27" fmla="*/ 346490 h 329"/>
              <a:gd name="T28" fmla="*/ 297392 w 390"/>
              <a:gd name="T29" fmla="*/ 371967 h 329"/>
              <a:gd name="T30" fmla="*/ 273050 w 390"/>
              <a:gd name="T31" fmla="*/ 393623 h 329"/>
              <a:gd name="T32" fmla="*/ 251883 w 390"/>
              <a:gd name="T33" fmla="*/ 411457 h 329"/>
              <a:gd name="T34" fmla="*/ 236008 w 390"/>
              <a:gd name="T35" fmla="*/ 415278 h 329"/>
              <a:gd name="T36" fmla="*/ 220133 w 390"/>
              <a:gd name="T37" fmla="*/ 419100 h 329"/>
              <a:gd name="T38" fmla="*/ 204258 w 390"/>
              <a:gd name="T39" fmla="*/ 417826 h 329"/>
              <a:gd name="T40" fmla="*/ 189442 w 390"/>
              <a:gd name="T41" fmla="*/ 412731 h 329"/>
              <a:gd name="T42" fmla="*/ 173567 w 390"/>
              <a:gd name="T43" fmla="*/ 406361 h 329"/>
              <a:gd name="T44" fmla="*/ 152400 w 390"/>
              <a:gd name="T45" fmla="*/ 398718 h 329"/>
              <a:gd name="T46" fmla="*/ 122767 w 390"/>
              <a:gd name="T47" fmla="*/ 374515 h 329"/>
              <a:gd name="T48" fmla="*/ 85725 w 390"/>
              <a:gd name="T49" fmla="*/ 338847 h 329"/>
              <a:gd name="T50" fmla="*/ 52917 w 390"/>
              <a:gd name="T51" fmla="*/ 294262 h 329"/>
              <a:gd name="T52" fmla="*/ 26458 w 390"/>
              <a:gd name="T53" fmla="*/ 248403 h 329"/>
              <a:gd name="T54" fmla="*/ 7408 w 390"/>
              <a:gd name="T55" fmla="*/ 199996 h 329"/>
              <a:gd name="T56" fmla="*/ 0 w 390"/>
              <a:gd name="T57" fmla="*/ 150316 h 329"/>
              <a:gd name="T58" fmla="*/ 4233 w 390"/>
              <a:gd name="T59" fmla="*/ 99361 h 329"/>
              <a:gd name="T60" fmla="*/ 23283 w 390"/>
              <a:gd name="T61" fmla="*/ 53502 h 329"/>
              <a:gd name="T62" fmla="*/ 46567 w 390"/>
              <a:gd name="T63" fmla="*/ 20382 h 329"/>
              <a:gd name="T64" fmla="*/ 64558 w 390"/>
              <a:gd name="T65" fmla="*/ 7643 h 329"/>
              <a:gd name="T66" fmla="*/ 83608 w 390"/>
              <a:gd name="T67" fmla="*/ 3822 h 329"/>
              <a:gd name="T68" fmla="*/ 104775 w 390"/>
              <a:gd name="T69" fmla="*/ 3822 h 329"/>
              <a:gd name="T70" fmla="*/ 125942 w 390"/>
              <a:gd name="T71" fmla="*/ 12739 h 329"/>
              <a:gd name="T72" fmla="*/ 147108 w 390"/>
              <a:gd name="T73" fmla="*/ 22929 h 329"/>
              <a:gd name="T74" fmla="*/ 167217 w 390"/>
              <a:gd name="T75" fmla="*/ 39490 h 329"/>
              <a:gd name="T76" fmla="*/ 186267 w 390"/>
              <a:gd name="T77" fmla="*/ 59871 h 329"/>
              <a:gd name="T78" fmla="*/ 204258 w 390"/>
              <a:gd name="T79" fmla="*/ 61145 h 329"/>
              <a:gd name="T80" fmla="*/ 225425 w 390"/>
              <a:gd name="T81" fmla="*/ 42037 h 329"/>
              <a:gd name="T82" fmla="*/ 248708 w 390"/>
              <a:gd name="T83" fmla="*/ 20382 h 329"/>
              <a:gd name="T84" fmla="*/ 270933 w 390"/>
              <a:gd name="T85" fmla="*/ 6369 h 329"/>
              <a:gd name="T86" fmla="*/ 283633 w 390"/>
              <a:gd name="T87" fmla="*/ 6369 h 3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90" h="329">
                <a:moveTo>
                  <a:pt x="268" y="5"/>
                </a:moveTo>
                <a:lnTo>
                  <a:pt x="281" y="0"/>
                </a:lnTo>
                <a:lnTo>
                  <a:pt x="296" y="0"/>
                </a:lnTo>
                <a:lnTo>
                  <a:pt x="310" y="1"/>
                </a:lnTo>
                <a:lnTo>
                  <a:pt x="323" y="5"/>
                </a:lnTo>
                <a:lnTo>
                  <a:pt x="335" y="10"/>
                </a:lnTo>
                <a:lnTo>
                  <a:pt x="347" y="16"/>
                </a:lnTo>
                <a:lnTo>
                  <a:pt x="357" y="25"/>
                </a:lnTo>
                <a:lnTo>
                  <a:pt x="367" y="35"/>
                </a:lnTo>
                <a:lnTo>
                  <a:pt x="373" y="43"/>
                </a:lnTo>
                <a:lnTo>
                  <a:pt x="380" y="57"/>
                </a:lnTo>
                <a:lnTo>
                  <a:pt x="385" y="67"/>
                </a:lnTo>
                <a:lnTo>
                  <a:pt x="389" y="83"/>
                </a:lnTo>
                <a:lnTo>
                  <a:pt x="390" y="97"/>
                </a:lnTo>
                <a:lnTo>
                  <a:pt x="390" y="112"/>
                </a:lnTo>
                <a:lnTo>
                  <a:pt x="387" y="127"/>
                </a:lnTo>
                <a:lnTo>
                  <a:pt x="385" y="144"/>
                </a:lnTo>
                <a:lnTo>
                  <a:pt x="378" y="157"/>
                </a:lnTo>
                <a:lnTo>
                  <a:pt x="373" y="170"/>
                </a:lnTo>
                <a:lnTo>
                  <a:pt x="367" y="182"/>
                </a:lnTo>
                <a:lnTo>
                  <a:pt x="362" y="195"/>
                </a:lnTo>
                <a:lnTo>
                  <a:pt x="353" y="207"/>
                </a:lnTo>
                <a:lnTo>
                  <a:pt x="348" y="219"/>
                </a:lnTo>
                <a:lnTo>
                  <a:pt x="340" y="231"/>
                </a:lnTo>
                <a:lnTo>
                  <a:pt x="333" y="242"/>
                </a:lnTo>
                <a:lnTo>
                  <a:pt x="323" y="252"/>
                </a:lnTo>
                <a:lnTo>
                  <a:pt x="313" y="262"/>
                </a:lnTo>
                <a:lnTo>
                  <a:pt x="303" y="272"/>
                </a:lnTo>
                <a:lnTo>
                  <a:pt x="293" y="282"/>
                </a:lnTo>
                <a:lnTo>
                  <a:pt x="281" y="292"/>
                </a:lnTo>
                <a:lnTo>
                  <a:pt x="270" y="301"/>
                </a:lnTo>
                <a:lnTo>
                  <a:pt x="258" y="309"/>
                </a:lnTo>
                <a:lnTo>
                  <a:pt x="246" y="319"/>
                </a:lnTo>
                <a:lnTo>
                  <a:pt x="238" y="323"/>
                </a:lnTo>
                <a:lnTo>
                  <a:pt x="231" y="324"/>
                </a:lnTo>
                <a:lnTo>
                  <a:pt x="223" y="326"/>
                </a:lnTo>
                <a:lnTo>
                  <a:pt x="216" y="329"/>
                </a:lnTo>
                <a:lnTo>
                  <a:pt x="208" y="329"/>
                </a:lnTo>
                <a:lnTo>
                  <a:pt x="201" y="329"/>
                </a:lnTo>
                <a:lnTo>
                  <a:pt x="193" y="328"/>
                </a:lnTo>
                <a:lnTo>
                  <a:pt x="186" y="328"/>
                </a:lnTo>
                <a:lnTo>
                  <a:pt x="179" y="324"/>
                </a:lnTo>
                <a:lnTo>
                  <a:pt x="171" y="323"/>
                </a:lnTo>
                <a:lnTo>
                  <a:pt x="164" y="319"/>
                </a:lnTo>
                <a:lnTo>
                  <a:pt x="158" y="318"/>
                </a:lnTo>
                <a:lnTo>
                  <a:pt x="144" y="313"/>
                </a:lnTo>
                <a:lnTo>
                  <a:pt x="134" y="308"/>
                </a:lnTo>
                <a:lnTo>
                  <a:pt x="116" y="294"/>
                </a:lnTo>
                <a:lnTo>
                  <a:pt x="99" y="281"/>
                </a:lnTo>
                <a:lnTo>
                  <a:pt x="81" y="266"/>
                </a:lnTo>
                <a:lnTo>
                  <a:pt x="66" y="251"/>
                </a:lnTo>
                <a:lnTo>
                  <a:pt x="50" y="231"/>
                </a:lnTo>
                <a:lnTo>
                  <a:pt x="37" y="214"/>
                </a:lnTo>
                <a:lnTo>
                  <a:pt x="25" y="195"/>
                </a:lnTo>
                <a:lnTo>
                  <a:pt x="17" y="177"/>
                </a:lnTo>
                <a:lnTo>
                  <a:pt x="7" y="157"/>
                </a:lnTo>
                <a:lnTo>
                  <a:pt x="2" y="137"/>
                </a:lnTo>
                <a:lnTo>
                  <a:pt x="0" y="118"/>
                </a:lnTo>
                <a:lnTo>
                  <a:pt x="2" y="98"/>
                </a:lnTo>
                <a:lnTo>
                  <a:pt x="4" y="78"/>
                </a:lnTo>
                <a:lnTo>
                  <a:pt x="12" y="60"/>
                </a:lnTo>
                <a:lnTo>
                  <a:pt x="22" y="42"/>
                </a:lnTo>
                <a:lnTo>
                  <a:pt x="37" y="25"/>
                </a:lnTo>
                <a:lnTo>
                  <a:pt x="44" y="16"/>
                </a:lnTo>
                <a:lnTo>
                  <a:pt x="52" y="11"/>
                </a:lnTo>
                <a:lnTo>
                  <a:pt x="61" y="6"/>
                </a:lnTo>
                <a:lnTo>
                  <a:pt x="71" y="5"/>
                </a:lnTo>
                <a:lnTo>
                  <a:pt x="79" y="3"/>
                </a:lnTo>
                <a:lnTo>
                  <a:pt x="89" y="3"/>
                </a:lnTo>
                <a:lnTo>
                  <a:pt x="99" y="3"/>
                </a:lnTo>
                <a:lnTo>
                  <a:pt x="109" y="6"/>
                </a:lnTo>
                <a:lnTo>
                  <a:pt x="119" y="10"/>
                </a:lnTo>
                <a:lnTo>
                  <a:pt x="129" y="13"/>
                </a:lnTo>
                <a:lnTo>
                  <a:pt x="139" y="18"/>
                </a:lnTo>
                <a:lnTo>
                  <a:pt x="149" y="25"/>
                </a:lnTo>
                <a:lnTo>
                  <a:pt x="158" y="31"/>
                </a:lnTo>
                <a:lnTo>
                  <a:pt x="166" y="38"/>
                </a:lnTo>
                <a:lnTo>
                  <a:pt x="176" y="47"/>
                </a:lnTo>
                <a:lnTo>
                  <a:pt x="186" y="55"/>
                </a:lnTo>
                <a:lnTo>
                  <a:pt x="193" y="48"/>
                </a:lnTo>
                <a:lnTo>
                  <a:pt x="203" y="42"/>
                </a:lnTo>
                <a:lnTo>
                  <a:pt x="213" y="33"/>
                </a:lnTo>
                <a:lnTo>
                  <a:pt x="225" y="26"/>
                </a:lnTo>
                <a:lnTo>
                  <a:pt x="235" y="16"/>
                </a:lnTo>
                <a:lnTo>
                  <a:pt x="246" y="10"/>
                </a:lnTo>
                <a:lnTo>
                  <a:pt x="256" y="5"/>
                </a:lnTo>
                <a:lnTo>
                  <a:pt x="268" y="5"/>
                </a:lnTo>
                <a:close/>
              </a:path>
            </a:pathLst>
          </a:custGeom>
          <a:solidFill>
            <a:srgbClr val="FF91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9" name="Line 41"/>
          <p:cNvSpPr>
            <a:spLocks noChangeShapeType="1"/>
          </p:cNvSpPr>
          <p:nvPr/>
        </p:nvSpPr>
        <p:spPr bwMode="auto">
          <a:xfrm>
            <a:off x="538163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0" name="Line 41"/>
          <p:cNvSpPr>
            <a:spLocks noChangeShapeType="1"/>
          </p:cNvSpPr>
          <p:nvPr/>
        </p:nvSpPr>
        <p:spPr bwMode="auto">
          <a:xfrm>
            <a:off x="1475656" y="-26988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1" name="Freeform 195"/>
          <p:cNvSpPr>
            <a:spLocks/>
          </p:cNvSpPr>
          <p:nvPr/>
        </p:nvSpPr>
        <p:spPr bwMode="auto">
          <a:xfrm rot="2934512">
            <a:off x="800100" y="896938"/>
            <a:ext cx="411163" cy="433387"/>
          </a:xfrm>
          <a:custGeom>
            <a:avLst/>
            <a:gdLst>
              <a:gd name="T0" fmla="*/ 173477 w 365"/>
              <a:gd name="T1" fmla="*/ 47365 h 366"/>
              <a:gd name="T2" fmla="*/ 198259 w 365"/>
              <a:gd name="T3" fmla="*/ 21314 h 366"/>
              <a:gd name="T4" fmla="*/ 224168 w 365"/>
              <a:gd name="T5" fmla="*/ 5921 h 366"/>
              <a:gd name="T6" fmla="*/ 252330 w 365"/>
              <a:gd name="T7" fmla="*/ 0 h 366"/>
              <a:gd name="T8" fmla="*/ 282745 w 365"/>
              <a:gd name="T9" fmla="*/ 0 h 366"/>
              <a:gd name="T10" fmla="*/ 310907 w 365"/>
              <a:gd name="T11" fmla="*/ 11841 h 366"/>
              <a:gd name="T12" fmla="*/ 337942 w 365"/>
              <a:gd name="T13" fmla="*/ 29603 h 366"/>
              <a:gd name="T14" fmla="*/ 360472 w 365"/>
              <a:gd name="T15" fmla="*/ 56838 h 366"/>
              <a:gd name="T16" fmla="*/ 377369 w 365"/>
              <a:gd name="T17" fmla="*/ 88809 h 366"/>
              <a:gd name="T18" fmla="*/ 388634 w 365"/>
              <a:gd name="T19" fmla="*/ 120780 h 366"/>
              <a:gd name="T20" fmla="*/ 399898 w 365"/>
              <a:gd name="T21" fmla="*/ 151567 h 366"/>
              <a:gd name="T22" fmla="*/ 405531 w 365"/>
              <a:gd name="T23" fmla="*/ 183538 h 366"/>
              <a:gd name="T24" fmla="*/ 408910 w 365"/>
              <a:gd name="T25" fmla="*/ 217878 h 366"/>
              <a:gd name="T26" fmla="*/ 411163 w 365"/>
              <a:gd name="T27" fmla="*/ 251033 h 366"/>
              <a:gd name="T28" fmla="*/ 408910 w 365"/>
              <a:gd name="T29" fmla="*/ 284188 h 366"/>
              <a:gd name="T30" fmla="*/ 405531 w 365"/>
              <a:gd name="T31" fmla="*/ 322080 h 366"/>
              <a:gd name="T32" fmla="*/ 399898 w 365"/>
              <a:gd name="T33" fmla="*/ 345762 h 366"/>
              <a:gd name="T34" fmla="*/ 392013 w 365"/>
              <a:gd name="T35" fmla="*/ 363524 h 366"/>
              <a:gd name="T36" fmla="*/ 375116 w 365"/>
              <a:gd name="T37" fmla="*/ 381286 h 366"/>
              <a:gd name="T38" fmla="*/ 349207 w 365"/>
              <a:gd name="T39" fmla="*/ 401416 h 366"/>
              <a:gd name="T40" fmla="*/ 321045 w 365"/>
              <a:gd name="T41" fmla="*/ 417993 h 366"/>
              <a:gd name="T42" fmla="*/ 280492 w 365"/>
              <a:gd name="T43" fmla="*/ 425098 h 366"/>
              <a:gd name="T44" fmla="*/ 232054 w 365"/>
              <a:gd name="T45" fmla="*/ 431019 h 366"/>
              <a:gd name="T46" fmla="*/ 181362 w 365"/>
              <a:gd name="T47" fmla="*/ 431019 h 366"/>
              <a:gd name="T48" fmla="*/ 130671 w 365"/>
              <a:gd name="T49" fmla="*/ 423914 h 366"/>
              <a:gd name="T50" fmla="*/ 84486 w 365"/>
              <a:gd name="T51" fmla="*/ 407336 h 366"/>
              <a:gd name="T52" fmla="*/ 47312 w 365"/>
              <a:gd name="T53" fmla="*/ 381286 h 366"/>
              <a:gd name="T54" fmla="*/ 19150 w 365"/>
              <a:gd name="T55" fmla="*/ 345762 h 366"/>
              <a:gd name="T56" fmla="*/ 2253 w 365"/>
              <a:gd name="T57" fmla="*/ 303134 h 366"/>
              <a:gd name="T58" fmla="*/ 0 w 365"/>
              <a:gd name="T59" fmla="*/ 262874 h 366"/>
              <a:gd name="T60" fmla="*/ 5632 w 365"/>
              <a:gd name="T61" fmla="*/ 239192 h 366"/>
              <a:gd name="T62" fmla="*/ 14644 w 365"/>
              <a:gd name="T63" fmla="*/ 221430 h 366"/>
              <a:gd name="T64" fmla="*/ 32668 w 365"/>
              <a:gd name="T65" fmla="*/ 206036 h 366"/>
              <a:gd name="T66" fmla="*/ 52944 w 365"/>
              <a:gd name="T67" fmla="*/ 191827 h 366"/>
              <a:gd name="T68" fmla="*/ 77727 w 365"/>
              <a:gd name="T69" fmla="*/ 181170 h 366"/>
              <a:gd name="T70" fmla="*/ 101383 w 365"/>
              <a:gd name="T71" fmla="*/ 174065 h 366"/>
              <a:gd name="T72" fmla="*/ 130671 w 365"/>
              <a:gd name="T73" fmla="*/ 171697 h 366"/>
              <a:gd name="T74" fmla="*/ 145315 w 365"/>
              <a:gd name="T75" fmla="*/ 157488 h 366"/>
              <a:gd name="T76" fmla="*/ 148695 w 365"/>
              <a:gd name="T77" fmla="*/ 130253 h 366"/>
              <a:gd name="T78" fmla="*/ 153200 w 365"/>
              <a:gd name="T79" fmla="*/ 98282 h 366"/>
              <a:gd name="T80" fmla="*/ 158833 w 365"/>
              <a:gd name="T81" fmla="*/ 72231 h 366"/>
              <a:gd name="T82" fmla="*/ 164465 w 365"/>
              <a:gd name="T83" fmla="*/ 62758 h 3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65" h="366">
                <a:moveTo>
                  <a:pt x="146" y="53"/>
                </a:moveTo>
                <a:lnTo>
                  <a:pt x="154" y="40"/>
                </a:lnTo>
                <a:lnTo>
                  <a:pt x="166" y="28"/>
                </a:lnTo>
                <a:lnTo>
                  <a:pt x="176" y="18"/>
                </a:lnTo>
                <a:lnTo>
                  <a:pt x="187" y="11"/>
                </a:lnTo>
                <a:lnTo>
                  <a:pt x="199" y="5"/>
                </a:lnTo>
                <a:lnTo>
                  <a:pt x="213" y="1"/>
                </a:lnTo>
                <a:lnTo>
                  <a:pt x="224" y="0"/>
                </a:lnTo>
                <a:lnTo>
                  <a:pt x="238" y="0"/>
                </a:lnTo>
                <a:lnTo>
                  <a:pt x="251" y="0"/>
                </a:lnTo>
                <a:lnTo>
                  <a:pt x="263" y="5"/>
                </a:lnTo>
                <a:lnTo>
                  <a:pt x="276" y="10"/>
                </a:lnTo>
                <a:lnTo>
                  <a:pt x="290" y="16"/>
                </a:lnTo>
                <a:lnTo>
                  <a:pt x="300" y="25"/>
                </a:lnTo>
                <a:lnTo>
                  <a:pt x="310" y="36"/>
                </a:lnTo>
                <a:lnTo>
                  <a:pt x="320" y="48"/>
                </a:lnTo>
                <a:lnTo>
                  <a:pt x="330" y="63"/>
                </a:lnTo>
                <a:lnTo>
                  <a:pt x="335" y="75"/>
                </a:lnTo>
                <a:lnTo>
                  <a:pt x="340" y="88"/>
                </a:lnTo>
                <a:lnTo>
                  <a:pt x="345" y="102"/>
                </a:lnTo>
                <a:lnTo>
                  <a:pt x="351" y="115"/>
                </a:lnTo>
                <a:lnTo>
                  <a:pt x="355" y="128"/>
                </a:lnTo>
                <a:lnTo>
                  <a:pt x="358" y="143"/>
                </a:lnTo>
                <a:lnTo>
                  <a:pt x="360" y="155"/>
                </a:lnTo>
                <a:lnTo>
                  <a:pt x="363" y="170"/>
                </a:lnTo>
                <a:lnTo>
                  <a:pt x="363" y="184"/>
                </a:lnTo>
                <a:lnTo>
                  <a:pt x="365" y="199"/>
                </a:lnTo>
                <a:lnTo>
                  <a:pt x="365" y="212"/>
                </a:lnTo>
                <a:lnTo>
                  <a:pt x="365" y="227"/>
                </a:lnTo>
                <a:lnTo>
                  <a:pt x="363" y="240"/>
                </a:lnTo>
                <a:lnTo>
                  <a:pt x="362" y="257"/>
                </a:lnTo>
                <a:lnTo>
                  <a:pt x="360" y="272"/>
                </a:lnTo>
                <a:lnTo>
                  <a:pt x="358" y="287"/>
                </a:lnTo>
                <a:lnTo>
                  <a:pt x="355" y="292"/>
                </a:lnTo>
                <a:lnTo>
                  <a:pt x="351" y="301"/>
                </a:lnTo>
                <a:lnTo>
                  <a:pt x="348" y="307"/>
                </a:lnTo>
                <a:lnTo>
                  <a:pt x="345" y="312"/>
                </a:lnTo>
                <a:lnTo>
                  <a:pt x="333" y="322"/>
                </a:lnTo>
                <a:lnTo>
                  <a:pt x="323" y="334"/>
                </a:lnTo>
                <a:lnTo>
                  <a:pt x="310" y="339"/>
                </a:lnTo>
                <a:lnTo>
                  <a:pt x="296" y="348"/>
                </a:lnTo>
                <a:lnTo>
                  <a:pt x="285" y="353"/>
                </a:lnTo>
                <a:lnTo>
                  <a:pt x="273" y="358"/>
                </a:lnTo>
                <a:lnTo>
                  <a:pt x="249" y="359"/>
                </a:lnTo>
                <a:lnTo>
                  <a:pt x="228" y="364"/>
                </a:lnTo>
                <a:lnTo>
                  <a:pt x="206" y="364"/>
                </a:lnTo>
                <a:lnTo>
                  <a:pt x="182" y="366"/>
                </a:lnTo>
                <a:lnTo>
                  <a:pt x="161" y="364"/>
                </a:lnTo>
                <a:lnTo>
                  <a:pt x="137" y="363"/>
                </a:lnTo>
                <a:lnTo>
                  <a:pt x="116" y="358"/>
                </a:lnTo>
                <a:lnTo>
                  <a:pt x="95" y="353"/>
                </a:lnTo>
                <a:lnTo>
                  <a:pt x="75" y="344"/>
                </a:lnTo>
                <a:lnTo>
                  <a:pt x="59" y="334"/>
                </a:lnTo>
                <a:lnTo>
                  <a:pt x="42" y="322"/>
                </a:lnTo>
                <a:lnTo>
                  <a:pt x="29" y="309"/>
                </a:lnTo>
                <a:lnTo>
                  <a:pt x="17" y="292"/>
                </a:lnTo>
                <a:lnTo>
                  <a:pt x="8" y="276"/>
                </a:lnTo>
                <a:lnTo>
                  <a:pt x="2" y="256"/>
                </a:lnTo>
                <a:lnTo>
                  <a:pt x="0" y="234"/>
                </a:lnTo>
                <a:lnTo>
                  <a:pt x="0" y="222"/>
                </a:lnTo>
                <a:lnTo>
                  <a:pt x="3" y="212"/>
                </a:lnTo>
                <a:lnTo>
                  <a:pt x="5" y="202"/>
                </a:lnTo>
                <a:lnTo>
                  <a:pt x="10" y="195"/>
                </a:lnTo>
                <a:lnTo>
                  <a:pt x="13" y="187"/>
                </a:lnTo>
                <a:lnTo>
                  <a:pt x="22" y="180"/>
                </a:lnTo>
                <a:lnTo>
                  <a:pt x="29" y="174"/>
                </a:lnTo>
                <a:lnTo>
                  <a:pt x="39" y="169"/>
                </a:lnTo>
                <a:lnTo>
                  <a:pt x="47" y="162"/>
                </a:lnTo>
                <a:lnTo>
                  <a:pt x="57" y="157"/>
                </a:lnTo>
                <a:lnTo>
                  <a:pt x="69" y="153"/>
                </a:lnTo>
                <a:lnTo>
                  <a:pt x="80" y="150"/>
                </a:lnTo>
                <a:lnTo>
                  <a:pt x="90" y="147"/>
                </a:lnTo>
                <a:lnTo>
                  <a:pt x="102" y="145"/>
                </a:lnTo>
                <a:lnTo>
                  <a:pt x="116" y="145"/>
                </a:lnTo>
                <a:lnTo>
                  <a:pt x="127" y="145"/>
                </a:lnTo>
                <a:lnTo>
                  <a:pt x="129" y="133"/>
                </a:lnTo>
                <a:lnTo>
                  <a:pt x="131" y="123"/>
                </a:lnTo>
                <a:lnTo>
                  <a:pt x="132" y="110"/>
                </a:lnTo>
                <a:lnTo>
                  <a:pt x="134" y="97"/>
                </a:lnTo>
                <a:lnTo>
                  <a:pt x="136" y="83"/>
                </a:lnTo>
                <a:lnTo>
                  <a:pt x="137" y="71"/>
                </a:lnTo>
                <a:lnTo>
                  <a:pt x="141" y="61"/>
                </a:lnTo>
                <a:lnTo>
                  <a:pt x="146" y="53"/>
                </a:lnTo>
                <a:close/>
              </a:path>
            </a:pathLst>
          </a:custGeom>
          <a:solidFill>
            <a:srgbClr val="FFAB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2" name="Freeform 192"/>
          <p:cNvSpPr>
            <a:spLocks/>
          </p:cNvSpPr>
          <p:nvPr/>
        </p:nvSpPr>
        <p:spPr bwMode="auto">
          <a:xfrm rot="352482">
            <a:off x="850900" y="468313"/>
            <a:ext cx="336550" cy="296862"/>
          </a:xfrm>
          <a:custGeom>
            <a:avLst/>
            <a:gdLst>
              <a:gd name="T0" fmla="*/ 170946 w 441"/>
              <a:gd name="T1" fmla="*/ 18771 h 427"/>
              <a:gd name="T2" fmla="*/ 192314 w 441"/>
              <a:gd name="T3" fmla="*/ 6257 h 427"/>
              <a:gd name="T4" fmla="*/ 216735 w 441"/>
              <a:gd name="T5" fmla="*/ 0 h 427"/>
              <a:gd name="T6" fmla="*/ 239630 w 441"/>
              <a:gd name="T7" fmla="*/ 0 h 427"/>
              <a:gd name="T8" fmla="*/ 262524 w 441"/>
              <a:gd name="T9" fmla="*/ 4867 h 427"/>
              <a:gd name="T10" fmla="*/ 283129 w 441"/>
              <a:gd name="T11" fmla="*/ 15295 h 427"/>
              <a:gd name="T12" fmla="*/ 301445 w 441"/>
              <a:gd name="T13" fmla="*/ 31980 h 427"/>
              <a:gd name="T14" fmla="*/ 316708 w 441"/>
              <a:gd name="T15" fmla="*/ 53532 h 427"/>
              <a:gd name="T16" fmla="*/ 325103 w 441"/>
              <a:gd name="T17" fmla="*/ 77170 h 427"/>
              <a:gd name="T18" fmla="*/ 331971 w 441"/>
              <a:gd name="T19" fmla="*/ 100113 h 427"/>
              <a:gd name="T20" fmla="*/ 335787 w 441"/>
              <a:gd name="T21" fmla="*/ 122360 h 427"/>
              <a:gd name="T22" fmla="*/ 336550 w 441"/>
              <a:gd name="T23" fmla="*/ 145998 h 427"/>
              <a:gd name="T24" fmla="*/ 335787 w 441"/>
              <a:gd name="T25" fmla="*/ 167550 h 427"/>
              <a:gd name="T26" fmla="*/ 331971 w 441"/>
              <a:gd name="T27" fmla="*/ 191883 h 427"/>
              <a:gd name="T28" fmla="*/ 325103 w 441"/>
              <a:gd name="T29" fmla="*/ 215520 h 427"/>
              <a:gd name="T30" fmla="*/ 316708 w 441"/>
              <a:gd name="T31" fmla="*/ 238463 h 427"/>
              <a:gd name="T32" fmla="*/ 309077 w 441"/>
              <a:gd name="T33" fmla="*/ 257234 h 427"/>
              <a:gd name="T34" fmla="*/ 301445 w 441"/>
              <a:gd name="T35" fmla="*/ 266967 h 427"/>
              <a:gd name="T36" fmla="*/ 292287 w 441"/>
              <a:gd name="T37" fmla="*/ 274615 h 427"/>
              <a:gd name="T38" fmla="*/ 282366 w 441"/>
              <a:gd name="T39" fmla="*/ 282957 h 427"/>
              <a:gd name="T40" fmla="*/ 270156 w 441"/>
              <a:gd name="T41" fmla="*/ 288519 h 427"/>
              <a:gd name="T42" fmla="*/ 257945 w 441"/>
              <a:gd name="T43" fmla="*/ 291995 h 427"/>
              <a:gd name="T44" fmla="*/ 246498 w 441"/>
              <a:gd name="T45" fmla="*/ 295472 h 427"/>
              <a:gd name="T46" fmla="*/ 231998 w 441"/>
              <a:gd name="T47" fmla="*/ 296862 h 427"/>
              <a:gd name="T48" fmla="*/ 205288 w 441"/>
              <a:gd name="T49" fmla="*/ 296862 h 427"/>
              <a:gd name="T50" fmla="*/ 164841 w 441"/>
              <a:gd name="T51" fmla="*/ 291995 h 427"/>
              <a:gd name="T52" fmla="*/ 125157 w 441"/>
              <a:gd name="T53" fmla="*/ 285043 h 427"/>
              <a:gd name="T54" fmla="*/ 85473 w 441"/>
              <a:gd name="T55" fmla="*/ 271139 h 427"/>
              <a:gd name="T56" fmla="*/ 51894 w 441"/>
              <a:gd name="T57" fmla="*/ 253758 h 427"/>
              <a:gd name="T58" fmla="*/ 25184 w 441"/>
              <a:gd name="T59" fmla="*/ 230815 h 427"/>
              <a:gd name="T60" fmla="*/ 7632 w 441"/>
              <a:gd name="T61" fmla="*/ 203006 h 427"/>
              <a:gd name="T62" fmla="*/ 0 w 441"/>
              <a:gd name="T63" fmla="*/ 168940 h 427"/>
              <a:gd name="T64" fmla="*/ 3816 w 441"/>
              <a:gd name="T65" fmla="*/ 143217 h 427"/>
              <a:gd name="T66" fmla="*/ 12210 w 441"/>
              <a:gd name="T67" fmla="*/ 127922 h 427"/>
              <a:gd name="T68" fmla="*/ 22895 w 441"/>
              <a:gd name="T69" fmla="*/ 117493 h 427"/>
              <a:gd name="T70" fmla="*/ 39684 w 441"/>
              <a:gd name="T71" fmla="*/ 108455 h 427"/>
              <a:gd name="T72" fmla="*/ 57236 w 441"/>
              <a:gd name="T73" fmla="*/ 102894 h 427"/>
              <a:gd name="T74" fmla="*/ 74789 w 441"/>
              <a:gd name="T75" fmla="*/ 99417 h 427"/>
              <a:gd name="T76" fmla="*/ 96920 w 441"/>
              <a:gd name="T77" fmla="*/ 98027 h 427"/>
              <a:gd name="T78" fmla="*/ 117525 w 441"/>
              <a:gd name="T79" fmla="*/ 99417 h 427"/>
              <a:gd name="T80" fmla="*/ 128973 w 441"/>
              <a:gd name="T81" fmla="*/ 96637 h 427"/>
              <a:gd name="T82" fmla="*/ 132788 w 441"/>
              <a:gd name="T83" fmla="*/ 88989 h 427"/>
              <a:gd name="T84" fmla="*/ 136604 w 441"/>
              <a:gd name="T85" fmla="*/ 78561 h 427"/>
              <a:gd name="T86" fmla="*/ 140420 w 441"/>
              <a:gd name="T87" fmla="*/ 67437 h 427"/>
              <a:gd name="T88" fmla="*/ 144236 w 441"/>
              <a:gd name="T89" fmla="*/ 57009 h 427"/>
              <a:gd name="T90" fmla="*/ 148051 w 441"/>
              <a:gd name="T91" fmla="*/ 46580 h 427"/>
              <a:gd name="T92" fmla="*/ 154157 w 441"/>
              <a:gd name="T93" fmla="*/ 34066 h 427"/>
              <a:gd name="T94" fmla="*/ 161025 w 441"/>
              <a:gd name="T95" fmla="*/ 28504 h 4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41" h="427">
                <a:moveTo>
                  <a:pt x="211" y="41"/>
                </a:moveTo>
                <a:lnTo>
                  <a:pt x="224" y="27"/>
                </a:lnTo>
                <a:lnTo>
                  <a:pt x="237" y="17"/>
                </a:lnTo>
                <a:lnTo>
                  <a:pt x="252" y="9"/>
                </a:lnTo>
                <a:lnTo>
                  <a:pt x="269" y="5"/>
                </a:lnTo>
                <a:lnTo>
                  <a:pt x="284" y="0"/>
                </a:lnTo>
                <a:lnTo>
                  <a:pt x="299" y="0"/>
                </a:lnTo>
                <a:lnTo>
                  <a:pt x="314" y="0"/>
                </a:lnTo>
                <a:lnTo>
                  <a:pt x="331" y="4"/>
                </a:lnTo>
                <a:lnTo>
                  <a:pt x="344" y="7"/>
                </a:lnTo>
                <a:lnTo>
                  <a:pt x="358" y="15"/>
                </a:lnTo>
                <a:lnTo>
                  <a:pt x="371" y="22"/>
                </a:lnTo>
                <a:lnTo>
                  <a:pt x="383" y="34"/>
                </a:lnTo>
                <a:lnTo>
                  <a:pt x="395" y="46"/>
                </a:lnTo>
                <a:lnTo>
                  <a:pt x="405" y="61"/>
                </a:lnTo>
                <a:lnTo>
                  <a:pt x="415" y="77"/>
                </a:lnTo>
                <a:lnTo>
                  <a:pt x="423" y="96"/>
                </a:lnTo>
                <a:lnTo>
                  <a:pt x="426" y="111"/>
                </a:lnTo>
                <a:lnTo>
                  <a:pt x="431" y="128"/>
                </a:lnTo>
                <a:lnTo>
                  <a:pt x="435" y="144"/>
                </a:lnTo>
                <a:lnTo>
                  <a:pt x="438" y="161"/>
                </a:lnTo>
                <a:lnTo>
                  <a:pt x="440" y="176"/>
                </a:lnTo>
                <a:lnTo>
                  <a:pt x="441" y="193"/>
                </a:lnTo>
                <a:lnTo>
                  <a:pt x="441" y="210"/>
                </a:lnTo>
                <a:lnTo>
                  <a:pt x="441" y="226"/>
                </a:lnTo>
                <a:lnTo>
                  <a:pt x="440" y="241"/>
                </a:lnTo>
                <a:lnTo>
                  <a:pt x="438" y="260"/>
                </a:lnTo>
                <a:lnTo>
                  <a:pt x="435" y="276"/>
                </a:lnTo>
                <a:lnTo>
                  <a:pt x="431" y="293"/>
                </a:lnTo>
                <a:lnTo>
                  <a:pt x="426" y="310"/>
                </a:lnTo>
                <a:lnTo>
                  <a:pt x="421" y="328"/>
                </a:lnTo>
                <a:lnTo>
                  <a:pt x="415" y="343"/>
                </a:lnTo>
                <a:lnTo>
                  <a:pt x="410" y="362"/>
                </a:lnTo>
                <a:lnTo>
                  <a:pt x="405" y="370"/>
                </a:lnTo>
                <a:lnTo>
                  <a:pt x="400" y="377"/>
                </a:lnTo>
                <a:lnTo>
                  <a:pt x="395" y="384"/>
                </a:lnTo>
                <a:lnTo>
                  <a:pt x="390" y="390"/>
                </a:lnTo>
                <a:lnTo>
                  <a:pt x="383" y="395"/>
                </a:lnTo>
                <a:lnTo>
                  <a:pt x="378" y="402"/>
                </a:lnTo>
                <a:lnTo>
                  <a:pt x="370" y="407"/>
                </a:lnTo>
                <a:lnTo>
                  <a:pt x="363" y="412"/>
                </a:lnTo>
                <a:lnTo>
                  <a:pt x="354" y="415"/>
                </a:lnTo>
                <a:lnTo>
                  <a:pt x="348" y="419"/>
                </a:lnTo>
                <a:lnTo>
                  <a:pt x="338" y="420"/>
                </a:lnTo>
                <a:lnTo>
                  <a:pt x="331" y="424"/>
                </a:lnTo>
                <a:lnTo>
                  <a:pt x="323" y="425"/>
                </a:lnTo>
                <a:lnTo>
                  <a:pt x="313" y="427"/>
                </a:lnTo>
                <a:lnTo>
                  <a:pt x="304" y="427"/>
                </a:lnTo>
                <a:lnTo>
                  <a:pt x="296" y="427"/>
                </a:lnTo>
                <a:lnTo>
                  <a:pt x="269" y="427"/>
                </a:lnTo>
                <a:lnTo>
                  <a:pt x="242" y="425"/>
                </a:lnTo>
                <a:lnTo>
                  <a:pt x="216" y="420"/>
                </a:lnTo>
                <a:lnTo>
                  <a:pt x="189" y="417"/>
                </a:lnTo>
                <a:lnTo>
                  <a:pt x="164" y="410"/>
                </a:lnTo>
                <a:lnTo>
                  <a:pt x="139" y="402"/>
                </a:lnTo>
                <a:lnTo>
                  <a:pt x="112" y="390"/>
                </a:lnTo>
                <a:lnTo>
                  <a:pt x="92" y="380"/>
                </a:lnTo>
                <a:lnTo>
                  <a:pt x="68" y="365"/>
                </a:lnTo>
                <a:lnTo>
                  <a:pt x="50" y="350"/>
                </a:lnTo>
                <a:lnTo>
                  <a:pt x="33" y="332"/>
                </a:lnTo>
                <a:lnTo>
                  <a:pt x="20" y="313"/>
                </a:lnTo>
                <a:lnTo>
                  <a:pt x="10" y="292"/>
                </a:lnTo>
                <a:lnTo>
                  <a:pt x="5" y="268"/>
                </a:lnTo>
                <a:lnTo>
                  <a:pt x="0" y="243"/>
                </a:lnTo>
                <a:lnTo>
                  <a:pt x="5" y="218"/>
                </a:lnTo>
                <a:lnTo>
                  <a:pt x="5" y="206"/>
                </a:lnTo>
                <a:lnTo>
                  <a:pt x="10" y="196"/>
                </a:lnTo>
                <a:lnTo>
                  <a:pt x="16" y="184"/>
                </a:lnTo>
                <a:lnTo>
                  <a:pt x="23" y="176"/>
                </a:lnTo>
                <a:lnTo>
                  <a:pt x="30" y="169"/>
                </a:lnTo>
                <a:lnTo>
                  <a:pt x="42" y="163"/>
                </a:lnTo>
                <a:lnTo>
                  <a:pt x="52" y="156"/>
                </a:lnTo>
                <a:lnTo>
                  <a:pt x="63" y="153"/>
                </a:lnTo>
                <a:lnTo>
                  <a:pt x="75" y="148"/>
                </a:lnTo>
                <a:lnTo>
                  <a:pt x="87" y="144"/>
                </a:lnTo>
                <a:lnTo>
                  <a:pt x="98" y="143"/>
                </a:lnTo>
                <a:lnTo>
                  <a:pt x="113" y="143"/>
                </a:lnTo>
                <a:lnTo>
                  <a:pt x="127" y="141"/>
                </a:lnTo>
                <a:lnTo>
                  <a:pt x="140" y="143"/>
                </a:lnTo>
                <a:lnTo>
                  <a:pt x="154" y="143"/>
                </a:lnTo>
                <a:lnTo>
                  <a:pt x="169" y="146"/>
                </a:lnTo>
                <a:lnTo>
                  <a:pt x="169" y="139"/>
                </a:lnTo>
                <a:lnTo>
                  <a:pt x="172" y="134"/>
                </a:lnTo>
                <a:lnTo>
                  <a:pt x="174" y="128"/>
                </a:lnTo>
                <a:lnTo>
                  <a:pt x="177" y="121"/>
                </a:lnTo>
                <a:lnTo>
                  <a:pt x="179" y="113"/>
                </a:lnTo>
                <a:lnTo>
                  <a:pt x="182" y="106"/>
                </a:lnTo>
                <a:lnTo>
                  <a:pt x="184" y="97"/>
                </a:lnTo>
                <a:lnTo>
                  <a:pt x="187" y="92"/>
                </a:lnTo>
                <a:lnTo>
                  <a:pt x="189" y="82"/>
                </a:lnTo>
                <a:lnTo>
                  <a:pt x="190" y="76"/>
                </a:lnTo>
                <a:lnTo>
                  <a:pt x="194" y="67"/>
                </a:lnTo>
                <a:lnTo>
                  <a:pt x="197" y="62"/>
                </a:lnTo>
                <a:lnTo>
                  <a:pt x="202" y="49"/>
                </a:lnTo>
                <a:lnTo>
                  <a:pt x="211" y="41"/>
                </a:lnTo>
                <a:close/>
              </a:path>
            </a:pathLst>
          </a:custGeom>
          <a:solidFill>
            <a:srgbClr val="F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3" name="Line 32"/>
          <p:cNvSpPr>
            <a:spLocks noChangeShapeType="1"/>
          </p:cNvSpPr>
          <p:nvPr/>
        </p:nvSpPr>
        <p:spPr bwMode="auto">
          <a:xfrm>
            <a:off x="1019175" y="-25400"/>
            <a:ext cx="0" cy="6883400"/>
          </a:xfrm>
          <a:prstGeom prst="line">
            <a:avLst/>
          </a:prstGeom>
          <a:noFill/>
          <a:ln w="57150">
            <a:solidFill>
              <a:srgbClr val="FF65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4" name="Line 33"/>
          <p:cNvSpPr>
            <a:spLocks noChangeShapeType="1"/>
          </p:cNvSpPr>
          <p:nvPr/>
        </p:nvSpPr>
        <p:spPr bwMode="auto">
          <a:xfrm>
            <a:off x="707246" y="0"/>
            <a:ext cx="0" cy="6883401"/>
          </a:xfrm>
          <a:prstGeom prst="line">
            <a:avLst/>
          </a:prstGeom>
          <a:noFill/>
          <a:ln w="57150">
            <a:solidFill>
              <a:srgbClr val="99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Oval 5"/>
          <p:cNvSpPr>
            <a:spLocks noChangeArrowheads="1"/>
          </p:cNvSpPr>
          <p:nvPr/>
        </p:nvSpPr>
        <p:spPr bwMode="auto">
          <a:xfrm>
            <a:off x="7606206" y="1556296"/>
            <a:ext cx="936625" cy="862013"/>
          </a:xfrm>
          <a:prstGeom prst="ellipse">
            <a:avLst/>
          </a:prstGeom>
          <a:solidFill>
            <a:srgbClr val="99CC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17" name="Oval 6"/>
          <p:cNvSpPr>
            <a:spLocks noChangeArrowheads="1"/>
          </p:cNvSpPr>
          <p:nvPr/>
        </p:nvSpPr>
        <p:spPr bwMode="auto">
          <a:xfrm>
            <a:off x="7716534" y="1706563"/>
            <a:ext cx="668338" cy="635000"/>
          </a:xfrm>
          <a:prstGeom prst="ellipse">
            <a:avLst/>
          </a:prstGeom>
          <a:solidFill>
            <a:srgbClr val="FF4B4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122" name="عنصر نائب للمحتوى 2"/>
          <p:cNvSpPr txBox="1">
            <a:spLocks/>
          </p:cNvSpPr>
          <p:nvPr/>
        </p:nvSpPr>
        <p:spPr bwMode="auto">
          <a:xfrm>
            <a:off x="1298290" y="4437571"/>
            <a:ext cx="5604589" cy="1656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r" rtl="1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r" rtl="1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r" rtl="1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marR="0" lvl="0" indent="-342900" algn="r" defTabSz="914400" rtl="1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ar-SA" sz="32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إن </a:t>
            </a:r>
            <a:r>
              <a:rPr kumimoji="0" lang="ar-SA" sz="3200" b="1" i="0" u="sng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المسلمين</a:t>
            </a:r>
            <a:r>
              <a:rPr kumimoji="0" lang="ar-SA" sz="32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 والمسلمات والمؤمنين</a:t>
            </a:r>
          </a:p>
          <a:p>
            <a:pPr marL="342900" marR="0" lvl="0" indent="-342900" algn="r" defTabSz="914400" rtl="1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ar-SA" sz="32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 و</a:t>
            </a:r>
            <a:r>
              <a:rPr kumimoji="0" lang="ar-SA" sz="3200" b="1" i="0" u="sng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المؤمنات</a:t>
            </a:r>
            <a:r>
              <a:rPr kumimoji="0" lang="ar-SA" sz="32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 والقانتين والقانتات... </a:t>
            </a:r>
          </a:p>
          <a:p>
            <a:pPr marL="342900" marR="0" lvl="0" indent="-342900" algn="r" defTabSz="914400" rtl="1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ar-SA" sz="32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أعد الله لهم مغفرة وأجراً عظيماً) </a:t>
            </a:r>
          </a:p>
          <a:p>
            <a:pPr marL="342900" marR="0" lvl="0" indent="-342900" algn="r" defTabSz="914400" rtl="1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ar-SA" b="1" kern="0" dirty="0">
                <a:latin typeface="Simplified Arabic"/>
              </a:rPr>
              <a:t> </a:t>
            </a:r>
            <a:r>
              <a:rPr lang="ar-SA" b="1" kern="0" dirty="0" smtClean="0">
                <a:latin typeface="Simplified Arabic"/>
              </a:rPr>
              <a:t>                       </a:t>
            </a:r>
            <a:r>
              <a:rPr kumimoji="0" lang="ar-SA" sz="18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Simplified Arabic"/>
                <a:ea typeface="+mn-ea"/>
                <a:cs typeface="+mn-cs"/>
              </a:rPr>
              <a:t>الأحزاب الآية 35</a:t>
            </a:r>
            <a:endParaRPr kumimoji="0" lang="ar-SA" sz="18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23" name="Group 27"/>
          <p:cNvGrpSpPr>
            <a:grpSpLocks/>
          </p:cNvGrpSpPr>
          <p:nvPr/>
        </p:nvGrpSpPr>
        <p:grpSpPr bwMode="auto">
          <a:xfrm>
            <a:off x="5580063" y="765175"/>
            <a:ext cx="2016125" cy="3108325"/>
            <a:chOff x="3606" y="474"/>
            <a:chExt cx="1270" cy="1958"/>
          </a:xfrm>
        </p:grpSpPr>
        <p:sp>
          <p:nvSpPr>
            <p:cNvPr id="124" name="Freeform 28"/>
            <p:cNvSpPr>
              <a:spLocks/>
            </p:cNvSpPr>
            <p:nvPr/>
          </p:nvSpPr>
          <p:spPr bwMode="auto">
            <a:xfrm>
              <a:off x="3606" y="474"/>
              <a:ext cx="1270" cy="1958"/>
            </a:xfrm>
            <a:custGeom>
              <a:avLst/>
              <a:gdLst>
                <a:gd name="T0" fmla="*/ 45 w 1270"/>
                <a:gd name="T1" fmla="*/ 1278 h 1958"/>
                <a:gd name="T2" fmla="*/ 181 w 1270"/>
                <a:gd name="T3" fmla="*/ 1641 h 1958"/>
                <a:gd name="T4" fmla="*/ 363 w 1270"/>
                <a:gd name="T5" fmla="*/ 1913 h 1958"/>
                <a:gd name="T6" fmla="*/ 680 w 1270"/>
                <a:gd name="T7" fmla="*/ 1913 h 1958"/>
                <a:gd name="T8" fmla="*/ 952 w 1270"/>
                <a:gd name="T9" fmla="*/ 1686 h 1958"/>
                <a:gd name="T10" fmla="*/ 1179 w 1270"/>
                <a:gd name="T11" fmla="*/ 1323 h 1958"/>
                <a:gd name="T12" fmla="*/ 1270 w 1270"/>
                <a:gd name="T13" fmla="*/ 824 h 1958"/>
                <a:gd name="T14" fmla="*/ 1179 w 1270"/>
                <a:gd name="T15" fmla="*/ 325 h 1958"/>
                <a:gd name="T16" fmla="*/ 816 w 1270"/>
                <a:gd name="T17" fmla="*/ 98 h 1958"/>
                <a:gd name="T18" fmla="*/ 453 w 1270"/>
                <a:gd name="T19" fmla="*/ 189 h 1958"/>
                <a:gd name="T20" fmla="*/ 45 w 1270"/>
                <a:gd name="T21" fmla="*/ 1278 h 19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0" h="1958">
                  <a:moveTo>
                    <a:pt x="45" y="1278"/>
                  </a:moveTo>
                  <a:cubicBezTo>
                    <a:pt x="0" y="1520"/>
                    <a:pt x="128" y="1535"/>
                    <a:pt x="181" y="1641"/>
                  </a:cubicBezTo>
                  <a:cubicBezTo>
                    <a:pt x="234" y="1747"/>
                    <a:pt x="280" y="1868"/>
                    <a:pt x="363" y="1913"/>
                  </a:cubicBezTo>
                  <a:cubicBezTo>
                    <a:pt x="446" y="1958"/>
                    <a:pt x="582" y="1951"/>
                    <a:pt x="680" y="1913"/>
                  </a:cubicBezTo>
                  <a:cubicBezTo>
                    <a:pt x="778" y="1875"/>
                    <a:pt x="869" y="1784"/>
                    <a:pt x="952" y="1686"/>
                  </a:cubicBezTo>
                  <a:cubicBezTo>
                    <a:pt x="1035" y="1588"/>
                    <a:pt x="1126" y="1467"/>
                    <a:pt x="1179" y="1323"/>
                  </a:cubicBezTo>
                  <a:cubicBezTo>
                    <a:pt x="1232" y="1179"/>
                    <a:pt x="1270" y="990"/>
                    <a:pt x="1270" y="824"/>
                  </a:cubicBezTo>
                  <a:cubicBezTo>
                    <a:pt x="1270" y="658"/>
                    <a:pt x="1255" y="446"/>
                    <a:pt x="1179" y="325"/>
                  </a:cubicBezTo>
                  <a:cubicBezTo>
                    <a:pt x="1103" y="204"/>
                    <a:pt x="937" y="121"/>
                    <a:pt x="816" y="98"/>
                  </a:cubicBezTo>
                  <a:cubicBezTo>
                    <a:pt x="695" y="75"/>
                    <a:pt x="581" y="0"/>
                    <a:pt x="453" y="189"/>
                  </a:cubicBezTo>
                  <a:cubicBezTo>
                    <a:pt x="325" y="378"/>
                    <a:pt x="90" y="1036"/>
                    <a:pt x="45" y="1278"/>
                  </a:cubicBezTo>
                  <a:close/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29"/>
            <p:cNvSpPr>
              <a:spLocks/>
            </p:cNvSpPr>
            <p:nvPr/>
          </p:nvSpPr>
          <p:spPr bwMode="auto">
            <a:xfrm rot="288187">
              <a:off x="3606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30"/>
            <p:cNvSpPr>
              <a:spLocks/>
            </p:cNvSpPr>
            <p:nvPr/>
          </p:nvSpPr>
          <p:spPr bwMode="auto">
            <a:xfrm>
              <a:off x="3651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7" name="Group 23"/>
          <p:cNvGrpSpPr>
            <a:grpSpLocks/>
          </p:cNvGrpSpPr>
          <p:nvPr/>
        </p:nvGrpSpPr>
        <p:grpSpPr bwMode="auto">
          <a:xfrm rot="6775303">
            <a:off x="3258344" y="1585120"/>
            <a:ext cx="2784475" cy="2439988"/>
            <a:chOff x="3606" y="474"/>
            <a:chExt cx="1270" cy="1958"/>
          </a:xfrm>
        </p:grpSpPr>
        <p:sp>
          <p:nvSpPr>
            <p:cNvPr id="128" name="Freeform 24"/>
            <p:cNvSpPr>
              <a:spLocks/>
            </p:cNvSpPr>
            <p:nvPr/>
          </p:nvSpPr>
          <p:spPr bwMode="auto">
            <a:xfrm>
              <a:off x="3606" y="474"/>
              <a:ext cx="1270" cy="1958"/>
            </a:xfrm>
            <a:custGeom>
              <a:avLst/>
              <a:gdLst>
                <a:gd name="T0" fmla="*/ 45 w 1270"/>
                <a:gd name="T1" fmla="*/ 1278 h 1958"/>
                <a:gd name="T2" fmla="*/ 181 w 1270"/>
                <a:gd name="T3" fmla="*/ 1641 h 1958"/>
                <a:gd name="T4" fmla="*/ 363 w 1270"/>
                <a:gd name="T5" fmla="*/ 1913 h 1958"/>
                <a:gd name="T6" fmla="*/ 680 w 1270"/>
                <a:gd name="T7" fmla="*/ 1913 h 1958"/>
                <a:gd name="T8" fmla="*/ 952 w 1270"/>
                <a:gd name="T9" fmla="*/ 1686 h 1958"/>
                <a:gd name="T10" fmla="*/ 1179 w 1270"/>
                <a:gd name="T11" fmla="*/ 1323 h 1958"/>
                <a:gd name="T12" fmla="*/ 1270 w 1270"/>
                <a:gd name="T13" fmla="*/ 824 h 1958"/>
                <a:gd name="T14" fmla="*/ 1179 w 1270"/>
                <a:gd name="T15" fmla="*/ 325 h 1958"/>
                <a:gd name="T16" fmla="*/ 816 w 1270"/>
                <a:gd name="T17" fmla="*/ 98 h 1958"/>
                <a:gd name="T18" fmla="*/ 453 w 1270"/>
                <a:gd name="T19" fmla="*/ 189 h 1958"/>
                <a:gd name="T20" fmla="*/ 45 w 1270"/>
                <a:gd name="T21" fmla="*/ 1278 h 19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0" h="1958">
                  <a:moveTo>
                    <a:pt x="45" y="1278"/>
                  </a:moveTo>
                  <a:cubicBezTo>
                    <a:pt x="0" y="1520"/>
                    <a:pt x="128" y="1535"/>
                    <a:pt x="181" y="1641"/>
                  </a:cubicBezTo>
                  <a:cubicBezTo>
                    <a:pt x="234" y="1747"/>
                    <a:pt x="280" y="1868"/>
                    <a:pt x="363" y="1913"/>
                  </a:cubicBezTo>
                  <a:cubicBezTo>
                    <a:pt x="446" y="1958"/>
                    <a:pt x="582" y="1951"/>
                    <a:pt x="680" y="1913"/>
                  </a:cubicBezTo>
                  <a:cubicBezTo>
                    <a:pt x="778" y="1875"/>
                    <a:pt x="869" y="1784"/>
                    <a:pt x="952" y="1686"/>
                  </a:cubicBezTo>
                  <a:cubicBezTo>
                    <a:pt x="1035" y="1588"/>
                    <a:pt x="1126" y="1467"/>
                    <a:pt x="1179" y="1323"/>
                  </a:cubicBezTo>
                  <a:cubicBezTo>
                    <a:pt x="1232" y="1179"/>
                    <a:pt x="1270" y="990"/>
                    <a:pt x="1270" y="824"/>
                  </a:cubicBezTo>
                  <a:cubicBezTo>
                    <a:pt x="1270" y="658"/>
                    <a:pt x="1255" y="446"/>
                    <a:pt x="1179" y="325"/>
                  </a:cubicBezTo>
                  <a:cubicBezTo>
                    <a:pt x="1103" y="204"/>
                    <a:pt x="937" y="121"/>
                    <a:pt x="816" y="98"/>
                  </a:cubicBezTo>
                  <a:cubicBezTo>
                    <a:pt x="695" y="75"/>
                    <a:pt x="581" y="0"/>
                    <a:pt x="453" y="189"/>
                  </a:cubicBezTo>
                  <a:cubicBezTo>
                    <a:pt x="325" y="378"/>
                    <a:pt x="90" y="1036"/>
                    <a:pt x="45" y="1278"/>
                  </a:cubicBezTo>
                  <a:close/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5"/>
            <p:cNvSpPr>
              <a:spLocks/>
            </p:cNvSpPr>
            <p:nvPr/>
          </p:nvSpPr>
          <p:spPr bwMode="auto">
            <a:xfrm rot="288187">
              <a:off x="3606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6"/>
            <p:cNvSpPr>
              <a:spLocks/>
            </p:cNvSpPr>
            <p:nvPr/>
          </p:nvSpPr>
          <p:spPr bwMode="auto">
            <a:xfrm>
              <a:off x="3651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1" name="Group 19"/>
          <p:cNvGrpSpPr>
            <a:grpSpLocks/>
          </p:cNvGrpSpPr>
          <p:nvPr/>
        </p:nvGrpSpPr>
        <p:grpSpPr bwMode="auto">
          <a:xfrm rot="-9024986">
            <a:off x="3273425" y="-674688"/>
            <a:ext cx="2667000" cy="2374901"/>
            <a:chOff x="3606" y="474"/>
            <a:chExt cx="1270" cy="1958"/>
          </a:xfrm>
        </p:grpSpPr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3606" y="474"/>
              <a:ext cx="1270" cy="1958"/>
            </a:xfrm>
            <a:custGeom>
              <a:avLst/>
              <a:gdLst>
                <a:gd name="T0" fmla="*/ 45 w 1270"/>
                <a:gd name="T1" fmla="*/ 1278 h 1958"/>
                <a:gd name="T2" fmla="*/ 181 w 1270"/>
                <a:gd name="T3" fmla="*/ 1641 h 1958"/>
                <a:gd name="T4" fmla="*/ 363 w 1270"/>
                <a:gd name="T5" fmla="*/ 1913 h 1958"/>
                <a:gd name="T6" fmla="*/ 680 w 1270"/>
                <a:gd name="T7" fmla="*/ 1913 h 1958"/>
                <a:gd name="T8" fmla="*/ 952 w 1270"/>
                <a:gd name="T9" fmla="*/ 1686 h 1958"/>
                <a:gd name="T10" fmla="*/ 1179 w 1270"/>
                <a:gd name="T11" fmla="*/ 1323 h 1958"/>
                <a:gd name="T12" fmla="*/ 1270 w 1270"/>
                <a:gd name="T13" fmla="*/ 824 h 1958"/>
                <a:gd name="T14" fmla="*/ 1179 w 1270"/>
                <a:gd name="T15" fmla="*/ 325 h 1958"/>
                <a:gd name="T16" fmla="*/ 816 w 1270"/>
                <a:gd name="T17" fmla="*/ 98 h 1958"/>
                <a:gd name="T18" fmla="*/ 453 w 1270"/>
                <a:gd name="T19" fmla="*/ 189 h 1958"/>
                <a:gd name="T20" fmla="*/ 45 w 1270"/>
                <a:gd name="T21" fmla="*/ 1278 h 19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0" h="1958">
                  <a:moveTo>
                    <a:pt x="45" y="1278"/>
                  </a:moveTo>
                  <a:cubicBezTo>
                    <a:pt x="0" y="1520"/>
                    <a:pt x="128" y="1535"/>
                    <a:pt x="181" y="1641"/>
                  </a:cubicBezTo>
                  <a:cubicBezTo>
                    <a:pt x="234" y="1747"/>
                    <a:pt x="280" y="1868"/>
                    <a:pt x="363" y="1913"/>
                  </a:cubicBezTo>
                  <a:cubicBezTo>
                    <a:pt x="446" y="1958"/>
                    <a:pt x="582" y="1951"/>
                    <a:pt x="680" y="1913"/>
                  </a:cubicBezTo>
                  <a:cubicBezTo>
                    <a:pt x="778" y="1875"/>
                    <a:pt x="869" y="1784"/>
                    <a:pt x="952" y="1686"/>
                  </a:cubicBezTo>
                  <a:cubicBezTo>
                    <a:pt x="1035" y="1588"/>
                    <a:pt x="1126" y="1467"/>
                    <a:pt x="1179" y="1323"/>
                  </a:cubicBezTo>
                  <a:cubicBezTo>
                    <a:pt x="1232" y="1179"/>
                    <a:pt x="1270" y="990"/>
                    <a:pt x="1270" y="824"/>
                  </a:cubicBezTo>
                  <a:cubicBezTo>
                    <a:pt x="1270" y="658"/>
                    <a:pt x="1255" y="446"/>
                    <a:pt x="1179" y="325"/>
                  </a:cubicBezTo>
                  <a:cubicBezTo>
                    <a:pt x="1103" y="204"/>
                    <a:pt x="937" y="121"/>
                    <a:pt x="816" y="98"/>
                  </a:cubicBezTo>
                  <a:cubicBezTo>
                    <a:pt x="695" y="75"/>
                    <a:pt x="581" y="0"/>
                    <a:pt x="453" y="189"/>
                  </a:cubicBezTo>
                  <a:cubicBezTo>
                    <a:pt x="325" y="378"/>
                    <a:pt x="90" y="1036"/>
                    <a:pt x="45" y="1278"/>
                  </a:cubicBezTo>
                  <a:close/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 rot="288187">
              <a:off x="3606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3651" y="1842"/>
              <a:ext cx="363" cy="499"/>
            </a:xfrm>
            <a:custGeom>
              <a:avLst/>
              <a:gdLst>
                <a:gd name="T0" fmla="*/ 363 w 363"/>
                <a:gd name="T1" fmla="*/ 499 h 499"/>
                <a:gd name="T2" fmla="*/ 90 w 363"/>
                <a:gd name="T3" fmla="*/ 272 h 499"/>
                <a:gd name="T4" fmla="*/ 0 w 363"/>
                <a:gd name="T5" fmla="*/ 0 h 4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499">
                  <a:moveTo>
                    <a:pt x="363" y="499"/>
                  </a:moveTo>
                  <a:cubicBezTo>
                    <a:pt x="256" y="427"/>
                    <a:pt x="150" y="355"/>
                    <a:pt x="90" y="272"/>
                  </a:cubicBezTo>
                  <a:cubicBezTo>
                    <a:pt x="30" y="189"/>
                    <a:pt x="15" y="94"/>
                    <a:pt x="0" y="0"/>
                  </a:cubicBezTo>
                </a:path>
              </a:pathLst>
            </a:custGeom>
            <a:solidFill>
              <a:srgbClr val="F732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5" name="Oval 31"/>
          <p:cNvSpPr>
            <a:spLocks noChangeArrowheads="1"/>
          </p:cNvSpPr>
          <p:nvPr/>
        </p:nvSpPr>
        <p:spPr bwMode="auto">
          <a:xfrm>
            <a:off x="4643438" y="549275"/>
            <a:ext cx="2087562" cy="2159000"/>
          </a:xfrm>
          <a:prstGeom prst="ellipse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6" name="Oval 32"/>
          <p:cNvSpPr>
            <a:spLocks noChangeArrowheads="1"/>
          </p:cNvSpPr>
          <p:nvPr/>
        </p:nvSpPr>
        <p:spPr bwMode="auto">
          <a:xfrm>
            <a:off x="4932363" y="622300"/>
            <a:ext cx="1800225" cy="1871663"/>
          </a:xfrm>
          <a:prstGeom prst="ellipse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ar-SA" sz="18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0" name="عنوان 119"/>
          <p:cNvSpPr>
            <a:spLocks noGrp="1"/>
          </p:cNvSpPr>
          <p:nvPr>
            <p:ph type="ctrTitle"/>
          </p:nvPr>
        </p:nvSpPr>
        <p:spPr>
          <a:xfrm>
            <a:off x="99296" y="1283059"/>
            <a:ext cx="3739570" cy="584775"/>
          </a:xfrm>
          <a:prstGeom prst="rect">
            <a:avLst/>
          </a:prstGeom>
          <a:solidFill>
            <a:schemeClr val="tx2"/>
          </a:solidFill>
        </p:spPr>
        <p:txBody>
          <a:bodyPr wrap="square">
            <a:spAutoFit/>
          </a:bodyPr>
          <a:lstStyle/>
          <a:p>
            <a:pPr lvl="0" algn="r" rt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ar-SA" sz="3200" kern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</a:rPr>
              <a:t>اذكري مفرد</a:t>
            </a:r>
            <a:r>
              <a:rPr lang="ar-SA" sz="32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</a:rPr>
              <a:t> </a:t>
            </a:r>
            <a:r>
              <a:rPr lang="ar-SA" sz="3200" kern="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</a:rPr>
              <a:t>ما تحته خط</a:t>
            </a:r>
            <a:endParaRPr lang="ar-SA" sz="3200" kern="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5102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8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6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Oval 4"/>
          <p:cNvSpPr>
            <a:spLocks noChangeArrowheads="1"/>
          </p:cNvSpPr>
          <p:nvPr/>
        </p:nvSpPr>
        <p:spPr bwMode="auto">
          <a:xfrm>
            <a:off x="-755630" y="-458788"/>
            <a:ext cx="4895850" cy="7848601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  <a:ln w="9525">
            <a:noFill/>
            <a:round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none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3076" name="AutoShape 8"/>
          <p:cNvSpPr>
            <a:spLocks noChangeArrowheads="1"/>
          </p:cNvSpPr>
          <p:nvPr/>
        </p:nvSpPr>
        <p:spPr bwMode="auto">
          <a:xfrm>
            <a:off x="4500563" y="116633"/>
            <a:ext cx="4608512" cy="6120656"/>
          </a:xfrm>
          <a:prstGeom prst="cloudCallout">
            <a:avLst>
              <a:gd name="adj1" fmla="val -69495"/>
              <a:gd name="adj2" fmla="val 3833"/>
            </a:avLst>
          </a:prstGeom>
          <a:gradFill rotWithShape="1">
            <a:gsLst>
              <a:gs pos="0">
                <a:srgbClr val="FFCC99"/>
              </a:gs>
              <a:gs pos="50000">
                <a:srgbClr val="765E47"/>
              </a:gs>
              <a:gs pos="100000">
                <a:srgbClr val="FFCC99"/>
              </a:gs>
            </a:gsLst>
            <a:lin ang="5400000" scaled="1"/>
          </a:gradFill>
          <a:ln w="9525">
            <a:solidFill>
              <a:srgbClr val="F4653E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 b="1" smtClean="0">
              <a:solidFill>
                <a:srgbClr val="FFFFFF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77" name="Text Box 9">
            <a:hlinkClick r:id="rId3" action="ppaction://hlinksldjump"/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7054989" y="628353"/>
            <a:ext cx="135165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l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CC0000"/>
                </a:solidFill>
                <a:latin typeface="Arabic Typesetting" pitchFamily="66" charset="-78"/>
                <a:cs typeface="Arabic Typesetting" pitchFamily="66" charset="-78"/>
              </a:rPr>
              <a:t>1- أنواع الاسم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78" name="Text Box 10">
            <a:hlinkClick r:id="rId4" action="ppaction://hlinksldjump"/>
          </p:cNvPr>
          <p:cNvSpPr txBox="1">
            <a:spLocks noChangeArrowheads="1"/>
          </p:cNvSpPr>
          <p:nvPr/>
        </p:nvSpPr>
        <p:spPr bwMode="auto">
          <a:xfrm>
            <a:off x="6617645" y="1126530"/>
            <a:ext cx="187904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FF00"/>
                </a:solidFill>
                <a:latin typeface="Arabic Typesetting" pitchFamily="66" charset="-78"/>
                <a:cs typeface="Arabic Typesetting" pitchFamily="66" charset="-78"/>
              </a:rPr>
              <a:t>2- كيف أميز الجموع؟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79" name="Text Box 11">
            <a:hlinkClick r:id="rId5" action="ppaction://hlinksldjump"/>
          </p:cNvPr>
          <p:cNvSpPr txBox="1">
            <a:spLocks noChangeArrowheads="1"/>
          </p:cNvSpPr>
          <p:nvPr/>
        </p:nvSpPr>
        <p:spPr bwMode="auto">
          <a:xfrm>
            <a:off x="6549948" y="4673234"/>
            <a:ext cx="182614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CCFF"/>
                </a:solidFill>
                <a:latin typeface="Arabic Typesetting" pitchFamily="66" charset="-78"/>
                <a:cs typeface="Arabic Typesetting" pitchFamily="66" charset="-78"/>
              </a:rPr>
              <a:t>11- مشكلة وحلها. 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0" name="Text Box 12">
            <a:hlinkClick r:id="rId6" action="ppaction://hlinksldjump"/>
          </p:cNvPr>
          <p:cNvSpPr txBox="1">
            <a:spLocks noChangeArrowheads="1"/>
          </p:cNvSpPr>
          <p:nvPr/>
        </p:nvSpPr>
        <p:spPr bwMode="auto">
          <a:xfrm>
            <a:off x="6764725" y="1588195"/>
            <a:ext cx="158088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FF99"/>
                </a:solidFill>
                <a:latin typeface="Arabic Typesetting" pitchFamily="66" charset="-78"/>
                <a:cs typeface="Arabic Typesetting" pitchFamily="66" charset="-78"/>
              </a:rPr>
              <a:t>3- أمثلة الدرس. 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1" name="Text Box 13">
            <a:hlinkClick r:id="rId6" action="ppaction://hlinksldjump"/>
          </p:cNvPr>
          <p:cNvSpPr txBox="1">
            <a:spLocks noChangeArrowheads="1"/>
          </p:cNvSpPr>
          <p:nvPr/>
        </p:nvSpPr>
        <p:spPr bwMode="auto">
          <a:xfrm>
            <a:off x="6803223" y="2056456"/>
            <a:ext cx="148309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CCFFFF"/>
                </a:solidFill>
                <a:latin typeface="Arabic Typesetting" pitchFamily="66" charset="-78"/>
                <a:cs typeface="Arabic Typesetting" pitchFamily="66" charset="-78"/>
              </a:rPr>
              <a:t>4- أقرأ وأتأمل. 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2" name="Text Box 14">
            <a:hlinkClick r:id="rId7" action="ppaction://hlinksldjump"/>
          </p:cNvPr>
          <p:cNvSpPr txBox="1">
            <a:spLocks noChangeArrowheads="1"/>
          </p:cNvSpPr>
          <p:nvPr/>
        </p:nvSpPr>
        <p:spPr bwMode="auto">
          <a:xfrm>
            <a:off x="6107157" y="5425063"/>
            <a:ext cx="143981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13- مسابقات. </a:t>
            </a:r>
            <a:endParaRPr lang="en-US" sz="2800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3" name="Text Box 15">
            <a:hlinkClick r:id="rId8" action="ppaction://hlinksldjump"/>
          </p:cNvPr>
          <p:cNvSpPr txBox="1">
            <a:spLocks noChangeArrowheads="1"/>
          </p:cNvSpPr>
          <p:nvPr/>
        </p:nvSpPr>
        <p:spPr bwMode="auto">
          <a:xfrm>
            <a:off x="6934682" y="2893283"/>
            <a:ext cx="172354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9900"/>
                </a:solidFill>
                <a:latin typeface="Arabic Typesetting" pitchFamily="66" charset="-78"/>
                <a:cs typeface="Arabic Typesetting" pitchFamily="66" charset="-78"/>
              </a:rPr>
              <a:t>6- حيوانات مرحة.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4" name="Text Box 16">
            <a:hlinkClick r:id="rId9" action="ppaction://hlinksldjump"/>
          </p:cNvPr>
          <p:cNvSpPr txBox="1">
            <a:spLocks noChangeArrowheads="1"/>
          </p:cNvSpPr>
          <p:nvPr/>
        </p:nvSpPr>
        <p:spPr bwMode="auto">
          <a:xfrm>
            <a:off x="7013588" y="4207450"/>
            <a:ext cx="148309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CCFFFF"/>
                </a:solidFill>
                <a:latin typeface="Arabic Typesetting" pitchFamily="66" charset="-78"/>
                <a:cs typeface="Arabic Typesetting" pitchFamily="66" charset="-78"/>
              </a:rPr>
              <a:t>10- اِلعبي معنا.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5" name="Text Box 17">
            <a:hlinkClick r:id="rId10" action="ppaction://hlinksldjump"/>
          </p:cNvPr>
          <p:cNvSpPr txBox="1">
            <a:spLocks noChangeArrowheads="1"/>
          </p:cNvSpPr>
          <p:nvPr/>
        </p:nvSpPr>
        <p:spPr bwMode="auto">
          <a:xfrm>
            <a:off x="5901380" y="4972624"/>
            <a:ext cx="169790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FFFF"/>
                </a:solidFill>
                <a:latin typeface="Arabic Typesetting" pitchFamily="66" charset="-78"/>
                <a:cs typeface="Arabic Typesetting" pitchFamily="66" charset="-78"/>
              </a:rPr>
              <a:t>12 -هل تعلمين؟.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086" name="Text Box 20"/>
          <p:cNvSpPr txBox="1">
            <a:spLocks noChangeArrowheads="1"/>
          </p:cNvSpPr>
          <p:nvPr/>
        </p:nvSpPr>
        <p:spPr bwMode="auto">
          <a:xfrm>
            <a:off x="-180975" y="476250"/>
            <a:ext cx="309562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0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Andalus" pitchFamily="18" charset="-78"/>
              </a:rPr>
              <a:t>    </a:t>
            </a:r>
            <a:r>
              <a:rPr lang="ar-SA" sz="20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Times New Roman" pitchFamily="18" charset="0"/>
              </a:rPr>
              <a:t>عزيزي الطالبة :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cs typeface="Times New Roman" pitchFamily="18" charset="0"/>
              </a:rPr>
              <a:t>أتمنى في هذا الدرس أن 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dirty="0" smtClean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cs typeface="Times New Roman" pitchFamily="18" charset="0"/>
            </a:endParaRPr>
          </a:p>
        </p:txBody>
      </p:sp>
      <p:pic>
        <p:nvPicPr>
          <p:cNvPr id="3087" name="Picture 28" descr="sm16">
            <a:hlinkClick r:id="rId11" action="ppaction://hlinkpres?slideindex=1&amp;slidetitle=" tooltip="اختر الدرس"/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3357563"/>
            <a:ext cx="960437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Picture 29" descr="IMAGE15">
            <a:hlinkClick r:id="" action="ppaction://hlinkshowjump?jump=endshow"/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6975" y="5561013"/>
            <a:ext cx="15621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9" name="Text Box 30">
            <a:hlinkClick r:id="" action="ppaction://hlinkshowjump?jump=endshow"/>
          </p:cNvPr>
          <p:cNvSpPr txBox="1">
            <a:spLocks noChangeArrowheads="1"/>
          </p:cNvSpPr>
          <p:nvPr/>
        </p:nvSpPr>
        <p:spPr bwMode="auto">
          <a:xfrm rot="-3726273">
            <a:off x="8431212" y="6207126"/>
            <a:ext cx="587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1600" b="1" smtClean="0">
                <a:solidFill>
                  <a:srgbClr val="000000"/>
                </a:solidFill>
              </a:rPr>
              <a:t>خروج</a:t>
            </a:r>
            <a:endParaRPr lang="en-US" sz="1600" b="1" smtClean="0">
              <a:solidFill>
                <a:srgbClr val="000000"/>
              </a:solidFill>
            </a:endParaRPr>
          </a:p>
        </p:txBody>
      </p:sp>
      <p:grpSp>
        <p:nvGrpSpPr>
          <p:cNvPr id="3090" name="Group 33"/>
          <p:cNvGrpSpPr>
            <a:grpSpLocks/>
          </p:cNvGrpSpPr>
          <p:nvPr/>
        </p:nvGrpSpPr>
        <p:grpSpPr bwMode="auto">
          <a:xfrm>
            <a:off x="4787900" y="3860800"/>
            <a:ext cx="1084263" cy="982663"/>
            <a:chOff x="3556" y="2110"/>
            <a:chExt cx="4290" cy="3579"/>
          </a:xfrm>
        </p:grpSpPr>
        <p:sp>
          <p:nvSpPr>
            <p:cNvPr id="3092" name="Freeform 34"/>
            <p:cNvSpPr>
              <a:spLocks/>
            </p:cNvSpPr>
            <p:nvPr/>
          </p:nvSpPr>
          <p:spPr bwMode="auto">
            <a:xfrm>
              <a:off x="3556" y="2110"/>
              <a:ext cx="4290" cy="3579"/>
            </a:xfrm>
            <a:custGeom>
              <a:avLst/>
              <a:gdLst>
                <a:gd name="T0" fmla="*/ 3604 w 25745"/>
                <a:gd name="T1" fmla="*/ 2286 h 21470"/>
                <a:gd name="T2" fmla="*/ 3604 w 25745"/>
                <a:gd name="T3" fmla="*/ 171 h 21470"/>
                <a:gd name="T4" fmla="*/ 2967 w 25745"/>
                <a:gd name="T5" fmla="*/ 171 h 21470"/>
                <a:gd name="T6" fmla="*/ 2967 w 25745"/>
                <a:gd name="T7" fmla="*/ 2204 h 21470"/>
                <a:gd name="T8" fmla="*/ 2689 w 25745"/>
                <a:gd name="T9" fmla="*/ 2204 h 21470"/>
                <a:gd name="T10" fmla="*/ 2689 w 25745"/>
                <a:gd name="T11" fmla="*/ 0 h 21470"/>
                <a:gd name="T12" fmla="*/ 2234 w 25745"/>
                <a:gd name="T13" fmla="*/ 0 h 21470"/>
                <a:gd name="T14" fmla="*/ 2234 w 25745"/>
                <a:gd name="T15" fmla="*/ 2204 h 21470"/>
                <a:gd name="T16" fmla="*/ 2032 w 25745"/>
                <a:gd name="T17" fmla="*/ 2204 h 21470"/>
                <a:gd name="T18" fmla="*/ 2037 w 25745"/>
                <a:gd name="T19" fmla="*/ 146 h 21470"/>
                <a:gd name="T20" fmla="*/ 1649 w 25745"/>
                <a:gd name="T21" fmla="*/ 146 h 21470"/>
                <a:gd name="T22" fmla="*/ 1649 w 25745"/>
                <a:gd name="T23" fmla="*/ 2204 h 21470"/>
                <a:gd name="T24" fmla="*/ 1575 w 25745"/>
                <a:gd name="T25" fmla="*/ 2204 h 21470"/>
                <a:gd name="T26" fmla="*/ 1575 w 25745"/>
                <a:gd name="T27" fmla="*/ 304 h 21470"/>
                <a:gd name="T28" fmla="*/ 1196 w 25745"/>
                <a:gd name="T29" fmla="*/ 304 h 21470"/>
                <a:gd name="T30" fmla="*/ 1196 w 25745"/>
                <a:gd name="T31" fmla="*/ 2192 h 21470"/>
                <a:gd name="T32" fmla="*/ 1104 w 25745"/>
                <a:gd name="T33" fmla="*/ 2192 h 21470"/>
                <a:gd name="T34" fmla="*/ 1104 w 25745"/>
                <a:gd name="T35" fmla="*/ 0 h 21470"/>
                <a:gd name="T36" fmla="*/ 625 w 25745"/>
                <a:gd name="T37" fmla="*/ 0 h 21470"/>
                <a:gd name="T38" fmla="*/ 625 w 25745"/>
                <a:gd name="T39" fmla="*/ 2204 h 21470"/>
                <a:gd name="T40" fmla="*/ 0 w 25745"/>
                <a:gd name="T41" fmla="*/ 2602 h 21470"/>
                <a:gd name="T42" fmla="*/ 1279 w 25745"/>
                <a:gd name="T43" fmla="*/ 2602 h 21470"/>
                <a:gd name="T44" fmla="*/ 1264 w 25745"/>
                <a:gd name="T45" fmla="*/ 2619 h 21470"/>
                <a:gd name="T46" fmla="*/ 1252 w 25745"/>
                <a:gd name="T47" fmla="*/ 2638 h 21470"/>
                <a:gd name="T48" fmla="*/ 1242 w 25745"/>
                <a:gd name="T49" fmla="*/ 2658 h 21470"/>
                <a:gd name="T50" fmla="*/ 1233 w 25745"/>
                <a:gd name="T51" fmla="*/ 2678 h 21470"/>
                <a:gd name="T52" fmla="*/ 1225 w 25745"/>
                <a:gd name="T53" fmla="*/ 2698 h 21470"/>
                <a:gd name="T54" fmla="*/ 1223 w 25745"/>
                <a:gd name="T55" fmla="*/ 2723 h 21470"/>
                <a:gd name="T56" fmla="*/ 1217 w 25745"/>
                <a:gd name="T57" fmla="*/ 2745 h 21470"/>
                <a:gd name="T58" fmla="*/ 1215 w 25745"/>
                <a:gd name="T59" fmla="*/ 2767 h 21470"/>
                <a:gd name="T60" fmla="*/ 1217 w 25745"/>
                <a:gd name="T61" fmla="*/ 2789 h 21470"/>
                <a:gd name="T62" fmla="*/ 1223 w 25745"/>
                <a:gd name="T63" fmla="*/ 2811 h 21470"/>
                <a:gd name="T64" fmla="*/ 1225 w 25745"/>
                <a:gd name="T65" fmla="*/ 2833 h 21470"/>
                <a:gd name="T66" fmla="*/ 1233 w 25745"/>
                <a:gd name="T67" fmla="*/ 2855 h 21470"/>
                <a:gd name="T68" fmla="*/ 1242 w 25745"/>
                <a:gd name="T69" fmla="*/ 2876 h 21470"/>
                <a:gd name="T70" fmla="*/ 1255 w 25745"/>
                <a:gd name="T71" fmla="*/ 2895 h 21470"/>
                <a:gd name="T72" fmla="*/ 1264 w 25745"/>
                <a:gd name="T73" fmla="*/ 2915 h 21470"/>
                <a:gd name="T74" fmla="*/ 1279 w 25745"/>
                <a:gd name="T75" fmla="*/ 2932 h 21470"/>
                <a:gd name="T76" fmla="*/ 1279 w 25745"/>
                <a:gd name="T77" fmla="*/ 2932 h 21470"/>
                <a:gd name="T78" fmla="*/ 2905 w 25745"/>
                <a:gd name="T79" fmla="*/ 3579 h 21470"/>
                <a:gd name="T80" fmla="*/ 4290 w 25745"/>
                <a:gd name="T81" fmla="*/ 2575 h 21470"/>
                <a:gd name="T82" fmla="*/ 3604 w 25745"/>
                <a:gd name="T83" fmla="*/ 2286 h 214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745" h="21470">
                  <a:moveTo>
                    <a:pt x="21630" y="13713"/>
                  </a:moveTo>
                  <a:lnTo>
                    <a:pt x="21630" y="1024"/>
                  </a:lnTo>
                  <a:lnTo>
                    <a:pt x="17803" y="1024"/>
                  </a:lnTo>
                  <a:lnTo>
                    <a:pt x="17803" y="13222"/>
                  </a:lnTo>
                  <a:lnTo>
                    <a:pt x="16137" y="13222"/>
                  </a:lnTo>
                  <a:lnTo>
                    <a:pt x="16137" y="0"/>
                  </a:lnTo>
                  <a:lnTo>
                    <a:pt x="13407" y="0"/>
                  </a:lnTo>
                  <a:lnTo>
                    <a:pt x="13407" y="13222"/>
                  </a:lnTo>
                  <a:lnTo>
                    <a:pt x="12195" y="13222"/>
                  </a:lnTo>
                  <a:lnTo>
                    <a:pt x="12222" y="874"/>
                  </a:lnTo>
                  <a:lnTo>
                    <a:pt x="9893" y="874"/>
                  </a:lnTo>
                  <a:lnTo>
                    <a:pt x="9893" y="13222"/>
                  </a:lnTo>
                  <a:lnTo>
                    <a:pt x="9450" y="13222"/>
                  </a:lnTo>
                  <a:lnTo>
                    <a:pt x="9450" y="1823"/>
                  </a:lnTo>
                  <a:lnTo>
                    <a:pt x="7176" y="1823"/>
                  </a:lnTo>
                  <a:lnTo>
                    <a:pt x="7176" y="13151"/>
                  </a:lnTo>
                  <a:lnTo>
                    <a:pt x="6627" y="13151"/>
                  </a:lnTo>
                  <a:lnTo>
                    <a:pt x="6627" y="0"/>
                  </a:lnTo>
                  <a:lnTo>
                    <a:pt x="3748" y="0"/>
                  </a:lnTo>
                  <a:lnTo>
                    <a:pt x="3748" y="13222"/>
                  </a:lnTo>
                  <a:lnTo>
                    <a:pt x="0" y="15607"/>
                  </a:lnTo>
                  <a:lnTo>
                    <a:pt x="7677" y="15607"/>
                  </a:lnTo>
                  <a:lnTo>
                    <a:pt x="7586" y="15709"/>
                  </a:lnTo>
                  <a:lnTo>
                    <a:pt x="7515" y="15828"/>
                  </a:lnTo>
                  <a:lnTo>
                    <a:pt x="7456" y="15947"/>
                  </a:lnTo>
                  <a:lnTo>
                    <a:pt x="7397" y="16065"/>
                  </a:lnTo>
                  <a:lnTo>
                    <a:pt x="7354" y="16184"/>
                  </a:lnTo>
                  <a:lnTo>
                    <a:pt x="7337" y="16334"/>
                  </a:lnTo>
                  <a:lnTo>
                    <a:pt x="7306" y="16465"/>
                  </a:lnTo>
                  <a:lnTo>
                    <a:pt x="7294" y="16599"/>
                  </a:lnTo>
                  <a:lnTo>
                    <a:pt x="7306" y="16733"/>
                  </a:lnTo>
                  <a:lnTo>
                    <a:pt x="7337" y="16864"/>
                  </a:lnTo>
                  <a:lnTo>
                    <a:pt x="7354" y="16994"/>
                  </a:lnTo>
                  <a:lnTo>
                    <a:pt x="7397" y="17129"/>
                  </a:lnTo>
                  <a:lnTo>
                    <a:pt x="7456" y="17251"/>
                  </a:lnTo>
                  <a:lnTo>
                    <a:pt x="7532" y="17366"/>
                  </a:lnTo>
                  <a:lnTo>
                    <a:pt x="7586" y="17484"/>
                  </a:lnTo>
                  <a:lnTo>
                    <a:pt x="7677" y="17587"/>
                  </a:lnTo>
                  <a:lnTo>
                    <a:pt x="17436" y="21470"/>
                  </a:lnTo>
                  <a:lnTo>
                    <a:pt x="25745" y="15445"/>
                  </a:lnTo>
                  <a:lnTo>
                    <a:pt x="21630" y="137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3" name="Freeform 35"/>
            <p:cNvSpPr>
              <a:spLocks/>
            </p:cNvSpPr>
            <p:nvPr/>
          </p:nvSpPr>
          <p:spPr bwMode="auto">
            <a:xfrm>
              <a:off x="4865" y="3971"/>
              <a:ext cx="2777" cy="1572"/>
            </a:xfrm>
            <a:custGeom>
              <a:avLst/>
              <a:gdLst>
                <a:gd name="T0" fmla="*/ 1188 w 16666"/>
                <a:gd name="T1" fmla="*/ 0 h 9435"/>
                <a:gd name="T2" fmla="*/ 2551 w 16666"/>
                <a:gd name="T3" fmla="*/ 316 h 9435"/>
                <a:gd name="T4" fmla="*/ 2777 w 16666"/>
                <a:gd name="T5" fmla="*/ 687 h 9435"/>
                <a:gd name="T6" fmla="*/ 1547 w 16666"/>
                <a:gd name="T7" fmla="*/ 1572 h 9435"/>
                <a:gd name="T8" fmla="*/ 9 w 16666"/>
                <a:gd name="T9" fmla="*/ 1044 h 9435"/>
                <a:gd name="T10" fmla="*/ 22 w 16666"/>
                <a:gd name="T11" fmla="*/ 1026 h 9435"/>
                <a:gd name="T12" fmla="*/ 31 w 16666"/>
                <a:gd name="T13" fmla="*/ 1007 h 9435"/>
                <a:gd name="T14" fmla="*/ 39 w 16666"/>
                <a:gd name="T15" fmla="*/ 990 h 9435"/>
                <a:gd name="T16" fmla="*/ 47 w 16666"/>
                <a:gd name="T17" fmla="*/ 970 h 9435"/>
                <a:gd name="T18" fmla="*/ 49 w 16666"/>
                <a:gd name="T19" fmla="*/ 950 h 9435"/>
                <a:gd name="T20" fmla="*/ 51 w 16666"/>
                <a:gd name="T21" fmla="*/ 928 h 9435"/>
                <a:gd name="T22" fmla="*/ 51 w 16666"/>
                <a:gd name="T23" fmla="*/ 909 h 9435"/>
                <a:gd name="T24" fmla="*/ 49 w 16666"/>
                <a:gd name="T25" fmla="*/ 886 h 9435"/>
                <a:gd name="T26" fmla="*/ 47 w 16666"/>
                <a:gd name="T27" fmla="*/ 866 h 9435"/>
                <a:gd name="T28" fmla="*/ 39 w 16666"/>
                <a:gd name="T29" fmla="*/ 849 h 9435"/>
                <a:gd name="T30" fmla="*/ 31 w 16666"/>
                <a:gd name="T31" fmla="*/ 827 h 9435"/>
                <a:gd name="T32" fmla="*/ 22 w 16666"/>
                <a:gd name="T33" fmla="*/ 810 h 9435"/>
                <a:gd name="T34" fmla="*/ 9 w 16666"/>
                <a:gd name="T35" fmla="*/ 792 h 9435"/>
                <a:gd name="T36" fmla="*/ 0 w 16666"/>
                <a:gd name="T37" fmla="*/ 780 h 9435"/>
                <a:gd name="T38" fmla="*/ 1188 w 16666"/>
                <a:gd name="T39" fmla="*/ 0 h 94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666" h="9435">
                  <a:moveTo>
                    <a:pt x="7128" y="0"/>
                  </a:moveTo>
                  <a:lnTo>
                    <a:pt x="15307" y="1898"/>
                  </a:lnTo>
                  <a:lnTo>
                    <a:pt x="16666" y="4121"/>
                  </a:lnTo>
                  <a:lnTo>
                    <a:pt x="9285" y="9435"/>
                  </a:lnTo>
                  <a:lnTo>
                    <a:pt x="56" y="6268"/>
                  </a:lnTo>
                  <a:lnTo>
                    <a:pt x="131" y="6160"/>
                  </a:lnTo>
                  <a:lnTo>
                    <a:pt x="189" y="6042"/>
                  </a:lnTo>
                  <a:lnTo>
                    <a:pt x="233" y="5939"/>
                  </a:lnTo>
                  <a:lnTo>
                    <a:pt x="280" y="5820"/>
                  </a:lnTo>
                  <a:lnTo>
                    <a:pt x="296" y="5702"/>
                  </a:lnTo>
                  <a:lnTo>
                    <a:pt x="308" y="5571"/>
                  </a:lnTo>
                  <a:lnTo>
                    <a:pt x="308" y="5453"/>
                  </a:lnTo>
                  <a:lnTo>
                    <a:pt x="296" y="5318"/>
                  </a:lnTo>
                  <a:lnTo>
                    <a:pt x="280" y="5200"/>
                  </a:lnTo>
                  <a:lnTo>
                    <a:pt x="233" y="5093"/>
                  </a:lnTo>
                  <a:lnTo>
                    <a:pt x="189" y="4963"/>
                  </a:lnTo>
                  <a:lnTo>
                    <a:pt x="131" y="4860"/>
                  </a:lnTo>
                  <a:lnTo>
                    <a:pt x="56" y="4756"/>
                  </a:lnTo>
                  <a:lnTo>
                    <a:pt x="0" y="4681"/>
                  </a:lnTo>
                  <a:lnTo>
                    <a:pt x="712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4" name="Freeform 36"/>
            <p:cNvSpPr>
              <a:spLocks/>
            </p:cNvSpPr>
            <p:nvPr/>
          </p:nvSpPr>
          <p:spPr bwMode="auto">
            <a:xfrm>
              <a:off x="3772" y="3231"/>
              <a:ext cx="3644" cy="1838"/>
            </a:xfrm>
            <a:custGeom>
              <a:avLst/>
              <a:gdLst>
                <a:gd name="T0" fmla="*/ 3587 w 21863"/>
                <a:gd name="T1" fmla="*/ 1024 h 11027"/>
                <a:gd name="T2" fmla="*/ 3472 w 21863"/>
                <a:gd name="T3" fmla="*/ 960 h 11027"/>
                <a:gd name="T4" fmla="*/ 3351 w 21863"/>
                <a:gd name="T5" fmla="*/ 905 h 11027"/>
                <a:gd name="T6" fmla="*/ 3229 w 21863"/>
                <a:gd name="T7" fmla="*/ 856 h 11027"/>
                <a:gd name="T8" fmla="*/ 3103 w 21863"/>
                <a:gd name="T9" fmla="*/ 814 h 11027"/>
                <a:gd name="T10" fmla="*/ 2975 w 21863"/>
                <a:gd name="T11" fmla="*/ 780 h 11027"/>
                <a:gd name="T12" fmla="*/ 2847 w 21863"/>
                <a:gd name="T13" fmla="*/ 755 h 11027"/>
                <a:gd name="T14" fmla="*/ 2714 w 21863"/>
                <a:gd name="T15" fmla="*/ 737 h 11027"/>
                <a:gd name="T16" fmla="*/ 2584 w 21863"/>
                <a:gd name="T17" fmla="*/ 730 h 11027"/>
                <a:gd name="T18" fmla="*/ 2451 w 21863"/>
                <a:gd name="T19" fmla="*/ 728 h 11027"/>
                <a:gd name="T20" fmla="*/ 2320 w 21863"/>
                <a:gd name="T21" fmla="*/ 735 h 11027"/>
                <a:gd name="T22" fmla="*/ 2262 w 21863"/>
                <a:gd name="T23" fmla="*/ 739 h 11027"/>
                <a:gd name="T24" fmla="*/ 2212 w 21863"/>
                <a:gd name="T25" fmla="*/ 649 h 11027"/>
                <a:gd name="T26" fmla="*/ 2153 w 21863"/>
                <a:gd name="T27" fmla="*/ 560 h 11027"/>
                <a:gd name="T28" fmla="*/ 2087 w 21863"/>
                <a:gd name="T29" fmla="*/ 476 h 11027"/>
                <a:gd name="T30" fmla="*/ 2015 w 21863"/>
                <a:gd name="T31" fmla="*/ 401 h 11027"/>
                <a:gd name="T32" fmla="*/ 1942 w 21863"/>
                <a:gd name="T33" fmla="*/ 330 h 11027"/>
                <a:gd name="T34" fmla="*/ 1858 w 21863"/>
                <a:gd name="T35" fmla="*/ 264 h 11027"/>
                <a:gd name="T36" fmla="*/ 1771 w 21863"/>
                <a:gd name="T37" fmla="*/ 204 h 11027"/>
                <a:gd name="T38" fmla="*/ 1678 w 21863"/>
                <a:gd name="T39" fmla="*/ 153 h 11027"/>
                <a:gd name="T40" fmla="*/ 1585 w 21863"/>
                <a:gd name="T41" fmla="*/ 108 h 11027"/>
                <a:gd name="T42" fmla="*/ 1488 w 21863"/>
                <a:gd name="T43" fmla="*/ 69 h 11027"/>
                <a:gd name="T44" fmla="*/ 1386 w 21863"/>
                <a:gd name="T45" fmla="*/ 36 h 11027"/>
                <a:gd name="T46" fmla="*/ 1284 w 21863"/>
                <a:gd name="T47" fmla="*/ 17 h 11027"/>
                <a:gd name="T48" fmla="*/ 1178 w 21863"/>
                <a:gd name="T49" fmla="*/ 2 h 11027"/>
                <a:gd name="T50" fmla="*/ 0 w 21863"/>
                <a:gd name="T51" fmla="*/ 752 h 11027"/>
                <a:gd name="T52" fmla="*/ 67 w 21863"/>
                <a:gd name="T53" fmla="*/ 760 h 11027"/>
                <a:gd name="T54" fmla="*/ 170 w 21863"/>
                <a:gd name="T55" fmla="*/ 780 h 11027"/>
                <a:gd name="T56" fmla="*/ 271 w 21863"/>
                <a:gd name="T57" fmla="*/ 804 h 11027"/>
                <a:gd name="T58" fmla="*/ 369 w 21863"/>
                <a:gd name="T59" fmla="*/ 838 h 11027"/>
                <a:gd name="T60" fmla="*/ 467 w 21863"/>
                <a:gd name="T61" fmla="*/ 880 h 11027"/>
                <a:gd name="T62" fmla="*/ 559 w 21863"/>
                <a:gd name="T63" fmla="*/ 930 h 11027"/>
                <a:gd name="T64" fmla="*/ 647 w 21863"/>
                <a:gd name="T65" fmla="*/ 984 h 11027"/>
                <a:gd name="T66" fmla="*/ 733 w 21863"/>
                <a:gd name="T67" fmla="*/ 1046 h 11027"/>
                <a:gd name="T68" fmla="*/ 810 w 21863"/>
                <a:gd name="T69" fmla="*/ 1118 h 11027"/>
                <a:gd name="T70" fmla="*/ 886 w 21863"/>
                <a:gd name="T71" fmla="*/ 1191 h 11027"/>
                <a:gd name="T72" fmla="*/ 955 w 21863"/>
                <a:gd name="T73" fmla="*/ 1271 h 11027"/>
                <a:gd name="T74" fmla="*/ 1016 w 21863"/>
                <a:gd name="T75" fmla="*/ 1354 h 11027"/>
                <a:gd name="T76" fmla="*/ 1070 w 21863"/>
                <a:gd name="T77" fmla="*/ 1446 h 11027"/>
                <a:gd name="T78" fmla="*/ 1093 w 21863"/>
                <a:gd name="T79" fmla="*/ 1520 h 11027"/>
                <a:gd name="T80" fmla="*/ 1218 w 21863"/>
                <a:gd name="T81" fmla="*/ 1510 h 11027"/>
                <a:gd name="T82" fmla="*/ 1349 w 21863"/>
                <a:gd name="T83" fmla="*/ 1507 h 11027"/>
                <a:gd name="T84" fmla="*/ 1481 w 21863"/>
                <a:gd name="T85" fmla="*/ 1512 h 11027"/>
                <a:gd name="T86" fmla="*/ 1611 w 21863"/>
                <a:gd name="T87" fmla="*/ 1524 h 11027"/>
                <a:gd name="T88" fmla="*/ 1745 w 21863"/>
                <a:gd name="T89" fmla="*/ 1547 h 11027"/>
                <a:gd name="T90" fmla="*/ 1873 w 21863"/>
                <a:gd name="T91" fmla="*/ 1576 h 11027"/>
                <a:gd name="T92" fmla="*/ 1998 w 21863"/>
                <a:gd name="T93" fmla="*/ 1613 h 11027"/>
                <a:gd name="T94" fmla="*/ 2123 w 21863"/>
                <a:gd name="T95" fmla="*/ 1657 h 11027"/>
                <a:gd name="T96" fmla="*/ 2244 w 21863"/>
                <a:gd name="T97" fmla="*/ 1709 h 11027"/>
                <a:gd name="T98" fmla="*/ 2362 w 21863"/>
                <a:gd name="T99" fmla="*/ 1772 h 11027"/>
                <a:gd name="T100" fmla="*/ 2478 w 21863"/>
                <a:gd name="T101" fmla="*/ 1838 h 110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1863" h="11027">
                  <a:moveTo>
                    <a:pt x="21863" y="6334"/>
                  </a:moveTo>
                  <a:lnTo>
                    <a:pt x="21523" y="6141"/>
                  </a:lnTo>
                  <a:lnTo>
                    <a:pt x="21168" y="5946"/>
                  </a:lnTo>
                  <a:lnTo>
                    <a:pt x="20833" y="5757"/>
                  </a:lnTo>
                  <a:lnTo>
                    <a:pt x="20477" y="5595"/>
                  </a:lnTo>
                  <a:lnTo>
                    <a:pt x="20106" y="5432"/>
                  </a:lnTo>
                  <a:lnTo>
                    <a:pt x="19739" y="5266"/>
                  </a:lnTo>
                  <a:lnTo>
                    <a:pt x="19371" y="5136"/>
                  </a:lnTo>
                  <a:lnTo>
                    <a:pt x="19000" y="5002"/>
                  </a:lnTo>
                  <a:lnTo>
                    <a:pt x="18617" y="4883"/>
                  </a:lnTo>
                  <a:lnTo>
                    <a:pt x="18234" y="4780"/>
                  </a:lnTo>
                  <a:lnTo>
                    <a:pt x="17850" y="4677"/>
                  </a:lnTo>
                  <a:lnTo>
                    <a:pt x="17463" y="4602"/>
                  </a:lnTo>
                  <a:lnTo>
                    <a:pt x="17081" y="4527"/>
                  </a:lnTo>
                  <a:lnTo>
                    <a:pt x="16682" y="4484"/>
                  </a:lnTo>
                  <a:lnTo>
                    <a:pt x="16283" y="4424"/>
                  </a:lnTo>
                  <a:lnTo>
                    <a:pt x="15900" y="4393"/>
                  </a:lnTo>
                  <a:lnTo>
                    <a:pt x="15501" y="4380"/>
                  </a:lnTo>
                  <a:lnTo>
                    <a:pt x="15102" y="4365"/>
                  </a:lnTo>
                  <a:lnTo>
                    <a:pt x="14707" y="4365"/>
                  </a:lnTo>
                  <a:lnTo>
                    <a:pt x="14320" y="4380"/>
                  </a:lnTo>
                  <a:lnTo>
                    <a:pt x="13921" y="4409"/>
                  </a:lnTo>
                  <a:lnTo>
                    <a:pt x="13570" y="4436"/>
                  </a:lnTo>
                  <a:lnTo>
                    <a:pt x="13419" y="4156"/>
                  </a:lnTo>
                  <a:lnTo>
                    <a:pt x="13270" y="3891"/>
                  </a:lnTo>
                  <a:lnTo>
                    <a:pt x="13092" y="3625"/>
                  </a:lnTo>
                  <a:lnTo>
                    <a:pt x="12918" y="3357"/>
                  </a:lnTo>
                  <a:lnTo>
                    <a:pt x="12725" y="3123"/>
                  </a:lnTo>
                  <a:lnTo>
                    <a:pt x="12520" y="2854"/>
                  </a:lnTo>
                  <a:lnTo>
                    <a:pt x="12310" y="2633"/>
                  </a:lnTo>
                  <a:lnTo>
                    <a:pt x="12089" y="2408"/>
                  </a:lnTo>
                  <a:lnTo>
                    <a:pt x="11872" y="2175"/>
                  </a:lnTo>
                  <a:lnTo>
                    <a:pt x="11650" y="1981"/>
                  </a:lnTo>
                  <a:lnTo>
                    <a:pt x="11398" y="1759"/>
                  </a:lnTo>
                  <a:lnTo>
                    <a:pt x="11149" y="1582"/>
                  </a:lnTo>
                  <a:lnTo>
                    <a:pt x="10896" y="1387"/>
                  </a:lnTo>
                  <a:lnTo>
                    <a:pt x="10627" y="1226"/>
                  </a:lnTo>
                  <a:lnTo>
                    <a:pt x="10347" y="1064"/>
                  </a:lnTo>
                  <a:lnTo>
                    <a:pt x="10067" y="917"/>
                  </a:lnTo>
                  <a:lnTo>
                    <a:pt x="9802" y="767"/>
                  </a:lnTo>
                  <a:lnTo>
                    <a:pt x="9510" y="649"/>
                  </a:lnTo>
                  <a:lnTo>
                    <a:pt x="9230" y="514"/>
                  </a:lnTo>
                  <a:lnTo>
                    <a:pt x="8930" y="411"/>
                  </a:lnTo>
                  <a:lnTo>
                    <a:pt x="8621" y="324"/>
                  </a:lnTo>
                  <a:lnTo>
                    <a:pt x="8313" y="217"/>
                  </a:lnTo>
                  <a:lnTo>
                    <a:pt x="8017" y="158"/>
                  </a:lnTo>
                  <a:lnTo>
                    <a:pt x="7706" y="103"/>
                  </a:lnTo>
                  <a:lnTo>
                    <a:pt x="7397" y="43"/>
                  </a:lnTo>
                  <a:lnTo>
                    <a:pt x="7070" y="12"/>
                  </a:lnTo>
                  <a:lnTo>
                    <a:pt x="6998" y="0"/>
                  </a:lnTo>
                  <a:lnTo>
                    <a:pt x="0" y="4511"/>
                  </a:lnTo>
                  <a:lnTo>
                    <a:pt x="76" y="4511"/>
                  </a:lnTo>
                  <a:lnTo>
                    <a:pt x="399" y="4559"/>
                  </a:lnTo>
                  <a:lnTo>
                    <a:pt x="708" y="4614"/>
                  </a:lnTo>
                  <a:lnTo>
                    <a:pt x="1019" y="4677"/>
                  </a:lnTo>
                  <a:lnTo>
                    <a:pt x="1311" y="4749"/>
                  </a:lnTo>
                  <a:lnTo>
                    <a:pt x="1624" y="4824"/>
                  </a:lnTo>
                  <a:lnTo>
                    <a:pt x="1920" y="4926"/>
                  </a:lnTo>
                  <a:lnTo>
                    <a:pt x="2216" y="5029"/>
                  </a:lnTo>
                  <a:lnTo>
                    <a:pt x="2508" y="5148"/>
                  </a:lnTo>
                  <a:lnTo>
                    <a:pt x="2804" y="5282"/>
                  </a:lnTo>
                  <a:lnTo>
                    <a:pt x="3072" y="5432"/>
                  </a:lnTo>
                  <a:lnTo>
                    <a:pt x="3353" y="5579"/>
                  </a:lnTo>
                  <a:lnTo>
                    <a:pt x="3618" y="5741"/>
                  </a:lnTo>
                  <a:lnTo>
                    <a:pt x="3882" y="5903"/>
                  </a:lnTo>
                  <a:lnTo>
                    <a:pt x="4147" y="6081"/>
                  </a:lnTo>
                  <a:lnTo>
                    <a:pt x="4400" y="6275"/>
                  </a:lnTo>
                  <a:lnTo>
                    <a:pt x="4636" y="6481"/>
                  </a:lnTo>
                  <a:lnTo>
                    <a:pt x="4858" y="6705"/>
                  </a:lnTo>
                  <a:lnTo>
                    <a:pt x="5095" y="6911"/>
                  </a:lnTo>
                  <a:lnTo>
                    <a:pt x="5316" y="7145"/>
                  </a:lnTo>
                  <a:lnTo>
                    <a:pt x="5506" y="7386"/>
                  </a:lnTo>
                  <a:lnTo>
                    <a:pt x="5731" y="7623"/>
                  </a:lnTo>
                  <a:lnTo>
                    <a:pt x="5904" y="7872"/>
                  </a:lnTo>
                  <a:lnTo>
                    <a:pt x="6098" y="8126"/>
                  </a:lnTo>
                  <a:lnTo>
                    <a:pt x="6260" y="8406"/>
                  </a:lnTo>
                  <a:lnTo>
                    <a:pt x="6422" y="8675"/>
                  </a:lnTo>
                  <a:lnTo>
                    <a:pt x="6568" y="8956"/>
                  </a:lnTo>
                  <a:lnTo>
                    <a:pt x="6556" y="9117"/>
                  </a:lnTo>
                  <a:lnTo>
                    <a:pt x="6912" y="9070"/>
                  </a:lnTo>
                  <a:lnTo>
                    <a:pt x="7310" y="9059"/>
                  </a:lnTo>
                  <a:lnTo>
                    <a:pt x="7693" y="9043"/>
                  </a:lnTo>
                  <a:lnTo>
                    <a:pt x="8093" y="9043"/>
                  </a:lnTo>
                  <a:lnTo>
                    <a:pt x="8487" y="9043"/>
                  </a:lnTo>
                  <a:lnTo>
                    <a:pt x="8886" y="9070"/>
                  </a:lnTo>
                  <a:lnTo>
                    <a:pt x="9285" y="9102"/>
                  </a:lnTo>
                  <a:lnTo>
                    <a:pt x="9668" y="9146"/>
                  </a:lnTo>
                  <a:lnTo>
                    <a:pt x="10067" y="9205"/>
                  </a:lnTo>
                  <a:lnTo>
                    <a:pt x="10470" y="9279"/>
                  </a:lnTo>
                  <a:lnTo>
                    <a:pt x="10849" y="9371"/>
                  </a:lnTo>
                  <a:lnTo>
                    <a:pt x="11236" y="9458"/>
                  </a:lnTo>
                  <a:lnTo>
                    <a:pt x="11607" y="9561"/>
                  </a:lnTo>
                  <a:lnTo>
                    <a:pt x="11986" y="9679"/>
                  </a:lnTo>
                  <a:lnTo>
                    <a:pt x="12357" y="9810"/>
                  </a:lnTo>
                  <a:lnTo>
                    <a:pt x="12740" y="9944"/>
                  </a:lnTo>
                  <a:lnTo>
                    <a:pt x="13112" y="10094"/>
                  </a:lnTo>
                  <a:lnTo>
                    <a:pt x="13463" y="10256"/>
                  </a:lnTo>
                  <a:lnTo>
                    <a:pt x="13819" y="10434"/>
                  </a:lnTo>
                  <a:lnTo>
                    <a:pt x="14174" y="10629"/>
                  </a:lnTo>
                  <a:lnTo>
                    <a:pt x="14509" y="10818"/>
                  </a:lnTo>
                  <a:lnTo>
                    <a:pt x="14865" y="11027"/>
                  </a:lnTo>
                  <a:lnTo>
                    <a:pt x="21863" y="633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5" name="Line 37"/>
            <p:cNvSpPr>
              <a:spLocks noChangeShapeType="1"/>
            </p:cNvSpPr>
            <p:nvPr/>
          </p:nvSpPr>
          <p:spPr bwMode="auto">
            <a:xfrm flipV="1">
              <a:off x="4865" y="3983"/>
              <a:ext cx="1178" cy="7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6" name="Line 38"/>
            <p:cNvSpPr>
              <a:spLocks noChangeShapeType="1"/>
            </p:cNvSpPr>
            <p:nvPr/>
          </p:nvSpPr>
          <p:spPr bwMode="auto">
            <a:xfrm flipH="1" flipV="1">
              <a:off x="6227" y="5054"/>
              <a:ext cx="185" cy="4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7" name="Rectangle 39"/>
            <p:cNvSpPr>
              <a:spLocks noChangeArrowheads="1"/>
            </p:cNvSpPr>
            <p:nvPr/>
          </p:nvSpPr>
          <p:spPr bwMode="auto">
            <a:xfrm>
              <a:off x="5266" y="2532"/>
              <a:ext cx="266" cy="410"/>
            </a:xfrm>
            <a:prstGeom prst="rect">
              <a:avLst/>
            </a:prstGeom>
            <a:solidFill>
              <a:srgbClr val="FFEB00"/>
            </a:solidFill>
            <a:ln w="0">
              <a:solidFill>
                <a:srgbClr val="FFEB00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8" name="Rectangle 40"/>
            <p:cNvSpPr>
              <a:spLocks noChangeArrowheads="1"/>
            </p:cNvSpPr>
            <p:nvPr/>
          </p:nvSpPr>
          <p:spPr bwMode="auto">
            <a:xfrm>
              <a:off x="6606" y="2439"/>
              <a:ext cx="471" cy="582"/>
            </a:xfrm>
            <a:prstGeom prst="rect">
              <a:avLst/>
            </a:prstGeom>
            <a:solidFill>
              <a:srgbClr val="FFEB00"/>
            </a:solidFill>
            <a:ln w="0">
              <a:solidFill>
                <a:srgbClr val="FFEB00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3099" name="Rectangle 41"/>
            <p:cNvSpPr>
              <a:spLocks noChangeArrowheads="1"/>
            </p:cNvSpPr>
            <p:nvPr/>
          </p:nvSpPr>
          <p:spPr bwMode="auto">
            <a:xfrm>
              <a:off x="5891" y="2249"/>
              <a:ext cx="265" cy="410"/>
            </a:xfrm>
            <a:prstGeom prst="rect">
              <a:avLst/>
            </a:prstGeom>
            <a:solidFill>
              <a:srgbClr val="FFEB00"/>
            </a:solidFill>
            <a:ln w="0">
              <a:solidFill>
                <a:srgbClr val="FFEB00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091" name="Text Box 42">
            <a:hlinkClick r:id="rId14" action="ppaction://hlinksldjump"/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7306934" y="2431618"/>
            <a:ext cx="91403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99CC00"/>
                </a:solidFill>
                <a:cs typeface="Arabic11 BT" pitchFamily="2" charset="-78"/>
              </a:rPr>
              <a:t>5- أحلل</a:t>
            </a:r>
            <a:endParaRPr lang="en-US" sz="2800" b="1" dirty="0" smtClean="0">
              <a:solidFill>
                <a:srgbClr val="99CC00"/>
              </a:solidFill>
              <a:cs typeface="Arabic11 BT" pitchFamily="2" charset="-78"/>
            </a:endParaRPr>
          </a:p>
        </p:txBody>
      </p:sp>
      <p:sp>
        <p:nvSpPr>
          <p:cNvPr id="28" name="مستطيل 27"/>
          <p:cNvSpPr/>
          <p:nvPr/>
        </p:nvSpPr>
        <p:spPr>
          <a:xfrm>
            <a:off x="-7469" y="1151573"/>
            <a:ext cx="3635896" cy="1569660"/>
          </a:xfrm>
          <a:prstGeom prst="rect">
            <a:avLst/>
          </a:prstGeom>
          <a:blipFill>
            <a:blip r:embed="rId15"/>
            <a:tile tx="0" ty="0" sx="100000" sy="100000" flip="none" algn="tl"/>
          </a:blip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  <a:reflection blurRad="6350" stA="50000" endA="300" endPos="55500" dist="1016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wrap="square">
            <a:spAutoFit/>
          </a:bodyPr>
          <a:lstStyle/>
          <a:p>
            <a:r>
              <a:rPr lang="ar-SA" sz="2400" b="1" dirty="0" smtClean="0"/>
              <a:t>1- تميزي بين </a:t>
            </a:r>
            <a:r>
              <a:rPr lang="ar-SA" sz="2400" b="1" dirty="0"/>
              <a:t>الأسماء من حيث العدد</a:t>
            </a:r>
          </a:p>
          <a:p>
            <a:r>
              <a:rPr lang="ar-SA" sz="2400" b="1" dirty="0" smtClean="0"/>
              <a:t>. </a:t>
            </a:r>
            <a:r>
              <a:rPr lang="ar-SA" sz="2400" b="1" dirty="0" err="1" smtClean="0"/>
              <a:t>2تقارني</a:t>
            </a:r>
            <a:r>
              <a:rPr lang="ar-SA" sz="2400" b="1" dirty="0" smtClean="0"/>
              <a:t> بين جمعي المذكر والمؤنث  </a:t>
            </a:r>
            <a:endParaRPr lang="ar-SA" sz="2400" b="1" dirty="0"/>
          </a:p>
        </p:txBody>
      </p:sp>
      <p:sp>
        <p:nvSpPr>
          <p:cNvPr id="30" name="Text Box 15">
            <a:hlinkClick r:id="rId16" action="ppaction://hlinksldjump"/>
          </p:cNvPr>
          <p:cNvSpPr txBox="1">
            <a:spLocks noChangeArrowheads="1"/>
          </p:cNvSpPr>
          <p:nvPr/>
        </p:nvSpPr>
        <p:spPr bwMode="auto">
          <a:xfrm>
            <a:off x="6933079" y="3330188"/>
            <a:ext cx="171232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FF9900"/>
                </a:solidFill>
                <a:latin typeface="Arabic Typesetting" pitchFamily="66" charset="-78"/>
                <a:cs typeface="Arabic Typesetting" pitchFamily="66" charset="-78"/>
              </a:rPr>
              <a:t>7- الطباخة الماهرة. </a:t>
            </a:r>
            <a:endParaRPr lang="en-US" sz="2800" b="1" dirty="0" smtClean="0">
              <a:solidFill>
                <a:srgbClr val="000000"/>
              </a:solidFill>
              <a:latin typeface="Arabic Typesetting" pitchFamily="66" charset="-78"/>
              <a:cs typeface="Arabic Typesetting" pitchFamily="66" charset="-78"/>
            </a:endParaRPr>
          </a:p>
        </p:txBody>
      </p:sp>
      <p:sp>
        <p:nvSpPr>
          <p:cNvPr id="31" name="Text Box 42">
            <a:hlinkClick r:id="rId17" action="ppaction://hlinksldjump"/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7696910" y="3745833"/>
            <a:ext cx="85151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ar-SA" sz="2800" b="1" dirty="0" smtClean="0">
                <a:solidFill>
                  <a:srgbClr val="99CC00"/>
                </a:solidFill>
                <a:cs typeface="Arabic11 BT" pitchFamily="2" charset="-78"/>
              </a:rPr>
              <a:t>8- ألغاز</a:t>
            </a:r>
            <a:endParaRPr lang="en-US" sz="2800" b="1" dirty="0" smtClean="0">
              <a:solidFill>
                <a:srgbClr val="99CC00"/>
              </a:solidFill>
              <a:cs typeface="Arabic11 BT" pitchFamily="2" charset="-78"/>
            </a:endParaRPr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0351" y="-103282"/>
            <a:ext cx="2159738" cy="215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07" name="Picture 3"/>
          <p:cNvPicPr>
            <a:picLocks noChangeAspect="1" noChangeArrowheads="1"/>
          </p:cNvPicPr>
          <p:nvPr/>
        </p:nvPicPr>
        <p:blipFill>
          <a:blip r:embed="rId19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9620" y="4622192"/>
            <a:ext cx="2128961" cy="21289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شكل بيضاوي 1"/>
          <p:cNvSpPr/>
          <p:nvPr/>
        </p:nvSpPr>
        <p:spPr>
          <a:xfrm>
            <a:off x="251520" y="3378760"/>
            <a:ext cx="3672408" cy="1466072"/>
          </a:xfrm>
          <a:prstGeom prst="ellipse">
            <a:avLst/>
          </a:prstGeom>
          <a:solidFill>
            <a:srgbClr val="F7BEA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 smtClean="0"/>
              <a:t>استراتيجية : التعلم باللعب </a:t>
            </a:r>
          </a:p>
          <a:p>
            <a:pPr algn="ctr"/>
            <a:r>
              <a:rPr lang="ar-SA" sz="2000" b="1" dirty="0" smtClean="0"/>
              <a:t>التفكير الناقد ( أداة </a:t>
            </a:r>
            <a:r>
              <a:rPr lang="ar-SA" sz="2000" b="1" dirty="0" err="1" smtClean="0"/>
              <a:t>سكامبر</a:t>
            </a:r>
            <a:r>
              <a:rPr lang="ar-SA" sz="2000" b="1" dirty="0" smtClean="0"/>
              <a:t> )</a:t>
            </a:r>
          </a:p>
          <a:p>
            <a:pPr algn="ctr"/>
            <a:endParaRPr lang="ar-SA" sz="2000" b="1" dirty="0"/>
          </a:p>
        </p:txBody>
      </p:sp>
    </p:spTree>
    <p:extLst>
      <p:ext uri="{BB962C8B-B14F-4D97-AF65-F5344CB8AC3E}">
        <p14:creationId xmlns:p14="http://schemas.microsoft.com/office/powerpoint/2010/main" val="4010133290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3">
            <a:lum/>
          </a:blip>
          <a:srcRect/>
          <a:stretch>
            <a:fillRect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clock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 descr="clock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7" descr="clock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8" descr="clock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9" descr="clock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0" descr="clock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11" descr="clock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12" descr="clock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3" name="Picture 13" descr="clock9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4" name="Picture 14" descr="clock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5" name="Picture 15" descr="clock1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6" name="Picture 16" descr="cloc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4829175"/>
            <a:ext cx="19907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66"/>
          <p:cNvGrpSpPr>
            <a:grpSpLocks/>
          </p:cNvGrpSpPr>
          <p:nvPr/>
        </p:nvGrpSpPr>
        <p:grpSpPr bwMode="auto">
          <a:xfrm>
            <a:off x="7524328" y="692696"/>
            <a:ext cx="863600" cy="863600"/>
            <a:chOff x="3084" y="1039"/>
            <a:chExt cx="1251" cy="1220"/>
          </a:xfrm>
        </p:grpSpPr>
        <p:sp>
          <p:nvSpPr>
            <p:cNvPr id="19" name="Freeform 16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6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16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17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17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FF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17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17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17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17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17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17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17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17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18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18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18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18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18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18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18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18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18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19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19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19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19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19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20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20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20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20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20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20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20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20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20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21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21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21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21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21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21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21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21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22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22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22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22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22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22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22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22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22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22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23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23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23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23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23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23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23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23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23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23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24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24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24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24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24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24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ar-SA" kern="0" smtClea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00" name="عنوان 1"/>
          <p:cNvSpPr>
            <a:spLocks noGrp="1"/>
          </p:cNvSpPr>
          <p:nvPr>
            <p:ph type="ctrTitle"/>
          </p:nvPr>
        </p:nvSpPr>
        <p:spPr bwMode="auto">
          <a:xfrm>
            <a:off x="4953000" y="2286001"/>
            <a:ext cx="36576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صححي الخطأ في الجملة التالية</a:t>
            </a:r>
          </a:p>
        </p:txBody>
      </p:sp>
      <p:sp>
        <p:nvSpPr>
          <p:cNvPr id="101" name="عنوان 1"/>
          <p:cNvSpPr txBox="1">
            <a:spLocks/>
          </p:cNvSpPr>
          <p:nvPr/>
        </p:nvSpPr>
        <p:spPr>
          <a:xfrm>
            <a:off x="2051720" y="1143000"/>
            <a:ext cx="6766378" cy="2057400"/>
          </a:xfrm>
          <a:prstGeom prst="rect">
            <a:avLst/>
          </a:prstGeom>
        </p:spPr>
        <p:txBody>
          <a:bodyPr vert="horz" lIns="45720" tIns="0" rIns="45720" bIns="0" anchor="b" anchorCtr="0">
            <a:normAutofit/>
          </a:bodyPr>
          <a:lstStyle>
            <a:lvl1pPr algn="l" rtl="1" eaLnBrk="1" latinLnBrk="0" hangingPunct="1">
              <a:spcBef>
                <a:spcPct val="0"/>
              </a:spcBef>
              <a:buNone/>
              <a:defRPr kumimoji="0" sz="3000" b="1" kern="1200" cap="all" baseline="0">
                <a:ln w="500">
                  <a:solidFill>
                    <a:schemeClr val="tx2">
                      <a:shade val="10000"/>
                      <a:satMod val="135000"/>
                    </a:schemeClr>
                  </a:solidFill>
                </a:ln>
                <a:gradFill>
                  <a:gsLst>
                    <a:gs pos="0">
                      <a:schemeClr val="accent4">
                        <a:tint val="13000"/>
                      </a:schemeClr>
                    </a:gs>
                    <a:gs pos="10000">
                      <a:schemeClr val="accent4">
                        <a:tint val="20000"/>
                      </a:schemeClr>
                    </a:gs>
                    <a:gs pos="49000">
                      <a:schemeClr val="accent4">
                        <a:tint val="70000"/>
                      </a:schemeClr>
                    </a:gs>
                    <a:gs pos="50000">
                      <a:schemeClr val="accent4">
                        <a:tint val="97000"/>
                      </a:schemeClr>
                    </a:gs>
                    <a:gs pos="100000">
                      <a:schemeClr val="accent4">
                        <a:tint val="20000"/>
                      </a:schemeClr>
                    </a:gs>
                  </a:gsLst>
                  <a:lin ang="5400000" scaled="1"/>
                </a:gradFill>
                <a:effectLst/>
                <a:latin typeface="+mj-lt"/>
                <a:ea typeface="+mj-ea"/>
                <a:cs typeface="+mj-cs"/>
              </a:defRPr>
            </a:lvl1pPr>
            <a:extLst/>
          </a:lstStyle>
          <a:p>
            <a:pPr algn="r">
              <a:defRPr/>
            </a:pPr>
            <a:r>
              <a:rPr lang="ar-SA" dirty="0" smtClean="0">
                <a:ln w="500">
                  <a:solidFill>
                    <a:srgbClr val="F4E7ED">
                      <a:shade val="10000"/>
                      <a:satMod val="135000"/>
                    </a:srgbClr>
                  </a:solidFill>
                </a:ln>
                <a:gradFill>
                  <a:gsLst>
                    <a:gs pos="0">
                      <a:srgbClr val="F9B639">
                        <a:tint val="13000"/>
                      </a:srgbClr>
                    </a:gs>
                    <a:gs pos="10000">
                      <a:srgbClr val="F9B639">
                        <a:tint val="20000"/>
                      </a:srgbClr>
                    </a:gs>
                    <a:gs pos="49000">
                      <a:srgbClr val="F9B639">
                        <a:tint val="70000"/>
                      </a:srgbClr>
                    </a:gs>
                    <a:gs pos="50000">
                      <a:srgbClr val="F9B639">
                        <a:tint val="97000"/>
                      </a:srgbClr>
                    </a:gs>
                    <a:gs pos="100000">
                      <a:srgbClr val="F9B639">
                        <a:tint val="20000"/>
                      </a:srgbClr>
                    </a:gs>
                  </a:gsLst>
                  <a:lin ang="5400000" scaled="1"/>
                </a:gradFill>
                <a:latin typeface="Trebuchet MS"/>
                <a:cs typeface="Tahoma"/>
              </a:rPr>
              <a:t>أضيفي حروفاً للكلمات التالية لتصبح جمعاً</a:t>
            </a:r>
            <a:endParaRPr lang="ar-SA" dirty="0">
              <a:ln w="500">
                <a:solidFill>
                  <a:srgbClr val="F4E7ED">
                    <a:shade val="10000"/>
                    <a:satMod val="135000"/>
                  </a:srgbClr>
                </a:solidFill>
              </a:ln>
              <a:gradFill>
                <a:gsLst>
                  <a:gs pos="0">
                    <a:srgbClr val="F9B639">
                      <a:tint val="13000"/>
                    </a:srgbClr>
                  </a:gs>
                  <a:gs pos="10000">
                    <a:srgbClr val="F9B639">
                      <a:tint val="20000"/>
                    </a:srgbClr>
                  </a:gs>
                  <a:gs pos="49000">
                    <a:srgbClr val="F9B639">
                      <a:tint val="70000"/>
                    </a:srgbClr>
                  </a:gs>
                  <a:gs pos="50000">
                    <a:srgbClr val="F9B639">
                      <a:tint val="97000"/>
                    </a:srgbClr>
                  </a:gs>
                  <a:gs pos="100000">
                    <a:srgbClr val="F9B639">
                      <a:tint val="20000"/>
                    </a:srgbClr>
                  </a:gs>
                </a:gsLst>
                <a:lin ang="5400000" scaled="1"/>
              </a:gradFill>
              <a:latin typeface="Trebuchet MS"/>
              <a:cs typeface="Tahoma"/>
            </a:endParaRPr>
          </a:p>
        </p:txBody>
      </p:sp>
      <p:sp>
        <p:nvSpPr>
          <p:cNvPr id="103" name="مربع نص 102">
            <a:hlinkClick r:id="rId16" action="ppaction://hlinksldjump"/>
          </p:cNvPr>
          <p:cNvSpPr txBox="1"/>
          <p:nvPr/>
        </p:nvSpPr>
        <p:spPr>
          <a:xfrm>
            <a:off x="7650846" y="946557"/>
            <a:ext cx="63992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>
              <a:defRPr/>
            </a:pPr>
            <a:r>
              <a:rPr lang="ar-SA" kern="0" dirty="0" smtClean="0">
                <a:solidFill>
                  <a:sysClr val="windowText" lastClr="000000"/>
                </a:solidFill>
                <a:hlinkClick r:id="rId16" action="ppaction://hlinksldjump"/>
              </a:rPr>
              <a:t>عودة</a:t>
            </a:r>
            <a:endParaRPr lang="ar-SA" kern="0" dirty="0" smtClean="0">
              <a:solidFill>
                <a:sysClr val="windowText" lastClr="000000"/>
              </a:solidFill>
            </a:endParaRPr>
          </a:p>
        </p:txBody>
      </p:sp>
      <p:sp>
        <p:nvSpPr>
          <p:cNvPr id="2" name="مربع نص 1"/>
          <p:cNvSpPr txBox="1"/>
          <p:nvPr/>
        </p:nvSpPr>
        <p:spPr>
          <a:xfrm>
            <a:off x="5036014" y="4005064"/>
            <a:ext cx="1298753" cy="2308324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4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زينب</a:t>
            </a:r>
          </a:p>
          <a:p>
            <a:r>
              <a:rPr lang="ar-SA" sz="4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صالح</a:t>
            </a:r>
          </a:p>
          <a:p>
            <a:r>
              <a:rPr lang="ar-SA" sz="4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سالم</a:t>
            </a:r>
            <a:endParaRPr lang="ar-SA" sz="4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99" name="شكل بيضاوي 98"/>
          <p:cNvSpPr/>
          <p:nvPr/>
        </p:nvSpPr>
        <p:spPr bwMode="auto">
          <a:xfrm>
            <a:off x="74863" y="1018425"/>
            <a:ext cx="1058416" cy="914400"/>
          </a:xfrm>
          <a:prstGeom prst="ellipse">
            <a:avLst/>
          </a:prstGeom>
          <a:solidFill>
            <a:srgbClr val="CC0066">
              <a:lumMod val="60000"/>
              <a:lumOff val="40000"/>
            </a:srgbClr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أداة </a:t>
            </a:r>
            <a:r>
              <a:rPr kumimoji="0" lang="ar-SA" sz="1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سكامبر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282051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80" y="-1250274"/>
            <a:ext cx="7993063" cy="7991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مربع نص 3">
            <a:hlinkClick r:id="rId3" action="ppaction://hlinksldjump"/>
          </p:cNvPr>
          <p:cNvSpPr txBox="1"/>
          <p:nvPr/>
        </p:nvSpPr>
        <p:spPr>
          <a:xfrm>
            <a:off x="1442985" y="4624542"/>
            <a:ext cx="1750800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  <a:hlinkClick r:id="rId3" action="ppaction://hlinksldjump"/>
              </a:rPr>
              <a:t>برنامج</a:t>
            </a:r>
            <a:r>
              <a:rPr lang="ar-SA" b="1" dirty="0">
                <a:solidFill>
                  <a:srgbClr val="000000"/>
                </a:solidFill>
              </a:rPr>
              <a:t> حلال المشاكل</a:t>
            </a:r>
          </a:p>
        </p:txBody>
      </p:sp>
      <p:sp>
        <p:nvSpPr>
          <p:cNvPr id="5" name="مربع نص 4">
            <a:hlinkClick r:id="rId4" action="ppaction://hlinksldjump"/>
          </p:cNvPr>
          <p:cNvSpPr txBox="1"/>
          <p:nvPr/>
        </p:nvSpPr>
        <p:spPr>
          <a:xfrm>
            <a:off x="1535393" y="2633032"/>
            <a:ext cx="1495922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</a:t>
            </a:r>
            <a:r>
              <a:rPr lang="ar-SA" b="1" dirty="0" smtClean="0">
                <a:solidFill>
                  <a:srgbClr val="000000"/>
                </a:solidFill>
              </a:rPr>
              <a:t>ِالعبي </a:t>
            </a:r>
            <a:r>
              <a:rPr lang="ar-SA" b="1" dirty="0">
                <a:solidFill>
                  <a:srgbClr val="000000"/>
                </a:solidFill>
              </a:rPr>
              <a:t>معنا</a:t>
            </a:r>
          </a:p>
        </p:txBody>
      </p:sp>
      <p:sp>
        <p:nvSpPr>
          <p:cNvPr id="7" name="مربع نص 6">
            <a:hlinkClick r:id="rId5" action="ppaction://hlinksldjump"/>
          </p:cNvPr>
          <p:cNvSpPr txBox="1"/>
          <p:nvPr/>
        </p:nvSpPr>
        <p:spPr>
          <a:xfrm>
            <a:off x="4395845" y="3276227"/>
            <a:ext cx="1832553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حيوانات مرحة</a:t>
            </a:r>
          </a:p>
        </p:txBody>
      </p:sp>
      <p:sp>
        <p:nvSpPr>
          <p:cNvPr id="8" name="مربع نص 7">
            <a:hlinkClick r:id="rId6" action="ppaction://hlinksldjump"/>
          </p:cNvPr>
          <p:cNvSpPr txBox="1"/>
          <p:nvPr/>
        </p:nvSpPr>
        <p:spPr>
          <a:xfrm>
            <a:off x="3113665" y="2359852"/>
            <a:ext cx="3153427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حلقة أقرأ  وأتأمل من مسلسل  المشاركة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9" name="مربع نص 8">
            <a:hlinkClick r:id="rId7" action="ppaction://hlinksldjump"/>
          </p:cNvPr>
          <p:cNvSpPr txBox="1"/>
          <p:nvPr/>
        </p:nvSpPr>
        <p:spPr>
          <a:xfrm>
            <a:off x="1403648" y="3657269"/>
            <a:ext cx="2917786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دقائق مع مخالفات ....تصادم قطارات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0" name="مربع نص 9">
            <a:hlinkClick r:id="rId8" action="ppaction://hlinksldjump"/>
          </p:cNvPr>
          <p:cNvSpPr txBox="1"/>
          <p:nvPr/>
        </p:nvSpPr>
        <p:spPr>
          <a:xfrm>
            <a:off x="4322108" y="3732845"/>
            <a:ext cx="1980029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 </a:t>
            </a:r>
            <a:r>
              <a:rPr lang="ar-SA" b="1" dirty="0" smtClean="0">
                <a:solidFill>
                  <a:srgbClr val="000000"/>
                </a:solidFill>
              </a:rPr>
              <a:t>الطباخة الماهرة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1" name="مربع نص 10">
            <a:hlinkClick r:id="rId9" action="ppaction://hlinksldjump"/>
          </p:cNvPr>
          <p:cNvSpPr txBox="1"/>
          <p:nvPr/>
        </p:nvSpPr>
        <p:spPr>
          <a:xfrm>
            <a:off x="1595356" y="2213095"/>
            <a:ext cx="1093568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</a:t>
            </a:r>
            <a:r>
              <a:rPr lang="ar-SA" b="1" dirty="0" smtClean="0">
                <a:solidFill>
                  <a:srgbClr val="000000"/>
                </a:solidFill>
              </a:rPr>
              <a:t>ألغاز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3" name="شكل بيضاوي 12"/>
          <p:cNvSpPr/>
          <p:nvPr/>
        </p:nvSpPr>
        <p:spPr bwMode="auto">
          <a:xfrm>
            <a:off x="6758402" y="2582427"/>
            <a:ext cx="864096" cy="788021"/>
          </a:xfrm>
          <a:prstGeom prst="ellips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ar-SA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sp>
        <p:nvSpPr>
          <p:cNvPr id="15" name="مستطيل 14"/>
          <p:cNvSpPr/>
          <p:nvPr/>
        </p:nvSpPr>
        <p:spPr bwMode="auto">
          <a:xfrm>
            <a:off x="5745585" y="1728646"/>
            <a:ext cx="2124236" cy="631206"/>
          </a:xfrm>
          <a:prstGeom prst="rect">
            <a:avLst/>
          </a:prstGeom>
          <a:solidFill>
            <a:srgbClr val="000000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B0AC00"/>
                </a:solidFill>
                <a:effectLst/>
                <a:uLnTx/>
                <a:uFillTx/>
              </a:rPr>
              <a:t>لغتي الخالدة</a:t>
            </a:r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6024089" y="2634105"/>
            <a:ext cx="1800200" cy="432048"/>
          </a:xfrm>
        </p:spPr>
        <p:txBody>
          <a:bodyPr/>
          <a:lstStyle/>
          <a:p>
            <a:r>
              <a:rPr lang="ar-SA" sz="1800" b="1" dirty="0" smtClean="0">
                <a:solidFill>
                  <a:srgbClr val="FFFFFF"/>
                </a:solidFill>
              </a:rPr>
              <a:t>أهم البرامج</a:t>
            </a:r>
            <a:endParaRPr lang="ar-SA" sz="1800" b="1" dirty="0">
              <a:solidFill>
                <a:srgbClr val="FFFFFF"/>
              </a:solidFill>
            </a:endParaRPr>
          </a:p>
        </p:txBody>
      </p:sp>
      <p:sp>
        <p:nvSpPr>
          <p:cNvPr id="16" name="مربع نص 15">
            <a:hlinkClick r:id="rId10" action="ppaction://hlinksldjump"/>
          </p:cNvPr>
          <p:cNvSpPr txBox="1"/>
          <p:nvPr/>
        </p:nvSpPr>
        <p:spPr>
          <a:xfrm>
            <a:off x="1403648" y="4102177"/>
            <a:ext cx="2791149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حلقة أستنتج من مسلسل  المشاركة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7" name="مربع نص 16">
            <a:hlinkClick r:id="rId11" action="ppaction://hlinksldjump"/>
          </p:cNvPr>
          <p:cNvSpPr txBox="1"/>
          <p:nvPr/>
        </p:nvSpPr>
        <p:spPr>
          <a:xfrm>
            <a:off x="3646865" y="2788963"/>
            <a:ext cx="2613215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حلقة أحلل من مسلسل  المشاركة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8" name="مربع نص 17">
            <a:hlinkClick r:id="rId12" action="ppaction://hlinksldjump"/>
          </p:cNvPr>
          <p:cNvSpPr txBox="1"/>
          <p:nvPr/>
        </p:nvSpPr>
        <p:spPr>
          <a:xfrm>
            <a:off x="1403648" y="5055364"/>
            <a:ext cx="1394934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</a:t>
            </a:r>
            <a:r>
              <a:rPr lang="ar-SA" b="1" dirty="0" smtClean="0">
                <a:solidFill>
                  <a:srgbClr val="000000"/>
                </a:solidFill>
              </a:rPr>
              <a:t>هل تعلم؟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19" name="مربع نص 18">
            <a:hlinkClick r:id="rId13" action="ppaction://hlinksldjump"/>
          </p:cNvPr>
          <p:cNvSpPr txBox="1"/>
          <p:nvPr/>
        </p:nvSpPr>
        <p:spPr>
          <a:xfrm>
            <a:off x="3688922" y="5211238"/>
            <a:ext cx="2613215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حلقة أحلل من مسلسل  المشاركة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20" name="مربع نص 19">
            <a:hlinkClick r:id="rId14" action="ppaction://hlinksldjump"/>
          </p:cNvPr>
          <p:cNvSpPr txBox="1"/>
          <p:nvPr/>
        </p:nvSpPr>
        <p:spPr>
          <a:xfrm>
            <a:off x="1704360" y="5550968"/>
            <a:ext cx="1875835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الختام برنامج مسابقات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22" name="مربع نص 21">
            <a:hlinkClick r:id="rId15" action="ppaction://hlinksldjump"/>
          </p:cNvPr>
          <p:cNvSpPr txBox="1"/>
          <p:nvPr/>
        </p:nvSpPr>
        <p:spPr>
          <a:xfrm>
            <a:off x="4740469" y="4686032"/>
            <a:ext cx="1367682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 </a:t>
            </a:r>
            <a:r>
              <a:rPr lang="ar-SA" b="1" dirty="0" smtClean="0">
                <a:solidFill>
                  <a:srgbClr val="000000"/>
                </a:solidFill>
              </a:rPr>
              <a:t>أعلم أن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23" name="مربع نص 22">
            <a:hlinkClick r:id="rId16" action="ppaction://hlinksldjump"/>
          </p:cNvPr>
          <p:cNvSpPr txBox="1"/>
          <p:nvPr/>
        </p:nvSpPr>
        <p:spPr>
          <a:xfrm>
            <a:off x="4910413" y="4255210"/>
            <a:ext cx="1244251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>
                <a:solidFill>
                  <a:srgbClr val="000000"/>
                </a:solidFill>
              </a:rPr>
              <a:t>برنامج  </a:t>
            </a:r>
            <a:r>
              <a:rPr lang="ar-SA" b="1" dirty="0" smtClean="0">
                <a:solidFill>
                  <a:srgbClr val="000000"/>
                </a:solidFill>
              </a:rPr>
              <a:t>رسوم</a:t>
            </a:r>
            <a:endParaRPr lang="ar-SA" b="1" dirty="0">
              <a:solidFill>
                <a:srgbClr val="000000"/>
              </a:solidFill>
            </a:endParaRPr>
          </a:p>
        </p:txBody>
      </p:sp>
      <p:sp>
        <p:nvSpPr>
          <p:cNvPr id="24" name="مربع نص 23">
            <a:hlinkClick r:id="rId17" action="ppaction://hlinksldjump"/>
          </p:cNvPr>
          <p:cNvSpPr txBox="1"/>
          <p:nvPr/>
        </p:nvSpPr>
        <p:spPr>
          <a:xfrm>
            <a:off x="1764387" y="3147447"/>
            <a:ext cx="1107996" cy="3693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1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ar-SA" b="1" dirty="0" smtClean="0">
                <a:solidFill>
                  <a:srgbClr val="000000"/>
                </a:solidFill>
              </a:rPr>
              <a:t>لعبة التركيب</a:t>
            </a:r>
            <a:endParaRPr lang="ar-SA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97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2"/>
          <p:cNvGrpSpPr>
            <a:grpSpLocks/>
          </p:cNvGrpSpPr>
          <p:nvPr/>
        </p:nvGrpSpPr>
        <p:grpSpPr bwMode="auto">
          <a:xfrm>
            <a:off x="-6624638" y="-1466850"/>
            <a:ext cx="15768638" cy="14403388"/>
            <a:chOff x="-3107" y="-289"/>
            <a:chExt cx="8017" cy="8438"/>
          </a:xfrm>
        </p:grpSpPr>
        <p:grpSp>
          <p:nvGrpSpPr>
            <p:cNvPr id="52690" name="Group 3"/>
            <p:cNvGrpSpPr>
              <a:grpSpLocks/>
            </p:cNvGrpSpPr>
            <p:nvPr/>
          </p:nvGrpSpPr>
          <p:grpSpPr bwMode="auto">
            <a:xfrm>
              <a:off x="-3107" y="-289"/>
              <a:ext cx="8017" cy="8245"/>
              <a:chOff x="-3107" y="-289"/>
              <a:chExt cx="8017" cy="8245"/>
            </a:xfrm>
          </p:grpSpPr>
          <p:sp>
            <p:nvSpPr>
              <p:cNvPr id="52692" name="Freeform 4"/>
              <p:cNvSpPr>
                <a:spLocks/>
              </p:cNvSpPr>
              <p:nvPr/>
            </p:nvSpPr>
            <p:spPr bwMode="auto">
              <a:xfrm>
                <a:off x="3401" y="327"/>
                <a:ext cx="1468" cy="6455"/>
              </a:xfrm>
              <a:custGeom>
                <a:avLst/>
                <a:gdLst>
                  <a:gd name="T0" fmla="*/ 843 w 1468"/>
                  <a:gd name="T1" fmla="*/ 380 h 6455"/>
                  <a:gd name="T2" fmla="*/ 797 w 1468"/>
                  <a:gd name="T3" fmla="*/ 176 h 6455"/>
                  <a:gd name="T4" fmla="*/ 704 w 1468"/>
                  <a:gd name="T5" fmla="*/ 190 h 6455"/>
                  <a:gd name="T6" fmla="*/ 553 w 1468"/>
                  <a:gd name="T7" fmla="*/ 353 h 6455"/>
                  <a:gd name="T8" fmla="*/ 396 w 1468"/>
                  <a:gd name="T9" fmla="*/ 606 h 6455"/>
                  <a:gd name="T10" fmla="*/ 378 w 1468"/>
                  <a:gd name="T11" fmla="*/ 855 h 6455"/>
                  <a:gd name="T12" fmla="*/ 326 w 1468"/>
                  <a:gd name="T13" fmla="*/ 1115 h 6455"/>
                  <a:gd name="T14" fmla="*/ 550 w 1468"/>
                  <a:gd name="T15" fmla="*/ 1146 h 6455"/>
                  <a:gd name="T16" fmla="*/ 765 w 1468"/>
                  <a:gd name="T17" fmla="*/ 1110 h 6455"/>
                  <a:gd name="T18" fmla="*/ 1140 w 1468"/>
                  <a:gd name="T19" fmla="*/ 1018 h 6455"/>
                  <a:gd name="T20" fmla="*/ 1137 w 1468"/>
                  <a:gd name="T21" fmla="*/ 1174 h 6455"/>
                  <a:gd name="T22" fmla="*/ 759 w 1468"/>
                  <a:gd name="T23" fmla="*/ 1372 h 6455"/>
                  <a:gd name="T24" fmla="*/ 596 w 1468"/>
                  <a:gd name="T25" fmla="*/ 1442 h 6455"/>
                  <a:gd name="T26" fmla="*/ 422 w 1468"/>
                  <a:gd name="T27" fmla="*/ 1406 h 6455"/>
                  <a:gd name="T28" fmla="*/ 245 w 1468"/>
                  <a:gd name="T29" fmla="*/ 1556 h 6455"/>
                  <a:gd name="T30" fmla="*/ 184 w 1468"/>
                  <a:gd name="T31" fmla="*/ 1853 h 6455"/>
                  <a:gd name="T32" fmla="*/ 311 w 1468"/>
                  <a:gd name="T33" fmla="*/ 2176 h 6455"/>
                  <a:gd name="T34" fmla="*/ 358 w 1468"/>
                  <a:gd name="T35" fmla="*/ 2425 h 6455"/>
                  <a:gd name="T36" fmla="*/ 323 w 1468"/>
                  <a:gd name="T37" fmla="*/ 2670 h 6455"/>
                  <a:gd name="T38" fmla="*/ 128 w 1468"/>
                  <a:gd name="T39" fmla="*/ 2773 h 6455"/>
                  <a:gd name="T40" fmla="*/ 250 w 1468"/>
                  <a:gd name="T41" fmla="*/ 3611 h 6455"/>
                  <a:gd name="T42" fmla="*/ 242 w 1468"/>
                  <a:gd name="T43" fmla="*/ 3797 h 6455"/>
                  <a:gd name="T44" fmla="*/ 245 w 1468"/>
                  <a:gd name="T45" fmla="*/ 3989 h 6455"/>
                  <a:gd name="T46" fmla="*/ 268 w 1468"/>
                  <a:gd name="T47" fmla="*/ 4179 h 6455"/>
                  <a:gd name="T48" fmla="*/ 300 w 1468"/>
                  <a:gd name="T49" fmla="*/ 4388 h 6455"/>
                  <a:gd name="T50" fmla="*/ 117 w 1468"/>
                  <a:gd name="T51" fmla="*/ 4641 h 6455"/>
                  <a:gd name="T52" fmla="*/ 56 w 1468"/>
                  <a:gd name="T53" fmla="*/ 4829 h 6455"/>
                  <a:gd name="T54" fmla="*/ 15 w 1468"/>
                  <a:gd name="T55" fmla="*/ 5031 h 6455"/>
                  <a:gd name="T56" fmla="*/ 111 w 1468"/>
                  <a:gd name="T57" fmla="*/ 5265 h 6455"/>
                  <a:gd name="T58" fmla="*/ 352 w 1468"/>
                  <a:gd name="T59" fmla="*/ 5373 h 6455"/>
                  <a:gd name="T60" fmla="*/ 288 w 1468"/>
                  <a:gd name="T61" fmla="*/ 5571 h 6455"/>
                  <a:gd name="T62" fmla="*/ 221 w 1468"/>
                  <a:gd name="T63" fmla="*/ 5808 h 6455"/>
                  <a:gd name="T64" fmla="*/ 140 w 1468"/>
                  <a:gd name="T65" fmla="*/ 6048 h 6455"/>
                  <a:gd name="T66" fmla="*/ 259 w 1468"/>
                  <a:gd name="T67" fmla="*/ 6139 h 6455"/>
                  <a:gd name="T68" fmla="*/ 297 w 1468"/>
                  <a:gd name="T69" fmla="*/ 6358 h 6455"/>
                  <a:gd name="T70" fmla="*/ 413 w 1468"/>
                  <a:gd name="T71" fmla="*/ 6337 h 6455"/>
                  <a:gd name="T72" fmla="*/ 442 w 1468"/>
                  <a:gd name="T73" fmla="*/ 6154 h 6455"/>
                  <a:gd name="T74" fmla="*/ 483 w 1468"/>
                  <a:gd name="T75" fmla="*/ 5998 h 6455"/>
                  <a:gd name="T76" fmla="*/ 867 w 1468"/>
                  <a:gd name="T77" fmla="*/ 5791 h 6455"/>
                  <a:gd name="T78" fmla="*/ 919 w 1468"/>
                  <a:gd name="T79" fmla="*/ 5624 h 6455"/>
                  <a:gd name="T80" fmla="*/ 1213 w 1468"/>
                  <a:gd name="T81" fmla="*/ 5426 h 6455"/>
                  <a:gd name="T82" fmla="*/ 1195 w 1468"/>
                  <a:gd name="T83" fmla="*/ 5398 h 6455"/>
                  <a:gd name="T84" fmla="*/ 1227 w 1468"/>
                  <a:gd name="T85" fmla="*/ 5221 h 6455"/>
                  <a:gd name="T86" fmla="*/ 1239 w 1468"/>
                  <a:gd name="T87" fmla="*/ 5016 h 6455"/>
                  <a:gd name="T88" fmla="*/ 1387 w 1468"/>
                  <a:gd name="T89" fmla="*/ 4782 h 6455"/>
                  <a:gd name="T90" fmla="*/ 1311 w 1468"/>
                  <a:gd name="T91" fmla="*/ 4653 h 6455"/>
                  <a:gd name="T92" fmla="*/ 1335 w 1468"/>
                  <a:gd name="T93" fmla="*/ 4086 h 6455"/>
                  <a:gd name="T94" fmla="*/ 1329 w 1468"/>
                  <a:gd name="T95" fmla="*/ 3809 h 6455"/>
                  <a:gd name="T96" fmla="*/ 1378 w 1468"/>
                  <a:gd name="T97" fmla="*/ 3533 h 6455"/>
                  <a:gd name="T98" fmla="*/ 1393 w 1468"/>
                  <a:gd name="T99" fmla="*/ 3269 h 6455"/>
                  <a:gd name="T100" fmla="*/ 1407 w 1468"/>
                  <a:gd name="T101" fmla="*/ 3014 h 6455"/>
                  <a:gd name="T102" fmla="*/ 1428 w 1468"/>
                  <a:gd name="T103" fmla="*/ 2701 h 6455"/>
                  <a:gd name="T104" fmla="*/ 1431 w 1468"/>
                  <a:gd name="T105" fmla="*/ 2410 h 6455"/>
                  <a:gd name="T106" fmla="*/ 1431 w 1468"/>
                  <a:gd name="T107" fmla="*/ 2165 h 6455"/>
                  <a:gd name="T108" fmla="*/ 1425 w 1468"/>
                  <a:gd name="T109" fmla="*/ 1921 h 6455"/>
                  <a:gd name="T110" fmla="*/ 1433 w 1468"/>
                  <a:gd name="T111" fmla="*/ 1676 h 6455"/>
                  <a:gd name="T112" fmla="*/ 1436 w 1468"/>
                  <a:gd name="T113" fmla="*/ 1421 h 6455"/>
                  <a:gd name="T114" fmla="*/ 1445 w 1468"/>
                  <a:gd name="T115" fmla="*/ 946 h 6455"/>
                  <a:gd name="T116" fmla="*/ 1152 w 1468"/>
                  <a:gd name="T117" fmla="*/ 452 h 6455"/>
                  <a:gd name="T118" fmla="*/ 1233 w 1468"/>
                  <a:gd name="T119" fmla="*/ 194 h 645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68" h="6455">
                    <a:moveTo>
                      <a:pt x="1291" y="0"/>
                    </a:moveTo>
                    <a:lnTo>
                      <a:pt x="1186" y="173"/>
                    </a:lnTo>
                    <a:lnTo>
                      <a:pt x="1172" y="173"/>
                    </a:lnTo>
                    <a:lnTo>
                      <a:pt x="1160" y="175"/>
                    </a:lnTo>
                    <a:lnTo>
                      <a:pt x="1157" y="99"/>
                    </a:lnTo>
                    <a:lnTo>
                      <a:pt x="1079" y="133"/>
                    </a:lnTo>
                    <a:lnTo>
                      <a:pt x="1053" y="129"/>
                    </a:lnTo>
                    <a:lnTo>
                      <a:pt x="1047" y="121"/>
                    </a:lnTo>
                    <a:lnTo>
                      <a:pt x="913" y="425"/>
                    </a:lnTo>
                    <a:lnTo>
                      <a:pt x="899" y="425"/>
                    </a:lnTo>
                    <a:lnTo>
                      <a:pt x="884" y="427"/>
                    </a:lnTo>
                    <a:lnTo>
                      <a:pt x="867" y="418"/>
                    </a:lnTo>
                    <a:lnTo>
                      <a:pt x="858" y="408"/>
                    </a:lnTo>
                    <a:lnTo>
                      <a:pt x="849" y="399"/>
                    </a:lnTo>
                    <a:lnTo>
                      <a:pt x="846" y="391"/>
                    </a:lnTo>
                    <a:lnTo>
                      <a:pt x="843" y="380"/>
                    </a:lnTo>
                    <a:lnTo>
                      <a:pt x="843" y="370"/>
                    </a:lnTo>
                    <a:lnTo>
                      <a:pt x="843" y="359"/>
                    </a:lnTo>
                    <a:lnTo>
                      <a:pt x="846" y="349"/>
                    </a:lnTo>
                    <a:lnTo>
                      <a:pt x="846" y="338"/>
                    </a:lnTo>
                    <a:lnTo>
                      <a:pt x="846" y="329"/>
                    </a:lnTo>
                    <a:lnTo>
                      <a:pt x="846" y="317"/>
                    </a:lnTo>
                    <a:lnTo>
                      <a:pt x="846" y="308"/>
                    </a:lnTo>
                    <a:lnTo>
                      <a:pt x="838" y="289"/>
                    </a:lnTo>
                    <a:lnTo>
                      <a:pt x="820" y="273"/>
                    </a:lnTo>
                    <a:lnTo>
                      <a:pt x="811" y="262"/>
                    </a:lnTo>
                    <a:lnTo>
                      <a:pt x="809" y="251"/>
                    </a:lnTo>
                    <a:lnTo>
                      <a:pt x="803" y="239"/>
                    </a:lnTo>
                    <a:lnTo>
                      <a:pt x="800" y="228"/>
                    </a:lnTo>
                    <a:lnTo>
                      <a:pt x="797" y="207"/>
                    </a:lnTo>
                    <a:lnTo>
                      <a:pt x="797" y="188"/>
                    </a:lnTo>
                    <a:lnTo>
                      <a:pt x="797" y="176"/>
                    </a:lnTo>
                    <a:lnTo>
                      <a:pt x="797" y="165"/>
                    </a:lnTo>
                    <a:lnTo>
                      <a:pt x="797" y="156"/>
                    </a:lnTo>
                    <a:lnTo>
                      <a:pt x="800" y="146"/>
                    </a:lnTo>
                    <a:lnTo>
                      <a:pt x="800" y="125"/>
                    </a:lnTo>
                    <a:lnTo>
                      <a:pt x="803" y="106"/>
                    </a:lnTo>
                    <a:lnTo>
                      <a:pt x="797" y="99"/>
                    </a:lnTo>
                    <a:lnTo>
                      <a:pt x="785" y="99"/>
                    </a:lnTo>
                    <a:lnTo>
                      <a:pt x="774" y="102"/>
                    </a:lnTo>
                    <a:lnTo>
                      <a:pt x="774" y="106"/>
                    </a:lnTo>
                    <a:lnTo>
                      <a:pt x="762" y="118"/>
                    </a:lnTo>
                    <a:lnTo>
                      <a:pt x="750" y="129"/>
                    </a:lnTo>
                    <a:lnTo>
                      <a:pt x="739" y="140"/>
                    </a:lnTo>
                    <a:lnTo>
                      <a:pt x="730" y="154"/>
                    </a:lnTo>
                    <a:lnTo>
                      <a:pt x="721" y="165"/>
                    </a:lnTo>
                    <a:lnTo>
                      <a:pt x="713" y="178"/>
                    </a:lnTo>
                    <a:lnTo>
                      <a:pt x="704" y="190"/>
                    </a:lnTo>
                    <a:lnTo>
                      <a:pt x="695" y="203"/>
                    </a:lnTo>
                    <a:lnTo>
                      <a:pt x="686" y="214"/>
                    </a:lnTo>
                    <a:lnTo>
                      <a:pt x="678" y="226"/>
                    </a:lnTo>
                    <a:lnTo>
                      <a:pt x="672" y="237"/>
                    </a:lnTo>
                    <a:lnTo>
                      <a:pt x="666" y="251"/>
                    </a:lnTo>
                    <a:lnTo>
                      <a:pt x="657" y="262"/>
                    </a:lnTo>
                    <a:lnTo>
                      <a:pt x="652" y="275"/>
                    </a:lnTo>
                    <a:lnTo>
                      <a:pt x="646" y="287"/>
                    </a:lnTo>
                    <a:lnTo>
                      <a:pt x="643" y="300"/>
                    </a:lnTo>
                    <a:lnTo>
                      <a:pt x="634" y="300"/>
                    </a:lnTo>
                    <a:lnTo>
                      <a:pt x="625" y="300"/>
                    </a:lnTo>
                    <a:lnTo>
                      <a:pt x="617" y="273"/>
                    </a:lnTo>
                    <a:lnTo>
                      <a:pt x="608" y="268"/>
                    </a:lnTo>
                    <a:lnTo>
                      <a:pt x="591" y="270"/>
                    </a:lnTo>
                    <a:lnTo>
                      <a:pt x="561" y="348"/>
                    </a:lnTo>
                    <a:lnTo>
                      <a:pt x="553" y="353"/>
                    </a:lnTo>
                    <a:lnTo>
                      <a:pt x="532" y="353"/>
                    </a:lnTo>
                    <a:lnTo>
                      <a:pt x="553" y="216"/>
                    </a:lnTo>
                    <a:lnTo>
                      <a:pt x="457" y="456"/>
                    </a:lnTo>
                    <a:lnTo>
                      <a:pt x="442" y="456"/>
                    </a:lnTo>
                    <a:lnTo>
                      <a:pt x="425" y="456"/>
                    </a:lnTo>
                    <a:lnTo>
                      <a:pt x="390" y="441"/>
                    </a:lnTo>
                    <a:lnTo>
                      <a:pt x="378" y="456"/>
                    </a:lnTo>
                    <a:lnTo>
                      <a:pt x="375" y="471"/>
                    </a:lnTo>
                    <a:lnTo>
                      <a:pt x="373" y="486"/>
                    </a:lnTo>
                    <a:lnTo>
                      <a:pt x="373" y="503"/>
                    </a:lnTo>
                    <a:lnTo>
                      <a:pt x="373" y="521"/>
                    </a:lnTo>
                    <a:lnTo>
                      <a:pt x="375" y="538"/>
                    </a:lnTo>
                    <a:lnTo>
                      <a:pt x="378" y="555"/>
                    </a:lnTo>
                    <a:lnTo>
                      <a:pt x="387" y="572"/>
                    </a:lnTo>
                    <a:lnTo>
                      <a:pt x="390" y="589"/>
                    </a:lnTo>
                    <a:lnTo>
                      <a:pt x="396" y="606"/>
                    </a:lnTo>
                    <a:lnTo>
                      <a:pt x="399" y="623"/>
                    </a:lnTo>
                    <a:lnTo>
                      <a:pt x="404" y="640"/>
                    </a:lnTo>
                    <a:lnTo>
                      <a:pt x="404" y="657"/>
                    </a:lnTo>
                    <a:lnTo>
                      <a:pt x="404" y="676"/>
                    </a:lnTo>
                    <a:lnTo>
                      <a:pt x="402" y="693"/>
                    </a:lnTo>
                    <a:lnTo>
                      <a:pt x="402" y="712"/>
                    </a:lnTo>
                    <a:lnTo>
                      <a:pt x="422" y="728"/>
                    </a:lnTo>
                    <a:lnTo>
                      <a:pt x="434" y="743"/>
                    </a:lnTo>
                    <a:lnTo>
                      <a:pt x="434" y="758"/>
                    </a:lnTo>
                    <a:lnTo>
                      <a:pt x="416" y="775"/>
                    </a:lnTo>
                    <a:lnTo>
                      <a:pt x="390" y="785"/>
                    </a:lnTo>
                    <a:lnTo>
                      <a:pt x="375" y="798"/>
                    </a:lnTo>
                    <a:lnTo>
                      <a:pt x="370" y="811"/>
                    </a:lnTo>
                    <a:lnTo>
                      <a:pt x="373" y="827"/>
                    </a:lnTo>
                    <a:lnTo>
                      <a:pt x="373" y="840"/>
                    </a:lnTo>
                    <a:lnTo>
                      <a:pt x="378" y="855"/>
                    </a:lnTo>
                    <a:lnTo>
                      <a:pt x="375" y="870"/>
                    </a:lnTo>
                    <a:lnTo>
                      <a:pt x="375" y="885"/>
                    </a:lnTo>
                    <a:lnTo>
                      <a:pt x="367" y="891"/>
                    </a:lnTo>
                    <a:lnTo>
                      <a:pt x="352" y="891"/>
                    </a:lnTo>
                    <a:lnTo>
                      <a:pt x="329" y="827"/>
                    </a:lnTo>
                    <a:lnTo>
                      <a:pt x="282" y="811"/>
                    </a:lnTo>
                    <a:lnTo>
                      <a:pt x="262" y="828"/>
                    </a:lnTo>
                    <a:lnTo>
                      <a:pt x="250" y="846"/>
                    </a:lnTo>
                    <a:lnTo>
                      <a:pt x="248" y="865"/>
                    </a:lnTo>
                    <a:lnTo>
                      <a:pt x="253" y="884"/>
                    </a:lnTo>
                    <a:lnTo>
                      <a:pt x="256" y="901"/>
                    </a:lnTo>
                    <a:lnTo>
                      <a:pt x="262" y="922"/>
                    </a:lnTo>
                    <a:lnTo>
                      <a:pt x="262" y="939"/>
                    </a:lnTo>
                    <a:lnTo>
                      <a:pt x="259" y="960"/>
                    </a:lnTo>
                    <a:lnTo>
                      <a:pt x="320" y="1115"/>
                    </a:lnTo>
                    <a:lnTo>
                      <a:pt x="326" y="1115"/>
                    </a:lnTo>
                    <a:lnTo>
                      <a:pt x="341" y="1117"/>
                    </a:lnTo>
                    <a:lnTo>
                      <a:pt x="355" y="1117"/>
                    </a:lnTo>
                    <a:lnTo>
                      <a:pt x="373" y="1115"/>
                    </a:lnTo>
                    <a:lnTo>
                      <a:pt x="434" y="1068"/>
                    </a:lnTo>
                    <a:lnTo>
                      <a:pt x="451" y="1068"/>
                    </a:lnTo>
                    <a:lnTo>
                      <a:pt x="477" y="1070"/>
                    </a:lnTo>
                    <a:lnTo>
                      <a:pt x="486" y="1062"/>
                    </a:lnTo>
                    <a:lnTo>
                      <a:pt x="489" y="1057"/>
                    </a:lnTo>
                    <a:lnTo>
                      <a:pt x="486" y="1049"/>
                    </a:lnTo>
                    <a:lnTo>
                      <a:pt x="492" y="1043"/>
                    </a:lnTo>
                    <a:lnTo>
                      <a:pt x="495" y="1038"/>
                    </a:lnTo>
                    <a:lnTo>
                      <a:pt x="498" y="1038"/>
                    </a:lnTo>
                    <a:lnTo>
                      <a:pt x="506" y="1036"/>
                    </a:lnTo>
                    <a:lnTo>
                      <a:pt x="524" y="1038"/>
                    </a:lnTo>
                    <a:lnTo>
                      <a:pt x="541" y="1142"/>
                    </a:lnTo>
                    <a:lnTo>
                      <a:pt x="550" y="1146"/>
                    </a:lnTo>
                    <a:lnTo>
                      <a:pt x="573" y="1150"/>
                    </a:lnTo>
                    <a:lnTo>
                      <a:pt x="637" y="1102"/>
                    </a:lnTo>
                    <a:lnTo>
                      <a:pt x="646" y="1100"/>
                    </a:lnTo>
                    <a:lnTo>
                      <a:pt x="649" y="1098"/>
                    </a:lnTo>
                    <a:lnTo>
                      <a:pt x="663" y="1102"/>
                    </a:lnTo>
                    <a:lnTo>
                      <a:pt x="678" y="1106"/>
                    </a:lnTo>
                    <a:lnTo>
                      <a:pt x="686" y="1114"/>
                    </a:lnTo>
                    <a:lnTo>
                      <a:pt x="689" y="1123"/>
                    </a:lnTo>
                    <a:lnTo>
                      <a:pt x="695" y="1134"/>
                    </a:lnTo>
                    <a:lnTo>
                      <a:pt x="701" y="1138"/>
                    </a:lnTo>
                    <a:lnTo>
                      <a:pt x="721" y="1142"/>
                    </a:lnTo>
                    <a:lnTo>
                      <a:pt x="733" y="1136"/>
                    </a:lnTo>
                    <a:lnTo>
                      <a:pt x="745" y="1133"/>
                    </a:lnTo>
                    <a:lnTo>
                      <a:pt x="750" y="1127"/>
                    </a:lnTo>
                    <a:lnTo>
                      <a:pt x="759" y="1123"/>
                    </a:lnTo>
                    <a:lnTo>
                      <a:pt x="765" y="1110"/>
                    </a:lnTo>
                    <a:lnTo>
                      <a:pt x="774" y="1098"/>
                    </a:lnTo>
                    <a:lnTo>
                      <a:pt x="841" y="1083"/>
                    </a:lnTo>
                    <a:lnTo>
                      <a:pt x="916" y="1032"/>
                    </a:lnTo>
                    <a:lnTo>
                      <a:pt x="928" y="1030"/>
                    </a:lnTo>
                    <a:lnTo>
                      <a:pt x="948" y="1032"/>
                    </a:lnTo>
                    <a:lnTo>
                      <a:pt x="980" y="1062"/>
                    </a:lnTo>
                    <a:lnTo>
                      <a:pt x="980" y="1026"/>
                    </a:lnTo>
                    <a:lnTo>
                      <a:pt x="989" y="1018"/>
                    </a:lnTo>
                    <a:lnTo>
                      <a:pt x="1003" y="1020"/>
                    </a:lnTo>
                    <a:lnTo>
                      <a:pt x="1021" y="1024"/>
                    </a:lnTo>
                    <a:lnTo>
                      <a:pt x="1038" y="1028"/>
                    </a:lnTo>
                    <a:lnTo>
                      <a:pt x="1061" y="1024"/>
                    </a:lnTo>
                    <a:lnTo>
                      <a:pt x="1085" y="1026"/>
                    </a:lnTo>
                    <a:lnTo>
                      <a:pt x="1105" y="1026"/>
                    </a:lnTo>
                    <a:lnTo>
                      <a:pt x="1131" y="1026"/>
                    </a:lnTo>
                    <a:lnTo>
                      <a:pt x="1140" y="1018"/>
                    </a:lnTo>
                    <a:lnTo>
                      <a:pt x="1157" y="1013"/>
                    </a:lnTo>
                    <a:lnTo>
                      <a:pt x="1175" y="1007"/>
                    </a:lnTo>
                    <a:lnTo>
                      <a:pt x="1198" y="1003"/>
                    </a:lnTo>
                    <a:lnTo>
                      <a:pt x="1204" y="996"/>
                    </a:lnTo>
                    <a:lnTo>
                      <a:pt x="1210" y="990"/>
                    </a:lnTo>
                    <a:lnTo>
                      <a:pt x="1215" y="988"/>
                    </a:lnTo>
                    <a:lnTo>
                      <a:pt x="1230" y="988"/>
                    </a:lnTo>
                    <a:lnTo>
                      <a:pt x="1215" y="1079"/>
                    </a:lnTo>
                    <a:lnTo>
                      <a:pt x="1242" y="1038"/>
                    </a:lnTo>
                    <a:lnTo>
                      <a:pt x="1250" y="1038"/>
                    </a:lnTo>
                    <a:lnTo>
                      <a:pt x="1265" y="1038"/>
                    </a:lnTo>
                    <a:lnTo>
                      <a:pt x="1239" y="1161"/>
                    </a:lnTo>
                    <a:lnTo>
                      <a:pt x="1183" y="1178"/>
                    </a:lnTo>
                    <a:lnTo>
                      <a:pt x="1169" y="1176"/>
                    </a:lnTo>
                    <a:lnTo>
                      <a:pt x="1154" y="1174"/>
                    </a:lnTo>
                    <a:lnTo>
                      <a:pt x="1137" y="1174"/>
                    </a:lnTo>
                    <a:lnTo>
                      <a:pt x="1122" y="1178"/>
                    </a:lnTo>
                    <a:lnTo>
                      <a:pt x="1064" y="1212"/>
                    </a:lnTo>
                    <a:lnTo>
                      <a:pt x="1044" y="1209"/>
                    </a:lnTo>
                    <a:lnTo>
                      <a:pt x="1024" y="1205"/>
                    </a:lnTo>
                    <a:lnTo>
                      <a:pt x="963" y="1286"/>
                    </a:lnTo>
                    <a:lnTo>
                      <a:pt x="954" y="1292"/>
                    </a:lnTo>
                    <a:lnTo>
                      <a:pt x="939" y="1292"/>
                    </a:lnTo>
                    <a:lnTo>
                      <a:pt x="928" y="1260"/>
                    </a:lnTo>
                    <a:lnTo>
                      <a:pt x="916" y="1256"/>
                    </a:lnTo>
                    <a:lnTo>
                      <a:pt x="902" y="1258"/>
                    </a:lnTo>
                    <a:lnTo>
                      <a:pt x="829" y="1353"/>
                    </a:lnTo>
                    <a:lnTo>
                      <a:pt x="809" y="1355"/>
                    </a:lnTo>
                    <a:lnTo>
                      <a:pt x="800" y="1361"/>
                    </a:lnTo>
                    <a:lnTo>
                      <a:pt x="791" y="1366"/>
                    </a:lnTo>
                    <a:lnTo>
                      <a:pt x="785" y="1372"/>
                    </a:lnTo>
                    <a:lnTo>
                      <a:pt x="759" y="1372"/>
                    </a:lnTo>
                    <a:lnTo>
                      <a:pt x="739" y="1376"/>
                    </a:lnTo>
                    <a:lnTo>
                      <a:pt x="718" y="1382"/>
                    </a:lnTo>
                    <a:lnTo>
                      <a:pt x="701" y="1387"/>
                    </a:lnTo>
                    <a:lnTo>
                      <a:pt x="698" y="1389"/>
                    </a:lnTo>
                    <a:lnTo>
                      <a:pt x="698" y="1393"/>
                    </a:lnTo>
                    <a:lnTo>
                      <a:pt x="689" y="1395"/>
                    </a:lnTo>
                    <a:lnTo>
                      <a:pt x="678" y="1401"/>
                    </a:lnTo>
                    <a:lnTo>
                      <a:pt x="663" y="1395"/>
                    </a:lnTo>
                    <a:lnTo>
                      <a:pt x="660" y="1391"/>
                    </a:lnTo>
                    <a:lnTo>
                      <a:pt x="663" y="1385"/>
                    </a:lnTo>
                    <a:lnTo>
                      <a:pt x="663" y="1382"/>
                    </a:lnTo>
                    <a:lnTo>
                      <a:pt x="652" y="1376"/>
                    </a:lnTo>
                    <a:lnTo>
                      <a:pt x="637" y="1382"/>
                    </a:lnTo>
                    <a:lnTo>
                      <a:pt x="620" y="1437"/>
                    </a:lnTo>
                    <a:lnTo>
                      <a:pt x="611" y="1442"/>
                    </a:lnTo>
                    <a:lnTo>
                      <a:pt x="596" y="1442"/>
                    </a:lnTo>
                    <a:lnTo>
                      <a:pt x="573" y="1383"/>
                    </a:lnTo>
                    <a:lnTo>
                      <a:pt x="559" y="1376"/>
                    </a:lnTo>
                    <a:lnTo>
                      <a:pt x="541" y="1380"/>
                    </a:lnTo>
                    <a:lnTo>
                      <a:pt x="544" y="1401"/>
                    </a:lnTo>
                    <a:lnTo>
                      <a:pt x="529" y="1404"/>
                    </a:lnTo>
                    <a:lnTo>
                      <a:pt x="521" y="1406"/>
                    </a:lnTo>
                    <a:lnTo>
                      <a:pt x="506" y="1402"/>
                    </a:lnTo>
                    <a:lnTo>
                      <a:pt x="495" y="1401"/>
                    </a:lnTo>
                    <a:lnTo>
                      <a:pt x="474" y="1408"/>
                    </a:lnTo>
                    <a:lnTo>
                      <a:pt x="466" y="1418"/>
                    </a:lnTo>
                    <a:lnTo>
                      <a:pt x="463" y="1429"/>
                    </a:lnTo>
                    <a:lnTo>
                      <a:pt x="466" y="1440"/>
                    </a:lnTo>
                    <a:lnTo>
                      <a:pt x="457" y="1446"/>
                    </a:lnTo>
                    <a:lnTo>
                      <a:pt x="442" y="1446"/>
                    </a:lnTo>
                    <a:lnTo>
                      <a:pt x="436" y="1408"/>
                    </a:lnTo>
                    <a:lnTo>
                      <a:pt x="422" y="1406"/>
                    </a:lnTo>
                    <a:lnTo>
                      <a:pt x="410" y="1408"/>
                    </a:lnTo>
                    <a:lnTo>
                      <a:pt x="404" y="1427"/>
                    </a:lnTo>
                    <a:lnTo>
                      <a:pt x="399" y="1431"/>
                    </a:lnTo>
                    <a:lnTo>
                      <a:pt x="384" y="1433"/>
                    </a:lnTo>
                    <a:lnTo>
                      <a:pt x="367" y="1431"/>
                    </a:lnTo>
                    <a:lnTo>
                      <a:pt x="349" y="1435"/>
                    </a:lnTo>
                    <a:lnTo>
                      <a:pt x="346" y="1452"/>
                    </a:lnTo>
                    <a:lnTo>
                      <a:pt x="338" y="1456"/>
                    </a:lnTo>
                    <a:lnTo>
                      <a:pt x="329" y="1459"/>
                    </a:lnTo>
                    <a:lnTo>
                      <a:pt x="317" y="1461"/>
                    </a:lnTo>
                    <a:lnTo>
                      <a:pt x="303" y="1465"/>
                    </a:lnTo>
                    <a:lnTo>
                      <a:pt x="288" y="1482"/>
                    </a:lnTo>
                    <a:lnTo>
                      <a:pt x="277" y="1501"/>
                    </a:lnTo>
                    <a:lnTo>
                      <a:pt x="262" y="1520"/>
                    </a:lnTo>
                    <a:lnTo>
                      <a:pt x="253" y="1539"/>
                    </a:lnTo>
                    <a:lnTo>
                      <a:pt x="245" y="1556"/>
                    </a:lnTo>
                    <a:lnTo>
                      <a:pt x="236" y="1575"/>
                    </a:lnTo>
                    <a:lnTo>
                      <a:pt x="227" y="1594"/>
                    </a:lnTo>
                    <a:lnTo>
                      <a:pt x="221" y="1613"/>
                    </a:lnTo>
                    <a:lnTo>
                      <a:pt x="213" y="1631"/>
                    </a:lnTo>
                    <a:lnTo>
                      <a:pt x="204" y="1650"/>
                    </a:lnTo>
                    <a:lnTo>
                      <a:pt x="198" y="1669"/>
                    </a:lnTo>
                    <a:lnTo>
                      <a:pt x="195" y="1688"/>
                    </a:lnTo>
                    <a:lnTo>
                      <a:pt x="189" y="1705"/>
                    </a:lnTo>
                    <a:lnTo>
                      <a:pt x="186" y="1724"/>
                    </a:lnTo>
                    <a:lnTo>
                      <a:pt x="186" y="1743"/>
                    </a:lnTo>
                    <a:lnTo>
                      <a:pt x="186" y="1762"/>
                    </a:lnTo>
                    <a:lnTo>
                      <a:pt x="184" y="1779"/>
                    </a:lnTo>
                    <a:lnTo>
                      <a:pt x="181" y="1798"/>
                    </a:lnTo>
                    <a:lnTo>
                      <a:pt x="181" y="1817"/>
                    </a:lnTo>
                    <a:lnTo>
                      <a:pt x="184" y="1836"/>
                    </a:lnTo>
                    <a:lnTo>
                      <a:pt x="184" y="1853"/>
                    </a:lnTo>
                    <a:lnTo>
                      <a:pt x="184" y="1872"/>
                    </a:lnTo>
                    <a:lnTo>
                      <a:pt x="186" y="1891"/>
                    </a:lnTo>
                    <a:lnTo>
                      <a:pt x="192" y="1910"/>
                    </a:lnTo>
                    <a:lnTo>
                      <a:pt x="192" y="1927"/>
                    </a:lnTo>
                    <a:lnTo>
                      <a:pt x="198" y="1946"/>
                    </a:lnTo>
                    <a:lnTo>
                      <a:pt x="201" y="1965"/>
                    </a:lnTo>
                    <a:lnTo>
                      <a:pt x="210" y="1984"/>
                    </a:lnTo>
                    <a:lnTo>
                      <a:pt x="213" y="2003"/>
                    </a:lnTo>
                    <a:lnTo>
                      <a:pt x="221" y="2022"/>
                    </a:lnTo>
                    <a:lnTo>
                      <a:pt x="230" y="2041"/>
                    </a:lnTo>
                    <a:lnTo>
                      <a:pt x="239" y="2060"/>
                    </a:lnTo>
                    <a:lnTo>
                      <a:pt x="256" y="2174"/>
                    </a:lnTo>
                    <a:lnTo>
                      <a:pt x="262" y="2174"/>
                    </a:lnTo>
                    <a:lnTo>
                      <a:pt x="282" y="2176"/>
                    </a:lnTo>
                    <a:lnTo>
                      <a:pt x="311" y="2163"/>
                    </a:lnTo>
                    <a:lnTo>
                      <a:pt x="311" y="2176"/>
                    </a:lnTo>
                    <a:lnTo>
                      <a:pt x="317" y="2191"/>
                    </a:lnTo>
                    <a:lnTo>
                      <a:pt x="317" y="2206"/>
                    </a:lnTo>
                    <a:lnTo>
                      <a:pt x="323" y="2222"/>
                    </a:lnTo>
                    <a:lnTo>
                      <a:pt x="326" y="2237"/>
                    </a:lnTo>
                    <a:lnTo>
                      <a:pt x="329" y="2252"/>
                    </a:lnTo>
                    <a:lnTo>
                      <a:pt x="332" y="2267"/>
                    </a:lnTo>
                    <a:lnTo>
                      <a:pt x="338" y="2284"/>
                    </a:lnTo>
                    <a:lnTo>
                      <a:pt x="338" y="2300"/>
                    </a:lnTo>
                    <a:lnTo>
                      <a:pt x="343" y="2315"/>
                    </a:lnTo>
                    <a:lnTo>
                      <a:pt x="343" y="2330"/>
                    </a:lnTo>
                    <a:lnTo>
                      <a:pt x="349" y="2347"/>
                    </a:lnTo>
                    <a:lnTo>
                      <a:pt x="349" y="2362"/>
                    </a:lnTo>
                    <a:lnTo>
                      <a:pt x="352" y="2378"/>
                    </a:lnTo>
                    <a:lnTo>
                      <a:pt x="355" y="2393"/>
                    </a:lnTo>
                    <a:lnTo>
                      <a:pt x="358" y="2410"/>
                    </a:lnTo>
                    <a:lnTo>
                      <a:pt x="358" y="2425"/>
                    </a:lnTo>
                    <a:lnTo>
                      <a:pt x="358" y="2440"/>
                    </a:lnTo>
                    <a:lnTo>
                      <a:pt x="358" y="2455"/>
                    </a:lnTo>
                    <a:lnTo>
                      <a:pt x="358" y="2473"/>
                    </a:lnTo>
                    <a:lnTo>
                      <a:pt x="358" y="2488"/>
                    </a:lnTo>
                    <a:lnTo>
                      <a:pt x="358" y="2503"/>
                    </a:lnTo>
                    <a:lnTo>
                      <a:pt x="358" y="2518"/>
                    </a:lnTo>
                    <a:lnTo>
                      <a:pt x="358" y="2535"/>
                    </a:lnTo>
                    <a:lnTo>
                      <a:pt x="355" y="2550"/>
                    </a:lnTo>
                    <a:lnTo>
                      <a:pt x="352" y="2566"/>
                    </a:lnTo>
                    <a:lnTo>
                      <a:pt x="349" y="2581"/>
                    </a:lnTo>
                    <a:lnTo>
                      <a:pt x="349" y="2598"/>
                    </a:lnTo>
                    <a:lnTo>
                      <a:pt x="343" y="2613"/>
                    </a:lnTo>
                    <a:lnTo>
                      <a:pt x="341" y="2630"/>
                    </a:lnTo>
                    <a:lnTo>
                      <a:pt x="338" y="2646"/>
                    </a:lnTo>
                    <a:lnTo>
                      <a:pt x="335" y="2663"/>
                    </a:lnTo>
                    <a:lnTo>
                      <a:pt x="323" y="2670"/>
                    </a:lnTo>
                    <a:lnTo>
                      <a:pt x="320" y="2674"/>
                    </a:lnTo>
                    <a:lnTo>
                      <a:pt x="309" y="2674"/>
                    </a:lnTo>
                    <a:lnTo>
                      <a:pt x="309" y="2676"/>
                    </a:lnTo>
                    <a:lnTo>
                      <a:pt x="303" y="2674"/>
                    </a:lnTo>
                    <a:lnTo>
                      <a:pt x="291" y="2674"/>
                    </a:lnTo>
                    <a:lnTo>
                      <a:pt x="248" y="2621"/>
                    </a:lnTo>
                    <a:lnTo>
                      <a:pt x="233" y="2619"/>
                    </a:lnTo>
                    <a:lnTo>
                      <a:pt x="216" y="2619"/>
                    </a:lnTo>
                    <a:lnTo>
                      <a:pt x="201" y="2636"/>
                    </a:lnTo>
                    <a:lnTo>
                      <a:pt x="189" y="2655"/>
                    </a:lnTo>
                    <a:lnTo>
                      <a:pt x="175" y="2674"/>
                    </a:lnTo>
                    <a:lnTo>
                      <a:pt x="163" y="2695"/>
                    </a:lnTo>
                    <a:lnTo>
                      <a:pt x="152" y="2712"/>
                    </a:lnTo>
                    <a:lnTo>
                      <a:pt x="143" y="2733"/>
                    </a:lnTo>
                    <a:lnTo>
                      <a:pt x="134" y="2752"/>
                    </a:lnTo>
                    <a:lnTo>
                      <a:pt x="128" y="2773"/>
                    </a:lnTo>
                    <a:lnTo>
                      <a:pt x="120" y="2792"/>
                    </a:lnTo>
                    <a:lnTo>
                      <a:pt x="117" y="2811"/>
                    </a:lnTo>
                    <a:lnTo>
                      <a:pt x="114" y="2830"/>
                    </a:lnTo>
                    <a:lnTo>
                      <a:pt x="117" y="2851"/>
                    </a:lnTo>
                    <a:lnTo>
                      <a:pt x="117" y="2868"/>
                    </a:lnTo>
                    <a:lnTo>
                      <a:pt x="125" y="2887"/>
                    </a:lnTo>
                    <a:lnTo>
                      <a:pt x="134" y="2906"/>
                    </a:lnTo>
                    <a:lnTo>
                      <a:pt x="149" y="2925"/>
                    </a:lnTo>
                    <a:lnTo>
                      <a:pt x="201" y="3560"/>
                    </a:lnTo>
                    <a:lnTo>
                      <a:pt x="210" y="3564"/>
                    </a:lnTo>
                    <a:lnTo>
                      <a:pt x="218" y="3569"/>
                    </a:lnTo>
                    <a:lnTo>
                      <a:pt x="230" y="3573"/>
                    </a:lnTo>
                    <a:lnTo>
                      <a:pt x="253" y="3577"/>
                    </a:lnTo>
                    <a:lnTo>
                      <a:pt x="250" y="3588"/>
                    </a:lnTo>
                    <a:lnTo>
                      <a:pt x="250" y="3600"/>
                    </a:lnTo>
                    <a:lnTo>
                      <a:pt x="250" y="3611"/>
                    </a:lnTo>
                    <a:lnTo>
                      <a:pt x="250" y="3622"/>
                    </a:lnTo>
                    <a:lnTo>
                      <a:pt x="248" y="3634"/>
                    </a:lnTo>
                    <a:lnTo>
                      <a:pt x="248" y="3645"/>
                    </a:lnTo>
                    <a:lnTo>
                      <a:pt x="248" y="3657"/>
                    </a:lnTo>
                    <a:lnTo>
                      <a:pt x="248" y="3668"/>
                    </a:lnTo>
                    <a:lnTo>
                      <a:pt x="245" y="3680"/>
                    </a:lnTo>
                    <a:lnTo>
                      <a:pt x="245" y="3691"/>
                    </a:lnTo>
                    <a:lnTo>
                      <a:pt x="245" y="3702"/>
                    </a:lnTo>
                    <a:lnTo>
                      <a:pt x="245" y="3716"/>
                    </a:lnTo>
                    <a:lnTo>
                      <a:pt x="245" y="3727"/>
                    </a:lnTo>
                    <a:lnTo>
                      <a:pt x="245" y="3738"/>
                    </a:lnTo>
                    <a:lnTo>
                      <a:pt x="245" y="3750"/>
                    </a:lnTo>
                    <a:lnTo>
                      <a:pt x="245" y="3763"/>
                    </a:lnTo>
                    <a:lnTo>
                      <a:pt x="242" y="3775"/>
                    </a:lnTo>
                    <a:lnTo>
                      <a:pt x="242" y="3786"/>
                    </a:lnTo>
                    <a:lnTo>
                      <a:pt x="242" y="3797"/>
                    </a:lnTo>
                    <a:lnTo>
                      <a:pt x="242" y="3811"/>
                    </a:lnTo>
                    <a:lnTo>
                      <a:pt x="242" y="3822"/>
                    </a:lnTo>
                    <a:lnTo>
                      <a:pt x="242" y="3833"/>
                    </a:lnTo>
                    <a:lnTo>
                      <a:pt x="242" y="3845"/>
                    </a:lnTo>
                    <a:lnTo>
                      <a:pt x="242" y="3858"/>
                    </a:lnTo>
                    <a:lnTo>
                      <a:pt x="242" y="3870"/>
                    </a:lnTo>
                    <a:lnTo>
                      <a:pt x="242" y="3881"/>
                    </a:lnTo>
                    <a:lnTo>
                      <a:pt x="242" y="3892"/>
                    </a:lnTo>
                    <a:lnTo>
                      <a:pt x="242" y="3906"/>
                    </a:lnTo>
                    <a:lnTo>
                      <a:pt x="242" y="3917"/>
                    </a:lnTo>
                    <a:lnTo>
                      <a:pt x="242" y="3930"/>
                    </a:lnTo>
                    <a:lnTo>
                      <a:pt x="242" y="3942"/>
                    </a:lnTo>
                    <a:lnTo>
                      <a:pt x="245" y="3955"/>
                    </a:lnTo>
                    <a:lnTo>
                      <a:pt x="245" y="3967"/>
                    </a:lnTo>
                    <a:lnTo>
                      <a:pt x="245" y="3978"/>
                    </a:lnTo>
                    <a:lnTo>
                      <a:pt x="245" y="3989"/>
                    </a:lnTo>
                    <a:lnTo>
                      <a:pt x="245" y="4001"/>
                    </a:lnTo>
                    <a:lnTo>
                      <a:pt x="245" y="4012"/>
                    </a:lnTo>
                    <a:lnTo>
                      <a:pt x="248" y="4025"/>
                    </a:lnTo>
                    <a:lnTo>
                      <a:pt x="248" y="4037"/>
                    </a:lnTo>
                    <a:lnTo>
                      <a:pt x="250" y="4050"/>
                    </a:lnTo>
                    <a:lnTo>
                      <a:pt x="250" y="4062"/>
                    </a:lnTo>
                    <a:lnTo>
                      <a:pt x="250" y="4073"/>
                    </a:lnTo>
                    <a:lnTo>
                      <a:pt x="250" y="4084"/>
                    </a:lnTo>
                    <a:lnTo>
                      <a:pt x="253" y="4096"/>
                    </a:lnTo>
                    <a:lnTo>
                      <a:pt x="253" y="4107"/>
                    </a:lnTo>
                    <a:lnTo>
                      <a:pt x="256" y="4120"/>
                    </a:lnTo>
                    <a:lnTo>
                      <a:pt x="259" y="4132"/>
                    </a:lnTo>
                    <a:lnTo>
                      <a:pt x="262" y="4145"/>
                    </a:lnTo>
                    <a:lnTo>
                      <a:pt x="262" y="4157"/>
                    </a:lnTo>
                    <a:lnTo>
                      <a:pt x="265" y="4168"/>
                    </a:lnTo>
                    <a:lnTo>
                      <a:pt x="268" y="4179"/>
                    </a:lnTo>
                    <a:lnTo>
                      <a:pt x="271" y="4193"/>
                    </a:lnTo>
                    <a:lnTo>
                      <a:pt x="271" y="4204"/>
                    </a:lnTo>
                    <a:lnTo>
                      <a:pt x="274" y="4216"/>
                    </a:lnTo>
                    <a:lnTo>
                      <a:pt x="277" y="4227"/>
                    </a:lnTo>
                    <a:lnTo>
                      <a:pt x="279" y="4240"/>
                    </a:lnTo>
                    <a:lnTo>
                      <a:pt x="279" y="4252"/>
                    </a:lnTo>
                    <a:lnTo>
                      <a:pt x="285" y="4263"/>
                    </a:lnTo>
                    <a:lnTo>
                      <a:pt x="285" y="4274"/>
                    </a:lnTo>
                    <a:lnTo>
                      <a:pt x="291" y="4288"/>
                    </a:lnTo>
                    <a:lnTo>
                      <a:pt x="294" y="4299"/>
                    </a:lnTo>
                    <a:lnTo>
                      <a:pt x="300" y="4312"/>
                    </a:lnTo>
                    <a:lnTo>
                      <a:pt x="303" y="4324"/>
                    </a:lnTo>
                    <a:lnTo>
                      <a:pt x="309" y="4337"/>
                    </a:lnTo>
                    <a:lnTo>
                      <a:pt x="306" y="4354"/>
                    </a:lnTo>
                    <a:lnTo>
                      <a:pt x="303" y="4371"/>
                    </a:lnTo>
                    <a:lnTo>
                      <a:pt x="300" y="4388"/>
                    </a:lnTo>
                    <a:lnTo>
                      <a:pt x="300" y="4407"/>
                    </a:lnTo>
                    <a:lnTo>
                      <a:pt x="294" y="4425"/>
                    </a:lnTo>
                    <a:lnTo>
                      <a:pt x="291" y="4442"/>
                    </a:lnTo>
                    <a:lnTo>
                      <a:pt x="285" y="4459"/>
                    </a:lnTo>
                    <a:lnTo>
                      <a:pt x="282" y="4478"/>
                    </a:lnTo>
                    <a:lnTo>
                      <a:pt x="271" y="4493"/>
                    </a:lnTo>
                    <a:lnTo>
                      <a:pt x="262" y="4510"/>
                    </a:lnTo>
                    <a:lnTo>
                      <a:pt x="248" y="4525"/>
                    </a:lnTo>
                    <a:lnTo>
                      <a:pt x="236" y="4542"/>
                    </a:lnTo>
                    <a:lnTo>
                      <a:pt x="216" y="4558"/>
                    </a:lnTo>
                    <a:lnTo>
                      <a:pt x="195" y="4575"/>
                    </a:lnTo>
                    <a:lnTo>
                      <a:pt x="172" y="4590"/>
                    </a:lnTo>
                    <a:lnTo>
                      <a:pt x="149" y="4607"/>
                    </a:lnTo>
                    <a:lnTo>
                      <a:pt x="134" y="4618"/>
                    </a:lnTo>
                    <a:lnTo>
                      <a:pt x="125" y="4630"/>
                    </a:lnTo>
                    <a:lnTo>
                      <a:pt x="117" y="4641"/>
                    </a:lnTo>
                    <a:lnTo>
                      <a:pt x="108" y="4653"/>
                    </a:lnTo>
                    <a:lnTo>
                      <a:pt x="99" y="4664"/>
                    </a:lnTo>
                    <a:lnTo>
                      <a:pt x="93" y="4676"/>
                    </a:lnTo>
                    <a:lnTo>
                      <a:pt x="88" y="4687"/>
                    </a:lnTo>
                    <a:lnTo>
                      <a:pt x="85" y="4700"/>
                    </a:lnTo>
                    <a:lnTo>
                      <a:pt x="79" y="4712"/>
                    </a:lnTo>
                    <a:lnTo>
                      <a:pt x="76" y="4723"/>
                    </a:lnTo>
                    <a:lnTo>
                      <a:pt x="70" y="4734"/>
                    </a:lnTo>
                    <a:lnTo>
                      <a:pt x="70" y="4748"/>
                    </a:lnTo>
                    <a:lnTo>
                      <a:pt x="67" y="4759"/>
                    </a:lnTo>
                    <a:lnTo>
                      <a:pt x="64" y="4771"/>
                    </a:lnTo>
                    <a:lnTo>
                      <a:pt x="64" y="4782"/>
                    </a:lnTo>
                    <a:lnTo>
                      <a:pt x="64" y="4795"/>
                    </a:lnTo>
                    <a:lnTo>
                      <a:pt x="61" y="4807"/>
                    </a:lnTo>
                    <a:lnTo>
                      <a:pt x="59" y="4818"/>
                    </a:lnTo>
                    <a:lnTo>
                      <a:pt x="56" y="4829"/>
                    </a:lnTo>
                    <a:lnTo>
                      <a:pt x="53" y="4841"/>
                    </a:lnTo>
                    <a:lnTo>
                      <a:pt x="50" y="4852"/>
                    </a:lnTo>
                    <a:lnTo>
                      <a:pt x="47" y="4864"/>
                    </a:lnTo>
                    <a:lnTo>
                      <a:pt x="44" y="4875"/>
                    </a:lnTo>
                    <a:lnTo>
                      <a:pt x="44" y="4888"/>
                    </a:lnTo>
                    <a:lnTo>
                      <a:pt x="38" y="4900"/>
                    </a:lnTo>
                    <a:lnTo>
                      <a:pt x="35" y="4911"/>
                    </a:lnTo>
                    <a:lnTo>
                      <a:pt x="30" y="4923"/>
                    </a:lnTo>
                    <a:lnTo>
                      <a:pt x="27" y="4936"/>
                    </a:lnTo>
                    <a:lnTo>
                      <a:pt x="21" y="4947"/>
                    </a:lnTo>
                    <a:lnTo>
                      <a:pt x="15" y="4959"/>
                    </a:lnTo>
                    <a:lnTo>
                      <a:pt x="6" y="4970"/>
                    </a:lnTo>
                    <a:lnTo>
                      <a:pt x="0" y="4983"/>
                    </a:lnTo>
                    <a:lnTo>
                      <a:pt x="12" y="5002"/>
                    </a:lnTo>
                    <a:lnTo>
                      <a:pt x="15" y="5023"/>
                    </a:lnTo>
                    <a:lnTo>
                      <a:pt x="15" y="5031"/>
                    </a:lnTo>
                    <a:lnTo>
                      <a:pt x="24" y="5040"/>
                    </a:lnTo>
                    <a:lnTo>
                      <a:pt x="38" y="5050"/>
                    </a:lnTo>
                    <a:lnTo>
                      <a:pt x="61" y="5059"/>
                    </a:lnTo>
                    <a:lnTo>
                      <a:pt x="70" y="5073"/>
                    </a:lnTo>
                    <a:lnTo>
                      <a:pt x="79" y="5088"/>
                    </a:lnTo>
                    <a:lnTo>
                      <a:pt x="82" y="5105"/>
                    </a:lnTo>
                    <a:lnTo>
                      <a:pt x="88" y="5122"/>
                    </a:lnTo>
                    <a:lnTo>
                      <a:pt x="88" y="5137"/>
                    </a:lnTo>
                    <a:lnTo>
                      <a:pt x="88" y="5154"/>
                    </a:lnTo>
                    <a:lnTo>
                      <a:pt x="88" y="5172"/>
                    </a:lnTo>
                    <a:lnTo>
                      <a:pt x="91" y="5189"/>
                    </a:lnTo>
                    <a:lnTo>
                      <a:pt x="91" y="5204"/>
                    </a:lnTo>
                    <a:lnTo>
                      <a:pt x="91" y="5219"/>
                    </a:lnTo>
                    <a:lnTo>
                      <a:pt x="93" y="5234"/>
                    </a:lnTo>
                    <a:lnTo>
                      <a:pt x="102" y="5251"/>
                    </a:lnTo>
                    <a:lnTo>
                      <a:pt x="111" y="5265"/>
                    </a:lnTo>
                    <a:lnTo>
                      <a:pt x="125" y="5280"/>
                    </a:lnTo>
                    <a:lnTo>
                      <a:pt x="140" y="5293"/>
                    </a:lnTo>
                    <a:lnTo>
                      <a:pt x="166" y="5308"/>
                    </a:lnTo>
                    <a:lnTo>
                      <a:pt x="221" y="5185"/>
                    </a:lnTo>
                    <a:lnTo>
                      <a:pt x="236" y="5185"/>
                    </a:lnTo>
                    <a:lnTo>
                      <a:pt x="250" y="5187"/>
                    </a:lnTo>
                    <a:lnTo>
                      <a:pt x="239" y="5255"/>
                    </a:lnTo>
                    <a:lnTo>
                      <a:pt x="248" y="5261"/>
                    </a:lnTo>
                    <a:lnTo>
                      <a:pt x="271" y="5263"/>
                    </a:lnTo>
                    <a:lnTo>
                      <a:pt x="291" y="5263"/>
                    </a:lnTo>
                    <a:lnTo>
                      <a:pt x="311" y="5269"/>
                    </a:lnTo>
                    <a:lnTo>
                      <a:pt x="230" y="5565"/>
                    </a:lnTo>
                    <a:lnTo>
                      <a:pt x="236" y="5569"/>
                    </a:lnTo>
                    <a:lnTo>
                      <a:pt x="256" y="5569"/>
                    </a:lnTo>
                    <a:lnTo>
                      <a:pt x="338" y="5373"/>
                    </a:lnTo>
                    <a:lnTo>
                      <a:pt x="352" y="5373"/>
                    </a:lnTo>
                    <a:lnTo>
                      <a:pt x="361" y="5375"/>
                    </a:lnTo>
                    <a:lnTo>
                      <a:pt x="355" y="5386"/>
                    </a:lnTo>
                    <a:lnTo>
                      <a:pt x="352" y="5400"/>
                    </a:lnTo>
                    <a:lnTo>
                      <a:pt x="346" y="5413"/>
                    </a:lnTo>
                    <a:lnTo>
                      <a:pt x="343" y="5426"/>
                    </a:lnTo>
                    <a:lnTo>
                      <a:pt x="338" y="5438"/>
                    </a:lnTo>
                    <a:lnTo>
                      <a:pt x="335" y="5451"/>
                    </a:lnTo>
                    <a:lnTo>
                      <a:pt x="332" y="5464"/>
                    </a:lnTo>
                    <a:lnTo>
                      <a:pt x="329" y="5480"/>
                    </a:lnTo>
                    <a:lnTo>
                      <a:pt x="323" y="5491"/>
                    </a:lnTo>
                    <a:lnTo>
                      <a:pt x="317" y="5504"/>
                    </a:lnTo>
                    <a:lnTo>
                      <a:pt x="311" y="5518"/>
                    </a:lnTo>
                    <a:lnTo>
                      <a:pt x="309" y="5531"/>
                    </a:lnTo>
                    <a:lnTo>
                      <a:pt x="300" y="5544"/>
                    </a:lnTo>
                    <a:lnTo>
                      <a:pt x="294" y="5557"/>
                    </a:lnTo>
                    <a:lnTo>
                      <a:pt x="288" y="5571"/>
                    </a:lnTo>
                    <a:lnTo>
                      <a:pt x="282" y="5586"/>
                    </a:lnTo>
                    <a:lnTo>
                      <a:pt x="271" y="5599"/>
                    </a:lnTo>
                    <a:lnTo>
                      <a:pt x="262" y="5614"/>
                    </a:lnTo>
                    <a:lnTo>
                      <a:pt x="253" y="5630"/>
                    </a:lnTo>
                    <a:lnTo>
                      <a:pt x="248" y="5645"/>
                    </a:lnTo>
                    <a:lnTo>
                      <a:pt x="239" y="5658"/>
                    </a:lnTo>
                    <a:lnTo>
                      <a:pt x="236" y="5675"/>
                    </a:lnTo>
                    <a:lnTo>
                      <a:pt x="233" y="5689"/>
                    </a:lnTo>
                    <a:lnTo>
                      <a:pt x="233" y="5706"/>
                    </a:lnTo>
                    <a:lnTo>
                      <a:pt x="227" y="5719"/>
                    </a:lnTo>
                    <a:lnTo>
                      <a:pt x="224" y="5734"/>
                    </a:lnTo>
                    <a:lnTo>
                      <a:pt x="224" y="5749"/>
                    </a:lnTo>
                    <a:lnTo>
                      <a:pt x="224" y="5765"/>
                    </a:lnTo>
                    <a:lnTo>
                      <a:pt x="221" y="5778"/>
                    </a:lnTo>
                    <a:lnTo>
                      <a:pt x="221" y="5795"/>
                    </a:lnTo>
                    <a:lnTo>
                      <a:pt x="221" y="5808"/>
                    </a:lnTo>
                    <a:lnTo>
                      <a:pt x="221" y="5825"/>
                    </a:lnTo>
                    <a:lnTo>
                      <a:pt x="218" y="5839"/>
                    </a:lnTo>
                    <a:lnTo>
                      <a:pt x="216" y="5854"/>
                    </a:lnTo>
                    <a:lnTo>
                      <a:pt x="213" y="5867"/>
                    </a:lnTo>
                    <a:lnTo>
                      <a:pt x="213" y="5884"/>
                    </a:lnTo>
                    <a:lnTo>
                      <a:pt x="210" y="5898"/>
                    </a:lnTo>
                    <a:lnTo>
                      <a:pt x="207" y="5913"/>
                    </a:lnTo>
                    <a:lnTo>
                      <a:pt x="204" y="5926"/>
                    </a:lnTo>
                    <a:lnTo>
                      <a:pt x="201" y="5943"/>
                    </a:lnTo>
                    <a:lnTo>
                      <a:pt x="192" y="5957"/>
                    </a:lnTo>
                    <a:lnTo>
                      <a:pt x="186" y="5972"/>
                    </a:lnTo>
                    <a:lnTo>
                      <a:pt x="178" y="5987"/>
                    </a:lnTo>
                    <a:lnTo>
                      <a:pt x="172" y="6002"/>
                    </a:lnTo>
                    <a:lnTo>
                      <a:pt x="160" y="6017"/>
                    </a:lnTo>
                    <a:lnTo>
                      <a:pt x="152" y="6033"/>
                    </a:lnTo>
                    <a:lnTo>
                      <a:pt x="140" y="6048"/>
                    </a:lnTo>
                    <a:lnTo>
                      <a:pt x="128" y="6065"/>
                    </a:lnTo>
                    <a:lnTo>
                      <a:pt x="67" y="6217"/>
                    </a:lnTo>
                    <a:lnTo>
                      <a:pt x="123" y="6234"/>
                    </a:lnTo>
                    <a:lnTo>
                      <a:pt x="120" y="6238"/>
                    </a:lnTo>
                    <a:lnTo>
                      <a:pt x="128" y="6246"/>
                    </a:lnTo>
                    <a:lnTo>
                      <a:pt x="143" y="6244"/>
                    </a:lnTo>
                    <a:lnTo>
                      <a:pt x="169" y="6246"/>
                    </a:lnTo>
                    <a:lnTo>
                      <a:pt x="216" y="6415"/>
                    </a:lnTo>
                    <a:lnTo>
                      <a:pt x="221" y="6417"/>
                    </a:lnTo>
                    <a:lnTo>
                      <a:pt x="230" y="6417"/>
                    </a:lnTo>
                    <a:lnTo>
                      <a:pt x="248" y="6418"/>
                    </a:lnTo>
                    <a:lnTo>
                      <a:pt x="250" y="6417"/>
                    </a:lnTo>
                    <a:lnTo>
                      <a:pt x="262" y="6413"/>
                    </a:lnTo>
                    <a:lnTo>
                      <a:pt x="204" y="6268"/>
                    </a:lnTo>
                    <a:lnTo>
                      <a:pt x="250" y="6139"/>
                    </a:lnTo>
                    <a:lnTo>
                      <a:pt x="259" y="6139"/>
                    </a:lnTo>
                    <a:lnTo>
                      <a:pt x="271" y="6139"/>
                    </a:lnTo>
                    <a:lnTo>
                      <a:pt x="279" y="6156"/>
                    </a:lnTo>
                    <a:lnTo>
                      <a:pt x="288" y="6175"/>
                    </a:lnTo>
                    <a:lnTo>
                      <a:pt x="291" y="6194"/>
                    </a:lnTo>
                    <a:lnTo>
                      <a:pt x="297" y="6215"/>
                    </a:lnTo>
                    <a:lnTo>
                      <a:pt x="297" y="6225"/>
                    </a:lnTo>
                    <a:lnTo>
                      <a:pt x="297" y="6234"/>
                    </a:lnTo>
                    <a:lnTo>
                      <a:pt x="297" y="6246"/>
                    </a:lnTo>
                    <a:lnTo>
                      <a:pt x="300" y="6257"/>
                    </a:lnTo>
                    <a:lnTo>
                      <a:pt x="300" y="6266"/>
                    </a:lnTo>
                    <a:lnTo>
                      <a:pt x="300" y="6276"/>
                    </a:lnTo>
                    <a:lnTo>
                      <a:pt x="300" y="6287"/>
                    </a:lnTo>
                    <a:lnTo>
                      <a:pt x="300" y="6299"/>
                    </a:lnTo>
                    <a:lnTo>
                      <a:pt x="297" y="6318"/>
                    </a:lnTo>
                    <a:lnTo>
                      <a:pt x="297" y="6339"/>
                    </a:lnTo>
                    <a:lnTo>
                      <a:pt x="297" y="6358"/>
                    </a:lnTo>
                    <a:lnTo>
                      <a:pt x="303" y="6379"/>
                    </a:lnTo>
                    <a:lnTo>
                      <a:pt x="303" y="6398"/>
                    </a:lnTo>
                    <a:lnTo>
                      <a:pt x="311" y="6417"/>
                    </a:lnTo>
                    <a:lnTo>
                      <a:pt x="320" y="6436"/>
                    </a:lnTo>
                    <a:lnTo>
                      <a:pt x="338" y="6455"/>
                    </a:lnTo>
                    <a:lnTo>
                      <a:pt x="361" y="6447"/>
                    </a:lnTo>
                    <a:lnTo>
                      <a:pt x="375" y="6437"/>
                    </a:lnTo>
                    <a:lnTo>
                      <a:pt x="378" y="6426"/>
                    </a:lnTo>
                    <a:lnTo>
                      <a:pt x="381" y="6417"/>
                    </a:lnTo>
                    <a:lnTo>
                      <a:pt x="375" y="6403"/>
                    </a:lnTo>
                    <a:lnTo>
                      <a:pt x="378" y="6392"/>
                    </a:lnTo>
                    <a:lnTo>
                      <a:pt x="387" y="6380"/>
                    </a:lnTo>
                    <a:lnTo>
                      <a:pt x="407" y="6373"/>
                    </a:lnTo>
                    <a:lnTo>
                      <a:pt x="407" y="6360"/>
                    </a:lnTo>
                    <a:lnTo>
                      <a:pt x="413" y="6348"/>
                    </a:lnTo>
                    <a:lnTo>
                      <a:pt x="413" y="6337"/>
                    </a:lnTo>
                    <a:lnTo>
                      <a:pt x="419" y="6325"/>
                    </a:lnTo>
                    <a:lnTo>
                      <a:pt x="419" y="6314"/>
                    </a:lnTo>
                    <a:lnTo>
                      <a:pt x="422" y="6303"/>
                    </a:lnTo>
                    <a:lnTo>
                      <a:pt x="425" y="6291"/>
                    </a:lnTo>
                    <a:lnTo>
                      <a:pt x="428" y="6280"/>
                    </a:lnTo>
                    <a:lnTo>
                      <a:pt x="428" y="6268"/>
                    </a:lnTo>
                    <a:lnTo>
                      <a:pt x="431" y="6257"/>
                    </a:lnTo>
                    <a:lnTo>
                      <a:pt x="431" y="6246"/>
                    </a:lnTo>
                    <a:lnTo>
                      <a:pt x="434" y="6234"/>
                    </a:lnTo>
                    <a:lnTo>
                      <a:pt x="434" y="6223"/>
                    </a:lnTo>
                    <a:lnTo>
                      <a:pt x="436" y="6211"/>
                    </a:lnTo>
                    <a:lnTo>
                      <a:pt x="439" y="6200"/>
                    </a:lnTo>
                    <a:lnTo>
                      <a:pt x="442" y="6188"/>
                    </a:lnTo>
                    <a:lnTo>
                      <a:pt x="442" y="6177"/>
                    </a:lnTo>
                    <a:lnTo>
                      <a:pt x="442" y="6166"/>
                    </a:lnTo>
                    <a:lnTo>
                      <a:pt x="442" y="6154"/>
                    </a:lnTo>
                    <a:lnTo>
                      <a:pt x="442" y="6143"/>
                    </a:lnTo>
                    <a:lnTo>
                      <a:pt x="442" y="6131"/>
                    </a:lnTo>
                    <a:lnTo>
                      <a:pt x="442" y="6120"/>
                    </a:lnTo>
                    <a:lnTo>
                      <a:pt x="442" y="6109"/>
                    </a:lnTo>
                    <a:lnTo>
                      <a:pt x="445" y="6099"/>
                    </a:lnTo>
                    <a:lnTo>
                      <a:pt x="445" y="6088"/>
                    </a:lnTo>
                    <a:lnTo>
                      <a:pt x="445" y="6076"/>
                    </a:lnTo>
                    <a:lnTo>
                      <a:pt x="445" y="6065"/>
                    </a:lnTo>
                    <a:lnTo>
                      <a:pt x="448" y="6055"/>
                    </a:lnTo>
                    <a:lnTo>
                      <a:pt x="448" y="6044"/>
                    </a:lnTo>
                    <a:lnTo>
                      <a:pt x="448" y="6033"/>
                    </a:lnTo>
                    <a:lnTo>
                      <a:pt x="448" y="6021"/>
                    </a:lnTo>
                    <a:lnTo>
                      <a:pt x="451" y="6012"/>
                    </a:lnTo>
                    <a:lnTo>
                      <a:pt x="454" y="6004"/>
                    </a:lnTo>
                    <a:lnTo>
                      <a:pt x="468" y="6000"/>
                    </a:lnTo>
                    <a:lnTo>
                      <a:pt x="483" y="5998"/>
                    </a:lnTo>
                    <a:lnTo>
                      <a:pt x="509" y="5998"/>
                    </a:lnTo>
                    <a:lnTo>
                      <a:pt x="527" y="6073"/>
                    </a:lnTo>
                    <a:lnTo>
                      <a:pt x="617" y="6084"/>
                    </a:lnTo>
                    <a:lnTo>
                      <a:pt x="663" y="6188"/>
                    </a:lnTo>
                    <a:lnTo>
                      <a:pt x="678" y="5987"/>
                    </a:lnTo>
                    <a:lnTo>
                      <a:pt x="652" y="5970"/>
                    </a:lnTo>
                    <a:lnTo>
                      <a:pt x="681" y="5920"/>
                    </a:lnTo>
                    <a:lnTo>
                      <a:pt x="669" y="5913"/>
                    </a:lnTo>
                    <a:lnTo>
                      <a:pt x="657" y="5907"/>
                    </a:lnTo>
                    <a:lnTo>
                      <a:pt x="707" y="5730"/>
                    </a:lnTo>
                    <a:lnTo>
                      <a:pt x="814" y="5710"/>
                    </a:lnTo>
                    <a:lnTo>
                      <a:pt x="835" y="5787"/>
                    </a:lnTo>
                    <a:lnTo>
                      <a:pt x="835" y="5789"/>
                    </a:lnTo>
                    <a:lnTo>
                      <a:pt x="841" y="5791"/>
                    </a:lnTo>
                    <a:lnTo>
                      <a:pt x="849" y="5791"/>
                    </a:lnTo>
                    <a:lnTo>
                      <a:pt x="867" y="5791"/>
                    </a:lnTo>
                    <a:lnTo>
                      <a:pt x="887" y="5772"/>
                    </a:lnTo>
                    <a:lnTo>
                      <a:pt x="904" y="5753"/>
                    </a:lnTo>
                    <a:lnTo>
                      <a:pt x="913" y="5734"/>
                    </a:lnTo>
                    <a:lnTo>
                      <a:pt x="925" y="5717"/>
                    </a:lnTo>
                    <a:lnTo>
                      <a:pt x="925" y="5698"/>
                    </a:lnTo>
                    <a:lnTo>
                      <a:pt x="928" y="5681"/>
                    </a:lnTo>
                    <a:lnTo>
                      <a:pt x="928" y="5662"/>
                    </a:lnTo>
                    <a:lnTo>
                      <a:pt x="931" y="5645"/>
                    </a:lnTo>
                    <a:lnTo>
                      <a:pt x="922" y="5641"/>
                    </a:lnTo>
                    <a:lnTo>
                      <a:pt x="910" y="5639"/>
                    </a:lnTo>
                    <a:lnTo>
                      <a:pt x="899" y="5637"/>
                    </a:lnTo>
                    <a:lnTo>
                      <a:pt x="890" y="5635"/>
                    </a:lnTo>
                    <a:lnTo>
                      <a:pt x="890" y="5632"/>
                    </a:lnTo>
                    <a:lnTo>
                      <a:pt x="899" y="5628"/>
                    </a:lnTo>
                    <a:lnTo>
                      <a:pt x="907" y="5626"/>
                    </a:lnTo>
                    <a:lnTo>
                      <a:pt x="919" y="5624"/>
                    </a:lnTo>
                    <a:lnTo>
                      <a:pt x="931" y="5624"/>
                    </a:lnTo>
                    <a:lnTo>
                      <a:pt x="948" y="5626"/>
                    </a:lnTo>
                    <a:lnTo>
                      <a:pt x="960" y="5622"/>
                    </a:lnTo>
                    <a:lnTo>
                      <a:pt x="971" y="5620"/>
                    </a:lnTo>
                    <a:lnTo>
                      <a:pt x="1032" y="5478"/>
                    </a:lnTo>
                    <a:lnTo>
                      <a:pt x="1050" y="5476"/>
                    </a:lnTo>
                    <a:lnTo>
                      <a:pt x="1076" y="5478"/>
                    </a:lnTo>
                    <a:lnTo>
                      <a:pt x="1088" y="5474"/>
                    </a:lnTo>
                    <a:lnTo>
                      <a:pt x="1099" y="5472"/>
                    </a:lnTo>
                    <a:lnTo>
                      <a:pt x="1099" y="5464"/>
                    </a:lnTo>
                    <a:lnTo>
                      <a:pt x="1102" y="5459"/>
                    </a:lnTo>
                    <a:lnTo>
                      <a:pt x="1114" y="5449"/>
                    </a:lnTo>
                    <a:lnTo>
                      <a:pt x="1134" y="5443"/>
                    </a:lnTo>
                    <a:lnTo>
                      <a:pt x="1154" y="5441"/>
                    </a:lnTo>
                    <a:lnTo>
                      <a:pt x="1181" y="5440"/>
                    </a:lnTo>
                    <a:lnTo>
                      <a:pt x="1213" y="5426"/>
                    </a:lnTo>
                    <a:lnTo>
                      <a:pt x="1221" y="5428"/>
                    </a:lnTo>
                    <a:lnTo>
                      <a:pt x="1230" y="5438"/>
                    </a:lnTo>
                    <a:lnTo>
                      <a:pt x="1245" y="5438"/>
                    </a:lnTo>
                    <a:lnTo>
                      <a:pt x="1268" y="5438"/>
                    </a:lnTo>
                    <a:lnTo>
                      <a:pt x="1419" y="5090"/>
                    </a:lnTo>
                    <a:lnTo>
                      <a:pt x="1407" y="5084"/>
                    </a:lnTo>
                    <a:lnTo>
                      <a:pt x="1387" y="5082"/>
                    </a:lnTo>
                    <a:lnTo>
                      <a:pt x="1372" y="5082"/>
                    </a:lnTo>
                    <a:lnTo>
                      <a:pt x="1364" y="5088"/>
                    </a:lnTo>
                    <a:lnTo>
                      <a:pt x="1236" y="5419"/>
                    </a:lnTo>
                    <a:lnTo>
                      <a:pt x="1224" y="5419"/>
                    </a:lnTo>
                    <a:lnTo>
                      <a:pt x="1221" y="5421"/>
                    </a:lnTo>
                    <a:lnTo>
                      <a:pt x="1218" y="5421"/>
                    </a:lnTo>
                    <a:lnTo>
                      <a:pt x="1210" y="5421"/>
                    </a:lnTo>
                    <a:lnTo>
                      <a:pt x="1201" y="5409"/>
                    </a:lnTo>
                    <a:lnTo>
                      <a:pt x="1195" y="5398"/>
                    </a:lnTo>
                    <a:lnTo>
                      <a:pt x="1189" y="5386"/>
                    </a:lnTo>
                    <a:lnTo>
                      <a:pt x="1189" y="5377"/>
                    </a:lnTo>
                    <a:lnTo>
                      <a:pt x="1186" y="5365"/>
                    </a:lnTo>
                    <a:lnTo>
                      <a:pt x="1186" y="5354"/>
                    </a:lnTo>
                    <a:lnTo>
                      <a:pt x="1189" y="5343"/>
                    </a:lnTo>
                    <a:lnTo>
                      <a:pt x="1192" y="5333"/>
                    </a:lnTo>
                    <a:lnTo>
                      <a:pt x="1192" y="5322"/>
                    </a:lnTo>
                    <a:lnTo>
                      <a:pt x="1195" y="5310"/>
                    </a:lnTo>
                    <a:lnTo>
                      <a:pt x="1195" y="5299"/>
                    </a:lnTo>
                    <a:lnTo>
                      <a:pt x="1201" y="5288"/>
                    </a:lnTo>
                    <a:lnTo>
                      <a:pt x="1204" y="5276"/>
                    </a:lnTo>
                    <a:lnTo>
                      <a:pt x="1210" y="5265"/>
                    </a:lnTo>
                    <a:lnTo>
                      <a:pt x="1215" y="5253"/>
                    </a:lnTo>
                    <a:lnTo>
                      <a:pt x="1221" y="5244"/>
                    </a:lnTo>
                    <a:lnTo>
                      <a:pt x="1224" y="5232"/>
                    </a:lnTo>
                    <a:lnTo>
                      <a:pt x="1227" y="5221"/>
                    </a:lnTo>
                    <a:lnTo>
                      <a:pt x="1230" y="5210"/>
                    </a:lnTo>
                    <a:lnTo>
                      <a:pt x="1236" y="5198"/>
                    </a:lnTo>
                    <a:lnTo>
                      <a:pt x="1236" y="5187"/>
                    </a:lnTo>
                    <a:lnTo>
                      <a:pt x="1239" y="5175"/>
                    </a:lnTo>
                    <a:lnTo>
                      <a:pt x="1242" y="5164"/>
                    </a:lnTo>
                    <a:lnTo>
                      <a:pt x="1245" y="5154"/>
                    </a:lnTo>
                    <a:lnTo>
                      <a:pt x="1242" y="5143"/>
                    </a:lnTo>
                    <a:lnTo>
                      <a:pt x="1242" y="5132"/>
                    </a:lnTo>
                    <a:lnTo>
                      <a:pt x="1239" y="5122"/>
                    </a:lnTo>
                    <a:lnTo>
                      <a:pt x="1239" y="5113"/>
                    </a:lnTo>
                    <a:lnTo>
                      <a:pt x="1227" y="5092"/>
                    </a:lnTo>
                    <a:lnTo>
                      <a:pt x="1215" y="5073"/>
                    </a:lnTo>
                    <a:lnTo>
                      <a:pt x="1213" y="5058"/>
                    </a:lnTo>
                    <a:lnTo>
                      <a:pt x="1218" y="5044"/>
                    </a:lnTo>
                    <a:lnTo>
                      <a:pt x="1227" y="5029"/>
                    </a:lnTo>
                    <a:lnTo>
                      <a:pt x="1239" y="5016"/>
                    </a:lnTo>
                    <a:lnTo>
                      <a:pt x="1247" y="5001"/>
                    </a:lnTo>
                    <a:lnTo>
                      <a:pt x="1262" y="4987"/>
                    </a:lnTo>
                    <a:lnTo>
                      <a:pt x="1274" y="4974"/>
                    </a:lnTo>
                    <a:lnTo>
                      <a:pt x="1285" y="4961"/>
                    </a:lnTo>
                    <a:lnTo>
                      <a:pt x="1291" y="4955"/>
                    </a:lnTo>
                    <a:lnTo>
                      <a:pt x="1297" y="4949"/>
                    </a:lnTo>
                    <a:lnTo>
                      <a:pt x="1303" y="4945"/>
                    </a:lnTo>
                    <a:lnTo>
                      <a:pt x="1317" y="4945"/>
                    </a:lnTo>
                    <a:lnTo>
                      <a:pt x="1308" y="5061"/>
                    </a:lnTo>
                    <a:lnTo>
                      <a:pt x="1311" y="5063"/>
                    </a:lnTo>
                    <a:lnTo>
                      <a:pt x="1323" y="5063"/>
                    </a:lnTo>
                    <a:lnTo>
                      <a:pt x="1338" y="5061"/>
                    </a:lnTo>
                    <a:lnTo>
                      <a:pt x="1349" y="5059"/>
                    </a:lnTo>
                    <a:lnTo>
                      <a:pt x="1419" y="4790"/>
                    </a:lnTo>
                    <a:lnTo>
                      <a:pt x="1404" y="4784"/>
                    </a:lnTo>
                    <a:lnTo>
                      <a:pt x="1387" y="4782"/>
                    </a:lnTo>
                    <a:lnTo>
                      <a:pt x="1364" y="4782"/>
                    </a:lnTo>
                    <a:lnTo>
                      <a:pt x="1340" y="4784"/>
                    </a:lnTo>
                    <a:lnTo>
                      <a:pt x="1308" y="4788"/>
                    </a:lnTo>
                    <a:lnTo>
                      <a:pt x="1282" y="4791"/>
                    </a:lnTo>
                    <a:lnTo>
                      <a:pt x="1259" y="4788"/>
                    </a:lnTo>
                    <a:lnTo>
                      <a:pt x="1256" y="4780"/>
                    </a:lnTo>
                    <a:lnTo>
                      <a:pt x="1265" y="4776"/>
                    </a:lnTo>
                    <a:lnTo>
                      <a:pt x="1291" y="4774"/>
                    </a:lnTo>
                    <a:lnTo>
                      <a:pt x="1294" y="4763"/>
                    </a:lnTo>
                    <a:lnTo>
                      <a:pt x="1300" y="4753"/>
                    </a:lnTo>
                    <a:lnTo>
                      <a:pt x="1300" y="4742"/>
                    </a:lnTo>
                    <a:lnTo>
                      <a:pt x="1303" y="4733"/>
                    </a:lnTo>
                    <a:lnTo>
                      <a:pt x="1303" y="4712"/>
                    </a:lnTo>
                    <a:lnTo>
                      <a:pt x="1303" y="4693"/>
                    </a:lnTo>
                    <a:lnTo>
                      <a:pt x="1303" y="4672"/>
                    </a:lnTo>
                    <a:lnTo>
                      <a:pt x="1311" y="4653"/>
                    </a:lnTo>
                    <a:lnTo>
                      <a:pt x="1317" y="4641"/>
                    </a:lnTo>
                    <a:lnTo>
                      <a:pt x="1329" y="4632"/>
                    </a:lnTo>
                    <a:lnTo>
                      <a:pt x="1343" y="4622"/>
                    </a:lnTo>
                    <a:lnTo>
                      <a:pt x="1364" y="4613"/>
                    </a:lnTo>
                    <a:lnTo>
                      <a:pt x="1279" y="4255"/>
                    </a:lnTo>
                    <a:lnTo>
                      <a:pt x="1300" y="4227"/>
                    </a:lnTo>
                    <a:lnTo>
                      <a:pt x="1317" y="4225"/>
                    </a:lnTo>
                    <a:lnTo>
                      <a:pt x="1340" y="4225"/>
                    </a:lnTo>
                    <a:lnTo>
                      <a:pt x="1338" y="4206"/>
                    </a:lnTo>
                    <a:lnTo>
                      <a:pt x="1338" y="4189"/>
                    </a:lnTo>
                    <a:lnTo>
                      <a:pt x="1338" y="4172"/>
                    </a:lnTo>
                    <a:lnTo>
                      <a:pt x="1338" y="4155"/>
                    </a:lnTo>
                    <a:lnTo>
                      <a:pt x="1335" y="4138"/>
                    </a:lnTo>
                    <a:lnTo>
                      <a:pt x="1335" y="4120"/>
                    </a:lnTo>
                    <a:lnTo>
                      <a:pt x="1335" y="4103"/>
                    </a:lnTo>
                    <a:lnTo>
                      <a:pt x="1335" y="4086"/>
                    </a:lnTo>
                    <a:lnTo>
                      <a:pt x="1332" y="4067"/>
                    </a:lnTo>
                    <a:lnTo>
                      <a:pt x="1332" y="4050"/>
                    </a:lnTo>
                    <a:lnTo>
                      <a:pt x="1329" y="4033"/>
                    </a:lnTo>
                    <a:lnTo>
                      <a:pt x="1329" y="4016"/>
                    </a:lnTo>
                    <a:lnTo>
                      <a:pt x="1329" y="3999"/>
                    </a:lnTo>
                    <a:lnTo>
                      <a:pt x="1329" y="3982"/>
                    </a:lnTo>
                    <a:lnTo>
                      <a:pt x="1329" y="3965"/>
                    </a:lnTo>
                    <a:lnTo>
                      <a:pt x="1329" y="3948"/>
                    </a:lnTo>
                    <a:lnTo>
                      <a:pt x="1326" y="3929"/>
                    </a:lnTo>
                    <a:lnTo>
                      <a:pt x="1326" y="3911"/>
                    </a:lnTo>
                    <a:lnTo>
                      <a:pt x="1326" y="3894"/>
                    </a:lnTo>
                    <a:lnTo>
                      <a:pt x="1326" y="3877"/>
                    </a:lnTo>
                    <a:lnTo>
                      <a:pt x="1326" y="3860"/>
                    </a:lnTo>
                    <a:lnTo>
                      <a:pt x="1326" y="3843"/>
                    </a:lnTo>
                    <a:lnTo>
                      <a:pt x="1326" y="3826"/>
                    </a:lnTo>
                    <a:lnTo>
                      <a:pt x="1329" y="3809"/>
                    </a:lnTo>
                    <a:lnTo>
                      <a:pt x="1329" y="3790"/>
                    </a:lnTo>
                    <a:lnTo>
                      <a:pt x="1332" y="3773"/>
                    </a:lnTo>
                    <a:lnTo>
                      <a:pt x="1335" y="3756"/>
                    </a:lnTo>
                    <a:lnTo>
                      <a:pt x="1338" y="3738"/>
                    </a:lnTo>
                    <a:lnTo>
                      <a:pt x="1340" y="3721"/>
                    </a:lnTo>
                    <a:lnTo>
                      <a:pt x="1346" y="3704"/>
                    </a:lnTo>
                    <a:lnTo>
                      <a:pt x="1349" y="3687"/>
                    </a:lnTo>
                    <a:lnTo>
                      <a:pt x="1358" y="3670"/>
                    </a:lnTo>
                    <a:lnTo>
                      <a:pt x="1361" y="3653"/>
                    </a:lnTo>
                    <a:lnTo>
                      <a:pt x="1364" y="3636"/>
                    </a:lnTo>
                    <a:lnTo>
                      <a:pt x="1367" y="3619"/>
                    </a:lnTo>
                    <a:lnTo>
                      <a:pt x="1370" y="3602"/>
                    </a:lnTo>
                    <a:lnTo>
                      <a:pt x="1370" y="3584"/>
                    </a:lnTo>
                    <a:lnTo>
                      <a:pt x="1372" y="3567"/>
                    </a:lnTo>
                    <a:lnTo>
                      <a:pt x="1375" y="3550"/>
                    </a:lnTo>
                    <a:lnTo>
                      <a:pt x="1378" y="3533"/>
                    </a:lnTo>
                    <a:lnTo>
                      <a:pt x="1378" y="3516"/>
                    </a:lnTo>
                    <a:lnTo>
                      <a:pt x="1378" y="3499"/>
                    </a:lnTo>
                    <a:lnTo>
                      <a:pt x="1378" y="3482"/>
                    </a:lnTo>
                    <a:lnTo>
                      <a:pt x="1378" y="3467"/>
                    </a:lnTo>
                    <a:lnTo>
                      <a:pt x="1378" y="3450"/>
                    </a:lnTo>
                    <a:lnTo>
                      <a:pt x="1378" y="3432"/>
                    </a:lnTo>
                    <a:lnTo>
                      <a:pt x="1378" y="3415"/>
                    </a:lnTo>
                    <a:lnTo>
                      <a:pt x="1381" y="3400"/>
                    </a:lnTo>
                    <a:lnTo>
                      <a:pt x="1381" y="3383"/>
                    </a:lnTo>
                    <a:lnTo>
                      <a:pt x="1381" y="3366"/>
                    </a:lnTo>
                    <a:lnTo>
                      <a:pt x="1381" y="3349"/>
                    </a:lnTo>
                    <a:lnTo>
                      <a:pt x="1381" y="3334"/>
                    </a:lnTo>
                    <a:lnTo>
                      <a:pt x="1381" y="3316"/>
                    </a:lnTo>
                    <a:lnTo>
                      <a:pt x="1384" y="3301"/>
                    </a:lnTo>
                    <a:lnTo>
                      <a:pt x="1387" y="3284"/>
                    </a:lnTo>
                    <a:lnTo>
                      <a:pt x="1393" y="3269"/>
                    </a:lnTo>
                    <a:lnTo>
                      <a:pt x="1393" y="3252"/>
                    </a:lnTo>
                    <a:lnTo>
                      <a:pt x="1396" y="3235"/>
                    </a:lnTo>
                    <a:lnTo>
                      <a:pt x="1399" y="3218"/>
                    </a:lnTo>
                    <a:lnTo>
                      <a:pt x="1407" y="3202"/>
                    </a:lnTo>
                    <a:lnTo>
                      <a:pt x="1413" y="3185"/>
                    </a:lnTo>
                    <a:lnTo>
                      <a:pt x="1419" y="3170"/>
                    </a:lnTo>
                    <a:lnTo>
                      <a:pt x="1428" y="3153"/>
                    </a:lnTo>
                    <a:lnTo>
                      <a:pt x="1439" y="3138"/>
                    </a:lnTo>
                    <a:lnTo>
                      <a:pt x="1445" y="3134"/>
                    </a:lnTo>
                    <a:lnTo>
                      <a:pt x="1463" y="3130"/>
                    </a:lnTo>
                    <a:lnTo>
                      <a:pt x="1445" y="3109"/>
                    </a:lnTo>
                    <a:lnTo>
                      <a:pt x="1436" y="3090"/>
                    </a:lnTo>
                    <a:lnTo>
                      <a:pt x="1425" y="3071"/>
                    </a:lnTo>
                    <a:lnTo>
                      <a:pt x="1419" y="3052"/>
                    </a:lnTo>
                    <a:lnTo>
                      <a:pt x="1410" y="3031"/>
                    </a:lnTo>
                    <a:lnTo>
                      <a:pt x="1407" y="3014"/>
                    </a:lnTo>
                    <a:lnTo>
                      <a:pt x="1402" y="2993"/>
                    </a:lnTo>
                    <a:lnTo>
                      <a:pt x="1402" y="2976"/>
                    </a:lnTo>
                    <a:lnTo>
                      <a:pt x="1399" y="2955"/>
                    </a:lnTo>
                    <a:lnTo>
                      <a:pt x="1399" y="2936"/>
                    </a:lnTo>
                    <a:lnTo>
                      <a:pt x="1399" y="2915"/>
                    </a:lnTo>
                    <a:lnTo>
                      <a:pt x="1399" y="2898"/>
                    </a:lnTo>
                    <a:lnTo>
                      <a:pt x="1399" y="2877"/>
                    </a:lnTo>
                    <a:lnTo>
                      <a:pt x="1402" y="2858"/>
                    </a:lnTo>
                    <a:lnTo>
                      <a:pt x="1404" y="2837"/>
                    </a:lnTo>
                    <a:lnTo>
                      <a:pt x="1410" y="2820"/>
                    </a:lnTo>
                    <a:lnTo>
                      <a:pt x="1410" y="2799"/>
                    </a:lnTo>
                    <a:lnTo>
                      <a:pt x="1413" y="2780"/>
                    </a:lnTo>
                    <a:lnTo>
                      <a:pt x="1416" y="2760"/>
                    </a:lnTo>
                    <a:lnTo>
                      <a:pt x="1422" y="2741"/>
                    </a:lnTo>
                    <a:lnTo>
                      <a:pt x="1422" y="2720"/>
                    </a:lnTo>
                    <a:lnTo>
                      <a:pt x="1428" y="2701"/>
                    </a:lnTo>
                    <a:lnTo>
                      <a:pt x="1428" y="2680"/>
                    </a:lnTo>
                    <a:lnTo>
                      <a:pt x="1433" y="2663"/>
                    </a:lnTo>
                    <a:lnTo>
                      <a:pt x="1433" y="2642"/>
                    </a:lnTo>
                    <a:lnTo>
                      <a:pt x="1433" y="2623"/>
                    </a:lnTo>
                    <a:lnTo>
                      <a:pt x="1433" y="2602"/>
                    </a:lnTo>
                    <a:lnTo>
                      <a:pt x="1436" y="2583"/>
                    </a:lnTo>
                    <a:lnTo>
                      <a:pt x="1433" y="2562"/>
                    </a:lnTo>
                    <a:lnTo>
                      <a:pt x="1433" y="2543"/>
                    </a:lnTo>
                    <a:lnTo>
                      <a:pt x="1431" y="2522"/>
                    </a:lnTo>
                    <a:lnTo>
                      <a:pt x="1431" y="2505"/>
                    </a:lnTo>
                    <a:lnTo>
                      <a:pt x="1431" y="2488"/>
                    </a:lnTo>
                    <a:lnTo>
                      <a:pt x="1431" y="2473"/>
                    </a:lnTo>
                    <a:lnTo>
                      <a:pt x="1431" y="2457"/>
                    </a:lnTo>
                    <a:lnTo>
                      <a:pt x="1431" y="2442"/>
                    </a:lnTo>
                    <a:lnTo>
                      <a:pt x="1431" y="2425"/>
                    </a:lnTo>
                    <a:lnTo>
                      <a:pt x="1431" y="2410"/>
                    </a:lnTo>
                    <a:lnTo>
                      <a:pt x="1431" y="2395"/>
                    </a:lnTo>
                    <a:lnTo>
                      <a:pt x="1433" y="2379"/>
                    </a:lnTo>
                    <a:lnTo>
                      <a:pt x="1433" y="2362"/>
                    </a:lnTo>
                    <a:lnTo>
                      <a:pt x="1433" y="2347"/>
                    </a:lnTo>
                    <a:lnTo>
                      <a:pt x="1433" y="2332"/>
                    </a:lnTo>
                    <a:lnTo>
                      <a:pt x="1433" y="2319"/>
                    </a:lnTo>
                    <a:lnTo>
                      <a:pt x="1433" y="2301"/>
                    </a:lnTo>
                    <a:lnTo>
                      <a:pt x="1433" y="2286"/>
                    </a:lnTo>
                    <a:lnTo>
                      <a:pt x="1433" y="2271"/>
                    </a:lnTo>
                    <a:lnTo>
                      <a:pt x="1436" y="2258"/>
                    </a:lnTo>
                    <a:lnTo>
                      <a:pt x="1433" y="2241"/>
                    </a:lnTo>
                    <a:lnTo>
                      <a:pt x="1433" y="2225"/>
                    </a:lnTo>
                    <a:lnTo>
                      <a:pt x="1433" y="2210"/>
                    </a:lnTo>
                    <a:lnTo>
                      <a:pt x="1433" y="2195"/>
                    </a:lnTo>
                    <a:lnTo>
                      <a:pt x="1431" y="2178"/>
                    </a:lnTo>
                    <a:lnTo>
                      <a:pt x="1431" y="2165"/>
                    </a:lnTo>
                    <a:lnTo>
                      <a:pt x="1431" y="2148"/>
                    </a:lnTo>
                    <a:lnTo>
                      <a:pt x="1431" y="2134"/>
                    </a:lnTo>
                    <a:lnTo>
                      <a:pt x="1431" y="2117"/>
                    </a:lnTo>
                    <a:lnTo>
                      <a:pt x="1431" y="2104"/>
                    </a:lnTo>
                    <a:lnTo>
                      <a:pt x="1431" y="2087"/>
                    </a:lnTo>
                    <a:lnTo>
                      <a:pt x="1431" y="2073"/>
                    </a:lnTo>
                    <a:lnTo>
                      <a:pt x="1431" y="2058"/>
                    </a:lnTo>
                    <a:lnTo>
                      <a:pt x="1431" y="2043"/>
                    </a:lnTo>
                    <a:lnTo>
                      <a:pt x="1431" y="2028"/>
                    </a:lnTo>
                    <a:lnTo>
                      <a:pt x="1431" y="2014"/>
                    </a:lnTo>
                    <a:lnTo>
                      <a:pt x="1428" y="1997"/>
                    </a:lnTo>
                    <a:lnTo>
                      <a:pt x="1428" y="1982"/>
                    </a:lnTo>
                    <a:lnTo>
                      <a:pt x="1428" y="1967"/>
                    </a:lnTo>
                    <a:lnTo>
                      <a:pt x="1428" y="1952"/>
                    </a:lnTo>
                    <a:lnTo>
                      <a:pt x="1425" y="1935"/>
                    </a:lnTo>
                    <a:lnTo>
                      <a:pt x="1425" y="1921"/>
                    </a:lnTo>
                    <a:lnTo>
                      <a:pt x="1425" y="1904"/>
                    </a:lnTo>
                    <a:lnTo>
                      <a:pt x="1425" y="1891"/>
                    </a:lnTo>
                    <a:lnTo>
                      <a:pt x="1425" y="1874"/>
                    </a:lnTo>
                    <a:lnTo>
                      <a:pt x="1425" y="1859"/>
                    </a:lnTo>
                    <a:lnTo>
                      <a:pt x="1425" y="1843"/>
                    </a:lnTo>
                    <a:lnTo>
                      <a:pt x="1425" y="1830"/>
                    </a:lnTo>
                    <a:lnTo>
                      <a:pt x="1425" y="1813"/>
                    </a:lnTo>
                    <a:lnTo>
                      <a:pt x="1428" y="1798"/>
                    </a:lnTo>
                    <a:lnTo>
                      <a:pt x="1428" y="1783"/>
                    </a:lnTo>
                    <a:lnTo>
                      <a:pt x="1431" y="1769"/>
                    </a:lnTo>
                    <a:lnTo>
                      <a:pt x="1431" y="1752"/>
                    </a:lnTo>
                    <a:lnTo>
                      <a:pt x="1431" y="1737"/>
                    </a:lnTo>
                    <a:lnTo>
                      <a:pt x="1431" y="1722"/>
                    </a:lnTo>
                    <a:lnTo>
                      <a:pt x="1431" y="1707"/>
                    </a:lnTo>
                    <a:lnTo>
                      <a:pt x="1431" y="1691"/>
                    </a:lnTo>
                    <a:lnTo>
                      <a:pt x="1433" y="1676"/>
                    </a:lnTo>
                    <a:lnTo>
                      <a:pt x="1436" y="1661"/>
                    </a:lnTo>
                    <a:lnTo>
                      <a:pt x="1439" y="1648"/>
                    </a:lnTo>
                    <a:lnTo>
                      <a:pt x="1439" y="1631"/>
                    </a:lnTo>
                    <a:lnTo>
                      <a:pt x="1442" y="1615"/>
                    </a:lnTo>
                    <a:lnTo>
                      <a:pt x="1445" y="1600"/>
                    </a:lnTo>
                    <a:lnTo>
                      <a:pt x="1448" y="1585"/>
                    </a:lnTo>
                    <a:lnTo>
                      <a:pt x="1451" y="1570"/>
                    </a:lnTo>
                    <a:lnTo>
                      <a:pt x="1454" y="1554"/>
                    </a:lnTo>
                    <a:lnTo>
                      <a:pt x="1457" y="1539"/>
                    </a:lnTo>
                    <a:lnTo>
                      <a:pt x="1463" y="1526"/>
                    </a:lnTo>
                    <a:lnTo>
                      <a:pt x="1448" y="1507"/>
                    </a:lnTo>
                    <a:lnTo>
                      <a:pt x="1442" y="1490"/>
                    </a:lnTo>
                    <a:lnTo>
                      <a:pt x="1436" y="1473"/>
                    </a:lnTo>
                    <a:lnTo>
                      <a:pt x="1436" y="1456"/>
                    </a:lnTo>
                    <a:lnTo>
                      <a:pt x="1433" y="1439"/>
                    </a:lnTo>
                    <a:lnTo>
                      <a:pt x="1436" y="1421"/>
                    </a:lnTo>
                    <a:lnTo>
                      <a:pt x="1436" y="1404"/>
                    </a:lnTo>
                    <a:lnTo>
                      <a:pt x="1442" y="1387"/>
                    </a:lnTo>
                    <a:lnTo>
                      <a:pt x="1442" y="1370"/>
                    </a:lnTo>
                    <a:lnTo>
                      <a:pt x="1445" y="1353"/>
                    </a:lnTo>
                    <a:lnTo>
                      <a:pt x="1445" y="1336"/>
                    </a:lnTo>
                    <a:lnTo>
                      <a:pt x="1445" y="1319"/>
                    </a:lnTo>
                    <a:lnTo>
                      <a:pt x="1439" y="1302"/>
                    </a:lnTo>
                    <a:lnTo>
                      <a:pt x="1433" y="1286"/>
                    </a:lnTo>
                    <a:lnTo>
                      <a:pt x="1425" y="1271"/>
                    </a:lnTo>
                    <a:lnTo>
                      <a:pt x="1416" y="1258"/>
                    </a:lnTo>
                    <a:lnTo>
                      <a:pt x="1468" y="1106"/>
                    </a:lnTo>
                    <a:lnTo>
                      <a:pt x="1454" y="1102"/>
                    </a:lnTo>
                    <a:lnTo>
                      <a:pt x="1442" y="1110"/>
                    </a:lnTo>
                    <a:lnTo>
                      <a:pt x="1425" y="1108"/>
                    </a:lnTo>
                    <a:lnTo>
                      <a:pt x="1416" y="1106"/>
                    </a:lnTo>
                    <a:lnTo>
                      <a:pt x="1445" y="946"/>
                    </a:lnTo>
                    <a:lnTo>
                      <a:pt x="1436" y="941"/>
                    </a:lnTo>
                    <a:lnTo>
                      <a:pt x="1419" y="937"/>
                    </a:lnTo>
                    <a:lnTo>
                      <a:pt x="1390" y="498"/>
                    </a:lnTo>
                    <a:lnTo>
                      <a:pt x="1245" y="515"/>
                    </a:lnTo>
                    <a:lnTo>
                      <a:pt x="1239" y="511"/>
                    </a:lnTo>
                    <a:lnTo>
                      <a:pt x="1236" y="509"/>
                    </a:lnTo>
                    <a:lnTo>
                      <a:pt x="1233" y="505"/>
                    </a:lnTo>
                    <a:lnTo>
                      <a:pt x="1221" y="505"/>
                    </a:lnTo>
                    <a:lnTo>
                      <a:pt x="1210" y="505"/>
                    </a:lnTo>
                    <a:lnTo>
                      <a:pt x="1210" y="509"/>
                    </a:lnTo>
                    <a:lnTo>
                      <a:pt x="1204" y="513"/>
                    </a:lnTo>
                    <a:lnTo>
                      <a:pt x="1192" y="517"/>
                    </a:lnTo>
                    <a:lnTo>
                      <a:pt x="1175" y="500"/>
                    </a:lnTo>
                    <a:lnTo>
                      <a:pt x="1166" y="484"/>
                    </a:lnTo>
                    <a:lnTo>
                      <a:pt x="1157" y="467"/>
                    </a:lnTo>
                    <a:lnTo>
                      <a:pt x="1152" y="452"/>
                    </a:lnTo>
                    <a:lnTo>
                      <a:pt x="1146" y="435"/>
                    </a:lnTo>
                    <a:lnTo>
                      <a:pt x="1143" y="420"/>
                    </a:lnTo>
                    <a:lnTo>
                      <a:pt x="1143" y="405"/>
                    </a:lnTo>
                    <a:lnTo>
                      <a:pt x="1146" y="389"/>
                    </a:lnTo>
                    <a:lnTo>
                      <a:pt x="1146" y="372"/>
                    </a:lnTo>
                    <a:lnTo>
                      <a:pt x="1152" y="355"/>
                    </a:lnTo>
                    <a:lnTo>
                      <a:pt x="1154" y="340"/>
                    </a:lnTo>
                    <a:lnTo>
                      <a:pt x="1163" y="325"/>
                    </a:lnTo>
                    <a:lnTo>
                      <a:pt x="1169" y="308"/>
                    </a:lnTo>
                    <a:lnTo>
                      <a:pt x="1178" y="291"/>
                    </a:lnTo>
                    <a:lnTo>
                      <a:pt x="1186" y="275"/>
                    </a:lnTo>
                    <a:lnTo>
                      <a:pt x="1198" y="260"/>
                    </a:lnTo>
                    <a:lnTo>
                      <a:pt x="1207" y="243"/>
                    </a:lnTo>
                    <a:lnTo>
                      <a:pt x="1215" y="226"/>
                    </a:lnTo>
                    <a:lnTo>
                      <a:pt x="1224" y="209"/>
                    </a:lnTo>
                    <a:lnTo>
                      <a:pt x="1233" y="194"/>
                    </a:lnTo>
                    <a:lnTo>
                      <a:pt x="1242" y="176"/>
                    </a:lnTo>
                    <a:lnTo>
                      <a:pt x="1250" y="161"/>
                    </a:lnTo>
                    <a:lnTo>
                      <a:pt x="1259" y="144"/>
                    </a:lnTo>
                    <a:lnTo>
                      <a:pt x="1271" y="129"/>
                    </a:lnTo>
                    <a:lnTo>
                      <a:pt x="1277" y="112"/>
                    </a:lnTo>
                    <a:lnTo>
                      <a:pt x="1282" y="95"/>
                    </a:lnTo>
                    <a:lnTo>
                      <a:pt x="1288" y="78"/>
                    </a:lnTo>
                    <a:lnTo>
                      <a:pt x="1294" y="62"/>
                    </a:lnTo>
                    <a:lnTo>
                      <a:pt x="1297" y="45"/>
                    </a:lnTo>
                    <a:lnTo>
                      <a:pt x="1300" y="30"/>
                    </a:lnTo>
                    <a:lnTo>
                      <a:pt x="1300" y="15"/>
                    </a:lnTo>
                    <a:lnTo>
                      <a:pt x="1300" y="0"/>
                    </a:lnTo>
                    <a:lnTo>
                      <a:pt x="1294" y="0"/>
                    </a:lnTo>
                    <a:lnTo>
                      <a:pt x="1291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3" name="Freeform 5"/>
              <p:cNvSpPr>
                <a:spLocks/>
              </p:cNvSpPr>
              <p:nvPr/>
            </p:nvSpPr>
            <p:spPr bwMode="auto">
              <a:xfrm>
                <a:off x="4099" y="676"/>
                <a:ext cx="20" cy="84"/>
              </a:xfrm>
              <a:custGeom>
                <a:avLst/>
                <a:gdLst>
                  <a:gd name="T0" fmla="*/ 3 w 20"/>
                  <a:gd name="T1" fmla="*/ 4 h 84"/>
                  <a:gd name="T2" fmla="*/ 0 w 20"/>
                  <a:gd name="T3" fmla="*/ 84 h 84"/>
                  <a:gd name="T4" fmla="*/ 20 w 20"/>
                  <a:gd name="T5" fmla="*/ 0 h 84"/>
                  <a:gd name="T6" fmla="*/ 12 w 20"/>
                  <a:gd name="T7" fmla="*/ 2 h 84"/>
                  <a:gd name="T8" fmla="*/ 3 w 20"/>
                  <a:gd name="T9" fmla="*/ 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4">
                    <a:moveTo>
                      <a:pt x="3" y="4"/>
                    </a:moveTo>
                    <a:lnTo>
                      <a:pt x="0" y="84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4" name="Freeform 6"/>
              <p:cNvSpPr>
                <a:spLocks/>
              </p:cNvSpPr>
              <p:nvPr/>
            </p:nvSpPr>
            <p:spPr bwMode="auto">
              <a:xfrm>
                <a:off x="3945" y="821"/>
                <a:ext cx="70" cy="42"/>
              </a:xfrm>
              <a:custGeom>
                <a:avLst/>
                <a:gdLst>
                  <a:gd name="T0" fmla="*/ 38 w 70"/>
                  <a:gd name="T1" fmla="*/ 0 h 42"/>
                  <a:gd name="T2" fmla="*/ 0 w 70"/>
                  <a:gd name="T3" fmla="*/ 19 h 42"/>
                  <a:gd name="T4" fmla="*/ 6 w 70"/>
                  <a:gd name="T5" fmla="*/ 21 h 42"/>
                  <a:gd name="T6" fmla="*/ 26 w 70"/>
                  <a:gd name="T7" fmla="*/ 23 h 42"/>
                  <a:gd name="T8" fmla="*/ 38 w 70"/>
                  <a:gd name="T9" fmla="*/ 30 h 42"/>
                  <a:gd name="T10" fmla="*/ 41 w 70"/>
                  <a:gd name="T11" fmla="*/ 42 h 42"/>
                  <a:gd name="T12" fmla="*/ 70 w 70"/>
                  <a:gd name="T13" fmla="*/ 17 h 42"/>
                  <a:gd name="T14" fmla="*/ 38 w 70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42">
                    <a:moveTo>
                      <a:pt x="38" y="0"/>
                    </a:moveTo>
                    <a:lnTo>
                      <a:pt x="0" y="19"/>
                    </a:lnTo>
                    <a:lnTo>
                      <a:pt x="6" y="21"/>
                    </a:lnTo>
                    <a:lnTo>
                      <a:pt x="26" y="23"/>
                    </a:lnTo>
                    <a:lnTo>
                      <a:pt x="38" y="30"/>
                    </a:lnTo>
                    <a:lnTo>
                      <a:pt x="41" y="42"/>
                    </a:lnTo>
                    <a:lnTo>
                      <a:pt x="70" y="1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5" name="Freeform 7"/>
              <p:cNvSpPr>
                <a:spLocks/>
              </p:cNvSpPr>
              <p:nvPr/>
            </p:nvSpPr>
            <p:spPr bwMode="auto">
              <a:xfrm>
                <a:off x="4215" y="827"/>
                <a:ext cx="27" cy="19"/>
              </a:xfrm>
              <a:custGeom>
                <a:avLst/>
                <a:gdLst>
                  <a:gd name="T0" fmla="*/ 12 w 27"/>
                  <a:gd name="T1" fmla="*/ 0 h 19"/>
                  <a:gd name="T2" fmla="*/ 0 w 27"/>
                  <a:gd name="T3" fmla="*/ 3 h 19"/>
                  <a:gd name="T4" fmla="*/ 6 w 27"/>
                  <a:gd name="T5" fmla="*/ 9 h 19"/>
                  <a:gd name="T6" fmla="*/ 15 w 27"/>
                  <a:gd name="T7" fmla="*/ 13 h 19"/>
                  <a:gd name="T8" fmla="*/ 24 w 27"/>
                  <a:gd name="T9" fmla="*/ 19 h 19"/>
                  <a:gd name="T10" fmla="*/ 27 w 27"/>
                  <a:gd name="T11" fmla="*/ 3 h 19"/>
                  <a:gd name="T12" fmla="*/ 18 w 27"/>
                  <a:gd name="T13" fmla="*/ 1 h 19"/>
                  <a:gd name="T14" fmla="*/ 12 w 27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12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15" y="13"/>
                    </a:lnTo>
                    <a:lnTo>
                      <a:pt x="24" y="19"/>
                    </a:lnTo>
                    <a:lnTo>
                      <a:pt x="27" y="3"/>
                    </a:lnTo>
                    <a:lnTo>
                      <a:pt x="1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6" name="Freeform 8"/>
              <p:cNvSpPr>
                <a:spLocks/>
              </p:cNvSpPr>
              <p:nvPr/>
            </p:nvSpPr>
            <p:spPr bwMode="auto">
              <a:xfrm>
                <a:off x="3837" y="992"/>
                <a:ext cx="15" cy="42"/>
              </a:xfrm>
              <a:custGeom>
                <a:avLst/>
                <a:gdLst>
                  <a:gd name="T0" fmla="*/ 0 w 15"/>
                  <a:gd name="T1" fmla="*/ 0 h 42"/>
                  <a:gd name="T2" fmla="*/ 3 w 15"/>
                  <a:gd name="T3" fmla="*/ 42 h 42"/>
                  <a:gd name="T4" fmla="*/ 12 w 15"/>
                  <a:gd name="T5" fmla="*/ 30 h 42"/>
                  <a:gd name="T6" fmla="*/ 15 w 15"/>
                  <a:gd name="T7" fmla="*/ 17 h 42"/>
                  <a:gd name="T8" fmla="*/ 9 w 15"/>
                  <a:gd name="T9" fmla="*/ 4 h 42"/>
                  <a:gd name="T10" fmla="*/ 0 w 15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3" y="42"/>
                    </a:lnTo>
                    <a:lnTo>
                      <a:pt x="12" y="30"/>
                    </a:lnTo>
                    <a:lnTo>
                      <a:pt x="15" y="17"/>
                    </a:lnTo>
                    <a:lnTo>
                      <a:pt x="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7" name="Freeform 9"/>
              <p:cNvSpPr>
                <a:spLocks/>
              </p:cNvSpPr>
              <p:nvPr/>
            </p:nvSpPr>
            <p:spPr bwMode="auto">
              <a:xfrm>
                <a:off x="3727" y="1382"/>
                <a:ext cx="67" cy="51"/>
              </a:xfrm>
              <a:custGeom>
                <a:avLst/>
                <a:gdLst>
                  <a:gd name="T0" fmla="*/ 58 w 67"/>
                  <a:gd name="T1" fmla="*/ 0 h 51"/>
                  <a:gd name="T2" fmla="*/ 3 w 67"/>
                  <a:gd name="T3" fmla="*/ 5 h 51"/>
                  <a:gd name="T4" fmla="*/ 0 w 67"/>
                  <a:gd name="T5" fmla="*/ 15 h 51"/>
                  <a:gd name="T6" fmla="*/ 0 w 67"/>
                  <a:gd name="T7" fmla="*/ 28 h 51"/>
                  <a:gd name="T8" fmla="*/ 6 w 67"/>
                  <a:gd name="T9" fmla="*/ 40 h 51"/>
                  <a:gd name="T10" fmla="*/ 20 w 67"/>
                  <a:gd name="T11" fmla="*/ 51 h 51"/>
                  <a:gd name="T12" fmla="*/ 67 w 67"/>
                  <a:gd name="T13" fmla="*/ 0 h 51"/>
                  <a:gd name="T14" fmla="*/ 61 w 67"/>
                  <a:gd name="T15" fmla="*/ 0 h 51"/>
                  <a:gd name="T16" fmla="*/ 58 w 67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1">
                    <a:moveTo>
                      <a:pt x="58" y="0"/>
                    </a:moveTo>
                    <a:lnTo>
                      <a:pt x="3" y="5"/>
                    </a:lnTo>
                    <a:lnTo>
                      <a:pt x="0" y="15"/>
                    </a:lnTo>
                    <a:lnTo>
                      <a:pt x="0" y="28"/>
                    </a:lnTo>
                    <a:lnTo>
                      <a:pt x="6" y="40"/>
                    </a:lnTo>
                    <a:lnTo>
                      <a:pt x="20" y="5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8" name="Freeform 10"/>
              <p:cNvSpPr>
                <a:spLocks/>
              </p:cNvSpPr>
              <p:nvPr/>
            </p:nvSpPr>
            <p:spPr bwMode="auto">
              <a:xfrm>
                <a:off x="4122" y="1399"/>
                <a:ext cx="12" cy="57"/>
              </a:xfrm>
              <a:custGeom>
                <a:avLst/>
                <a:gdLst>
                  <a:gd name="T0" fmla="*/ 12 w 12"/>
                  <a:gd name="T1" fmla="*/ 0 h 57"/>
                  <a:gd name="T2" fmla="*/ 0 w 12"/>
                  <a:gd name="T3" fmla="*/ 57 h 57"/>
                  <a:gd name="T4" fmla="*/ 12 w 12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7">
                    <a:moveTo>
                      <a:pt x="12" y="0"/>
                    </a:moveTo>
                    <a:lnTo>
                      <a:pt x="0" y="5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699" name="Freeform 11"/>
              <p:cNvSpPr>
                <a:spLocks/>
              </p:cNvSpPr>
              <p:nvPr/>
            </p:nvSpPr>
            <p:spPr bwMode="auto">
              <a:xfrm>
                <a:off x="3971" y="1414"/>
                <a:ext cx="32" cy="49"/>
              </a:xfrm>
              <a:custGeom>
                <a:avLst/>
                <a:gdLst>
                  <a:gd name="T0" fmla="*/ 0 w 32"/>
                  <a:gd name="T1" fmla="*/ 4 h 49"/>
                  <a:gd name="T2" fmla="*/ 3 w 32"/>
                  <a:gd name="T3" fmla="*/ 49 h 49"/>
                  <a:gd name="T4" fmla="*/ 32 w 32"/>
                  <a:gd name="T5" fmla="*/ 6 h 49"/>
                  <a:gd name="T6" fmla="*/ 21 w 32"/>
                  <a:gd name="T7" fmla="*/ 2 h 49"/>
                  <a:gd name="T8" fmla="*/ 6 w 32"/>
                  <a:gd name="T9" fmla="*/ 0 h 49"/>
                  <a:gd name="T10" fmla="*/ 3 w 32"/>
                  <a:gd name="T11" fmla="*/ 2 h 49"/>
                  <a:gd name="T12" fmla="*/ 0 w 32"/>
                  <a:gd name="T13" fmla="*/ 4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0" y="4"/>
                    </a:moveTo>
                    <a:lnTo>
                      <a:pt x="3" y="49"/>
                    </a:lnTo>
                    <a:lnTo>
                      <a:pt x="32" y="6"/>
                    </a:lnTo>
                    <a:lnTo>
                      <a:pt x="21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0" name="Freeform 12"/>
              <p:cNvSpPr>
                <a:spLocks/>
              </p:cNvSpPr>
              <p:nvPr/>
            </p:nvSpPr>
            <p:spPr bwMode="auto">
              <a:xfrm>
                <a:off x="4474" y="1566"/>
                <a:ext cx="20" cy="110"/>
              </a:xfrm>
              <a:custGeom>
                <a:avLst/>
                <a:gdLst>
                  <a:gd name="T0" fmla="*/ 20 w 20"/>
                  <a:gd name="T1" fmla="*/ 0 h 110"/>
                  <a:gd name="T2" fmla="*/ 0 w 20"/>
                  <a:gd name="T3" fmla="*/ 110 h 110"/>
                  <a:gd name="T4" fmla="*/ 20 w 20"/>
                  <a:gd name="T5" fmla="*/ 0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0">
                    <a:moveTo>
                      <a:pt x="20" y="0"/>
                    </a:moveTo>
                    <a:lnTo>
                      <a:pt x="0" y="11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1" name="Freeform 13"/>
              <p:cNvSpPr>
                <a:spLocks/>
              </p:cNvSpPr>
              <p:nvPr/>
            </p:nvSpPr>
            <p:spPr bwMode="auto">
              <a:xfrm>
                <a:off x="4332" y="1623"/>
                <a:ext cx="49" cy="57"/>
              </a:xfrm>
              <a:custGeom>
                <a:avLst/>
                <a:gdLst>
                  <a:gd name="T0" fmla="*/ 49 w 49"/>
                  <a:gd name="T1" fmla="*/ 0 h 57"/>
                  <a:gd name="T2" fmla="*/ 32 w 49"/>
                  <a:gd name="T3" fmla="*/ 21 h 57"/>
                  <a:gd name="T4" fmla="*/ 20 w 49"/>
                  <a:gd name="T5" fmla="*/ 23 h 57"/>
                  <a:gd name="T6" fmla="*/ 8 w 49"/>
                  <a:gd name="T7" fmla="*/ 23 h 57"/>
                  <a:gd name="T8" fmla="*/ 3 w 49"/>
                  <a:gd name="T9" fmla="*/ 15 h 57"/>
                  <a:gd name="T10" fmla="*/ 0 w 49"/>
                  <a:gd name="T11" fmla="*/ 10 h 57"/>
                  <a:gd name="T12" fmla="*/ 5 w 49"/>
                  <a:gd name="T13" fmla="*/ 51 h 57"/>
                  <a:gd name="T14" fmla="*/ 8 w 49"/>
                  <a:gd name="T15" fmla="*/ 53 h 57"/>
                  <a:gd name="T16" fmla="*/ 14 w 49"/>
                  <a:gd name="T17" fmla="*/ 55 h 57"/>
                  <a:gd name="T18" fmla="*/ 20 w 49"/>
                  <a:gd name="T19" fmla="*/ 55 h 57"/>
                  <a:gd name="T20" fmla="*/ 37 w 49"/>
                  <a:gd name="T21" fmla="*/ 57 h 57"/>
                  <a:gd name="T22" fmla="*/ 49 w 49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lnTo>
                      <a:pt x="32" y="21"/>
                    </a:lnTo>
                    <a:lnTo>
                      <a:pt x="20" y="23"/>
                    </a:lnTo>
                    <a:lnTo>
                      <a:pt x="8" y="23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5" y="51"/>
                    </a:lnTo>
                    <a:lnTo>
                      <a:pt x="8" y="53"/>
                    </a:lnTo>
                    <a:lnTo>
                      <a:pt x="14" y="55"/>
                    </a:lnTo>
                    <a:lnTo>
                      <a:pt x="20" y="55"/>
                    </a:lnTo>
                    <a:lnTo>
                      <a:pt x="37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2" name="Freeform 14"/>
              <p:cNvSpPr>
                <a:spLocks/>
              </p:cNvSpPr>
              <p:nvPr/>
            </p:nvSpPr>
            <p:spPr bwMode="auto">
              <a:xfrm>
                <a:off x="3875" y="2340"/>
                <a:ext cx="55" cy="15"/>
              </a:xfrm>
              <a:custGeom>
                <a:avLst/>
                <a:gdLst>
                  <a:gd name="T0" fmla="*/ 38 w 55"/>
                  <a:gd name="T1" fmla="*/ 0 h 15"/>
                  <a:gd name="T2" fmla="*/ 21 w 55"/>
                  <a:gd name="T3" fmla="*/ 0 h 15"/>
                  <a:gd name="T4" fmla="*/ 0 w 55"/>
                  <a:gd name="T5" fmla="*/ 1 h 15"/>
                  <a:gd name="T6" fmla="*/ 0 w 55"/>
                  <a:gd name="T7" fmla="*/ 9 h 15"/>
                  <a:gd name="T8" fmla="*/ 24 w 55"/>
                  <a:gd name="T9" fmla="*/ 15 h 15"/>
                  <a:gd name="T10" fmla="*/ 44 w 55"/>
                  <a:gd name="T11" fmla="*/ 11 h 15"/>
                  <a:gd name="T12" fmla="*/ 55 w 55"/>
                  <a:gd name="T13" fmla="*/ 3 h 15"/>
                  <a:gd name="T14" fmla="*/ 53 w 55"/>
                  <a:gd name="T15" fmla="*/ 1 h 15"/>
                  <a:gd name="T16" fmla="*/ 38 w 5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5">
                    <a:moveTo>
                      <a:pt x="38" y="0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9"/>
                    </a:lnTo>
                    <a:lnTo>
                      <a:pt x="24" y="15"/>
                    </a:lnTo>
                    <a:lnTo>
                      <a:pt x="44" y="11"/>
                    </a:lnTo>
                    <a:lnTo>
                      <a:pt x="55" y="3"/>
                    </a:lnTo>
                    <a:lnTo>
                      <a:pt x="5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3" name="Freeform 15"/>
              <p:cNvSpPr>
                <a:spLocks/>
              </p:cNvSpPr>
              <p:nvPr/>
            </p:nvSpPr>
            <p:spPr bwMode="auto">
              <a:xfrm>
                <a:off x="3768" y="2376"/>
                <a:ext cx="14" cy="40"/>
              </a:xfrm>
              <a:custGeom>
                <a:avLst/>
                <a:gdLst>
                  <a:gd name="T0" fmla="*/ 6 w 14"/>
                  <a:gd name="T1" fmla="*/ 3 h 40"/>
                  <a:gd name="T2" fmla="*/ 0 w 14"/>
                  <a:gd name="T3" fmla="*/ 40 h 40"/>
                  <a:gd name="T4" fmla="*/ 14 w 14"/>
                  <a:gd name="T5" fmla="*/ 0 h 40"/>
                  <a:gd name="T6" fmla="*/ 8 w 14"/>
                  <a:gd name="T7" fmla="*/ 2 h 40"/>
                  <a:gd name="T8" fmla="*/ 6 w 14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0">
                    <a:moveTo>
                      <a:pt x="6" y="3"/>
                    </a:moveTo>
                    <a:lnTo>
                      <a:pt x="0" y="4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4" name="Freeform 16"/>
              <p:cNvSpPr>
                <a:spLocks/>
              </p:cNvSpPr>
              <p:nvPr/>
            </p:nvSpPr>
            <p:spPr bwMode="auto">
              <a:xfrm>
                <a:off x="3692" y="2423"/>
                <a:ext cx="15" cy="50"/>
              </a:xfrm>
              <a:custGeom>
                <a:avLst/>
                <a:gdLst>
                  <a:gd name="T0" fmla="*/ 0 w 15"/>
                  <a:gd name="T1" fmla="*/ 0 h 50"/>
                  <a:gd name="T2" fmla="*/ 15 w 15"/>
                  <a:gd name="T3" fmla="*/ 50 h 50"/>
                  <a:gd name="T4" fmla="*/ 0 w 1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0">
                    <a:moveTo>
                      <a:pt x="0" y="0"/>
                    </a:moveTo>
                    <a:lnTo>
                      <a:pt x="15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5" name="Freeform 17"/>
              <p:cNvSpPr>
                <a:spLocks/>
              </p:cNvSpPr>
              <p:nvPr/>
            </p:nvSpPr>
            <p:spPr bwMode="auto">
              <a:xfrm>
                <a:off x="3919" y="2463"/>
                <a:ext cx="6" cy="72"/>
              </a:xfrm>
              <a:custGeom>
                <a:avLst/>
                <a:gdLst>
                  <a:gd name="T0" fmla="*/ 0 w 6"/>
                  <a:gd name="T1" fmla="*/ 0 h 72"/>
                  <a:gd name="T2" fmla="*/ 6 w 6"/>
                  <a:gd name="T3" fmla="*/ 72 h 72"/>
                  <a:gd name="T4" fmla="*/ 0 w 6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2">
                    <a:moveTo>
                      <a:pt x="0" y="0"/>
                    </a:moveTo>
                    <a:lnTo>
                      <a:pt x="6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6" name="Freeform 18"/>
              <p:cNvSpPr>
                <a:spLocks/>
              </p:cNvSpPr>
              <p:nvPr/>
            </p:nvSpPr>
            <p:spPr bwMode="auto">
              <a:xfrm>
                <a:off x="4756" y="2520"/>
                <a:ext cx="41" cy="219"/>
              </a:xfrm>
              <a:custGeom>
                <a:avLst/>
                <a:gdLst>
                  <a:gd name="T0" fmla="*/ 26 w 41"/>
                  <a:gd name="T1" fmla="*/ 0 h 219"/>
                  <a:gd name="T2" fmla="*/ 12 w 41"/>
                  <a:gd name="T3" fmla="*/ 0 h 219"/>
                  <a:gd name="T4" fmla="*/ 0 w 41"/>
                  <a:gd name="T5" fmla="*/ 2 h 219"/>
                  <a:gd name="T6" fmla="*/ 35 w 41"/>
                  <a:gd name="T7" fmla="*/ 219 h 219"/>
                  <a:gd name="T8" fmla="*/ 41 w 41"/>
                  <a:gd name="T9" fmla="*/ 2 h 219"/>
                  <a:gd name="T10" fmla="*/ 32 w 41"/>
                  <a:gd name="T11" fmla="*/ 0 h 219"/>
                  <a:gd name="T12" fmla="*/ 26 w 41"/>
                  <a:gd name="T13" fmla="*/ 0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19">
                    <a:moveTo>
                      <a:pt x="26" y="0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35" y="219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7" name="Freeform 19"/>
              <p:cNvSpPr>
                <a:spLocks/>
              </p:cNvSpPr>
              <p:nvPr/>
            </p:nvSpPr>
            <p:spPr bwMode="auto">
              <a:xfrm>
                <a:off x="3916" y="2564"/>
                <a:ext cx="26" cy="30"/>
              </a:xfrm>
              <a:custGeom>
                <a:avLst/>
                <a:gdLst>
                  <a:gd name="T0" fmla="*/ 0 w 26"/>
                  <a:gd name="T1" fmla="*/ 4 h 30"/>
                  <a:gd name="T2" fmla="*/ 0 w 26"/>
                  <a:gd name="T3" fmla="*/ 17 h 30"/>
                  <a:gd name="T4" fmla="*/ 12 w 26"/>
                  <a:gd name="T5" fmla="*/ 30 h 30"/>
                  <a:gd name="T6" fmla="*/ 23 w 26"/>
                  <a:gd name="T7" fmla="*/ 23 h 30"/>
                  <a:gd name="T8" fmla="*/ 26 w 26"/>
                  <a:gd name="T9" fmla="*/ 15 h 30"/>
                  <a:gd name="T10" fmla="*/ 23 w 26"/>
                  <a:gd name="T11" fmla="*/ 6 h 30"/>
                  <a:gd name="T12" fmla="*/ 17 w 26"/>
                  <a:gd name="T13" fmla="*/ 0 h 30"/>
                  <a:gd name="T14" fmla="*/ 9 w 26"/>
                  <a:gd name="T15" fmla="*/ 2 h 30"/>
                  <a:gd name="T16" fmla="*/ 0 w 26"/>
                  <a:gd name="T17" fmla="*/ 4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0">
                    <a:moveTo>
                      <a:pt x="0" y="4"/>
                    </a:moveTo>
                    <a:lnTo>
                      <a:pt x="0" y="17"/>
                    </a:lnTo>
                    <a:lnTo>
                      <a:pt x="12" y="30"/>
                    </a:lnTo>
                    <a:lnTo>
                      <a:pt x="23" y="23"/>
                    </a:lnTo>
                    <a:lnTo>
                      <a:pt x="26" y="15"/>
                    </a:lnTo>
                    <a:lnTo>
                      <a:pt x="23" y="6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8" name="Freeform 20"/>
              <p:cNvSpPr>
                <a:spLocks/>
              </p:cNvSpPr>
              <p:nvPr/>
            </p:nvSpPr>
            <p:spPr bwMode="auto">
              <a:xfrm>
                <a:off x="3800" y="2577"/>
                <a:ext cx="101" cy="331"/>
              </a:xfrm>
              <a:custGeom>
                <a:avLst/>
                <a:gdLst>
                  <a:gd name="T0" fmla="*/ 23 w 101"/>
                  <a:gd name="T1" fmla="*/ 2 h 331"/>
                  <a:gd name="T2" fmla="*/ 11 w 101"/>
                  <a:gd name="T3" fmla="*/ 21 h 331"/>
                  <a:gd name="T4" fmla="*/ 3 w 101"/>
                  <a:gd name="T5" fmla="*/ 42 h 331"/>
                  <a:gd name="T6" fmla="*/ 0 w 101"/>
                  <a:gd name="T7" fmla="*/ 61 h 331"/>
                  <a:gd name="T8" fmla="*/ 0 w 101"/>
                  <a:gd name="T9" fmla="*/ 82 h 331"/>
                  <a:gd name="T10" fmla="*/ 0 w 101"/>
                  <a:gd name="T11" fmla="*/ 91 h 331"/>
                  <a:gd name="T12" fmla="*/ 0 w 101"/>
                  <a:gd name="T13" fmla="*/ 101 h 331"/>
                  <a:gd name="T14" fmla="*/ 0 w 101"/>
                  <a:gd name="T15" fmla="*/ 112 h 331"/>
                  <a:gd name="T16" fmla="*/ 3 w 101"/>
                  <a:gd name="T17" fmla="*/ 124 h 331"/>
                  <a:gd name="T18" fmla="*/ 3 w 101"/>
                  <a:gd name="T19" fmla="*/ 133 h 331"/>
                  <a:gd name="T20" fmla="*/ 5 w 101"/>
                  <a:gd name="T21" fmla="*/ 143 h 331"/>
                  <a:gd name="T22" fmla="*/ 8 w 101"/>
                  <a:gd name="T23" fmla="*/ 154 h 331"/>
                  <a:gd name="T24" fmla="*/ 14 w 101"/>
                  <a:gd name="T25" fmla="*/ 166 h 331"/>
                  <a:gd name="T26" fmla="*/ 17 w 101"/>
                  <a:gd name="T27" fmla="*/ 185 h 331"/>
                  <a:gd name="T28" fmla="*/ 23 w 101"/>
                  <a:gd name="T29" fmla="*/ 205 h 331"/>
                  <a:gd name="T30" fmla="*/ 23 w 101"/>
                  <a:gd name="T31" fmla="*/ 215 h 331"/>
                  <a:gd name="T32" fmla="*/ 26 w 101"/>
                  <a:gd name="T33" fmla="*/ 226 h 331"/>
                  <a:gd name="T34" fmla="*/ 29 w 101"/>
                  <a:gd name="T35" fmla="*/ 236 h 331"/>
                  <a:gd name="T36" fmla="*/ 32 w 101"/>
                  <a:gd name="T37" fmla="*/ 247 h 331"/>
                  <a:gd name="T38" fmla="*/ 32 w 101"/>
                  <a:gd name="T39" fmla="*/ 257 h 331"/>
                  <a:gd name="T40" fmla="*/ 32 w 101"/>
                  <a:gd name="T41" fmla="*/ 266 h 331"/>
                  <a:gd name="T42" fmla="*/ 32 w 101"/>
                  <a:gd name="T43" fmla="*/ 278 h 331"/>
                  <a:gd name="T44" fmla="*/ 35 w 101"/>
                  <a:gd name="T45" fmla="*/ 289 h 331"/>
                  <a:gd name="T46" fmla="*/ 32 w 101"/>
                  <a:gd name="T47" fmla="*/ 299 h 331"/>
                  <a:gd name="T48" fmla="*/ 32 w 101"/>
                  <a:gd name="T49" fmla="*/ 308 h 331"/>
                  <a:gd name="T50" fmla="*/ 29 w 101"/>
                  <a:gd name="T51" fmla="*/ 319 h 331"/>
                  <a:gd name="T52" fmla="*/ 29 w 101"/>
                  <a:gd name="T53" fmla="*/ 331 h 331"/>
                  <a:gd name="T54" fmla="*/ 29 w 101"/>
                  <a:gd name="T55" fmla="*/ 314 h 331"/>
                  <a:gd name="T56" fmla="*/ 37 w 101"/>
                  <a:gd name="T57" fmla="*/ 299 h 331"/>
                  <a:gd name="T58" fmla="*/ 46 w 101"/>
                  <a:gd name="T59" fmla="*/ 283 h 331"/>
                  <a:gd name="T60" fmla="*/ 55 w 101"/>
                  <a:gd name="T61" fmla="*/ 270 h 331"/>
                  <a:gd name="T62" fmla="*/ 64 w 101"/>
                  <a:gd name="T63" fmla="*/ 253 h 331"/>
                  <a:gd name="T64" fmla="*/ 72 w 101"/>
                  <a:gd name="T65" fmla="*/ 238 h 331"/>
                  <a:gd name="T66" fmla="*/ 81 w 101"/>
                  <a:gd name="T67" fmla="*/ 223 h 331"/>
                  <a:gd name="T68" fmla="*/ 90 w 101"/>
                  <a:gd name="T69" fmla="*/ 209 h 331"/>
                  <a:gd name="T70" fmla="*/ 93 w 101"/>
                  <a:gd name="T71" fmla="*/ 192 h 331"/>
                  <a:gd name="T72" fmla="*/ 99 w 101"/>
                  <a:gd name="T73" fmla="*/ 177 h 331"/>
                  <a:gd name="T74" fmla="*/ 99 w 101"/>
                  <a:gd name="T75" fmla="*/ 162 h 331"/>
                  <a:gd name="T76" fmla="*/ 101 w 101"/>
                  <a:gd name="T77" fmla="*/ 147 h 331"/>
                  <a:gd name="T78" fmla="*/ 96 w 101"/>
                  <a:gd name="T79" fmla="*/ 131 h 331"/>
                  <a:gd name="T80" fmla="*/ 90 w 101"/>
                  <a:gd name="T81" fmla="*/ 118 h 331"/>
                  <a:gd name="T82" fmla="*/ 78 w 101"/>
                  <a:gd name="T83" fmla="*/ 103 h 331"/>
                  <a:gd name="T84" fmla="*/ 64 w 101"/>
                  <a:gd name="T85" fmla="*/ 91 h 331"/>
                  <a:gd name="T86" fmla="*/ 37 w 101"/>
                  <a:gd name="T87" fmla="*/ 0 h 331"/>
                  <a:gd name="T88" fmla="*/ 29 w 101"/>
                  <a:gd name="T89" fmla="*/ 0 h 331"/>
                  <a:gd name="T90" fmla="*/ 23 w 101"/>
                  <a:gd name="T91" fmla="*/ 2 h 33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1" h="331">
                    <a:moveTo>
                      <a:pt x="23" y="2"/>
                    </a:moveTo>
                    <a:lnTo>
                      <a:pt x="11" y="21"/>
                    </a:lnTo>
                    <a:lnTo>
                      <a:pt x="3" y="42"/>
                    </a:lnTo>
                    <a:lnTo>
                      <a:pt x="0" y="61"/>
                    </a:lnTo>
                    <a:lnTo>
                      <a:pt x="0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4"/>
                    </a:lnTo>
                    <a:lnTo>
                      <a:pt x="3" y="133"/>
                    </a:lnTo>
                    <a:lnTo>
                      <a:pt x="5" y="143"/>
                    </a:lnTo>
                    <a:lnTo>
                      <a:pt x="8" y="154"/>
                    </a:lnTo>
                    <a:lnTo>
                      <a:pt x="14" y="166"/>
                    </a:lnTo>
                    <a:lnTo>
                      <a:pt x="17" y="185"/>
                    </a:lnTo>
                    <a:lnTo>
                      <a:pt x="23" y="205"/>
                    </a:lnTo>
                    <a:lnTo>
                      <a:pt x="23" y="215"/>
                    </a:lnTo>
                    <a:lnTo>
                      <a:pt x="26" y="226"/>
                    </a:lnTo>
                    <a:lnTo>
                      <a:pt x="29" y="236"/>
                    </a:lnTo>
                    <a:lnTo>
                      <a:pt x="32" y="247"/>
                    </a:lnTo>
                    <a:lnTo>
                      <a:pt x="32" y="257"/>
                    </a:lnTo>
                    <a:lnTo>
                      <a:pt x="32" y="266"/>
                    </a:lnTo>
                    <a:lnTo>
                      <a:pt x="32" y="278"/>
                    </a:lnTo>
                    <a:lnTo>
                      <a:pt x="35" y="289"/>
                    </a:lnTo>
                    <a:lnTo>
                      <a:pt x="32" y="299"/>
                    </a:lnTo>
                    <a:lnTo>
                      <a:pt x="32" y="308"/>
                    </a:lnTo>
                    <a:lnTo>
                      <a:pt x="29" y="319"/>
                    </a:lnTo>
                    <a:lnTo>
                      <a:pt x="29" y="331"/>
                    </a:lnTo>
                    <a:lnTo>
                      <a:pt x="29" y="314"/>
                    </a:lnTo>
                    <a:lnTo>
                      <a:pt x="37" y="299"/>
                    </a:lnTo>
                    <a:lnTo>
                      <a:pt x="46" y="283"/>
                    </a:lnTo>
                    <a:lnTo>
                      <a:pt x="55" y="270"/>
                    </a:lnTo>
                    <a:lnTo>
                      <a:pt x="64" y="253"/>
                    </a:lnTo>
                    <a:lnTo>
                      <a:pt x="72" y="238"/>
                    </a:lnTo>
                    <a:lnTo>
                      <a:pt x="81" y="223"/>
                    </a:lnTo>
                    <a:lnTo>
                      <a:pt x="90" y="209"/>
                    </a:lnTo>
                    <a:lnTo>
                      <a:pt x="93" y="192"/>
                    </a:lnTo>
                    <a:lnTo>
                      <a:pt x="99" y="177"/>
                    </a:lnTo>
                    <a:lnTo>
                      <a:pt x="99" y="162"/>
                    </a:lnTo>
                    <a:lnTo>
                      <a:pt x="101" y="147"/>
                    </a:lnTo>
                    <a:lnTo>
                      <a:pt x="96" y="131"/>
                    </a:lnTo>
                    <a:lnTo>
                      <a:pt x="90" y="118"/>
                    </a:lnTo>
                    <a:lnTo>
                      <a:pt x="78" y="103"/>
                    </a:lnTo>
                    <a:lnTo>
                      <a:pt x="64" y="91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09" name="Freeform 21"/>
              <p:cNvSpPr>
                <a:spLocks/>
              </p:cNvSpPr>
              <p:nvPr/>
            </p:nvSpPr>
            <p:spPr bwMode="auto">
              <a:xfrm>
                <a:off x="3814" y="2872"/>
                <a:ext cx="114" cy="332"/>
              </a:xfrm>
              <a:custGeom>
                <a:avLst/>
                <a:gdLst>
                  <a:gd name="T0" fmla="*/ 114 w 114"/>
                  <a:gd name="T1" fmla="*/ 0 h 332"/>
                  <a:gd name="T2" fmla="*/ 93 w 114"/>
                  <a:gd name="T3" fmla="*/ 19 h 332"/>
                  <a:gd name="T4" fmla="*/ 79 w 114"/>
                  <a:gd name="T5" fmla="*/ 40 h 332"/>
                  <a:gd name="T6" fmla="*/ 70 w 114"/>
                  <a:gd name="T7" fmla="*/ 49 h 332"/>
                  <a:gd name="T8" fmla="*/ 67 w 114"/>
                  <a:gd name="T9" fmla="*/ 61 h 332"/>
                  <a:gd name="T10" fmla="*/ 61 w 114"/>
                  <a:gd name="T11" fmla="*/ 70 h 332"/>
                  <a:gd name="T12" fmla="*/ 58 w 114"/>
                  <a:gd name="T13" fmla="*/ 82 h 332"/>
                  <a:gd name="T14" fmla="*/ 53 w 114"/>
                  <a:gd name="T15" fmla="*/ 91 h 332"/>
                  <a:gd name="T16" fmla="*/ 50 w 114"/>
                  <a:gd name="T17" fmla="*/ 101 h 332"/>
                  <a:gd name="T18" fmla="*/ 44 w 114"/>
                  <a:gd name="T19" fmla="*/ 112 h 332"/>
                  <a:gd name="T20" fmla="*/ 44 w 114"/>
                  <a:gd name="T21" fmla="*/ 123 h 332"/>
                  <a:gd name="T22" fmla="*/ 41 w 114"/>
                  <a:gd name="T23" fmla="*/ 133 h 332"/>
                  <a:gd name="T24" fmla="*/ 38 w 114"/>
                  <a:gd name="T25" fmla="*/ 142 h 332"/>
                  <a:gd name="T26" fmla="*/ 35 w 114"/>
                  <a:gd name="T27" fmla="*/ 154 h 332"/>
                  <a:gd name="T28" fmla="*/ 35 w 114"/>
                  <a:gd name="T29" fmla="*/ 165 h 332"/>
                  <a:gd name="T30" fmla="*/ 29 w 114"/>
                  <a:gd name="T31" fmla="*/ 184 h 332"/>
                  <a:gd name="T32" fmla="*/ 26 w 114"/>
                  <a:gd name="T33" fmla="*/ 205 h 332"/>
                  <a:gd name="T34" fmla="*/ 23 w 114"/>
                  <a:gd name="T35" fmla="*/ 215 h 332"/>
                  <a:gd name="T36" fmla="*/ 23 w 114"/>
                  <a:gd name="T37" fmla="*/ 226 h 332"/>
                  <a:gd name="T38" fmla="*/ 21 w 114"/>
                  <a:gd name="T39" fmla="*/ 237 h 332"/>
                  <a:gd name="T40" fmla="*/ 21 w 114"/>
                  <a:gd name="T41" fmla="*/ 249 h 332"/>
                  <a:gd name="T42" fmla="*/ 15 w 114"/>
                  <a:gd name="T43" fmla="*/ 268 h 332"/>
                  <a:gd name="T44" fmla="*/ 12 w 114"/>
                  <a:gd name="T45" fmla="*/ 289 h 332"/>
                  <a:gd name="T46" fmla="*/ 9 w 114"/>
                  <a:gd name="T47" fmla="*/ 298 h 332"/>
                  <a:gd name="T48" fmla="*/ 6 w 114"/>
                  <a:gd name="T49" fmla="*/ 310 h 332"/>
                  <a:gd name="T50" fmla="*/ 3 w 114"/>
                  <a:gd name="T51" fmla="*/ 321 h 332"/>
                  <a:gd name="T52" fmla="*/ 0 w 114"/>
                  <a:gd name="T53" fmla="*/ 332 h 332"/>
                  <a:gd name="T54" fmla="*/ 6 w 114"/>
                  <a:gd name="T55" fmla="*/ 321 h 332"/>
                  <a:gd name="T56" fmla="*/ 15 w 114"/>
                  <a:gd name="T57" fmla="*/ 312 h 332"/>
                  <a:gd name="T58" fmla="*/ 21 w 114"/>
                  <a:gd name="T59" fmla="*/ 300 h 332"/>
                  <a:gd name="T60" fmla="*/ 29 w 114"/>
                  <a:gd name="T61" fmla="*/ 291 h 332"/>
                  <a:gd name="T62" fmla="*/ 41 w 114"/>
                  <a:gd name="T63" fmla="*/ 270 h 332"/>
                  <a:gd name="T64" fmla="*/ 53 w 114"/>
                  <a:gd name="T65" fmla="*/ 251 h 332"/>
                  <a:gd name="T66" fmla="*/ 55 w 114"/>
                  <a:gd name="T67" fmla="*/ 239 h 332"/>
                  <a:gd name="T68" fmla="*/ 58 w 114"/>
                  <a:gd name="T69" fmla="*/ 228 h 332"/>
                  <a:gd name="T70" fmla="*/ 61 w 114"/>
                  <a:gd name="T71" fmla="*/ 218 h 332"/>
                  <a:gd name="T72" fmla="*/ 67 w 114"/>
                  <a:gd name="T73" fmla="*/ 209 h 332"/>
                  <a:gd name="T74" fmla="*/ 67 w 114"/>
                  <a:gd name="T75" fmla="*/ 197 h 332"/>
                  <a:gd name="T76" fmla="*/ 73 w 114"/>
                  <a:gd name="T77" fmla="*/ 186 h 332"/>
                  <a:gd name="T78" fmla="*/ 73 w 114"/>
                  <a:gd name="T79" fmla="*/ 177 h 332"/>
                  <a:gd name="T80" fmla="*/ 79 w 114"/>
                  <a:gd name="T81" fmla="*/ 167 h 332"/>
                  <a:gd name="T82" fmla="*/ 79 w 114"/>
                  <a:gd name="T83" fmla="*/ 156 h 332"/>
                  <a:gd name="T84" fmla="*/ 79 w 114"/>
                  <a:gd name="T85" fmla="*/ 144 h 332"/>
                  <a:gd name="T86" fmla="*/ 79 w 114"/>
                  <a:gd name="T87" fmla="*/ 133 h 332"/>
                  <a:gd name="T88" fmla="*/ 82 w 114"/>
                  <a:gd name="T89" fmla="*/ 123 h 332"/>
                  <a:gd name="T90" fmla="*/ 85 w 114"/>
                  <a:gd name="T91" fmla="*/ 102 h 332"/>
                  <a:gd name="T92" fmla="*/ 90 w 114"/>
                  <a:gd name="T93" fmla="*/ 83 h 332"/>
                  <a:gd name="T94" fmla="*/ 90 w 114"/>
                  <a:gd name="T95" fmla="*/ 72 h 332"/>
                  <a:gd name="T96" fmla="*/ 90 w 114"/>
                  <a:gd name="T97" fmla="*/ 61 h 332"/>
                  <a:gd name="T98" fmla="*/ 93 w 114"/>
                  <a:gd name="T99" fmla="*/ 49 h 332"/>
                  <a:gd name="T100" fmla="*/ 96 w 114"/>
                  <a:gd name="T101" fmla="*/ 40 h 332"/>
                  <a:gd name="T102" fmla="*/ 105 w 114"/>
                  <a:gd name="T103" fmla="*/ 19 h 332"/>
                  <a:gd name="T104" fmla="*/ 114 w 114"/>
                  <a:gd name="T105" fmla="*/ 0 h 3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4" h="332">
                    <a:moveTo>
                      <a:pt x="114" y="0"/>
                    </a:moveTo>
                    <a:lnTo>
                      <a:pt x="93" y="19"/>
                    </a:lnTo>
                    <a:lnTo>
                      <a:pt x="79" y="40"/>
                    </a:lnTo>
                    <a:lnTo>
                      <a:pt x="70" y="49"/>
                    </a:lnTo>
                    <a:lnTo>
                      <a:pt x="67" y="61"/>
                    </a:lnTo>
                    <a:lnTo>
                      <a:pt x="61" y="70"/>
                    </a:lnTo>
                    <a:lnTo>
                      <a:pt x="58" y="82"/>
                    </a:lnTo>
                    <a:lnTo>
                      <a:pt x="53" y="91"/>
                    </a:lnTo>
                    <a:lnTo>
                      <a:pt x="50" y="101"/>
                    </a:lnTo>
                    <a:lnTo>
                      <a:pt x="44" y="112"/>
                    </a:lnTo>
                    <a:lnTo>
                      <a:pt x="44" y="123"/>
                    </a:lnTo>
                    <a:lnTo>
                      <a:pt x="41" y="133"/>
                    </a:lnTo>
                    <a:lnTo>
                      <a:pt x="38" y="142"/>
                    </a:lnTo>
                    <a:lnTo>
                      <a:pt x="35" y="154"/>
                    </a:lnTo>
                    <a:lnTo>
                      <a:pt x="35" y="165"/>
                    </a:lnTo>
                    <a:lnTo>
                      <a:pt x="29" y="184"/>
                    </a:lnTo>
                    <a:lnTo>
                      <a:pt x="26" y="205"/>
                    </a:lnTo>
                    <a:lnTo>
                      <a:pt x="23" y="215"/>
                    </a:lnTo>
                    <a:lnTo>
                      <a:pt x="23" y="226"/>
                    </a:lnTo>
                    <a:lnTo>
                      <a:pt x="21" y="237"/>
                    </a:lnTo>
                    <a:lnTo>
                      <a:pt x="21" y="249"/>
                    </a:lnTo>
                    <a:lnTo>
                      <a:pt x="15" y="268"/>
                    </a:lnTo>
                    <a:lnTo>
                      <a:pt x="12" y="289"/>
                    </a:lnTo>
                    <a:lnTo>
                      <a:pt x="9" y="298"/>
                    </a:lnTo>
                    <a:lnTo>
                      <a:pt x="6" y="310"/>
                    </a:lnTo>
                    <a:lnTo>
                      <a:pt x="3" y="321"/>
                    </a:lnTo>
                    <a:lnTo>
                      <a:pt x="0" y="332"/>
                    </a:lnTo>
                    <a:lnTo>
                      <a:pt x="6" y="321"/>
                    </a:lnTo>
                    <a:lnTo>
                      <a:pt x="15" y="312"/>
                    </a:lnTo>
                    <a:lnTo>
                      <a:pt x="21" y="300"/>
                    </a:lnTo>
                    <a:lnTo>
                      <a:pt x="29" y="291"/>
                    </a:lnTo>
                    <a:lnTo>
                      <a:pt x="41" y="270"/>
                    </a:lnTo>
                    <a:lnTo>
                      <a:pt x="53" y="251"/>
                    </a:lnTo>
                    <a:lnTo>
                      <a:pt x="55" y="239"/>
                    </a:lnTo>
                    <a:lnTo>
                      <a:pt x="58" y="228"/>
                    </a:lnTo>
                    <a:lnTo>
                      <a:pt x="61" y="218"/>
                    </a:lnTo>
                    <a:lnTo>
                      <a:pt x="67" y="209"/>
                    </a:lnTo>
                    <a:lnTo>
                      <a:pt x="67" y="197"/>
                    </a:lnTo>
                    <a:lnTo>
                      <a:pt x="73" y="186"/>
                    </a:lnTo>
                    <a:lnTo>
                      <a:pt x="73" y="177"/>
                    </a:lnTo>
                    <a:lnTo>
                      <a:pt x="79" y="167"/>
                    </a:lnTo>
                    <a:lnTo>
                      <a:pt x="79" y="156"/>
                    </a:lnTo>
                    <a:lnTo>
                      <a:pt x="79" y="144"/>
                    </a:lnTo>
                    <a:lnTo>
                      <a:pt x="79" y="133"/>
                    </a:lnTo>
                    <a:lnTo>
                      <a:pt x="82" y="123"/>
                    </a:lnTo>
                    <a:lnTo>
                      <a:pt x="85" y="102"/>
                    </a:lnTo>
                    <a:lnTo>
                      <a:pt x="90" y="83"/>
                    </a:lnTo>
                    <a:lnTo>
                      <a:pt x="90" y="72"/>
                    </a:lnTo>
                    <a:lnTo>
                      <a:pt x="90" y="61"/>
                    </a:lnTo>
                    <a:lnTo>
                      <a:pt x="93" y="49"/>
                    </a:lnTo>
                    <a:lnTo>
                      <a:pt x="96" y="40"/>
                    </a:lnTo>
                    <a:lnTo>
                      <a:pt x="105" y="1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0" name="Freeform 22"/>
              <p:cNvSpPr>
                <a:spLocks/>
              </p:cNvSpPr>
              <p:nvPr/>
            </p:nvSpPr>
            <p:spPr bwMode="auto">
              <a:xfrm>
                <a:off x="4721" y="2967"/>
                <a:ext cx="50" cy="264"/>
              </a:xfrm>
              <a:custGeom>
                <a:avLst/>
                <a:gdLst>
                  <a:gd name="T0" fmla="*/ 35 w 50"/>
                  <a:gd name="T1" fmla="*/ 0 h 264"/>
                  <a:gd name="T2" fmla="*/ 0 w 50"/>
                  <a:gd name="T3" fmla="*/ 264 h 264"/>
                  <a:gd name="T4" fmla="*/ 9 w 50"/>
                  <a:gd name="T5" fmla="*/ 253 h 264"/>
                  <a:gd name="T6" fmla="*/ 12 w 50"/>
                  <a:gd name="T7" fmla="*/ 241 h 264"/>
                  <a:gd name="T8" fmla="*/ 15 w 50"/>
                  <a:gd name="T9" fmla="*/ 230 h 264"/>
                  <a:gd name="T10" fmla="*/ 18 w 50"/>
                  <a:gd name="T11" fmla="*/ 220 h 264"/>
                  <a:gd name="T12" fmla="*/ 18 w 50"/>
                  <a:gd name="T13" fmla="*/ 209 h 264"/>
                  <a:gd name="T14" fmla="*/ 20 w 50"/>
                  <a:gd name="T15" fmla="*/ 199 h 264"/>
                  <a:gd name="T16" fmla="*/ 29 w 50"/>
                  <a:gd name="T17" fmla="*/ 188 h 264"/>
                  <a:gd name="T18" fmla="*/ 47 w 50"/>
                  <a:gd name="T19" fmla="*/ 178 h 264"/>
                  <a:gd name="T20" fmla="*/ 41 w 50"/>
                  <a:gd name="T21" fmla="*/ 165 h 264"/>
                  <a:gd name="T22" fmla="*/ 38 w 50"/>
                  <a:gd name="T23" fmla="*/ 154 h 264"/>
                  <a:gd name="T24" fmla="*/ 38 w 50"/>
                  <a:gd name="T25" fmla="*/ 142 h 264"/>
                  <a:gd name="T26" fmla="*/ 41 w 50"/>
                  <a:gd name="T27" fmla="*/ 131 h 264"/>
                  <a:gd name="T28" fmla="*/ 41 w 50"/>
                  <a:gd name="T29" fmla="*/ 120 h 264"/>
                  <a:gd name="T30" fmla="*/ 44 w 50"/>
                  <a:gd name="T31" fmla="*/ 108 h 264"/>
                  <a:gd name="T32" fmla="*/ 44 w 50"/>
                  <a:gd name="T33" fmla="*/ 97 h 264"/>
                  <a:gd name="T34" fmla="*/ 50 w 50"/>
                  <a:gd name="T35" fmla="*/ 85 h 264"/>
                  <a:gd name="T36" fmla="*/ 50 w 50"/>
                  <a:gd name="T37" fmla="*/ 74 h 264"/>
                  <a:gd name="T38" fmla="*/ 50 w 50"/>
                  <a:gd name="T39" fmla="*/ 63 h 264"/>
                  <a:gd name="T40" fmla="*/ 50 w 50"/>
                  <a:gd name="T41" fmla="*/ 51 h 264"/>
                  <a:gd name="T42" fmla="*/ 50 w 50"/>
                  <a:gd name="T43" fmla="*/ 42 h 264"/>
                  <a:gd name="T44" fmla="*/ 47 w 50"/>
                  <a:gd name="T45" fmla="*/ 30 h 264"/>
                  <a:gd name="T46" fmla="*/ 44 w 50"/>
                  <a:gd name="T47" fmla="*/ 19 h 264"/>
                  <a:gd name="T48" fmla="*/ 38 w 50"/>
                  <a:gd name="T49" fmla="*/ 9 h 264"/>
                  <a:gd name="T50" fmla="*/ 35 w 50"/>
                  <a:gd name="T51" fmla="*/ 0 h 2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0" h="264">
                    <a:moveTo>
                      <a:pt x="35" y="0"/>
                    </a:moveTo>
                    <a:lnTo>
                      <a:pt x="0" y="264"/>
                    </a:lnTo>
                    <a:lnTo>
                      <a:pt x="9" y="253"/>
                    </a:lnTo>
                    <a:lnTo>
                      <a:pt x="12" y="241"/>
                    </a:lnTo>
                    <a:lnTo>
                      <a:pt x="15" y="230"/>
                    </a:lnTo>
                    <a:lnTo>
                      <a:pt x="18" y="220"/>
                    </a:lnTo>
                    <a:lnTo>
                      <a:pt x="18" y="209"/>
                    </a:lnTo>
                    <a:lnTo>
                      <a:pt x="20" y="199"/>
                    </a:lnTo>
                    <a:lnTo>
                      <a:pt x="29" y="188"/>
                    </a:lnTo>
                    <a:lnTo>
                      <a:pt x="47" y="178"/>
                    </a:lnTo>
                    <a:lnTo>
                      <a:pt x="41" y="165"/>
                    </a:lnTo>
                    <a:lnTo>
                      <a:pt x="38" y="154"/>
                    </a:lnTo>
                    <a:lnTo>
                      <a:pt x="38" y="142"/>
                    </a:lnTo>
                    <a:lnTo>
                      <a:pt x="41" y="131"/>
                    </a:lnTo>
                    <a:lnTo>
                      <a:pt x="41" y="120"/>
                    </a:lnTo>
                    <a:lnTo>
                      <a:pt x="44" y="108"/>
                    </a:lnTo>
                    <a:lnTo>
                      <a:pt x="44" y="97"/>
                    </a:lnTo>
                    <a:lnTo>
                      <a:pt x="50" y="85"/>
                    </a:lnTo>
                    <a:lnTo>
                      <a:pt x="50" y="74"/>
                    </a:lnTo>
                    <a:lnTo>
                      <a:pt x="50" y="63"/>
                    </a:lnTo>
                    <a:lnTo>
                      <a:pt x="50" y="51"/>
                    </a:lnTo>
                    <a:lnTo>
                      <a:pt x="50" y="42"/>
                    </a:lnTo>
                    <a:lnTo>
                      <a:pt x="47" y="30"/>
                    </a:lnTo>
                    <a:lnTo>
                      <a:pt x="44" y="19"/>
                    </a:lnTo>
                    <a:lnTo>
                      <a:pt x="38" y="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1" name="Freeform 23"/>
              <p:cNvSpPr>
                <a:spLocks/>
              </p:cNvSpPr>
              <p:nvPr/>
            </p:nvSpPr>
            <p:spPr bwMode="auto">
              <a:xfrm>
                <a:off x="3596" y="3062"/>
                <a:ext cx="41" cy="114"/>
              </a:xfrm>
              <a:custGeom>
                <a:avLst/>
                <a:gdLst>
                  <a:gd name="T0" fmla="*/ 41 w 41"/>
                  <a:gd name="T1" fmla="*/ 0 h 114"/>
                  <a:gd name="T2" fmla="*/ 0 w 41"/>
                  <a:gd name="T3" fmla="*/ 114 h 114"/>
                  <a:gd name="T4" fmla="*/ 23 w 41"/>
                  <a:gd name="T5" fmla="*/ 114 h 114"/>
                  <a:gd name="T6" fmla="*/ 41 w 41"/>
                  <a:gd name="T7" fmla="*/ 104 h 114"/>
                  <a:gd name="T8" fmla="*/ 38 w 41"/>
                  <a:gd name="T9" fmla="*/ 97 h 114"/>
                  <a:gd name="T10" fmla="*/ 29 w 41"/>
                  <a:gd name="T11" fmla="*/ 91 h 114"/>
                  <a:gd name="T12" fmla="*/ 41 w 41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14">
                    <a:moveTo>
                      <a:pt x="41" y="0"/>
                    </a:moveTo>
                    <a:lnTo>
                      <a:pt x="0" y="114"/>
                    </a:lnTo>
                    <a:lnTo>
                      <a:pt x="23" y="114"/>
                    </a:lnTo>
                    <a:lnTo>
                      <a:pt x="41" y="104"/>
                    </a:lnTo>
                    <a:lnTo>
                      <a:pt x="38" y="97"/>
                    </a:lnTo>
                    <a:lnTo>
                      <a:pt x="29" y="9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2" name="Freeform 24"/>
              <p:cNvSpPr>
                <a:spLocks/>
              </p:cNvSpPr>
              <p:nvPr/>
            </p:nvSpPr>
            <p:spPr bwMode="auto">
              <a:xfrm>
                <a:off x="3704" y="3161"/>
                <a:ext cx="1" cy="26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0 w 1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3" name="Freeform 25"/>
              <p:cNvSpPr>
                <a:spLocks/>
              </p:cNvSpPr>
              <p:nvPr/>
            </p:nvSpPr>
            <p:spPr bwMode="auto">
              <a:xfrm>
                <a:off x="3710" y="3225"/>
                <a:ext cx="43" cy="82"/>
              </a:xfrm>
              <a:custGeom>
                <a:avLst/>
                <a:gdLst>
                  <a:gd name="T0" fmla="*/ 29 w 43"/>
                  <a:gd name="T1" fmla="*/ 0 h 82"/>
                  <a:gd name="T2" fmla="*/ 23 w 43"/>
                  <a:gd name="T3" fmla="*/ 0 h 82"/>
                  <a:gd name="T4" fmla="*/ 17 w 43"/>
                  <a:gd name="T5" fmla="*/ 2 h 82"/>
                  <a:gd name="T6" fmla="*/ 0 w 43"/>
                  <a:gd name="T7" fmla="*/ 82 h 82"/>
                  <a:gd name="T8" fmla="*/ 43 w 43"/>
                  <a:gd name="T9" fmla="*/ 0 h 82"/>
                  <a:gd name="T10" fmla="*/ 34 w 43"/>
                  <a:gd name="T11" fmla="*/ 0 h 82"/>
                  <a:gd name="T12" fmla="*/ 29 w 43"/>
                  <a:gd name="T13" fmla="*/ 0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82">
                    <a:moveTo>
                      <a:pt x="29" y="0"/>
                    </a:moveTo>
                    <a:lnTo>
                      <a:pt x="23" y="0"/>
                    </a:lnTo>
                    <a:lnTo>
                      <a:pt x="17" y="2"/>
                    </a:lnTo>
                    <a:lnTo>
                      <a:pt x="0" y="82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4" name="Freeform 26"/>
              <p:cNvSpPr>
                <a:spLocks/>
              </p:cNvSpPr>
              <p:nvPr/>
            </p:nvSpPr>
            <p:spPr bwMode="auto">
              <a:xfrm>
                <a:off x="3837" y="3286"/>
                <a:ext cx="12" cy="17"/>
              </a:xfrm>
              <a:custGeom>
                <a:avLst/>
                <a:gdLst>
                  <a:gd name="T0" fmla="*/ 0 w 12"/>
                  <a:gd name="T1" fmla="*/ 0 h 17"/>
                  <a:gd name="T2" fmla="*/ 0 w 12"/>
                  <a:gd name="T3" fmla="*/ 17 h 17"/>
                  <a:gd name="T4" fmla="*/ 9 w 12"/>
                  <a:gd name="T5" fmla="*/ 10 h 17"/>
                  <a:gd name="T6" fmla="*/ 12 w 12"/>
                  <a:gd name="T7" fmla="*/ 0 h 17"/>
                  <a:gd name="T8" fmla="*/ 6 w 12"/>
                  <a:gd name="T9" fmla="*/ 0 h 17"/>
                  <a:gd name="T10" fmla="*/ 0 w 12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lnTo>
                      <a:pt x="0" y="17"/>
                    </a:lnTo>
                    <a:lnTo>
                      <a:pt x="9" y="1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5" name="Freeform 27"/>
              <p:cNvSpPr>
                <a:spLocks/>
              </p:cNvSpPr>
              <p:nvPr/>
            </p:nvSpPr>
            <p:spPr bwMode="auto">
              <a:xfrm>
                <a:off x="3637" y="3303"/>
                <a:ext cx="3" cy="80"/>
              </a:xfrm>
              <a:custGeom>
                <a:avLst/>
                <a:gdLst>
                  <a:gd name="T0" fmla="*/ 0 w 3"/>
                  <a:gd name="T1" fmla="*/ 0 h 80"/>
                  <a:gd name="T2" fmla="*/ 3 w 3"/>
                  <a:gd name="T3" fmla="*/ 80 h 80"/>
                  <a:gd name="T4" fmla="*/ 0 w 3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0">
                    <a:moveTo>
                      <a:pt x="0" y="0"/>
                    </a:moveTo>
                    <a:lnTo>
                      <a:pt x="3" y="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6" name="Freeform 28"/>
              <p:cNvSpPr>
                <a:spLocks/>
              </p:cNvSpPr>
              <p:nvPr/>
            </p:nvSpPr>
            <p:spPr bwMode="auto">
              <a:xfrm>
                <a:off x="3805" y="3318"/>
                <a:ext cx="32" cy="65"/>
              </a:xfrm>
              <a:custGeom>
                <a:avLst/>
                <a:gdLst>
                  <a:gd name="T0" fmla="*/ 24 w 32"/>
                  <a:gd name="T1" fmla="*/ 2 h 65"/>
                  <a:gd name="T2" fmla="*/ 0 w 32"/>
                  <a:gd name="T3" fmla="*/ 63 h 65"/>
                  <a:gd name="T4" fmla="*/ 12 w 32"/>
                  <a:gd name="T5" fmla="*/ 65 h 65"/>
                  <a:gd name="T6" fmla="*/ 32 w 32"/>
                  <a:gd name="T7" fmla="*/ 65 h 65"/>
                  <a:gd name="T8" fmla="*/ 32 w 32"/>
                  <a:gd name="T9" fmla="*/ 0 h 65"/>
                  <a:gd name="T10" fmla="*/ 27 w 32"/>
                  <a:gd name="T11" fmla="*/ 0 h 65"/>
                  <a:gd name="T12" fmla="*/ 24 w 32"/>
                  <a:gd name="T13" fmla="*/ 2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65">
                    <a:moveTo>
                      <a:pt x="24" y="2"/>
                    </a:moveTo>
                    <a:lnTo>
                      <a:pt x="0" y="63"/>
                    </a:lnTo>
                    <a:lnTo>
                      <a:pt x="12" y="65"/>
                    </a:lnTo>
                    <a:lnTo>
                      <a:pt x="32" y="65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7" name="Freeform 29"/>
              <p:cNvSpPr>
                <a:spLocks/>
              </p:cNvSpPr>
              <p:nvPr/>
            </p:nvSpPr>
            <p:spPr bwMode="auto">
              <a:xfrm>
                <a:off x="3643" y="3440"/>
                <a:ext cx="3" cy="42"/>
              </a:xfrm>
              <a:custGeom>
                <a:avLst/>
                <a:gdLst>
                  <a:gd name="T0" fmla="*/ 0 w 3"/>
                  <a:gd name="T1" fmla="*/ 0 h 42"/>
                  <a:gd name="T2" fmla="*/ 3 w 3"/>
                  <a:gd name="T3" fmla="*/ 42 h 42"/>
                  <a:gd name="T4" fmla="*/ 0 w 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2">
                    <a:moveTo>
                      <a:pt x="0" y="0"/>
                    </a:moveTo>
                    <a:lnTo>
                      <a:pt x="3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8" name="Freeform 30"/>
              <p:cNvSpPr>
                <a:spLocks/>
              </p:cNvSpPr>
              <p:nvPr/>
            </p:nvSpPr>
            <p:spPr bwMode="auto">
              <a:xfrm>
                <a:off x="3718" y="3467"/>
                <a:ext cx="15" cy="15"/>
              </a:xfrm>
              <a:custGeom>
                <a:avLst/>
                <a:gdLst>
                  <a:gd name="T0" fmla="*/ 3 w 15"/>
                  <a:gd name="T1" fmla="*/ 4 h 15"/>
                  <a:gd name="T2" fmla="*/ 0 w 15"/>
                  <a:gd name="T3" fmla="*/ 7 h 15"/>
                  <a:gd name="T4" fmla="*/ 9 w 15"/>
                  <a:gd name="T5" fmla="*/ 15 h 15"/>
                  <a:gd name="T6" fmla="*/ 15 w 15"/>
                  <a:gd name="T7" fmla="*/ 7 h 15"/>
                  <a:gd name="T8" fmla="*/ 9 w 15"/>
                  <a:gd name="T9" fmla="*/ 0 h 15"/>
                  <a:gd name="T10" fmla="*/ 6 w 15"/>
                  <a:gd name="T11" fmla="*/ 2 h 15"/>
                  <a:gd name="T12" fmla="*/ 3 w 15"/>
                  <a:gd name="T13" fmla="*/ 4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3" y="4"/>
                    </a:moveTo>
                    <a:lnTo>
                      <a:pt x="0" y="7"/>
                    </a:lnTo>
                    <a:lnTo>
                      <a:pt x="9" y="15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19" name="Freeform 31"/>
              <p:cNvSpPr>
                <a:spLocks/>
              </p:cNvSpPr>
              <p:nvPr/>
            </p:nvSpPr>
            <p:spPr bwMode="auto">
              <a:xfrm>
                <a:off x="3797" y="3518"/>
                <a:ext cx="3" cy="19"/>
              </a:xfrm>
              <a:custGeom>
                <a:avLst/>
                <a:gdLst>
                  <a:gd name="T0" fmla="*/ 0 w 3"/>
                  <a:gd name="T1" fmla="*/ 0 h 19"/>
                  <a:gd name="T2" fmla="*/ 3 w 3"/>
                  <a:gd name="T3" fmla="*/ 19 h 19"/>
                  <a:gd name="T4" fmla="*/ 0 w 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0" name="Freeform 32"/>
              <p:cNvSpPr>
                <a:spLocks/>
              </p:cNvSpPr>
              <p:nvPr/>
            </p:nvSpPr>
            <p:spPr bwMode="auto">
              <a:xfrm>
                <a:off x="3666" y="3531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1" name="Freeform 33"/>
              <p:cNvSpPr>
                <a:spLocks/>
              </p:cNvSpPr>
              <p:nvPr/>
            </p:nvSpPr>
            <p:spPr bwMode="auto">
              <a:xfrm>
                <a:off x="3683" y="3573"/>
                <a:ext cx="125" cy="207"/>
              </a:xfrm>
              <a:custGeom>
                <a:avLst/>
                <a:gdLst>
                  <a:gd name="T0" fmla="*/ 0 w 125"/>
                  <a:gd name="T1" fmla="*/ 2 h 207"/>
                  <a:gd name="T2" fmla="*/ 12 w 125"/>
                  <a:gd name="T3" fmla="*/ 207 h 207"/>
                  <a:gd name="T4" fmla="*/ 27 w 125"/>
                  <a:gd name="T5" fmla="*/ 198 h 207"/>
                  <a:gd name="T6" fmla="*/ 44 w 125"/>
                  <a:gd name="T7" fmla="*/ 190 h 207"/>
                  <a:gd name="T8" fmla="*/ 53 w 125"/>
                  <a:gd name="T9" fmla="*/ 186 h 207"/>
                  <a:gd name="T10" fmla="*/ 67 w 125"/>
                  <a:gd name="T11" fmla="*/ 183 h 207"/>
                  <a:gd name="T12" fmla="*/ 79 w 125"/>
                  <a:gd name="T13" fmla="*/ 179 h 207"/>
                  <a:gd name="T14" fmla="*/ 99 w 125"/>
                  <a:gd name="T15" fmla="*/ 179 h 207"/>
                  <a:gd name="T16" fmla="*/ 117 w 125"/>
                  <a:gd name="T17" fmla="*/ 173 h 207"/>
                  <a:gd name="T18" fmla="*/ 117 w 125"/>
                  <a:gd name="T19" fmla="*/ 164 h 207"/>
                  <a:gd name="T20" fmla="*/ 114 w 125"/>
                  <a:gd name="T21" fmla="*/ 150 h 207"/>
                  <a:gd name="T22" fmla="*/ 125 w 125"/>
                  <a:gd name="T23" fmla="*/ 141 h 207"/>
                  <a:gd name="T24" fmla="*/ 114 w 125"/>
                  <a:gd name="T25" fmla="*/ 124 h 207"/>
                  <a:gd name="T26" fmla="*/ 102 w 125"/>
                  <a:gd name="T27" fmla="*/ 107 h 207"/>
                  <a:gd name="T28" fmla="*/ 85 w 125"/>
                  <a:gd name="T29" fmla="*/ 91 h 207"/>
                  <a:gd name="T30" fmla="*/ 70 w 125"/>
                  <a:gd name="T31" fmla="*/ 76 h 207"/>
                  <a:gd name="T32" fmla="*/ 53 w 125"/>
                  <a:gd name="T33" fmla="*/ 59 h 207"/>
                  <a:gd name="T34" fmla="*/ 44 w 125"/>
                  <a:gd name="T35" fmla="*/ 44 h 207"/>
                  <a:gd name="T36" fmla="*/ 38 w 125"/>
                  <a:gd name="T37" fmla="*/ 27 h 207"/>
                  <a:gd name="T38" fmla="*/ 44 w 125"/>
                  <a:gd name="T39" fmla="*/ 12 h 207"/>
                  <a:gd name="T40" fmla="*/ 35 w 125"/>
                  <a:gd name="T41" fmla="*/ 6 h 207"/>
                  <a:gd name="T42" fmla="*/ 27 w 125"/>
                  <a:gd name="T43" fmla="*/ 4 h 207"/>
                  <a:gd name="T44" fmla="*/ 12 w 125"/>
                  <a:gd name="T45" fmla="*/ 2 h 207"/>
                  <a:gd name="T46" fmla="*/ 3 w 125"/>
                  <a:gd name="T47" fmla="*/ 0 h 207"/>
                  <a:gd name="T48" fmla="*/ 0 w 125"/>
                  <a:gd name="T49" fmla="*/ 0 h 207"/>
                  <a:gd name="T50" fmla="*/ 0 w 125"/>
                  <a:gd name="T51" fmla="*/ 2 h 2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207">
                    <a:moveTo>
                      <a:pt x="0" y="2"/>
                    </a:moveTo>
                    <a:lnTo>
                      <a:pt x="12" y="207"/>
                    </a:lnTo>
                    <a:lnTo>
                      <a:pt x="27" y="198"/>
                    </a:lnTo>
                    <a:lnTo>
                      <a:pt x="44" y="190"/>
                    </a:lnTo>
                    <a:lnTo>
                      <a:pt x="53" y="186"/>
                    </a:lnTo>
                    <a:lnTo>
                      <a:pt x="67" y="183"/>
                    </a:lnTo>
                    <a:lnTo>
                      <a:pt x="79" y="179"/>
                    </a:lnTo>
                    <a:lnTo>
                      <a:pt x="99" y="179"/>
                    </a:lnTo>
                    <a:lnTo>
                      <a:pt x="117" y="173"/>
                    </a:lnTo>
                    <a:lnTo>
                      <a:pt x="117" y="164"/>
                    </a:lnTo>
                    <a:lnTo>
                      <a:pt x="114" y="150"/>
                    </a:lnTo>
                    <a:lnTo>
                      <a:pt x="125" y="141"/>
                    </a:lnTo>
                    <a:lnTo>
                      <a:pt x="114" y="124"/>
                    </a:lnTo>
                    <a:lnTo>
                      <a:pt x="102" y="107"/>
                    </a:lnTo>
                    <a:lnTo>
                      <a:pt x="85" y="91"/>
                    </a:lnTo>
                    <a:lnTo>
                      <a:pt x="70" y="76"/>
                    </a:lnTo>
                    <a:lnTo>
                      <a:pt x="53" y="59"/>
                    </a:lnTo>
                    <a:lnTo>
                      <a:pt x="44" y="44"/>
                    </a:lnTo>
                    <a:lnTo>
                      <a:pt x="38" y="27"/>
                    </a:lnTo>
                    <a:lnTo>
                      <a:pt x="44" y="12"/>
                    </a:lnTo>
                    <a:lnTo>
                      <a:pt x="35" y="6"/>
                    </a:lnTo>
                    <a:lnTo>
                      <a:pt x="27" y="4"/>
                    </a:lnTo>
                    <a:lnTo>
                      <a:pt x="12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2" name="Freeform 34"/>
              <p:cNvSpPr>
                <a:spLocks/>
              </p:cNvSpPr>
              <p:nvPr/>
            </p:nvSpPr>
            <p:spPr bwMode="auto">
              <a:xfrm>
                <a:off x="4672" y="3607"/>
                <a:ext cx="64" cy="145"/>
              </a:xfrm>
              <a:custGeom>
                <a:avLst/>
                <a:gdLst>
                  <a:gd name="T0" fmla="*/ 46 w 64"/>
                  <a:gd name="T1" fmla="*/ 0 h 145"/>
                  <a:gd name="T2" fmla="*/ 43 w 64"/>
                  <a:gd name="T3" fmla="*/ 48 h 145"/>
                  <a:gd name="T4" fmla="*/ 29 w 64"/>
                  <a:gd name="T5" fmla="*/ 50 h 145"/>
                  <a:gd name="T6" fmla="*/ 29 w 64"/>
                  <a:gd name="T7" fmla="*/ 55 h 145"/>
                  <a:gd name="T8" fmla="*/ 29 w 64"/>
                  <a:gd name="T9" fmla="*/ 61 h 145"/>
                  <a:gd name="T10" fmla="*/ 20 w 64"/>
                  <a:gd name="T11" fmla="*/ 67 h 145"/>
                  <a:gd name="T12" fmla="*/ 32 w 64"/>
                  <a:gd name="T13" fmla="*/ 69 h 145"/>
                  <a:gd name="T14" fmla="*/ 46 w 64"/>
                  <a:gd name="T15" fmla="*/ 74 h 145"/>
                  <a:gd name="T16" fmla="*/ 0 w 64"/>
                  <a:gd name="T17" fmla="*/ 95 h 145"/>
                  <a:gd name="T18" fmla="*/ 17 w 64"/>
                  <a:gd name="T19" fmla="*/ 94 h 145"/>
                  <a:gd name="T20" fmla="*/ 35 w 64"/>
                  <a:gd name="T21" fmla="*/ 95 h 145"/>
                  <a:gd name="T22" fmla="*/ 55 w 64"/>
                  <a:gd name="T23" fmla="*/ 145 h 145"/>
                  <a:gd name="T24" fmla="*/ 64 w 64"/>
                  <a:gd name="T25" fmla="*/ 0 h 145"/>
                  <a:gd name="T26" fmla="*/ 55 w 64"/>
                  <a:gd name="T27" fmla="*/ 0 h 145"/>
                  <a:gd name="T28" fmla="*/ 46 w 64"/>
                  <a:gd name="T29" fmla="*/ 0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145">
                    <a:moveTo>
                      <a:pt x="46" y="0"/>
                    </a:moveTo>
                    <a:lnTo>
                      <a:pt x="43" y="48"/>
                    </a:lnTo>
                    <a:lnTo>
                      <a:pt x="29" y="50"/>
                    </a:lnTo>
                    <a:lnTo>
                      <a:pt x="29" y="55"/>
                    </a:lnTo>
                    <a:lnTo>
                      <a:pt x="29" y="61"/>
                    </a:lnTo>
                    <a:lnTo>
                      <a:pt x="20" y="67"/>
                    </a:lnTo>
                    <a:lnTo>
                      <a:pt x="32" y="69"/>
                    </a:lnTo>
                    <a:lnTo>
                      <a:pt x="46" y="74"/>
                    </a:lnTo>
                    <a:lnTo>
                      <a:pt x="0" y="95"/>
                    </a:lnTo>
                    <a:lnTo>
                      <a:pt x="17" y="94"/>
                    </a:lnTo>
                    <a:lnTo>
                      <a:pt x="35" y="95"/>
                    </a:lnTo>
                    <a:lnTo>
                      <a:pt x="55" y="145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3" name="Freeform 35"/>
              <p:cNvSpPr>
                <a:spLocks/>
              </p:cNvSpPr>
              <p:nvPr/>
            </p:nvSpPr>
            <p:spPr bwMode="auto">
              <a:xfrm>
                <a:off x="3730" y="3801"/>
                <a:ext cx="84" cy="124"/>
              </a:xfrm>
              <a:custGeom>
                <a:avLst/>
                <a:gdLst>
                  <a:gd name="T0" fmla="*/ 73 w 84"/>
                  <a:gd name="T1" fmla="*/ 4 h 124"/>
                  <a:gd name="T2" fmla="*/ 64 w 84"/>
                  <a:gd name="T3" fmla="*/ 14 h 124"/>
                  <a:gd name="T4" fmla="*/ 55 w 84"/>
                  <a:gd name="T5" fmla="*/ 25 h 124"/>
                  <a:gd name="T6" fmla="*/ 41 w 84"/>
                  <a:gd name="T7" fmla="*/ 36 h 124"/>
                  <a:gd name="T8" fmla="*/ 32 w 84"/>
                  <a:gd name="T9" fmla="*/ 48 h 124"/>
                  <a:gd name="T10" fmla="*/ 17 w 84"/>
                  <a:gd name="T11" fmla="*/ 57 h 124"/>
                  <a:gd name="T12" fmla="*/ 14 w 84"/>
                  <a:gd name="T13" fmla="*/ 69 h 124"/>
                  <a:gd name="T14" fmla="*/ 14 w 84"/>
                  <a:gd name="T15" fmla="*/ 80 h 124"/>
                  <a:gd name="T16" fmla="*/ 29 w 84"/>
                  <a:gd name="T17" fmla="*/ 91 h 124"/>
                  <a:gd name="T18" fmla="*/ 0 w 84"/>
                  <a:gd name="T19" fmla="*/ 110 h 124"/>
                  <a:gd name="T20" fmla="*/ 6 w 84"/>
                  <a:gd name="T21" fmla="*/ 116 h 124"/>
                  <a:gd name="T22" fmla="*/ 14 w 84"/>
                  <a:gd name="T23" fmla="*/ 124 h 124"/>
                  <a:gd name="T24" fmla="*/ 23 w 84"/>
                  <a:gd name="T25" fmla="*/ 107 h 124"/>
                  <a:gd name="T26" fmla="*/ 38 w 84"/>
                  <a:gd name="T27" fmla="*/ 90 h 124"/>
                  <a:gd name="T28" fmla="*/ 52 w 84"/>
                  <a:gd name="T29" fmla="*/ 74 h 124"/>
                  <a:gd name="T30" fmla="*/ 70 w 84"/>
                  <a:gd name="T31" fmla="*/ 61 h 124"/>
                  <a:gd name="T32" fmla="*/ 78 w 84"/>
                  <a:gd name="T33" fmla="*/ 44 h 124"/>
                  <a:gd name="T34" fmla="*/ 84 w 84"/>
                  <a:gd name="T35" fmla="*/ 31 h 124"/>
                  <a:gd name="T36" fmla="*/ 84 w 84"/>
                  <a:gd name="T37" fmla="*/ 14 h 124"/>
                  <a:gd name="T38" fmla="*/ 75 w 84"/>
                  <a:gd name="T39" fmla="*/ 0 h 124"/>
                  <a:gd name="T40" fmla="*/ 73 w 84"/>
                  <a:gd name="T41" fmla="*/ 2 h 124"/>
                  <a:gd name="T42" fmla="*/ 73 w 84"/>
                  <a:gd name="T43" fmla="*/ 4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4" h="124">
                    <a:moveTo>
                      <a:pt x="73" y="4"/>
                    </a:moveTo>
                    <a:lnTo>
                      <a:pt x="64" y="14"/>
                    </a:lnTo>
                    <a:lnTo>
                      <a:pt x="55" y="25"/>
                    </a:lnTo>
                    <a:lnTo>
                      <a:pt x="41" y="36"/>
                    </a:lnTo>
                    <a:lnTo>
                      <a:pt x="32" y="48"/>
                    </a:lnTo>
                    <a:lnTo>
                      <a:pt x="17" y="57"/>
                    </a:lnTo>
                    <a:lnTo>
                      <a:pt x="14" y="69"/>
                    </a:lnTo>
                    <a:lnTo>
                      <a:pt x="14" y="80"/>
                    </a:lnTo>
                    <a:lnTo>
                      <a:pt x="29" y="91"/>
                    </a:lnTo>
                    <a:lnTo>
                      <a:pt x="0" y="110"/>
                    </a:lnTo>
                    <a:lnTo>
                      <a:pt x="6" y="116"/>
                    </a:lnTo>
                    <a:lnTo>
                      <a:pt x="14" y="124"/>
                    </a:lnTo>
                    <a:lnTo>
                      <a:pt x="23" y="107"/>
                    </a:lnTo>
                    <a:lnTo>
                      <a:pt x="38" y="90"/>
                    </a:lnTo>
                    <a:lnTo>
                      <a:pt x="52" y="74"/>
                    </a:lnTo>
                    <a:lnTo>
                      <a:pt x="70" y="61"/>
                    </a:lnTo>
                    <a:lnTo>
                      <a:pt x="78" y="44"/>
                    </a:lnTo>
                    <a:lnTo>
                      <a:pt x="84" y="31"/>
                    </a:lnTo>
                    <a:lnTo>
                      <a:pt x="84" y="14"/>
                    </a:lnTo>
                    <a:lnTo>
                      <a:pt x="75" y="0"/>
                    </a:lnTo>
                    <a:lnTo>
                      <a:pt x="73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4" name="Freeform 36"/>
              <p:cNvSpPr>
                <a:spLocks/>
              </p:cNvSpPr>
              <p:nvPr/>
            </p:nvSpPr>
            <p:spPr bwMode="auto">
              <a:xfrm>
                <a:off x="4672" y="4045"/>
                <a:ext cx="8" cy="13"/>
              </a:xfrm>
              <a:custGeom>
                <a:avLst/>
                <a:gdLst>
                  <a:gd name="T0" fmla="*/ 3 w 8"/>
                  <a:gd name="T1" fmla="*/ 0 h 13"/>
                  <a:gd name="T2" fmla="*/ 3 w 8"/>
                  <a:gd name="T3" fmla="*/ 5 h 13"/>
                  <a:gd name="T4" fmla="*/ 3 w 8"/>
                  <a:gd name="T5" fmla="*/ 13 h 13"/>
                  <a:gd name="T6" fmla="*/ 0 w 8"/>
                  <a:gd name="T7" fmla="*/ 9 h 13"/>
                  <a:gd name="T8" fmla="*/ 6 w 8"/>
                  <a:gd name="T9" fmla="*/ 5 h 13"/>
                  <a:gd name="T10" fmla="*/ 8 w 8"/>
                  <a:gd name="T11" fmla="*/ 0 h 13"/>
                  <a:gd name="T12" fmla="*/ 3 w 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lnTo>
                      <a:pt x="3" y="5"/>
                    </a:lnTo>
                    <a:lnTo>
                      <a:pt x="3" y="13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5" name="Freeform 37"/>
              <p:cNvSpPr>
                <a:spLocks/>
              </p:cNvSpPr>
              <p:nvPr/>
            </p:nvSpPr>
            <p:spPr bwMode="auto">
              <a:xfrm>
                <a:off x="4651" y="4166"/>
                <a:ext cx="15" cy="51"/>
              </a:xfrm>
              <a:custGeom>
                <a:avLst/>
                <a:gdLst>
                  <a:gd name="T0" fmla="*/ 12 w 15"/>
                  <a:gd name="T1" fmla="*/ 0 h 51"/>
                  <a:gd name="T2" fmla="*/ 6 w 15"/>
                  <a:gd name="T3" fmla="*/ 0 h 51"/>
                  <a:gd name="T4" fmla="*/ 3 w 15"/>
                  <a:gd name="T5" fmla="*/ 2 h 51"/>
                  <a:gd name="T6" fmla="*/ 0 w 15"/>
                  <a:gd name="T7" fmla="*/ 51 h 51"/>
                  <a:gd name="T8" fmla="*/ 12 w 15"/>
                  <a:gd name="T9" fmla="*/ 38 h 51"/>
                  <a:gd name="T10" fmla="*/ 15 w 15"/>
                  <a:gd name="T11" fmla="*/ 25 h 51"/>
                  <a:gd name="T12" fmla="*/ 15 w 15"/>
                  <a:gd name="T13" fmla="*/ 12 h 51"/>
                  <a:gd name="T14" fmla="*/ 12 w 15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51"/>
                    </a:lnTo>
                    <a:lnTo>
                      <a:pt x="12" y="38"/>
                    </a:lnTo>
                    <a:lnTo>
                      <a:pt x="15" y="25"/>
                    </a:lnTo>
                    <a:lnTo>
                      <a:pt x="15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6" name="Freeform 38"/>
              <p:cNvSpPr>
                <a:spLocks/>
              </p:cNvSpPr>
              <p:nvPr/>
            </p:nvSpPr>
            <p:spPr bwMode="auto">
              <a:xfrm>
                <a:off x="4657" y="4235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2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2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7" name="Freeform 39"/>
              <p:cNvSpPr>
                <a:spLocks/>
              </p:cNvSpPr>
              <p:nvPr/>
            </p:nvSpPr>
            <p:spPr bwMode="auto">
              <a:xfrm>
                <a:off x="4657" y="4273"/>
                <a:ext cx="6" cy="64"/>
              </a:xfrm>
              <a:custGeom>
                <a:avLst/>
                <a:gdLst>
                  <a:gd name="T0" fmla="*/ 6 w 6"/>
                  <a:gd name="T1" fmla="*/ 0 h 64"/>
                  <a:gd name="T2" fmla="*/ 0 w 6"/>
                  <a:gd name="T3" fmla="*/ 64 h 64"/>
                  <a:gd name="T4" fmla="*/ 6 w 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4">
                    <a:moveTo>
                      <a:pt x="6" y="0"/>
                    </a:moveTo>
                    <a:lnTo>
                      <a:pt x="0" y="6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8" name="Freeform 40"/>
              <p:cNvSpPr>
                <a:spLocks/>
              </p:cNvSpPr>
              <p:nvPr/>
            </p:nvSpPr>
            <p:spPr bwMode="auto">
              <a:xfrm>
                <a:off x="4666" y="4351"/>
                <a:ext cx="3" cy="26"/>
              </a:xfrm>
              <a:custGeom>
                <a:avLst/>
                <a:gdLst>
                  <a:gd name="T0" fmla="*/ 0 w 3"/>
                  <a:gd name="T1" fmla="*/ 0 h 26"/>
                  <a:gd name="T2" fmla="*/ 3 w 3"/>
                  <a:gd name="T3" fmla="*/ 26 h 26"/>
                  <a:gd name="T4" fmla="*/ 0 w 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29" name="Freeform 41"/>
              <p:cNvSpPr>
                <a:spLocks/>
              </p:cNvSpPr>
              <p:nvPr/>
            </p:nvSpPr>
            <p:spPr bwMode="auto">
              <a:xfrm>
                <a:off x="3771" y="4852"/>
                <a:ext cx="11" cy="35"/>
              </a:xfrm>
              <a:custGeom>
                <a:avLst/>
                <a:gdLst>
                  <a:gd name="T0" fmla="*/ 0 w 11"/>
                  <a:gd name="T1" fmla="*/ 0 h 35"/>
                  <a:gd name="T2" fmla="*/ 0 w 11"/>
                  <a:gd name="T3" fmla="*/ 35 h 35"/>
                  <a:gd name="T4" fmla="*/ 11 w 11"/>
                  <a:gd name="T5" fmla="*/ 0 h 35"/>
                  <a:gd name="T6" fmla="*/ 5 w 11"/>
                  <a:gd name="T7" fmla="*/ 0 h 35"/>
                  <a:gd name="T8" fmla="*/ 0 w 1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lnTo>
                      <a:pt x="0" y="35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0" name="Freeform 42"/>
              <p:cNvSpPr>
                <a:spLocks/>
              </p:cNvSpPr>
              <p:nvPr/>
            </p:nvSpPr>
            <p:spPr bwMode="auto">
              <a:xfrm>
                <a:off x="3742" y="4934"/>
                <a:ext cx="1" cy="8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2 h 8"/>
                  <a:gd name="T4" fmla="*/ 0 w 1"/>
                  <a:gd name="T5" fmla="*/ 8 h 8"/>
                  <a:gd name="T6" fmla="*/ 0 w 1"/>
                  <a:gd name="T7" fmla="*/ 4 h 8"/>
                  <a:gd name="T8" fmla="*/ 0 w 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1" name="Freeform 43"/>
              <p:cNvSpPr>
                <a:spLocks/>
              </p:cNvSpPr>
              <p:nvPr/>
            </p:nvSpPr>
            <p:spPr bwMode="auto">
              <a:xfrm>
                <a:off x="3515" y="5003"/>
                <a:ext cx="229" cy="345"/>
              </a:xfrm>
              <a:custGeom>
                <a:avLst/>
                <a:gdLst>
                  <a:gd name="T0" fmla="*/ 200 w 229"/>
                  <a:gd name="T1" fmla="*/ 0 h 345"/>
                  <a:gd name="T2" fmla="*/ 189 w 229"/>
                  <a:gd name="T3" fmla="*/ 0 h 345"/>
                  <a:gd name="T4" fmla="*/ 174 w 229"/>
                  <a:gd name="T5" fmla="*/ 0 h 345"/>
                  <a:gd name="T6" fmla="*/ 151 w 229"/>
                  <a:gd name="T7" fmla="*/ 41 h 345"/>
                  <a:gd name="T8" fmla="*/ 134 w 229"/>
                  <a:gd name="T9" fmla="*/ 45 h 345"/>
                  <a:gd name="T10" fmla="*/ 119 w 229"/>
                  <a:gd name="T11" fmla="*/ 51 h 345"/>
                  <a:gd name="T12" fmla="*/ 102 w 229"/>
                  <a:gd name="T13" fmla="*/ 58 h 345"/>
                  <a:gd name="T14" fmla="*/ 87 w 229"/>
                  <a:gd name="T15" fmla="*/ 68 h 345"/>
                  <a:gd name="T16" fmla="*/ 75 w 229"/>
                  <a:gd name="T17" fmla="*/ 76 h 345"/>
                  <a:gd name="T18" fmla="*/ 67 w 229"/>
                  <a:gd name="T19" fmla="*/ 87 h 345"/>
                  <a:gd name="T20" fmla="*/ 55 w 229"/>
                  <a:gd name="T21" fmla="*/ 96 h 345"/>
                  <a:gd name="T22" fmla="*/ 46 w 229"/>
                  <a:gd name="T23" fmla="*/ 106 h 345"/>
                  <a:gd name="T24" fmla="*/ 41 w 229"/>
                  <a:gd name="T25" fmla="*/ 117 h 345"/>
                  <a:gd name="T26" fmla="*/ 35 w 229"/>
                  <a:gd name="T27" fmla="*/ 129 h 345"/>
                  <a:gd name="T28" fmla="*/ 26 w 229"/>
                  <a:gd name="T29" fmla="*/ 138 h 345"/>
                  <a:gd name="T30" fmla="*/ 23 w 229"/>
                  <a:gd name="T31" fmla="*/ 148 h 345"/>
                  <a:gd name="T32" fmla="*/ 17 w 229"/>
                  <a:gd name="T33" fmla="*/ 159 h 345"/>
                  <a:gd name="T34" fmla="*/ 14 w 229"/>
                  <a:gd name="T35" fmla="*/ 171 h 345"/>
                  <a:gd name="T36" fmla="*/ 9 w 229"/>
                  <a:gd name="T37" fmla="*/ 180 h 345"/>
                  <a:gd name="T38" fmla="*/ 6 w 229"/>
                  <a:gd name="T39" fmla="*/ 191 h 345"/>
                  <a:gd name="T40" fmla="*/ 3 w 229"/>
                  <a:gd name="T41" fmla="*/ 203 h 345"/>
                  <a:gd name="T42" fmla="*/ 0 w 229"/>
                  <a:gd name="T43" fmla="*/ 214 h 345"/>
                  <a:gd name="T44" fmla="*/ 6 w 229"/>
                  <a:gd name="T45" fmla="*/ 216 h 345"/>
                  <a:gd name="T46" fmla="*/ 20 w 229"/>
                  <a:gd name="T47" fmla="*/ 218 h 345"/>
                  <a:gd name="T48" fmla="*/ 32 w 229"/>
                  <a:gd name="T49" fmla="*/ 218 h 345"/>
                  <a:gd name="T50" fmla="*/ 46 w 229"/>
                  <a:gd name="T51" fmla="*/ 222 h 345"/>
                  <a:gd name="T52" fmla="*/ 38 w 229"/>
                  <a:gd name="T53" fmla="*/ 345 h 345"/>
                  <a:gd name="T54" fmla="*/ 163 w 229"/>
                  <a:gd name="T55" fmla="*/ 83 h 345"/>
                  <a:gd name="T56" fmla="*/ 212 w 229"/>
                  <a:gd name="T57" fmla="*/ 72 h 345"/>
                  <a:gd name="T58" fmla="*/ 229 w 229"/>
                  <a:gd name="T59" fmla="*/ 11 h 345"/>
                  <a:gd name="T60" fmla="*/ 227 w 229"/>
                  <a:gd name="T61" fmla="*/ 5 h 345"/>
                  <a:gd name="T62" fmla="*/ 224 w 229"/>
                  <a:gd name="T63" fmla="*/ 0 h 345"/>
                  <a:gd name="T64" fmla="*/ 212 w 229"/>
                  <a:gd name="T65" fmla="*/ 0 h 345"/>
                  <a:gd name="T66" fmla="*/ 200 w 229"/>
                  <a:gd name="T67" fmla="*/ 0 h 3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9" h="345">
                    <a:moveTo>
                      <a:pt x="200" y="0"/>
                    </a:moveTo>
                    <a:lnTo>
                      <a:pt x="189" y="0"/>
                    </a:lnTo>
                    <a:lnTo>
                      <a:pt x="174" y="0"/>
                    </a:lnTo>
                    <a:lnTo>
                      <a:pt x="151" y="41"/>
                    </a:lnTo>
                    <a:lnTo>
                      <a:pt x="134" y="45"/>
                    </a:lnTo>
                    <a:lnTo>
                      <a:pt x="119" y="51"/>
                    </a:lnTo>
                    <a:lnTo>
                      <a:pt x="102" y="58"/>
                    </a:lnTo>
                    <a:lnTo>
                      <a:pt x="87" y="68"/>
                    </a:lnTo>
                    <a:lnTo>
                      <a:pt x="75" y="76"/>
                    </a:lnTo>
                    <a:lnTo>
                      <a:pt x="67" y="87"/>
                    </a:lnTo>
                    <a:lnTo>
                      <a:pt x="55" y="96"/>
                    </a:lnTo>
                    <a:lnTo>
                      <a:pt x="46" y="106"/>
                    </a:lnTo>
                    <a:lnTo>
                      <a:pt x="41" y="117"/>
                    </a:lnTo>
                    <a:lnTo>
                      <a:pt x="35" y="129"/>
                    </a:lnTo>
                    <a:lnTo>
                      <a:pt x="26" y="138"/>
                    </a:lnTo>
                    <a:lnTo>
                      <a:pt x="23" y="148"/>
                    </a:lnTo>
                    <a:lnTo>
                      <a:pt x="17" y="159"/>
                    </a:lnTo>
                    <a:lnTo>
                      <a:pt x="14" y="171"/>
                    </a:lnTo>
                    <a:lnTo>
                      <a:pt x="9" y="180"/>
                    </a:lnTo>
                    <a:lnTo>
                      <a:pt x="6" y="191"/>
                    </a:lnTo>
                    <a:lnTo>
                      <a:pt x="3" y="203"/>
                    </a:lnTo>
                    <a:lnTo>
                      <a:pt x="0" y="214"/>
                    </a:lnTo>
                    <a:lnTo>
                      <a:pt x="6" y="216"/>
                    </a:lnTo>
                    <a:lnTo>
                      <a:pt x="20" y="218"/>
                    </a:lnTo>
                    <a:lnTo>
                      <a:pt x="32" y="218"/>
                    </a:lnTo>
                    <a:lnTo>
                      <a:pt x="46" y="222"/>
                    </a:lnTo>
                    <a:lnTo>
                      <a:pt x="38" y="345"/>
                    </a:lnTo>
                    <a:lnTo>
                      <a:pt x="163" y="83"/>
                    </a:lnTo>
                    <a:lnTo>
                      <a:pt x="212" y="72"/>
                    </a:lnTo>
                    <a:lnTo>
                      <a:pt x="229" y="11"/>
                    </a:lnTo>
                    <a:lnTo>
                      <a:pt x="227" y="5"/>
                    </a:lnTo>
                    <a:lnTo>
                      <a:pt x="224" y="0"/>
                    </a:lnTo>
                    <a:lnTo>
                      <a:pt x="212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2" name="Freeform 44"/>
              <p:cNvSpPr>
                <a:spLocks/>
              </p:cNvSpPr>
              <p:nvPr/>
            </p:nvSpPr>
            <p:spPr bwMode="auto">
              <a:xfrm>
                <a:off x="3867" y="5145"/>
                <a:ext cx="23" cy="127"/>
              </a:xfrm>
              <a:custGeom>
                <a:avLst/>
                <a:gdLst>
                  <a:gd name="T0" fmla="*/ 8 w 23"/>
                  <a:gd name="T1" fmla="*/ 0 h 127"/>
                  <a:gd name="T2" fmla="*/ 0 w 23"/>
                  <a:gd name="T3" fmla="*/ 127 h 127"/>
                  <a:gd name="T4" fmla="*/ 14 w 23"/>
                  <a:gd name="T5" fmla="*/ 110 h 127"/>
                  <a:gd name="T6" fmla="*/ 23 w 23"/>
                  <a:gd name="T7" fmla="*/ 95 h 127"/>
                  <a:gd name="T8" fmla="*/ 23 w 23"/>
                  <a:gd name="T9" fmla="*/ 80 h 127"/>
                  <a:gd name="T10" fmla="*/ 17 w 23"/>
                  <a:gd name="T11" fmla="*/ 65 h 127"/>
                  <a:gd name="T12" fmla="*/ 8 w 23"/>
                  <a:gd name="T13" fmla="*/ 48 h 127"/>
                  <a:gd name="T14" fmla="*/ 2 w 23"/>
                  <a:gd name="T15" fmla="*/ 32 h 127"/>
                  <a:gd name="T16" fmla="*/ 0 w 23"/>
                  <a:gd name="T17" fmla="*/ 15 h 127"/>
                  <a:gd name="T18" fmla="*/ 8 w 23"/>
                  <a:gd name="T19" fmla="*/ 0 h 1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27">
                    <a:moveTo>
                      <a:pt x="8" y="0"/>
                    </a:moveTo>
                    <a:lnTo>
                      <a:pt x="0" y="127"/>
                    </a:lnTo>
                    <a:lnTo>
                      <a:pt x="14" y="110"/>
                    </a:lnTo>
                    <a:lnTo>
                      <a:pt x="23" y="95"/>
                    </a:lnTo>
                    <a:lnTo>
                      <a:pt x="23" y="80"/>
                    </a:lnTo>
                    <a:lnTo>
                      <a:pt x="17" y="65"/>
                    </a:lnTo>
                    <a:lnTo>
                      <a:pt x="8" y="48"/>
                    </a:lnTo>
                    <a:lnTo>
                      <a:pt x="2" y="32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3" name="Freeform 45"/>
              <p:cNvSpPr>
                <a:spLocks/>
              </p:cNvSpPr>
              <p:nvPr/>
            </p:nvSpPr>
            <p:spPr bwMode="auto">
              <a:xfrm>
                <a:off x="3736" y="5160"/>
                <a:ext cx="64" cy="183"/>
              </a:xfrm>
              <a:custGeom>
                <a:avLst/>
                <a:gdLst>
                  <a:gd name="T0" fmla="*/ 52 w 64"/>
                  <a:gd name="T1" fmla="*/ 4 h 183"/>
                  <a:gd name="T2" fmla="*/ 0 w 64"/>
                  <a:gd name="T3" fmla="*/ 183 h 183"/>
                  <a:gd name="T4" fmla="*/ 52 w 64"/>
                  <a:gd name="T5" fmla="*/ 164 h 183"/>
                  <a:gd name="T6" fmla="*/ 64 w 64"/>
                  <a:gd name="T7" fmla="*/ 0 h 183"/>
                  <a:gd name="T8" fmla="*/ 58 w 64"/>
                  <a:gd name="T9" fmla="*/ 2 h 183"/>
                  <a:gd name="T10" fmla="*/ 52 w 64"/>
                  <a:gd name="T11" fmla="*/ 4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183">
                    <a:moveTo>
                      <a:pt x="52" y="4"/>
                    </a:moveTo>
                    <a:lnTo>
                      <a:pt x="0" y="183"/>
                    </a:lnTo>
                    <a:lnTo>
                      <a:pt x="52" y="16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4" name="Freeform 46"/>
              <p:cNvSpPr>
                <a:spLocks/>
              </p:cNvSpPr>
              <p:nvPr/>
            </p:nvSpPr>
            <p:spPr bwMode="auto">
              <a:xfrm>
                <a:off x="4846" y="5147"/>
                <a:ext cx="64" cy="441"/>
              </a:xfrm>
              <a:custGeom>
                <a:avLst/>
                <a:gdLst>
                  <a:gd name="T0" fmla="*/ 50 w 64"/>
                  <a:gd name="T1" fmla="*/ 0 h 441"/>
                  <a:gd name="T2" fmla="*/ 38 w 64"/>
                  <a:gd name="T3" fmla="*/ 0 h 441"/>
                  <a:gd name="T4" fmla="*/ 26 w 64"/>
                  <a:gd name="T5" fmla="*/ 2 h 441"/>
                  <a:gd name="T6" fmla="*/ 0 w 64"/>
                  <a:gd name="T7" fmla="*/ 439 h 441"/>
                  <a:gd name="T8" fmla="*/ 6 w 64"/>
                  <a:gd name="T9" fmla="*/ 441 h 441"/>
                  <a:gd name="T10" fmla="*/ 18 w 64"/>
                  <a:gd name="T11" fmla="*/ 441 h 441"/>
                  <a:gd name="T12" fmla="*/ 29 w 64"/>
                  <a:gd name="T13" fmla="*/ 439 h 441"/>
                  <a:gd name="T14" fmla="*/ 41 w 64"/>
                  <a:gd name="T15" fmla="*/ 439 h 441"/>
                  <a:gd name="T16" fmla="*/ 64 w 64"/>
                  <a:gd name="T17" fmla="*/ 2 h 441"/>
                  <a:gd name="T18" fmla="*/ 55 w 64"/>
                  <a:gd name="T19" fmla="*/ 0 h 441"/>
                  <a:gd name="T20" fmla="*/ 50 w 64"/>
                  <a:gd name="T21" fmla="*/ 0 h 4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441">
                    <a:moveTo>
                      <a:pt x="50" y="0"/>
                    </a:moveTo>
                    <a:lnTo>
                      <a:pt x="38" y="0"/>
                    </a:lnTo>
                    <a:lnTo>
                      <a:pt x="26" y="2"/>
                    </a:lnTo>
                    <a:lnTo>
                      <a:pt x="0" y="439"/>
                    </a:lnTo>
                    <a:lnTo>
                      <a:pt x="6" y="441"/>
                    </a:lnTo>
                    <a:lnTo>
                      <a:pt x="18" y="441"/>
                    </a:lnTo>
                    <a:lnTo>
                      <a:pt x="29" y="439"/>
                    </a:lnTo>
                    <a:lnTo>
                      <a:pt x="41" y="439"/>
                    </a:lnTo>
                    <a:lnTo>
                      <a:pt x="64" y="2"/>
                    </a:lnTo>
                    <a:lnTo>
                      <a:pt x="55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5" name="Freeform 47"/>
              <p:cNvSpPr>
                <a:spLocks/>
              </p:cNvSpPr>
              <p:nvPr/>
            </p:nvSpPr>
            <p:spPr bwMode="auto">
              <a:xfrm>
                <a:off x="4462" y="5497"/>
                <a:ext cx="32" cy="80"/>
              </a:xfrm>
              <a:custGeom>
                <a:avLst/>
                <a:gdLst>
                  <a:gd name="T0" fmla="*/ 18 w 32"/>
                  <a:gd name="T1" fmla="*/ 2 h 80"/>
                  <a:gd name="T2" fmla="*/ 0 w 32"/>
                  <a:gd name="T3" fmla="*/ 80 h 80"/>
                  <a:gd name="T4" fmla="*/ 32 w 32"/>
                  <a:gd name="T5" fmla="*/ 0 h 80"/>
                  <a:gd name="T6" fmla="*/ 24 w 32"/>
                  <a:gd name="T7" fmla="*/ 0 h 80"/>
                  <a:gd name="T8" fmla="*/ 18 w 32"/>
                  <a:gd name="T9" fmla="*/ 2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0">
                    <a:moveTo>
                      <a:pt x="18" y="2"/>
                    </a:moveTo>
                    <a:lnTo>
                      <a:pt x="0" y="8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6" name="Freeform 48"/>
              <p:cNvSpPr>
                <a:spLocks/>
              </p:cNvSpPr>
              <p:nvPr/>
            </p:nvSpPr>
            <p:spPr bwMode="auto">
              <a:xfrm>
                <a:off x="3884" y="5820"/>
                <a:ext cx="58" cy="13"/>
              </a:xfrm>
              <a:custGeom>
                <a:avLst/>
                <a:gdLst>
                  <a:gd name="T0" fmla="*/ 44 w 58"/>
                  <a:gd name="T1" fmla="*/ 2 h 13"/>
                  <a:gd name="T2" fmla="*/ 23 w 58"/>
                  <a:gd name="T3" fmla="*/ 0 h 13"/>
                  <a:gd name="T4" fmla="*/ 3 w 58"/>
                  <a:gd name="T5" fmla="*/ 4 h 13"/>
                  <a:gd name="T6" fmla="*/ 0 w 58"/>
                  <a:gd name="T7" fmla="*/ 7 h 13"/>
                  <a:gd name="T8" fmla="*/ 15 w 58"/>
                  <a:gd name="T9" fmla="*/ 9 h 13"/>
                  <a:gd name="T10" fmla="*/ 29 w 58"/>
                  <a:gd name="T11" fmla="*/ 11 h 13"/>
                  <a:gd name="T12" fmla="*/ 44 w 58"/>
                  <a:gd name="T13" fmla="*/ 13 h 13"/>
                  <a:gd name="T14" fmla="*/ 55 w 58"/>
                  <a:gd name="T15" fmla="*/ 11 h 13"/>
                  <a:gd name="T16" fmla="*/ 58 w 58"/>
                  <a:gd name="T17" fmla="*/ 7 h 13"/>
                  <a:gd name="T18" fmla="*/ 58 w 58"/>
                  <a:gd name="T19" fmla="*/ 4 h 13"/>
                  <a:gd name="T20" fmla="*/ 55 w 58"/>
                  <a:gd name="T21" fmla="*/ 2 h 13"/>
                  <a:gd name="T22" fmla="*/ 49 w 58"/>
                  <a:gd name="T23" fmla="*/ 2 h 13"/>
                  <a:gd name="T24" fmla="*/ 44 w 58"/>
                  <a:gd name="T25" fmla="*/ 2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13">
                    <a:moveTo>
                      <a:pt x="44" y="2"/>
                    </a:moveTo>
                    <a:lnTo>
                      <a:pt x="23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5" y="9"/>
                    </a:lnTo>
                    <a:lnTo>
                      <a:pt x="29" y="11"/>
                    </a:lnTo>
                    <a:lnTo>
                      <a:pt x="44" y="13"/>
                    </a:lnTo>
                    <a:lnTo>
                      <a:pt x="55" y="11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5" y="2"/>
                    </a:lnTo>
                    <a:lnTo>
                      <a:pt x="49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7" name="Freeform 49"/>
              <p:cNvSpPr>
                <a:spLocks/>
              </p:cNvSpPr>
              <p:nvPr/>
            </p:nvSpPr>
            <p:spPr bwMode="auto">
              <a:xfrm>
                <a:off x="3727" y="5962"/>
                <a:ext cx="154" cy="52"/>
              </a:xfrm>
              <a:custGeom>
                <a:avLst/>
                <a:gdLst>
                  <a:gd name="T0" fmla="*/ 73 w 154"/>
                  <a:gd name="T1" fmla="*/ 4 h 52"/>
                  <a:gd name="T2" fmla="*/ 0 w 154"/>
                  <a:gd name="T3" fmla="*/ 19 h 52"/>
                  <a:gd name="T4" fmla="*/ 0 w 154"/>
                  <a:gd name="T5" fmla="*/ 25 h 52"/>
                  <a:gd name="T6" fmla="*/ 23 w 154"/>
                  <a:gd name="T7" fmla="*/ 27 h 52"/>
                  <a:gd name="T8" fmla="*/ 49 w 154"/>
                  <a:gd name="T9" fmla="*/ 29 h 52"/>
                  <a:gd name="T10" fmla="*/ 67 w 154"/>
                  <a:gd name="T11" fmla="*/ 36 h 52"/>
                  <a:gd name="T12" fmla="*/ 73 w 154"/>
                  <a:gd name="T13" fmla="*/ 40 h 52"/>
                  <a:gd name="T14" fmla="*/ 78 w 154"/>
                  <a:gd name="T15" fmla="*/ 48 h 52"/>
                  <a:gd name="T16" fmla="*/ 99 w 154"/>
                  <a:gd name="T17" fmla="*/ 48 h 52"/>
                  <a:gd name="T18" fmla="*/ 119 w 154"/>
                  <a:gd name="T19" fmla="*/ 52 h 52"/>
                  <a:gd name="T20" fmla="*/ 137 w 154"/>
                  <a:gd name="T21" fmla="*/ 40 h 52"/>
                  <a:gd name="T22" fmla="*/ 154 w 154"/>
                  <a:gd name="T23" fmla="*/ 23 h 52"/>
                  <a:gd name="T24" fmla="*/ 148 w 154"/>
                  <a:gd name="T25" fmla="*/ 14 h 52"/>
                  <a:gd name="T26" fmla="*/ 137 w 154"/>
                  <a:gd name="T27" fmla="*/ 8 h 52"/>
                  <a:gd name="T28" fmla="*/ 116 w 154"/>
                  <a:gd name="T29" fmla="*/ 2 h 52"/>
                  <a:gd name="T30" fmla="*/ 90 w 154"/>
                  <a:gd name="T31" fmla="*/ 0 h 52"/>
                  <a:gd name="T32" fmla="*/ 81 w 154"/>
                  <a:gd name="T33" fmla="*/ 2 h 52"/>
                  <a:gd name="T34" fmla="*/ 73 w 154"/>
                  <a:gd name="T35" fmla="*/ 4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4" h="52">
                    <a:moveTo>
                      <a:pt x="73" y="4"/>
                    </a:moveTo>
                    <a:lnTo>
                      <a:pt x="0" y="19"/>
                    </a:lnTo>
                    <a:lnTo>
                      <a:pt x="0" y="25"/>
                    </a:lnTo>
                    <a:lnTo>
                      <a:pt x="23" y="27"/>
                    </a:lnTo>
                    <a:lnTo>
                      <a:pt x="49" y="29"/>
                    </a:lnTo>
                    <a:lnTo>
                      <a:pt x="67" y="36"/>
                    </a:lnTo>
                    <a:lnTo>
                      <a:pt x="73" y="40"/>
                    </a:lnTo>
                    <a:lnTo>
                      <a:pt x="78" y="48"/>
                    </a:lnTo>
                    <a:lnTo>
                      <a:pt x="99" y="48"/>
                    </a:lnTo>
                    <a:lnTo>
                      <a:pt x="119" y="52"/>
                    </a:lnTo>
                    <a:lnTo>
                      <a:pt x="137" y="40"/>
                    </a:lnTo>
                    <a:lnTo>
                      <a:pt x="154" y="23"/>
                    </a:lnTo>
                    <a:lnTo>
                      <a:pt x="148" y="14"/>
                    </a:lnTo>
                    <a:lnTo>
                      <a:pt x="137" y="8"/>
                    </a:lnTo>
                    <a:lnTo>
                      <a:pt x="116" y="2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8" name="Freeform 50"/>
              <p:cNvSpPr>
                <a:spLocks/>
              </p:cNvSpPr>
              <p:nvPr/>
            </p:nvSpPr>
            <p:spPr bwMode="auto">
              <a:xfrm>
                <a:off x="3925" y="6282"/>
                <a:ext cx="11" cy="9"/>
              </a:xfrm>
              <a:custGeom>
                <a:avLst/>
                <a:gdLst>
                  <a:gd name="T0" fmla="*/ 11 w 11"/>
                  <a:gd name="T1" fmla="*/ 0 h 9"/>
                  <a:gd name="T2" fmla="*/ 5 w 11"/>
                  <a:gd name="T3" fmla="*/ 3 h 9"/>
                  <a:gd name="T4" fmla="*/ 0 w 11"/>
                  <a:gd name="T5" fmla="*/ 9 h 9"/>
                  <a:gd name="T6" fmla="*/ 0 w 11"/>
                  <a:gd name="T7" fmla="*/ 5 h 9"/>
                  <a:gd name="T8" fmla="*/ 5 w 11"/>
                  <a:gd name="T9" fmla="*/ 3 h 9"/>
                  <a:gd name="T10" fmla="*/ 11 w 1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5" y="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39" name="Freeform 51"/>
              <p:cNvSpPr>
                <a:spLocks/>
              </p:cNvSpPr>
              <p:nvPr/>
            </p:nvSpPr>
            <p:spPr bwMode="auto">
              <a:xfrm>
                <a:off x="3771" y="6514"/>
                <a:ext cx="3" cy="41"/>
              </a:xfrm>
              <a:custGeom>
                <a:avLst/>
                <a:gdLst>
                  <a:gd name="T0" fmla="*/ 0 w 3"/>
                  <a:gd name="T1" fmla="*/ 0 h 41"/>
                  <a:gd name="T2" fmla="*/ 3 w 3"/>
                  <a:gd name="T3" fmla="*/ 41 h 41"/>
                  <a:gd name="T4" fmla="*/ 0 w 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1">
                    <a:moveTo>
                      <a:pt x="0" y="0"/>
                    </a:moveTo>
                    <a:lnTo>
                      <a:pt x="3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0" name="Freeform 52"/>
              <p:cNvSpPr>
                <a:spLocks/>
              </p:cNvSpPr>
              <p:nvPr/>
            </p:nvSpPr>
            <p:spPr bwMode="auto">
              <a:xfrm>
                <a:off x="2593" y="7916"/>
                <a:ext cx="82" cy="40"/>
              </a:xfrm>
              <a:custGeom>
                <a:avLst/>
                <a:gdLst>
                  <a:gd name="T0" fmla="*/ 29 w 82"/>
                  <a:gd name="T1" fmla="*/ 40 h 40"/>
                  <a:gd name="T2" fmla="*/ 35 w 82"/>
                  <a:gd name="T3" fmla="*/ 38 h 40"/>
                  <a:gd name="T4" fmla="*/ 41 w 82"/>
                  <a:gd name="T5" fmla="*/ 38 h 40"/>
                  <a:gd name="T6" fmla="*/ 64 w 82"/>
                  <a:gd name="T7" fmla="*/ 29 h 40"/>
                  <a:gd name="T8" fmla="*/ 82 w 82"/>
                  <a:gd name="T9" fmla="*/ 16 h 40"/>
                  <a:gd name="T10" fmla="*/ 79 w 82"/>
                  <a:gd name="T11" fmla="*/ 10 h 40"/>
                  <a:gd name="T12" fmla="*/ 76 w 82"/>
                  <a:gd name="T13" fmla="*/ 6 h 40"/>
                  <a:gd name="T14" fmla="*/ 64 w 82"/>
                  <a:gd name="T15" fmla="*/ 0 h 40"/>
                  <a:gd name="T16" fmla="*/ 53 w 82"/>
                  <a:gd name="T17" fmla="*/ 0 h 40"/>
                  <a:gd name="T18" fmla="*/ 35 w 82"/>
                  <a:gd name="T19" fmla="*/ 0 h 40"/>
                  <a:gd name="T20" fmla="*/ 21 w 82"/>
                  <a:gd name="T21" fmla="*/ 6 h 40"/>
                  <a:gd name="T22" fmla="*/ 6 w 82"/>
                  <a:gd name="T23" fmla="*/ 12 h 40"/>
                  <a:gd name="T24" fmla="*/ 0 w 82"/>
                  <a:gd name="T25" fmla="*/ 21 h 40"/>
                  <a:gd name="T26" fmla="*/ 9 w 82"/>
                  <a:gd name="T27" fmla="*/ 40 h 40"/>
                  <a:gd name="T28" fmla="*/ 15 w 82"/>
                  <a:gd name="T29" fmla="*/ 40 h 40"/>
                  <a:gd name="T30" fmla="*/ 29 w 82"/>
                  <a:gd name="T31" fmla="*/ 4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40">
                    <a:moveTo>
                      <a:pt x="29" y="40"/>
                    </a:moveTo>
                    <a:lnTo>
                      <a:pt x="35" y="38"/>
                    </a:lnTo>
                    <a:lnTo>
                      <a:pt x="41" y="38"/>
                    </a:lnTo>
                    <a:lnTo>
                      <a:pt x="64" y="29"/>
                    </a:lnTo>
                    <a:lnTo>
                      <a:pt x="82" y="16"/>
                    </a:lnTo>
                    <a:lnTo>
                      <a:pt x="79" y="10"/>
                    </a:lnTo>
                    <a:lnTo>
                      <a:pt x="76" y="6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35" y="0"/>
                    </a:lnTo>
                    <a:lnTo>
                      <a:pt x="21" y="6"/>
                    </a:lnTo>
                    <a:lnTo>
                      <a:pt x="6" y="12"/>
                    </a:lnTo>
                    <a:lnTo>
                      <a:pt x="0" y="21"/>
                    </a:lnTo>
                    <a:lnTo>
                      <a:pt x="9" y="40"/>
                    </a:lnTo>
                    <a:lnTo>
                      <a:pt x="15" y="40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1" name="Freeform 53"/>
              <p:cNvSpPr>
                <a:spLocks/>
              </p:cNvSpPr>
              <p:nvPr/>
            </p:nvSpPr>
            <p:spPr bwMode="auto">
              <a:xfrm>
                <a:off x="3195" y="7637"/>
                <a:ext cx="128" cy="238"/>
              </a:xfrm>
              <a:custGeom>
                <a:avLst/>
                <a:gdLst>
                  <a:gd name="T0" fmla="*/ 38 w 128"/>
                  <a:gd name="T1" fmla="*/ 238 h 238"/>
                  <a:gd name="T2" fmla="*/ 49 w 128"/>
                  <a:gd name="T3" fmla="*/ 236 h 238"/>
                  <a:gd name="T4" fmla="*/ 64 w 128"/>
                  <a:gd name="T5" fmla="*/ 232 h 238"/>
                  <a:gd name="T6" fmla="*/ 79 w 128"/>
                  <a:gd name="T7" fmla="*/ 220 h 238"/>
                  <a:gd name="T8" fmla="*/ 93 w 128"/>
                  <a:gd name="T9" fmla="*/ 209 h 238"/>
                  <a:gd name="T10" fmla="*/ 105 w 128"/>
                  <a:gd name="T11" fmla="*/ 196 h 238"/>
                  <a:gd name="T12" fmla="*/ 116 w 128"/>
                  <a:gd name="T13" fmla="*/ 182 h 238"/>
                  <a:gd name="T14" fmla="*/ 122 w 128"/>
                  <a:gd name="T15" fmla="*/ 167 h 238"/>
                  <a:gd name="T16" fmla="*/ 128 w 128"/>
                  <a:gd name="T17" fmla="*/ 154 h 238"/>
                  <a:gd name="T18" fmla="*/ 128 w 128"/>
                  <a:gd name="T19" fmla="*/ 141 h 238"/>
                  <a:gd name="T20" fmla="*/ 128 w 128"/>
                  <a:gd name="T21" fmla="*/ 129 h 238"/>
                  <a:gd name="T22" fmla="*/ 111 w 128"/>
                  <a:gd name="T23" fmla="*/ 114 h 238"/>
                  <a:gd name="T24" fmla="*/ 102 w 128"/>
                  <a:gd name="T25" fmla="*/ 99 h 238"/>
                  <a:gd name="T26" fmla="*/ 96 w 128"/>
                  <a:gd name="T27" fmla="*/ 84 h 238"/>
                  <a:gd name="T28" fmla="*/ 99 w 128"/>
                  <a:gd name="T29" fmla="*/ 68 h 238"/>
                  <a:gd name="T30" fmla="*/ 99 w 128"/>
                  <a:gd name="T31" fmla="*/ 51 h 238"/>
                  <a:gd name="T32" fmla="*/ 99 w 128"/>
                  <a:gd name="T33" fmla="*/ 34 h 238"/>
                  <a:gd name="T34" fmla="*/ 99 w 128"/>
                  <a:gd name="T35" fmla="*/ 17 h 238"/>
                  <a:gd name="T36" fmla="*/ 99 w 128"/>
                  <a:gd name="T37" fmla="*/ 2 h 238"/>
                  <a:gd name="T38" fmla="*/ 79 w 128"/>
                  <a:gd name="T39" fmla="*/ 0 h 238"/>
                  <a:gd name="T40" fmla="*/ 61 w 128"/>
                  <a:gd name="T41" fmla="*/ 6 h 238"/>
                  <a:gd name="T42" fmla="*/ 41 w 128"/>
                  <a:gd name="T43" fmla="*/ 165 h 238"/>
                  <a:gd name="T44" fmla="*/ 0 w 128"/>
                  <a:gd name="T45" fmla="*/ 228 h 238"/>
                  <a:gd name="T46" fmla="*/ 3 w 128"/>
                  <a:gd name="T47" fmla="*/ 230 h 238"/>
                  <a:gd name="T48" fmla="*/ 12 w 128"/>
                  <a:gd name="T49" fmla="*/ 234 h 238"/>
                  <a:gd name="T50" fmla="*/ 20 w 128"/>
                  <a:gd name="T51" fmla="*/ 236 h 238"/>
                  <a:gd name="T52" fmla="*/ 38 w 128"/>
                  <a:gd name="T53" fmla="*/ 238 h 23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238">
                    <a:moveTo>
                      <a:pt x="38" y="238"/>
                    </a:moveTo>
                    <a:lnTo>
                      <a:pt x="49" y="236"/>
                    </a:lnTo>
                    <a:lnTo>
                      <a:pt x="64" y="232"/>
                    </a:lnTo>
                    <a:lnTo>
                      <a:pt x="79" y="220"/>
                    </a:lnTo>
                    <a:lnTo>
                      <a:pt x="93" y="209"/>
                    </a:lnTo>
                    <a:lnTo>
                      <a:pt x="105" y="196"/>
                    </a:lnTo>
                    <a:lnTo>
                      <a:pt x="116" y="182"/>
                    </a:lnTo>
                    <a:lnTo>
                      <a:pt x="122" y="167"/>
                    </a:lnTo>
                    <a:lnTo>
                      <a:pt x="128" y="154"/>
                    </a:lnTo>
                    <a:lnTo>
                      <a:pt x="128" y="141"/>
                    </a:lnTo>
                    <a:lnTo>
                      <a:pt x="128" y="129"/>
                    </a:lnTo>
                    <a:lnTo>
                      <a:pt x="111" y="114"/>
                    </a:lnTo>
                    <a:lnTo>
                      <a:pt x="102" y="99"/>
                    </a:lnTo>
                    <a:lnTo>
                      <a:pt x="96" y="84"/>
                    </a:lnTo>
                    <a:lnTo>
                      <a:pt x="99" y="68"/>
                    </a:lnTo>
                    <a:lnTo>
                      <a:pt x="99" y="51"/>
                    </a:lnTo>
                    <a:lnTo>
                      <a:pt x="99" y="34"/>
                    </a:lnTo>
                    <a:lnTo>
                      <a:pt x="99" y="17"/>
                    </a:lnTo>
                    <a:lnTo>
                      <a:pt x="99" y="2"/>
                    </a:lnTo>
                    <a:lnTo>
                      <a:pt x="79" y="0"/>
                    </a:lnTo>
                    <a:lnTo>
                      <a:pt x="61" y="6"/>
                    </a:lnTo>
                    <a:lnTo>
                      <a:pt x="41" y="165"/>
                    </a:lnTo>
                    <a:lnTo>
                      <a:pt x="0" y="228"/>
                    </a:lnTo>
                    <a:lnTo>
                      <a:pt x="3" y="230"/>
                    </a:lnTo>
                    <a:lnTo>
                      <a:pt x="12" y="234"/>
                    </a:lnTo>
                    <a:lnTo>
                      <a:pt x="20" y="236"/>
                    </a:lnTo>
                    <a:lnTo>
                      <a:pt x="38" y="23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2" name="Freeform 54"/>
              <p:cNvSpPr>
                <a:spLocks/>
              </p:cNvSpPr>
              <p:nvPr/>
            </p:nvSpPr>
            <p:spPr bwMode="auto">
              <a:xfrm>
                <a:off x="3242" y="7553"/>
                <a:ext cx="69" cy="29"/>
              </a:xfrm>
              <a:custGeom>
                <a:avLst/>
                <a:gdLst>
                  <a:gd name="T0" fmla="*/ 14 w 69"/>
                  <a:gd name="T1" fmla="*/ 29 h 29"/>
                  <a:gd name="T2" fmla="*/ 26 w 69"/>
                  <a:gd name="T3" fmla="*/ 27 h 29"/>
                  <a:gd name="T4" fmla="*/ 40 w 69"/>
                  <a:gd name="T5" fmla="*/ 27 h 29"/>
                  <a:gd name="T6" fmla="*/ 55 w 69"/>
                  <a:gd name="T7" fmla="*/ 17 h 29"/>
                  <a:gd name="T8" fmla="*/ 69 w 69"/>
                  <a:gd name="T9" fmla="*/ 8 h 29"/>
                  <a:gd name="T10" fmla="*/ 52 w 69"/>
                  <a:gd name="T11" fmla="*/ 0 h 29"/>
                  <a:gd name="T12" fmla="*/ 29 w 69"/>
                  <a:gd name="T13" fmla="*/ 0 h 29"/>
                  <a:gd name="T14" fmla="*/ 11 w 69"/>
                  <a:gd name="T15" fmla="*/ 2 h 29"/>
                  <a:gd name="T16" fmla="*/ 2 w 69"/>
                  <a:gd name="T17" fmla="*/ 10 h 29"/>
                  <a:gd name="T18" fmla="*/ 0 w 69"/>
                  <a:gd name="T19" fmla="*/ 17 h 29"/>
                  <a:gd name="T20" fmla="*/ 0 w 69"/>
                  <a:gd name="T21" fmla="*/ 27 h 29"/>
                  <a:gd name="T22" fmla="*/ 5 w 69"/>
                  <a:gd name="T23" fmla="*/ 27 h 29"/>
                  <a:gd name="T24" fmla="*/ 14 w 69"/>
                  <a:gd name="T25" fmla="*/ 29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29">
                    <a:moveTo>
                      <a:pt x="14" y="29"/>
                    </a:moveTo>
                    <a:lnTo>
                      <a:pt x="26" y="27"/>
                    </a:lnTo>
                    <a:lnTo>
                      <a:pt x="40" y="27"/>
                    </a:lnTo>
                    <a:lnTo>
                      <a:pt x="55" y="17"/>
                    </a:lnTo>
                    <a:lnTo>
                      <a:pt x="69" y="8"/>
                    </a:lnTo>
                    <a:lnTo>
                      <a:pt x="52" y="0"/>
                    </a:lnTo>
                    <a:lnTo>
                      <a:pt x="29" y="0"/>
                    </a:lnTo>
                    <a:lnTo>
                      <a:pt x="11" y="2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5" y="27"/>
                    </a:lnTo>
                    <a:lnTo>
                      <a:pt x="14" y="2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3" name="Freeform 55"/>
              <p:cNvSpPr>
                <a:spLocks/>
              </p:cNvSpPr>
              <p:nvPr/>
            </p:nvSpPr>
            <p:spPr bwMode="auto">
              <a:xfrm>
                <a:off x="3227" y="7485"/>
                <a:ext cx="29" cy="13"/>
              </a:xfrm>
              <a:custGeom>
                <a:avLst/>
                <a:gdLst>
                  <a:gd name="T0" fmla="*/ 26 w 29"/>
                  <a:gd name="T1" fmla="*/ 9 h 13"/>
                  <a:gd name="T2" fmla="*/ 29 w 29"/>
                  <a:gd name="T3" fmla="*/ 6 h 13"/>
                  <a:gd name="T4" fmla="*/ 26 w 29"/>
                  <a:gd name="T5" fmla="*/ 2 h 13"/>
                  <a:gd name="T6" fmla="*/ 17 w 29"/>
                  <a:gd name="T7" fmla="*/ 0 h 13"/>
                  <a:gd name="T8" fmla="*/ 6 w 29"/>
                  <a:gd name="T9" fmla="*/ 2 h 13"/>
                  <a:gd name="T10" fmla="*/ 0 w 29"/>
                  <a:gd name="T11" fmla="*/ 6 h 13"/>
                  <a:gd name="T12" fmla="*/ 9 w 29"/>
                  <a:gd name="T13" fmla="*/ 13 h 13"/>
                  <a:gd name="T14" fmla="*/ 17 w 29"/>
                  <a:gd name="T15" fmla="*/ 11 h 13"/>
                  <a:gd name="T16" fmla="*/ 26 w 29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">
                    <a:moveTo>
                      <a:pt x="26" y="9"/>
                    </a:moveTo>
                    <a:lnTo>
                      <a:pt x="29" y="6"/>
                    </a:lnTo>
                    <a:lnTo>
                      <a:pt x="26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9" y="13"/>
                    </a:lnTo>
                    <a:lnTo>
                      <a:pt x="17" y="11"/>
                    </a:ln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4" name="Freeform 56"/>
              <p:cNvSpPr>
                <a:spLocks/>
              </p:cNvSpPr>
              <p:nvPr/>
            </p:nvSpPr>
            <p:spPr bwMode="auto">
              <a:xfrm>
                <a:off x="3282" y="7434"/>
                <a:ext cx="64" cy="34"/>
              </a:xfrm>
              <a:custGeom>
                <a:avLst/>
                <a:gdLst>
                  <a:gd name="T0" fmla="*/ 15 w 64"/>
                  <a:gd name="T1" fmla="*/ 34 h 34"/>
                  <a:gd name="T2" fmla="*/ 26 w 64"/>
                  <a:gd name="T3" fmla="*/ 32 h 34"/>
                  <a:gd name="T4" fmla="*/ 41 w 64"/>
                  <a:gd name="T5" fmla="*/ 28 h 34"/>
                  <a:gd name="T6" fmla="*/ 64 w 64"/>
                  <a:gd name="T7" fmla="*/ 3 h 34"/>
                  <a:gd name="T8" fmla="*/ 56 w 64"/>
                  <a:gd name="T9" fmla="*/ 0 h 34"/>
                  <a:gd name="T10" fmla="*/ 38 w 64"/>
                  <a:gd name="T11" fmla="*/ 0 h 34"/>
                  <a:gd name="T12" fmla="*/ 21 w 64"/>
                  <a:gd name="T13" fmla="*/ 3 h 34"/>
                  <a:gd name="T14" fmla="*/ 9 w 64"/>
                  <a:gd name="T15" fmla="*/ 13 h 34"/>
                  <a:gd name="T16" fmla="*/ 0 w 64"/>
                  <a:gd name="T17" fmla="*/ 22 h 34"/>
                  <a:gd name="T18" fmla="*/ 6 w 64"/>
                  <a:gd name="T19" fmla="*/ 34 h 34"/>
                  <a:gd name="T20" fmla="*/ 9 w 64"/>
                  <a:gd name="T21" fmla="*/ 34 h 34"/>
                  <a:gd name="T22" fmla="*/ 15 w 64"/>
                  <a:gd name="T23" fmla="*/ 3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34">
                    <a:moveTo>
                      <a:pt x="15" y="34"/>
                    </a:moveTo>
                    <a:lnTo>
                      <a:pt x="26" y="32"/>
                    </a:lnTo>
                    <a:lnTo>
                      <a:pt x="41" y="28"/>
                    </a:lnTo>
                    <a:lnTo>
                      <a:pt x="64" y="3"/>
                    </a:lnTo>
                    <a:lnTo>
                      <a:pt x="56" y="0"/>
                    </a:lnTo>
                    <a:lnTo>
                      <a:pt x="38" y="0"/>
                    </a:lnTo>
                    <a:lnTo>
                      <a:pt x="21" y="3"/>
                    </a:lnTo>
                    <a:lnTo>
                      <a:pt x="9" y="13"/>
                    </a:lnTo>
                    <a:lnTo>
                      <a:pt x="0" y="22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5" y="3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5" name="Freeform 57"/>
              <p:cNvSpPr>
                <a:spLocks/>
              </p:cNvSpPr>
              <p:nvPr/>
            </p:nvSpPr>
            <p:spPr bwMode="auto">
              <a:xfrm>
                <a:off x="3413" y="7403"/>
                <a:ext cx="38" cy="12"/>
              </a:xfrm>
              <a:custGeom>
                <a:avLst/>
                <a:gdLst>
                  <a:gd name="T0" fmla="*/ 18 w 38"/>
                  <a:gd name="T1" fmla="*/ 12 h 12"/>
                  <a:gd name="T2" fmla="*/ 29 w 38"/>
                  <a:gd name="T3" fmla="*/ 10 h 12"/>
                  <a:gd name="T4" fmla="*/ 38 w 38"/>
                  <a:gd name="T5" fmla="*/ 6 h 12"/>
                  <a:gd name="T6" fmla="*/ 32 w 38"/>
                  <a:gd name="T7" fmla="*/ 0 h 12"/>
                  <a:gd name="T8" fmla="*/ 18 w 38"/>
                  <a:gd name="T9" fmla="*/ 0 h 12"/>
                  <a:gd name="T10" fmla="*/ 3 w 38"/>
                  <a:gd name="T11" fmla="*/ 2 h 12"/>
                  <a:gd name="T12" fmla="*/ 0 w 38"/>
                  <a:gd name="T13" fmla="*/ 8 h 12"/>
                  <a:gd name="T14" fmla="*/ 3 w 38"/>
                  <a:gd name="T15" fmla="*/ 10 h 12"/>
                  <a:gd name="T16" fmla="*/ 18 w 3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">
                    <a:moveTo>
                      <a:pt x="18" y="12"/>
                    </a:moveTo>
                    <a:lnTo>
                      <a:pt x="29" y="10"/>
                    </a:lnTo>
                    <a:lnTo>
                      <a:pt x="38" y="6"/>
                    </a:lnTo>
                    <a:lnTo>
                      <a:pt x="32" y="0"/>
                    </a:lnTo>
                    <a:lnTo>
                      <a:pt x="18" y="0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6" name="Freeform 58"/>
              <p:cNvSpPr>
                <a:spLocks/>
              </p:cNvSpPr>
              <p:nvPr/>
            </p:nvSpPr>
            <p:spPr bwMode="auto">
              <a:xfrm>
                <a:off x="3224" y="6871"/>
                <a:ext cx="238" cy="540"/>
              </a:xfrm>
              <a:custGeom>
                <a:avLst/>
                <a:gdLst>
                  <a:gd name="T0" fmla="*/ 76 w 238"/>
                  <a:gd name="T1" fmla="*/ 536 h 540"/>
                  <a:gd name="T2" fmla="*/ 87 w 238"/>
                  <a:gd name="T3" fmla="*/ 515 h 540"/>
                  <a:gd name="T4" fmla="*/ 122 w 238"/>
                  <a:gd name="T5" fmla="*/ 504 h 540"/>
                  <a:gd name="T6" fmla="*/ 238 w 238"/>
                  <a:gd name="T7" fmla="*/ 340 h 540"/>
                  <a:gd name="T8" fmla="*/ 204 w 238"/>
                  <a:gd name="T9" fmla="*/ 319 h 540"/>
                  <a:gd name="T10" fmla="*/ 224 w 238"/>
                  <a:gd name="T11" fmla="*/ 306 h 540"/>
                  <a:gd name="T12" fmla="*/ 207 w 238"/>
                  <a:gd name="T13" fmla="*/ 293 h 540"/>
                  <a:gd name="T14" fmla="*/ 175 w 238"/>
                  <a:gd name="T15" fmla="*/ 285 h 540"/>
                  <a:gd name="T16" fmla="*/ 64 w 238"/>
                  <a:gd name="T17" fmla="*/ 270 h 540"/>
                  <a:gd name="T18" fmla="*/ 84 w 238"/>
                  <a:gd name="T19" fmla="*/ 249 h 540"/>
                  <a:gd name="T20" fmla="*/ 128 w 238"/>
                  <a:gd name="T21" fmla="*/ 245 h 540"/>
                  <a:gd name="T22" fmla="*/ 157 w 238"/>
                  <a:gd name="T23" fmla="*/ 245 h 540"/>
                  <a:gd name="T24" fmla="*/ 186 w 238"/>
                  <a:gd name="T25" fmla="*/ 249 h 540"/>
                  <a:gd name="T26" fmla="*/ 218 w 238"/>
                  <a:gd name="T27" fmla="*/ 247 h 540"/>
                  <a:gd name="T28" fmla="*/ 218 w 238"/>
                  <a:gd name="T29" fmla="*/ 232 h 540"/>
                  <a:gd name="T30" fmla="*/ 221 w 238"/>
                  <a:gd name="T31" fmla="*/ 220 h 540"/>
                  <a:gd name="T32" fmla="*/ 163 w 238"/>
                  <a:gd name="T33" fmla="*/ 217 h 540"/>
                  <a:gd name="T34" fmla="*/ 122 w 238"/>
                  <a:gd name="T35" fmla="*/ 152 h 540"/>
                  <a:gd name="T36" fmla="*/ 145 w 238"/>
                  <a:gd name="T37" fmla="*/ 141 h 540"/>
                  <a:gd name="T38" fmla="*/ 151 w 238"/>
                  <a:gd name="T39" fmla="*/ 114 h 540"/>
                  <a:gd name="T40" fmla="*/ 163 w 238"/>
                  <a:gd name="T41" fmla="*/ 104 h 540"/>
                  <a:gd name="T42" fmla="*/ 151 w 238"/>
                  <a:gd name="T43" fmla="*/ 97 h 540"/>
                  <a:gd name="T44" fmla="*/ 96 w 238"/>
                  <a:gd name="T45" fmla="*/ 0 h 540"/>
                  <a:gd name="T46" fmla="*/ 61 w 238"/>
                  <a:gd name="T47" fmla="*/ 2 h 540"/>
                  <a:gd name="T48" fmla="*/ 58 w 238"/>
                  <a:gd name="T49" fmla="*/ 25 h 540"/>
                  <a:gd name="T50" fmla="*/ 70 w 238"/>
                  <a:gd name="T51" fmla="*/ 55 h 540"/>
                  <a:gd name="T52" fmla="*/ 73 w 238"/>
                  <a:gd name="T53" fmla="*/ 85 h 540"/>
                  <a:gd name="T54" fmla="*/ 70 w 238"/>
                  <a:gd name="T55" fmla="*/ 116 h 540"/>
                  <a:gd name="T56" fmla="*/ 64 w 238"/>
                  <a:gd name="T57" fmla="*/ 148 h 540"/>
                  <a:gd name="T58" fmla="*/ 55 w 238"/>
                  <a:gd name="T59" fmla="*/ 179 h 540"/>
                  <a:gd name="T60" fmla="*/ 47 w 238"/>
                  <a:gd name="T61" fmla="*/ 211 h 540"/>
                  <a:gd name="T62" fmla="*/ 41 w 238"/>
                  <a:gd name="T63" fmla="*/ 243 h 540"/>
                  <a:gd name="T64" fmla="*/ 55 w 238"/>
                  <a:gd name="T65" fmla="*/ 266 h 540"/>
                  <a:gd name="T66" fmla="*/ 29 w 238"/>
                  <a:gd name="T67" fmla="*/ 321 h 540"/>
                  <a:gd name="T68" fmla="*/ 3 w 238"/>
                  <a:gd name="T69" fmla="*/ 329 h 540"/>
                  <a:gd name="T70" fmla="*/ 0 w 238"/>
                  <a:gd name="T71" fmla="*/ 342 h 540"/>
                  <a:gd name="T72" fmla="*/ 6 w 238"/>
                  <a:gd name="T73" fmla="*/ 372 h 540"/>
                  <a:gd name="T74" fmla="*/ 15 w 238"/>
                  <a:gd name="T75" fmla="*/ 393 h 540"/>
                  <a:gd name="T76" fmla="*/ 41 w 238"/>
                  <a:gd name="T77" fmla="*/ 403 h 540"/>
                  <a:gd name="T78" fmla="*/ 67 w 238"/>
                  <a:gd name="T79" fmla="*/ 538 h 5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8" h="540">
                    <a:moveTo>
                      <a:pt x="73" y="538"/>
                    </a:moveTo>
                    <a:lnTo>
                      <a:pt x="76" y="536"/>
                    </a:lnTo>
                    <a:lnTo>
                      <a:pt x="82" y="536"/>
                    </a:lnTo>
                    <a:lnTo>
                      <a:pt x="87" y="515"/>
                    </a:lnTo>
                    <a:lnTo>
                      <a:pt x="102" y="509"/>
                    </a:lnTo>
                    <a:lnTo>
                      <a:pt x="122" y="504"/>
                    </a:lnTo>
                    <a:lnTo>
                      <a:pt x="189" y="353"/>
                    </a:lnTo>
                    <a:lnTo>
                      <a:pt x="238" y="340"/>
                    </a:lnTo>
                    <a:lnTo>
                      <a:pt x="218" y="329"/>
                    </a:lnTo>
                    <a:lnTo>
                      <a:pt x="204" y="319"/>
                    </a:lnTo>
                    <a:lnTo>
                      <a:pt x="209" y="312"/>
                    </a:lnTo>
                    <a:lnTo>
                      <a:pt x="224" y="306"/>
                    </a:lnTo>
                    <a:lnTo>
                      <a:pt x="215" y="298"/>
                    </a:lnTo>
                    <a:lnTo>
                      <a:pt x="207" y="293"/>
                    </a:lnTo>
                    <a:lnTo>
                      <a:pt x="189" y="287"/>
                    </a:lnTo>
                    <a:lnTo>
                      <a:pt x="175" y="285"/>
                    </a:lnTo>
                    <a:lnTo>
                      <a:pt x="70" y="285"/>
                    </a:lnTo>
                    <a:lnTo>
                      <a:pt x="64" y="270"/>
                    </a:lnTo>
                    <a:lnTo>
                      <a:pt x="70" y="255"/>
                    </a:lnTo>
                    <a:lnTo>
                      <a:pt x="84" y="249"/>
                    </a:lnTo>
                    <a:lnTo>
                      <a:pt x="105" y="247"/>
                    </a:lnTo>
                    <a:lnTo>
                      <a:pt x="128" y="245"/>
                    </a:lnTo>
                    <a:lnTo>
                      <a:pt x="151" y="243"/>
                    </a:lnTo>
                    <a:lnTo>
                      <a:pt x="157" y="245"/>
                    </a:lnTo>
                    <a:lnTo>
                      <a:pt x="172" y="249"/>
                    </a:lnTo>
                    <a:lnTo>
                      <a:pt x="186" y="249"/>
                    </a:lnTo>
                    <a:lnTo>
                      <a:pt x="204" y="253"/>
                    </a:lnTo>
                    <a:lnTo>
                      <a:pt x="218" y="247"/>
                    </a:lnTo>
                    <a:lnTo>
                      <a:pt x="227" y="241"/>
                    </a:lnTo>
                    <a:lnTo>
                      <a:pt x="218" y="232"/>
                    </a:lnTo>
                    <a:lnTo>
                      <a:pt x="209" y="224"/>
                    </a:lnTo>
                    <a:lnTo>
                      <a:pt x="221" y="220"/>
                    </a:lnTo>
                    <a:lnTo>
                      <a:pt x="218" y="215"/>
                    </a:lnTo>
                    <a:lnTo>
                      <a:pt x="163" y="217"/>
                    </a:lnTo>
                    <a:lnTo>
                      <a:pt x="122" y="161"/>
                    </a:lnTo>
                    <a:lnTo>
                      <a:pt x="122" y="152"/>
                    </a:lnTo>
                    <a:lnTo>
                      <a:pt x="134" y="146"/>
                    </a:lnTo>
                    <a:lnTo>
                      <a:pt x="145" y="141"/>
                    </a:lnTo>
                    <a:lnTo>
                      <a:pt x="163" y="137"/>
                    </a:lnTo>
                    <a:lnTo>
                      <a:pt x="151" y="114"/>
                    </a:lnTo>
                    <a:lnTo>
                      <a:pt x="157" y="108"/>
                    </a:lnTo>
                    <a:lnTo>
                      <a:pt x="163" y="104"/>
                    </a:lnTo>
                    <a:lnTo>
                      <a:pt x="157" y="101"/>
                    </a:lnTo>
                    <a:lnTo>
                      <a:pt x="151" y="97"/>
                    </a:lnTo>
                    <a:lnTo>
                      <a:pt x="105" y="0"/>
                    </a:lnTo>
                    <a:lnTo>
                      <a:pt x="96" y="0"/>
                    </a:lnTo>
                    <a:lnTo>
                      <a:pt x="82" y="0"/>
                    </a:lnTo>
                    <a:lnTo>
                      <a:pt x="61" y="2"/>
                    </a:lnTo>
                    <a:lnTo>
                      <a:pt x="52" y="11"/>
                    </a:lnTo>
                    <a:lnTo>
                      <a:pt x="58" y="25"/>
                    </a:lnTo>
                    <a:lnTo>
                      <a:pt x="67" y="40"/>
                    </a:lnTo>
                    <a:lnTo>
                      <a:pt x="70" y="55"/>
                    </a:lnTo>
                    <a:lnTo>
                      <a:pt x="73" y="70"/>
                    </a:lnTo>
                    <a:lnTo>
                      <a:pt x="73" y="85"/>
                    </a:lnTo>
                    <a:lnTo>
                      <a:pt x="73" y="101"/>
                    </a:lnTo>
                    <a:lnTo>
                      <a:pt x="70" y="116"/>
                    </a:lnTo>
                    <a:lnTo>
                      <a:pt x="70" y="133"/>
                    </a:lnTo>
                    <a:lnTo>
                      <a:pt x="64" y="148"/>
                    </a:lnTo>
                    <a:lnTo>
                      <a:pt x="61" y="163"/>
                    </a:lnTo>
                    <a:lnTo>
                      <a:pt x="55" y="179"/>
                    </a:lnTo>
                    <a:lnTo>
                      <a:pt x="52" y="196"/>
                    </a:lnTo>
                    <a:lnTo>
                      <a:pt x="47" y="211"/>
                    </a:lnTo>
                    <a:lnTo>
                      <a:pt x="44" y="228"/>
                    </a:lnTo>
                    <a:lnTo>
                      <a:pt x="41" y="243"/>
                    </a:lnTo>
                    <a:lnTo>
                      <a:pt x="41" y="260"/>
                    </a:lnTo>
                    <a:lnTo>
                      <a:pt x="55" y="266"/>
                    </a:lnTo>
                    <a:lnTo>
                      <a:pt x="70" y="274"/>
                    </a:lnTo>
                    <a:lnTo>
                      <a:pt x="29" y="321"/>
                    </a:lnTo>
                    <a:lnTo>
                      <a:pt x="12" y="323"/>
                    </a:lnTo>
                    <a:lnTo>
                      <a:pt x="3" y="329"/>
                    </a:lnTo>
                    <a:lnTo>
                      <a:pt x="0" y="334"/>
                    </a:lnTo>
                    <a:lnTo>
                      <a:pt x="0" y="342"/>
                    </a:lnTo>
                    <a:lnTo>
                      <a:pt x="3" y="357"/>
                    </a:lnTo>
                    <a:lnTo>
                      <a:pt x="6" y="372"/>
                    </a:lnTo>
                    <a:lnTo>
                      <a:pt x="12" y="382"/>
                    </a:lnTo>
                    <a:lnTo>
                      <a:pt x="15" y="393"/>
                    </a:lnTo>
                    <a:lnTo>
                      <a:pt x="23" y="397"/>
                    </a:lnTo>
                    <a:lnTo>
                      <a:pt x="41" y="403"/>
                    </a:lnTo>
                    <a:lnTo>
                      <a:pt x="64" y="540"/>
                    </a:lnTo>
                    <a:lnTo>
                      <a:pt x="67" y="538"/>
                    </a:lnTo>
                    <a:lnTo>
                      <a:pt x="73" y="53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7" name="Freeform 59"/>
              <p:cNvSpPr>
                <a:spLocks/>
              </p:cNvSpPr>
              <p:nvPr/>
            </p:nvSpPr>
            <p:spPr bwMode="auto">
              <a:xfrm>
                <a:off x="3497" y="6274"/>
                <a:ext cx="317" cy="968"/>
              </a:xfrm>
              <a:custGeom>
                <a:avLst/>
                <a:gdLst>
                  <a:gd name="T0" fmla="*/ 50 w 317"/>
                  <a:gd name="T1" fmla="*/ 928 h 968"/>
                  <a:gd name="T2" fmla="*/ 61 w 317"/>
                  <a:gd name="T3" fmla="*/ 876 h 968"/>
                  <a:gd name="T4" fmla="*/ 67 w 317"/>
                  <a:gd name="T5" fmla="*/ 844 h 968"/>
                  <a:gd name="T6" fmla="*/ 90 w 317"/>
                  <a:gd name="T7" fmla="*/ 793 h 968"/>
                  <a:gd name="T8" fmla="*/ 93 w 317"/>
                  <a:gd name="T9" fmla="*/ 758 h 968"/>
                  <a:gd name="T10" fmla="*/ 96 w 317"/>
                  <a:gd name="T11" fmla="*/ 724 h 968"/>
                  <a:gd name="T12" fmla="*/ 108 w 317"/>
                  <a:gd name="T13" fmla="*/ 692 h 968"/>
                  <a:gd name="T14" fmla="*/ 122 w 317"/>
                  <a:gd name="T15" fmla="*/ 660 h 968"/>
                  <a:gd name="T16" fmla="*/ 143 w 317"/>
                  <a:gd name="T17" fmla="*/ 629 h 968"/>
                  <a:gd name="T18" fmla="*/ 157 w 317"/>
                  <a:gd name="T19" fmla="*/ 595 h 968"/>
                  <a:gd name="T20" fmla="*/ 201 w 317"/>
                  <a:gd name="T21" fmla="*/ 546 h 968"/>
                  <a:gd name="T22" fmla="*/ 256 w 317"/>
                  <a:gd name="T23" fmla="*/ 489 h 968"/>
                  <a:gd name="T24" fmla="*/ 262 w 317"/>
                  <a:gd name="T25" fmla="*/ 439 h 968"/>
                  <a:gd name="T26" fmla="*/ 250 w 317"/>
                  <a:gd name="T27" fmla="*/ 394 h 968"/>
                  <a:gd name="T28" fmla="*/ 250 w 317"/>
                  <a:gd name="T29" fmla="*/ 352 h 968"/>
                  <a:gd name="T30" fmla="*/ 253 w 317"/>
                  <a:gd name="T31" fmla="*/ 304 h 968"/>
                  <a:gd name="T32" fmla="*/ 265 w 317"/>
                  <a:gd name="T33" fmla="*/ 260 h 968"/>
                  <a:gd name="T34" fmla="*/ 265 w 317"/>
                  <a:gd name="T35" fmla="*/ 226 h 968"/>
                  <a:gd name="T36" fmla="*/ 306 w 317"/>
                  <a:gd name="T37" fmla="*/ 0 h 968"/>
                  <a:gd name="T38" fmla="*/ 271 w 317"/>
                  <a:gd name="T39" fmla="*/ 6 h 968"/>
                  <a:gd name="T40" fmla="*/ 242 w 317"/>
                  <a:gd name="T41" fmla="*/ 44 h 968"/>
                  <a:gd name="T42" fmla="*/ 233 w 317"/>
                  <a:gd name="T43" fmla="*/ 86 h 968"/>
                  <a:gd name="T44" fmla="*/ 230 w 317"/>
                  <a:gd name="T45" fmla="*/ 126 h 968"/>
                  <a:gd name="T46" fmla="*/ 224 w 317"/>
                  <a:gd name="T47" fmla="*/ 167 h 968"/>
                  <a:gd name="T48" fmla="*/ 204 w 317"/>
                  <a:gd name="T49" fmla="*/ 207 h 968"/>
                  <a:gd name="T50" fmla="*/ 195 w 317"/>
                  <a:gd name="T51" fmla="*/ 253 h 968"/>
                  <a:gd name="T52" fmla="*/ 195 w 317"/>
                  <a:gd name="T53" fmla="*/ 299 h 968"/>
                  <a:gd name="T54" fmla="*/ 213 w 317"/>
                  <a:gd name="T55" fmla="*/ 344 h 968"/>
                  <a:gd name="T56" fmla="*/ 178 w 317"/>
                  <a:gd name="T57" fmla="*/ 365 h 968"/>
                  <a:gd name="T58" fmla="*/ 172 w 317"/>
                  <a:gd name="T59" fmla="*/ 394 h 968"/>
                  <a:gd name="T60" fmla="*/ 181 w 317"/>
                  <a:gd name="T61" fmla="*/ 428 h 968"/>
                  <a:gd name="T62" fmla="*/ 183 w 317"/>
                  <a:gd name="T63" fmla="*/ 462 h 968"/>
                  <a:gd name="T64" fmla="*/ 175 w 317"/>
                  <a:gd name="T65" fmla="*/ 494 h 968"/>
                  <a:gd name="T66" fmla="*/ 163 w 317"/>
                  <a:gd name="T67" fmla="*/ 528 h 968"/>
                  <a:gd name="T68" fmla="*/ 146 w 317"/>
                  <a:gd name="T69" fmla="*/ 561 h 968"/>
                  <a:gd name="T70" fmla="*/ 131 w 317"/>
                  <a:gd name="T71" fmla="*/ 595 h 968"/>
                  <a:gd name="T72" fmla="*/ 111 w 317"/>
                  <a:gd name="T73" fmla="*/ 627 h 968"/>
                  <a:gd name="T74" fmla="*/ 96 w 317"/>
                  <a:gd name="T75" fmla="*/ 662 h 968"/>
                  <a:gd name="T76" fmla="*/ 82 w 317"/>
                  <a:gd name="T77" fmla="*/ 696 h 968"/>
                  <a:gd name="T78" fmla="*/ 79 w 317"/>
                  <a:gd name="T79" fmla="*/ 732 h 968"/>
                  <a:gd name="T80" fmla="*/ 59 w 317"/>
                  <a:gd name="T81" fmla="*/ 774 h 968"/>
                  <a:gd name="T82" fmla="*/ 44 w 317"/>
                  <a:gd name="T83" fmla="*/ 817 h 968"/>
                  <a:gd name="T84" fmla="*/ 29 w 317"/>
                  <a:gd name="T85" fmla="*/ 861 h 968"/>
                  <a:gd name="T86" fmla="*/ 18 w 317"/>
                  <a:gd name="T87" fmla="*/ 907 h 968"/>
                  <a:gd name="T88" fmla="*/ 3 w 317"/>
                  <a:gd name="T89" fmla="*/ 950 h 968"/>
                  <a:gd name="T90" fmla="*/ 29 w 317"/>
                  <a:gd name="T91" fmla="*/ 968 h 9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7" h="968">
                    <a:moveTo>
                      <a:pt x="29" y="968"/>
                    </a:moveTo>
                    <a:lnTo>
                      <a:pt x="41" y="947"/>
                    </a:lnTo>
                    <a:lnTo>
                      <a:pt x="50" y="928"/>
                    </a:lnTo>
                    <a:lnTo>
                      <a:pt x="56" y="907"/>
                    </a:lnTo>
                    <a:lnTo>
                      <a:pt x="61" y="888"/>
                    </a:lnTo>
                    <a:lnTo>
                      <a:pt x="61" y="876"/>
                    </a:lnTo>
                    <a:lnTo>
                      <a:pt x="61" y="865"/>
                    </a:lnTo>
                    <a:lnTo>
                      <a:pt x="64" y="854"/>
                    </a:lnTo>
                    <a:lnTo>
                      <a:pt x="67" y="844"/>
                    </a:lnTo>
                    <a:lnTo>
                      <a:pt x="76" y="823"/>
                    </a:lnTo>
                    <a:lnTo>
                      <a:pt x="93" y="804"/>
                    </a:lnTo>
                    <a:lnTo>
                      <a:pt x="90" y="793"/>
                    </a:lnTo>
                    <a:lnTo>
                      <a:pt x="90" y="781"/>
                    </a:lnTo>
                    <a:lnTo>
                      <a:pt x="90" y="770"/>
                    </a:lnTo>
                    <a:lnTo>
                      <a:pt x="93" y="758"/>
                    </a:lnTo>
                    <a:lnTo>
                      <a:pt x="93" y="747"/>
                    </a:lnTo>
                    <a:lnTo>
                      <a:pt x="93" y="736"/>
                    </a:lnTo>
                    <a:lnTo>
                      <a:pt x="96" y="724"/>
                    </a:lnTo>
                    <a:lnTo>
                      <a:pt x="102" y="715"/>
                    </a:lnTo>
                    <a:lnTo>
                      <a:pt x="102" y="703"/>
                    </a:lnTo>
                    <a:lnTo>
                      <a:pt x="108" y="692"/>
                    </a:lnTo>
                    <a:lnTo>
                      <a:pt x="111" y="681"/>
                    </a:lnTo>
                    <a:lnTo>
                      <a:pt x="117" y="671"/>
                    </a:lnTo>
                    <a:lnTo>
                      <a:pt x="122" y="660"/>
                    </a:lnTo>
                    <a:lnTo>
                      <a:pt x="128" y="650"/>
                    </a:lnTo>
                    <a:lnTo>
                      <a:pt x="134" y="639"/>
                    </a:lnTo>
                    <a:lnTo>
                      <a:pt x="143" y="629"/>
                    </a:lnTo>
                    <a:lnTo>
                      <a:pt x="146" y="618"/>
                    </a:lnTo>
                    <a:lnTo>
                      <a:pt x="152" y="606"/>
                    </a:lnTo>
                    <a:lnTo>
                      <a:pt x="157" y="595"/>
                    </a:lnTo>
                    <a:lnTo>
                      <a:pt x="166" y="586"/>
                    </a:lnTo>
                    <a:lnTo>
                      <a:pt x="183" y="565"/>
                    </a:lnTo>
                    <a:lnTo>
                      <a:pt x="201" y="546"/>
                    </a:lnTo>
                    <a:lnTo>
                      <a:pt x="218" y="525"/>
                    </a:lnTo>
                    <a:lnTo>
                      <a:pt x="236" y="506"/>
                    </a:lnTo>
                    <a:lnTo>
                      <a:pt x="256" y="489"/>
                    </a:lnTo>
                    <a:lnTo>
                      <a:pt x="277" y="471"/>
                    </a:lnTo>
                    <a:lnTo>
                      <a:pt x="268" y="454"/>
                    </a:lnTo>
                    <a:lnTo>
                      <a:pt x="262" y="439"/>
                    </a:lnTo>
                    <a:lnTo>
                      <a:pt x="256" y="424"/>
                    </a:lnTo>
                    <a:lnTo>
                      <a:pt x="256" y="409"/>
                    </a:lnTo>
                    <a:lnTo>
                      <a:pt x="250" y="394"/>
                    </a:lnTo>
                    <a:lnTo>
                      <a:pt x="250" y="380"/>
                    </a:lnTo>
                    <a:lnTo>
                      <a:pt x="250" y="365"/>
                    </a:lnTo>
                    <a:lnTo>
                      <a:pt x="250" y="352"/>
                    </a:lnTo>
                    <a:lnTo>
                      <a:pt x="250" y="335"/>
                    </a:lnTo>
                    <a:lnTo>
                      <a:pt x="250" y="321"/>
                    </a:lnTo>
                    <a:lnTo>
                      <a:pt x="253" y="304"/>
                    </a:lnTo>
                    <a:lnTo>
                      <a:pt x="259" y="291"/>
                    </a:lnTo>
                    <a:lnTo>
                      <a:pt x="259" y="276"/>
                    </a:lnTo>
                    <a:lnTo>
                      <a:pt x="265" y="260"/>
                    </a:lnTo>
                    <a:lnTo>
                      <a:pt x="268" y="245"/>
                    </a:lnTo>
                    <a:lnTo>
                      <a:pt x="277" y="232"/>
                    </a:lnTo>
                    <a:lnTo>
                      <a:pt x="265" y="226"/>
                    </a:lnTo>
                    <a:lnTo>
                      <a:pt x="256" y="222"/>
                    </a:lnTo>
                    <a:lnTo>
                      <a:pt x="317" y="6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79" y="2"/>
                    </a:lnTo>
                    <a:lnTo>
                      <a:pt x="271" y="6"/>
                    </a:lnTo>
                    <a:lnTo>
                      <a:pt x="256" y="17"/>
                    </a:lnTo>
                    <a:lnTo>
                      <a:pt x="250" y="32"/>
                    </a:lnTo>
                    <a:lnTo>
                      <a:pt x="242" y="44"/>
                    </a:lnTo>
                    <a:lnTo>
                      <a:pt x="239" y="59"/>
                    </a:lnTo>
                    <a:lnTo>
                      <a:pt x="236" y="72"/>
                    </a:lnTo>
                    <a:lnTo>
                      <a:pt x="233" y="86"/>
                    </a:lnTo>
                    <a:lnTo>
                      <a:pt x="233" y="99"/>
                    </a:lnTo>
                    <a:lnTo>
                      <a:pt x="233" y="114"/>
                    </a:lnTo>
                    <a:lnTo>
                      <a:pt x="230" y="126"/>
                    </a:lnTo>
                    <a:lnTo>
                      <a:pt x="227" y="141"/>
                    </a:lnTo>
                    <a:lnTo>
                      <a:pt x="224" y="152"/>
                    </a:lnTo>
                    <a:lnTo>
                      <a:pt x="224" y="167"/>
                    </a:lnTo>
                    <a:lnTo>
                      <a:pt x="218" y="181"/>
                    </a:lnTo>
                    <a:lnTo>
                      <a:pt x="213" y="194"/>
                    </a:lnTo>
                    <a:lnTo>
                      <a:pt x="204" y="207"/>
                    </a:lnTo>
                    <a:lnTo>
                      <a:pt x="198" y="222"/>
                    </a:lnTo>
                    <a:lnTo>
                      <a:pt x="195" y="238"/>
                    </a:lnTo>
                    <a:lnTo>
                      <a:pt x="195" y="253"/>
                    </a:lnTo>
                    <a:lnTo>
                      <a:pt x="195" y="268"/>
                    </a:lnTo>
                    <a:lnTo>
                      <a:pt x="195" y="285"/>
                    </a:lnTo>
                    <a:lnTo>
                      <a:pt x="195" y="299"/>
                    </a:lnTo>
                    <a:lnTo>
                      <a:pt x="198" y="314"/>
                    </a:lnTo>
                    <a:lnTo>
                      <a:pt x="201" y="329"/>
                    </a:lnTo>
                    <a:lnTo>
                      <a:pt x="213" y="344"/>
                    </a:lnTo>
                    <a:lnTo>
                      <a:pt x="207" y="352"/>
                    </a:lnTo>
                    <a:lnTo>
                      <a:pt x="195" y="359"/>
                    </a:lnTo>
                    <a:lnTo>
                      <a:pt x="178" y="365"/>
                    </a:lnTo>
                    <a:lnTo>
                      <a:pt x="163" y="373"/>
                    </a:lnTo>
                    <a:lnTo>
                      <a:pt x="166" y="382"/>
                    </a:lnTo>
                    <a:lnTo>
                      <a:pt x="172" y="394"/>
                    </a:lnTo>
                    <a:lnTo>
                      <a:pt x="175" y="405"/>
                    </a:lnTo>
                    <a:lnTo>
                      <a:pt x="181" y="416"/>
                    </a:lnTo>
                    <a:lnTo>
                      <a:pt x="181" y="428"/>
                    </a:lnTo>
                    <a:lnTo>
                      <a:pt x="183" y="439"/>
                    </a:lnTo>
                    <a:lnTo>
                      <a:pt x="183" y="451"/>
                    </a:lnTo>
                    <a:lnTo>
                      <a:pt x="183" y="462"/>
                    </a:lnTo>
                    <a:lnTo>
                      <a:pt x="181" y="471"/>
                    </a:lnTo>
                    <a:lnTo>
                      <a:pt x="178" y="483"/>
                    </a:lnTo>
                    <a:lnTo>
                      <a:pt x="175" y="494"/>
                    </a:lnTo>
                    <a:lnTo>
                      <a:pt x="172" y="506"/>
                    </a:lnTo>
                    <a:lnTo>
                      <a:pt x="166" y="517"/>
                    </a:lnTo>
                    <a:lnTo>
                      <a:pt x="163" y="528"/>
                    </a:lnTo>
                    <a:lnTo>
                      <a:pt x="157" y="540"/>
                    </a:lnTo>
                    <a:lnTo>
                      <a:pt x="154" y="551"/>
                    </a:lnTo>
                    <a:lnTo>
                      <a:pt x="146" y="561"/>
                    </a:lnTo>
                    <a:lnTo>
                      <a:pt x="140" y="572"/>
                    </a:lnTo>
                    <a:lnTo>
                      <a:pt x="134" y="584"/>
                    </a:lnTo>
                    <a:lnTo>
                      <a:pt x="131" y="595"/>
                    </a:lnTo>
                    <a:lnTo>
                      <a:pt x="122" y="605"/>
                    </a:lnTo>
                    <a:lnTo>
                      <a:pt x="117" y="616"/>
                    </a:lnTo>
                    <a:lnTo>
                      <a:pt x="111" y="627"/>
                    </a:lnTo>
                    <a:lnTo>
                      <a:pt x="108" y="639"/>
                    </a:lnTo>
                    <a:lnTo>
                      <a:pt x="99" y="650"/>
                    </a:lnTo>
                    <a:lnTo>
                      <a:pt x="96" y="662"/>
                    </a:lnTo>
                    <a:lnTo>
                      <a:pt x="90" y="673"/>
                    </a:lnTo>
                    <a:lnTo>
                      <a:pt x="88" y="684"/>
                    </a:lnTo>
                    <a:lnTo>
                      <a:pt x="82" y="696"/>
                    </a:lnTo>
                    <a:lnTo>
                      <a:pt x="79" y="707"/>
                    </a:lnTo>
                    <a:lnTo>
                      <a:pt x="79" y="719"/>
                    </a:lnTo>
                    <a:lnTo>
                      <a:pt x="79" y="732"/>
                    </a:lnTo>
                    <a:lnTo>
                      <a:pt x="70" y="745"/>
                    </a:lnTo>
                    <a:lnTo>
                      <a:pt x="67" y="760"/>
                    </a:lnTo>
                    <a:lnTo>
                      <a:pt x="59" y="774"/>
                    </a:lnTo>
                    <a:lnTo>
                      <a:pt x="56" y="789"/>
                    </a:lnTo>
                    <a:lnTo>
                      <a:pt x="50" y="802"/>
                    </a:lnTo>
                    <a:lnTo>
                      <a:pt x="44" y="817"/>
                    </a:lnTo>
                    <a:lnTo>
                      <a:pt x="38" y="833"/>
                    </a:lnTo>
                    <a:lnTo>
                      <a:pt x="35" y="848"/>
                    </a:lnTo>
                    <a:lnTo>
                      <a:pt x="29" y="861"/>
                    </a:lnTo>
                    <a:lnTo>
                      <a:pt x="27" y="876"/>
                    </a:lnTo>
                    <a:lnTo>
                      <a:pt x="21" y="892"/>
                    </a:lnTo>
                    <a:lnTo>
                      <a:pt x="18" y="907"/>
                    </a:lnTo>
                    <a:lnTo>
                      <a:pt x="12" y="920"/>
                    </a:lnTo>
                    <a:lnTo>
                      <a:pt x="9" y="937"/>
                    </a:lnTo>
                    <a:lnTo>
                      <a:pt x="3" y="950"/>
                    </a:lnTo>
                    <a:lnTo>
                      <a:pt x="0" y="968"/>
                    </a:lnTo>
                    <a:lnTo>
                      <a:pt x="12" y="968"/>
                    </a:lnTo>
                    <a:lnTo>
                      <a:pt x="29" y="96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8" name="Freeform 60"/>
              <p:cNvSpPr>
                <a:spLocks/>
              </p:cNvSpPr>
              <p:nvPr/>
            </p:nvSpPr>
            <p:spPr bwMode="auto">
              <a:xfrm>
                <a:off x="3433" y="6962"/>
                <a:ext cx="21" cy="27"/>
              </a:xfrm>
              <a:custGeom>
                <a:avLst/>
                <a:gdLst>
                  <a:gd name="T0" fmla="*/ 0 w 21"/>
                  <a:gd name="T1" fmla="*/ 27 h 27"/>
                  <a:gd name="T2" fmla="*/ 6 w 21"/>
                  <a:gd name="T3" fmla="*/ 21 h 27"/>
                  <a:gd name="T4" fmla="*/ 21 w 21"/>
                  <a:gd name="T5" fmla="*/ 17 h 27"/>
                  <a:gd name="T6" fmla="*/ 6 w 21"/>
                  <a:gd name="T7" fmla="*/ 12 h 27"/>
                  <a:gd name="T8" fmla="*/ 12 w 21"/>
                  <a:gd name="T9" fmla="*/ 0 h 27"/>
                  <a:gd name="T10" fmla="*/ 0 w 21"/>
                  <a:gd name="T11" fmla="*/ 4 h 27"/>
                  <a:gd name="T12" fmla="*/ 0 w 21"/>
                  <a:gd name="T13" fmla="*/ 12 h 27"/>
                  <a:gd name="T14" fmla="*/ 0 w 21"/>
                  <a:gd name="T15" fmla="*/ 19 h 27"/>
                  <a:gd name="T16" fmla="*/ 0 w 21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0" y="27"/>
                    </a:moveTo>
                    <a:lnTo>
                      <a:pt x="6" y="21"/>
                    </a:lnTo>
                    <a:lnTo>
                      <a:pt x="21" y="17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49" name="Freeform 61"/>
              <p:cNvSpPr>
                <a:spLocks/>
              </p:cNvSpPr>
              <p:nvPr/>
            </p:nvSpPr>
            <p:spPr bwMode="auto">
              <a:xfrm>
                <a:off x="3364" y="6728"/>
                <a:ext cx="32" cy="12"/>
              </a:xfrm>
              <a:custGeom>
                <a:avLst/>
                <a:gdLst>
                  <a:gd name="T0" fmla="*/ 5 w 32"/>
                  <a:gd name="T1" fmla="*/ 12 h 12"/>
                  <a:gd name="T2" fmla="*/ 17 w 32"/>
                  <a:gd name="T3" fmla="*/ 10 h 12"/>
                  <a:gd name="T4" fmla="*/ 32 w 32"/>
                  <a:gd name="T5" fmla="*/ 4 h 12"/>
                  <a:gd name="T6" fmla="*/ 26 w 32"/>
                  <a:gd name="T7" fmla="*/ 0 h 12"/>
                  <a:gd name="T8" fmla="*/ 14 w 32"/>
                  <a:gd name="T9" fmla="*/ 2 h 12"/>
                  <a:gd name="T10" fmla="*/ 3 w 32"/>
                  <a:gd name="T11" fmla="*/ 4 h 12"/>
                  <a:gd name="T12" fmla="*/ 0 w 32"/>
                  <a:gd name="T13" fmla="*/ 6 h 12"/>
                  <a:gd name="T14" fmla="*/ 3 w 32"/>
                  <a:gd name="T15" fmla="*/ 8 h 12"/>
                  <a:gd name="T16" fmla="*/ 5 w 32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2">
                    <a:moveTo>
                      <a:pt x="5" y="12"/>
                    </a:moveTo>
                    <a:lnTo>
                      <a:pt x="17" y="10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14" y="2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0" name="Freeform 62"/>
              <p:cNvSpPr>
                <a:spLocks/>
              </p:cNvSpPr>
              <p:nvPr/>
            </p:nvSpPr>
            <p:spPr bwMode="auto">
              <a:xfrm>
                <a:off x="3483" y="6685"/>
                <a:ext cx="113" cy="51"/>
              </a:xfrm>
              <a:custGeom>
                <a:avLst/>
                <a:gdLst>
                  <a:gd name="T0" fmla="*/ 38 w 113"/>
                  <a:gd name="T1" fmla="*/ 51 h 51"/>
                  <a:gd name="T2" fmla="*/ 43 w 113"/>
                  <a:gd name="T3" fmla="*/ 49 h 51"/>
                  <a:gd name="T4" fmla="*/ 49 w 113"/>
                  <a:gd name="T5" fmla="*/ 49 h 51"/>
                  <a:gd name="T6" fmla="*/ 58 w 113"/>
                  <a:gd name="T7" fmla="*/ 41 h 51"/>
                  <a:gd name="T8" fmla="*/ 67 w 113"/>
                  <a:gd name="T9" fmla="*/ 34 h 51"/>
                  <a:gd name="T10" fmla="*/ 67 w 113"/>
                  <a:gd name="T11" fmla="*/ 26 h 51"/>
                  <a:gd name="T12" fmla="*/ 70 w 113"/>
                  <a:gd name="T13" fmla="*/ 21 h 51"/>
                  <a:gd name="T14" fmla="*/ 73 w 113"/>
                  <a:gd name="T15" fmla="*/ 13 h 51"/>
                  <a:gd name="T16" fmla="*/ 87 w 113"/>
                  <a:gd name="T17" fmla="*/ 13 h 51"/>
                  <a:gd name="T18" fmla="*/ 102 w 113"/>
                  <a:gd name="T19" fmla="*/ 9 h 51"/>
                  <a:gd name="T20" fmla="*/ 113 w 113"/>
                  <a:gd name="T21" fmla="*/ 5 h 51"/>
                  <a:gd name="T22" fmla="*/ 99 w 113"/>
                  <a:gd name="T23" fmla="*/ 0 h 51"/>
                  <a:gd name="T24" fmla="*/ 84 w 113"/>
                  <a:gd name="T25" fmla="*/ 3 h 51"/>
                  <a:gd name="T26" fmla="*/ 67 w 113"/>
                  <a:gd name="T27" fmla="*/ 9 h 51"/>
                  <a:gd name="T28" fmla="*/ 49 w 113"/>
                  <a:gd name="T29" fmla="*/ 13 h 51"/>
                  <a:gd name="T30" fmla="*/ 35 w 113"/>
                  <a:gd name="T31" fmla="*/ 5 h 51"/>
                  <a:gd name="T32" fmla="*/ 9 w 113"/>
                  <a:gd name="T33" fmla="*/ 2 h 51"/>
                  <a:gd name="T34" fmla="*/ 0 w 113"/>
                  <a:gd name="T35" fmla="*/ 7 h 51"/>
                  <a:gd name="T36" fmla="*/ 6 w 113"/>
                  <a:gd name="T37" fmla="*/ 17 h 51"/>
                  <a:gd name="T38" fmla="*/ 11 w 113"/>
                  <a:gd name="T39" fmla="*/ 9 h 51"/>
                  <a:gd name="T40" fmla="*/ 29 w 113"/>
                  <a:gd name="T41" fmla="*/ 9 h 51"/>
                  <a:gd name="T42" fmla="*/ 41 w 113"/>
                  <a:gd name="T43" fmla="*/ 13 h 51"/>
                  <a:gd name="T44" fmla="*/ 52 w 113"/>
                  <a:gd name="T45" fmla="*/ 21 h 51"/>
                  <a:gd name="T46" fmla="*/ 46 w 113"/>
                  <a:gd name="T47" fmla="*/ 22 h 51"/>
                  <a:gd name="T48" fmla="*/ 41 w 113"/>
                  <a:gd name="T49" fmla="*/ 28 h 51"/>
                  <a:gd name="T50" fmla="*/ 29 w 113"/>
                  <a:gd name="T51" fmla="*/ 30 h 51"/>
                  <a:gd name="T52" fmla="*/ 14 w 113"/>
                  <a:gd name="T53" fmla="*/ 36 h 51"/>
                  <a:gd name="T54" fmla="*/ 23 w 113"/>
                  <a:gd name="T55" fmla="*/ 40 h 51"/>
                  <a:gd name="T56" fmla="*/ 29 w 113"/>
                  <a:gd name="T57" fmla="*/ 51 h 51"/>
                  <a:gd name="T58" fmla="*/ 32 w 113"/>
                  <a:gd name="T59" fmla="*/ 51 h 51"/>
                  <a:gd name="T60" fmla="*/ 38 w 113"/>
                  <a:gd name="T61" fmla="*/ 51 h 5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51">
                    <a:moveTo>
                      <a:pt x="38" y="51"/>
                    </a:moveTo>
                    <a:lnTo>
                      <a:pt x="43" y="49"/>
                    </a:lnTo>
                    <a:lnTo>
                      <a:pt x="49" y="49"/>
                    </a:lnTo>
                    <a:lnTo>
                      <a:pt x="58" y="41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70" y="21"/>
                    </a:lnTo>
                    <a:lnTo>
                      <a:pt x="73" y="13"/>
                    </a:lnTo>
                    <a:lnTo>
                      <a:pt x="87" y="13"/>
                    </a:lnTo>
                    <a:lnTo>
                      <a:pt x="102" y="9"/>
                    </a:lnTo>
                    <a:lnTo>
                      <a:pt x="113" y="5"/>
                    </a:lnTo>
                    <a:lnTo>
                      <a:pt x="99" y="0"/>
                    </a:lnTo>
                    <a:lnTo>
                      <a:pt x="84" y="3"/>
                    </a:lnTo>
                    <a:lnTo>
                      <a:pt x="67" y="9"/>
                    </a:lnTo>
                    <a:lnTo>
                      <a:pt x="49" y="13"/>
                    </a:lnTo>
                    <a:lnTo>
                      <a:pt x="35" y="5"/>
                    </a:lnTo>
                    <a:lnTo>
                      <a:pt x="9" y="2"/>
                    </a:lnTo>
                    <a:lnTo>
                      <a:pt x="0" y="7"/>
                    </a:lnTo>
                    <a:lnTo>
                      <a:pt x="6" y="17"/>
                    </a:lnTo>
                    <a:lnTo>
                      <a:pt x="11" y="9"/>
                    </a:lnTo>
                    <a:lnTo>
                      <a:pt x="29" y="9"/>
                    </a:lnTo>
                    <a:lnTo>
                      <a:pt x="41" y="13"/>
                    </a:lnTo>
                    <a:lnTo>
                      <a:pt x="52" y="21"/>
                    </a:lnTo>
                    <a:lnTo>
                      <a:pt x="46" y="22"/>
                    </a:lnTo>
                    <a:lnTo>
                      <a:pt x="41" y="28"/>
                    </a:lnTo>
                    <a:lnTo>
                      <a:pt x="29" y="30"/>
                    </a:lnTo>
                    <a:lnTo>
                      <a:pt x="14" y="36"/>
                    </a:lnTo>
                    <a:lnTo>
                      <a:pt x="23" y="40"/>
                    </a:lnTo>
                    <a:lnTo>
                      <a:pt x="29" y="51"/>
                    </a:lnTo>
                    <a:lnTo>
                      <a:pt x="32" y="51"/>
                    </a:lnTo>
                    <a:lnTo>
                      <a:pt x="38" y="5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1" name="Freeform 63"/>
              <p:cNvSpPr>
                <a:spLocks/>
              </p:cNvSpPr>
              <p:nvPr/>
            </p:nvSpPr>
            <p:spPr bwMode="auto">
              <a:xfrm>
                <a:off x="3436" y="6533"/>
                <a:ext cx="15" cy="15"/>
              </a:xfrm>
              <a:custGeom>
                <a:avLst/>
                <a:gdLst>
                  <a:gd name="T0" fmla="*/ 0 w 15"/>
                  <a:gd name="T1" fmla="*/ 15 h 15"/>
                  <a:gd name="T2" fmla="*/ 6 w 15"/>
                  <a:gd name="T3" fmla="*/ 7 h 15"/>
                  <a:gd name="T4" fmla="*/ 15 w 15"/>
                  <a:gd name="T5" fmla="*/ 0 h 15"/>
                  <a:gd name="T6" fmla="*/ 3 w 15"/>
                  <a:gd name="T7" fmla="*/ 3 h 15"/>
                  <a:gd name="T8" fmla="*/ 0 w 15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lnTo>
                      <a:pt x="6" y="7"/>
                    </a:lnTo>
                    <a:lnTo>
                      <a:pt x="15" y="0"/>
                    </a:lnTo>
                    <a:lnTo>
                      <a:pt x="3" y="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2" name="Freeform 64"/>
              <p:cNvSpPr>
                <a:spLocks/>
              </p:cNvSpPr>
              <p:nvPr/>
            </p:nvSpPr>
            <p:spPr bwMode="auto">
              <a:xfrm>
                <a:off x="3518" y="6396"/>
                <a:ext cx="3" cy="26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3 w 3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3" name="Freeform 65"/>
              <p:cNvSpPr>
                <a:spLocks/>
              </p:cNvSpPr>
              <p:nvPr/>
            </p:nvSpPr>
            <p:spPr bwMode="auto">
              <a:xfrm>
                <a:off x="3451" y="6246"/>
                <a:ext cx="163" cy="104"/>
              </a:xfrm>
              <a:custGeom>
                <a:avLst/>
                <a:gdLst>
                  <a:gd name="T0" fmla="*/ 55 w 163"/>
                  <a:gd name="T1" fmla="*/ 100 h 104"/>
                  <a:gd name="T2" fmla="*/ 55 w 163"/>
                  <a:gd name="T3" fmla="*/ 93 h 104"/>
                  <a:gd name="T4" fmla="*/ 55 w 163"/>
                  <a:gd name="T5" fmla="*/ 85 h 104"/>
                  <a:gd name="T6" fmla="*/ 64 w 163"/>
                  <a:gd name="T7" fmla="*/ 79 h 104"/>
                  <a:gd name="T8" fmla="*/ 70 w 163"/>
                  <a:gd name="T9" fmla="*/ 74 h 104"/>
                  <a:gd name="T10" fmla="*/ 75 w 163"/>
                  <a:gd name="T11" fmla="*/ 70 h 104"/>
                  <a:gd name="T12" fmla="*/ 93 w 163"/>
                  <a:gd name="T13" fmla="*/ 68 h 104"/>
                  <a:gd name="T14" fmla="*/ 105 w 163"/>
                  <a:gd name="T15" fmla="*/ 68 h 104"/>
                  <a:gd name="T16" fmla="*/ 122 w 163"/>
                  <a:gd name="T17" fmla="*/ 66 h 104"/>
                  <a:gd name="T18" fmla="*/ 136 w 163"/>
                  <a:gd name="T19" fmla="*/ 62 h 104"/>
                  <a:gd name="T20" fmla="*/ 154 w 163"/>
                  <a:gd name="T21" fmla="*/ 60 h 104"/>
                  <a:gd name="T22" fmla="*/ 163 w 163"/>
                  <a:gd name="T23" fmla="*/ 22 h 104"/>
                  <a:gd name="T24" fmla="*/ 142 w 163"/>
                  <a:gd name="T25" fmla="*/ 19 h 104"/>
                  <a:gd name="T26" fmla="*/ 125 w 163"/>
                  <a:gd name="T27" fmla="*/ 15 h 104"/>
                  <a:gd name="T28" fmla="*/ 110 w 163"/>
                  <a:gd name="T29" fmla="*/ 9 h 104"/>
                  <a:gd name="T30" fmla="*/ 102 w 163"/>
                  <a:gd name="T31" fmla="*/ 3 h 104"/>
                  <a:gd name="T32" fmla="*/ 90 w 163"/>
                  <a:gd name="T33" fmla="*/ 3 h 104"/>
                  <a:gd name="T34" fmla="*/ 84 w 163"/>
                  <a:gd name="T35" fmla="*/ 7 h 104"/>
                  <a:gd name="T36" fmla="*/ 75 w 163"/>
                  <a:gd name="T37" fmla="*/ 9 h 104"/>
                  <a:gd name="T38" fmla="*/ 64 w 163"/>
                  <a:gd name="T39" fmla="*/ 13 h 104"/>
                  <a:gd name="T40" fmla="*/ 58 w 163"/>
                  <a:gd name="T41" fmla="*/ 3 h 104"/>
                  <a:gd name="T42" fmla="*/ 70 w 163"/>
                  <a:gd name="T43" fmla="*/ 0 h 104"/>
                  <a:gd name="T44" fmla="*/ 52 w 163"/>
                  <a:gd name="T45" fmla="*/ 1 h 104"/>
                  <a:gd name="T46" fmla="*/ 38 w 163"/>
                  <a:gd name="T47" fmla="*/ 9 h 104"/>
                  <a:gd name="T48" fmla="*/ 26 w 163"/>
                  <a:gd name="T49" fmla="*/ 15 h 104"/>
                  <a:gd name="T50" fmla="*/ 17 w 163"/>
                  <a:gd name="T51" fmla="*/ 26 h 104"/>
                  <a:gd name="T52" fmla="*/ 9 w 163"/>
                  <a:gd name="T53" fmla="*/ 34 h 104"/>
                  <a:gd name="T54" fmla="*/ 3 w 163"/>
                  <a:gd name="T55" fmla="*/ 45 h 104"/>
                  <a:gd name="T56" fmla="*/ 0 w 163"/>
                  <a:gd name="T57" fmla="*/ 55 h 104"/>
                  <a:gd name="T58" fmla="*/ 0 w 163"/>
                  <a:gd name="T59" fmla="*/ 64 h 104"/>
                  <a:gd name="T60" fmla="*/ 14 w 163"/>
                  <a:gd name="T61" fmla="*/ 74 h 104"/>
                  <a:gd name="T62" fmla="*/ 29 w 163"/>
                  <a:gd name="T63" fmla="*/ 83 h 104"/>
                  <a:gd name="T64" fmla="*/ 41 w 163"/>
                  <a:gd name="T65" fmla="*/ 93 h 104"/>
                  <a:gd name="T66" fmla="*/ 52 w 163"/>
                  <a:gd name="T67" fmla="*/ 104 h 104"/>
                  <a:gd name="T68" fmla="*/ 52 w 163"/>
                  <a:gd name="T69" fmla="*/ 102 h 104"/>
                  <a:gd name="T70" fmla="*/ 55 w 163"/>
                  <a:gd name="T71" fmla="*/ 100 h 1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63" h="104">
                    <a:moveTo>
                      <a:pt x="55" y="100"/>
                    </a:moveTo>
                    <a:lnTo>
                      <a:pt x="55" y="93"/>
                    </a:lnTo>
                    <a:lnTo>
                      <a:pt x="55" y="85"/>
                    </a:lnTo>
                    <a:lnTo>
                      <a:pt x="64" y="79"/>
                    </a:lnTo>
                    <a:lnTo>
                      <a:pt x="70" y="74"/>
                    </a:lnTo>
                    <a:lnTo>
                      <a:pt x="75" y="70"/>
                    </a:lnTo>
                    <a:lnTo>
                      <a:pt x="93" y="68"/>
                    </a:lnTo>
                    <a:lnTo>
                      <a:pt x="105" y="68"/>
                    </a:lnTo>
                    <a:lnTo>
                      <a:pt x="122" y="66"/>
                    </a:lnTo>
                    <a:lnTo>
                      <a:pt x="136" y="62"/>
                    </a:lnTo>
                    <a:lnTo>
                      <a:pt x="154" y="60"/>
                    </a:lnTo>
                    <a:lnTo>
                      <a:pt x="163" y="22"/>
                    </a:lnTo>
                    <a:lnTo>
                      <a:pt x="142" y="19"/>
                    </a:lnTo>
                    <a:lnTo>
                      <a:pt x="125" y="15"/>
                    </a:lnTo>
                    <a:lnTo>
                      <a:pt x="110" y="9"/>
                    </a:lnTo>
                    <a:lnTo>
                      <a:pt x="102" y="3"/>
                    </a:lnTo>
                    <a:lnTo>
                      <a:pt x="90" y="3"/>
                    </a:lnTo>
                    <a:lnTo>
                      <a:pt x="84" y="7"/>
                    </a:lnTo>
                    <a:lnTo>
                      <a:pt x="75" y="9"/>
                    </a:lnTo>
                    <a:lnTo>
                      <a:pt x="64" y="13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52" y="1"/>
                    </a:lnTo>
                    <a:lnTo>
                      <a:pt x="38" y="9"/>
                    </a:lnTo>
                    <a:lnTo>
                      <a:pt x="26" y="15"/>
                    </a:lnTo>
                    <a:lnTo>
                      <a:pt x="17" y="26"/>
                    </a:lnTo>
                    <a:lnTo>
                      <a:pt x="9" y="34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14" y="74"/>
                    </a:lnTo>
                    <a:lnTo>
                      <a:pt x="29" y="83"/>
                    </a:lnTo>
                    <a:lnTo>
                      <a:pt x="41" y="93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5" y="10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4" name="Freeform 66"/>
              <p:cNvSpPr>
                <a:spLocks/>
              </p:cNvSpPr>
              <p:nvPr/>
            </p:nvSpPr>
            <p:spPr bwMode="auto">
              <a:xfrm>
                <a:off x="3381" y="6128"/>
                <a:ext cx="166" cy="102"/>
              </a:xfrm>
              <a:custGeom>
                <a:avLst/>
                <a:gdLst>
                  <a:gd name="T0" fmla="*/ 105 w 166"/>
                  <a:gd name="T1" fmla="*/ 102 h 102"/>
                  <a:gd name="T2" fmla="*/ 111 w 166"/>
                  <a:gd name="T3" fmla="*/ 95 h 102"/>
                  <a:gd name="T4" fmla="*/ 111 w 166"/>
                  <a:gd name="T5" fmla="*/ 85 h 102"/>
                  <a:gd name="T6" fmla="*/ 116 w 166"/>
                  <a:gd name="T7" fmla="*/ 80 h 102"/>
                  <a:gd name="T8" fmla="*/ 134 w 166"/>
                  <a:gd name="T9" fmla="*/ 80 h 102"/>
                  <a:gd name="T10" fmla="*/ 148 w 166"/>
                  <a:gd name="T11" fmla="*/ 81 h 102"/>
                  <a:gd name="T12" fmla="*/ 166 w 166"/>
                  <a:gd name="T13" fmla="*/ 81 h 102"/>
                  <a:gd name="T14" fmla="*/ 105 w 166"/>
                  <a:gd name="T15" fmla="*/ 68 h 102"/>
                  <a:gd name="T16" fmla="*/ 99 w 166"/>
                  <a:gd name="T17" fmla="*/ 62 h 102"/>
                  <a:gd name="T18" fmla="*/ 105 w 166"/>
                  <a:gd name="T19" fmla="*/ 57 h 102"/>
                  <a:gd name="T20" fmla="*/ 113 w 166"/>
                  <a:gd name="T21" fmla="*/ 53 h 102"/>
                  <a:gd name="T22" fmla="*/ 125 w 166"/>
                  <a:gd name="T23" fmla="*/ 49 h 102"/>
                  <a:gd name="T24" fmla="*/ 111 w 166"/>
                  <a:gd name="T25" fmla="*/ 43 h 102"/>
                  <a:gd name="T26" fmla="*/ 108 w 166"/>
                  <a:gd name="T27" fmla="*/ 38 h 102"/>
                  <a:gd name="T28" fmla="*/ 102 w 166"/>
                  <a:gd name="T29" fmla="*/ 32 h 102"/>
                  <a:gd name="T30" fmla="*/ 90 w 166"/>
                  <a:gd name="T31" fmla="*/ 30 h 102"/>
                  <a:gd name="T32" fmla="*/ 81 w 166"/>
                  <a:gd name="T33" fmla="*/ 13 h 102"/>
                  <a:gd name="T34" fmla="*/ 90 w 166"/>
                  <a:gd name="T35" fmla="*/ 0 h 102"/>
                  <a:gd name="T36" fmla="*/ 76 w 166"/>
                  <a:gd name="T37" fmla="*/ 4 h 102"/>
                  <a:gd name="T38" fmla="*/ 64 w 166"/>
                  <a:gd name="T39" fmla="*/ 13 h 102"/>
                  <a:gd name="T40" fmla="*/ 67 w 166"/>
                  <a:gd name="T41" fmla="*/ 21 h 102"/>
                  <a:gd name="T42" fmla="*/ 73 w 166"/>
                  <a:gd name="T43" fmla="*/ 30 h 102"/>
                  <a:gd name="T44" fmla="*/ 35 w 166"/>
                  <a:gd name="T45" fmla="*/ 51 h 102"/>
                  <a:gd name="T46" fmla="*/ 38 w 166"/>
                  <a:gd name="T47" fmla="*/ 76 h 102"/>
                  <a:gd name="T48" fmla="*/ 26 w 166"/>
                  <a:gd name="T49" fmla="*/ 81 h 102"/>
                  <a:gd name="T50" fmla="*/ 18 w 166"/>
                  <a:gd name="T51" fmla="*/ 81 h 102"/>
                  <a:gd name="T52" fmla="*/ 6 w 166"/>
                  <a:gd name="T53" fmla="*/ 76 h 102"/>
                  <a:gd name="T54" fmla="*/ 0 w 166"/>
                  <a:gd name="T55" fmla="*/ 70 h 102"/>
                  <a:gd name="T56" fmla="*/ 29 w 166"/>
                  <a:gd name="T57" fmla="*/ 95 h 102"/>
                  <a:gd name="T58" fmla="*/ 87 w 166"/>
                  <a:gd name="T59" fmla="*/ 99 h 102"/>
                  <a:gd name="T60" fmla="*/ 90 w 166"/>
                  <a:gd name="T61" fmla="*/ 100 h 102"/>
                  <a:gd name="T62" fmla="*/ 105 w 166"/>
                  <a:gd name="T63" fmla="*/ 102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6" h="102">
                    <a:moveTo>
                      <a:pt x="105" y="102"/>
                    </a:moveTo>
                    <a:lnTo>
                      <a:pt x="111" y="95"/>
                    </a:lnTo>
                    <a:lnTo>
                      <a:pt x="111" y="85"/>
                    </a:lnTo>
                    <a:lnTo>
                      <a:pt x="116" y="80"/>
                    </a:lnTo>
                    <a:lnTo>
                      <a:pt x="134" y="80"/>
                    </a:lnTo>
                    <a:lnTo>
                      <a:pt x="148" y="81"/>
                    </a:lnTo>
                    <a:lnTo>
                      <a:pt x="166" y="81"/>
                    </a:lnTo>
                    <a:lnTo>
                      <a:pt x="105" y="68"/>
                    </a:lnTo>
                    <a:lnTo>
                      <a:pt x="99" y="62"/>
                    </a:lnTo>
                    <a:lnTo>
                      <a:pt x="105" y="57"/>
                    </a:lnTo>
                    <a:lnTo>
                      <a:pt x="113" y="53"/>
                    </a:lnTo>
                    <a:lnTo>
                      <a:pt x="125" y="49"/>
                    </a:lnTo>
                    <a:lnTo>
                      <a:pt x="111" y="43"/>
                    </a:lnTo>
                    <a:lnTo>
                      <a:pt x="108" y="38"/>
                    </a:lnTo>
                    <a:lnTo>
                      <a:pt x="102" y="32"/>
                    </a:lnTo>
                    <a:lnTo>
                      <a:pt x="90" y="30"/>
                    </a:lnTo>
                    <a:lnTo>
                      <a:pt x="81" y="13"/>
                    </a:lnTo>
                    <a:lnTo>
                      <a:pt x="90" y="0"/>
                    </a:lnTo>
                    <a:lnTo>
                      <a:pt x="76" y="4"/>
                    </a:lnTo>
                    <a:lnTo>
                      <a:pt x="64" y="13"/>
                    </a:lnTo>
                    <a:lnTo>
                      <a:pt x="67" y="21"/>
                    </a:lnTo>
                    <a:lnTo>
                      <a:pt x="73" y="30"/>
                    </a:lnTo>
                    <a:lnTo>
                      <a:pt x="35" y="51"/>
                    </a:lnTo>
                    <a:lnTo>
                      <a:pt x="38" y="76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6" y="76"/>
                    </a:lnTo>
                    <a:lnTo>
                      <a:pt x="0" y="70"/>
                    </a:lnTo>
                    <a:lnTo>
                      <a:pt x="29" y="95"/>
                    </a:lnTo>
                    <a:lnTo>
                      <a:pt x="87" y="99"/>
                    </a:lnTo>
                    <a:lnTo>
                      <a:pt x="90" y="100"/>
                    </a:lnTo>
                    <a:lnTo>
                      <a:pt x="105" y="10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5" name="Freeform 67"/>
              <p:cNvSpPr>
                <a:spLocks/>
              </p:cNvSpPr>
              <p:nvPr/>
            </p:nvSpPr>
            <p:spPr bwMode="auto">
              <a:xfrm>
                <a:off x="3381" y="5957"/>
                <a:ext cx="73" cy="144"/>
              </a:xfrm>
              <a:custGeom>
                <a:avLst/>
                <a:gdLst>
                  <a:gd name="T0" fmla="*/ 44 w 73"/>
                  <a:gd name="T1" fmla="*/ 138 h 144"/>
                  <a:gd name="T2" fmla="*/ 44 w 73"/>
                  <a:gd name="T3" fmla="*/ 118 h 144"/>
                  <a:gd name="T4" fmla="*/ 50 w 73"/>
                  <a:gd name="T5" fmla="*/ 108 h 144"/>
                  <a:gd name="T6" fmla="*/ 50 w 73"/>
                  <a:gd name="T7" fmla="*/ 97 h 144"/>
                  <a:gd name="T8" fmla="*/ 47 w 73"/>
                  <a:gd name="T9" fmla="*/ 83 h 144"/>
                  <a:gd name="T10" fmla="*/ 50 w 73"/>
                  <a:gd name="T11" fmla="*/ 72 h 144"/>
                  <a:gd name="T12" fmla="*/ 55 w 73"/>
                  <a:gd name="T13" fmla="*/ 66 h 144"/>
                  <a:gd name="T14" fmla="*/ 73 w 73"/>
                  <a:gd name="T15" fmla="*/ 64 h 144"/>
                  <a:gd name="T16" fmla="*/ 55 w 73"/>
                  <a:gd name="T17" fmla="*/ 60 h 144"/>
                  <a:gd name="T18" fmla="*/ 41 w 73"/>
                  <a:gd name="T19" fmla="*/ 57 h 144"/>
                  <a:gd name="T20" fmla="*/ 44 w 73"/>
                  <a:gd name="T21" fmla="*/ 49 h 144"/>
                  <a:gd name="T22" fmla="*/ 55 w 73"/>
                  <a:gd name="T23" fmla="*/ 41 h 144"/>
                  <a:gd name="T24" fmla="*/ 44 w 73"/>
                  <a:gd name="T25" fmla="*/ 34 h 144"/>
                  <a:gd name="T26" fmla="*/ 41 w 73"/>
                  <a:gd name="T27" fmla="*/ 26 h 144"/>
                  <a:gd name="T28" fmla="*/ 50 w 73"/>
                  <a:gd name="T29" fmla="*/ 21 h 144"/>
                  <a:gd name="T30" fmla="*/ 47 w 73"/>
                  <a:gd name="T31" fmla="*/ 17 h 144"/>
                  <a:gd name="T32" fmla="*/ 38 w 73"/>
                  <a:gd name="T33" fmla="*/ 11 h 144"/>
                  <a:gd name="T34" fmla="*/ 35 w 73"/>
                  <a:gd name="T35" fmla="*/ 5 h 144"/>
                  <a:gd name="T36" fmla="*/ 20 w 73"/>
                  <a:gd name="T37" fmla="*/ 2 h 144"/>
                  <a:gd name="T38" fmla="*/ 0 w 73"/>
                  <a:gd name="T39" fmla="*/ 0 h 144"/>
                  <a:gd name="T40" fmla="*/ 20 w 73"/>
                  <a:gd name="T41" fmla="*/ 129 h 144"/>
                  <a:gd name="T42" fmla="*/ 26 w 73"/>
                  <a:gd name="T43" fmla="*/ 137 h 144"/>
                  <a:gd name="T44" fmla="*/ 44 w 73"/>
                  <a:gd name="T45" fmla="*/ 144 h 144"/>
                  <a:gd name="T46" fmla="*/ 44 w 73"/>
                  <a:gd name="T47" fmla="*/ 140 h 144"/>
                  <a:gd name="T48" fmla="*/ 44 w 73"/>
                  <a:gd name="T49" fmla="*/ 138 h 1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3" h="144">
                    <a:moveTo>
                      <a:pt x="44" y="138"/>
                    </a:moveTo>
                    <a:lnTo>
                      <a:pt x="44" y="118"/>
                    </a:lnTo>
                    <a:lnTo>
                      <a:pt x="50" y="108"/>
                    </a:lnTo>
                    <a:lnTo>
                      <a:pt x="50" y="97"/>
                    </a:lnTo>
                    <a:lnTo>
                      <a:pt x="47" y="83"/>
                    </a:lnTo>
                    <a:lnTo>
                      <a:pt x="50" y="72"/>
                    </a:lnTo>
                    <a:lnTo>
                      <a:pt x="55" y="66"/>
                    </a:lnTo>
                    <a:lnTo>
                      <a:pt x="73" y="64"/>
                    </a:lnTo>
                    <a:lnTo>
                      <a:pt x="55" y="60"/>
                    </a:lnTo>
                    <a:lnTo>
                      <a:pt x="41" y="57"/>
                    </a:lnTo>
                    <a:lnTo>
                      <a:pt x="44" y="49"/>
                    </a:lnTo>
                    <a:lnTo>
                      <a:pt x="55" y="41"/>
                    </a:lnTo>
                    <a:lnTo>
                      <a:pt x="44" y="34"/>
                    </a:lnTo>
                    <a:lnTo>
                      <a:pt x="41" y="26"/>
                    </a:lnTo>
                    <a:lnTo>
                      <a:pt x="50" y="21"/>
                    </a:lnTo>
                    <a:lnTo>
                      <a:pt x="47" y="17"/>
                    </a:lnTo>
                    <a:lnTo>
                      <a:pt x="38" y="11"/>
                    </a:lnTo>
                    <a:lnTo>
                      <a:pt x="35" y="5"/>
                    </a:lnTo>
                    <a:lnTo>
                      <a:pt x="20" y="2"/>
                    </a:lnTo>
                    <a:lnTo>
                      <a:pt x="0" y="0"/>
                    </a:lnTo>
                    <a:lnTo>
                      <a:pt x="20" y="129"/>
                    </a:lnTo>
                    <a:lnTo>
                      <a:pt x="26" y="137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6" name="Freeform 68"/>
              <p:cNvSpPr>
                <a:spLocks/>
              </p:cNvSpPr>
              <p:nvPr/>
            </p:nvSpPr>
            <p:spPr bwMode="auto">
              <a:xfrm>
                <a:off x="3399" y="4968"/>
                <a:ext cx="23" cy="73"/>
              </a:xfrm>
              <a:custGeom>
                <a:avLst/>
                <a:gdLst>
                  <a:gd name="T0" fmla="*/ 23 w 23"/>
                  <a:gd name="T1" fmla="*/ 73 h 73"/>
                  <a:gd name="T2" fmla="*/ 20 w 23"/>
                  <a:gd name="T3" fmla="*/ 0 h 73"/>
                  <a:gd name="T4" fmla="*/ 8 w 23"/>
                  <a:gd name="T5" fmla="*/ 0 h 73"/>
                  <a:gd name="T6" fmla="*/ 0 w 23"/>
                  <a:gd name="T7" fmla="*/ 2 h 73"/>
                  <a:gd name="T8" fmla="*/ 23 w 23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3">
                    <a:moveTo>
                      <a:pt x="23" y="73"/>
                    </a:moveTo>
                    <a:lnTo>
                      <a:pt x="20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23" y="7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7" name="Freeform 69"/>
              <p:cNvSpPr>
                <a:spLocks/>
              </p:cNvSpPr>
              <p:nvPr/>
            </p:nvSpPr>
            <p:spPr bwMode="auto">
              <a:xfrm>
                <a:off x="3494" y="4181"/>
                <a:ext cx="56" cy="177"/>
              </a:xfrm>
              <a:custGeom>
                <a:avLst/>
                <a:gdLst>
                  <a:gd name="T0" fmla="*/ 3 w 56"/>
                  <a:gd name="T1" fmla="*/ 177 h 177"/>
                  <a:gd name="T2" fmla="*/ 56 w 56"/>
                  <a:gd name="T3" fmla="*/ 57 h 177"/>
                  <a:gd name="T4" fmla="*/ 18 w 56"/>
                  <a:gd name="T5" fmla="*/ 42 h 177"/>
                  <a:gd name="T6" fmla="*/ 0 w 56"/>
                  <a:gd name="T7" fmla="*/ 0 h 177"/>
                  <a:gd name="T8" fmla="*/ 3 w 56"/>
                  <a:gd name="T9" fmla="*/ 177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77">
                    <a:moveTo>
                      <a:pt x="3" y="177"/>
                    </a:moveTo>
                    <a:lnTo>
                      <a:pt x="56" y="57"/>
                    </a:lnTo>
                    <a:lnTo>
                      <a:pt x="18" y="42"/>
                    </a:lnTo>
                    <a:lnTo>
                      <a:pt x="0" y="0"/>
                    </a:lnTo>
                    <a:lnTo>
                      <a:pt x="3" y="17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8" name="Freeform 70"/>
              <p:cNvSpPr>
                <a:spLocks/>
              </p:cNvSpPr>
              <p:nvPr/>
            </p:nvSpPr>
            <p:spPr bwMode="auto">
              <a:xfrm>
                <a:off x="3547" y="3792"/>
                <a:ext cx="72" cy="266"/>
              </a:xfrm>
              <a:custGeom>
                <a:avLst/>
                <a:gdLst>
                  <a:gd name="T0" fmla="*/ 58 w 72"/>
                  <a:gd name="T1" fmla="*/ 266 h 266"/>
                  <a:gd name="T2" fmla="*/ 64 w 72"/>
                  <a:gd name="T3" fmla="*/ 249 h 266"/>
                  <a:gd name="T4" fmla="*/ 70 w 72"/>
                  <a:gd name="T5" fmla="*/ 232 h 266"/>
                  <a:gd name="T6" fmla="*/ 70 w 72"/>
                  <a:gd name="T7" fmla="*/ 215 h 266"/>
                  <a:gd name="T8" fmla="*/ 72 w 72"/>
                  <a:gd name="T9" fmla="*/ 199 h 266"/>
                  <a:gd name="T10" fmla="*/ 70 w 72"/>
                  <a:gd name="T11" fmla="*/ 182 h 266"/>
                  <a:gd name="T12" fmla="*/ 67 w 72"/>
                  <a:gd name="T13" fmla="*/ 165 h 266"/>
                  <a:gd name="T14" fmla="*/ 64 w 72"/>
                  <a:gd name="T15" fmla="*/ 148 h 266"/>
                  <a:gd name="T16" fmla="*/ 61 w 72"/>
                  <a:gd name="T17" fmla="*/ 133 h 266"/>
                  <a:gd name="T18" fmla="*/ 55 w 72"/>
                  <a:gd name="T19" fmla="*/ 116 h 266"/>
                  <a:gd name="T20" fmla="*/ 52 w 72"/>
                  <a:gd name="T21" fmla="*/ 99 h 266"/>
                  <a:gd name="T22" fmla="*/ 49 w 72"/>
                  <a:gd name="T23" fmla="*/ 81 h 266"/>
                  <a:gd name="T24" fmla="*/ 49 w 72"/>
                  <a:gd name="T25" fmla="*/ 66 h 266"/>
                  <a:gd name="T26" fmla="*/ 46 w 72"/>
                  <a:gd name="T27" fmla="*/ 49 h 266"/>
                  <a:gd name="T28" fmla="*/ 46 w 72"/>
                  <a:gd name="T29" fmla="*/ 32 h 266"/>
                  <a:gd name="T30" fmla="*/ 46 w 72"/>
                  <a:gd name="T31" fmla="*/ 15 h 266"/>
                  <a:gd name="T32" fmla="*/ 55 w 72"/>
                  <a:gd name="T33" fmla="*/ 0 h 266"/>
                  <a:gd name="T34" fmla="*/ 0 w 72"/>
                  <a:gd name="T35" fmla="*/ 175 h 266"/>
                  <a:gd name="T36" fmla="*/ 11 w 72"/>
                  <a:gd name="T37" fmla="*/ 175 h 266"/>
                  <a:gd name="T38" fmla="*/ 29 w 72"/>
                  <a:gd name="T39" fmla="*/ 177 h 266"/>
                  <a:gd name="T40" fmla="*/ 20 w 72"/>
                  <a:gd name="T41" fmla="*/ 243 h 266"/>
                  <a:gd name="T42" fmla="*/ 26 w 72"/>
                  <a:gd name="T43" fmla="*/ 243 h 266"/>
                  <a:gd name="T44" fmla="*/ 29 w 72"/>
                  <a:gd name="T45" fmla="*/ 243 h 266"/>
                  <a:gd name="T46" fmla="*/ 32 w 72"/>
                  <a:gd name="T47" fmla="*/ 243 h 266"/>
                  <a:gd name="T48" fmla="*/ 43 w 72"/>
                  <a:gd name="T49" fmla="*/ 247 h 266"/>
                  <a:gd name="T50" fmla="*/ 55 w 72"/>
                  <a:gd name="T51" fmla="*/ 253 h 266"/>
                  <a:gd name="T52" fmla="*/ 58 w 72"/>
                  <a:gd name="T53" fmla="*/ 266 h 26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" h="266">
                    <a:moveTo>
                      <a:pt x="58" y="266"/>
                    </a:moveTo>
                    <a:lnTo>
                      <a:pt x="64" y="249"/>
                    </a:lnTo>
                    <a:lnTo>
                      <a:pt x="70" y="232"/>
                    </a:lnTo>
                    <a:lnTo>
                      <a:pt x="70" y="215"/>
                    </a:lnTo>
                    <a:lnTo>
                      <a:pt x="72" y="199"/>
                    </a:lnTo>
                    <a:lnTo>
                      <a:pt x="70" y="182"/>
                    </a:lnTo>
                    <a:lnTo>
                      <a:pt x="67" y="165"/>
                    </a:lnTo>
                    <a:lnTo>
                      <a:pt x="64" y="148"/>
                    </a:lnTo>
                    <a:lnTo>
                      <a:pt x="61" y="133"/>
                    </a:lnTo>
                    <a:lnTo>
                      <a:pt x="55" y="116"/>
                    </a:lnTo>
                    <a:lnTo>
                      <a:pt x="52" y="99"/>
                    </a:lnTo>
                    <a:lnTo>
                      <a:pt x="49" y="81"/>
                    </a:lnTo>
                    <a:lnTo>
                      <a:pt x="49" y="66"/>
                    </a:lnTo>
                    <a:lnTo>
                      <a:pt x="46" y="49"/>
                    </a:lnTo>
                    <a:lnTo>
                      <a:pt x="46" y="32"/>
                    </a:lnTo>
                    <a:lnTo>
                      <a:pt x="46" y="15"/>
                    </a:lnTo>
                    <a:lnTo>
                      <a:pt x="55" y="0"/>
                    </a:lnTo>
                    <a:lnTo>
                      <a:pt x="0" y="175"/>
                    </a:lnTo>
                    <a:lnTo>
                      <a:pt x="11" y="175"/>
                    </a:lnTo>
                    <a:lnTo>
                      <a:pt x="29" y="177"/>
                    </a:lnTo>
                    <a:lnTo>
                      <a:pt x="20" y="243"/>
                    </a:lnTo>
                    <a:lnTo>
                      <a:pt x="26" y="243"/>
                    </a:lnTo>
                    <a:lnTo>
                      <a:pt x="29" y="243"/>
                    </a:lnTo>
                    <a:lnTo>
                      <a:pt x="32" y="243"/>
                    </a:lnTo>
                    <a:lnTo>
                      <a:pt x="43" y="247"/>
                    </a:lnTo>
                    <a:lnTo>
                      <a:pt x="55" y="253"/>
                    </a:lnTo>
                    <a:lnTo>
                      <a:pt x="58" y="26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59" name="Freeform 71"/>
              <p:cNvSpPr>
                <a:spLocks/>
              </p:cNvSpPr>
              <p:nvPr/>
            </p:nvSpPr>
            <p:spPr bwMode="auto">
              <a:xfrm>
                <a:off x="3460" y="3788"/>
                <a:ext cx="32" cy="72"/>
              </a:xfrm>
              <a:custGeom>
                <a:avLst/>
                <a:gdLst>
                  <a:gd name="T0" fmla="*/ 26 w 32"/>
                  <a:gd name="T1" fmla="*/ 70 h 72"/>
                  <a:gd name="T2" fmla="*/ 32 w 32"/>
                  <a:gd name="T3" fmla="*/ 0 h 72"/>
                  <a:gd name="T4" fmla="*/ 8 w 32"/>
                  <a:gd name="T5" fmla="*/ 15 h 72"/>
                  <a:gd name="T6" fmla="*/ 0 w 32"/>
                  <a:gd name="T7" fmla="*/ 34 h 72"/>
                  <a:gd name="T8" fmla="*/ 5 w 32"/>
                  <a:gd name="T9" fmla="*/ 53 h 72"/>
                  <a:gd name="T10" fmla="*/ 23 w 32"/>
                  <a:gd name="T11" fmla="*/ 72 h 72"/>
                  <a:gd name="T12" fmla="*/ 23 w 32"/>
                  <a:gd name="T13" fmla="*/ 70 h 72"/>
                  <a:gd name="T14" fmla="*/ 26 w 32"/>
                  <a:gd name="T15" fmla="*/ 7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26" y="70"/>
                    </a:moveTo>
                    <a:lnTo>
                      <a:pt x="32" y="0"/>
                    </a:lnTo>
                    <a:lnTo>
                      <a:pt x="8" y="15"/>
                    </a:lnTo>
                    <a:lnTo>
                      <a:pt x="0" y="34"/>
                    </a:lnTo>
                    <a:lnTo>
                      <a:pt x="5" y="53"/>
                    </a:lnTo>
                    <a:lnTo>
                      <a:pt x="23" y="72"/>
                    </a:lnTo>
                    <a:lnTo>
                      <a:pt x="23" y="70"/>
                    </a:lnTo>
                    <a:lnTo>
                      <a:pt x="26" y="7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0" name="Freeform 72"/>
              <p:cNvSpPr>
                <a:spLocks/>
              </p:cNvSpPr>
              <p:nvPr/>
            </p:nvSpPr>
            <p:spPr bwMode="auto">
              <a:xfrm>
                <a:off x="3503" y="3412"/>
                <a:ext cx="84" cy="311"/>
              </a:xfrm>
              <a:custGeom>
                <a:avLst/>
                <a:gdLst>
                  <a:gd name="T0" fmla="*/ 26 w 84"/>
                  <a:gd name="T1" fmla="*/ 309 h 311"/>
                  <a:gd name="T2" fmla="*/ 84 w 84"/>
                  <a:gd name="T3" fmla="*/ 277 h 311"/>
                  <a:gd name="T4" fmla="*/ 82 w 84"/>
                  <a:gd name="T5" fmla="*/ 0 h 311"/>
                  <a:gd name="T6" fmla="*/ 70 w 84"/>
                  <a:gd name="T7" fmla="*/ 17 h 311"/>
                  <a:gd name="T8" fmla="*/ 61 w 84"/>
                  <a:gd name="T9" fmla="*/ 36 h 311"/>
                  <a:gd name="T10" fmla="*/ 53 w 84"/>
                  <a:gd name="T11" fmla="*/ 55 h 311"/>
                  <a:gd name="T12" fmla="*/ 44 w 84"/>
                  <a:gd name="T13" fmla="*/ 76 h 311"/>
                  <a:gd name="T14" fmla="*/ 35 w 84"/>
                  <a:gd name="T15" fmla="*/ 93 h 311"/>
                  <a:gd name="T16" fmla="*/ 29 w 84"/>
                  <a:gd name="T17" fmla="*/ 114 h 311"/>
                  <a:gd name="T18" fmla="*/ 21 w 84"/>
                  <a:gd name="T19" fmla="*/ 133 h 311"/>
                  <a:gd name="T20" fmla="*/ 18 w 84"/>
                  <a:gd name="T21" fmla="*/ 154 h 311"/>
                  <a:gd name="T22" fmla="*/ 9 w 84"/>
                  <a:gd name="T23" fmla="*/ 173 h 311"/>
                  <a:gd name="T24" fmla="*/ 6 w 84"/>
                  <a:gd name="T25" fmla="*/ 192 h 311"/>
                  <a:gd name="T26" fmla="*/ 3 w 84"/>
                  <a:gd name="T27" fmla="*/ 211 h 311"/>
                  <a:gd name="T28" fmla="*/ 3 w 84"/>
                  <a:gd name="T29" fmla="*/ 231 h 311"/>
                  <a:gd name="T30" fmla="*/ 0 w 84"/>
                  <a:gd name="T31" fmla="*/ 250 h 311"/>
                  <a:gd name="T32" fmla="*/ 3 w 84"/>
                  <a:gd name="T33" fmla="*/ 271 h 311"/>
                  <a:gd name="T34" fmla="*/ 6 w 84"/>
                  <a:gd name="T35" fmla="*/ 290 h 311"/>
                  <a:gd name="T36" fmla="*/ 15 w 84"/>
                  <a:gd name="T37" fmla="*/ 311 h 311"/>
                  <a:gd name="T38" fmla="*/ 21 w 84"/>
                  <a:gd name="T39" fmla="*/ 309 h 311"/>
                  <a:gd name="T40" fmla="*/ 26 w 84"/>
                  <a:gd name="T41" fmla="*/ 309 h 3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4" h="311">
                    <a:moveTo>
                      <a:pt x="26" y="309"/>
                    </a:moveTo>
                    <a:lnTo>
                      <a:pt x="84" y="277"/>
                    </a:lnTo>
                    <a:lnTo>
                      <a:pt x="82" y="0"/>
                    </a:lnTo>
                    <a:lnTo>
                      <a:pt x="70" y="17"/>
                    </a:lnTo>
                    <a:lnTo>
                      <a:pt x="61" y="36"/>
                    </a:lnTo>
                    <a:lnTo>
                      <a:pt x="53" y="55"/>
                    </a:lnTo>
                    <a:lnTo>
                      <a:pt x="44" y="76"/>
                    </a:lnTo>
                    <a:lnTo>
                      <a:pt x="35" y="93"/>
                    </a:lnTo>
                    <a:lnTo>
                      <a:pt x="29" y="114"/>
                    </a:lnTo>
                    <a:lnTo>
                      <a:pt x="21" y="133"/>
                    </a:lnTo>
                    <a:lnTo>
                      <a:pt x="18" y="154"/>
                    </a:lnTo>
                    <a:lnTo>
                      <a:pt x="9" y="173"/>
                    </a:lnTo>
                    <a:lnTo>
                      <a:pt x="6" y="192"/>
                    </a:lnTo>
                    <a:lnTo>
                      <a:pt x="3" y="211"/>
                    </a:lnTo>
                    <a:lnTo>
                      <a:pt x="3" y="231"/>
                    </a:lnTo>
                    <a:lnTo>
                      <a:pt x="0" y="250"/>
                    </a:lnTo>
                    <a:lnTo>
                      <a:pt x="3" y="271"/>
                    </a:lnTo>
                    <a:lnTo>
                      <a:pt x="6" y="290"/>
                    </a:lnTo>
                    <a:lnTo>
                      <a:pt x="15" y="311"/>
                    </a:lnTo>
                    <a:lnTo>
                      <a:pt x="21" y="309"/>
                    </a:lnTo>
                    <a:lnTo>
                      <a:pt x="26" y="30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1" name="Freeform 73"/>
              <p:cNvSpPr>
                <a:spLocks/>
              </p:cNvSpPr>
              <p:nvPr/>
            </p:nvSpPr>
            <p:spPr bwMode="auto">
              <a:xfrm>
                <a:off x="3675" y="3575"/>
                <a:ext cx="5" cy="55"/>
              </a:xfrm>
              <a:custGeom>
                <a:avLst/>
                <a:gdLst>
                  <a:gd name="T0" fmla="*/ 0 w 5"/>
                  <a:gd name="T1" fmla="*/ 55 h 55"/>
                  <a:gd name="T2" fmla="*/ 5 w 5"/>
                  <a:gd name="T3" fmla="*/ 0 h 55"/>
                  <a:gd name="T4" fmla="*/ 0 w 5"/>
                  <a:gd name="T5" fmla="*/ 55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5">
                    <a:moveTo>
                      <a:pt x="0" y="55"/>
                    </a:move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2" name="Freeform 74"/>
              <p:cNvSpPr>
                <a:spLocks/>
              </p:cNvSpPr>
              <p:nvPr/>
            </p:nvSpPr>
            <p:spPr bwMode="auto">
              <a:xfrm>
                <a:off x="2986" y="3474"/>
                <a:ext cx="11" cy="76"/>
              </a:xfrm>
              <a:custGeom>
                <a:avLst/>
                <a:gdLst>
                  <a:gd name="T0" fmla="*/ 0 w 11"/>
                  <a:gd name="T1" fmla="*/ 76 h 76"/>
                  <a:gd name="T2" fmla="*/ 11 w 11"/>
                  <a:gd name="T3" fmla="*/ 0 h 76"/>
                  <a:gd name="T4" fmla="*/ 0 w 11"/>
                  <a:gd name="T5" fmla="*/ 76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6">
                    <a:moveTo>
                      <a:pt x="0" y="76"/>
                    </a:moveTo>
                    <a:lnTo>
                      <a:pt x="11" y="0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3" name="Freeform 75"/>
              <p:cNvSpPr>
                <a:spLocks/>
              </p:cNvSpPr>
              <p:nvPr/>
            </p:nvSpPr>
            <p:spPr bwMode="auto">
              <a:xfrm>
                <a:off x="3689" y="3509"/>
                <a:ext cx="1" cy="20"/>
              </a:xfrm>
              <a:custGeom>
                <a:avLst/>
                <a:gdLst>
                  <a:gd name="T0" fmla="*/ 0 w 1"/>
                  <a:gd name="T1" fmla="*/ 20 h 20"/>
                  <a:gd name="T2" fmla="*/ 0 w 1"/>
                  <a:gd name="T3" fmla="*/ 0 h 20"/>
                  <a:gd name="T4" fmla="*/ 0 w 1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4" name="Freeform 76"/>
              <p:cNvSpPr>
                <a:spLocks/>
              </p:cNvSpPr>
              <p:nvPr/>
            </p:nvSpPr>
            <p:spPr bwMode="auto">
              <a:xfrm>
                <a:off x="3535" y="2796"/>
                <a:ext cx="151" cy="650"/>
              </a:xfrm>
              <a:custGeom>
                <a:avLst/>
                <a:gdLst>
                  <a:gd name="T0" fmla="*/ 148 w 151"/>
                  <a:gd name="T1" fmla="*/ 644 h 650"/>
                  <a:gd name="T2" fmla="*/ 151 w 151"/>
                  <a:gd name="T3" fmla="*/ 254 h 650"/>
                  <a:gd name="T4" fmla="*/ 140 w 151"/>
                  <a:gd name="T5" fmla="*/ 249 h 650"/>
                  <a:gd name="T6" fmla="*/ 131 w 151"/>
                  <a:gd name="T7" fmla="*/ 245 h 650"/>
                  <a:gd name="T8" fmla="*/ 116 w 151"/>
                  <a:gd name="T9" fmla="*/ 241 h 650"/>
                  <a:gd name="T10" fmla="*/ 111 w 151"/>
                  <a:gd name="T11" fmla="*/ 235 h 650"/>
                  <a:gd name="T12" fmla="*/ 137 w 151"/>
                  <a:gd name="T13" fmla="*/ 0 h 650"/>
                  <a:gd name="T14" fmla="*/ 0 w 151"/>
                  <a:gd name="T15" fmla="*/ 355 h 650"/>
                  <a:gd name="T16" fmla="*/ 9 w 151"/>
                  <a:gd name="T17" fmla="*/ 363 h 650"/>
                  <a:gd name="T18" fmla="*/ 26 w 151"/>
                  <a:gd name="T19" fmla="*/ 372 h 650"/>
                  <a:gd name="T20" fmla="*/ 44 w 151"/>
                  <a:gd name="T21" fmla="*/ 378 h 650"/>
                  <a:gd name="T22" fmla="*/ 70 w 151"/>
                  <a:gd name="T23" fmla="*/ 386 h 650"/>
                  <a:gd name="T24" fmla="*/ 99 w 151"/>
                  <a:gd name="T25" fmla="*/ 429 h 650"/>
                  <a:gd name="T26" fmla="*/ 87 w 151"/>
                  <a:gd name="T27" fmla="*/ 431 h 650"/>
                  <a:gd name="T28" fmla="*/ 79 w 151"/>
                  <a:gd name="T29" fmla="*/ 441 h 650"/>
                  <a:gd name="T30" fmla="*/ 99 w 151"/>
                  <a:gd name="T31" fmla="*/ 462 h 650"/>
                  <a:gd name="T32" fmla="*/ 140 w 151"/>
                  <a:gd name="T33" fmla="*/ 650 h 650"/>
                  <a:gd name="T34" fmla="*/ 143 w 151"/>
                  <a:gd name="T35" fmla="*/ 646 h 650"/>
                  <a:gd name="T36" fmla="*/ 148 w 151"/>
                  <a:gd name="T37" fmla="*/ 644 h 6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1" h="650">
                    <a:moveTo>
                      <a:pt x="148" y="644"/>
                    </a:moveTo>
                    <a:lnTo>
                      <a:pt x="151" y="254"/>
                    </a:lnTo>
                    <a:lnTo>
                      <a:pt x="140" y="249"/>
                    </a:lnTo>
                    <a:lnTo>
                      <a:pt x="131" y="245"/>
                    </a:lnTo>
                    <a:lnTo>
                      <a:pt x="116" y="241"/>
                    </a:lnTo>
                    <a:lnTo>
                      <a:pt x="111" y="235"/>
                    </a:lnTo>
                    <a:lnTo>
                      <a:pt x="137" y="0"/>
                    </a:lnTo>
                    <a:lnTo>
                      <a:pt x="0" y="355"/>
                    </a:lnTo>
                    <a:lnTo>
                      <a:pt x="9" y="363"/>
                    </a:lnTo>
                    <a:lnTo>
                      <a:pt x="26" y="372"/>
                    </a:lnTo>
                    <a:lnTo>
                      <a:pt x="44" y="378"/>
                    </a:lnTo>
                    <a:lnTo>
                      <a:pt x="70" y="386"/>
                    </a:lnTo>
                    <a:lnTo>
                      <a:pt x="99" y="429"/>
                    </a:lnTo>
                    <a:lnTo>
                      <a:pt x="87" y="431"/>
                    </a:lnTo>
                    <a:lnTo>
                      <a:pt x="79" y="441"/>
                    </a:lnTo>
                    <a:lnTo>
                      <a:pt x="99" y="462"/>
                    </a:lnTo>
                    <a:lnTo>
                      <a:pt x="140" y="650"/>
                    </a:lnTo>
                    <a:lnTo>
                      <a:pt x="143" y="646"/>
                    </a:lnTo>
                    <a:lnTo>
                      <a:pt x="148" y="64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5" name="Freeform 77"/>
              <p:cNvSpPr>
                <a:spLocks/>
              </p:cNvSpPr>
              <p:nvPr/>
            </p:nvSpPr>
            <p:spPr bwMode="auto">
              <a:xfrm>
                <a:off x="2721" y="3185"/>
                <a:ext cx="6" cy="27"/>
              </a:xfrm>
              <a:custGeom>
                <a:avLst/>
                <a:gdLst>
                  <a:gd name="T0" fmla="*/ 6 w 6"/>
                  <a:gd name="T1" fmla="*/ 27 h 27"/>
                  <a:gd name="T2" fmla="*/ 0 w 6"/>
                  <a:gd name="T3" fmla="*/ 0 h 27"/>
                  <a:gd name="T4" fmla="*/ 6 w 6"/>
                  <a:gd name="T5" fmla="*/ 2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0" y="0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6" name="Freeform 78"/>
              <p:cNvSpPr>
                <a:spLocks/>
              </p:cNvSpPr>
              <p:nvPr/>
            </p:nvSpPr>
            <p:spPr bwMode="auto">
              <a:xfrm>
                <a:off x="3111" y="2636"/>
                <a:ext cx="38" cy="108"/>
              </a:xfrm>
              <a:custGeom>
                <a:avLst/>
                <a:gdLst>
                  <a:gd name="T0" fmla="*/ 0 w 38"/>
                  <a:gd name="T1" fmla="*/ 108 h 108"/>
                  <a:gd name="T2" fmla="*/ 38 w 38"/>
                  <a:gd name="T3" fmla="*/ 0 h 108"/>
                  <a:gd name="T4" fmla="*/ 0 w 38"/>
                  <a:gd name="T5" fmla="*/ 108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8">
                    <a:moveTo>
                      <a:pt x="0" y="108"/>
                    </a:moveTo>
                    <a:lnTo>
                      <a:pt x="38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7" name="Freeform 79"/>
              <p:cNvSpPr>
                <a:spLocks/>
              </p:cNvSpPr>
              <p:nvPr/>
            </p:nvSpPr>
            <p:spPr bwMode="auto">
              <a:xfrm>
                <a:off x="3634" y="2482"/>
                <a:ext cx="102" cy="255"/>
              </a:xfrm>
              <a:custGeom>
                <a:avLst/>
                <a:gdLst>
                  <a:gd name="T0" fmla="*/ 41 w 102"/>
                  <a:gd name="T1" fmla="*/ 251 h 255"/>
                  <a:gd name="T2" fmla="*/ 102 w 102"/>
                  <a:gd name="T3" fmla="*/ 0 h 255"/>
                  <a:gd name="T4" fmla="*/ 38 w 102"/>
                  <a:gd name="T5" fmla="*/ 200 h 255"/>
                  <a:gd name="T6" fmla="*/ 23 w 102"/>
                  <a:gd name="T7" fmla="*/ 204 h 255"/>
                  <a:gd name="T8" fmla="*/ 0 w 102"/>
                  <a:gd name="T9" fmla="*/ 207 h 255"/>
                  <a:gd name="T10" fmla="*/ 3 w 102"/>
                  <a:gd name="T11" fmla="*/ 247 h 255"/>
                  <a:gd name="T12" fmla="*/ 17 w 102"/>
                  <a:gd name="T13" fmla="*/ 249 h 255"/>
                  <a:gd name="T14" fmla="*/ 32 w 102"/>
                  <a:gd name="T15" fmla="*/ 255 h 255"/>
                  <a:gd name="T16" fmla="*/ 35 w 102"/>
                  <a:gd name="T17" fmla="*/ 253 h 255"/>
                  <a:gd name="T18" fmla="*/ 41 w 102"/>
                  <a:gd name="T19" fmla="*/ 251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255">
                    <a:moveTo>
                      <a:pt x="41" y="251"/>
                    </a:moveTo>
                    <a:lnTo>
                      <a:pt x="102" y="0"/>
                    </a:lnTo>
                    <a:lnTo>
                      <a:pt x="38" y="200"/>
                    </a:lnTo>
                    <a:lnTo>
                      <a:pt x="23" y="204"/>
                    </a:lnTo>
                    <a:lnTo>
                      <a:pt x="0" y="207"/>
                    </a:lnTo>
                    <a:lnTo>
                      <a:pt x="3" y="247"/>
                    </a:lnTo>
                    <a:lnTo>
                      <a:pt x="17" y="249"/>
                    </a:lnTo>
                    <a:lnTo>
                      <a:pt x="32" y="255"/>
                    </a:lnTo>
                    <a:lnTo>
                      <a:pt x="35" y="253"/>
                    </a:lnTo>
                    <a:lnTo>
                      <a:pt x="41" y="25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8" name="Freeform 80"/>
              <p:cNvSpPr>
                <a:spLocks/>
              </p:cNvSpPr>
              <p:nvPr/>
            </p:nvSpPr>
            <p:spPr bwMode="auto">
              <a:xfrm>
                <a:off x="3556" y="2684"/>
                <a:ext cx="14" cy="36"/>
              </a:xfrm>
              <a:custGeom>
                <a:avLst/>
                <a:gdLst>
                  <a:gd name="T0" fmla="*/ 0 w 14"/>
                  <a:gd name="T1" fmla="*/ 34 h 36"/>
                  <a:gd name="T2" fmla="*/ 14 w 14"/>
                  <a:gd name="T3" fmla="*/ 0 h 36"/>
                  <a:gd name="T4" fmla="*/ 0 w 14"/>
                  <a:gd name="T5" fmla="*/ 36 h 36"/>
                  <a:gd name="T6" fmla="*/ 0 w 14"/>
                  <a:gd name="T7" fmla="*/ 3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6">
                    <a:moveTo>
                      <a:pt x="0" y="34"/>
                    </a:moveTo>
                    <a:lnTo>
                      <a:pt x="14" y="0"/>
                    </a:lnTo>
                    <a:lnTo>
                      <a:pt x="0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69" name="Freeform 81"/>
              <p:cNvSpPr>
                <a:spLocks/>
              </p:cNvSpPr>
              <p:nvPr/>
            </p:nvSpPr>
            <p:spPr bwMode="auto">
              <a:xfrm>
                <a:off x="3570" y="2471"/>
                <a:ext cx="49" cy="182"/>
              </a:xfrm>
              <a:custGeom>
                <a:avLst/>
                <a:gdLst>
                  <a:gd name="T0" fmla="*/ 0 w 49"/>
                  <a:gd name="T1" fmla="*/ 182 h 182"/>
                  <a:gd name="T2" fmla="*/ 49 w 49"/>
                  <a:gd name="T3" fmla="*/ 0 h 182"/>
                  <a:gd name="T4" fmla="*/ 0 w 49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2">
                    <a:moveTo>
                      <a:pt x="0" y="182"/>
                    </a:moveTo>
                    <a:lnTo>
                      <a:pt x="49" y="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0" name="Freeform 82"/>
              <p:cNvSpPr>
                <a:spLocks/>
              </p:cNvSpPr>
              <p:nvPr/>
            </p:nvSpPr>
            <p:spPr bwMode="auto">
              <a:xfrm>
                <a:off x="2835" y="2151"/>
                <a:ext cx="69" cy="56"/>
              </a:xfrm>
              <a:custGeom>
                <a:avLst/>
                <a:gdLst>
                  <a:gd name="T0" fmla="*/ 64 w 69"/>
                  <a:gd name="T1" fmla="*/ 56 h 56"/>
                  <a:gd name="T2" fmla="*/ 69 w 69"/>
                  <a:gd name="T3" fmla="*/ 46 h 56"/>
                  <a:gd name="T4" fmla="*/ 69 w 69"/>
                  <a:gd name="T5" fmla="*/ 38 h 56"/>
                  <a:gd name="T6" fmla="*/ 46 w 69"/>
                  <a:gd name="T7" fmla="*/ 31 h 56"/>
                  <a:gd name="T8" fmla="*/ 37 w 69"/>
                  <a:gd name="T9" fmla="*/ 21 h 56"/>
                  <a:gd name="T10" fmla="*/ 32 w 69"/>
                  <a:gd name="T11" fmla="*/ 10 h 56"/>
                  <a:gd name="T12" fmla="*/ 17 w 69"/>
                  <a:gd name="T13" fmla="*/ 0 h 56"/>
                  <a:gd name="T14" fmla="*/ 0 w 69"/>
                  <a:gd name="T15" fmla="*/ 38 h 56"/>
                  <a:gd name="T16" fmla="*/ 5 w 69"/>
                  <a:gd name="T17" fmla="*/ 42 h 56"/>
                  <a:gd name="T18" fmla="*/ 23 w 69"/>
                  <a:gd name="T19" fmla="*/ 48 h 56"/>
                  <a:gd name="T20" fmla="*/ 40 w 69"/>
                  <a:gd name="T21" fmla="*/ 52 h 56"/>
                  <a:gd name="T22" fmla="*/ 64 w 69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6">
                    <a:moveTo>
                      <a:pt x="64" y="56"/>
                    </a:moveTo>
                    <a:lnTo>
                      <a:pt x="69" y="46"/>
                    </a:lnTo>
                    <a:lnTo>
                      <a:pt x="69" y="38"/>
                    </a:lnTo>
                    <a:lnTo>
                      <a:pt x="46" y="31"/>
                    </a:lnTo>
                    <a:lnTo>
                      <a:pt x="37" y="21"/>
                    </a:lnTo>
                    <a:lnTo>
                      <a:pt x="32" y="10"/>
                    </a:lnTo>
                    <a:lnTo>
                      <a:pt x="17" y="0"/>
                    </a:lnTo>
                    <a:lnTo>
                      <a:pt x="0" y="38"/>
                    </a:lnTo>
                    <a:lnTo>
                      <a:pt x="5" y="42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4" y="5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1" name="Freeform 83"/>
              <p:cNvSpPr>
                <a:spLocks/>
              </p:cNvSpPr>
              <p:nvPr/>
            </p:nvSpPr>
            <p:spPr bwMode="auto">
              <a:xfrm>
                <a:off x="2721" y="1406"/>
                <a:ext cx="15" cy="194"/>
              </a:xfrm>
              <a:custGeom>
                <a:avLst/>
                <a:gdLst>
                  <a:gd name="T0" fmla="*/ 15 w 15"/>
                  <a:gd name="T1" fmla="*/ 194 h 194"/>
                  <a:gd name="T2" fmla="*/ 0 w 15"/>
                  <a:gd name="T3" fmla="*/ 0 h 194"/>
                  <a:gd name="T4" fmla="*/ 15 w 15"/>
                  <a:gd name="T5" fmla="*/ 194 h 1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4">
                    <a:moveTo>
                      <a:pt x="15" y="194"/>
                    </a:moveTo>
                    <a:lnTo>
                      <a:pt x="0" y="0"/>
                    </a:lnTo>
                    <a:lnTo>
                      <a:pt x="15" y="19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2" name="Freeform 84"/>
              <p:cNvSpPr>
                <a:spLocks/>
              </p:cNvSpPr>
              <p:nvPr/>
            </p:nvSpPr>
            <p:spPr bwMode="auto">
              <a:xfrm>
                <a:off x="3099" y="1366"/>
                <a:ext cx="12" cy="38"/>
              </a:xfrm>
              <a:custGeom>
                <a:avLst/>
                <a:gdLst>
                  <a:gd name="T0" fmla="*/ 0 w 12"/>
                  <a:gd name="T1" fmla="*/ 38 h 38"/>
                  <a:gd name="T2" fmla="*/ 12 w 12"/>
                  <a:gd name="T3" fmla="*/ 0 h 38"/>
                  <a:gd name="T4" fmla="*/ 0 w 12"/>
                  <a:gd name="T5" fmla="*/ 3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38"/>
                    </a:moveTo>
                    <a:lnTo>
                      <a:pt x="1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3" name="Freeform 85"/>
              <p:cNvSpPr>
                <a:spLocks/>
              </p:cNvSpPr>
              <p:nvPr/>
            </p:nvSpPr>
            <p:spPr bwMode="auto">
              <a:xfrm>
                <a:off x="2718" y="1349"/>
                <a:ext cx="3" cy="38"/>
              </a:xfrm>
              <a:custGeom>
                <a:avLst/>
                <a:gdLst>
                  <a:gd name="T0" fmla="*/ 3 w 3"/>
                  <a:gd name="T1" fmla="*/ 36 h 38"/>
                  <a:gd name="T2" fmla="*/ 0 w 3"/>
                  <a:gd name="T3" fmla="*/ 0 h 38"/>
                  <a:gd name="T4" fmla="*/ 3 w 3"/>
                  <a:gd name="T5" fmla="*/ 38 h 38"/>
                  <a:gd name="T6" fmla="*/ 3 w 3"/>
                  <a:gd name="T7" fmla="*/ 3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8">
                    <a:moveTo>
                      <a:pt x="3" y="36"/>
                    </a:moveTo>
                    <a:lnTo>
                      <a:pt x="0" y="0"/>
                    </a:lnTo>
                    <a:lnTo>
                      <a:pt x="3" y="38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4" name="Freeform 86"/>
              <p:cNvSpPr>
                <a:spLocks/>
              </p:cNvSpPr>
              <p:nvPr/>
            </p:nvSpPr>
            <p:spPr bwMode="auto">
              <a:xfrm>
                <a:off x="2704" y="1306"/>
                <a:ext cx="11" cy="24"/>
              </a:xfrm>
              <a:custGeom>
                <a:avLst/>
                <a:gdLst>
                  <a:gd name="T0" fmla="*/ 11 w 11"/>
                  <a:gd name="T1" fmla="*/ 24 h 24"/>
                  <a:gd name="T2" fmla="*/ 11 w 11"/>
                  <a:gd name="T3" fmla="*/ 0 h 24"/>
                  <a:gd name="T4" fmla="*/ 0 w 11"/>
                  <a:gd name="T5" fmla="*/ 3 h 24"/>
                  <a:gd name="T6" fmla="*/ 3 w 11"/>
                  <a:gd name="T7" fmla="*/ 11 h 24"/>
                  <a:gd name="T8" fmla="*/ 6 w 11"/>
                  <a:gd name="T9" fmla="*/ 19 h 24"/>
                  <a:gd name="T10" fmla="*/ 11 w 11"/>
                  <a:gd name="T11" fmla="*/ 2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11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6" y="19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5" name="Freeform 87"/>
              <p:cNvSpPr>
                <a:spLocks/>
              </p:cNvSpPr>
              <p:nvPr/>
            </p:nvSpPr>
            <p:spPr bwMode="auto">
              <a:xfrm>
                <a:off x="3480" y="1095"/>
                <a:ext cx="12" cy="72"/>
              </a:xfrm>
              <a:custGeom>
                <a:avLst/>
                <a:gdLst>
                  <a:gd name="T0" fmla="*/ 0 w 12"/>
                  <a:gd name="T1" fmla="*/ 72 h 72"/>
                  <a:gd name="T2" fmla="*/ 12 w 12"/>
                  <a:gd name="T3" fmla="*/ 0 h 72"/>
                  <a:gd name="T4" fmla="*/ 0 w 12"/>
                  <a:gd name="T5" fmla="*/ 72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2">
                    <a:moveTo>
                      <a:pt x="0" y="72"/>
                    </a:moveTo>
                    <a:lnTo>
                      <a:pt x="12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6" name="Freeform 88"/>
              <p:cNvSpPr>
                <a:spLocks/>
              </p:cNvSpPr>
              <p:nvPr/>
            </p:nvSpPr>
            <p:spPr bwMode="auto">
              <a:xfrm>
                <a:off x="3401" y="870"/>
                <a:ext cx="9" cy="57"/>
              </a:xfrm>
              <a:custGeom>
                <a:avLst/>
                <a:gdLst>
                  <a:gd name="T0" fmla="*/ 9 w 9"/>
                  <a:gd name="T1" fmla="*/ 57 h 57"/>
                  <a:gd name="T2" fmla="*/ 0 w 9"/>
                  <a:gd name="T3" fmla="*/ 0 h 57"/>
                  <a:gd name="T4" fmla="*/ 9 w 9"/>
                  <a:gd name="T5" fmla="*/ 57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7">
                    <a:moveTo>
                      <a:pt x="9" y="57"/>
                    </a:moveTo>
                    <a:lnTo>
                      <a:pt x="0" y="0"/>
                    </a:lnTo>
                    <a:lnTo>
                      <a:pt x="9" y="5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7" name="Freeform 89"/>
              <p:cNvSpPr>
                <a:spLocks/>
              </p:cNvSpPr>
              <p:nvPr/>
            </p:nvSpPr>
            <p:spPr bwMode="auto">
              <a:xfrm>
                <a:off x="2663" y="752"/>
                <a:ext cx="79" cy="118"/>
              </a:xfrm>
              <a:custGeom>
                <a:avLst/>
                <a:gdLst>
                  <a:gd name="T0" fmla="*/ 58 w 79"/>
                  <a:gd name="T1" fmla="*/ 115 h 118"/>
                  <a:gd name="T2" fmla="*/ 79 w 79"/>
                  <a:gd name="T3" fmla="*/ 0 h 118"/>
                  <a:gd name="T4" fmla="*/ 0 w 79"/>
                  <a:gd name="T5" fmla="*/ 101 h 118"/>
                  <a:gd name="T6" fmla="*/ 50 w 79"/>
                  <a:gd name="T7" fmla="*/ 118 h 118"/>
                  <a:gd name="T8" fmla="*/ 52 w 79"/>
                  <a:gd name="T9" fmla="*/ 116 h 118"/>
                  <a:gd name="T10" fmla="*/ 58 w 79"/>
                  <a:gd name="T11" fmla="*/ 115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118">
                    <a:moveTo>
                      <a:pt x="58" y="115"/>
                    </a:moveTo>
                    <a:lnTo>
                      <a:pt x="79" y="0"/>
                    </a:lnTo>
                    <a:lnTo>
                      <a:pt x="0" y="101"/>
                    </a:lnTo>
                    <a:lnTo>
                      <a:pt x="50" y="118"/>
                    </a:lnTo>
                    <a:lnTo>
                      <a:pt x="52" y="116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8" name="Freeform 90"/>
              <p:cNvSpPr>
                <a:spLocks/>
              </p:cNvSpPr>
              <p:nvPr/>
            </p:nvSpPr>
            <p:spPr bwMode="auto">
              <a:xfrm>
                <a:off x="2660" y="616"/>
                <a:ext cx="35" cy="81"/>
              </a:xfrm>
              <a:custGeom>
                <a:avLst/>
                <a:gdLst>
                  <a:gd name="T0" fmla="*/ 9 w 35"/>
                  <a:gd name="T1" fmla="*/ 79 h 81"/>
                  <a:gd name="T2" fmla="*/ 18 w 35"/>
                  <a:gd name="T3" fmla="*/ 68 h 81"/>
                  <a:gd name="T4" fmla="*/ 26 w 35"/>
                  <a:gd name="T5" fmla="*/ 59 h 81"/>
                  <a:gd name="T6" fmla="*/ 32 w 35"/>
                  <a:gd name="T7" fmla="*/ 47 h 81"/>
                  <a:gd name="T8" fmla="*/ 35 w 35"/>
                  <a:gd name="T9" fmla="*/ 38 h 81"/>
                  <a:gd name="T10" fmla="*/ 32 w 35"/>
                  <a:gd name="T11" fmla="*/ 26 h 81"/>
                  <a:gd name="T12" fmla="*/ 29 w 35"/>
                  <a:gd name="T13" fmla="*/ 15 h 81"/>
                  <a:gd name="T14" fmla="*/ 21 w 35"/>
                  <a:gd name="T15" fmla="*/ 5 h 81"/>
                  <a:gd name="T16" fmla="*/ 12 w 35"/>
                  <a:gd name="T17" fmla="*/ 0 h 81"/>
                  <a:gd name="T18" fmla="*/ 0 w 35"/>
                  <a:gd name="T19" fmla="*/ 81 h 81"/>
                  <a:gd name="T20" fmla="*/ 3 w 35"/>
                  <a:gd name="T21" fmla="*/ 79 h 81"/>
                  <a:gd name="T22" fmla="*/ 9 w 35"/>
                  <a:gd name="T23" fmla="*/ 79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81">
                    <a:moveTo>
                      <a:pt x="9" y="79"/>
                    </a:moveTo>
                    <a:lnTo>
                      <a:pt x="18" y="68"/>
                    </a:lnTo>
                    <a:lnTo>
                      <a:pt x="26" y="59"/>
                    </a:lnTo>
                    <a:lnTo>
                      <a:pt x="32" y="47"/>
                    </a:lnTo>
                    <a:lnTo>
                      <a:pt x="35" y="38"/>
                    </a:lnTo>
                    <a:lnTo>
                      <a:pt x="32" y="26"/>
                    </a:lnTo>
                    <a:lnTo>
                      <a:pt x="29" y="15"/>
                    </a:lnTo>
                    <a:lnTo>
                      <a:pt x="21" y="5"/>
                    </a:lnTo>
                    <a:lnTo>
                      <a:pt x="12" y="0"/>
                    </a:lnTo>
                    <a:lnTo>
                      <a:pt x="0" y="81"/>
                    </a:lnTo>
                    <a:lnTo>
                      <a:pt x="3" y="79"/>
                    </a:lnTo>
                    <a:lnTo>
                      <a:pt x="9" y="7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79" name="Freeform 91"/>
              <p:cNvSpPr>
                <a:spLocks/>
              </p:cNvSpPr>
              <p:nvPr/>
            </p:nvSpPr>
            <p:spPr bwMode="auto">
              <a:xfrm>
                <a:off x="3053" y="490"/>
                <a:ext cx="5" cy="158"/>
              </a:xfrm>
              <a:custGeom>
                <a:avLst/>
                <a:gdLst>
                  <a:gd name="T0" fmla="*/ 5 w 5"/>
                  <a:gd name="T1" fmla="*/ 158 h 158"/>
                  <a:gd name="T2" fmla="*/ 3 w 5"/>
                  <a:gd name="T3" fmla="*/ 0 h 158"/>
                  <a:gd name="T4" fmla="*/ 0 w 5"/>
                  <a:gd name="T5" fmla="*/ 158 h 158"/>
                  <a:gd name="T6" fmla="*/ 3 w 5"/>
                  <a:gd name="T7" fmla="*/ 158 h 158"/>
                  <a:gd name="T8" fmla="*/ 5 w 5"/>
                  <a:gd name="T9" fmla="*/ 158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8">
                    <a:moveTo>
                      <a:pt x="5" y="158"/>
                    </a:moveTo>
                    <a:lnTo>
                      <a:pt x="3" y="0"/>
                    </a:lnTo>
                    <a:lnTo>
                      <a:pt x="0" y="158"/>
                    </a:lnTo>
                    <a:lnTo>
                      <a:pt x="3" y="158"/>
                    </a:lnTo>
                    <a:lnTo>
                      <a:pt x="5" y="15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0" name="Freeform 92"/>
              <p:cNvSpPr>
                <a:spLocks/>
              </p:cNvSpPr>
              <p:nvPr/>
            </p:nvSpPr>
            <p:spPr bwMode="auto">
              <a:xfrm>
                <a:off x="2396" y="211"/>
                <a:ext cx="1" cy="9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4 h 9"/>
                  <a:gd name="T4" fmla="*/ 0 w 1"/>
                  <a:gd name="T5" fmla="*/ 0 h 9"/>
                  <a:gd name="T6" fmla="*/ 0 w 1"/>
                  <a:gd name="T7" fmla="*/ 4 h 9"/>
                  <a:gd name="T8" fmla="*/ 0 w 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1" name="Freeform 93"/>
              <p:cNvSpPr>
                <a:spLocks/>
              </p:cNvSpPr>
              <p:nvPr/>
            </p:nvSpPr>
            <p:spPr bwMode="auto">
              <a:xfrm>
                <a:off x="2922" y="-31"/>
                <a:ext cx="58" cy="36"/>
              </a:xfrm>
              <a:custGeom>
                <a:avLst/>
                <a:gdLst>
                  <a:gd name="T0" fmla="*/ 43 w 58"/>
                  <a:gd name="T1" fmla="*/ 36 h 36"/>
                  <a:gd name="T2" fmla="*/ 46 w 58"/>
                  <a:gd name="T3" fmla="*/ 35 h 36"/>
                  <a:gd name="T4" fmla="*/ 49 w 58"/>
                  <a:gd name="T5" fmla="*/ 33 h 36"/>
                  <a:gd name="T6" fmla="*/ 58 w 58"/>
                  <a:gd name="T7" fmla="*/ 6 h 36"/>
                  <a:gd name="T8" fmla="*/ 46 w 58"/>
                  <a:gd name="T9" fmla="*/ 0 h 36"/>
                  <a:gd name="T10" fmla="*/ 35 w 58"/>
                  <a:gd name="T11" fmla="*/ 2 h 36"/>
                  <a:gd name="T12" fmla="*/ 23 w 58"/>
                  <a:gd name="T13" fmla="*/ 4 h 36"/>
                  <a:gd name="T14" fmla="*/ 14 w 58"/>
                  <a:gd name="T15" fmla="*/ 8 h 36"/>
                  <a:gd name="T16" fmla="*/ 0 w 58"/>
                  <a:gd name="T17" fmla="*/ 14 h 36"/>
                  <a:gd name="T18" fmla="*/ 0 w 58"/>
                  <a:gd name="T19" fmla="*/ 27 h 36"/>
                  <a:gd name="T20" fmla="*/ 11 w 58"/>
                  <a:gd name="T21" fmla="*/ 33 h 36"/>
                  <a:gd name="T22" fmla="*/ 35 w 58"/>
                  <a:gd name="T23" fmla="*/ 36 h 36"/>
                  <a:gd name="T24" fmla="*/ 38 w 58"/>
                  <a:gd name="T25" fmla="*/ 36 h 36"/>
                  <a:gd name="T26" fmla="*/ 43 w 58"/>
                  <a:gd name="T27" fmla="*/ 36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36">
                    <a:moveTo>
                      <a:pt x="43" y="36"/>
                    </a:moveTo>
                    <a:lnTo>
                      <a:pt x="46" y="35"/>
                    </a:lnTo>
                    <a:lnTo>
                      <a:pt x="49" y="33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5" y="2"/>
                    </a:lnTo>
                    <a:lnTo>
                      <a:pt x="23" y="4"/>
                    </a:lnTo>
                    <a:lnTo>
                      <a:pt x="14" y="8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11" y="33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3" y="3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2" name="Freeform 94"/>
              <p:cNvSpPr>
                <a:spLocks/>
              </p:cNvSpPr>
              <p:nvPr/>
            </p:nvSpPr>
            <p:spPr bwMode="auto">
              <a:xfrm>
                <a:off x="2904" y="-103"/>
                <a:ext cx="73" cy="29"/>
              </a:xfrm>
              <a:custGeom>
                <a:avLst/>
                <a:gdLst>
                  <a:gd name="T0" fmla="*/ 32 w 73"/>
                  <a:gd name="T1" fmla="*/ 29 h 29"/>
                  <a:gd name="T2" fmla="*/ 47 w 73"/>
                  <a:gd name="T3" fmla="*/ 27 h 29"/>
                  <a:gd name="T4" fmla="*/ 61 w 73"/>
                  <a:gd name="T5" fmla="*/ 23 h 29"/>
                  <a:gd name="T6" fmla="*/ 64 w 73"/>
                  <a:gd name="T7" fmla="*/ 17 h 29"/>
                  <a:gd name="T8" fmla="*/ 73 w 73"/>
                  <a:gd name="T9" fmla="*/ 12 h 29"/>
                  <a:gd name="T10" fmla="*/ 67 w 73"/>
                  <a:gd name="T11" fmla="*/ 8 h 29"/>
                  <a:gd name="T12" fmla="*/ 61 w 73"/>
                  <a:gd name="T13" fmla="*/ 4 h 29"/>
                  <a:gd name="T14" fmla="*/ 41 w 73"/>
                  <a:gd name="T15" fmla="*/ 0 h 29"/>
                  <a:gd name="T16" fmla="*/ 27 w 73"/>
                  <a:gd name="T17" fmla="*/ 2 h 29"/>
                  <a:gd name="T18" fmla="*/ 9 w 73"/>
                  <a:gd name="T19" fmla="*/ 8 h 29"/>
                  <a:gd name="T20" fmla="*/ 0 w 73"/>
                  <a:gd name="T21" fmla="*/ 13 h 29"/>
                  <a:gd name="T22" fmla="*/ 0 w 73"/>
                  <a:gd name="T23" fmla="*/ 17 h 29"/>
                  <a:gd name="T24" fmla="*/ 6 w 73"/>
                  <a:gd name="T25" fmla="*/ 23 h 29"/>
                  <a:gd name="T26" fmla="*/ 12 w 73"/>
                  <a:gd name="T27" fmla="*/ 25 h 29"/>
                  <a:gd name="T28" fmla="*/ 32 w 73"/>
                  <a:gd name="T29" fmla="*/ 29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3" h="29">
                    <a:moveTo>
                      <a:pt x="32" y="29"/>
                    </a:moveTo>
                    <a:lnTo>
                      <a:pt x="47" y="27"/>
                    </a:lnTo>
                    <a:lnTo>
                      <a:pt x="61" y="23"/>
                    </a:lnTo>
                    <a:lnTo>
                      <a:pt x="64" y="17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61" y="4"/>
                    </a:lnTo>
                    <a:lnTo>
                      <a:pt x="41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6" y="23"/>
                    </a:lnTo>
                    <a:lnTo>
                      <a:pt x="12" y="25"/>
                    </a:lnTo>
                    <a:lnTo>
                      <a:pt x="32" y="2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3" name="Freeform 95"/>
              <p:cNvSpPr>
                <a:spLocks/>
              </p:cNvSpPr>
              <p:nvPr/>
            </p:nvSpPr>
            <p:spPr bwMode="auto">
              <a:xfrm>
                <a:off x="3151" y="-99"/>
                <a:ext cx="41" cy="21"/>
              </a:xfrm>
              <a:custGeom>
                <a:avLst/>
                <a:gdLst>
                  <a:gd name="T0" fmla="*/ 15 w 41"/>
                  <a:gd name="T1" fmla="*/ 21 h 21"/>
                  <a:gd name="T2" fmla="*/ 24 w 41"/>
                  <a:gd name="T3" fmla="*/ 19 h 21"/>
                  <a:gd name="T4" fmla="*/ 41 w 41"/>
                  <a:gd name="T5" fmla="*/ 17 h 21"/>
                  <a:gd name="T6" fmla="*/ 41 w 41"/>
                  <a:gd name="T7" fmla="*/ 9 h 21"/>
                  <a:gd name="T8" fmla="*/ 38 w 41"/>
                  <a:gd name="T9" fmla="*/ 4 h 21"/>
                  <a:gd name="T10" fmla="*/ 30 w 41"/>
                  <a:gd name="T11" fmla="*/ 2 h 21"/>
                  <a:gd name="T12" fmla="*/ 27 w 41"/>
                  <a:gd name="T13" fmla="*/ 0 h 21"/>
                  <a:gd name="T14" fmla="*/ 24 w 41"/>
                  <a:gd name="T15" fmla="*/ 0 h 21"/>
                  <a:gd name="T16" fmla="*/ 15 w 41"/>
                  <a:gd name="T17" fmla="*/ 2 h 21"/>
                  <a:gd name="T18" fmla="*/ 0 w 41"/>
                  <a:gd name="T19" fmla="*/ 8 h 21"/>
                  <a:gd name="T20" fmla="*/ 6 w 41"/>
                  <a:gd name="T21" fmla="*/ 21 h 21"/>
                  <a:gd name="T22" fmla="*/ 9 w 41"/>
                  <a:gd name="T23" fmla="*/ 21 h 21"/>
                  <a:gd name="T24" fmla="*/ 15 w 41"/>
                  <a:gd name="T25" fmla="*/ 21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21">
                    <a:moveTo>
                      <a:pt x="15" y="21"/>
                    </a:moveTo>
                    <a:lnTo>
                      <a:pt x="24" y="19"/>
                    </a:lnTo>
                    <a:lnTo>
                      <a:pt x="41" y="17"/>
                    </a:lnTo>
                    <a:lnTo>
                      <a:pt x="41" y="9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0" y="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5" y="2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4" name="Freeform 96"/>
              <p:cNvSpPr>
                <a:spLocks/>
              </p:cNvSpPr>
              <p:nvPr/>
            </p:nvSpPr>
            <p:spPr bwMode="auto">
              <a:xfrm>
                <a:off x="2018" y="-244"/>
                <a:ext cx="1814" cy="8154"/>
              </a:xfrm>
              <a:custGeom>
                <a:avLst/>
                <a:gdLst>
                  <a:gd name="T0" fmla="*/ 881 w 1814"/>
                  <a:gd name="T1" fmla="*/ 85 h 8154"/>
                  <a:gd name="T2" fmla="*/ 320 w 1814"/>
                  <a:gd name="T3" fmla="*/ 163 h 8154"/>
                  <a:gd name="T4" fmla="*/ 157 w 1814"/>
                  <a:gd name="T5" fmla="*/ 471 h 8154"/>
                  <a:gd name="T6" fmla="*/ 192 w 1814"/>
                  <a:gd name="T7" fmla="*/ 802 h 8154"/>
                  <a:gd name="T8" fmla="*/ 230 w 1814"/>
                  <a:gd name="T9" fmla="*/ 1079 h 8154"/>
                  <a:gd name="T10" fmla="*/ 340 w 1814"/>
                  <a:gd name="T11" fmla="*/ 1117 h 8154"/>
                  <a:gd name="T12" fmla="*/ 625 w 1814"/>
                  <a:gd name="T13" fmla="*/ 1136 h 8154"/>
                  <a:gd name="T14" fmla="*/ 575 w 1814"/>
                  <a:gd name="T15" fmla="*/ 1503 h 8154"/>
                  <a:gd name="T16" fmla="*/ 558 w 1814"/>
                  <a:gd name="T17" fmla="*/ 1870 h 8154"/>
                  <a:gd name="T18" fmla="*/ 668 w 1814"/>
                  <a:gd name="T19" fmla="*/ 2216 h 8154"/>
                  <a:gd name="T20" fmla="*/ 721 w 1814"/>
                  <a:gd name="T21" fmla="*/ 2267 h 8154"/>
                  <a:gd name="T22" fmla="*/ 535 w 1814"/>
                  <a:gd name="T23" fmla="*/ 2393 h 8154"/>
                  <a:gd name="T24" fmla="*/ 442 w 1814"/>
                  <a:gd name="T25" fmla="*/ 2661 h 8154"/>
                  <a:gd name="T26" fmla="*/ 320 w 1814"/>
                  <a:gd name="T27" fmla="*/ 3052 h 8154"/>
                  <a:gd name="T28" fmla="*/ 442 w 1814"/>
                  <a:gd name="T29" fmla="*/ 3092 h 8154"/>
                  <a:gd name="T30" fmla="*/ 375 w 1814"/>
                  <a:gd name="T31" fmla="*/ 3486 h 8154"/>
                  <a:gd name="T32" fmla="*/ 215 w 1814"/>
                  <a:gd name="T33" fmla="*/ 3674 h 8154"/>
                  <a:gd name="T34" fmla="*/ 384 w 1814"/>
                  <a:gd name="T35" fmla="*/ 3963 h 8154"/>
                  <a:gd name="T36" fmla="*/ 424 w 1814"/>
                  <a:gd name="T37" fmla="*/ 4242 h 8154"/>
                  <a:gd name="T38" fmla="*/ 459 w 1814"/>
                  <a:gd name="T39" fmla="*/ 4525 h 8154"/>
                  <a:gd name="T40" fmla="*/ 727 w 1814"/>
                  <a:gd name="T41" fmla="*/ 4662 h 8154"/>
                  <a:gd name="T42" fmla="*/ 497 w 1814"/>
                  <a:gd name="T43" fmla="*/ 4753 h 8154"/>
                  <a:gd name="T44" fmla="*/ 384 w 1814"/>
                  <a:gd name="T45" fmla="*/ 5126 h 8154"/>
                  <a:gd name="T46" fmla="*/ 334 w 1814"/>
                  <a:gd name="T47" fmla="*/ 5441 h 8154"/>
                  <a:gd name="T48" fmla="*/ 634 w 1814"/>
                  <a:gd name="T49" fmla="*/ 5761 h 8154"/>
                  <a:gd name="T50" fmla="*/ 613 w 1814"/>
                  <a:gd name="T51" fmla="*/ 6158 h 8154"/>
                  <a:gd name="T52" fmla="*/ 410 w 1814"/>
                  <a:gd name="T53" fmla="*/ 6481 h 8154"/>
                  <a:gd name="T54" fmla="*/ 323 w 1814"/>
                  <a:gd name="T55" fmla="*/ 6856 h 8154"/>
                  <a:gd name="T56" fmla="*/ 314 w 1814"/>
                  <a:gd name="T57" fmla="*/ 7120 h 8154"/>
                  <a:gd name="T58" fmla="*/ 154 w 1814"/>
                  <a:gd name="T59" fmla="*/ 7470 h 8154"/>
                  <a:gd name="T60" fmla="*/ 221 w 1814"/>
                  <a:gd name="T61" fmla="*/ 7513 h 8154"/>
                  <a:gd name="T62" fmla="*/ 14 w 1814"/>
                  <a:gd name="T63" fmla="*/ 7897 h 8154"/>
                  <a:gd name="T64" fmla="*/ 75 w 1814"/>
                  <a:gd name="T65" fmla="*/ 8131 h 8154"/>
                  <a:gd name="T66" fmla="*/ 218 w 1814"/>
                  <a:gd name="T67" fmla="*/ 7892 h 8154"/>
                  <a:gd name="T68" fmla="*/ 625 w 1814"/>
                  <a:gd name="T69" fmla="*/ 7639 h 8154"/>
                  <a:gd name="T70" fmla="*/ 956 w 1814"/>
                  <a:gd name="T71" fmla="*/ 7321 h 8154"/>
                  <a:gd name="T72" fmla="*/ 1023 w 1814"/>
                  <a:gd name="T73" fmla="*/ 7458 h 8154"/>
                  <a:gd name="T74" fmla="*/ 889 w 1814"/>
                  <a:gd name="T75" fmla="*/ 7804 h 8154"/>
                  <a:gd name="T76" fmla="*/ 1308 w 1814"/>
                  <a:gd name="T77" fmla="*/ 7605 h 8154"/>
                  <a:gd name="T78" fmla="*/ 1340 w 1814"/>
                  <a:gd name="T79" fmla="*/ 7179 h 8154"/>
                  <a:gd name="T80" fmla="*/ 1337 w 1814"/>
                  <a:gd name="T81" fmla="*/ 6719 h 8154"/>
                  <a:gd name="T82" fmla="*/ 1447 w 1814"/>
                  <a:gd name="T83" fmla="*/ 6515 h 8154"/>
                  <a:gd name="T84" fmla="*/ 1581 w 1814"/>
                  <a:gd name="T85" fmla="*/ 5960 h 8154"/>
                  <a:gd name="T86" fmla="*/ 1389 w 1814"/>
                  <a:gd name="T87" fmla="*/ 5660 h 8154"/>
                  <a:gd name="T88" fmla="*/ 1639 w 1814"/>
                  <a:gd name="T89" fmla="*/ 5044 h 8154"/>
                  <a:gd name="T90" fmla="*/ 1572 w 1814"/>
                  <a:gd name="T91" fmla="*/ 4959 h 8154"/>
                  <a:gd name="T92" fmla="*/ 1131 w 1814"/>
                  <a:gd name="T93" fmla="*/ 4455 h 8154"/>
                  <a:gd name="T94" fmla="*/ 1404 w 1814"/>
                  <a:gd name="T95" fmla="*/ 3668 h 8154"/>
                  <a:gd name="T96" fmla="*/ 1776 w 1814"/>
                  <a:gd name="T97" fmla="*/ 3256 h 8154"/>
                  <a:gd name="T98" fmla="*/ 1401 w 1814"/>
                  <a:gd name="T99" fmla="*/ 3501 h 8154"/>
                  <a:gd name="T100" fmla="*/ 1427 w 1814"/>
                  <a:gd name="T101" fmla="*/ 2967 h 8154"/>
                  <a:gd name="T102" fmla="*/ 1514 w 1814"/>
                  <a:gd name="T103" fmla="*/ 2588 h 8154"/>
                  <a:gd name="T104" fmla="*/ 1131 w 1814"/>
                  <a:gd name="T105" fmla="*/ 2436 h 8154"/>
                  <a:gd name="T106" fmla="*/ 1017 w 1814"/>
                  <a:gd name="T107" fmla="*/ 2246 h 8154"/>
                  <a:gd name="T108" fmla="*/ 1195 w 1814"/>
                  <a:gd name="T109" fmla="*/ 1640 h 8154"/>
                  <a:gd name="T110" fmla="*/ 1116 w 1814"/>
                  <a:gd name="T111" fmla="*/ 1594 h 8154"/>
                  <a:gd name="T112" fmla="*/ 1183 w 1814"/>
                  <a:gd name="T113" fmla="*/ 1420 h 8154"/>
                  <a:gd name="T114" fmla="*/ 1125 w 1814"/>
                  <a:gd name="T115" fmla="*/ 1288 h 8154"/>
                  <a:gd name="T116" fmla="*/ 1128 w 1814"/>
                  <a:gd name="T117" fmla="*/ 1081 h 8154"/>
                  <a:gd name="T118" fmla="*/ 1195 w 1814"/>
                  <a:gd name="T119" fmla="*/ 703 h 8154"/>
                  <a:gd name="T120" fmla="*/ 1229 w 1814"/>
                  <a:gd name="T121" fmla="*/ 306 h 8154"/>
                  <a:gd name="T122" fmla="*/ 1218 w 1814"/>
                  <a:gd name="T123" fmla="*/ 36 h 8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14" h="8154">
                    <a:moveTo>
                      <a:pt x="1139" y="0"/>
                    </a:moveTo>
                    <a:lnTo>
                      <a:pt x="1131" y="2"/>
                    </a:lnTo>
                    <a:lnTo>
                      <a:pt x="1125" y="2"/>
                    </a:lnTo>
                    <a:lnTo>
                      <a:pt x="1119" y="2"/>
                    </a:lnTo>
                    <a:lnTo>
                      <a:pt x="1128" y="7"/>
                    </a:lnTo>
                    <a:lnTo>
                      <a:pt x="1122" y="9"/>
                    </a:lnTo>
                    <a:lnTo>
                      <a:pt x="1113" y="13"/>
                    </a:lnTo>
                    <a:lnTo>
                      <a:pt x="1102" y="17"/>
                    </a:lnTo>
                    <a:lnTo>
                      <a:pt x="1087" y="21"/>
                    </a:lnTo>
                    <a:lnTo>
                      <a:pt x="1087" y="24"/>
                    </a:lnTo>
                    <a:lnTo>
                      <a:pt x="1081" y="30"/>
                    </a:lnTo>
                    <a:lnTo>
                      <a:pt x="1067" y="32"/>
                    </a:lnTo>
                    <a:lnTo>
                      <a:pt x="1052" y="36"/>
                    </a:lnTo>
                    <a:lnTo>
                      <a:pt x="1029" y="38"/>
                    </a:lnTo>
                    <a:lnTo>
                      <a:pt x="1009" y="40"/>
                    </a:lnTo>
                    <a:lnTo>
                      <a:pt x="988" y="41"/>
                    </a:lnTo>
                    <a:lnTo>
                      <a:pt x="974" y="47"/>
                    </a:lnTo>
                    <a:lnTo>
                      <a:pt x="956" y="45"/>
                    </a:lnTo>
                    <a:lnTo>
                      <a:pt x="947" y="43"/>
                    </a:lnTo>
                    <a:lnTo>
                      <a:pt x="936" y="40"/>
                    </a:lnTo>
                    <a:lnTo>
                      <a:pt x="924" y="36"/>
                    </a:lnTo>
                    <a:lnTo>
                      <a:pt x="881" y="85"/>
                    </a:lnTo>
                    <a:lnTo>
                      <a:pt x="808" y="100"/>
                    </a:lnTo>
                    <a:lnTo>
                      <a:pt x="788" y="99"/>
                    </a:lnTo>
                    <a:lnTo>
                      <a:pt x="776" y="97"/>
                    </a:lnTo>
                    <a:lnTo>
                      <a:pt x="764" y="93"/>
                    </a:lnTo>
                    <a:lnTo>
                      <a:pt x="744" y="91"/>
                    </a:lnTo>
                    <a:lnTo>
                      <a:pt x="718" y="89"/>
                    </a:lnTo>
                    <a:lnTo>
                      <a:pt x="695" y="93"/>
                    </a:lnTo>
                    <a:lnTo>
                      <a:pt x="564" y="74"/>
                    </a:lnTo>
                    <a:lnTo>
                      <a:pt x="538" y="74"/>
                    </a:lnTo>
                    <a:lnTo>
                      <a:pt x="514" y="78"/>
                    </a:lnTo>
                    <a:lnTo>
                      <a:pt x="491" y="80"/>
                    </a:lnTo>
                    <a:lnTo>
                      <a:pt x="474" y="85"/>
                    </a:lnTo>
                    <a:lnTo>
                      <a:pt x="456" y="89"/>
                    </a:lnTo>
                    <a:lnTo>
                      <a:pt x="439" y="95"/>
                    </a:lnTo>
                    <a:lnTo>
                      <a:pt x="424" y="100"/>
                    </a:lnTo>
                    <a:lnTo>
                      <a:pt x="413" y="108"/>
                    </a:lnTo>
                    <a:lnTo>
                      <a:pt x="386" y="119"/>
                    </a:lnTo>
                    <a:lnTo>
                      <a:pt x="369" y="133"/>
                    </a:lnTo>
                    <a:lnTo>
                      <a:pt x="352" y="148"/>
                    </a:lnTo>
                    <a:lnTo>
                      <a:pt x="343" y="165"/>
                    </a:lnTo>
                    <a:lnTo>
                      <a:pt x="331" y="163"/>
                    </a:lnTo>
                    <a:lnTo>
                      <a:pt x="320" y="163"/>
                    </a:lnTo>
                    <a:lnTo>
                      <a:pt x="311" y="159"/>
                    </a:lnTo>
                    <a:lnTo>
                      <a:pt x="308" y="157"/>
                    </a:lnTo>
                    <a:lnTo>
                      <a:pt x="288" y="171"/>
                    </a:lnTo>
                    <a:lnTo>
                      <a:pt x="270" y="186"/>
                    </a:lnTo>
                    <a:lnTo>
                      <a:pt x="256" y="199"/>
                    </a:lnTo>
                    <a:lnTo>
                      <a:pt x="244" y="216"/>
                    </a:lnTo>
                    <a:lnTo>
                      <a:pt x="230" y="232"/>
                    </a:lnTo>
                    <a:lnTo>
                      <a:pt x="221" y="247"/>
                    </a:lnTo>
                    <a:lnTo>
                      <a:pt x="212" y="262"/>
                    </a:lnTo>
                    <a:lnTo>
                      <a:pt x="203" y="279"/>
                    </a:lnTo>
                    <a:lnTo>
                      <a:pt x="195" y="294"/>
                    </a:lnTo>
                    <a:lnTo>
                      <a:pt x="186" y="309"/>
                    </a:lnTo>
                    <a:lnTo>
                      <a:pt x="180" y="325"/>
                    </a:lnTo>
                    <a:lnTo>
                      <a:pt x="174" y="342"/>
                    </a:lnTo>
                    <a:lnTo>
                      <a:pt x="168" y="357"/>
                    </a:lnTo>
                    <a:lnTo>
                      <a:pt x="166" y="372"/>
                    </a:lnTo>
                    <a:lnTo>
                      <a:pt x="163" y="389"/>
                    </a:lnTo>
                    <a:lnTo>
                      <a:pt x="163" y="406"/>
                    </a:lnTo>
                    <a:lnTo>
                      <a:pt x="160" y="422"/>
                    </a:lnTo>
                    <a:lnTo>
                      <a:pt x="157" y="439"/>
                    </a:lnTo>
                    <a:lnTo>
                      <a:pt x="157" y="454"/>
                    </a:lnTo>
                    <a:lnTo>
                      <a:pt x="157" y="471"/>
                    </a:lnTo>
                    <a:lnTo>
                      <a:pt x="157" y="488"/>
                    </a:lnTo>
                    <a:lnTo>
                      <a:pt x="157" y="505"/>
                    </a:lnTo>
                    <a:lnTo>
                      <a:pt x="160" y="522"/>
                    </a:lnTo>
                    <a:lnTo>
                      <a:pt x="163" y="539"/>
                    </a:lnTo>
                    <a:lnTo>
                      <a:pt x="163" y="555"/>
                    </a:lnTo>
                    <a:lnTo>
                      <a:pt x="163" y="572"/>
                    </a:lnTo>
                    <a:lnTo>
                      <a:pt x="166" y="589"/>
                    </a:lnTo>
                    <a:lnTo>
                      <a:pt x="168" y="606"/>
                    </a:lnTo>
                    <a:lnTo>
                      <a:pt x="171" y="623"/>
                    </a:lnTo>
                    <a:lnTo>
                      <a:pt x="174" y="640"/>
                    </a:lnTo>
                    <a:lnTo>
                      <a:pt x="177" y="657"/>
                    </a:lnTo>
                    <a:lnTo>
                      <a:pt x="183" y="674"/>
                    </a:lnTo>
                    <a:lnTo>
                      <a:pt x="174" y="686"/>
                    </a:lnTo>
                    <a:lnTo>
                      <a:pt x="171" y="699"/>
                    </a:lnTo>
                    <a:lnTo>
                      <a:pt x="171" y="712"/>
                    </a:lnTo>
                    <a:lnTo>
                      <a:pt x="171" y="726"/>
                    </a:lnTo>
                    <a:lnTo>
                      <a:pt x="171" y="737"/>
                    </a:lnTo>
                    <a:lnTo>
                      <a:pt x="174" y="750"/>
                    </a:lnTo>
                    <a:lnTo>
                      <a:pt x="177" y="764"/>
                    </a:lnTo>
                    <a:lnTo>
                      <a:pt x="183" y="777"/>
                    </a:lnTo>
                    <a:lnTo>
                      <a:pt x="186" y="788"/>
                    </a:lnTo>
                    <a:lnTo>
                      <a:pt x="192" y="802"/>
                    </a:lnTo>
                    <a:lnTo>
                      <a:pt x="195" y="815"/>
                    </a:lnTo>
                    <a:lnTo>
                      <a:pt x="203" y="828"/>
                    </a:lnTo>
                    <a:lnTo>
                      <a:pt x="209" y="840"/>
                    </a:lnTo>
                    <a:lnTo>
                      <a:pt x="215" y="853"/>
                    </a:lnTo>
                    <a:lnTo>
                      <a:pt x="221" y="866"/>
                    </a:lnTo>
                    <a:lnTo>
                      <a:pt x="230" y="880"/>
                    </a:lnTo>
                    <a:lnTo>
                      <a:pt x="232" y="891"/>
                    </a:lnTo>
                    <a:lnTo>
                      <a:pt x="238" y="903"/>
                    </a:lnTo>
                    <a:lnTo>
                      <a:pt x="244" y="916"/>
                    </a:lnTo>
                    <a:lnTo>
                      <a:pt x="250" y="929"/>
                    </a:lnTo>
                    <a:lnTo>
                      <a:pt x="253" y="941"/>
                    </a:lnTo>
                    <a:lnTo>
                      <a:pt x="259" y="952"/>
                    </a:lnTo>
                    <a:lnTo>
                      <a:pt x="261" y="965"/>
                    </a:lnTo>
                    <a:lnTo>
                      <a:pt x="264" y="979"/>
                    </a:lnTo>
                    <a:lnTo>
                      <a:pt x="261" y="990"/>
                    </a:lnTo>
                    <a:lnTo>
                      <a:pt x="261" y="1003"/>
                    </a:lnTo>
                    <a:lnTo>
                      <a:pt x="259" y="1015"/>
                    </a:lnTo>
                    <a:lnTo>
                      <a:pt x="259" y="1028"/>
                    </a:lnTo>
                    <a:lnTo>
                      <a:pt x="253" y="1039"/>
                    </a:lnTo>
                    <a:lnTo>
                      <a:pt x="247" y="1053"/>
                    </a:lnTo>
                    <a:lnTo>
                      <a:pt x="238" y="1066"/>
                    </a:lnTo>
                    <a:lnTo>
                      <a:pt x="230" y="1079"/>
                    </a:lnTo>
                    <a:lnTo>
                      <a:pt x="343" y="895"/>
                    </a:lnTo>
                    <a:lnTo>
                      <a:pt x="355" y="897"/>
                    </a:lnTo>
                    <a:lnTo>
                      <a:pt x="366" y="901"/>
                    </a:lnTo>
                    <a:lnTo>
                      <a:pt x="375" y="906"/>
                    </a:lnTo>
                    <a:lnTo>
                      <a:pt x="386" y="914"/>
                    </a:lnTo>
                    <a:lnTo>
                      <a:pt x="337" y="1007"/>
                    </a:lnTo>
                    <a:lnTo>
                      <a:pt x="320" y="1007"/>
                    </a:lnTo>
                    <a:lnTo>
                      <a:pt x="311" y="1007"/>
                    </a:lnTo>
                    <a:lnTo>
                      <a:pt x="305" y="1009"/>
                    </a:lnTo>
                    <a:lnTo>
                      <a:pt x="311" y="1011"/>
                    </a:lnTo>
                    <a:lnTo>
                      <a:pt x="323" y="1013"/>
                    </a:lnTo>
                    <a:lnTo>
                      <a:pt x="340" y="1018"/>
                    </a:lnTo>
                    <a:lnTo>
                      <a:pt x="340" y="1020"/>
                    </a:lnTo>
                    <a:lnTo>
                      <a:pt x="334" y="1022"/>
                    </a:lnTo>
                    <a:lnTo>
                      <a:pt x="323" y="1024"/>
                    </a:lnTo>
                    <a:lnTo>
                      <a:pt x="314" y="1030"/>
                    </a:lnTo>
                    <a:lnTo>
                      <a:pt x="331" y="1074"/>
                    </a:lnTo>
                    <a:lnTo>
                      <a:pt x="337" y="1077"/>
                    </a:lnTo>
                    <a:lnTo>
                      <a:pt x="343" y="1083"/>
                    </a:lnTo>
                    <a:lnTo>
                      <a:pt x="340" y="1087"/>
                    </a:lnTo>
                    <a:lnTo>
                      <a:pt x="331" y="1093"/>
                    </a:lnTo>
                    <a:lnTo>
                      <a:pt x="340" y="1117"/>
                    </a:lnTo>
                    <a:lnTo>
                      <a:pt x="355" y="1121"/>
                    </a:lnTo>
                    <a:lnTo>
                      <a:pt x="372" y="1125"/>
                    </a:lnTo>
                    <a:lnTo>
                      <a:pt x="395" y="1129"/>
                    </a:lnTo>
                    <a:lnTo>
                      <a:pt x="421" y="1134"/>
                    </a:lnTo>
                    <a:lnTo>
                      <a:pt x="436" y="1134"/>
                    </a:lnTo>
                    <a:lnTo>
                      <a:pt x="450" y="1134"/>
                    </a:lnTo>
                    <a:lnTo>
                      <a:pt x="465" y="1133"/>
                    </a:lnTo>
                    <a:lnTo>
                      <a:pt x="479" y="1131"/>
                    </a:lnTo>
                    <a:lnTo>
                      <a:pt x="503" y="1127"/>
                    </a:lnTo>
                    <a:lnTo>
                      <a:pt x="529" y="1123"/>
                    </a:lnTo>
                    <a:lnTo>
                      <a:pt x="514" y="1114"/>
                    </a:lnTo>
                    <a:lnTo>
                      <a:pt x="509" y="1104"/>
                    </a:lnTo>
                    <a:lnTo>
                      <a:pt x="511" y="1094"/>
                    </a:lnTo>
                    <a:lnTo>
                      <a:pt x="526" y="1089"/>
                    </a:lnTo>
                    <a:lnTo>
                      <a:pt x="543" y="1091"/>
                    </a:lnTo>
                    <a:lnTo>
                      <a:pt x="561" y="1096"/>
                    </a:lnTo>
                    <a:lnTo>
                      <a:pt x="570" y="1102"/>
                    </a:lnTo>
                    <a:lnTo>
                      <a:pt x="581" y="1110"/>
                    </a:lnTo>
                    <a:lnTo>
                      <a:pt x="587" y="1115"/>
                    </a:lnTo>
                    <a:lnTo>
                      <a:pt x="599" y="1123"/>
                    </a:lnTo>
                    <a:lnTo>
                      <a:pt x="607" y="1129"/>
                    </a:lnTo>
                    <a:lnTo>
                      <a:pt x="625" y="1136"/>
                    </a:lnTo>
                    <a:lnTo>
                      <a:pt x="622" y="1152"/>
                    </a:lnTo>
                    <a:lnTo>
                      <a:pt x="619" y="1169"/>
                    </a:lnTo>
                    <a:lnTo>
                      <a:pt x="616" y="1186"/>
                    </a:lnTo>
                    <a:lnTo>
                      <a:pt x="616" y="1203"/>
                    </a:lnTo>
                    <a:lnTo>
                      <a:pt x="613" y="1218"/>
                    </a:lnTo>
                    <a:lnTo>
                      <a:pt x="610" y="1235"/>
                    </a:lnTo>
                    <a:lnTo>
                      <a:pt x="607" y="1252"/>
                    </a:lnTo>
                    <a:lnTo>
                      <a:pt x="607" y="1269"/>
                    </a:lnTo>
                    <a:lnTo>
                      <a:pt x="604" y="1285"/>
                    </a:lnTo>
                    <a:lnTo>
                      <a:pt x="602" y="1302"/>
                    </a:lnTo>
                    <a:lnTo>
                      <a:pt x="599" y="1319"/>
                    </a:lnTo>
                    <a:lnTo>
                      <a:pt x="599" y="1336"/>
                    </a:lnTo>
                    <a:lnTo>
                      <a:pt x="596" y="1353"/>
                    </a:lnTo>
                    <a:lnTo>
                      <a:pt x="593" y="1370"/>
                    </a:lnTo>
                    <a:lnTo>
                      <a:pt x="590" y="1387"/>
                    </a:lnTo>
                    <a:lnTo>
                      <a:pt x="590" y="1404"/>
                    </a:lnTo>
                    <a:lnTo>
                      <a:pt x="587" y="1420"/>
                    </a:lnTo>
                    <a:lnTo>
                      <a:pt x="584" y="1437"/>
                    </a:lnTo>
                    <a:lnTo>
                      <a:pt x="581" y="1452"/>
                    </a:lnTo>
                    <a:lnTo>
                      <a:pt x="581" y="1469"/>
                    </a:lnTo>
                    <a:lnTo>
                      <a:pt x="578" y="1486"/>
                    </a:lnTo>
                    <a:lnTo>
                      <a:pt x="575" y="1503"/>
                    </a:lnTo>
                    <a:lnTo>
                      <a:pt x="573" y="1520"/>
                    </a:lnTo>
                    <a:lnTo>
                      <a:pt x="573" y="1537"/>
                    </a:lnTo>
                    <a:lnTo>
                      <a:pt x="570" y="1553"/>
                    </a:lnTo>
                    <a:lnTo>
                      <a:pt x="567" y="1570"/>
                    </a:lnTo>
                    <a:lnTo>
                      <a:pt x="564" y="1585"/>
                    </a:lnTo>
                    <a:lnTo>
                      <a:pt x="564" y="1602"/>
                    </a:lnTo>
                    <a:lnTo>
                      <a:pt x="564" y="1619"/>
                    </a:lnTo>
                    <a:lnTo>
                      <a:pt x="564" y="1636"/>
                    </a:lnTo>
                    <a:lnTo>
                      <a:pt x="564" y="1653"/>
                    </a:lnTo>
                    <a:lnTo>
                      <a:pt x="564" y="1670"/>
                    </a:lnTo>
                    <a:lnTo>
                      <a:pt x="561" y="1686"/>
                    </a:lnTo>
                    <a:lnTo>
                      <a:pt x="561" y="1703"/>
                    </a:lnTo>
                    <a:lnTo>
                      <a:pt x="558" y="1720"/>
                    </a:lnTo>
                    <a:lnTo>
                      <a:pt x="558" y="1737"/>
                    </a:lnTo>
                    <a:lnTo>
                      <a:pt x="558" y="1752"/>
                    </a:lnTo>
                    <a:lnTo>
                      <a:pt x="558" y="1769"/>
                    </a:lnTo>
                    <a:lnTo>
                      <a:pt x="558" y="1786"/>
                    </a:lnTo>
                    <a:lnTo>
                      <a:pt x="558" y="1803"/>
                    </a:lnTo>
                    <a:lnTo>
                      <a:pt x="558" y="1819"/>
                    </a:lnTo>
                    <a:lnTo>
                      <a:pt x="558" y="1836"/>
                    </a:lnTo>
                    <a:lnTo>
                      <a:pt x="558" y="1853"/>
                    </a:lnTo>
                    <a:lnTo>
                      <a:pt x="558" y="1870"/>
                    </a:lnTo>
                    <a:lnTo>
                      <a:pt x="558" y="1887"/>
                    </a:lnTo>
                    <a:lnTo>
                      <a:pt x="561" y="1904"/>
                    </a:lnTo>
                    <a:lnTo>
                      <a:pt x="564" y="1921"/>
                    </a:lnTo>
                    <a:lnTo>
                      <a:pt x="567" y="1938"/>
                    </a:lnTo>
                    <a:lnTo>
                      <a:pt x="567" y="1954"/>
                    </a:lnTo>
                    <a:lnTo>
                      <a:pt x="570" y="1971"/>
                    </a:lnTo>
                    <a:lnTo>
                      <a:pt x="573" y="1988"/>
                    </a:lnTo>
                    <a:lnTo>
                      <a:pt x="575" y="2005"/>
                    </a:lnTo>
                    <a:lnTo>
                      <a:pt x="575" y="2022"/>
                    </a:lnTo>
                    <a:lnTo>
                      <a:pt x="581" y="2039"/>
                    </a:lnTo>
                    <a:lnTo>
                      <a:pt x="584" y="2056"/>
                    </a:lnTo>
                    <a:lnTo>
                      <a:pt x="590" y="2073"/>
                    </a:lnTo>
                    <a:lnTo>
                      <a:pt x="593" y="2090"/>
                    </a:lnTo>
                    <a:lnTo>
                      <a:pt x="599" y="2108"/>
                    </a:lnTo>
                    <a:lnTo>
                      <a:pt x="602" y="2125"/>
                    </a:lnTo>
                    <a:lnTo>
                      <a:pt x="607" y="2142"/>
                    </a:lnTo>
                    <a:lnTo>
                      <a:pt x="613" y="2159"/>
                    </a:lnTo>
                    <a:lnTo>
                      <a:pt x="619" y="2176"/>
                    </a:lnTo>
                    <a:lnTo>
                      <a:pt x="625" y="2193"/>
                    </a:lnTo>
                    <a:lnTo>
                      <a:pt x="634" y="2212"/>
                    </a:lnTo>
                    <a:lnTo>
                      <a:pt x="645" y="2216"/>
                    </a:lnTo>
                    <a:lnTo>
                      <a:pt x="668" y="2216"/>
                    </a:lnTo>
                    <a:lnTo>
                      <a:pt x="689" y="2216"/>
                    </a:lnTo>
                    <a:lnTo>
                      <a:pt x="703" y="2216"/>
                    </a:lnTo>
                    <a:lnTo>
                      <a:pt x="837" y="2227"/>
                    </a:lnTo>
                    <a:lnTo>
                      <a:pt x="901" y="2307"/>
                    </a:lnTo>
                    <a:lnTo>
                      <a:pt x="878" y="2309"/>
                    </a:lnTo>
                    <a:lnTo>
                      <a:pt x="854" y="2307"/>
                    </a:lnTo>
                    <a:lnTo>
                      <a:pt x="831" y="2303"/>
                    </a:lnTo>
                    <a:lnTo>
                      <a:pt x="814" y="2305"/>
                    </a:lnTo>
                    <a:lnTo>
                      <a:pt x="808" y="2305"/>
                    </a:lnTo>
                    <a:lnTo>
                      <a:pt x="805" y="2309"/>
                    </a:lnTo>
                    <a:lnTo>
                      <a:pt x="796" y="2311"/>
                    </a:lnTo>
                    <a:lnTo>
                      <a:pt x="779" y="2313"/>
                    </a:lnTo>
                    <a:lnTo>
                      <a:pt x="761" y="2307"/>
                    </a:lnTo>
                    <a:lnTo>
                      <a:pt x="756" y="2303"/>
                    </a:lnTo>
                    <a:lnTo>
                      <a:pt x="753" y="2298"/>
                    </a:lnTo>
                    <a:lnTo>
                      <a:pt x="756" y="2294"/>
                    </a:lnTo>
                    <a:lnTo>
                      <a:pt x="759" y="2282"/>
                    </a:lnTo>
                    <a:lnTo>
                      <a:pt x="747" y="2273"/>
                    </a:lnTo>
                    <a:lnTo>
                      <a:pt x="744" y="2271"/>
                    </a:lnTo>
                    <a:lnTo>
                      <a:pt x="741" y="2271"/>
                    </a:lnTo>
                    <a:lnTo>
                      <a:pt x="732" y="2269"/>
                    </a:lnTo>
                    <a:lnTo>
                      <a:pt x="721" y="2267"/>
                    </a:lnTo>
                    <a:lnTo>
                      <a:pt x="706" y="2267"/>
                    </a:lnTo>
                    <a:lnTo>
                      <a:pt x="697" y="2271"/>
                    </a:lnTo>
                    <a:lnTo>
                      <a:pt x="747" y="2292"/>
                    </a:lnTo>
                    <a:lnTo>
                      <a:pt x="738" y="2294"/>
                    </a:lnTo>
                    <a:lnTo>
                      <a:pt x="727" y="2296"/>
                    </a:lnTo>
                    <a:lnTo>
                      <a:pt x="709" y="2298"/>
                    </a:lnTo>
                    <a:lnTo>
                      <a:pt x="695" y="2300"/>
                    </a:lnTo>
                    <a:lnTo>
                      <a:pt x="651" y="2360"/>
                    </a:lnTo>
                    <a:lnTo>
                      <a:pt x="636" y="2358"/>
                    </a:lnTo>
                    <a:lnTo>
                      <a:pt x="636" y="2362"/>
                    </a:lnTo>
                    <a:lnTo>
                      <a:pt x="631" y="2362"/>
                    </a:lnTo>
                    <a:lnTo>
                      <a:pt x="616" y="2358"/>
                    </a:lnTo>
                    <a:lnTo>
                      <a:pt x="610" y="2353"/>
                    </a:lnTo>
                    <a:lnTo>
                      <a:pt x="599" y="2349"/>
                    </a:lnTo>
                    <a:lnTo>
                      <a:pt x="587" y="2347"/>
                    </a:lnTo>
                    <a:lnTo>
                      <a:pt x="575" y="2349"/>
                    </a:lnTo>
                    <a:lnTo>
                      <a:pt x="581" y="2353"/>
                    </a:lnTo>
                    <a:lnTo>
                      <a:pt x="573" y="2358"/>
                    </a:lnTo>
                    <a:lnTo>
                      <a:pt x="555" y="2360"/>
                    </a:lnTo>
                    <a:lnTo>
                      <a:pt x="538" y="2362"/>
                    </a:lnTo>
                    <a:lnTo>
                      <a:pt x="535" y="2376"/>
                    </a:lnTo>
                    <a:lnTo>
                      <a:pt x="535" y="2393"/>
                    </a:lnTo>
                    <a:lnTo>
                      <a:pt x="535" y="2406"/>
                    </a:lnTo>
                    <a:lnTo>
                      <a:pt x="535" y="2423"/>
                    </a:lnTo>
                    <a:lnTo>
                      <a:pt x="532" y="2438"/>
                    </a:lnTo>
                    <a:lnTo>
                      <a:pt x="532" y="2454"/>
                    </a:lnTo>
                    <a:lnTo>
                      <a:pt x="529" y="2469"/>
                    </a:lnTo>
                    <a:lnTo>
                      <a:pt x="529" y="2486"/>
                    </a:lnTo>
                    <a:lnTo>
                      <a:pt x="526" y="2499"/>
                    </a:lnTo>
                    <a:lnTo>
                      <a:pt x="523" y="2514"/>
                    </a:lnTo>
                    <a:lnTo>
                      <a:pt x="523" y="2530"/>
                    </a:lnTo>
                    <a:lnTo>
                      <a:pt x="523" y="2547"/>
                    </a:lnTo>
                    <a:lnTo>
                      <a:pt x="520" y="2562"/>
                    </a:lnTo>
                    <a:lnTo>
                      <a:pt x="520" y="2577"/>
                    </a:lnTo>
                    <a:lnTo>
                      <a:pt x="520" y="2594"/>
                    </a:lnTo>
                    <a:lnTo>
                      <a:pt x="523" y="2611"/>
                    </a:lnTo>
                    <a:lnTo>
                      <a:pt x="526" y="2621"/>
                    </a:lnTo>
                    <a:lnTo>
                      <a:pt x="526" y="2630"/>
                    </a:lnTo>
                    <a:lnTo>
                      <a:pt x="520" y="2636"/>
                    </a:lnTo>
                    <a:lnTo>
                      <a:pt x="511" y="2644"/>
                    </a:lnTo>
                    <a:lnTo>
                      <a:pt x="494" y="2647"/>
                    </a:lnTo>
                    <a:lnTo>
                      <a:pt x="479" y="2651"/>
                    </a:lnTo>
                    <a:lnTo>
                      <a:pt x="459" y="2655"/>
                    </a:lnTo>
                    <a:lnTo>
                      <a:pt x="442" y="2661"/>
                    </a:lnTo>
                    <a:lnTo>
                      <a:pt x="413" y="2661"/>
                    </a:lnTo>
                    <a:lnTo>
                      <a:pt x="392" y="2663"/>
                    </a:lnTo>
                    <a:lnTo>
                      <a:pt x="375" y="2663"/>
                    </a:lnTo>
                    <a:lnTo>
                      <a:pt x="366" y="2670"/>
                    </a:lnTo>
                    <a:lnTo>
                      <a:pt x="349" y="2680"/>
                    </a:lnTo>
                    <a:lnTo>
                      <a:pt x="346" y="2697"/>
                    </a:lnTo>
                    <a:lnTo>
                      <a:pt x="337" y="2699"/>
                    </a:lnTo>
                    <a:lnTo>
                      <a:pt x="331" y="2703"/>
                    </a:lnTo>
                    <a:lnTo>
                      <a:pt x="320" y="2704"/>
                    </a:lnTo>
                    <a:lnTo>
                      <a:pt x="302" y="2704"/>
                    </a:lnTo>
                    <a:lnTo>
                      <a:pt x="296" y="2699"/>
                    </a:lnTo>
                    <a:lnTo>
                      <a:pt x="288" y="2697"/>
                    </a:lnTo>
                    <a:lnTo>
                      <a:pt x="282" y="2695"/>
                    </a:lnTo>
                    <a:lnTo>
                      <a:pt x="293" y="2693"/>
                    </a:lnTo>
                    <a:lnTo>
                      <a:pt x="192" y="3024"/>
                    </a:lnTo>
                    <a:lnTo>
                      <a:pt x="218" y="3031"/>
                    </a:lnTo>
                    <a:lnTo>
                      <a:pt x="238" y="3039"/>
                    </a:lnTo>
                    <a:lnTo>
                      <a:pt x="256" y="3045"/>
                    </a:lnTo>
                    <a:lnTo>
                      <a:pt x="276" y="3056"/>
                    </a:lnTo>
                    <a:lnTo>
                      <a:pt x="291" y="3054"/>
                    </a:lnTo>
                    <a:lnTo>
                      <a:pt x="305" y="3054"/>
                    </a:lnTo>
                    <a:lnTo>
                      <a:pt x="320" y="3052"/>
                    </a:lnTo>
                    <a:lnTo>
                      <a:pt x="343" y="3054"/>
                    </a:lnTo>
                    <a:lnTo>
                      <a:pt x="357" y="3054"/>
                    </a:lnTo>
                    <a:lnTo>
                      <a:pt x="372" y="3056"/>
                    </a:lnTo>
                    <a:lnTo>
                      <a:pt x="389" y="3058"/>
                    </a:lnTo>
                    <a:lnTo>
                      <a:pt x="410" y="3062"/>
                    </a:lnTo>
                    <a:lnTo>
                      <a:pt x="416" y="3058"/>
                    </a:lnTo>
                    <a:lnTo>
                      <a:pt x="416" y="3054"/>
                    </a:lnTo>
                    <a:lnTo>
                      <a:pt x="413" y="3050"/>
                    </a:lnTo>
                    <a:lnTo>
                      <a:pt x="421" y="3047"/>
                    </a:lnTo>
                    <a:lnTo>
                      <a:pt x="430" y="3045"/>
                    </a:lnTo>
                    <a:lnTo>
                      <a:pt x="436" y="3045"/>
                    </a:lnTo>
                    <a:lnTo>
                      <a:pt x="442" y="3045"/>
                    </a:lnTo>
                    <a:lnTo>
                      <a:pt x="459" y="3048"/>
                    </a:lnTo>
                    <a:lnTo>
                      <a:pt x="474" y="3058"/>
                    </a:lnTo>
                    <a:lnTo>
                      <a:pt x="471" y="3069"/>
                    </a:lnTo>
                    <a:lnTo>
                      <a:pt x="453" y="3079"/>
                    </a:lnTo>
                    <a:lnTo>
                      <a:pt x="430" y="3086"/>
                    </a:lnTo>
                    <a:lnTo>
                      <a:pt x="416" y="3085"/>
                    </a:lnTo>
                    <a:lnTo>
                      <a:pt x="413" y="3085"/>
                    </a:lnTo>
                    <a:lnTo>
                      <a:pt x="418" y="3086"/>
                    </a:lnTo>
                    <a:lnTo>
                      <a:pt x="430" y="3090"/>
                    </a:lnTo>
                    <a:lnTo>
                      <a:pt x="442" y="3092"/>
                    </a:lnTo>
                    <a:lnTo>
                      <a:pt x="456" y="3096"/>
                    </a:lnTo>
                    <a:lnTo>
                      <a:pt x="462" y="3098"/>
                    </a:lnTo>
                    <a:lnTo>
                      <a:pt x="465" y="3104"/>
                    </a:lnTo>
                    <a:lnTo>
                      <a:pt x="448" y="3136"/>
                    </a:lnTo>
                    <a:lnTo>
                      <a:pt x="334" y="3126"/>
                    </a:lnTo>
                    <a:lnTo>
                      <a:pt x="320" y="3123"/>
                    </a:lnTo>
                    <a:lnTo>
                      <a:pt x="314" y="3128"/>
                    </a:lnTo>
                    <a:lnTo>
                      <a:pt x="311" y="3136"/>
                    </a:lnTo>
                    <a:lnTo>
                      <a:pt x="302" y="3143"/>
                    </a:lnTo>
                    <a:lnTo>
                      <a:pt x="291" y="3143"/>
                    </a:lnTo>
                    <a:lnTo>
                      <a:pt x="279" y="3142"/>
                    </a:lnTo>
                    <a:lnTo>
                      <a:pt x="267" y="3138"/>
                    </a:lnTo>
                    <a:lnTo>
                      <a:pt x="267" y="3136"/>
                    </a:lnTo>
                    <a:lnTo>
                      <a:pt x="302" y="3185"/>
                    </a:lnTo>
                    <a:lnTo>
                      <a:pt x="227" y="3307"/>
                    </a:lnTo>
                    <a:lnTo>
                      <a:pt x="276" y="3277"/>
                    </a:lnTo>
                    <a:lnTo>
                      <a:pt x="288" y="3277"/>
                    </a:lnTo>
                    <a:lnTo>
                      <a:pt x="308" y="3278"/>
                    </a:lnTo>
                    <a:lnTo>
                      <a:pt x="392" y="3450"/>
                    </a:lnTo>
                    <a:lnTo>
                      <a:pt x="392" y="3465"/>
                    </a:lnTo>
                    <a:lnTo>
                      <a:pt x="386" y="3480"/>
                    </a:lnTo>
                    <a:lnTo>
                      <a:pt x="375" y="3486"/>
                    </a:lnTo>
                    <a:lnTo>
                      <a:pt x="360" y="3493"/>
                    </a:lnTo>
                    <a:lnTo>
                      <a:pt x="340" y="3497"/>
                    </a:lnTo>
                    <a:lnTo>
                      <a:pt x="320" y="3503"/>
                    </a:lnTo>
                    <a:lnTo>
                      <a:pt x="293" y="3501"/>
                    </a:lnTo>
                    <a:lnTo>
                      <a:pt x="267" y="3507"/>
                    </a:lnTo>
                    <a:lnTo>
                      <a:pt x="259" y="3510"/>
                    </a:lnTo>
                    <a:lnTo>
                      <a:pt x="253" y="3514"/>
                    </a:lnTo>
                    <a:lnTo>
                      <a:pt x="241" y="3514"/>
                    </a:lnTo>
                    <a:lnTo>
                      <a:pt x="221" y="3516"/>
                    </a:lnTo>
                    <a:lnTo>
                      <a:pt x="206" y="3526"/>
                    </a:lnTo>
                    <a:lnTo>
                      <a:pt x="198" y="3537"/>
                    </a:lnTo>
                    <a:lnTo>
                      <a:pt x="189" y="3548"/>
                    </a:lnTo>
                    <a:lnTo>
                      <a:pt x="183" y="3560"/>
                    </a:lnTo>
                    <a:lnTo>
                      <a:pt x="177" y="3571"/>
                    </a:lnTo>
                    <a:lnTo>
                      <a:pt x="177" y="3584"/>
                    </a:lnTo>
                    <a:lnTo>
                      <a:pt x="177" y="3598"/>
                    </a:lnTo>
                    <a:lnTo>
                      <a:pt x="183" y="3611"/>
                    </a:lnTo>
                    <a:lnTo>
                      <a:pt x="183" y="3622"/>
                    </a:lnTo>
                    <a:lnTo>
                      <a:pt x="189" y="3636"/>
                    </a:lnTo>
                    <a:lnTo>
                      <a:pt x="198" y="3649"/>
                    </a:lnTo>
                    <a:lnTo>
                      <a:pt x="206" y="3662"/>
                    </a:lnTo>
                    <a:lnTo>
                      <a:pt x="215" y="3674"/>
                    </a:lnTo>
                    <a:lnTo>
                      <a:pt x="230" y="3689"/>
                    </a:lnTo>
                    <a:lnTo>
                      <a:pt x="244" y="3700"/>
                    </a:lnTo>
                    <a:lnTo>
                      <a:pt x="261" y="3716"/>
                    </a:lnTo>
                    <a:lnTo>
                      <a:pt x="279" y="3721"/>
                    </a:lnTo>
                    <a:lnTo>
                      <a:pt x="296" y="3727"/>
                    </a:lnTo>
                    <a:lnTo>
                      <a:pt x="308" y="3733"/>
                    </a:lnTo>
                    <a:lnTo>
                      <a:pt x="320" y="3738"/>
                    </a:lnTo>
                    <a:lnTo>
                      <a:pt x="331" y="3752"/>
                    </a:lnTo>
                    <a:lnTo>
                      <a:pt x="340" y="3765"/>
                    </a:lnTo>
                    <a:lnTo>
                      <a:pt x="340" y="3776"/>
                    </a:lnTo>
                    <a:lnTo>
                      <a:pt x="343" y="3790"/>
                    </a:lnTo>
                    <a:lnTo>
                      <a:pt x="346" y="3801"/>
                    </a:lnTo>
                    <a:lnTo>
                      <a:pt x="357" y="3814"/>
                    </a:lnTo>
                    <a:lnTo>
                      <a:pt x="352" y="3862"/>
                    </a:lnTo>
                    <a:lnTo>
                      <a:pt x="355" y="3873"/>
                    </a:lnTo>
                    <a:lnTo>
                      <a:pt x="360" y="3885"/>
                    </a:lnTo>
                    <a:lnTo>
                      <a:pt x="363" y="3898"/>
                    </a:lnTo>
                    <a:lnTo>
                      <a:pt x="369" y="3911"/>
                    </a:lnTo>
                    <a:lnTo>
                      <a:pt x="372" y="3923"/>
                    </a:lnTo>
                    <a:lnTo>
                      <a:pt x="375" y="3936"/>
                    </a:lnTo>
                    <a:lnTo>
                      <a:pt x="378" y="3949"/>
                    </a:lnTo>
                    <a:lnTo>
                      <a:pt x="384" y="3963"/>
                    </a:lnTo>
                    <a:lnTo>
                      <a:pt x="384" y="3974"/>
                    </a:lnTo>
                    <a:lnTo>
                      <a:pt x="389" y="3986"/>
                    </a:lnTo>
                    <a:lnTo>
                      <a:pt x="389" y="3999"/>
                    </a:lnTo>
                    <a:lnTo>
                      <a:pt x="395" y="4012"/>
                    </a:lnTo>
                    <a:lnTo>
                      <a:pt x="395" y="4024"/>
                    </a:lnTo>
                    <a:lnTo>
                      <a:pt x="401" y="4037"/>
                    </a:lnTo>
                    <a:lnTo>
                      <a:pt x="401" y="4050"/>
                    </a:lnTo>
                    <a:lnTo>
                      <a:pt x="407" y="4063"/>
                    </a:lnTo>
                    <a:lnTo>
                      <a:pt x="407" y="4075"/>
                    </a:lnTo>
                    <a:lnTo>
                      <a:pt x="407" y="4088"/>
                    </a:lnTo>
                    <a:lnTo>
                      <a:pt x="407" y="4101"/>
                    </a:lnTo>
                    <a:lnTo>
                      <a:pt x="410" y="4115"/>
                    </a:lnTo>
                    <a:lnTo>
                      <a:pt x="410" y="4126"/>
                    </a:lnTo>
                    <a:lnTo>
                      <a:pt x="413" y="4139"/>
                    </a:lnTo>
                    <a:lnTo>
                      <a:pt x="413" y="4153"/>
                    </a:lnTo>
                    <a:lnTo>
                      <a:pt x="416" y="4166"/>
                    </a:lnTo>
                    <a:lnTo>
                      <a:pt x="416" y="4177"/>
                    </a:lnTo>
                    <a:lnTo>
                      <a:pt x="418" y="4191"/>
                    </a:lnTo>
                    <a:lnTo>
                      <a:pt x="418" y="4204"/>
                    </a:lnTo>
                    <a:lnTo>
                      <a:pt x="421" y="4217"/>
                    </a:lnTo>
                    <a:lnTo>
                      <a:pt x="421" y="4229"/>
                    </a:lnTo>
                    <a:lnTo>
                      <a:pt x="424" y="4242"/>
                    </a:lnTo>
                    <a:lnTo>
                      <a:pt x="424" y="4255"/>
                    </a:lnTo>
                    <a:lnTo>
                      <a:pt x="427" y="4269"/>
                    </a:lnTo>
                    <a:lnTo>
                      <a:pt x="427" y="4280"/>
                    </a:lnTo>
                    <a:lnTo>
                      <a:pt x="427" y="4293"/>
                    </a:lnTo>
                    <a:lnTo>
                      <a:pt x="427" y="4307"/>
                    </a:lnTo>
                    <a:lnTo>
                      <a:pt x="427" y="4320"/>
                    </a:lnTo>
                    <a:lnTo>
                      <a:pt x="427" y="4331"/>
                    </a:lnTo>
                    <a:lnTo>
                      <a:pt x="430" y="4345"/>
                    </a:lnTo>
                    <a:lnTo>
                      <a:pt x="430" y="4358"/>
                    </a:lnTo>
                    <a:lnTo>
                      <a:pt x="433" y="4371"/>
                    </a:lnTo>
                    <a:lnTo>
                      <a:pt x="433" y="4383"/>
                    </a:lnTo>
                    <a:lnTo>
                      <a:pt x="433" y="4396"/>
                    </a:lnTo>
                    <a:lnTo>
                      <a:pt x="436" y="4409"/>
                    </a:lnTo>
                    <a:lnTo>
                      <a:pt x="439" y="4423"/>
                    </a:lnTo>
                    <a:lnTo>
                      <a:pt x="439" y="4434"/>
                    </a:lnTo>
                    <a:lnTo>
                      <a:pt x="442" y="4447"/>
                    </a:lnTo>
                    <a:lnTo>
                      <a:pt x="445" y="4461"/>
                    </a:lnTo>
                    <a:lnTo>
                      <a:pt x="450" y="4474"/>
                    </a:lnTo>
                    <a:lnTo>
                      <a:pt x="450" y="4485"/>
                    </a:lnTo>
                    <a:lnTo>
                      <a:pt x="453" y="4499"/>
                    </a:lnTo>
                    <a:lnTo>
                      <a:pt x="456" y="4512"/>
                    </a:lnTo>
                    <a:lnTo>
                      <a:pt x="459" y="4525"/>
                    </a:lnTo>
                    <a:lnTo>
                      <a:pt x="462" y="4537"/>
                    </a:lnTo>
                    <a:lnTo>
                      <a:pt x="468" y="4552"/>
                    </a:lnTo>
                    <a:lnTo>
                      <a:pt x="471" y="4563"/>
                    </a:lnTo>
                    <a:lnTo>
                      <a:pt x="479" y="4579"/>
                    </a:lnTo>
                    <a:lnTo>
                      <a:pt x="482" y="4590"/>
                    </a:lnTo>
                    <a:lnTo>
                      <a:pt x="488" y="4603"/>
                    </a:lnTo>
                    <a:lnTo>
                      <a:pt x="491" y="4617"/>
                    </a:lnTo>
                    <a:lnTo>
                      <a:pt x="500" y="4632"/>
                    </a:lnTo>
                    <a:lnTo>
                      <a:pt x="506" y="4643"/>
                    </a:lnTo>
                    <a:lnTo>
                      <a:pt x="511" y="4656"/>
                    </a:lnTo>
                    <a:lnTo>
                      <a:pt x="520" y="4670"/>
                    </a:lnTo>
                    <a:lnTo>
                      <a:pt x="529" y="4685"/>
                    </a:lnTo>
                    <a:lnTo>
                      <a:pt x="529" y="4677"/>
                    </a:lnTo>
                    <a:lnTo>
                      <a:pt x="529" y="4672"/>
                    </a:lnTo>
                    <a:lnTo>
                      <a:pt x="538" y="4666"/>
                    </a:lnTo>
                    <a:lnTo>
                      <a:pt x="558" y="4664"/>
                    </a:lnTo>
                    <a:lnTo>
                      <a:pt x="570" y="4662"/>
                    </a:lnTo>
                    <a:lnTo>
                      <a:pt x="587" y="4664"/>
                    </a:lnTo>
                    <a:lnTo>
                      <a:pt x="602" y="4664"/>
                    </a:lnTo>
                    <a:lnTo>
                      <a:pt x="625" y="4670"/>
                    </a:lnTo>
                    <a:lnTo>
                      <a:pt x="712" y="4662"/>
                    </a:lnTo>
                    <a:lnTo>
                      <a:pt x="727" y="4662"/>
                    </a:lnTo>
                    <a:lnTo>
                      <a:pt x="747" y="4664"/>
                    </a:lnTo>
                    <a:lnTo>
                      <a:pt x="753" y="4674"/>
                    </a:lnTo>
                    <a:lnTo>
                      <a:pt x="750" y="4681"/>
                    </a:lnTo>
                    <a:lnTo>
                      <a:pt x="738" y="4689"/>
                    </a:lnTo>
                    <a:lnTo>
                      <a:pt x="727" y="4698"/>
                    </a:lnTo>
                    <a:lnTo>
                      <a:pt x="715" y="4698"/>
                    </a:lnTo>
                    <a:lnTo>
                      <a:pt x="697" y="4700"/>
                    </a:lnTo>
                    <a:lnTo>
                      <a:pt x="683" y="4700"/>
                    </a:lnTo>
                    <a:lnTo>
                      <a:pt x="692" y="4708"/>
                    </a:lnTo>
                    <a:lnTo>
                      <a:pt x="674" y="4710"/>
                    </a:lnTo>
                    <a:lnTo>
                      <a:pt x="657" y="4712"/>
                    </a:lnTo>
                    <a:lnTo>
                      <a:pt x="636" y="4713"/>
                    </a:lnTo>
                    <a:lnTo>
                      <a:pt x="616" y="4719"/>
                    </a:lnTo>
                    <a:lnTo>
                      <a:pt x="596" y="4717"/>
                    </a:lnTo>
                    <a:lnTo>
                      <a:pt x="581" y="4713"/>
                    </a:lnTo>
                    <a:lnTo>
                      <a:pt x="567" y="4710"/>
                    </a:lnTo>
                    <a:lnTo>
                      <a:pt x="549" y="4706"/>
                    </a:lnTo>
                    <a:lnTo>
                      <a:pt x="529" y="4706"/>
                    </a:lnTo>
                    <a:lnTo>
                      <a:pt x="526" y="4712"/>
                    </a:lnTo>
                    <a:lnTo>
                      <a:pt x="529" y="4719"/>
                    </a:lnTo>
                    <a:lnTo>
                      <a:pt x="538" y="4727"/>
                    </a:lnTo>
                    <a:lnTo>
                      <a:pt x="497" y="4753"/>
                    </a:lnTo>
                    <a:lnTo>
                      <a:pt x="500" y="4759"/>
                    </a:lnTo>
                    <a:lnTo>
                      <a:pt x="509" y="4763"/>
                    </a:lnTo>
                    <a:lnTo>
                      <a:pt x="517" y="4767"/>
                    </a:lnTo>
                    <a:lnTo>
                      <a:pt x="526" y="4772"/>
                    </a:lnTo>
                    <a:lnTo>
                      <a:pt x="509" y="4790"/>
                    </a:lnTo>
                    <a:lnTo>
                      <a:pt x="494" y="4810"/>
                    </a:lnTo>
                    <a:lnTo>
                      <a:pt x="479" y="4828"/>
                    </a:lnTo>
                    <a:lnTo>
                      <a:pt x="471" y="4848"/>
                    </a:lnTo>
                    <a:lnTo>
                      <a:pt x="456" y="4867"/>
                    </a:lnTo>
                    <a:lnTo>
                      <a:pt x="448" y="4886"/>
                    </a:lnTo>
                    <a:lnTo>
                      <a:pt x="439" y="4905"/>
                    </a:lnTo>
                    <a:lnTo>
                      <a:pt x="433" y="4926"/>
                    </a:lnTo>
                    <a:lnTo>
                      <a:pt x="424" y="4945"/>
                    </a:lnTo>
                    <a:lnTo>
                      <a:pt x="416" y="4966"/>
                    </a:lnTo>
                    <a:lnTo>
                      <a:pt x="410" y="4985"/>
                    </a:lnTo>
                    <a:lnTo>
                      <a:pt x="407" y="5006"/>
                    </a:lnTo>
                    <a:lnTo>
                      <a:pt x="401" y="5025"/>
                    </a:lnTo>
                    <a:lnTo>
                      <a:pt x="398" y="5046"/>
                    </a:lnTo>
                    <a:lnTo>
                      <a:pt x="392" y="5065"/>
                    </a:lnTo>
                    <a:lnTo>
                      <a:pt x="392" y="5086"/>
                    </a:lnTo>
                    <a:lnTo>
                      <a:pt x="386" y="5105"/>
                    </a:lnTo>
                    <a:lnTo>
                      <a:pt x="384" y="5126"/>
                    </a:lnTo>
                    <a:lnTo>
                      <a:pt x="381" y="5145"/>
                    </a:lnTo>
                    <a:lnTo>
                      <a:pt x="378" y="5166"/>
                    </a:lnTo>
                    <a:lnTo>
                      <a:pt x="372" y="5185"/>
                    </a:lnTo>
                    <a:lnTo>
                      <a:pt x="372" y="5206"/>
                    </a:lnTo>
                    <a:lnTo>
                      <a:pt x="366" y="5225"/>
                    </a:lnTo>
                    <a:lnTo>
                      <a:pt x="366" y="5246"/>
                    </a:lnTo>
                    <a:lnTo>
                      <a:pt x="360" y="5265"/>
                    </a:lnTo>
                    <a:lnTo>
                      <a:pt x="357" y="5286"/>
                    </a:lnTo>
                    <a:lnTo>
                      <a:pt x="355" y="5295"/>
                    </a:lnTo>
                    <a:lnTo>
                      <a:pt x="352" y="5307"/>
                    </a:lnTo>
                    <a:lnTo>
                      <a:pt x="349" y="5316"/>
                    </a:lnTo>
                    <a:lnTo>
                      <a:pt x="349" y="5327"/>
                    </a:lnTo>
                    <a:lnTo>
                      <a:pt x="343" y="5337"/>
                    </a:lnTo>
                    <a:lnTo>
                      <a:pt x="343" y="5346"/>
                    </a:lnTo>
                    <a:lnTo>
                      <a:pt x="337" y="5358"/>
                    </a:lnTo>
                    <a:lnTo>
                      <a:pt x="337" y="5369"/>
                    </a:lnTo>
                    <a:lnTo>
                      <a:pt x="331" y="5379"/>
                    </a:lnTo>
                    <a:lnTo>
                      <a:pt x="331" y="5388"/>
                    </a:lnTo>
                    <a:lnTo>
                      <a:pt x="325" y="5400"/>
                    </a:lnTo>
                    <a:lnTo>
                      <a:pt x="325" y="5411"/>
                    </a:lnTo>
                    <a:lnTo>
                      <a:pt x="325" y="5426"/>
                    </a:lnTo>
                    <a:lnTo>
                      <a:pt x="334" y="5441"/>
                    </a:lnTo>
                    <a:lnTo>
                      <a:pt x="340" y="5455"/>
                    </a:lnTo>
                    <a:lnTo>
                      <a:pt x="352" y="5470"/>
                    </a:lnTo>
                    <a:lnTo>
                      <a:pt x="360" y="5483"/>
                    </a:lnTo>
                    <a:lnTo>
                      <a:pt x="375" y="5498"/>
                    </a:lnTo>
                    <a:lnTo>
                      <a:pt x="389" y="5514"/>
                    </a:lnTo>
                    <a:lnTo>
                      <a:pt x="407" y="5531"/>
                    </a:lnTo>
                    <a:lnTo>
                      <a:pt x="491" y="5573"/>
                    </a:lnTo>
                    <a:lnTo>
                      <a:pt x="497" y="5575"/>
                    </a:lnTo>
                    <a:lnTo>
                      <a:pt x="509" y="5580"/>
                    </a:lnTo>
                    <a:lnTo>
                      <a:pt x="523" y="5582"/>
                    </a:lnTo>
                    <a:lnTo>
                      <a:pt x="541" y="5588"/>
                    </a:lnTo>
                    <a:lnTo>
                      <a:pt x="558" y="5590"/>
                    </a:lnTo>
                    <a:lnTo>
                      <a:pt x="575" y="5594"/>
                    </a:lnTo>
                    <a:lnTo>
                      <a:pt x="590" y="5597"/>
                    </a:lnTo>
                    <a:lnTo>
                      <a:pt x="607" y="5603"/>
                    </a:lnTo>
                    <a:lnTo>
                      <a:pt x="654" y="5641"/>
                    </a:lnTo>
                    <a:lnTo>
                      <a:pt x="654" y="5660"/>
                    </a:lnTo>
                    <a:lnTo>
                      <a:pt x="654" y="5681"/>
                    </a:lnTo>
                    <a:lnTo>
                      <a:pt x="651" y="5700"/>
                    </a:lnTo>
                    <a:lnTo>
                      <a:pt x="648" y="5721"/>
                    </a:lnTo>
                    <a:lnTo>
                      <a:pt x="639" y="5740"/>
                    </a:lnTo>
                    <a:lnTo>
                      <a:pt x="634" y="5761"/>
                    </a:lnTo>
                    <a:lnTo>
                      <a:pt x="625" y="5780"/>
                    </a:lnTo>
                    <a:lnTo>
                      <a:pt x="619" y="5801"/>
                    </a:lnTo>
                    <a:lnTo>
                      <a:pt x="607" y="5818"/>
                    </a:lnTo>
                    <a:lnTo>
                      <a:pt x="599" y="5839"/>
                    </a:lnTo>
                    <a:lnTo>
                      <a:pt x="587" y="5858"/>
                    </a:lnTo>
                    <a:lnTo>
                      <a:pt x="578" y="5879"/>
                    </a:lnTo>
                    <a:lnTo>
                      <a:pt x="570" y="5898"/>
                    </a:lnTo>
                    <a:lnTo>
                      <a:pt x="561" y="5919"/>
                    </a:lnTo>
                    <a:lnTo>
                      <a:pt x="555" y="5928"/>
                    </a:lnTo>
                    <a:lnTo>
                      <a:pt x="552" y="5939"/>
                    </a:lnTo>
                    <a:lnTo>
                      <a:pt x="546" y="5951"/>
                    </a:lnTo>
                    <a:lnTo>
                      <a:pt x="546" y="5962"/>
                    </a:lnTo>
                    <a:lnTo>
                      <a:pt x="558" y="5974"/>
                    </a:lnTo>
                    <a:lnTo>
                      <a:pt x="567" y="5979"/>
                    </a:lnTo>
                    <a:lnTo>
                      <a:pt x="538" y="6143"/>
                    </a:lnTo>
                    <a:lnTo>
                      <a:pt x="543" y="6145"/>
                    </a:lnTo>
                    <a:lnTo>
                      <a:pt x="561" y="6149"/>
                    </a:lnTo>
                    <a:lnTo>
                      <a:pt x="578" y="6149"/>
                    </a:lnTo>
                    <a:lnTo>
                      <a:pt x="604" y="6154"/>
                    </a:lnTo>
                    <a:lnTo>
                      <a:pt x="604" y="6156"/>
                    </a:lnTo>
                    <a:lnTo>
                      <a:pt x="610" y="6158"/>
                    </a:lnTo>
                    <a:lnTo>
                      <a:pt x="613" y="6158"/>
                    </a:lnTo>
                    <a:lnTo>
                      <a:pt x="602" y="6164"/>
                    </a:lnTo>
                    <a:lnTo>
                      <a:pt x="590" y="6164"/>
                    </a:lnTo>
                    <a:lnTo>
                      <a:pt x="575" y="6164"/>
                    </a:lnTo>
                    <a:lnTo>
                      <a:pt x="555" y="6162"/>
                    </a:lnTo>
                    <a:lnTo>
                      <a:pt x="532" y="6166"/>
                    </a:lnTo>
                    <a:lnTo>
                      <a:pt x="511" y="6183"/>
                    </a:lnTo>
                    <a:lnTo>
                      <a:pt x="497" y="6200"/>
                    </a:lnTo>
                    <a:lnTo>
                      <a:pt x="482" y="6219"/>
                    </a:lnTo>
                    <a:lnTo>
                      <a:pt x="471" y="6238"/>
                    </a:lnTo>
                    <a:lnTo>
                      <a:pt x="459" y="6255"/>
                    </a:lnTo>
                    <a:lnTo>
                      <a:pt x="450" y="6274"/>
                    </a:lnTo>
                    <a:lnTo>
                      <a:pt x="445" y="6293"/>
                    </a:lnTo>
                    <a:lnTo>
                      <a:pt x="439" y="6312"/>
                    </a:lnTo>
                    <a:lnTo>
                      <a:pt x="430" y="6329"/>
                    </a:lnTo>
                    <a:lnTo>
                      <a:pt x="427" y="6348"/>
                    </a:lnTo>
                    <a:lnTo>
                      <a:pt x="421" y="6367"/>
                    </a:lnTo>
                    <a:lnTo>
                      <a:pt x="418" y="6386"/>
                    </a:lnTo>
                    <a:lnTo>
                      <a:pt x="416" y="6405"/>
                    </a:lnTo>
                    <a:lnTo>
                      <a:pt x="413" y="6424"/>
                    </a:lnTo>
                    <a:lnTo>
                      <a:pt x="413" y="6443"/>
                    </a:lnTo>
                    <a:lnTo>
                      <a:pt x="413" y="6464"/>
                    </a:lnTo>
                    <a:lnTo>
                      <a:pt x="410" y="6481"/>
                    </a:lnTo>
                    <a:lnTo>
                      <a:pt x="407" y="6502"/>
                    </a:lnTo>
                    <a:lnTo>
                      <a:pt x="404" y="6519"/>
                    </a:lnTo>
                    <a:lnTo>
                      <a:pt x="401" y="6540"/>
                    </a:lnTo>
                    <a:lnTo>
                      <a:pt x="398" y="6559"/>
                    </a:lnTo>
                    <a:lnTo>
                      <a:pt x="395" y="6578"/>
                    </a:lnTo>
                    <a:lnTo>
                      <a:pt x="392" y="6597"/>
                    </a:lnTo>
                    <a:lnTo>
                      <a:pt x="389" y="6618"/>
                    </a:lnTo>
                    <a:lnTo>
                      <a:pt x="381" y="6635"/>
                    </a:lnTo>
                    <a:lnTo>
                      <a:pt x="375" y="6656"/>
                    </a:lnTo>
                    <a:lnTo>
                      <a:pt x="366" y="6673"/>
                    </a:lnTo>
                    <a:lnTo>
                      <a:pt x="360" y="6694"/>
                    </a:lnTo>
                    <a:lnTo>
                      <a:pt x="349" y="6711"/>
                    </a:lnTo>
                    <a:lnTo>
                      <a:pt x="340" y="6732"/>
                    </a:lnTo>
                    <a:lnTo>
                      <a:pt x="328" y="6749"/>
                    </a:lnTo>
                    <a:lnTo>
                      <a:pt x="317" y="6770"/>
                    </a:lnTo>
                    <a:lnTo>
                      <a:pt x="317" y="6781"/>
                    </a:lnTo>
                    <a:lnTo>
                      <a:pt x="320" y="6793"/>
                    </a:lnTo>
                    <a:lnTo>
                      <a:pt x="320" y="6806"/>
                    </a:lnTo>
                    <a:lnTo>
                      <a:pt x="323" y="6819"/>
                    </a:lnTo>
                    <a:lnTo>
                      <a:pt x="323" y="6831"/>
                    </a:lnTo>
                    <a:lnTo>
                      <a:pt x="323" y="6842"/>
                    </a:lnTo>
                    <a:lnTo>
                      <a:pt x="323" y="6856"/>
                    </a:lnTo>
                    <a:lnTo>
                      <a:pt x="325" y="6869"/>
                    </a:lnTo>
                    <a:lnTo>
                      <a:pt x="325" y="6880"/>
                    </a:lnTo>
                    <a:lnTo>
                      <a:pt x="325" y="6892"/>
                    </a:lnTo>
                    <a:lnTo>
                      <a:pt x="325" y="6905"/>
                    </a:lnTo>
                    <a:lnTo>
                      <a:pt x="325" y="6918"/>
                    </a:lnTo>
                    <a:lnTo>
                      <a:pt x="325" y="6930"/>
                    </a:lnTo>
                    <a:lnTo>
                      <a:pt x="325" y="6941"/>
                    </a:lnTo>
                    <a:lnTo>
                      <a:pt x="325" y="6954"/>
                    </a:lnTo>
                    <a:lnTo>
                      <a:pt x="325" y="6968"/>
                    </a:lnTo>
                    <a:lnTo>
                      <a:pt x="323" y="6979"/>
                    </a:lnTo>
                    <a:lnTo>
                      <a:pt x="323" y="6991"/>
                    </a:lnTo>
                    <a:lnTo>
                      <a:pt x="320" y="7002"/>
                    </a:lnTo>
                    <a:lnTo>
                      <a:pt x="320" y="7015"/>
                    </a:lnTo>
                    <a:lnTo>
                      <a:pt x="317" y="7027"/>
                    </a:lnTo>
                    <a:lnTo>
                      <a:pt x="317" y="7038"/>
                    </a:lnTo>
                    <a:lnTo>
                      <a:pt x="317" y="7049"/>
                    </a:lnTo>
                    <a:lnTo>
                      <a:pt x="317" y="7063"/>
                    </a:lnTo>
                    <a:lnTo>
                      <a:pt x="314" y="7074"/>
                    </a:lnTo>
                    <a:lnTo>
                      <a:pt x="314" y="7086"/>
                    </a:lnTo>
                    <a:lnTo>
                      <a:pt x="314" y="7097"/>
                    </a:lnTo>
                    <a:lnTo>
                      <a:pt x="314" y="7108"/>
                    </a:lnTo>
                    <a:lnTo>
                      <a:pt x="314" y="7120"/>
                    </a:lnTo>
                    <a:lnTo>
                      <a:pt x="314" y="7131"/>
                    </a:lnTo>
                    <a:lnTo>
                      <a:pt x="314" y="7143"/>
                    </a:lnTo>
                    <a:lnTo>
                      <a:pt x="314" y="7156"/>
                    </a:lnTo>
                    <a:lnTo>
                      <a:pt x="291" y="7173"/>
                    </a:lnTo>
                    <a:lnTo>
                      <a:pt x="273" y="7194"/>
                    </a:lnTo>
                    <a:lnTo>
                      <a:pt x="256" y="7211"/>
                    </a:lnTo>
                    <a:lnTo>
                      <a:pt x="244" y="7232"/>
                    </a:lnTo>
                    <a:lnTo>
                      <a:pt x="227" y="7251"/>
                    </a:lnTo>
                    <a:lnTo>
                      <a:pt x="215" y="7272"/>
                    </a:lnTo>
                    <a:lnTo>
                      <a:pt x="206" y="7291"/>
                    </a:lnTo>
                    <a:lnTo>
                      <a:pt x="198" y="7312"/>
                    </a:lnTo>
                    <a:lnTo>
                      <a:pt x="186" y="7329"/>
                    </a:lnTo>
                    <a:lnTo>
                      <a:pt x="177" y="7350"/>
                    </a:lnTo>
                    <a:lnTo>
                      <a:pt x="168" y="7367"/>
                    </a:lnTo>
                    <a:lnTo>
                      <a:pt x="160" y="7388"/>
                    </a:lnTo>
                    <a:lnTo>
                      <a:pt x="151" y="7405"/>
                    </a:lnTo>
                    <a:lnTo>
                      <a:pt x="145" y="7426"/>
                    </a:lnTo>
                    <a:lnTo>
                      <a:pt x="139" y="7443"/>
                    </a:lnTo>
                    <a:lnTo>
                      <a:pt x="134" y="7464"/>
                    </a:lnTo>
                    <a:lnTo>
                      <a:pt x="145" y="7468"/>
                    </a:lnTo>
                    <a:lnTo>
                      <a:pt x="151" y="7470"/>
                    </a:lnTo>
                    <a:lnTo>
                      <a:pt x="154" y="7470"/>
                    </a:lnTo>
                    <a:lnTo>
                      <a:pt x="168" y="7471"/>
                    </a:lnTo>
                    <a:lnTo>
                      <a:pt x="325" y="7203"/>
                    </a:lnTo>
                    <a:lnTo>
                      <a:pt x="325" y="7196"/>
                    </a:lnTo>
                    <a:lnTo>
                      <a:pt x="337" y="7196"/>
                    </a:lnTo>
                    <a:lnTo>
                      <a:pt x="349" y="7194"/>
                    </a:lnTo>
                    <a:lnTo>
                      <a:pt x="366" y="7200"/>
                    </a:lnTo>
                    <a:lnTo>
                      <a:pt x="369" y="7219"/>
                    </a:lnTo>
                    <a:lnTo>
                      <a:pt x="372" y="7240"/>
                    </a:lnTo>
                    <a:lnTo>
                      <a:pt x="372" y="7259"/>
                    </a:lnTo>
                    <a:lnTo>
                      <a:pt x="372" y="7279"/>
                    </a:lnTo>
                    <a:lnTo>
                      <a:pt x="366" y="7298"/>
                    </a:lnTo>
                    <a:lnTo>
                      <a:pt x="363" y="7319"/>
                    </a:lnTo>
                    <a:lnTo>
                      <a:pt x="355" y="7338"/>
                    </a:lnTo>
                    <a:lnTo>
                      <a:pt x="346" y="7359"/>
                    </a:lnTo>
                    <a:lnTo>
                      <a:pt x="331" y="7378"/>
                    </a:lnTo>
                    <a:lnTo>
                      <a:pt x="320" y="7397"/>
                    </a:lnTo>
                    <a:lnTo>
                      <a:pt x="305" y="7416"/>
                    </a:lnTo>
                    <a:lnTo>
                      <a:pt x="291" y="7435"/>
                    </a:lnTo>
                    <a:lnTo>
                      <a:pt x="273" y="7454"/>
                    </a:lnTo>
                    <a:lnTo>
                      <a:pt x="256" y="7473"/>
                    </a:lnTo>
                    <a:lnTo>
                      <a:pt x="238" y="7492"/>
                    </a:lnTo>
                    <a:lnTo>
                      <a:pt x="221" y="7513"/>
                    </a:lnTo>
                    <a:lnTo>
                      <a:pt x="200" y="7530"/>
                    </a:lnTo>
                    <a:lnTo>
                      <a:pt x="183" y="7549"/>
                    </a:lnTo>
                    <a:lnTo>
                      <a:pt x="166" y="7568"/>
                    </a:lnTo>
                    <a:lnTo>
                      <a:pt x="148" y="7589"/>
                    </a:lnTo>
                    <a:lnTo>
                      <a:pt x="131" y="7606"/>
                    </a:lnTo>
                    <a:lnTo>
                      <a:pt x="113" y="7627"/>
                    </a:lnTo>
                    <a:lnTo>
                      <a:pt x="96" y="7646"/>
                    </a:lnTo>
                    <a:lnTo>
                      <a:pt x="84" y="7667"/>
                    </a:lnTo>
                    <a:lnTo>
                      <a:pt x="70" y="7684"/>
                    </a:lnTo>
                    <a:lnTo>
                      <a:pt x="58" y="7705"/>
                    </a:lnTo>
                    <a:lnTo>
                      <a:pt x="49" y="7724"/>
                    </a:lnTo>
                    <a:lnTo>
                      <a:pt x="43" y="7745"/>
                    </a:lnTo>
                    <a:lnTo>
                      <a:pt x="35" y="7764"/>
                    </a:lnTo>
                    <a:lnTo>
                      <a:pt x="35" y="7785"/>
                    </a:lnTo>
                    <a:lnTo>
                      <a:pt x="32" y="7795"/>
                    </a:lnTo>
                    <a:lnTo>
                      <a:pt x="32" y="7804"/>
                    </a:lnTo>
                    <a:lnTo>
                      <a:pt x="35" y="7815"/>
                    </a:lnTo>
                    <a:lnTo>
                      <a:pt x="38" y="7827"/>
                    </a:lnTo>
                    <a:lnTo>
                      <a:pt x="26" y="7844"/>
                    </a:lnTo>
                    <a:lnTo>
                      <a:pt x="20" y="7861"/>
                    </a:lnTo>
                    <a:lnTo>
                      <a:pt x="14" y="7878"/>
                    </a:lnTo>
                    <a:lnTo>
                      <a:pt x="14" y="7897"/>
                    </a:lnTo>
                    <a:lnTo>
                      <a:pt x="14" y="7914"/>
                    </a:lnTo>
                    <a:lnTo>
                      <a:pt x="14" y="7931"/>
                    </a:lnTo>
                    <a:lnTo>
                      <a:pt x="14" y="7950"/>
                    </a:lnTo>
                    <a:lnTo>
                      <a:pt x="17" y="7969"/>
                    </a:lnTo>
                    <a:lnTo>
                      <a:pt x="17" y="7987"/>
                    </a:lnTo>
                    <a:lnTo>
                      <a:pt x="17" y="8004"/>
                    </a:lnTo>
                    <a:lnTo>
                      <a:pt x="17" y="8021"/>
                    </a:lnTo>
                    <a:lnTo>
                      <a:pt x="17" y="8040"/>
                    </a:lnTo>
                    <a:lnTo>
                      <a:pt x="14" y="8057"/>
                    </a:lnTo>
                    <a:lnTo>
                      <a:pt x="12" y="8074"/>
                    </a:lnTo>
                    <a:lnTo>
                      <a:pt x="6" y="8091"/>
                    </a:lnTo>
                    <a:lnTo>
                      <a:pt x="0" y="8110"/>
                    </a:lnTo>
                    <a:lnTo>
                      <a:pt x="12" y="8122"/>
                    </a:lnTo>
                    <a:lnTo>
                      <a:pt x="20" y="8135"/>
                    </a:lnTo>
                    <a:lnTo>
                      <a:pt x="26" y="8144"/>
                    </a:lnTo>
                    <a:lnTo>
                      <a:pt x="29" y="8152"/>
                    </a:lnTo>
                    <a:lnTo>
                      <a:pt x="38" y="8152"/>
                    </a:lnTo>
                    <a:lnTo>
                      <a:pt x="46" y="8154"/>
                    </a:lnTo>
                    <a:lnTo>
                      <a:pt x="58" y="8154"/>
                    </a:lnTo>
                    <a:lnTo>
                      <a:pt x="78" y="8154"/>
                    </a:lnTo>
                    <a:lnTo>
                      <a:pt x="75" y="8142"/>
                    </a:lnTo>
                    <a:lnTo>
                      <a:pt x="75" y="8131"/>
                    </a:lnTo>
                    <a:lnTo>
                      <a:pt x="75" y="8120"/>
                    </a:lnTo>
                    <a:lnTo>
                      <a:pt x="78" y="8108"/>
                    </a:lnTo>
                    <a:lnTo>
                      <a:pt x="78" y="8097"/>
                    </a:lnTo>
                    <a:lnTo>
                      <a:pt x="81" y="8085"/>
                    </a:lnTo>
                    <a:lnTo>
                      <a:pt x="84" y="8074"/>
                    </a:lnTo>
                    <a:lnTo>
                      <a:pt x="90" y="8063"/>
                    </a:lnTo>
                    <a:lnTo>
                      <a:pt x="90" y="8051"/>
                    </a:lnTo>
                    <a:lnTo>
                      <a:pt x="96" y="8040"/>
                    </a:lnTo>
                    <a:lnTo>
                      <a:pt x="99" y="8028"/>
                    </a:lnTo>
                    <a:lnTo>
                      <a:pt x="107" y="8019"/>
                    </a:lnTo>
                    <a:lnTo>
                      <a:pt x="113" y="8007"/>
                    </a:lnTo>
                    <a:lnTo>
                      <a:pt x="122" y="7998"/>
                    </a:lnTo>
                    <a:lnTo>
                      <a:pt x="131" y="7987"/>
                    </a:lnTo>
                    <a:lnTo>
                      <a:pt x="139" y="7977"/>
                    </a:lnTo>
                    <a:lnTo>
                      <a:pt x="145" y="7966"/>
                    </a:lnTo>
                    <a:lnTo>
                      <a:pt x="154" y="7954"/>
                    </a:lnTo>
                    <a:lnTo>
                      <a:pt x="163" y="7943"/>
                    </a:lnTo>
                    <a:lnTo>
                      <a:pt x="174" y="7933"/>
                    </a:lnTo>
                    <a:lnTo>
                      <a:pt x="183" y="7922"/>
                    </a:lnTo>
                    <a:lnTo>
                      <a:pt x="192" y="7912"/>
                    </a:lnTo>
                    <a:lnTo>
                      <a:pt x="203" y="7901"/>
                    </a:lnTo>
                    <a:lnTo>
                      <a:pt x="218" y="7892"/>
                    </a:lnTo>
                    <a:lnTo>
                      <a:pt x="241" y="7871"/>
                    </a:lnTo>
                    <a:lnTo>
                      <a:pt x="267" y="7852"/>
                    </a:lnTo>
                    <a:lnTo>
                      <a:pt x="293" y="7831"/>
                    </a:lnTo>
                    <a:lnTo>
                      <a:pt x="325" y="7814"/>
                    </a:lnTo>
                    <a:lnTo>
                      <a:pt x="346" y="7793"/>
                    </a:lnTo>
                    <a:lnTo>
                      <a:pt x="363" y="7774"/>
                    </a:lnTo>
                    <a:lnTo>
                      <a:pt x="372" y="7755"/>
                    </a:lnTo>
                    <a:lnTo>
                      <a:pt x="384" y="7738"/>
                    </a:lnTo>
                    <a:lnTo>
                      <a:pt x="386" y="7719"/>
                    </a:lnTo>
                    <a:lnTo>
                      <a:pt x="395" y="7700"/>
                    </a:lnTo>
                    <a:lnTo>
                      <a:pt x="407" y="7682"/>
                    </a:lnTo>
                    <a:lnTo>
                      <a:pt x="427" y="7665"/>
                    </a:lnTo>
                    <a:lnTo>
                      <a:pt x="442" y="7663"/>
                    </a:lnTo>
                    <a:lnTo>
                      <a:pt x="453" y="7665"/>
                    </a:lnTo>
                    <a:lnTo>
                      <a:pt x="462" y="7667"/>
                    </a:lnTo>
                    <a:lnTo>
                      <a:pt x="471" y="7673"/>
                    </a:lnTo>
                    <a:lnTo>
                      <a:pt x="485" y="7679"/>
                    </a:lnTo>
                    <a:lnTo>
                      <a:pt x="509" y="7686"/>
                    </a:lnTo>
                    <a:lnTo>
                      <a:pt x="538" y="7673"/>
                    </a:lnTo>
                    <a:lnTo>
                      <a:pt x="570" y="7662"/>
                    </a:lnTo>
                    <a:lnTo>
                      <a:pt x="596" y="7650"/>
                    </a:lnTo>
                    <a:lnTo>
                      <a:pt x="625" y="7639"/>
                    </a:lnTo>
                    <a:lnTo>
                      <a:pt x="648" y="7625"/>
                    </a:lnTo>
                    <a:lnTo>
                      <a:pt x="671" y="7612"/>
                    </a:lnTo>
                    <a:lnTo>
                      <a:pt x="695" y="7599"/>
                    </a:lnTo>
                    <a:lnTo>
                      <a:pt x="718" y="7587"/>
                    </a:lnTo>
                    <a:lnTo>
                      <a:pt x="735" y="7572"/>
                    </a:lnTo>
                    <a:lnTo>
                      <a:pt x="753" y="7559"/>
                    </a:lnTo>
                    <a:lnTo>
                      <a:pt x="770" y="7544"/>
                    </a:lnTo>
                    <a:lnTo>
                      <a:pt x="788" y="7530"/>
                    </a:lnTo>
                    <a:lnTo>
                      <a:pt x="802" y="7515"/>
                    </a:lnTo>
                    <a:lnTo>
                      <a:pt x="820" y="7502"/>
                    </a:lnTo>
                    <a:lnTo>
                      <a:pt x="834" y="7489"/>
                    </a:lnTo>
                    <a:lnTo>
                      <a:pt x="849" y="7475"/>
                    </a:lnTo>
                    <a:lnTo>
                      <a:pt x="857" y="7458"/>
                    </a:lnTo>
                    <a:lnTo>
                      <a:pt x="869" y="7443"/>
                    </a:lnTo>
                    <a:lnTo>
                      <a:pt x="881" y="7428"/>
                    </a:lnTo>
                    <a:lnTo>
                      <a:pt x="892" y="7414"/>
                    </a:lnTo>
                    <a:lnTo>
                      <a:pt x="901" y="7397"/>
                    </a:lnTo>
                    <a:lnTo>
                      <a:pt x="913" y="7382"/>
                    </a:lnTo>
                    <a:lnTo>
                      <a:pt x="924" y="7367"/>
                    </a:lnTo>
                    <a:lnTo>
                      <a:pt x="936" y="7354"/>
                    </a:lnTo>
                    <a:lnTo>
                      <a:pt x="945" y="7336"/>
                    </a:lnTo>
                    <a:lnTo>
                      <a:pt x="956" y="7321"/>
                    </a:lnTo>
                    <a:lnTo>
                      <a:pt x="965" y="7306"/>
                    </a:lnTo>
                    <a:lnTo>
                      <a:pt x="977" y="7291"/>
                    </a:lnTo>
                    <a:lnTo>
                      <a:pt x="985" y="7276"/>
                    </a:lnTo>
                    <a:lnTo>
                      <a:pt x="1000" y="7262"/>
                    </a:lnTo>
                    <a:lnTo>
                      <a:pt x="1011" y="7247"/>
                    </a:lnTo>
                    <a:lnTo>
                      <a:pt x="1026" y="7234"/>
                    </a:lnTo>
                    <a:lnTo>
                      <a:pt x="1046" y="7232"/>
                    </a:lnTo>
                    <a:lnTo>
                      <a:pt x="1064" y="7238"/>
                    </a:lnTo>
                    <a:lnTo>
                      <a:pt x="1072" y="7245"/>
                    </a:lnTo>
                    <a:lnTo>
                      <a:pt x="1084" y="7255"/>
                    </a:lnTo>
                    <a:lnTo>
                      <a:pt x="1087" y="7272"/>
                    </a:lnTo>
                    <a:lnTo>
                      <a:pt x="1090" y="7289"/>
                    </a:lnTo>
                    <a:lnTo>
                      <a:pt x="1087" y="7306"/>
                    </a:lnTo>
                    <a:lnTo>
                      <a:pt x="1087" y="7323"/>
                    </a:lnTo>
                    <a:lnTo>
                      <a:pt x="1081" y="7340"/>
                    </a:lnTo>
                    <a:lnTo>
                      <a:pt x="1078" y="7357"/>
                    </a:lnTo>
                    <a:lnTo>
                      <a:pt x="1072" y="7375"/>
                    </a:lnTo>
                    <a:lnTo>
                      <a:pt x="1067" y="7392"/>
                    </a:lnTo>
                    <a:lnTo>
                      <a:pt x="1055" y="7407"/>
                    </a:lnTo>
                    <a:lnTo>
                      <a:pt x="1046" y="7424"/>
                    </a:lnTo>
                    <a:lnTo>
                      <a:pt x="1035" y="7441"/>
                    </a:lnTo>
                    <a:lnTo>
                      <a:pt x="1023" y="7458"/>
                    </a:lnTo>
                    <a:lnTo>
                      <a:pt x="1009" y="7473"/>
                    </a:lnTo>
                    <a:lnTo>
                      <a:pt x="997" y="7490"/>
                    </a:lnTo>
                    <a:lnTo>
                      <a:pt x="985" y="7508"/>
                    </a:lnTo>
                    <a:lnTo>
                      <a:pt x="974" y="7525"/>
                    </a:lnTo>
                    <a:lnTo>
                      <a:pt x="959" y="7540"/>
                    </a:lnTo>
                    <a:lnTo>
                      <a:pt x="947" y="7557"/>
                    </a:lnTo>
                    <a:lnTo>
                      <a:pt x="933" y="7572"/>
                    </a:lnTo>
                    <a:lnTo>
                      <a:pt x="921" y="7589"/>
                    </a:lnTo>
                    <a:lnTo>
                      <a:pt x="910" y="7606"/>
                    </a:lnTo>
                    <a:lnTo>
                      <a:pt x="898" y="7624"/>
                    </a:lnTo>
                    <a:lnTo>
                      <a:pt x="889" y="7641"/>
                    </a:lnTo>
                    <a:lnTo>
                      <a:pt x="884" y="7658"/>
                    </a:lnTo>
                    <a:lnTo>
                      <a:pt x="875" y="7675"/>
                    </a:lnTo>
                    <a:lnTo>
                      <a:pt x="869" y="7692"/>
                    </a:lnTo>
                    <a:lnTo>
                      <a:pt x="863" y="7709"/>
                    </a:lnTo>
                    <a:lnTo>
                      <a:pt x="863" y="7726"/>
                    </a:lnTo>
                    <a:lnTo>
                      <a:pt x="863" y="7743"/>
                    </a:lnTo>
                    <a:lnTo>
                      <a:pt x="866" y="7760"/>
                    </a:lnTo>
                    <a:lnTo>
                      <a:pt x="869" y="7777"/>
                    </a:lnTo>
                    <a:lnTo>
                      <a:pt x="878" y="7796"/>
                    </a:lnTo>
                    <a:lnTo>
                      <a:pt x="881" y="7800"/>
                    </a:lnTo>
                    <a:lnTo>
                      <a:pt x="889" y="7804"/>
                    </a:lnTo>
                    <a:lnTo>
                      <a:pt x="901" y="7806"/>
                    </a:lnTo>
                    <a:lnTo>
                      <a:pt x="921" y="7810"/>
                    </a:lnTo>
                    <a:lnTo>
                      <a:pt x="1148" y="7627"/>
                    </a:lnTo>
                    <a:lnTo>
                      <a:pt x="1151" y="7622"/>
                    </a:lnTo>
                    <a:lnTo>
                      <a:pt x="1163" y="7620"/>
                    </a:lnTo>
                    <a:lnTo>
                      <a:pt x="1174" y="7620"/>
                    </a:lnTo>
                    <a:lnTo>
                      <a:pt x="1195" y="7625"/>
                    </a:lnTo>
                    <a:lnTo>
                      <a:pt x="1206" y="7631"/>
                    </a:lnTo>
                    <a:lnTo>
                      <a:pt x="1218" y="7637"/>
                    </a:lnTo>
                    <a:lnTo>
                      <a:pt x="1224" y="7643"/>
                    </a:lnTo>
                    <a:lnTo>
                      <a:pt x="1229" y="7648"/>
                    </a:lnTo>
                    <a:lnTo>
                      <a:pt x="1229" y="7662"/>
                    </a:lnTo>
                    <a:lnTo>
                      <a:pt x="1224" y="7675"/>
                    </a:lnTo>
                    <a:lnTo>
                      <a:pt x="1209" y="7686"/>
                    </a:lnTo>
                    <a:lnTo>
                      <a:pt x="1197" y="7698"/>
                    </a:lnTo>
                    <a:lnTo>
                      <a:pt x="1183" y="7709"/>
                    </a:lnTo>
                    <a:lnTo>
                      <a:pt x="1180" y="7722"/>
                    </a:lnTo>
                    <a:lnTo>
                      <a:pt x="1192" y="7724"/>
                    </a:lnTo>
                    <a:lnTo>
                      <a:pt x="1206" y="7724"/>
                    </a:lnTo>
                    <a:lnTo>
                      <a:pt x="1218" y="7722"/>
                    </a:lnTo>
                    <a:lnTo>
                      <a:pt x="1232" y="7722"/>
                    </a:lnTo>
                    <a:lnTo>
                      <a:pt x="1308" y="7605"/>
                    </a:lnTo>
                    <a:lnTo>
                      <a:pt x="1322" y="7584"/>
                    </a:lnTo>
                    <a:lnTo>
                      <a:pt x="1340" y="7566"/>
                    </a:lnTo>
                    <a:lnTo>
                      <a:pt x="1354" y="7546"/>
                    </a:lnTo>
                    <a:lnTo>
                      <a:pt x="1366" y="7528"/>
                    </a:lnTo>
                    <a:lnTo>
                      <a:pt x="1372" y="7508"/>
                    </a:lnTo>
                    <a:lnTo>
                      <a:pt x="1381" y="7490"/>
                    </a:lnTo>
                    <a:lnTo>
                      <a:pt x="1383" y="7470"/>
                    </a:lnTo>
                    <a:lnTo>
                      <a:pt x="1389" y="7452"/>
                    </a:lnTo>
                    <a:lnTo>
                      <a:pt x="1389" y="7432"/>
                    </a:lnTo>
                    <a:lnTo>
                      <a:pt x="1389" y="7413"/>
                    </a:lnTo>
                    <a:lnTo>
                      <a:pt x="1386" y="7392"/>
                    </a:lnTo>
                    <a:lnTo>
                      <a:pt x="1386" y="7375"/>
                    </a:lnTo>
                    <a:lnTo>
                      <a:pt x="1381" y="7354"/>
                    </a:lnTo>
                    <a:lnTo>
                      <a:pt x="1378" y="7335"/>
                    </a:lnTo>
                    <a:lnTo>
                      <a:pt x="1375" y="7314"/>
                    </a:lnTo>
                    <a:lnTo>
                      <a:pt x="1372" y="7297"/>
                    </a:lnTo>
                    <a:lnTo>
                      <a:pt x="1363" y="7276"/>
                    </a:lnTo>
                    <a:lnTo>
                      <a:pt x="1357" y="7257"/>
                    </a:lnTo>
                    <a:lnTo>
                      <a:pt x="1352" y="7236"/>
                    </a:lnTo>
                    <a:lnTo>
                      <a:pt x="1349" y="7217"/>
                    </a:lnTo>
                    <a:lnTo>
                      <a:pt x="1343" y="7196"/>
                    </a:lnTo>
                    <a:lnTo>
                      <a:pt x="1340" y="7179"/>
                    </a:lnTo>
                    <a:lnTo>
                      <a:pt x="1337" y="7158"/>
                    </a:lnTo>
                    <a:lnTo>
                      <a:pt x="1337" y="7141"/>
                    </a:lnTo>
                    <a:lnTo>
                      <a:pt x="1334" y="7120"/>
                    </a:lnTo>
                    <a:lnTo>
                      <a:pt x="1334" y="7101"/>
                    </a:lnTo>
                    <a:lnTo>
                      <a:pt x="1337" y="7082"/>
                    </a:lnTo>
                    <a:lnTo>
                      <a:pt x="1343" y="7065"/>
                    </a:lnTo>
                    <a:lnTo>
                      <a:pt x="1346" y="7048"/>
                    </a:lnTo>
                    <a:lnTo>
                      <a:pt x="1354" y="7030"/>
                    </a:lnTo>
                    <a:lnTo>
                      <a:pt x="1363" y="7013"/>
                    </a:lnTo>
                    <a:lnTo>
                      <a:pt x="1381" y="6996"/>
                    </a:lnTo>
                    <a:lnTo>
                      <a:pt x="1346" y="6968"/>
                    </a:lnTo>
                    <a:lnTo>
                      <a:pt x="1421" y="6759"/>
                    </a:lnTo>
                    <a:lnTo>
                      <a:pt x="1410" y="6759"/>
                    </a:lnTo>
                    <a:lnTo>
                      <a:pt x="1401" y="6759"/>
                    </a:lnTo>
                    <a:lnTo>
                      <a:pt x="1389" y="6761"/>
                    </a:lnTo>
                    <a:lnTo>
                      <a:pt x="1375" y="6762"/>
                    </a:lnTo>
                    <a:lnTo>
                      <a:pt x="1354" y="6757"/>
                    </a:lnTo>
                    <a:lnTo>
                      <a:pt x="1343" y="6753"/>
                    </a:lnTo>
                    <a:lnTo>
                      <a:pt x="1337" y="6747"/>
                    </a:lnTo>
                    <a:lnTo>
                      <a:pt x="1337" y="6742"/>
                    </a:lnTo>
                    <a:lnTo>
                      <a:pt x="1337" y="6728"/>
                    </a:lnTo>
                    <a:lnTo>
                      <a:pt x="1337" y="6719"/>
                    </a:lnTo>
                    <a:lnTo>
                      <a:pt x="1343" y="6713"/>
                    </a:lnTo>
                    <a:lnTo>
                      <a:pt x="1352" y="6711"/>
                    </a:lnTo>
                    <a:lnTo>
                      <a:pt x="1360" y="6707"/>
                    </a:lnTo>
                    <a:lnTo>
                      <a:pt x="1381" y="6705"/>
                    </a:lnTo>
                    <a:lnTo>
                      <a:pt x="1363" y="6704"/>
                    </a:lnTo>
                    <a:lnTo>
                      <a:pt x="1346" y="6700"/>
                    </a:lnTo>
                    <a:lnTo>
                      <a:pt x="1352" y="6688"/>
                    </a:lnTo>
                    <a:lnTo>
                      <a:pt x="1363" y="6677"/>
                    </a:lnTo>
                    <a:lnTo>
                      <a:pt x="1375" y="6667"/>
                    </a:lnTo>
                    <a:lnTo>
                      <a:pt x="1389" y="6658"/>
                    </a:lnTo>
                    <a:lnTo>
                      <a:pt x="1398" y="6648"/>
                    </a:lnTo>
                    <a:lnTo>
                      <a:pt x="1410" y="6639"/>
                    </a:lnTo>
                    <a:lnTo>
                      <a:pt x="1415" y="6628"/>
                    </a:lnTo>
                    <a:lnTo>
                      <a:pt x="1415" y="6618"/>
                    </a:lnTo>
                    <a:lnTo>
                      <a:pt x="1415" y="6607"/>
                    </a:lnTo>
                    <a:lnTo>
                      <a:pt x="1418" y="6595"/>
                    </a:lnTo>
                    <a:lnTo>
                      <a:pt x="1418" y="6586"/>
                    </a:lnTo>
                    <a:lnTo>
                      <a:pt x="1424" y="6576"/>
                    </a:lnTo>
                    <a:lnTo>
                      <a:pt x="1433" y="6555"/>
                    </a:lnTo>
                    <a:lnTo>
                      <a:pt x="1445" y="6536"/>
                    </a:lnTo>
                    <a:lnTo>
                      <a:pt x="1445" y="6525"/>
                    </a:lnTo>
                    <a:lnTo>
                      <a:pt x="1447" y="6515"/>
                    </a:lnTo>
                    <a:lnTo>
                      <a:pt x="1447" y="6504"/>
                    </a:lnTo>
                    <a:lnTo>
                      <a:pt x="1450" y="6494"/>
                    </a:lnTo>
                    <a:lnTo>
                      <a:pt x="1447" y="6474"/>
                    </a:lnTo>
                    <a:lnTo>
                      <a:pt x="1436" y="6455"/>
                    </a:lnTo>
                    <a:lnTo>
                      <a:pt x="1549" y="6264"/>
                    </a:lnTo>
                    <a:lnTo>
                      <a:pt x="1549" y="6245"/>
                    </a:lnTo>
                    <a:lnTo>
                      <a:pt x="1549" y="6226"/>
                    </a:lnTo>
                    <a:lnTo>
                      <a:pt x="1552" y="6209"/>
                    </a:lnTo>
                    <a:lnTo>
                      <a:pt x="1555" y="6192"/>
                    </a:lnTo>
                    <a:lnTo>
                      <a:pt x="1555" y="6173"/>
                    </a:lnTo>
                    <a:lnTo>
                      <a:pt x="1561" y="6156"/>
                    </a:lnTo>
                    <a:lnTo>
                      <a:pt x="1564" y="6139"/>
                    </a:lnTo>
                    <a:lnTo>
                      <a:pt x="1570" y="6122"/>
                    </a:lnTo>
                    <a:lnTo>
                      <a:pt x="1570" y="6103"/>
                    </a:lnTo>
                    <a:lnTo>
                      <a:pt x="1572" y="6086"/>
                    </a:lnTo>
                    <a:lnTo>
                      <a:pt x="1575" y="6067"/>
                    </a:lnTo>
                    <a:lnTo>
                      <a:pt x="1578" y="6050"/>
                    </a:lnTo>
                    <a:lnTo>
                      <a:pt x="1575" y="6031"/>
                    </a:lnTo>
                    <a:lnTo>
                      <a:pt x="1575" y="6014"/>
                    </a:lnTo>
                    <a:lnTo>
                      <a:pt x="1575" y="5996"/>
                    </a:lnTo>
                    <a:lnTo>
                      <a:pt x="1575" y="5979"/>
                    </a:lnTo>
                    <a:lnTo>
                      <a:pt x="1581" y="5960"/>
                    </a:lnTo>
                    <a:lnTo>
                      <a:pt x="1587" y="5941"/>
                    </a:lnTo>
                    <a:lnTo>
                      <a:pt x="1590" y="5922"/>
                    </a:lnTo>
                    <a:lnTo>
                      <a:pt x="1593" y="5905"/>
                    </a:lnTo>
                    <a:lnTo>
                      <a:pt x="1593" y="5886"/>
                    </a:lnTo>
                    <a:lnTo>
                      <a:pt x="1593" y="5869"/>
                    </a:lnTo>
                    <a:lnTo>
                      <a:pt x="1593" y="5850"/>
                    </a:lnTo>
                    <a:lnTo>
                      <a:pt x="1593" y="5833"/>
                    </a:lnTo>
                    <a:lnTo>
                      <a:pt x="1590" y="5814"/>
                    </a:lnTo>
                    <a:lnTo>
                      <a:pt x="1587" y="5795"/>
                    </a:lnTo>
                    <a:lnTo>
                      <a:pt x="1584" y="5776"/>
                    </a:lnTo>
                    <a:lnTo>
                      <a:pt x="1584" y="5759"/>
                    </a:lnTo>
                    <a:lnTo>
                      <a:pt x="1581" y="5740"/>
                    </a:lnTo>
                    <a:lnTo>
                      <a:pt x="1578" y="5723"/>
                    </a:lnTo>
                    <a:lnTo>
                      <a:pt x="1578" y="5706"/>
                    </a:lnTo>
                    <a:lnTo>
                      <a:pt x="1578" y="5689"/>
                    </a:lnTo>
                    <a:lnTo>
                      <a:pt x="1570" y="5679"/>
                    </a:lnTo>
                    <a:lnTo>
                      <a:pt x="1567" y="5675"/>
                    </a:lnTo>
                    <a:lnTo>
                      <a:pt x="1546" y="5671"/>
                    </a:lnTo>
                    <a:lnTo>
                      <a:pt x="1523" y="5670"/>
                    </a:lnTo>
                    <a:lnTo>
                      <a:pt x="1410" y="5668"/>
                    </a:lnTo>
                    <a:lnTo>
                      <a:pt x="1398" y="5664"/>
                    </a:lnTo>
                    <a:lnTo>
                      <a:pt x="1389" y="5660"/>
                    </a:lnTo>
                    <a:lnTo>
                      <a:pt x="1383" y="5656"/>
                    </a:lnTo>
                    <a:lnTo>
                      <a:pt x="1389" y="5652"/>
                    </a:lnTo>
                    <a:lnTo>
                      <a:pt x="1613" y="5620"/>
                    </a:lnTo>
                    <a:lnTo>
                      <a:pt x="1616" y="5603"/>
                    </a:lnTo>
                    <a:lnTo>
                      <a:pt x="1642" y="5586"/>
                    </a:lnTo>
                    <a:lnTo>
                      <a:pt x="1639" y="5580"/>
                    </a:lnTo>
                    <a:lnTo>
                      <a:pt x="1639" y="5576"/>
                    </a:lnTo>
                    <a:lnTo>
                      <a:pt x="1631" y="5571"/>
                    </a:lnTo>
                    <a:lnTo>
                      <a:pt x="1619" y="5569"/>
                    </a:lnTo>
                    <a:lnTo>
                      <a:pt x="1657" y="5360"/>
                    </a:lnTo>
                    <a:lnTo>
                      <a:pt x="1697" y="5339"/>
                    </a:lnTo>
                    <a:lnTo>
                      <a:pt x="1686" y="5331"/>
                    </a:lnTo>
                    <a:lnTo>
                      <a:pt x="1665" y="5326"/>
                    </a:lnTo>
                    <a:lnTo>
                      <a:pt x="1686" y="5263"/>
                    </a:lnTo>
                    <a:lnTo>
                      <a:pt x="1683" y="5253"/>
                    </a:lnTo>
                    <a:lnTo>
                      <a:pt x="1674" y="5246"/>
                    </a:lnTo>
                    <a:lnTo>
                      <a:pt x="1680" y="5238"/>
                    </a:lnTo>
                    <a:lnTo>
                      <a:pt x="1683" y="5232"/>
                    </a:lnTo>
                    <a:lnTo>
                      <a:pt x="1677" y="5227"/>
                    </a:lnTo>
                    <a:lnTo>
                      <a:pt x="1665" y="5221"/>
                    </a:lnTo>
                    <a:lnTo>
                      <a:pt x="1651" y="5058"/>
                    </a:lnTo>
                    <a:lnTo>
                      <a:pt x="1639" y="5044"/>
                    </a:lnTo>
                    <a:lnTo>
                      <a:pt x="1633" y="5031"/>
                    </a:lnTo>
                    <a:lnTo>
                      <a:pt x="1631" y="5018"/>
                    </a:lnTo>
                    <a:lnTo>
                      <a:pt x="1645" y="5008"/>
                    </a:lnTo>
                    <a:lnTo>
                      <a:pt x="1631" y="4995"/>
                    </a:lnTo>
                    <a:lnTo>
                      <a:pt x="1613" y="4983"/>
                    </a:lnTo>
                    <a:lnTo>
                      <a:pt x="1619" y="4978"/>
                    </a:lnTo>
                    <a:lnTo>
                      <a:pt x="1639" y="4976"/>
                    </a:lnTo>
                    <a:lnTo>
                      <a:pt x="1622" y="4978"/>
                    </a:lnTo>
                    <a:lnTo>
                      <a:pt x="1610" y="4983"/>
                    </a:lnTo>
                    <a:lnTo>
                      <a:pt x="1386" y="4989"/>
                    </a:lnTo>
                    <a:lnTo>
                      <a:pt x="1369" y="4985"/>
                    </a:lnTo>
                    <a:lnTo>
                      <a:pt x="1354" y="4983"/>
                    </a:lnTo>
                    <a:lnTo>
                      <a:pt x="1340" y="4980"/>
                    </a:lnTo>
                    <a:lnTo>
                      <a:pt x="1331" y="4976"/>
                    </a:lnTo>
                    <a:lnTo>
                      <a:pt x="1337" y="4968"/>
                    </a:lnTo>
                    <a:lnTo>
                      <a:pt x="1363" y="4968"/>
                    </a:lnTo>
                    <a:lnTo>
                      <a:pt x="1378" y="4966"/>
                    </a:lnTo>
                    <a:lnTo>
                      <a:pt x="1392" y="4966"/>
                    </a:lnTo>
                    <a:lnTo>
                      <a:pt x="1404" y="4964"/>
                    </a:lnTo>
                    <a:lnTo>
                      <a:pt x="1415" y="4962"/>
                    </a:lnTo>
                    <a:lnTo>
                      <a:pt x="1572" y="4968"/>
                    </a:lnTo>
                    <a:lnTo>
                      <a:pt x="1572" y="4959"/>
                    </a:lnTo>
                    <a:lnTo>
                      <a:pt x="1581" y="4953"/>
                    </a:lnTo>
                    <a:lnTo>
                      <a:pt x="1596" y="4947"/>
                    </a:lnTo>
                    <a:lnTo>
                      <a:pt x="1616" y="4942"/>
                    </a:lnTo>
                    <a:lnTo>
                      <a:pt x="1636" y="4708"/>
                    </a:lnTo>
                    <a:lnTo>
                      <a:pt x="1625" y="4702"/>
                    </a:lnTo>
                    <a:lnTo>
                      <a:pt x="1616" y="4696"/>
                    </a:lnTo>
                    <a:lnTo>
                      <a:pt x="1526" y="4677"/>
                    </a:lnTo>
                    <a:lnTo>
                      <a:pt x="1511" y="4672"/>
                    </a:lnTo>
                    <a:lnTo>
                      <a:pt x="1497" y="4666"/>
                    </a:lnTo>
                    <a:lnTo>
                      <a:pt x="1479" y="4660"/>
                    </a:lnTo>
                    <a:lnTo>
                      <a:pt x="1465" y="4655"/>
                    </a:lnTo>
                    <a:lnTo>
                      <a:pt x="1447" y="4649"/>
                    </a:lnTo>
                    <a:lnTo>
                      <a:pt x="1430" y="4643"/>
                    </a:lnTo>
                    <a:lnTo>
                      <a:pt x="1410" y="4637"/>
                    </a:lnTo>
                    <a:lnTo>
                      <a:pt x="1389" y="4634"/>
                    </a:lnTo>
                    <a:lnTo>
                      <a:pt x="1386" y="4624"/>
                    </a:lnTo>
                    <a:lnTo>
                      <a:pt x="1413" y="4618"/>
                    </a:lnTo>
                    <a:lnTo>
                      <a:pt x="1369" y="4487"/>
                    </a:lnTo>
                    <a:lnTo>
                      <a:pt x="1189" y="4474"/>
                    </a:lnTo>
                    <a:lnTo>
                      <a:pt x="1163" y="4468"/>
                    </a:lnTo>
                    <a:lnTo>
                      <a:pt x="1145" y="4464"/>
                    </a:lnTo>
                    <a:lnTo>
                      <a:pt x="1131" y="4455"/>
                    </a:lnTo>
                    <a:lnTo>
                      <a:pt x="1116" y="4445"/>
                    </a:lnTo>
                    <a:lnTo>
                      <a:pt x="1171" y="4436"/>
                    </a:lnTo>
                    <a:lnTo>
                      <a:pt x="1186" y="4436"/>
                    </a:lnTo>
                    <a:lnTo>
                      <a:pt x="1192" y="4440"/>
                    </a:lnTo>
                    <a:lnTo>
                      <a:pt x="1197" y="4444"/>
                    </a:lnTo>
                    <a:lnTo>
                      <a:pt x="1215" y="4447"/>
                    </a:lnTo>
                    <a:lnTo>
                      <a:pt x="1232" y="4445"/>
                    </a:lnTo>
                    <a:lnTo>
                      <a:pt x="1250" y="4444"/>
                    </a:lnTo>
                    <a:lnTo>
                      <a:pt x="1267" y="4440"/>
                    </a:lnTo>
                    <a:lnTo>
                      <a:pt x="1285" y="4438"/>
                    </a:lnTo>
                    <a:lnTo>
                      <a:pt x="1299" y="4432"/>
                    </a:lnTo>
                    <a:lnTo>
                      <a:pt x="1314" y="4428"/>
                    </a:lnTo>
                    <a:lnTo>
                      <a:pt x="1325" y="4423"/>
                    </a:lnTo>
                    <a:lnTo>
                      <a:pt x="1340" y="4419"/>
                    </a:lnTo>
                    <a:lnTo>
                      <a:pt x="1404" y="3698"/>
                    </a:lnTo>
                    <a:lnTo>
                      <a:pt x="1398" y="3691"/>
                    </a:lnTo>
                    <a:lnTo>
                      <a:pt x="1378" y="3687"/>
                    </a:lnTo>
                    <a:lnTo>
                      <a:pt x="1352" y="3683"/>
                    </a:lnTo>
                    <a:lnTo>
                      <a:pt x="1334" y="3678"/>
                    </a:lnTo>
                    <a:lnTo>
                      <a:pt x="1357" y="3672"/>
                    </a:lnTo>
                    <a:lnTo>
                      <a:pt x="1389" y="3670"/>
                    </a:lnTo>
                    <a:lnTo>
                      <a:pt x="1404" y="3668"/>
                    </a:lnTo>
                    <a:lnTo>
                      <a:pt x="1421" y="3666"/>
                    </a:lnTo>
                    <a:lnTo>
                      <a:pt x="1439" y="3664"/>
                    </a:lnTo>
                    <a:lnTo>
                      <a:pt x="1456" y="3664"/>
                    </a:lnTo>
                    <a:lnTo>
                      <a:pt x="1500" y="3647"/>
                    </a:lnTo>
                    <a:lnTo>
                      <a:pt x="1497" y="3626"/>
                    </a:lnTo>
                    <a:lnTo>
                      <a:pt x="1506" y="3609"/>
                    </a:lnTo>
                    <a:lnTo>
                      <a:pt x="1520" y="3594"/>
                    </a:lnTo>
                    <a:lnTo>
                      <a:pt x="1540" y="3579"/>
                    </a:lnTo>
                    <a:lnTo>
                      <a:pt x="1564" y="3564"/>
                    </a:lnTo>
                    <a:lnTo>
                      <a:pt x="1590" y="3548"/>
                    </a:lnTo>
                    <a:lnTo>
                      <a:pt x="1619" y="3533"/>
                    </a:lnTo>
                    <a:lnTo>
                      <a:pt x="1651" y="3520"/>
                    </a:lnTo>
                    <a:lnTo>
                      <a:pt x="1738" y="3330"/>
                    </a:lnTo>
                    <a:lnTo>
                      <a:pt x="1631" y="3282"/>
                    </a:lnTo>
                    <a:lnTo>
                      <a:pt x="1631" y="3277"/>
                    </a:lnTo>
                    <a:lnTo>
                      <a:pt x="1642" y="3271"/>
                    </a:lnTo>
                    <a:lnTo>
                      <a:pt x="1657" y="3269"/>
                    </a:lnTo>
                    <a:lnTo>
                      <a:pt x="1686" y="3271"/>
                    </a:lnTo>
                    <a:lnTo>
                      <a:pt x="1729" y="3294"/>
                    </a:lnTo>
                    <a:lnTo>
                      <a:pt x="1753" y="3282"/>
                    </a:lnTo>
                    <a:lnTo>
                      <a:pt x="1770" y="3271"/>
                    </a:lnTo>
                    <a:lnTo>
                      <a:pt x="1776" y="3256"/>
                    </a:lnTo>
                    <a:lnTo>
                      <a:pt x="1782" y="3242"/>
                    </a:lnTo>
                    <a:lnTo>
                      <a:pt x="1782" y="3227"/>
                    </a:lnTo>
                    <a:lnTo>
                      <a:pt x="1785" y="3212"/>
                    </a:lnTo>
                    <a:lnTo>
                      <a:pt x="1793" y="3195"/>
                    </a:lnTo>
                    <a:lnTo>
                      <a:pt x="1814" y="3183"/>
                    </a:lnTo>
                    <a:lnTo>
                      <a:pt x="1802" y="3170"/>
                    </a:lnTo>
                    <a:lnTo>
                      <a:pt x="1802" y="3161"/>
                    </a:lnTo>
                    <a:lnTo>
                      <a:pt x="1799" y="3149"/>
                    </a:lnTo>
                    <a:lnTo>
                      <a:pt x="1796" y="3142"/>
                    </a:lnTo>
                    <a:lnTo>
                      <a:pt x="1776" y="2900"/>
                    </a:lnTo>
                    <a:lnTo>
                      <a:pt x="1761" y="2896"/>
                    </a:lnTo>
                    <a:lnTo>
                      <a:pt x="1750" y="2893"/>
                    </a:lnTo>
                    <a:lnTo>
                      <a:pt x="1732" y="2889"/>
                    </a:lnTo>
                    <a:lnTo>
                      <a:pt x="1718" y="2891"/>
                    </a:lnTo>
                    <a:lnTo>
                      <a:pt x="1488" y="3526"/>
                    </a:lnTo>
                    <a:lnTo>
                      <a:pt x="1471" y="3524"/>
                    </a:lnTo>
                    <a:lnTo>
                      <a:pt x="1459" y="3522"/>
                    </a:lnTo>
                    <a:lnTo>
                      <a:pt x="1447" y="3518"/>
                    </a:lnTo>
                    <a:lnTo>
                      <a:pt x="1439" y="3514"/>
                    </a:lnTo>
                    <a:lnTo>
                      <a:pt x="1427" y="3508"/>
                    </a:lnTo>
                    <a:lnTo>
                      <a:pt x="1415" y="3505"/>
                    </a:lnTo>
                    <a:lnTo>
                      <a:pt x="1401" y="3501"/>
                    </a:lnTo>
                    <a:lnTo>
                      <a:pt x="1383" y="3499"/>
                    </a:lnTo>
                    <a:lnTo>
                      <a:pt x="1401" y="3453"/>
                    </a:lnTo>
                    <a:lnTo>
                      <a:pt x="1363" y="3381"/>
                    </a:lnTo>
                    <a:lnTo>
                      <a:pt x="1369" y="3311"/>
                    </a:lnTo>
                    <a:lnTo>
                      <a:pt x="1378" y="3303"/>
                    </a:lnTo>
                    <a:lnTo>
                      <a:pt x="1381" y="3296"/>
                    </a:lnTo>
                    <a:lnTo>
                      <a:pt x="1375" y="3284"/>
                    </a:lnTo>
                    <a:lnTo>
                      <a:pt x="1375" y="3275"/>
                    </a:lnTo>
                    <a:lnTo>
                      <a:pt x="1372" y="3261"/>
                    </a:lnTo>
                    <a:lnTo>
                      <a:pt x="1389" y="3254"/>
                    </a:lnTo>
                    <a:lnTo>
                      <a:pt x="1375" y="3237"/>
                    </a:lnTo>
                    <a:lnTo>
                      <a:pt x="1366" y="3223"/>
                    </a:lnTo>
                    <a:lnTo>
                      <a:pt x="1360" y="3208"/>
                    </a:lnTo>
                    <a:lnTo>
                      <a:pt x="1360" y="3195"/>
                    </a:lnTo>
                    <a:lnTo>
                      <a:pt x="1360" y="3180"/>
                    </a:lnTo>
                    <a:lnTo>
                      <a:pt x="1369" y="3166"/>
                    </a:lnTo>
                    <a:lnTo>
                      <a:pt x="1381" y="3155"/>
                    </a:lnTo>
                    <a:lnTo>
                      <a:pt x="1404" y="3143"/>
                    </a:lnTo>
                    <a:lnTo>
                      <a:pt x="1404" y="2974"/>
                    </a:lnTo>
                    <a:lnTo>
                      <a:pt x="1407" y="2971"/>
                    </a:lnTo>
                    <a:lnTo>
                      <a:pt x="1415" y="2969"/>
                    </a:lnTo>
                    <a:lnTo>
                      <a:pt x="1427" y="2967"/>
                    </a:lnTo>
                    <a:lnTo>
                      <a:pt x="1439" y="2965"/>
                    </a:lnTo>
                    <a:lnTo>
                      <a:pt x="1471" y="2727"/>
                    </a:lnTo>
                    <a:lnTo>
                      <a:pt x="1482" y="2720"/>
                    </a:lnTo>
                    <a:lnTo>
                      <a:pt x="1508" y="2714"/>
                    </a:lnTo>
                    <a:lnTo>
                      <a:pt x="1506" y="2712"/>
                    </a:lnTo>
                    <a:lnTo>
                      <a:pt x="1500" y="2710"/>
                    </a:lnTo>
                    <a:lnTo>
                      <a:pt x="1488" y="2706"/>
                    </a:lnTo>
                    <a:lnTo>
                      <a:pt x="1477" y="2704"/>
                    </a:lnTo>
                    <a:lnTo>
                      <a:pt x="1482" y="2682"/>
                    </a:lnTo>
                    <a:lnTo>
                      <a:pt x="1494" y="2678"/>
                    </a:lnTo>
                    <a:lnTo>
                      <a:pt x="1514" y="2676"/>
                    </a:lnTo>
                    <a:lnTo>
                      <a:pt x="1526" y="2664"/>
                    </a:lnTo>
                    <a:lnTo>
                      <a:pt x="1529" y="2655"/>
                    </a:lnTo>
                    <a:lnTo>
                      <a:pt x="1520" y="2644"/>
                    </a:lnTo>
                    <a:lnTo>
                      <a:pt x="1517" y="2632"/>
                    </a:lnTo>
                    <a:lnTo>
                      <a:pt x="1517" y="2621"/>
                    </a:lnTo>
                    <a:lnTo>
                      <a:pt x="1526" y="2609"/>
                    </a:lnTo>
                    <a:lnTo>
                      <a:pt x="1520" y="2604"/>
                    </a:lnTo>
                    <a:lnTo>
                      <a:pt x="1514" y="2602"/>
                    </a:lnTo>
                    <a:lnTo>
                      <a:pt x="1506" y="2598"/>
                    </a:lnTo>
                    <a:lnTo>
                      <a:pt x="1503" y="2594"/>
                    </a:lnTo>
                    <a:lnTo>
                      <a:pt x="1514" y="2588"/>
                    </a:lnTo>
                    <a:lnTo>
                      <a:pt x="1517" y="2583"/>
                    </a:lnTo>
                    <a:lnTo>
                      <a:pt x="1511" y="2577"/>
                    </a:lnTo>
                    <a:lnTo>
                      <a:pt x="1503" y="2571"/>
                    </a:lnTo>
                    <a:lnTo>
                      <a:pt x="1477" y="2558"/>
                    </a:lnTo>
                    <a:lnTo>
                      <a:pt x="1462" y="2547"/>
                    </a:lnTo>
                    <a:lnTo>
                      <a:pt x="1468" y="2537"/>
                    </a:lnTo>
                    <a:lnTo>
                      <a:pt x="1488" y="2531"/>
                    </a:lnTo>
                    <a:lnTo>
                      <a:pt x="1465" y="2505"/>
                    </a:lnTo>
                    <a:lnTo>
                      <a:pt x="1439" y="2499"/>
                    </a:lnTo>
                    <a:lnTo>
                      <a:pt x="1415" y="2497"/>
                    </a:lnTo>
                    <a:lnTo>
                      <a:pt x="1389" y="2495"/>
                    </a:lnTo>
                    <a:lnTo>
                      <a:pt x="1366" y="2495"/>
                    </a:lnTo>
                    <a:lnTo>
                      <a:pt x="1352" y="2488"/>
                    </a:lnTo>
                    <a:lnTo>
                      <a:pt x="1334" y="2484"/>
                    </a:lnTo>
                    <a:lnTo>
                      <a:pt x="1308" y="2478"/>
                    </a:lnTo>
                    <a:lnTo>
                      <a:pt x="1285" y="2474"/>
                    </a:lnTo>
                    <a:lnTo>
                      <a:pt x="1282" y="2452"/>
                    </a:lnTo>
                    <a:lnTo>
                      <a:pt x="1270" y="2442"/>
                    </a:lnTo>
                    <a:lnTo>
                      <a:pt x="1253" y="2440"/>
                    </a:lnTo>
                    <a:lnTo>
                      <a:pt x="1229" y="2440"/>
                    </a:lnTo>
                    <a:lnTo>
                      <a:pt x="1215" y="2446"/>
                    </a:lnTo>
                    <a:lnTo>
                      <a:pt x="1131" y="2436"/>
                    </a:lnTo>
                    <a:lnTo>
                      <a:pt x="1061" y="2417"/>
                    </a:lnTo>
                    <a:lnTo>
                      <a:pt x="1043" y="2404"/>
                    </a:lnTo>
                    <a:lnTo>
                      <a:pt x="1038" y="2391"/>
                    </a:lnTo>
                    <a:lnTo>
                      <a:pt x="1040" y="2376"/>
                    </a:lnTo>
                    <a:lnTo>
                      <a:pt x="1058" y="2366"/>
                    </a:lnTo>
                    <a:lnTo>
                      <a:pt x="1055" y="2364"/>
                    </a:lnTo>
                    <a:lnTo>
                      <a:pt x="1052" y="2362"/>
                    </a:lnTo>
                    <a:lnTo>
                      <a:pt x="1043" y="2360"/>
                    </a:lnTo>
                    <a:lnTo>
                      <a:pt x="1032" y="2358"/>
                    </a:lnTo>
                    <a:lnTo>
                      <a:pt x="1058" y="2326"/>
                    </a:lnTo>
                    <a:lnTo>
                      <a:pt x="1026" y="2300"/>
                    </a:lnTo>
                    <a:lnTo>
                      <a:pt x="1029" y="2296"/>
                    </a:lnTo>
                    <a:lnTo>
                      <a:pt x="1032" y="2296"/>
                    </a:lnTo>
                    <a:lnTo>
                      <a:pt x="1035" y="2294"/>
                    </a:lnTo>
                    <a:lnTo>
                      <a:pt x="1049" y="2292"/>
                    </a:lnTo>
                    <a:lnTo>
                      <a:pt x="1049" y="2284"/>
                    </a:lnTo>
                    <a:lnTo>
                      <a:pt x="1038" y="2277"/>
                    </a:lnTo>
                    <a:lnTo>
                      <a:pt x="1020" y="2269"/>
                    </a:lnTo>
                    <a:lnTo>
                      <a:pt x="1009" y="2263"/>
                    </a:lnTo>
                    <a:lnTo>
                      <a:pt x="1006" y="2256"/>
                    </a:lnTo>
                    <a:lnTo>
                      <a:pt x="1023" y="2250"/>
                    </a:lnTo>
                    <a:lnTo>
                      <a:pt x="1017" y="2246"/>
                    </a:lnTo>
                    <a:lnTo>
                      <a:pt x="1011" y="2243"/>
                    </a:lnTo>
                    <a:lnTo>
                      <a:pt x="1003" y="2237"/>
                    </a:lnTo>
                    <a:lnTo>
                      <a:pt x="1000" y="2239"/>
                    </a:lnTo>
                    <a:lnTo>
                      <a:pt x="1049" y="1944"/>
                    </a:lnTo>
                    <a:lnTo>
                      <a:pt x="1128" y="1919"/>
                    </a:lnTo>
                    <a:lnTo>
                      <a:pt x="1125" y="1914"/>
                    </a:lnTo>
                    <a:lnTo>
                      <a:pt x="1134" y="1910"/>
                    </a:lnTo>
                    <a:lnTo>
                      <a:pt x="1148" y="1908"/>
                    </a:lnTo>
                    <a:lnTo>
                      <a:pt x="1174" y="1908"/>
                    </a:lnTo>
                    <a:lnTo>
                      <a:pt x="1180" y="1866"/>
                    </a:lnTo>
                    <a:lnTo>
                      <a:pt x="1195" y="1866"/>
                    </a:lnTo>
                    <a:lnTo>
                      <a:pt x="1209" y="1870"/>
                    </a:lnTo>
                    <a:lnTo>
                      <a:pt x="1221" y="1874"/>
                    </a:lnTo>
                    <a:lnTo>
                      <a:pt x="1244" y="1878"/>
                    </a:lnTo>
                    <a:lnTo>
                      <a:pt x="1261" y="1874"/>
                    </a:lnTo>
                    <a:lnTo>
                      <a:pt x="1273" y="1870"/>
                    </a:lnTo>
                    <a:lnTo>
                      <a:pt x="1267" y="1864"/>
                    </a:lnTo>
                    <a:lnTo>
                      <a:pt x="1259" y="1860"/>
                    </a:lnTo>
                    <a:lnTo>
                      <a:pt x="1139" y="1840"/>
                    </a:lnTo>
                    <a:lnTo>
                      <a:pt x="1165" y="1796"/>
                    </a:lnTo>
                    <a:lnTo>
                      <a:pt x="1200" y="1644"/>
                    </a:lnTo>
                    <a:lnTo>
                      <a:pt x="1195" y="1640"/>
                    </a:lnTo>
                    <a:lnTo>
                      <a:pt x="1180" y="1638"/>
                    </a:lnTo>
                    <a:lnTo>
                      <a:pt x="1165" y="1634"/>
                    </a:lnTo>
                    <a:lnTo>
                      <a:pt x="1157" y="1632"/>
                    </a:lnTo>
                    <a:lnTo>
                      <a:pt x="1142" y="1631"/>
                    </a:lnTo>
                    <a:lnTo>
                      <a:pt x="1128" y="1631"/>
                    </a:lnTo>
                    <a:lnTo>
                      <a:pt x="1113" y="1629"/>
                    </a:lnTo>
                    <a:lnTo>
                      <a:pt x="1099" y="1629"/>
                    </a:lnTo>
                    <a:lnTo>
                      <a:pt x="1084" y="1623"/>
                    </a:lnTo>
                    <a:lnTo>
                      <a:pt x="1075" y="1619"/>
                    </a:lnTo>
                    <a:lnTo>
                      <a:pt x="1061" y="1613"/>
                    </a:lnTo>
                    <a:lnTo>
                      <a:pt x="1040" y="1611"/>
                    </a:lnTo>
                    <a:lnTo>
                      <a:pt x="1038" y="1608"/>
                    </a:lnTo>
                    <a:lnTo>
                      <a:pt x="1038" y="1604"/>
                    </a:lnTo>
                    <a:lnTo>
                      <a:pt x="1032" y="1600"/>
                    </a:lnTo>
                    <a:lnTo>
                      <a:pt x="1020" y="1596"/>
                    </a:lnTo>
                    <a:lnTo>
                      <a:pt x="1017" y="1587"/>
                    </a:lnTo>
                    <a:lnTo>
                      <a:pt x="1038" y="1581"/>
                    </a:lnTo>
                    <a:lnTo>
                      <a:pt x="1049" y="1579"/>
                    </a:lnTo>
                    <a:lnTo>
                      <a:pt x="1070" y="1581"/>
                    </a:lnTo>
                    <a:lnTo>
                      <a:pt x="1084" y="1585"/>
                    </a:lnTo>
                    <a:lnTo>
                      <a:pt x="1099" y="1591"/>
                    </a:lnTo>
                    <a:lnTo>
                      <a:pt x="1116" y="1594"/>
                    </a:lnTo>
                    <a:lnTo>
                      <a:pt x="1142" y="1600"/>
                    </a:lnTo>
                    <a:lnTo>
                      <a:pt x="1145" y="1604"/>
                    </a:lnTo>
                    <a:lnTo>
                      <a:pt x="1157" y="1613"/>
                    </a:lnTo>
                    <a:lnTo>
                      <a:pt x="1171" y="1615"/>
                    </a:lnTo>
                    <a:lnTo>
                      <a:pt x="1180" y="1615"/>
                    </a:lnTo>
                    <a:lnTo>
                      <a:pt x="1180" y="1613"/>
                    </a:lnTo>
                    <a:lnTo>
                      <a:pt x="1177" y="1613"/>
                    </a:lnTo>
                    <a:lnTo>
                      <a:pt x="1163" y="1606"/>
                    </a:lnTo>
                    <a:lnTo>
                      <a:pt x="1157" y="1602"/>
                    </a:lnTo>
                    <a:lnTo>
                      <a:pt x="1116" y="1539"/>
                    </a:lnTo>
                    <a:lnTo>
                      <a:pt x="1107" y="1528"/>
                    </a:lnTo>
                    <a:lnTo>
                      <a:pt x="1113" y="1518"/>
                    </a:lnTo>
                    <a:lnTo>
                      <a:pt x="1134" y="1518"/>
                    </a:lnTo>
                    <a:lnTo>
                      <a:pt x="1145" y="1518"/>
                    </a:lnTo>
                    <a:lnTo>
                      <a:pt x="1148" y="1516"/>
                    </a:lnTo>
                    <a:lnTo>
                      <a:pt x="1151" y="1515"/>
                    </a:lnTo>
                    <a:lnTo>
                      <a:pt x="1148" y="1511"/>
                    </a:lnTo>
                    <a:lnTo>
                      <a:pt x="1151" y="1507"/>
                    </a:lnTo>
                    <a:lnTo>
                      <a:pt x="1154" y="1503"/>
                    </a:lnTo>
                    <a:lnTo>
                      <a:pt x="1168" y="1503"/>
                    </a:lnTo>
                    <a:lnTo>
                      <a:pt x="1163" y="1461"/>
                    </a:lnTo>
                    <a:lnTo>
                      <a:pt x="1183" y="1420"/>
                    </a:lnTo>
                    <a:lnTo>
                      <a:pt x="1171" y="1418"/>
                    </a:lnTo>
                    <a:lnTo>
                      <a:pt x="1157" y="1416"/>
                    </a:lnTo>
                    <a:lnTo>
                      <a:pt x="1142" y="1414"/>
                    </a:lnTo>
                    <a:lnTo>
                      <a:pt x="1134" y="1412"/>
                    </a:lnTo>
                    <a:lnTo>
                      <a:pt x="1131" y="1382"/>
                    </a:lnTo>
                    <a:lnTo>
                      <a:pt x="1134" y="1380"/>
                    </a:lnTo>
                    <a:lnTo>
                      <a:pt x="1142" y="1378"/>
                    </a:lnTo>
                    <a:lnTo>
                      <a:pt x="1157" y="1376"/>
                    </a:lnTo>
                    <a:lnTo>
                      <a:pt x="1174" y="1374"/>
                    </a:lnTo>
                    <a:lnTo>
                      <a:pt x="1160" y="1370"/>
                    </a:lnTo>
                    <a:lnTo>
                      <a:pt x="1142" y="1368"/>
                    </a:lnTo>
                    <a:lnTo>
                      <a:pt x="1125" y="1366"/>
                    </a:lnTo>
                    <a:lnTo>
                      <a:pt x="1110" y="1362"/>
                    </a:lnTo>
                    <a:lnTo>
                      <a:pt x="1102" y="1355"/>
                    </a:lnTo>
                    <a:lnTo>
                      <a:pt x="1119" y="1353"/>
                    </a:lnTo>
                    <a:lnTo>
                      <a:pt x="1142" y="1349"/>
                    </a:lnTo>
                    <a:lnTo>
                      <a:pt x="1157" y="1345"/>
                    </a:lnTo>
                    <a:lnTo>
                      <a:pt x="1136" y="1334"/>
                    </a:lnTo>
                    <a:lnTo>
                      <a:pt x="1128" y="1323"/>
                    </a:lnTo>
                    <a:lnTo>
                      <a:pt x="1122" y="1311"/>
                    </a:lnTo>
                    <a:lnTo>
                      <a:pt x="1125" y="1300"/>
                    </a:lnTo>
                    <a:lnTo>
                      <a:pt x="1125" y="1288"/>
                    </a:lnTo>
                    <a:lnTo>
                      <a:pt x="1128" y="1277"/>
                    </a:lnTo>
                    <a:lnTo>
                      <a:pt x="1128" y="1266"/>
                    </a:lnTo>
                    <a:lnTo>
                      <a:pt x="1128" y="1254"/>
                    </a:lnTo>
                    <a:lnTo>
                      <a:pt x="1119" y="1243"/>
                    </a:lnTo>
                    <a:lnTo>
                      <a:pt x="1119" y="1231"/>
                    </a:lnTo>
                    <a:lnTo>
                      <a:pt x="1116" y="1222"/>
                    </a:lnTo>
                    <a:lnTo>
                      <a:pt x="1119" y="1212"/>
                    </a:lnTo>
                    <a:lnTo>
                      <a:pt x="1125" y="1193"/>
                    </a:lnTo>
                    <a:lnTo>
                      <a:pt x="1134" y="1176"/>
                    </a:lnTo>
                    <a:lnTo>
                      <a:pt x="1139" y="1157"/>
                    </a:lnTo>
                    <a:lnTo>
                      <a:pt x="1148" y="1138"/>
                    </a:lnTo>
                    <a:lnTo>
                      <a:pt x="1154" y="1119"/>
                    </a:lnTo>
                    <a:lnTo>
                      <a:pt x="1154" y="1102"/>
                    </a:lnTo>
                    <a:lnTo>
                      <a:pt x="1134" y="1100"/>
                    </a:lnTo>
                    <a:lnTo>
                      <a:pt x="1128" y="1100"/>
                    </a:lnTo>
                    <a:lnTo>
                      <a:pt x="1125" y="1098"/>
                    </a:lnTo>
                    <a:lnTo>
                      <a:pt x="1116" y="1096"/>
                    </a:lnTo>
                    <a:lnTo>
                      <a:pt x="1122" y="1089"/>
                    </a:lnTo>
                    <a:lnTo>
                      <a:pt x="1148" y="1087"/>
                    </a:lnTo>
                    <a:lnTo>
                      <a:pt x="1131" y="1085"/>
                    </a:lnTo>
                    <a:lnTo>
                      <a:pt x="1128" y="1085"/>
                    </a:lnTo>
                    <a:lnTo>
                      <a:pt x="1128" y="1081"/>
                    </a:lnTo>
                    <a:lnTo>
                      <a:pt x="1119" y="1077"/>
                    </a:lnTo>
                    <a:lnTo>
                      <a:pt x="1128" y="1074"/>
                    </a:lnTo>
                    <a:lnTo>
                      <a:pt x="1139" y="1072"/>
                    </a:lnTo>
                    <a:lnTo>
                      <a:pt x="1148" y="1068"/>
                    </a:lnTo>
                    <a:lnTo>
                      <a:pt x="1151" y="1062"/>
                    </a:lnTo>
                    <a:lnTo>
                      <a:pt x="1139" y="1062"/>
                    </a:lnTo>
                    <a:lnTo>
                      <a:pt x="1125" y="1066"/>
                    </a:lnTo>
                    <a:lnTo>
                      <a:pt x="1107" y="1064"/>
                    </a:lnTo>
                    <a:lnTo>
                      <a:pt x="1093" y="1064"/>
                    </a:lnTo>
                    <a:lnTo>
                      <a:pt x="1154" y="998"/>
                    </a:lnTo>
                    <a:lnTo>
                      <a:pt x="1163" y="990"/>
                    </a:lnTo>
                    <a:lnTo>
                      <a:pt x="1180" y="982"/>
                    </a:lnTo>
                    <a:lnTo>
                      <a:pt x="1180" y="895"/>
                    </a:lnTo>
                    <a:lnTo>
                      <a:pt x="1180" y="855"/>
                    </a:lnTo>
                    <a:lnTo>
                      <a:pt x="1157" y="847"/>
                    </a:lnTo>
                    <a:lnTo>
                      <a:pt x="1151" y="840"/>
                    </a:lnTo>
                    <a:lnTo>
                      <a:pt x="1157" y="836"/>
                    </a:lnTo>
                    <a:lnTo>
                      <a:pt x="1165" y="832"/>
                    </a:lnTo>
                    <a:lnTo>
                      <a:pt x="1174" y="826"/>
                    </a:lnTo>
                    <a:lnTo>
                      <a:pt x="1192" y="825"/>
                    </a:lnTo>
                    <a:lnTo>
                      <a:pt x="1200" y="750"/>
                    </a:lnTo>
                    <a:lnTo>
                      <a:pt x="1195" y="703"/>
                    </a:lnTo>
                    <a:lnTo>
                      <a:pt x="1180" y="579"/>
                    </a:lnTo>
                    <a:lnTo>
                      <a:pt x="1195" y="572"/>
                    </a:lnTo>
                    <a:lnTo>
                      <a:pt x="1203" y="562"/>
                    </a:lnTo>
                    <a:lnTo>
                      <a:pt x="1206" y="551"/>
                    </a:lnTo>
                    <a:lnTo>
                      <a:pt x="1221" y="541"/>
                    </a:lnTo>
                    <a:lnTo>
                      <a:pt x="1215" y="530"/>
                    </a:lnTo>
                    <a:lnTo>
                      <a:pt x="1212" y="519"/>
                    </a:lnTo>
                    <a:lnTo>
                      <a:pt x="1212" y="507"/>
                    </a:lnTo>
                    <a:lnTo>
                      <a:pt x="1212" y="498"/>
                    </a:lnTo>
                    <a:lnTo>
                      <a:pt x="1212" y="486"/>
                    </a:lnTo>
                    <a:lnTo>
                      <a:pt x="1212" y="475"/>
                    </a:lnTo>
                    <a:lnTo>
                      <a:pt x="1215" y="465"/>
                    </a:lnTo>
                    <a:lnTo>
                      <a:pt x="1218" y="456"/>
                    </a:lnTo>
                    <a:lnTo>
                      <a:pt x="1224" y="435"/>
                    </a:lnTo>
                    <a:lnTo>
                      <a:pt x="1229" y="416"/>
                    </a:lnTo>
                    <a:lnTo>
                      <a:pt x="1232" y="397"/>
                    </a:lnTo>
                    <a:lnTo>
                      <a:pt x="1235" y="378"/>
                    </a:lnTo>
                    <a:lnTo>
                      <a:pt x="1224" y="361"/>
                    </a:lnTo>
                    <a:lnTo>
                      <a:pt x="1224" y="348"/>
                    </a:lnTo>
                    <a:lnTo>
                      <a:pt x="1227" y="332"/>
                    </a:lnTo>
                    <a:lnTo>
                      <a:pt x="1232" y="321"/>
                    </a:lnTo>
                    <a:lnTo>
                      <a:pt x="1229" y="306"/>
                    </a:lnTo>
                    <a:lnTo>
                      <a:pt x="1229" y="292"/>
                    </a:lnTo>
                    <a:lnTo>
                      <a:pt x="1221" y="281"/>
                    </a:lnTo>
                    <a:lnTo>
                      <a:pt x="1203" y="270"/>
                    </a:lnTo>
                    <a:lnTo>
                      <a:pt x="1209" y="266"/>
                    </a:lnTo>
                    <a:lnTo>
                      <a:pt x="1209" y="262"/>
                    </a:lnTo>
                    <a:lnTo>
                      <a:pt x="1206" y="256"/>
                    </a:lnTo>
                    <a:lnTo>
                      <a:pt x="1215" y="254"/>
                    </a:lnTo>
                    <a:lnTo>
                      <a:pt x="1235" y="252"/>
                    </a:lnTo>
                    <a:lnTo>
                      <a:pt x="1253" y="251"/>
                    </a:lnTo>
                    <a:lnTo>
                      <a:pt x="1270" y="41"/>
                    </a:lnTo>
                    <a:lnTo>
                      <a:pt x="1264" y="36"/>
                    </a:lnTo>
                    <a:lnTo>
                      <a:pt x="1256" y="34"/>
                    </a:lnTo>
                    <a:lnTo>
                      <a:pt x="1244" y="30"/>
                    </a:lnTo>
                    <a:lnTo>
                      <a:pt x="1235" y="26"/>
                    </a:lnTo>
                    <a:lnTo>
                      <a:pt x="1238" y="22"/>
                    </a:lnTo>
                    <a:lnTo>
                      <a:pt x="1256" y="19"/>
                    </a:lnTo>
                    <a:lnTo>
                      <a:pt x="1229" y="17"/>
                    </a:lnTo>
                    <a:lnTo>
                      <a:pt x="1221" y="19"/>
                    </a:lnTo>
                    <a:lnTo>
                      <a:pt x="1218" y="24"/>
                    </a:lnTo>
                    <a:lnTo>
                      <a:pt x="1229" y="32"/>
                    </a:lnTo>
                    <a:lnTo>
                      <a:pt x="1229" y="34"/>
                    </a:lnTo>
                    <a:lnTo>
                      <a:pt x="1218" y="36"/>
                    </a:lnTo>
                    <a:lnTo>
                      <a:pt x="1200" y="38"/>
                    </a:lnTo>
                    <a:lnTo>
                      <a:pt x="1200" y="36"/>
                    </a:lnTo>
                    <a:lnTo>
                      <a:pt x="1125" y="19"/>
                    </a:lnTo>
                    <a:lnTo>
                      <a:pt x="1131" y="17"/>
                    </a:lnTo>
                    <a:lnTo>
                      <a:pt x="1134" y="15"/>
                    </a:lnTo>
                    <a:lnTo>
                      <a:pt x="1136" y="13"/>
                    </a:lnTo>
                    <a:lnTo>
                      <a:pt x="1148" y="13"/>
                    </a:lnTo>
                    <a:lnTo>
                      <a:pt x="1148" y="5"/>
                    </a:lnTo>
                    <a:lnTo>
                      <a:pt x="1139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5" name="Freeform 97"/>
              <p:cNvSpPr>
                <a:spLocks/>
              </p:cNvSpPr>
              <p:nvPr/>
            </p:nvSpPr>
            <p:spPr bwMode="auto">
              <a:xfrm>
                <a:off x="2785" y="1110"/>
                <a:ext cx="29" cy="6"/>
              </a:xfrm>
              <a:custGeom>
                <a:avLst/>
                <a:gdLst>
                  <a:gd name="T0" fmla="*/ 29 w 29"/>
                  <a:gd name="T1" fmla="*/ 2 h 6"/>
                  <a:gd name="T2" fmla="*/ 18 w 29"/>
                  <a:gd name="T3" fmla="*/ 2 h 6"/>
                  <a:gd name="T4" fmla="*/ 0 w 29"/>
                  <a:gd name="T5" fmla="*/ 2 h 6"/>
                  <a:gd name="T6" fmla="*/ 6 w 29"/>
                  <a:gd name="T7" fmla="*/ 6 h 6"/>
                  <a:gd name="T8" fmla="*/ 21 w 29"/>
                  <a:gd name="T9" fmla="*/ 4 h 6"/>
                  <a:gd name="T10" fmla="*/ 29 w 29"/>
                  <a:gd name="T11" fmla="*/ 0 h 6"/>
                  <a:gd name="T12" fmla="*/ 29 w 29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">
                    <a:moveTo>
                      <a:pt x="29" y="2"/>
                    </a:moveTo>
                    <a:lnTo>
                      <a:pt x="18" y="2"/>
                    </a:lnTo>
                    <a:lnTo>
                      <a:pt x="0" y="2"/>
                    </a:lnTo>
                    <a:lnTo>
                      <a:pt x="6" y="6"/>
                    </a:lnTo>
                    <a:lnTo>
                      <a:pt x="21" y="4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6" name="Freeform 98"/>
              <p:cNvSpPr>
                <a:spLocks/>
              </p:cNvSpPr>
              <p:nvPr/>
            </p:nvSpPr>
            <p:spPr bwMode="auto">
              <a:xfrm>
                <a:off x="2646" y="1315"/>
                <a:ext cx="75" cy="29"/>
              </a:xfrm>
              <a:custGeom>
                <a:avLst/>
                <a:gdLst>
                  <a:gd name="T0" fmla="*/ 37 w 75"/>
                  <a:gd name="T1" fmla="*/ 4 h 29"/>
                  <a:gd name="T2" fmla="*/ 20 w 75"/>
                  <a:gd name="T3" fmla="*/ 10 h 29"/>
                  <a:gd name="T4" fmla="*/ 3 w 75"/>
                  <a:gd name="T5" fmla="*/ 15 h 29"/>
                  <a:gd name="T6" fmla="*/ 0 w 75"/>
                  <a:gd name="T7" fmla="*/ 15 h 29"/>
                  <a:gd name="T8" fmla="*/ 3 w 75"/>
                  <a:gd name="T9" fmla="*/ 21 h 29"/>
                  <a:gd name="T10" fmla="*/ 8 w 75"/>
                  <a:gd name="T11" fmla="*/ 25 h 29"/>
                  <a:gd name="T12" fmla="*/ 26 w 75"/>
                  <a:gd name="T13" fmla="*/ 29 h 29"/>
                  <a:gd name="T14" fmla="*/ 35 w 75"/>
                  <a:gd name="T15" fmla="*/ 23 h 29"/>
                  <a:gd name="T16" fmla="*/ 46 w 75"/>
                  <a:gd name="T17" fmla="*/ 21 h 29"/>
                  <a:gd name="T18" fmla="*/ 55 w 75"/>
                  <a:gd name="T19" fmla="*/ 15 h 29"/>
                  <a:gd name="T20" fmla="*/ 75 w 75"/>
                  <a:gd name="T21" fmla="*/ 13 h 29"/>
                  <a:gd name="T22" fmla="*/ 72 w 75"/>
                  <a:gd name="T23" fmla="*/ 8 h 29"/>
                  <a:gd name="T24" fmla="*/ 67 w 75"/>
                  <a:gd name="T25" fmla="*/ 4 h 29"/>
                  <a:gd name="T26" fmla="*/ 55 w 75"/>
                  <a:gd name="T27" fmla="*/ 0 h 29"/>
                  <a:gd name="T28" fmla="*/ 37 w 75"/>
                  <a:gd name="T29" fmla="*/ 4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29">
                    <a:moveTo>
                      <a:pt x="37" y="4"/>
                    </a:moveTo>
                    <a:lnTo>
                      <a:pt x="20" y="10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5"/>
                    </a:lnTo>
                    <a:lnTo>
                      <a:pt x="26" y="29"/>
                    </a:lnTo>
                    <a:lnTo>
                      <a:pt x="35" y="23"/>
                    </a:lnTo>
                    <a:lnTo>
                      <a:pt x="46" y="21"/>
                    </a:lnTo>
                    <a:lnTo>
                      <a:pt x="55" y="15"/>
                    </a:lnTo>
                    <a:lnTo>
                      <a:pt x="75" y="13"/>
                    </a:lnTo>
                    <a:lnTo>
                      <a:pt x="72" y="8"/>
                    </a:lnTo>
                    <a:lnTo>
                      <a:pt x="67" y="4"/>
                    </a:lnTo>
                    <a:lnTo>
                      <a:pt x="55" y="0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7" name="Freeform 99"/>
              <p:cNvSpPr>
                <a:spLocks/>
              </p:cNvSpPr>
              <p:nvPr/>
            </p:nvSpPr>
            <p:spPr bwMode="auto">
              <a:xfrm>
                <a:off x="2893" y="2226"/>
                <a:ext cx="119" cy="17"/>
              </a:xfrm>
              <a:custGeom>
                <a:avLst/>
                <a:gdLst>
                  <a:gd name="T0" fmla="*/ 119 w 119"/>
                  <a:gd name="T1" fmla="*/ 1 h 17"/>
                  <a:gd name="T2" fmla="*/ 3 w 119"/>
                  <a:gd name="T3" fmla="*/ 0 h 17"/>
                  <a:gd name="T4" fmla="*/ 0 w 119"/>
                  <a:gd name="T5" fmla="*/ 17 h 17"/>
                  <a:gd name="T6" fmla="*/ 119 w 119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7">
                    <a:moveTo>
                      <a:pt x="119" y="1"/>
                    </a:moveTo>
                    <a:lnTo>
                      <a:pt x="3" y="0"/>
                    </a:lnTo>
                    <a:lnTo>
                      <a:pt x="0" y="17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8" name="Freeform 100"/>
              <p:cNvSpPr>
                <a:spLocks/>
              </p:cNvSpPr>
              <p:nvPr/>
            </p:nvSpPr>
            <p:spPr bwMode="auto">
              <a:xfrm>
                <a:off x="2564" y="2214"/>
                <a:ext cx="67" cy="40"/>
              </a:xfrm>
              <a:custGeom>
                <a:avLst/>
                <a:gdLst>
                  <a:gd name="T0" fmla="*/ 41 w 67"/>
                  <a:gd name="T1" fmla="*/ 2 h 40"/>
                  <a:gd name="T2" fmla="*/ 26 w 67"/>
                  <a:gd name="T3" fmla="*/ 0 h 40"/>
                  <a:gd name="T4" fmla="*/ 6 w 67"/>
                  <a:gd name="T5" fmla="*/ 2 h 40"/>
                  <a:gd name="T6" fmla="*/ 0 w 67"/>
                  <a:gd name="T7" fmla="*/ 6 h 40"/>
                  <a:gd name="T8" fmla="*/ 3 w 67"/>
                  <a:gd name="T9" fmla="*/ 10 h 40"/>
                  <a:gd name="T10" fmla="*/ 12 w 67"/>
                  <a:gd name="T11" fmla="*/ 13 h 40"/>
                  <a:gd name="T12" fmla="*/ 32 w 67"/>
                  <a:gd name="T13" fmla="*/ 17 h 40"/>
                  <a:gd name="T14" fmla="*/ 24 w 67"/>
                  <a:gd name="T15" fmla="*/ 40 h 40"/>
                  <a:gd name="T16" fmla="*/ 47 w 67"/>
                  <a:gd name="T17" fmla="*/ 38 h 40"/>
                  <a:gd name="T18" fmla="*/ 61 w 67"/>
                  <a:gd name="T19" fmla="*/ 36 h 40"/>
                  <a:gd name="T20" fmla="*/ 64 w 67"/>
                  <a:gd name="T21" fmla="*/ 32 h 40"/>
                  <a:gd name="T22" fmla="*/ 67 w 67"/>
                  <a:gd name="T23" fmla="*/ 29 h 40"/>
                  <a:gd name="T24" fmla="*/ 58 w 67"/>
                  <a:gd name="T25" fmla="*/ 15 h 40"/>
                  <a:gd name="T26" fmla="*/ 64 w 67"/>
                  <a:gd name="T27" fmla="*/ 4 h 40"/>
                  <a:gd name="T28" fmla="*/ 58 w 67"/>
                  <a:gd name="T29" fmla="*/ 2 h 40"/>
                  <a:gd name="T30" fmla="*/ 53 w 67"/>
                  <a:gd name="T31" fmla="*/ 2 h 40"/>
                  <a:gd name="T32" fmla="*/ 44 w 67"/>
                  <a:gd name="T33" fmla="*/ 2 h 40"/>
                  <a:gd name="T34" fmla="*/ 41 w 67"/>
                  <a:gd name="T35" fmla="*/ 2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7" h="40">
                    <a:moveTo>
                      <a:pt x="41" y="2"/>
                    </a:moveTo>
                    <a:lnTo>
                      <a:pt x="26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3" y="10"/>
                    </a:lnTo>
                    <a:lnTo>
                      <a:pt x="12" y="13"/>
                    </a:lnTo>
                    <a:lnTo>
                      <a:pt x="32" y="17"/>
                    </a:lnTo>
                    <a:lnTo>
                      <a:pt x="24" y="40"/>
                    </a:lnTo>
                    <a:lnTo>
                      <a:pt x="47" y="38"/>
                    </a:lnTo>
                    <a:lnTo>
                      <a:pt x="61" y="36"/>
                    </a:lnTo>
                    <a:lnTo>
                      <a:pt x="64" y="32"/>
                    </a:lnTo>
                    <a:lnTo>
                      <a:pt x="67" y="29"/>
                    </a:lnTo>
                    <a:lnTo>
                      <a:pt x="58" y="15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89" name="Freeform 101"/>
              <p:cNvSpPr>
                <a:spLocks/>
              </p:cNvSpPr>
              <p:nvPr/>
            </p:nvSpPr>
            <p:spPr bwMode="auto">
              <a:xfrm>
                <a:off x="2050" y="2765"/>
                <a:ext cx="75" cy="17"/>
              </a:xfrm>
              <a:custGeom>
                <a:avLst/>
                <a:gdLst>
                  <a:gd name="T0" fmla="*/ 55 w 75"/>
                  <a:gd name="T1" fmla="*/ 6 h 17"/>
                  <a:gd name="T2" fmla="*/ 46 w 75"/>
                  <a:gd name="T3" fmla="*/ 6 h 17"/>
                  <a:gd name="T4" fmla="*/ 35 w 75"/>
                  <a:gd name="T5" fmla="*/ 6 h 17"/>
                  <a:gd name="T6" fmla="*/ 20 w 75"/>
                  <a:gd name="T7" fmla="*/ 6 h 17"/>
                  <a:gd name="T8" fmla="*/ 9 w 75"/>
                  <a:gd name="T9" fmla="*/ 6 h 17"/>
                  <a:gd name="T10" fmla="*/ 3 w 75"/>
                  <a:gd name="T11" fmla="*/ 10 h 17"/>
                  <a:gd name="T12" fmla="*/ 0 w 75"/>
                  <a:gd name="T13" fmla="*/ 17 h 17"/>
                  <a:gd name="T14" fmla="*/ 75 w 75"/>
                  <a:gd name="T15" fmla="*/ 8 h 17"/>
                  <a:gd name="T16" fmla="*/ 67 w 75"/>
                  <a:gd name="T17" fmla="*/ 4 h 17"/>
                  <a:gd name="T18" fmla="*/ 67 w 75"/>
                  <a:gd name="T19" fmla="*/ 2 h 17"/>
                  <a:gd name="T20" fmla="*/ 64 w 75"/>
                  <a:gd name="T21" fmla="*/ 0 h 17"/>
                  <a:gd name="T22" fmla="*/ 55 w 75"/>
                  <a:gd name="T23" fmla="*/ 6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5" h="17">
                    <a:moveTo>
                      <a:pt x="55" y="6"/>
                    </a:moveTo>
                    <a:lnTo>
                      <a:pt x="46" y="6"/>
                    </a:lnTo>
                    <a:lnTo>
                      <a:pt x="35" y="6"/>
                    </a:lnTo>
                    <a:lnTo>
                      <a:pt x="20" y="6"/>
                    </a:lnTo>
                    <a:lnTo>
                      <a:pt x="9" y="6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0" name="Freeform 102"/>
              <p:cNvSpPr>
                <a:spLocks/>
              </p:cNvSpPr>
              <p:nvPr/>
            </p:nvSpPr>
            <p:spPr bwMode="auto">
              <a:xfrm>
                <a:off x="2704" y="2929"/>
                <a:ext cx="64" cy="17"/>
              </a:xfrm>
              <a:custGeom>
                <a:avLst/>
                <a:gdLst>
                  <a:gd name="T0" fmla="*/ 35 w 64"/>
                  <a:gd name="T1" fmla="*/ 0 h 17"/>
                  <a:gd name="T2" fmla="*/ 14 w 64"/>
                  <a:gd name="T3" fmla="*/ 2 h 17"/>
                  <a:gd name="T4" fmla="*/ 0 w 64"/>
                  <a:gd name="T5" fmla="*/ 9 h 17"/>
                  <a:gd name="T6" fmla="*/ 0 w 64"/>
                  <a:gd name="T7" fmla="*/ 7 h 17"/>
                  <a:gd name="T8" fmla="*/ 6 w 64"/>
                  <a:gd name="T9" fmla="*/ 7 h 17"/>
                  <a:gd name="T10" fmla="*/ 14 w 64"/>
                  <a:gd name="T11" fmla="*/ 7 h 17"/>
                  <a:gd name="T12" fmla="*/ 35 w 64"/>
                  <a:gd name="T13" fmla="*/ 7 h 17"/>
                  <a:gd name="T14" fmla="*/ 41 w 64"/>
                  <a:gd name="T15" fmla="*/ 6 h 17"/>
                  <a:gd name="T16" fmla="*/ 52 w 64"/>
                  <a:gd name="T17" fmla="*/ 11 h 17"/>
                  <a:gd name="T18" fmla="*/ 61 w 64"/>
                  <a:gd name="T19" fmla="*/ 15 h 17"/>
                  <a:gd name="T20" fmla="*/ 55 w 64"/>
                  <a:gd name="T21" fmla="*/ 17 h 17"/>
                  <a:gd name="T22" fmla="*/ 64 w 64"/>
                  <a:gd name="T23" fmla="*/ 11 h 17"/>
                  <a:gd name="T24" fmla="*/ 58 w 64"/>
                  <a:gd name="T25" fmla="*/ 2 h 17"/>
                  <a:gd name="T26" fmla="*/ 52 w 64"/>
                  <a:gd name="T27" fmla="*/ 0 h 17"/>
                  <a:gd name="T28" fmla="*/ 46 w 64"/>
                  <a:gd name="T29" fmla="*/ 0 h 17"/>
                  <a:gd name="T30" fmla="*/ 38 w 64"/>
                  <a:gd name="T31" fmla="*/ 0 h 17"/>
                  <a:gd name="T32" fmla="*/ 35 w 64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7">
                    <a:moveTo>
                      <a:pt x="35" y="0"/>
                    </a:moveTo>
                    <a:lnTo>
                      <a:pt x="14" y="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14" y="7"/>
                    </a:lnTo>
                    <a:lnTo>
                      <a:pt x="35" y="7"/>
                    </a:lnTo>
                    <a:lnTo>
                      <a:pt x="41" y="6"/>
                    </a:lnTo>
                    <a:lnTo>
                      <a:pt x="52" y="11"/>
                    </a:lnTo>
                    <a:lnTo>
                      <a:pt x="61" y="15"/>
                    </a:lnTo>
                    <a:lnTo>
                      <a:pt x="55" y="17"/>
                    </a:lnTo>
                    <a:lnTo>
                      <a:pt x="64" y="11"/>
                    </a:lnTo>
                    <a:lnTo>
                      <a:pt x="58" y="2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1" name="Freeform 103"/>
              <p:cNvSpPr>
                <a:spLocks/>
              </p:cNvSpPr>
              <p:nvPr/>
            </p:nvSpPr>
            <p:spPr bwMode="auto">
              <a:xfrm>
                <a:off x="2776" y="3107"/>
                <a:ext cx="47" cy="14"/>
              </a:xfrm>
              <a:custGeom>
                <a:avLst/>
                <a:gdLst>
                  <a:gd name="T0" fmla="*/ 35 w 47"/>
                  <a:gd name="T1" fmla="*/ 6 h 14"/>
                  <a:gd name="T2" fmla="*/ 32 w 47"/>
                  <a:gd name="T3" fmla="*/ 10 h 14"/>
                  <a:gd name="T4" fmla="*/ 24 w 47"/>
                  <a:gd name="T5" fmla="*/ 14 h 14"/>
                  <a:gd name="T6" fmla="*/ 3 w 47"/>
                  <a:gd name="T7" fmla="*/ 14 h 14"/>
                  <a:gd name="T8" fmla="*/ 0 w 47"/>
                  <a:gd name="T9" fmla="*/ 14 h 14"/>
                  <a:gd name="T10" fmla="*/ 12 w 47"/>
                  <a:gd name="T11" fmla="*/ 14 h 14"/>
                  <a:gd name="T12" fmla="*/ 32 w 47"/>
                  <a:gd name="T13" fmla="*/ 12 h 14"/>
                  <a:gd name="T14" fmla="*/ 47 w 47"/>
                  <a:gd name="T15" fmla="*/ 12 h 14"/>
                  <a:gd name="T16" fmla="*/ 35 w 47"/>
                  <a:gd name="T17" fmla="*/ 6 h 14"/>
                  <a:gd name="T18" fmla="*/ 24 w 47"/>
                  <a:gd name="T19" fmla="*/ 0 h 14"/>
                  <a:gd name="T20" fmla="*/ 30 w 47"/>
                  <a:gd name="T21" fmla="*/ 2 h 14"/>
                  <a:gd name="T22" fmla="*/ 35 w 47"/>
                  <a:gd name="T23" fmla="*/ 6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">
                    <a:moveTo>
                      <a:pt x="35" y="6"/>
                    </a:moveTo>
                    <a:lnTo>
                      <a:pt x="32" y="10"/>
                    </a:lnTo>
                    <a:lnTo>
                      <a:pt x="24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32" y="12"/>
                    </a:lnTo>
                    <a:lnTo>
                      <a:pt x="47" y="12"/>
                    </a:lnTo>
                    <a:lnTo>
                      <a:pt x="35" y="6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2" name="Freeform 104"/>
              <p:cNvSpPr>
                <a:spLocks/>
              </p:cNvSpPr>
              <p:nvPr/>
            </p:nvSpPr>
            <p:spPr bwMode="auto">
              <a:xfrm>
                <a:off x="2736" y="5037"/>
                <a:ext cx="102" cy="4"/>
              </a:xfrm>
              <a:custGeom>
                <a:avLst/>
                <a:gdLst>
                  <a:gd name="T0" fmla="*/ 102 w 102"/>
                  <a:gd name="T1" fmla="*/ 2 h 4"/>
                  <a:gd name="T2" fmla="*/ 75 w 102"/>
                  <a:gd name="T3" fmla="*/ 2 h 4"/>
                  <a:gd name="T4" fmla="*/ 52 w 102"/>
                  <a:gd name="T5" fmla="*/ 2 h 4"/>
                  <a:gd name="T6" fmla="*/ 26 w 102"/>
                  <a:gd name="T7" fmla="*/ 0 h 4"/>
                  <a:gd name="T8" fmla="*/ 0 w 102"/>
                  <a:gd name="T9" fmla="*/ 0 h 4"/>
                  <a:gd name="T10" fmla="*/ 9 w 102"/>
                  <a:gd name="T11" fmla="*/ 0 h 4"/>
                  <a:gd name="T12" fmla="*/ 26 w 102"/>
                  <a:gd name="T13" fmla="*/ 2 h 4"/>
                  <a:gd name="T14" fmla="*/ 43 w 102"/>
                  <a:gd name="T15" fmla="*/ 2 h 4"/>
                  <a:gd name="T16" fmla="*/ 67 w 102"/>
                  <a:gd name="T17" fmla="*/ 4 h 4"/>
                  <a:gd name="T18" fmla="*/ 81 w 102"/>
                  <a:gd name="T19" fmla="*/ 2 h 4"/>
                  <a:gd name="T20" fmla="*/ 96 w 102"/>
                  <a:gd name="T21" fmla="*/ 2 h 4"/>
                  <a:gd name="T22" fmla="*/ 102 w 102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4">
                    <a:moveTo>
                      <a:pt x="102" y="2"/>
                    </a:moveTo>
                    <a:lnTo>
                      <a:pt x="75" y="2"/>
                    </a:lnTo>
                    <a:lnTo>
                      <a:pt x="52" y="2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6" y="2"/>
                    </a:lnTo>
                    <a:lnTo>
                      <a:pt x="43" y="2"/>
                    </a:lnTo>
                    <a:lnTo>
                      <a:pt x="67" y="4"/>
                    </a:lnTo>
                    <a:lnTo>
                      <a:pt x="81" y="2"/>
                    </a:lnTo>
                    <a:lnTo>
                      <a:pt x="96" y="2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3" name="Freeform 105"/>
              <p:cNvSpPr>
                <a:spLocks/>
              </p:cNvSpPr>
              <p:nvPr/>
            </p:nvSpPr>
            <p:spPr bwMode="auto">
              <a:xfrm>
                <a:off x="2329" y="5719"/>
                <a:ext cx="20" cy="15"/>
              </a:xfrm>
              <a:custGeom>
                <a:avLst/>
                <a:gdLst>
                  <a:gd name="T0" fmla="*/ 14 w 20"/>
                  <a:gd name="T1" fmla="*/ 2 h 15"/>
                  <a:gd name="T2" fmla="*/ 0 w 20"/>
                  <a:gd name="T3" fmla="*/ 0 h 15"/>
                  <a:gd name="T4" fmla="*/ 3 w 20"/>
                  <a:gd name="T5" fmla="*/ 6 h 15"/>
                  <a:gd name="T6" fmla="*/ 3 w 20"/>
                  <a:gd name="T7" fmla="*/ 10 h 15"/>
                  <a:gd name="T8" fmla="*/ 0 w 20"/>
                  <a:gd name="T9" fmla="*/ 15 h 15"/>
                  <a:gd name="T10" fmla="*/ 3 w 20"/>
                  <a:gd name="T11" fmla="*/ 11 h 15"/>
                  <a:gd name="T12" fmla="*/ 14 w 20"/>
                  <a:gd name="T13" fmla="*/ 10 h 15"/>
                  <a:gd name="T14" fmla="*/ 20 w 20"/>
                  <a:gd name="T15" fmla="*/ 6 h 15"/>
                  <a:gd name="T16" fmla="*/ 14 w 20"/>
                  <a:gd name="T17" fmla="*/ 2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5">
                    <a:moveTo>
                      <a:pt x="14" y="2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4" y="10"/>
                    </a:lnTo>
                    <a:lnTo>
                      <a:pt x="20" y="6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4" name="Freeform 106"/>
              <p:cNvSpPr>
                <a:spLocks/>
              </p:cNvSpPr>
              <p:nvPr/>
            </p:nvSpPr>
            <p:spPr bwMode="auto">
              <a:xfrm>
                <a:off x="2361" y="5903"/>
                <a:ext cx="29" cy="16"/>
              </a:xfrm>
              <a:custGeom>
                <a:avLst/>
                <a:gdLst>
                  <a:gd name="T0" fmla="*/ 3 w 29"/>
                  <a:gd name="T1" fmla="*/ 2 h 16"/>
                  <a:gd name="T2" fmla="*/ 0 w 29"/>
                  <a:gd name="T3" fmla="*/ 8 h 16"/>
                  <a:gd name="T4" fmla="*/ 17 w 29"/>
                  <a:gd name="T5" fmla="*/ 16 h 16"/>
                  <a:gd name="T6" fmla="*/ 29 w 29"/>
                  <a:gd name="T7" fmla="*/ 14 h 16"/>
                  <a:gd name="T8" fmla="*/ 29 w 29"/>
                  <a:gd name="T9" fmla="*/ 10 h 16"/>
                  <a:gd name="T10" fmla="*/ 23 w 29"/>
                  <a:gd name="T11" fmla="*/ 4 h 16"/>
                  <a:gd name="T12" fmla="*/ 17 w 29"/>
                  <a:gd name="T13" fmla="*/ 0 h 16"/>
                  <a:gd name="T14" fmla="*/ 9 w 29"/>
                  <a:gd name="T15" fmla="*/ 0 h 16"/>
                  <a:gd name="T16" fmla="*/ 3 w 29"/>
                  <a:gd name="T17" fmla="*/ 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6">
                    <a:moveTo>
                      <a:pt x="3" y="2"/>
                    </a:moveTo>
                    <a:lnTo>
                      <a:pt x="0" y="8"/>
                    </a:lnTo>
                    <a:lnTo>
                      <a:pt x="17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3" y="4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5" name="Freeform 107"/>
              <p:cNvSpPr>
                <a:spLocks/>
              </p:cNvSpPr>
              <p:nvPr/>
            </p:nvSpPr>
            <p:spPr bwMode="auto">
              <a:xfrm>
                <a:off x="2611" y="5919"/>
                <a:ext cx="35" cy="13"/>
              </a:xfrm>
              <a:custGeom>
                <a:avLst/>
                <a:gdLst>
                  <a:gd name="T0" fmla="*/ 0 w 35"/>
                  <a:gd name="T1" fmla="*/ 0 h 13"/>
                  <a:gd name="T2" fmla="*/ 14 w 35"/>
                  <a:gd name="T3" fmla="*/ 5 h 13"/>
                  <a:gd name="T4" fmla="*/ 35 w 35"/>
                  <a:gd name="T5" fmla="*/ 13 h 13"/>
                  <a:gd name="T6" fmla="*/ 14 w 35"/>
                  <a:gd name="T7" fmla="*/ 11 h 13"/>
                  <a:gd name="T8" fmla="*/ 11 w 35"/>
                  <a:gd name="T9" fmla="*/ 5 h 13"/>
                  <a:gd name="T10" fmla="*/ 9 w 35"/>
                  <a:gd name="T11" fmla="*/ 0 h 13"/>
                  <a:gd name="T12" fmla="*/ 0 w 35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0" y="0"/>
                    </a:moveTo>
                    <a:lnTo>
                      <a:pt x="14" y="5"/>
                    </a:lnTo>
                    <a:lnTo>
                      <a:pt x="35" y="13"/>
                    </a:lnTo>
                    <a:lnTo>
                      <a:pt x="14" y="11"/>
                    </a:lnTo>
                    <a:lnTo>
                      <a:pt x="11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6" name="Freeform 108"/>
              <p:cNvSpPr>
                <a:spLocks/>
              </p:cNvSpPr>
              <p:nvPr/>
            </p:nvSpPr>
            <p:spPr bwMode="auto">
              <a:xfrm>
                <a:off x="2654" y="6048"/>
                <a:ext cx="73" cy="13"/>
              </a:xfrm>
              <a:custGeom>
                <a:avLst/>
                <a:gdLst>
                  <a:gd name="T0" fmla="*/ 47 w 73"/>
                  <a:gd name="T1" fmla="*/ 0 h 13"/>
                  <a:gd name="T2" fmla="*/ 50 w 73"/>
                  <a:gd name="T3" fmla="*/ 0 h 13"/>
                  <a:gd name="T4" fmla="*/ 61 w 73"/>
                  <a:gd name="T5" fmla="*/ 4 h 13"/>
                  <a:gd name="T6" fmla="*/ 70 w 73"/>
                  <a:gd name="T7" fmla="*/ 8 h 13"/>
                  <a:gd name="T8" fmla="*/ 70 w 73"/>
                  <a:gd name="T9" fmla="*/ 13 h 13"/>
                  <a:gd name="T10" fmla="*/ 50 w 73"/>
                  <a:gd name="T11" fmla="*/ 11 h 13"/>
                  <a:gd name="T12" fmla="*/ 35 w 73"/>
                  <a:gd name="T13" fmla="*/ 11 h 13"/>
                  <a:gd name="T14" fmla="*/ 18 w 73"/>
                  <a:gd name="T15" fmla="*/ 11 h 13"/>
                  <a:gd name="T16" fmla="*/ 0 w 73"/>
                  <a:gd name="T17" fmla="*/ 11 h 13"/>
                  <a:gd name="T18" fmla="*/ 15 w 73"/>
                  <a:gd name="T19" fmla="*/ 11 h 13"/>
                  <a:gd name="T20" fmla="*/ 35 w 73"/>
                  <a:gd name="T21" fmla="*/ 13 h 13"/>
                  <a:gd name="T22" fmla="*/ 53 w 73"/>
                  <a:gd name="T23" fmla="*/ 13 h 13"/>
                  <a:gd name="T24" fmla="*/ 73 w 73"/>
                  <a:gd name="T25" fmla="*/ 11 h 13"/>
                  <a:gd name="T26" fmla="*/ 70 w 73"/>
                  <a:gd name="T27" fmla="*/ 6 h 13"/>
                  <a:gd name="T28" fmla="*/ 67 w 73"/>
                  <a:gd name="T29" fmla="*/ 4 h 13"/>
                  <a:gd name="T30" fmla="*/ 59 w 73"/>
                  <a:gd name="T31" fmla="*/ 2 h 13"/>
                  <a:gd name="T32" fmla="*/ 47 w 73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3">
                    <a:moveTo>
                      <a:pt x="47" y="0"/>
                    </a:moveTo>
                    <a:lnTo>
                      <a:pt x="50" y="0"/>
                    </a:lnTo>
                    <a:lnTo>
                      <a:pt x="61" y="4"/>
                    </a:lnTo>
                    <a:lnTo>
                      <a:pt x="70" y="8"/>
                    </a:lnTo>
                    <a:lnTo>
                      <a:pt x="70" y="13"/>
                    </a:lnTo>
                    <a:lnTo>
                      <a:pt x="50" y="11"/>
                    </a:lnTo>
                    <a:lnTo>
                      <a:pt x="35" y="11"/>
                    </a:lnTo>
                    <a:lnTo>
                      <a:pt x="18" y="11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35" y="13"/>
                    </a:lnTo>
                    <a:lnTo>
                      <a:pt x="53" y="13"/>
                    </a:lnTo>
                    <a:lnTo>
                      <a:pt x="73" y="11"/>
                    </a:lnTo>
                    <a:lnTo>
                      <a:pt x="70" y="6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7" name="Freeform 109"/>
              <p:cNvSpPr>
                <a:spLocks/>
              </p:cNvSpPr>
              <p:nvPr/>
            </p:nvSpPr>
            <p:spPr bwMode="auto">
              <a:xfrm>
                <a:off x="2352" y="6069"/>
                <a:ext cx="15" cy="17"/>
              </a:xfrm>
              <a:custGeom>
                <a:avLst/>
                <a:gdLst>
                  <a:gd name="T0" fmla="*/ 15 w 15"/>
                  <a:gd name="T1" fmla="*/ 0 h 17"/>
                  <a:gd name="T2" fmla="*/ 6 w 15"/>
                  <a:gd name="T3" fmla="*/ 6 h 17"/>
                  <a:gd name="T4" fmla="*/ 0 w 15"/>
                  <a:gd name="T5" fmla="*/ 17 h 17"/>
                  <a:gd name="T6" fmla="*/ 15 w 1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0"/>
                    </a:moveTo>
                    <a:lnTo>
                      <a:pt x="6" y="6"/>
                    </a:lnTo>
                    <a:lnTo>
                      <a:pt x="0" y="1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8" name="Freeform 110"/>
              <p:cNvSpPr>
                <a:spLocks/>
              </p:cNvSpPr>
              <p:nvPr/>
            </p:nvSpPr>
            <p:spPr bwMode="auto">
              <a:xfrm>
                <a:off x="2686" y="6170"/>
                <a:ext cx="44" cy="13"/>
              </a:xfrm>
              <a:custGeom>
                <a:avLst/>
                <a:gdLst>
                  <a:gd name="T0" fmla="*/ 21 w 44"/>
                  <a:gd name="T1" fmla="*/ 1 h 13"/>
                  <a:gd name="T2" fmla="*/ 12 w 44"/>
                  <a:gd name="T3" fmla="*/ 1 h 13"/>
                  <a:gd name="T4" fmla="*/ 3 w 44"/>
                  <a:gd name="T5" fmla="*/ 1 h 13"/>
                  <a:gd name="T6" fmla="*/ 0 w 44"/>
                  <a:gd name="T7" fmla="*/ 3 h 13"/>
                  <a:gd name="T8" fmla="*/ 9 w 44"/>
                  <a:gd name="T9" fmla="*/ 5 h 13"/>
                  <a:gd name="T10" fmla="*/ 18 w 44"/>
                  <a:gd name="T11" fmla="*/ 7 h 13"/>
                  <a:gd name="T12" fmla="*/ 35 w 44"/>
                  <a:gd name="T13" fmla="*/ 13 h 13"/>
                  <a:gd name="T14" fmla="*/ 44 w 44"/>
                  <a:gd name="T15" fmla="*/ 9 h 13"/>
                  <a:gd name="T16" fmla="*/ 44 w 44"/>
                  <a:gd name="T17" fmla="*/ 5 h 13"/>
                  <a:gd name="T18" fmla="*/ 32 w 44"/>
                  <a:gd name="T19" fmla="*/ 0 h 13"/>
                  <a:gd name="T20" fmla="*/ 21 w 44"/>
                  <a:gd name="T21" fmla="*/ 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13">
                    <a:moveTo>
                      <a:pt x="21" y="1"/>
                    </a:moveTo>
                    <a:lnTo>
                      <a:pt x="12" y="1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9" y="5"/>
                    </a:lnTo>
                    <a:lnTo>
                      <a:pt x="18" y="7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4" y="5"/>
                    </a:lnTo>
                    <a:lnTo>
                      <a:pt x="32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99" name="Freeform 111"/>
              <p:cNvSpPr>
                <a:spLocks/>
              </p:cNvSpPr>
              <p:nvPr/>
            </p:nvSpPr>
            <p:spPr bwMode="auto">
              <a:xfrm>
                <a:off x="2317" y="6202"/>
                <a:ext cx="21" cy="17"/>
              </a:xfrm>
              <a:custGeom>
                <a:avLst/>
                <a:gdLst>
                  <a:gd name="T0" fmla="*/ 18 w 21"/>
                  <a:gd name="T1" fmla="*/ 0 h 17"/>
                  <a:gd name="T2" fmla="*/ 9 w 21"/>
                  <a:gd name="T3" fmla="*/ 4 h 17"/>
                  <a:gd name="T4" fmla="*/ 3 w 21"/>
                  <a:gd name="T5" fmla="*/ 11 h 17"/>
                  <a:gd name="T6" fmla="*/ 0 w 21"/>
                  <a:gd name="T7" fmla="*/ 13 h 17"/>
                  <a:gd name="T8" fmla="*/ 15 w 21"/>
                  <a:gd name="T9" fmla="*/ 17 h 17"/>
                  <a:gd name="T10" fmla="*/ 18 w 21"/>
                  <a:gd name="T11" fmla="*/ 17 h 17"/>
                  <a:gd name="T12" fmla="*/ 21 w 21"/>
                  <a:gd name="T13" fmla="*/ 17 h 17"/>
                  <a:gd name="T14" fmla="*/ 18 w 21"/>
                  <a:gd name="T15" fmla="*/ 15 h 17"/>
                  <a:gd name="T16" fmla="*/ 6 w 21"/>
                  <a:gd name="T17" fmla="*/ 11 h 17"/>
                  <a:gd name="T18" fmla="*/ 18 w 21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18" y="0"/>
                    </a:moveTo>
                    <a:lnTo>
                      <a:pt x="9" y="4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18" y="15"/>
                    </a:lnTo>
                    <a:lnTo>
                      <a:pt x="6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0" name="Freeform 112"/>
              <p:cNvSpPr>
                <a:spLocks/>
              </p:cNvSpPr>
              <p:nvPr/>
            </p:nvSpPr>
            <p:spPr bwMode="auto">
              <a:xfrm>
                <a:off x="2503" y="6354"/>
                <a:ext cx="146" cy="116"/>
              </a:xfrm>
              <a:custGeom>
                <a:avLst/>
                <a:gdLst>
                  <a:gd name="T0" fmla="*/ 111 w 146"/>
                  <a:gd name="T1" fmla="*/ 0 h 116"/>
                  <a:gd name="T2" fmla="*/ 87 w 146"/>
                  <a:gd name="T3" fmla="*/ 0 h 116"/>
                  <a:gd name="T4" fmla="*/ 76 w 146"/>
                  <a:gd name="T5" fmla="*/ 4 h 116"/>
                  <a:gd name="T6" fmla="*/ 61 w 146"/>
                  <a:gd name="T7" fmla="*/ 8 h 116"/>
                  <a:gd name="T8" fmla="*/ 41 w 146"/>
                  <a:gd name="T9" fmla="*/ 9 h 116"/>
                  <a:gd name="T10" fmla="*/ 32 w 146"/>
                  <a:gd name="T11" fmla="*/ 6 h 116"/>
                  <a:gd name="T12" fmla="*/ 15 w 146"/>
                  <a:gd name="T13" fmla="*/ 4 h 116"/>
                  <a:gd name="T14" fmla="*/ 0 w 146"/>
                  <a:gd name="T15" fmla="*/ 4 h 116"/>
                  <a:gd name="T16" fmla="*/ 3 w 146"/>
                  <a:gd name="T17" fmla="*/ 11 h 116"/>
                  <a:gd name="T18" fmla="*/ 12 w 146"/>
                  <a:gd name="T19" fmla="*/ 17 h 116"/>
                  <a:gd name="T20" fmla="*/ 24 w 146"/>
                  <a:gd name="T21" fmla="*/ 25 h 116"/>
                  <a:gd name="T22" fmla="*/ 9 w 146"/>
                  <a:gd name="T23" fmla="*/ 27 h 116"/>
                  <a:gd name="T24" fmla="*/ 3 w 146"/>
                  <a:gd name="T25" fmla="*/ 32 h 116"/>
                  <a:gd name="T26" fmla="*/ 0 w 146"/>
                  <a:gd name="T27" fmla="*/ 38 h 116"/>
                  <a:gd name="T28" fmla="*/ 3 w 146"/>
                  <a:gd name="T29" fmla="*/ 46 h 116"/>
                  <a:gd name="T30" fmla="*/ 6 w 146"/>
                  <a:gd name="T31" fmla="*/ 59 h 116"/>
                  <a:gd name="T32" fmla="*/ 9 w 146"/>
                  <a:gd name="T33" fmla="*/ 74 h 116"/>
                  <a:gd name="T34" fmla="*/ 12 w 146"/>
                  <a:gd name="T35" fmla="*/ 116 h 116"/>
                  <a:gd name="T36" fmla="*/ 18 w 146"/>
                  <a:gd name="T37" fmla="*/ 61 h 116"/>
                  <a:gd name="T38" fmla="*/ 29 w 146"/>
                  <a:gd name="T39" fmla="*/ 57 h 116"/>
                  <a:gd name="T40" fmla="*/ 38 w 146"/>
                  <a:gd name="T41" fmla="*/ 55 h 116"/>
                  <a:gd name="T42" fmla="*/ 35 w 146"/>
                  <a:gd name="T43" fmla="*/ 51 h 116"/>
                  <a:gd name="T44" fmla="*/ 32 w 146"/>
                  <a:gd name="T45" fmla="*/ 47 h 116"/>
                  <a:gd name="T46" fmla="*/ 21 w 146"/>
                  <a:gd name="T47" fmla="*/ 36 h 116"/>
                  <a:gd name="T48" fmla="*/ 21 w 146"/>
                  <a:gd name="T49" fmla="*/ 30 h 116"/>
                  <a:gd name="T50" fmla="*/ 44 w 146"/>
                  <a:gd name="T51" fmla="*/ 28 h 116"/>
                  <a:gd name="T52" fmla="*/ 70 w 146"/>
                  <a:gd name="T53" fmla="*/ 30 h 116"/>
                  <a:gd name="T54" fmla="*/ 99 w 146"/>
                  <a:gd name="T55" fmla="*/ 32 h 116"/>
                  <a:gd name="T56" fmla="*/ 131 w 146"/>
                  <a:gd name="T57" fmla="*/ 34 h 116"/>
                  <a:gd name="T58" fmla="*/ 146 w 146"/>
                  <a:gd name="T59" fmla="*/ 27 h 116"/>
                  <a:gd name="T60" fmla="*/ 140 w 146"/>
                  <a:gd name="T61" fmla="*/ 17 h 116"/>
                  <a:gd name="T62" fmla="*/ 122 w 146"/>
                  <a:gd name="T63" fmla="*/ 8 h 116"/>
                  <a:gd name="T64" fmla="*/ 111 w 146"/>
                  <a:gd name="T65" fmla="*/ 0 h 1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6" h="116">
                    <a:moveTo>
                      <a:pt x="111" y="0"/>
                    </a:moveTo>
                    <a:lnTo>
                      <a:pt x="87" y="0"/>
                    </a:lnTo>
                    <a:lnTo>
                      <a:pt x="76" y="4"/>
                    </a:lnTo>
                    <a:lnTo>
                      <a:pt x="61" y="8"/>
                    </a:lnTo>
                    <a:lnTo>
                      <a:pt x="41" y="9"/>
                    </a:lnTo>
                    <a:lnTo>
                      <a:pt x="32" y="6"/>
                    </a:lnTo>
                    <a:lnTo>
                      <a:pt x="15" y="4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12" y="17"/>
                    </a:lnTo>
                    <a:lnTo>
                      <a:pt x="24" y="25"/>
                    </a:lnTo>
                    <a:lnTo>
                      <a:pt x="9" y="27"/>
                    </a:lnTo>
                    <a:lnTo>
                      <a:pt x="3" y="32"/>
                    </a:lnTo>
                    <a:lnTo>
                      <a:pt x="0" y="38"/>
                    </a:lnTo>
                    <a:lnTo>
                      <a:pt x="3" y="46"/>
                    </a:lnTo>
                    <a:lnTo>
                      <a:pt x="6" y="59"/>
                    </a:lnTo>
                    <a:lnTo>
                      <a:pt x="9" y="74"/>
                    </a:lnTo>
                    <a:lnTo>
                      <a:pt x="12" y="116"/>
                    </a:lnTo>
                    <a:lnTo>
                      <a:pt x="18" y="61"/>
                    </a:lnTo>
                    <a:lnTo>
                      <a:pt x="29" y="57"/>
                    </a:lnTo>
                    <a:lnTo>
                      <a:pt x="38" y="55"/>
                    </a:lnTo>
                    <a:lnTo>
                      <a:pt x="35" y="51"/>
                    </a:lnTo>
                    <a:lnTo>
                      <a:pt x="32" y="47"/>
                    </a:lnTo>
                    <a:lnTo>
                      <a:pt x="21" y="36"/>
                    </a:lnTo>
                    <a:lnTo>
                      <a:pt x="21" y="30"/>
                    </a:lnTo>
                    <a:lnTo>
                      <a:pt x="44" y="28"/>
                    </a:lnTo>
                    <a:lnTo>
                      <a:pt x="70" y="30"/>
                    </a:lnTo>
                    <a:lnTo>
                      <a:pt x="99" y="32"/>
                    </a:lnTo>
                    <a:lnTo>
                      <a:pt x="131" y="34"/>
                    </a:lnTo>
                    <a:lnTo>
                      <a:pt x="146" y="27"/>
                    </a:lnTo>
                    <a:lnTo>
                      <a:pt x="140" y="17"/>
                    </a:lnTo>
                    <a:lnTo>
                      <a:pt x="122" y="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1" name="Freeform 113"/>
              <p:cNvSpPr>
                <a:spLocks/>
              </p:cNvSpPr>
              <p:nvPr/>
            </p:nvSpPr>
            <p:spPr bwMode="auto">
              <a:xfrm>
                <a:off x="2317" y="6346"/>
                <a:ext cx="26" cy="23"/>
              </a:xfrm>
              <a:custGeom>
                <a:avLst/>
                <a:gdLst>
                  <a:gd name="T0" fmla="*/ 12 w 26"/>
                  <a:gd name="T1" fmla="*/ 0 h 23"/>
                  <a:gd name="T2" fmla="*/ 9 w 26"/>
                  <a:gd name="T3" fmla="*/ 23 h 23"/>
                  <a:gd name="T4" fmla="*/ 21 w 26"/>
                  <a:gd name="T5" fmla="*/ 23 h 23"/>
                  <a:gd name="T6" fmla="*/ 26 w 26"/>
                  <a:gd name="T7" fmla="*/ 23 h 23"/>
                  <a:gd name="T8" fmla="*/ 23 w 26"/>
                  <a:gd name="T9" fmla="*/ 21 h 23"/>
                  <a:gd name="T10" fmla="*/ 12 w 26"/>
                  <a:gd name="T11" fmla="*/ 19 h 23"/>
                  <a:gd name="T12" fmla="*/ 0 w 26"/>
                  <a:gd name="T13" fmla="*/ 14 h 23"/>
                  <a:gd name="T14" fmla="*/ 3 w 26"/>
                  <a:gd name="T15" fmla="*/ 10 h 23"/>
                  <a:gd name="T16" fmla="*/ 9 w 26"/>
                  <a:gd name="T17" fmla="*/ 4 h 23"/>
                  <a:gd name="T18" fmla="*/ 12 w 26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12" y="0"/>
                    </a:moveTo>
                    <a:lnTo>
                      <a:pt x="9" y="23"/>
                    </a:lnTo>
                    <a:lnTo>
                      <a:pt x="21" y="23"/>
                    </a:lnTo>
                    <a:lnTo>
                      <a:pt x="26" y="23"/>
                    </a:lnTo>
                    <a:lnTo>
                      <a:pt x="23" y="21"/>
                    </a:lnTo>
                    <a:lnTo>
                      <a:pt x="12" y="19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9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2" name="Freeform 114"/>
              <p:cNvSpPr>
                <a:spLocks/>
              </p:cNvSpPr>
              <p:nvPr/>
            </p:nvSpPr>
            <p:spPr bwMode="auto">
              <a:xfrm>
                <a:off x="2335" y="6445"/>
                <a:ext cx="32" cy="72"/>
              </a:xfrm>
              <a:custGeom>
                <a:avLst/>
                <a:gdLst>
                  <a:gd name="T0" fmla="*/ 17 w 32"/>
                  <a:gd name="T1" fmla="*/ 2 h 72"/>
                  <a:gd name="T2" fmla="*/ 0 w 32"/>
                  <a:gd name="T3" fmla="*/ 38 h 72"/>
                  <a:gd name="T4" fmla="*/ 8 w 32"/>
                  <a:gd name="T5" fmla="*/ 44 h 72"/>
                  <a:gd name="T6" fmla="*/ 26 w 32"/>
                  <a:gd name="T7" fmla="*/ 51 h 72"/>
                  <a:gd name="T8" fmla="*/ 20 w 32"/>
                  <a:gd name="T9" fmla="*/ 72 h 72"/>
                  <a:gd name="T10" fmla="*/ 32 w 32"/>
                  <a:gd name="T11" fmla="*/ 0 h 72"/>
                  <a:gd name="T12" fmla="*/ 23 w 32"/>
                  <a:gd name="T13" fmla="*/ 0 h 72"/>
                  <a:gd name="T14" fmla="*/ 17 w 32"/>
                  <a:gd name="T15" fmla="*/ 2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72">
                    <a:moveTo>
                      <a:pt x="17" y="2"/>
                    </a:moveTo>
                    <a:lnTo>
                      <a:pt x="0" y="38"/>
                    </a:lnTo>
                    <a:lnTo>
                      <a:pt x="8" y="44"/>
                    </a:lnTo>
                    <a:lnTo>
                      <a:pt x="26" y="51"/>
                    </a:lnTo>
                    <a:lnTo>
                      <a:pt x="20" y="72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3" name="Freeform 115"/>
              <p:cNvSpPr>
                <a:spLocks/>
              </p:cNvSpPr>
              <p:nvPr/>
            </p:nvSpPr>
            <p:spPr bwMode="auto">
              <a:xfrm>
                <a:off x="2285" y="6557"/>
                <a:ext cx="90" cy="21"/>
              </a:xfrm>
              <a:custGeom>
                <a:avLst/>
                <a:gdLst>
                  <a:gd name="T0" fmla="*/ 90 w 90"/>
                  <a:gd name="T1" fmla="*/ 0 h 21"/>
                  <a:gd name="T2" fmla="*/ 82 w 90"/>
                  <a:gd name="T3" fmla="*/ 2 h 21"/>
                  <a:gd name="T4" fmla="*/ 76 w 90"/>
                  <a:gd name="T5" fmla="*/ 8 h 21"/>
                  <a:gd name="T6" fmla="*/ 0 w 90"/>
                  <a:gd name="T7" fmla="*/ 16 h 21"/>
                  <a:gd name="T8" fmla="*/ 15 w 90"/>
                  <a:gd name="T9" fmla="*/ 17 h 21"/>
                  <a:gd name="T10" fmla="*/ 38 w 90"/>
                  <a:gd name="T11" fmla="*/ 21 h 21"/>
                  <a:gd name="T12" fmla="*/ 61 w 90"/>
                  <a:gd name="T13" fmla="*/ 21 h 21"/>
                  <a:gd name="T14" fmla="*/ 87 w 90"/>
                  <a:gd name="T15" fmla="*/ 21 h 21"/>
                  <a:gd name="T16" fmla="*/ 90 w 90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21">
                    <a:moveTo>
                      <a:pt x="90" y="0"/>
                    </a:moveTo>
                    <a:lnTo>
                      <a:pt x="82" y="2"/>
                    </a:lnTo>
                    <a:lnTo>
                      <a:pt x="76" y="8"/>
                    </a:lnTo>
                    <a:lnTo>
                      <a:pt x="0" y="16"/>
                    </a:lnTo>
                    <a:lnTo>
                      <a:pt x="15" y="17"/>
                    </a:lnTo>
                    <a:lnTo>
                      <a:pt x="38" y="21"/>
                    </a:lnTo>
                    <a:lnTo>
                      <a:pt x="61" y="21"/>
                    </a:lnTo>
                    <a:lnTo>
                      <a:pt x="87" y="2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4" name="Freeform 116"/>
              <p:cNvSpPr>
                <a:spLocks/>
              </p:cNvSpPr>
              <p:nvPr/>
            </p:nvSpPr>
            <p:spPr bwMode="auto">
              <a:xfrm>
                <a:off x="2564" y="6633"/>
                <a:ext cx="436" cy="259"/>
              </a:xfrm>
              <a:custGeom>
                <a:avLst/>
                <a:gdLst>
                  <a:gd name="T0" fmla="*/ 367 w 436"/>
                  <a:gd name="T1" fmla="*/ 6 h 259"/>
                  <a:gd name="T2" fmla="*/ 332 w 436"/>
                  <a:gd name="T3" fmla="*/ 8 h 259"/>
                  <a:gd name="T4" fmla="*/ 300 w 436"/>
                  <a:gd name="T5" fmla="*/ 2 h 259"/>
                  <a:gd name="T6" fmla="*/ 195 w 436"/>
                  <a:gd name="T7" fmla="*/ 8 h 259"/>
                  <a:gd name="T8" fmla="*/ 163 w 436"/>
                  <a:gd name="T9" fmla="*/ 74 h 259"/>
                  <a:gd name="T10" fmla="*/ 149 w 436"/>
                  <a:gd name="T11" fmla="*/ 86 h 259"/>
                  <a:gd name="T12" fmla="*/ 117 w 436"/>
                  <a:gd name="T13" fmla="*/ 86 h 259"/>
                  <a:gd name="T14" fmla="*/ 96 w 436"/>
                  <a:gd name="T15" fmla="*/ 78 h 259"/>
                  <a:gd name="T16" fmla="*/ 67 w 436"/>
                  <a:gd name="T17" fmla="*/ 76 h 259"/>
                  <a:gd name="T18" fmla="*/ 41 w 436"/>
                  <a:gd name="T19" fmla="*/ 126 h 259"/>
                  <a:gd name="T20" fmla="*/ 85 w 436"/>
                  <a:gd name="T21" fmla="*/ 126 h 259"/>
                  <a:gd name="T22" fmla="*/ 128 w 436"/>
                  <a:gd name="T23" fmla="*/ 124 h 259"/>
                  <a:gd name="T24" fmla="*/ 189 w 436"/>
                  <a:gd name="T25" fmla="*/ 145 h 259"/>
                  <a:gd name="T26" fmla="*/ 154 w 436"/>
                  <a:gd name="T27" fmla="*/ 145 h 259"/>
                  <a:gd name="T28" fmla="*/ 149 w 436"/>
                  <a:gd name="T29" fmla="*/ 147 h 259"/>
                  <a:gd name="T30" fmla="*/ 172 w 436"/>
                  <a:gd name="T31" fmla="*/ 152 h 259"/>
                  <a:gd name="T32" fmla="*/ 172 w 436"/>
                  <a:gd name="T33" fmla="*/ 158 h 259"/>
                  <a:gd name="T34" fmla="*/ 140 w 436"/>
                  <a:gd name="T35" fmla="*/ 160 h 259"/>
                  <a:gd name="T36" fmla="*/ 108 w 436"/>
                  <a:gd name="T37" fmla="*/ 160 h 259"/>
                  <a:gd name="T38" fmla="*/ 73 w 436"/>
                  <a:gd name="T39" fmla="*/ 158 h 259"/>
                  <a:gd name="T40" fmla="*/ 0 w 436"/>
                  <a:gd name="T41" fmla="*/ 177 h 259"/>
                  <a:gd name="T42" fmla="*/ 15 w 436"/>
                  <a:gd name="T43" fmla="*/ 183 h 259"/>
                  <a:gd name="T44" fmla="*/ 47 w 436"/>
                  <a:gd name="T45" fmla="*/ 190 h 259"/>
                  <a:gd name="T46" fmla="*/ 38 w 436"/>
                  <a:gd name="T47" fmla="*/ 219 h 259"/>
                  <a:gd name="T48" fmla="*/ 47 w 436"/>
                  <a:gd name="T49" fmla="*/ 221 h 259"/>
                  <a:gd name="T50" fmla="*/ 64 w 436"/>
                  <a:gd name="T51" fmla="*/ 232 h 259"/>
                  <a:gd name="T52" fmla="*/ 26 w 436"/>
                  <a:gd name="T53" fmla="*/ 240 h 259"/>
                  <a:gd name="T54" fmla="*/ 47 w 436"/>
                  <a:gd name="T55" fmla="*/ 242 h 259"/>
                  <a:gd name="T56" fmla="*/ 99 w 436"/>
                  <a:gd name="T57" fmla="*/ 228 h 259"/>
                  <a:gd name="T58" fmla="*/ 102 w 436"/>
                  <a:gd name="T59" fmla="*/ 213 h 259"/>
                  <a:gd name="T60" fmla="*/ 90 w 436"/>
                  <a:gd name="T61" fmla="*/ 204 h 259"/>
                  <a:gd name="T62" fmla="*/ 119 w 436"/>
                  <a:gd name="T63" fmla="*/ 198 h 259"/>
                  <a:gd name="T64" fmla="*/ 160 w 436"/>
                  <a:gd name="T65" fmla="*/ 209 h 259"/>
                  <a:gd name="T66" fmla="*/ 137 w 436"/>
                  <a:gd name="T67" fmla="*/ 244 h 259"/>
                  <a:gd name="T68" fmla="*/ 221 w 436"/>
                  <a:gd name="T69" fmla="*/ 230 h 259"/>
                  <a:gd name="T70" fmla="*/ 276 w 436"/>
                  <a:gd name="T71" fmla="*/ 209 h 259"/>
                  <a:gd name="T72" fmla="*/ 294 w 436"/>
                  <a:gd name="T73" fmla="*/ 219 h 259"/>
                  <a:gd name="T74" fmla="*/ 352 w 436"/>
                  <a:gd name="T75" fmla="*/ 135 h 259"/>
                  <a:gd name="T76" fmla="*/ 375 w 436"/>
                  <a:gd name="T77" fmla="*/ 131 h 259"/>
                  <a:gd name="T78" fmla="*/ 413 w 436"/>
                  <a:gd name="T79" fmla="*/ 131 h 259"/>
                  <a:gd name="T80" fmla="*/ 416 w 436"/>
                  <a:gd name="T81" fmla="*/ 27 h 259"/>
                  <a:gd name="T82" fmla="*/ 399 w 436"/>
                  <a:gd name="T83" fmla="*/ 14 h 259"/>
                  <a:gd name="T84" fmla="*/ 410 w 436"/>
                  <a:gd name="T85" fmla="*/ 6 h 259"/>
                  <a:gd name="T86" fmla="*/ 396 w 436"/>
                  <a:gd name="T87" fmla="*/ 6 h 2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36" h="259">
                    <a:moveTo>
                      <a:pt x="393" y="6"/>
                    </a:moveTo>
                    <a:lnTo>
                      <a:pt x="367" y="6"/>
                    </a:lnTo>
                    <a:lnTo>
                      <a:pt x="349" y="10"/>
                    </a:lnTo>
                    <a:lnTo>
                      <a:pt x="332" y="8"/>
                    </a:lnTo>
                    <a:lnTo>
                      <a:pt x="317" y="6"/>
                    </a:lnTo>
                    <a:lnTo>
                      <a:pt x="300" y="2"/>
                    </a:lnTo>
                    <a:lnTo>
                      <a:pt x="279" y="0"/>
                    </a:lnTo>
                    <a:lnTo>
                      <a:pt x="195" y="8"/>
                    </a:lnTo>
                    <a:lnTo>
                      <a:pt x="183" y="78"/>
                    </a:lnTo>
                    <a:lnTo>
                      <a:pt x="163" y="74"/>
                    </a:lnTo>
                    <a:lnTo>
                      <a:pt x="157" y="80"/>
                    </a:lnTo>
                    <a:lnTo>
                      <a:pt x="149" y="86"/>
                    </a:lnTo>
                    <a:lnTo>
                      <a:pt x="134" y="88"/>
                    </a:lnTo>
                    <a:lnTo>
                      <a:pt x="117" y="86"/>
                    </a:lnTo>
                    <a:lnTo>
                      <a:pt x="105" y="84"/>
                    </a:lnTo>
                    <a:lnTo>
                      <a:pt x="96" y="78"/>
                    </a:lnTo>
                    <a:lnTo>
                      <a:pt x="90" y="74"/>
                    </a:lnTo>
                    <a:lnTo>
                      <a:pt x="67" y="76"/>
                    </a:lnTo>
                    <a:lnTo>
                      <a:pt x="47" y="84"/>
                    </a:lnTo>
                    <a:lnTo>
                      <a:pt x="41" y="126"/>
                    </a:lnTo>
                    <a:lnTo>
                      <a:pt x="61" y="126"/>
                    </a:lnTo>
                    <a:lnTo>
                      <a:pt x="85" y="126"/>
                    </a:lnTo>
                    <a:lnTo>
                      <a:pt x="105" y="124"/>
                    </a:lnTo>
                    <a:lnTo>
                      <a:pt x="128" y="124"/>
                    </a:lnTo>
                    <a:lnTo>
                      <a:pt x="201" y="143"/>
                    </a:lnTo>
                    <a:lnTo>
                      <a:pt x="189" y="145"/>
                    </a:lnTo>
                    <a:lnTo>
                      <a:pt x="175" y="147"/>
                    </a:lnTo>
                    <a:lnTo>
                      <a:pt x="154" y="145"/>
                    </a:lnTo>
                    <a:lnTo>
                      <a:pt x="134" y="149"/>
                    </a:lnTo>
                    <a:lnTo>
                      <a:pt x="149" y="147"/>
                    </a:lnTo>
                    <a:lnTo>
                      <a:pt x="163" y="149"/>
                    </a:lnTo>
                    <a:lnTo>
                      <a:pt x="172" y="152"/>
                    </a:lnTo>
                    <a:lnTo>
                      <a:pt x="183" y="158"/>
                    </a:lnTo>
                    <a:lnTo>
                      <a:pt x="172" y="158"/>
                    </a:lnTo>
                    <a:lnTo>
                      <a:pt x="157" y="160"/>
                    </a:lnTo>
                    <a:lnTo>
                      <a:pt x="140" y="160"/>
                    </a:lnTo>
                    <a:lnTo>
                      <a:pt x="125" y="162"/>
                    </a:lnTo>
                    <a:lnTo>
                      <a:pt x="108" y="160"/>
                    </a:lnTo>
                    <a:lnTo>
                      <a:pt x="90" y="160"/>
                    </a:lnTo>
                    <a:lnTo>
                      <a:pt x="73" y="158"/>
                    </a:lnTo>
                    <a:lnTo>
                      <a:pt x="61" y="158"/>
                    </a:lnTo>
                    <a:lnTo>
                      <a:pt x="0" y="177"/>
                    </a:lnTo>
                    <a:lnTo>
                      <a:pt x="3" y="179"/>
                    </a:lnTo>
                    <a:lnTo>
                      <a:pt x="15" y="183"/>
                    </a:lnTo>
                    <a:lnTo>
                      <a:pt x="29" y="185"/>
                    </a:lnTo>
                    <a:lnTo>
                      <a:pt x="47" y="190"/>
                    </a:lnTo>
                    <a:lnTo>
                      <a:pt x="29" y="219"/>
                    </a:lnTo>
                    <a:lnTo>
                      <a:pt x="38" y="219"/>
                    </a:lnTo>
                    <a:lnTo>
                      <a:pt x="44" y="221"/>
                    </a:lnTo>
                    <a:lnTo>
                      <a:pt x="47" y="221"/>
                    </a:lnTo>
                    <a:lnTo>
                      <a:pt x="64" y="225"/>
                    </a:lnTo>
                    <a:lnTo>
                      <a:pt x="64" y="232"/>
                    </a:lnTo>
                    <a:lnTo>
                      <a:pt x="50" y="238"/>
                    </a:lnTo>
                    <a:lnTo>
                      <a:pt x="26" y="240"/>
                    </a:lnTo>
                    <a:lnTo>
                      <a:pt x="24" y="249"/>
                    </a:lnTo>
                    <a:lnTo>
                      <a:pt x="47" y="242"/>
                    </a:lnTo>
                    <a:lnTo>
                      <a:pt x="76" y="236"/>
                    </a:lnTo>
                    <a:lnTo>
                      <a:pt x="99" y="228"/>
                    </a:lnTo>
                    <a:lnTo>
                      <a:pt x="114" y="219"/>
                    </a:lnTo>
                    <a:lnTo>
                      <a:pt x="102" y="213"/>
                    </a:lnTo>
                    <a:lnTo>
                      <a:pt x="96" y="209"/>
                    </a:lnTo>
                    <a:lnTo>
                      <a:pt x="90" y="204"/>
                    </a:lnTo>
                    <a:lnTo>
                      <a:pt x="96" y="200"/>
                    </a:lnTo>
                    <a:lnTo>
                      <a:pt x="119" y="198"/>
                    </a:lnTo>
                    <a:lnTo>
                      <a:pt x="143" y="202"/>
                    </a:lnTo>
                    <a:lnTo>
                      <a:pt x="160" y="209"/>
                    </a:lnTo>
                    <a:lnTo>
                      <a:pt x="178" y="217"/>
                    </a:lnTo>
                    <a:lnTo>
                      <a:pt x="137" y="244"/>
                    </a:lnTo>
                    <a:lnTo>
                      <a:pt x="221" y="259"/>
                    </a:lnTo>
                    <a:lnTo>
                      <a:pt x="221" y="230"/>
                    </a:lnTo>
                    <a:lnTo>
                      <a:pt x="262" y="211"/>
                    </a:lnTo>
                    <a:lnTo>
                      <a:pt x="276" y="209"/>
                    </a:lnTo>
                    <a:lnTo>
                      <a:pt x="288" y="213"/>
                    </a:lnTo>
                    <a:lnTo>
                      <a:pt x="294" y="219"/>
                    </a:lnTo>
                    <a:lnTo>
                      <a:pt x="297" y="225"/>
                    </a:lnTo>
                    <a:lnTo>
                      <a:pt x="352" y="135"/>
                    </a:lnTo>
                    <a:lnTo>
                      <a:pt x="358" y="131"/>
                    </a:lnTo>
                    <a:lnTo>
                      <a:pt x="375" y="131"/>
                    </a:lnTo>
                    <a:lnTo>
                      <a:pt x="393" y="131"/>
                    </a:lnTo>
                    <a:lnTo>
                      <a:pt x="413" y="131"/>
                    </a:lnTo>
                    <a:lnTo>
                      <a:pt x="436" y="33"/>
                    </a:lnTo>
                    <a:lnTo>
                      <a:pt x="416" y="27"/>
                    </a:lnTo>
                    <a:lnTo>
                      <a:pt x="399" y="21"/>
                    </a:lnTo>
                    <a:lnTo>
                      <a:pt x="399" y="14"/>
                    </a:lnTo>
                    <a:lnTo>
                      <a:pt x="416" y="6"/>
                    </a:lnTo>
                    <a:lnTo>
                      <a:pt x="410" y="6"/>
                    </a:lnTo>
                    <a:lnTo>
                      <a:pt x="404" y="6"/>
                    </a:lnTo>
                    <a:lnTo>
                      <a:pt x="396" y="6"/>
                    </a:lnTo>
                    <a:lnTo>
                      <a:pt x="393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5" name="Freeform 117"/>
              <p:cNvSpPr>
                <a:spLocks/>
              </p:cNvSpPr>
              <p:nvPr/>
            </p:nvSpPr>
            <p:spPr bwMode="auto">
              <a:xfrm>
                <a:off x="2329" y="6607"/>
                <a:ext cx="38" cy="28"/>
              </a:xfrm>
              <a:custGeom>
                <a:avLst/>
                <a:gdLst>
                  <a:gd name="T0" fmla="*/ 29 w 38"/>
                  <a:gd name="T1" fmla="*/ 0 h 28"/>
                  <a:gd name="T2" fmla="*/ 29 w 38"/>
                  <a:gd name="T3" fmla="*/ 5 h 28"/>
                  <a:gd name="T4" fmla="*/ 14 w 38"/>
                  <a:gd name="T5" fmla="*/ 13 h 28"/>
                  <a:gd name="T6" fmla="*/ 0 w 38"/>
                  <a:gd name="T7" fmla="*/ 21 h 28"/>
                  <a:gd name="T8" fmla="*/ 11 w 38"/>
                  <a:gd name="T9" fmla="*/ 28 h 28"/>
                  <a:gd name="T10" fmla="*/ 26 w 38"/>
                  <a:gd name="T11" fmla="*/ 24 h 28"/>
                  <a:gd name="T12" fmla="*/ 35 w 38"/>
                  <a:gd name="T13" fmla="*/ 23 h 28"/>
                  <a:gd name="T14" fmla="*/ 35 w 38"/>
                  <a:gd name="T15" fmla="*/ 17 h 28"/>
                  <a:gd name="T16" fmla="*/ 38 w 38"/>
                  <a:gd name="T17" fmla="*/ 11 h 28"/>
                  <a:gd name="T18" fmla="*/ 29 w 38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8">
                    <a:moveTo>
                      <a:pt x="29" y="0"/>
                    </a:moveTo>
                    <a:lnTo>
                      <a:pt x="29" y="5"/>
                    </a:lnTo>
                    <a:lnTo>
                      <a:pt x="14" y="13"/>
                    </a:lnTo>
                    <a:lnTo>
                      <a:pt x="0" y="21"/>
                    </a:lnTo>
                    <a:lnTo>
                      <a:pt x="11" y="28"/>
                    </a:lnTo>
                    <a:lnTo>
                      <a:pt x="26" y="24"/>
                    </a:lnTo>
                    <a:lnTo>
                      <a:pt x="35" y="23"/>
                    </a:lnTo>
                    <a:lnTo>
                      <a:pt x="35" y="17"/>
                    </a:lnTo>
                    <a:lnTo>
                      <a:pt x="38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6" name="Freeform 118"/>
              <p:cNvSpPr>
                <a:spLocks/>
              </p:cNvSpPr>
              <p:nvPr/>
            </p:nvSpPr>
            <p:spPr bwMode="auto">
              <a:xfrm>
                <a:off x="2782" y="6690"/>
                <a:ext cx="99" cy="21"/>
              </a:xfrm>
              <a:custGeom>
                <a:avLst/>
                <a:gdLst>
                  <a:gd name="T0" fmla="*/ 79 w 99"/>
                  <a:gd name="T1" fmla="*/ 0 h 21"/>
                  <a:gd name="T2" fmla="*/ 64 w 99"/>
                  <a:gd name="T3" fmla="*/ 6 h 21"/>
                  <a:gd name="T4" fmla="*/ 44 w 99"/>
                  <a:gd name="T5" fmla="*/ 10 h 21"/>
                  <a:gd name="T6" fmla="*/ 21 w 99"/>
                  <a:gd name="T7" fmla="*/ 14 h 21"/>
                  <a:gd name="T8" fmla="*/ 0 w 99"/>
                  <a:gd name="T9" fmla="*/ 21 h 21"/>
                  <a:gd name="T10" fmla="*/ 15 w 99"/>
                  <a:gd name="T11" fmla="*/ 19 h 21"/>
                  <a:gd name="T12" fmla="*/ 29 w 99"/>
                  <a:gd name="T13" fmla="*/ 19 h 21"/>
                  <a:gd name="T14" fmla="*/ 41 w 99"/>
                  <a:gd name="T15" fmla="*/ 17 h 21"/>
                  <a:gd name="T16" fmla="*/ 53 w 99"/>
                  <a:gd name="T17" fmla="*/ 16 h 21"/>
                  <a:gd name="T18" fmla="*/ 73 w 99"/>
                  <a:gd name="T19" fmla="*/ 6 h 21"/>
                  <a:gd name="T20" fmla="*/ 99 w 99"/>
                  <a:gd name="T21" fmla="*/ 0 h 21"/>
                  <a:gd name="T22" fmla="*/ 88 w 99"/>
                  <a:gd name="T23" fmla="*/ 0 h 21"/>
                  <a:gd name="T24" fmla="*/ 79 w 99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" h="21">
                    <a:moveTo>
                      <a:pt x="79" y="0"/>
                    </a:moveTo>
                    <a:lnTo>
                      <a:pt x="64" y="6"/>
                    </a:lnTo>
                    <a:lnTo>
                      <a:pt x="44" y="10"/>
                    </a:lnTo>
                    <a:lnTo>
                      <a:pt x="21" y="14"/>
                    </a:lnTo>
                    <a:lnTo>
                      <a:pt x="0" y="21"/>
                    </a:lnTo>
                    <a:lnTo>
                      <a:pt x="15" y="19"/>
                    </a:lnTo>
                    <a:lnTo>
                      <a:pt x="29" y="19"/>
                    </a:lnTo>
                    <a:lnTo>
                      <a:pt x="41" y="17"/>
                    </a:lnTo>
                    <a:lnTo>
                      <a:pt x="53" y="16"/>
                    </a:lnTo>
                    <a:lnTo>
                      <a:pt x="73" y="6"/>
                    </a:lnTo>
                    <a:lnTo>
                      <a:pt x="99" y="0"/>
                    </a:lnTo>
                    <a:lnTo>
                      <a:pt x="88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7" name="Freeform 119"/>
              <p:cNvSpPr>
                <a:spLocks/>
              </p:cNvSpPr>
              <p:nvPr/>
            </p:nvSpPr>
            <p:spPr bwMode="auto">
              <a:xfrm>
                <a:off x="2381" y="6785"/>
                <a:ext cx="32" cy="17"/>
              </a:xfrm>
              <a:custGeom>
                <a:avLst/>
                <a:gdLst>
                  <a:gd name="T0" fmla="*/ 32 w 32"/>
                  <a:gd name="T1" fmla="*/ 2 h 17"/>
                  <a:gd name="T2" fmla="*/ 18 w 32"/>
                  <a:gd name="T3" fmla="*/ 0 h 17"/>
                  <a:gd name="T4" fmla="*/ 0 w 32"/>
                  <a:gd name="T5" fmla="*/ 2 h 17"/>
                  <a:gd name="T6" fmla="*/ 3 w 32"/>
                  <a:gd name="T7" fmla="*/ 8 h 17"/>
                  <a:gd name="T8" fmla="*/ 15 w 32"/>
                  <a:gd name="T9" fmla="*/ 17 h 17"/>
                  <a:gd name="T10" fmla="*/ 32 w 32"/>
                  <a:gd name="T11" fmla="*/ 2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7">
                    <a:moveTo>
                      <a:pt x="32" y="2"/>
                    </a:moveTo>
                    <a:lnTo>
                      <a:pt x="18" y="0"/>
                    </a:lnTo>
                    <a:lnTo>
                      <a:pt x="0" y="2"/>
                    </a:lnTo>
                    <a:lnTo>
                      <a:pt x="3" y="8"/>
                    </a:lnTo>
                    <a:lnTo>
                      <a:pt x="15" y="17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8" name="Freeform 120"/>
              <p:cNvSpPr>
                <a:spLocks/>
              </p:cNvSpPr>
              <p:nvPr/>
            </p:nvSpPr>
            <p:spPr bwMode="auto">
              <a:xfrm>
                <a:off x="2518" y="6837"/>
                <a:ext cx="20" cy="15"/>
              </a:xfrm>
              <a:custGeom>
                <a:avLst/>
                <a:gdLst>
                  <a:gd name="T0" fmla="*/ 17 w 20"/>
                  <a:gd name="T1" fmla="*/ 0 h 15"/>
                  <a:gd name="T2" fmla="*/ 6 w 20"/>
                  <a:gd name="T3" fmla="*/ 4 h 15"/>
                  <a:gd name="T4" fmla="*/ 14 w 20"/>
                  <a:gd name="T5" fmla="*/ 15 h 15"/>
                  <a:gd name="T6" fmla="*/ 0 w 20"/>
                  <a:gd name="T7" fmla="*/ 11 h 15"/>
                  <a:gd name="T8" fmla="*/ 9 w 20"/>
                  <a:gd name="T9" fmla="*/ 5 h 15"/>
                  <a:gd name="T10" fmla="*/ 20 w 20"/>
                  <a:gd name="T11" fmla="*/ 0 h 15"/>
                  <a:gd name="T12" fmla="*/ 17 w 20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7" y="0"/>
                    </a:moveTo>
                    <a:lnTo>
                      <a:pt x="6" y="4"/>
                    </a:lnTo>
                    <a:lnTo>
                      <a:pt x="14" y="15"/>
                    </a:lnTo>
                    <a:lnTo>
                      <a:pt x="0" y="11"/>
                    </a:lnTo>
                    <a:lnTo>
                      <a:pt x="9" y="5"/>
                    </a:lnTo>
                    <a:lnTo>
                      <a:pt x="2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09" name="Freeform 121"/>
              <p:cNvSpPr>
                <a:spLocks/>
              </p:cNvSpPr>
              <p:nvPr/>
            </p:nvSpPr>
            <p:spPr bwMode="auto">
              <a:xfrm>
                <a:off x="2242" y="6842"/>
                <a:ext cx="325" cy="175"/>
              </a:xfrm>
              <a:custGeom>
                <a:avLst/>
                <a:gdLst>
                  <a:gd name="T0" fmla="*/ 154 w 325"/>
                  <a:gd name="T1" fmla="*/ 0 h 175"/>
                  <a:gd name="T2" fmla="*/ 157 w 325"/>
                  <a:gd name="T3" fmla="*/ 6 h 175"/>
                  <a:gd name="T4" fmla="*/ 165 w 325"/>
                  <a:gd name="T5" fmla="*/ 14 h 175"/>
                  <a:gd name="T6" fmla="*/ 151 w 325"/>
                  <a:gd name="T7" fmla="*/ 37 h 175"/>
                  <a:gd name="T8" fmla="*/ 130 w 325"/>
                  <a:gd name="T9" fmla="*/ 40 h 175"/>
                  <a:gd name="T10" fmla="*/ 110 w 325"/>
                  <a:gd name="T11" fmla="*/ 46 h 175"/>
                  <a:gd name="T12" fmla="*/ 96 w 325"/>
                  <a:gd name="T13" fmla="*/ 46 h 175"/>
                  <a:gd name="T14" fmla="*/ 81 w 325"/>
                  <a:gd name="T15" fmla="*/ 48 h 175"/>
                  <a:gd name="T16" fmla="*/ 67 w 325"/>
                  <a:gd name="T17" fmla="*/ 50 h 175"/>
                  <a:gd name="T18" fmla="*/ 52 w 325"/>
                  <a:gd name="T19" fmla="*/ 52 h 175"/>
                  <a:gd name="T20" fmla="*/ 37 w 325"/>
                  <a:gd name="T21" fmla="*/ 52 h 175"/>
                  <a:gd name="T22" fmla="*/ 26 w 325"/>
                  <a:gd name="T23" fmla="*/ 54 h 175"/>
                  <a:gd name="T24" fmla="*/ 8 w 325"/>
                  <a:gd name="T25" fmla="*/ 56 h 175"/>
                  <a:gd name="T26" fmla="*/ 0 w 325"/>
                  <a:gd name="T27" fmla="*/ 61 h 175"/>
                  <a:gd name="T28" fmla="*/ 8 w 325"/>
                  <a:gd name="T29" fmla="*/ 69 h 175"/>
                  <a:gd name="T30" fmla="*/ 8 w 325"/>
                  <a:gd name="T31" fmla="*/ 80 h 175"/>
                  <a:gd name="T32" fmla="*/ 32 w 325"/>
                  <a:gd name="T33" fmla="*/ 84 h 175"/>
                  <a:gd name="T34" fmla="*/ 55 w 325"/>
                  <a:gd name="T35" fmla="*/ 90 h 175"/>
                  <a:gd name="T36" fmla="*/ 75 w 325"/>
                  <a:gd name="T37" fmla="*/ 97 h 175"/>
                  <a:gd name="T38" fmla="*/ 96 w 325"/>
                  <a:gd name="T39" fmla="*/ 107 h 175"/>
                  <a:gd name="T40" fmla="*/ 110 w 325"/>
                  <a:gd name="T41" fmla="*/ 113 h 175"/>
                  <a:gd name="T42" fmla="*/ 122 w 325"/>
                  <a:gd name="T43" fmla="*/ 122 h 175"/>
                  <a:gd name="T44" fmla="*/ 128 w 325"/>
                  <a:gd name="T45" fmla="*/ 130 h 175"/>
                  <a:gd name="T46" fmla="*/ 130 w 325"/>
                  <a:gd name="T47" fmla="*/ 139 h 175"/>
                  <a:gd name="T48" fmla="*/ 116 w 325"/>
                  <a:gd name="T49" fmla="*/ 137 h 175"/>
                  <a:gd name="T50" fmla="*/ 110 w 325"/>
                  <a:gd name="T51" fmla="*/ 139 h 175"/>
                  <a:gd name="T52" fmla="*/ 107 w 325"/>
                  <a:gd name="T53" fmla="*/ 139 h 175"/>
                  <a:gd name="T54" fmla="*/ 110 w 325"/>
                  <a:gd name="T55" fmla="*/ 143 h 175"/>
                  <a:gd name="T56" fmla="*/ 110 w 325"/>
                  <a:gd name="T57" fmla="*/ 149 h 175"/>
                  <a:gd name="T58" fmla="*/ 107 w 325"/>
                  <a:gd name="T59" fmla="*/ 154 h 175"/>
                  <a:gd name="T60" fmla="*/ 122 w 325"/>
                  <a:gd name="T61" fmla="*/ 156 h 175"/>
                  <a:gd name="T62" fmla="*/ 128 w 325"/>
                  <a:gd name="T63" fmla="*/ 164 h 175"/>
                  <a:gd name="T64" fmla="*/ 130 w 325"/>
                  <a:gd name="T65" fmla="*/ 170 h 175"/>
                  <a:gd name="T66" fmla="*/ 145 w 325"/>
                  <a:gd name="T67" fmla="*/ 175 h 175"/>
                  <a:gd name="T68" fmla="*/ 160 w 325"/>
                  <a:gd name="T69" fmla="*/ 175 h 175"/>
                  <a:gd name="T70" fmla="*/ 183 w 325"/>
                  <a:gd name="T71" fmla="*/ 175 h 175"/>
                  <a:gd name="T72" fmla="*/ 200 w 325"/>
                  <a:gd name="T73" fmla="*/ 156 h 175"/>
                  <a:gd name="T74" fmla="*/ 212 w 325"/>
                  <a:gd name="T75" fmla="*/ 154 h 175"/>
                  <a:gd name="T76" fmla="*/ 215 w 325"/>
                  <a:gd name="T77" fmla="*/ 154 h 175"/>
                  <a:gd name="T78" fmla="*/ 221 w 325"/>
                  <a:gd name="T79" fmla="*/ 154 h 175"/>
                  <a:gd name="T80" fmla="*/ 241 w 325"/>
                  <a:gd name="T81" fmla="*/ 160 h 175"/>
                  <a:gd name="T82" fmla="*/ 325 w 325"/>
                  <a:gd name="T83" fmla="*/ 135 h 175"/>
                  <a:gd name="T84" fmla="*/ 244 w 325"/>
                  <a:gd name="T85" fmla="*/ 133 h 175"/>
                  <a:gd name="T86" fmla="*/ 223 w 325"/>
                  <a:gd name="T87" fmla="*/ 126 h 175"/>
                  <a:gd name="T88" fmla="*/ 229 w 325"/>
                  <a:gd name="T89" fmla="*/ 118 h 175"/>
                  <a:gd name="T90" fmla="*/ 244 w 325"/>
                  <a:gd name="T91" fmla="*/ 113 h 175"/>
                  <a:gd name="T92" fmla="*/ 253 w 325"/>
                  <a:gd name="T93" fmla="*/ 107 h 175"/>
                  <a:gd name="T94" fmla="*/ 247 w 325"/>
                  <a:gd name="T95" fmla="*/ 99 h 175"/>
                  <a:gd name="T96" fmla="*/ 232 w 325"/>
                  <a:gd name="T97" fmla="*/ 95 h 175"/>
                  <a:gd name="T98" fmla="*/ 279 w 325"/>
                  <a:gd name="T99" fmla="*/ 27 h 175"/>
                  <a:gd name="T100" fmla="*/ 209 w 325"/>
                  <a:gd name="T101" fmla="*/ 48 h 175"/>
                  <a:gd name="T102" fmla="*/ 189 w 325"/>
                  <a:gd name="T103" fmla="*/ 42 h 175"/>
                  <a:gd name="T104" fmla="*/ 180 w 325"/>
                  <a:gd name="T105" fmla="*/ 37 h 175"/>
                  <a:gd name="T106" fmla="*/ 171 w 325"/>
                  <a:gd name="T107" fmla="*/ 27 h 175"/>
                  <a:gd name="T108" fmla="*/ 168 w 325"/>
                  <a:gd name="T109" fmla="*/ 21 h 175"/>
                  <a:gd name="T110" fmla="*/ 160 w 325"/>
                  <a:gd name="T111" fmla="*/ 6 h 175"/>
                  <a:gd name="T112" fmla="*/ 154 w 325"/>
                  <a:gd name="T113" fmla="*/ 0 h 1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5" h="175">
                    <a:moveTo>
                      <a:pt x="154" y="0"/>
                    </a:moveTo>
                    <a:lnTo>
                      <a:pt x="157" y="6"/>
                    </a:lnTo>
                    <a:lnTo>
                      <a:pt x="165" y="14"/>
                    </a:lnTo>
                    <a:lnTo>
                      <a:pt x="151" y="37"/>
                    </a:lnTo>
                    <a:lnTo>
                      <a:pt x="130" y="40"/>
                    </a:lnTo>
                    <a:lnTo>
                      <a:pt x="110" y="46"/>
                    </a:lnTo>
                    <a:lnTo>
                      <a:pt x="96" y="46"/>
                    </a:lnTo>
                    <a:lnTo>
                      <a:pt x="81" y="48"/>
                    </a:lnTo>
                    <a:lnTo>
                      <a:pt x="67" y="50"/>
                    </a:lnTo>
                    <a:lnTo>
                      <a:pt x="52" y="52"/>
                    </a:lnTo>
                    <a:lnTo>
                      <a:pt x="37" y="52"/>
                    </a:lnTo>
                    <a:lnTo>
                      <a:pt x="26" y="54"/>
                    </a:lnTo>
                    <a:lnTo>
                      <a:pt x="8" y="56"/>
                    </a:lnTo>
                    <a:lnTo>
                      <a:pt x="0" y="61"/>
                    </a:lnTo>
                    <a:lnTo>
                      <a:pt x="8" y="69"/>
                    </a:lnTo>
                    <a:lnTo>
                      <a:pt x="8" y="80"/>
                    </a:lnTo>
                    <a:lnTo>
                      <a:pt x="32" y="84"/>
                    </a:lnTo>
                    <a:lnTo>
                      <a:pt x="55" y="90"/>
                    </a:lnTo>
                    <a:lnTo>
                      <a:pt x="75" y="97"/>
                    </a:lnTo>
                    <a:lnTo>
                      <a:pt x="96" y="107"/>
                    </a:lnTo>
                    <a:lnTo>
                      <a:pt x="110" y="113"/>
                    </a:lnTo>
                    <a:lnTo>
                      <a:pt x="122" y="122"/>
                    </a:lnTo>
                    <a:lnTo>
                      <a:pt x="128" y="130"/>
                    </a:lnTo>
                    <a:lnTo>
                      <a:pt x="130" y="139"/>
                    </a:lnTo>
                    <a:lnTo>
                      <a:pt x="116" y="137"/>
                    </a:lnTo>
                    <a:lnTo>
                      <a:pt x="110" y="139"/>
                    </a:lnTo>
                    <a:lnTo>
                      <a:pt x="107" y="139"/>
                    </a:lnTo>
                    <a:lnTo>
                      <a:pt x="110" y="143"/>
                    </a:lnTo>
                    <a:lnTo>
                      <a:pt x="110" y="149"/>
                    </a:lnTo>
                    <a:lnTo>
                      <a:pt x="107" y="154"/>
                    </a:lnTo>
                    <a:lnTo>
                      <a:pt x="122" y="156"/>
                    </a:lnTo>
                    <a:lnTo>
                      <a:pt x="128" y="164"/>
                    </a:lnTo>
                    <a:lnTo>
                      <a:pt x="130" y="170"/>
                    </a:lnTo>
                    <a:lnTo>
                      <a:pt x="145" y="175"/>
                    </a:lnTo>
                    <a:lnTo>
                      <a:pt x="160" y="175"/>
                    </a:lnTo>
                    <a:lnTo>
                      <a:pt x="183" y="175"/>
                    </a:lnTo>
                    <a:lnTo>
                      <a:pt x="200" y="156"/>
                    </a:lnTo>
                    <a:lnTo>
                      <a:pt x="212" y="154"/>
                    </a:lnTo>
                    <a:lnTo>
                      <a:pt x="215" y="154"/>
                    </a:lnTo>
                    <a:lnTo>
                      <a:pt x="221" y="154"/>
                    </a:lnTo>
                    <a:lnTo>
                      <a:pt x="241" y="160"/>
                    </a:lnTo>
                    <a:lnTo>
                      <a:pt x="325" y="135"/>
                    </a:lnTo>
                    <a:lnTo>
                      <a:pt x="244" y="133"/>
                    </a:lnTo>
                    <a:lnTo>
                      <a:pt x="223" y="126"/>
                    </a:lnTo>
                    <a:lnTo>
                      <a:pt x="229" y="118"/>
                    </a:lnTo>
                    <a:lnTo>
                      <a:pt x="244" y="113"/>
                    </a:lnTo>
                    <a:lnTo>
                      <a:pt x="253" y="107"/>
                    </a:lnTo>
                    <a:lnTo>
                      <a:pt x="247" y="99"/>
                    </a:lnTo>
                    <a:lnTo>
                      <a:pt x="232" y="95"/>
                    </a:lnTo>
                    <a:lnTo>
                      <a:pt x="279" y="27"/>
                    </a:lnTo>
                    <a:lnTo>
                      <a:pt x="209" y="48"/>
                    </a:lnTo>
                    <a:lnTo>
                      <a:pt x="189" y="42"/>
                    </a:lnTo>
                    <a:lnTo>
                      <a:pt x="180" y="37"/>
                    </a:lnTo>
                    <a:lnTo>
                      <a:pt x="171" y="27"/>
                    </a:lnTo>
                    <a:lnTo>
                      <a:pt x="168" y="21"/>
                    </a:lnTo>
                    <a:lnTo>
                      <a:pt x="160" y="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0" name="Freeform 122"/>
              <p:cNvSpPr>
                <a:spLocks/>
              </p:cNvSpPr>
              <p:nvPr/>
            </p:nvSpPr>
            <p:spPr bwMode="auto">
              <a:xfrm>
                <a:off x="1872" y="7538"/>
                <a:ext cx="88" cy="40"/>
              </a:xfrm>
              <a:custGeom>
                <a:avLst/>
                <a:gdLst>
                  <a:gd name="T0" fmla="*/ 56 w 88"/>
                  <a:gd name="T1" fmla="*/ 4 h 40"/>
                  <a:gd name="T2" fmla="*/ 0 w 88"/>
                  <a:gd name="T3" fmla="*/ 23 h 40"/>
                  <a:gd name="T4" fmla="*/ 0 w 88"/>
                  <a:gd name="T5" fmla="*/ 30 h 40"/>
                  <a:gd name="T6" fmla="*/ 18 w 88"/>
                  <a:gd name="T7" fmla="*/ 40 h 40"/>
                  <a:gd name="T8" fmla="*/ 35 w 88"/>
                  <a:gd name="T9" fmla="*/ 34 h 40"/>
                  <a:gd name="T10" fmla="*/ 53 w 88"/>
                  <a:gd name="T11" fmla="*/ 29 h 40"/>
                  <a:gd name="T12" fmla="*/ 67 w 88"/>
                  <a:gd name="T13" fmla="*/ 19 h 40"/>
                  <a:gd name="T14" fmla="*/ 88 w 88"/>
                  <a:gd name="T15" fmla="*/ 11 h 40"/>
                  <a:gd name="T16" fmla="*/ 85 w 88"/>
                  <a:gd name="T17" fmla="*/ 8 h 40"/>
                  <a:gd name="T18" fmla="*/ 79 w 88"/>
                  <a:gd name="T19" fmla="*/ 2 h 40"/>
                  <a:gd name="T20" fmla="*/ 67 w 88"/>
                  <a:gd name="T21" fmla="*/ 0 h 40"/>
                  <a:gd name="T22" fmla="*/ 56 w 88"/>
                  <a:gd name="T23" fmla="*/ 4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40">
                    <a:moveTo>
                      <a:pt x="56" y="4"/>
                    </a:moveTo>
                    <a:lnTo>
                      <a:pt x="0" y="23"/>
                    </a:lnTo>
                    <a:lnTo>
                      <a:pt x="0" y="30"/>
                    </a:lnTo>
                    <a:lnTo>
                      <a:pt x="18" y="40"/>
                    </a:lnTo>
                    <a:lnTo>
                      <a:pt x="35" y="34"/>
                    </a:lnTo>
                    <a:lnTo>
                      <a:pt x="53" y="29"/>
                    </a:lnTo>
                    <a:lnTo>
                      <a:pt x="67" y="19"/>
                    </a:lnTo>
                    <a:lnTo>
                      <a:pt x="88" y="11"/>
                    </a:lnTo>
                    <a:lnTo>
                      <a:pt x="85" y="8"/>
                    </a:lnTo>
                    <a:lnTo>
                      <a:pt x="79" y="2"/>
                    </a:lnTo>
                    <a:lnTo>
                      <a:pt x="67" y="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1" name="Freeform 123"/>
              <p:cNvSpPr>
                <a:spLocks/>
              </p:cNvSpPr>
              <p:nvPr/>
            </p:nvSpPr>
            <p:spPr bwMode="auto">
              <a:xfrm>
                <a:off x="1718" y="201"/>
                <a:ext cx="890" cy="7698"/>
              </a:xfrm>
              <a:custGeom>
                <a:avLst/>
                <a:gdLst>
                  <a:gd name="T0" fmla="*/ 724 w 890"/>
                  <a:gd name="T1" fmla="*/ 7347 h 7698"/>
                  <a:gd name="T2" fmla="*/ 803 w 890"/>
                  <a:gd name="T3" fmla="*/ 7052 h 7698"/>
                  <a:gd name="T4" fmla="*/ 765 w 890"/>
                  <a:gd name="T5" fmla="*/ 6683 h 7698"/>
                  <a:gd name="T6" fmla="*/ 768 w 890"/>
                  <a:gd name="T7" fmla="*/ 6451 h 7698"/>
                  <a:gd name="T8" fmla="*/ 809 w 890"/>
                  <a:gd name="T9" fmla="*/ 6204 h 7698"/>
                  <a:gd name="T10" fmla="*/ 840 w 890"/>
                  <a:gd name="T11" fmla="*/ 5953 h 7698"/>
                  <a:gd name="T12" fmla="*/ 826 w 890"/>
                  <a:gd name="T13" fmla="*/ 5818 h 7698"/>
                  <a:gd name="T14" fmla="*/ 782 w 890"/>
                  <a:gd name="T15" fmla="*/ 5558 h 7698"/>
                  <a:gd name="T16" fmla="*/ 756 w 890"/>
                  <a:gd name="T17" fmla="*/ 5290 h 7698"/>
                  <a:gd name="T18" fmla="*/ 765 w 890"/>
                  <a:gd name="T19" fmla="*/ 5075 h 7698"/>
                  <a:gd name="T20" fmla="*/ 753 w 890"/>
                  <a:gd name="T21" fmla="*/ 4368 h 7698"/>
                  <a:gd name="T22" fmla="*/ 745 w 890"/>
                  <a:gd name="T23" fmla="*/ 4127 h 7698"/>
                  <a:gd name="T24" fmla="*/ 654 w 890"/>
                  <a:gd name="T25" fmla="*/ 3811 h 7698"/>
                  <a:gd name="T26" fmla="*/ 669 w 890"/>
                  <a:gd name="T27" fmla="*/ 3634 h 7698"/>
                  <a:gd name="T28" fmla="*/ 861 w 890"/>
                  <a:gd name="T29" fmla="*/ 3461 h 7698"/>
                  <a:gd name="T30" fmla="*/ 817 w 890"/>
                  <a:gd name="T31" fmla="*/ 3644 h 7698"/>
                  <a:gd name="T32" fmla="*/ 840 w 890"/>
                  <a:gd name="T33" fmla="*/ 3927 h 7698"/>
                  <a:gd name="T34" fmla="*/ 878 w 890"/>
                  <a:gd name="T35" fmla="*/ 3602 h 7698"/>
                  <a:gd name="T36" fmla="*/ 881 w 890"/>
                  <a:gd name="T37" fmla="*/ 3275 h 7698"/>
                  <a:gd name="T38" fmla="*/ 838 w 890"/>
                  <a:gd name="T39" fmla="*/ 2956 h 7698"/>
                  <a:gd name="T40" fmla="*/ 669 w 890"/>
                  <a:gd name="T41" fmla="*/ 2935 h 7698"/>
                  <a:gd name="T42" fmla="*/ 736 w 890"/>
                  <a:gd name="T43" fmla="*/ 2021 h 7698"/>
                  <a:gd name="T44" fmla="*/ 593 w 890"/>
                  <a:gd name="T45" fmla="*/ 1897 h 7698"/>
                  <a:gd name="T46" fmla="*/ 591 w 890"/>
                  <a:gd name="T47" fmla="*/ 1620 h 7698"/>
                  <a:gd name="T48" fmla="*/ 602 w 890"/>
                  <a:gd name="T49" fmla="*/ 1384 h 7698"/>
                  <a:gd name="T50" fmla="*/ 718 w 890"/>
                  <a:gd name="T51" fmla="*/ 1125 h 7698"/>
                  <a:gd name="T52" fmla="*/ 713 w 890"/>
                  <a:gd name="T53" fmla="*/ 405 h 7698"/>
                  <a:gd name="T54" fmla="*/ 689 w 890"/>
                  <a:gd name="T55" fmla="*/ 662 h 7698"/>
                  <a:gd name="T56" fmla="*/ 602 w 890"/>
                  <a:gd name="T57" fmla="*/ 546 h 7698"/>
                  <a:gd name="T58" fmla="*/ 367 w 890"/>
                  <a:gd name="T59" fmla="*/ 53 h 7698"/>
                  <a:gd name="T60" fmla="*/ 61 w 890"/>
                  <a:gd name="T61" fmla="*/ 57 h 7698"/>
                  <a:gd name="T62" fmla="*/ 53 w 890"/>
                  <a:gd name="T63" fmla="*/ 365 h 7698"/>
                  <a:gd name="T64" fmla="*/ 82 w 890"/>
                  <a:gd name="T65" fmla="*/ 732 h 7698"/>
                  <a:gd name="T66" fmla="*/ 79 w 890"/>
                  <a:gd name="T67" fmla="*/ 1074 h 7698"/>
                  <a:gd name="T68" fmla="*/ 79 w 890"/>
                  <a:gd name="T69" fmla="*/ 1424 h 7698"/>
                  <a:gd name="T70" fmla="*/ 259 w 890"/>
                  <a:gd name="T71" fmla="*/ 1781 h 7698"/>
                  <a:gd name="T72" fmla="*/ 242 w 890"/>
                  <a:gd name="T73" fmla="*/ 2224 h 7698"/>
                  <a:gd name="T74" fmla="*/ 163 w 890"/>
                  <a:gd name="T75" fmla="*/ 2669 h 7698"/>
                  <a:gd name="T76" fmla="*/ 120 w 890"/>
                  <a:gd name="T77" fmla="*/ 2581 h 7698"/>
                  <a:gd name="T78" fmla="*/ 146 w 890"/>
                  <a:gd name="T79" fmla="*/ 2924 h 7698"/>
                  <a:gd name="T80" fmla="*/ 157 w 890"/>
                  <a:gd name="T81" fmla="*/ 3239 h 7698"/>
                  <a:gd name="T82" fmla="*/ 120 w 890"/>
                  <a:gd name="T83" fmla="*/ 3627 h 7698"/>
                  <a:gd name="T84" fmla="*/ 70 w 890"/>
                  <a:gd name="T85" fmla="*/ 3743 h 7698"/>
                  <a:gd name="T86" fmla="*/ 96 w 890"/>
                  <a:gd name="T87" fmla="*/ 3775 h 7698"/>
                  <a:gd name="T88" fmla="*/ 76 w 890"/>
                  <a:gd name="T89" fmla="*/ 4104 h 7698"/>
                  <a:gd name="T90" fmla="*/ 117 w 890"/>
                  <a:gd name="T91" fmla="*/ 4387 h 7698"/>
                  <a:gd name="T92" fmla="*/ 134 w 890"/>
                  <a:gd name="T93" fmla="*/ 4630 h 7698"/>
                  <a:gd name="T94" fmla="*/ 207 w 890"/>
                  <a:gd name="T95" fmla="*/ 4935 h 7698"/>
                  <a:gd name="T96" fmla="*/ 279 w 890"/>
                  <a:gd name="T97" fmla="*/ 5225 h 7698"/>
                  <a:gd name="T98" fmla="*/ 364 w 890"/>
                  <a:gd name="T99" fmla="*/ 5615 h 7698"/>
                  <a:gd name="T100" fmla="*/ 515 w 890"/>
                  <a:gd name="T101" fmla="*/ 6014 h 7698"/>
                  <a:gd name="T102" fmla="*/ 527 w 890"/>
                  <a:gd name="T103" fmla="*/ 6396 h 7698"/>
                  <a:gd name="T104" fmla="*/ 524 w 890"/>
                  <a:gd name="T105" fmla="*/ 6704 h 7698"/>
                  <a:gd name="T106" fmla="*/ 509 w 890"/>
                  <a:gd name="T107" fmla="*/ 6970 h 7698"/>
                  <a:gd name="T108" fmla="*/ 550 w 890"/>
                  <a:gd name="T109" fmla="*/ 7118 h 7698"/>
                  <a:gd name="T110" fmla="*/ 570 w 890"/>
                  <a:gd name="T111" fmla="*/ 6373 h 7698"/>
                  <a:gd name="T112" fmla="*/ 605 w 890"/>
                  <a:gd name="T113" fmla="*/ 6050 h 7698"/>
                  <a:gd name="T114" fmla="*/ 675 w 890"/>
                  <a:gd name="T115" fmla="*/ 6189 h 7698"/>
                  <a:gd name="T116" fmla="*/ 678 w 890"/>
                  <a:gd name="T117" fmla="*/ 6459 h 7698"/>
                  <a:gd name="T118" fmla="*/ 672 w 890"/>
                  <a:gd name="T119" fmla="*/ 6729 h 7698"/>
                  <a:gd name="T120" fmla="*/ 727 w 890"/>
                  <a:gd name="T121" fmla="*/ 7037 h 7698"/>
                  <a:gd name="T122" fmla="*/ 681 w 890"/>
                  <a:gd name="T123" fmla="*/ 7366 h 7698"/>
                  <a:gd name="T124" fmla="*/ 649 w 890"/>
                  <a:gd name="T125" fmla="*/ 7611 h 769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0" h="7698">
                    <a:moveTo>
                      <a:pt x="721" y="7696"/>
                    </a:moveTo>
                    <a:lnTo>
                      <a:pt x="727" y="7693"/>
                    </a:lnTo>
                    <a:lnTo>
                      <a:pt x="739" y="7689"/>
                    </a:lnTo>
                    <a:lnTo>
                      <a:pt x="727" y="7668"/>
                    </a:lnTo>
                    <a:lnTo>
                      <a:pt x="721" y="7651"/>
                    </a:lnTo>
                    <a:lnTo>
                      <a:pt x="715" y="7630"/>
                    </a:lnTo>
                    <a:lnTo>
                      <a:pt x="715" y="7613"/>
                    </a:lnTo>
                    <a:lnTo>
                      <a:pt x="715" y="7594"/>
                    </a:lnTo>
                    <a:lnTo>
                      <a:pt x="715" y="7575"/>
                    </a:lnTo>
                    <a:lnTo>
                      <a:pt x="718" y="7556"/>
                    </a:lnTo>
                    <a:lnTo>
                      <a:pt x="721" y="7539"/>
                    </a:lnTo>
                    <a:lnTo>
                      <a:pt x="721" y="7518"/>
                    </a:lnTo>
                    <a:lnTo>
                      <a:pt x="724" y="7501"/>
                    </a:lnTo>
                    <a:lnTo>
                      <a:pt x="724" y="7480"/>
                    </a:lnTo>
                    <a:lnTo>
                      <a:pt x="727" y="7463"/>
                    </a:lnTo>
                    <a:lnTo>
                      <a:pt x="724" y="7444"/>
                    </a:lnTo>
                    <a:lnTo>
                      <a:pt x="724" y="7425"/>
                    </a:lnTo>
                    <a:lnTo>
                      <a:pt x="718" y="7406"/>
                    </a:lnTo>
                    <a:lnTo>
                      <a:pt x="715" y="7388"/>
                    </a:lnTo>
                    <a:lnTo>
                      <a:pt x="715" y="7373"/>
                    </a:lnTo>
                    <a:lnTo>
                      <a:pt x="721" y="7360"/>
                    </a:lnTo>
                    <a:lnTo>
                      <a:pt x="724" y="7347"/>
                    </a:lnTo>
                    <a:lnTo>
                      <a:pt x="730" y="7335"/>
                    </a:lnTo>
                    <a:lnTo>
                      <a:pt x="733" y="7322"/>
                    </a:lnTo>
                    <a:lnTo>
                      <a:pt x="742" y="7309"/>
                    </a:lnTo>
                    <a:lnTo>
                      <a:pt x="745" y="7297"/>
                    </a:lnTo>
                    <a:lnTo>
                      <a:pt x="753" y="7286"/>
                    </a:lnTo>
                    <a:lnTo>
                      <a:pt x="756" y="7272"/>
                    </a:lnTo>
                    <a:lnTo>
                      <a:pt x="762" y="7261"/>
                    </a:lnTo>
                    <a:lnTo>
                      <a:pt x="768" y="7250"/>
                    </a:lnTo>
                    <a:lnTo>
                      <a:pt x="774" y="7238"/>
                    </a:lnTo>
                    <a:lnTo>
                      <a:pt x="777" y="7227"/>
                    </a:lnTo>
                    <a:lnTo>
                      <a:pt x="782" y="7215"/>
                    </a:lnTo>
                    <a:lnTo>
                      <a:pt x="785" y="7204"/>
                    </a:lnTo>
                    <a:lnTo>
                      <a:pt x="791" y="7193"/>
                    </a:lnTo>
                    <a:lnTo>
                      <a:pt x="785" y="7187"/>
                    </a:lnTo>
                    <a:lnTo>
                      <a:pt x="774" y="7181"/>
                    </a:lnTo>
                    <a:lnTo>
                      <a:pt x="771" y="7162"/>
                    </a:lnTo>
                    <a:lnTo>
                      <a:pt x="771" y="7143"/>
                    </a:lnTo>
                    <a:lnTo>
                      <a:pt x="774" y="7124"/>
                    </a:lnTo>
                    <a:lnTo>
                      <a:pt x="779" y="7107"/>
                    </a:lnTo>
                    <a:lnTo>
                      <a:pt x="785" y="7088"/>
                    </a:lnTo>
                    <a:lnTo>
                      <a:pt x="794" y="7071"/>
                    </a:lnTo>
                    <a:lnTo>
                      <a:pt x="803" y="7052"/>
                    </a:lnTo>
                    <a:lnTo>
                      <a:pt x="811" y="7035"/>
                    </a:lnTo>
                    <a:lnTo>
                      <a:pt x="817" y="7016"/>
                    </a:lnTo>
                    <a:lnTo>
                      <a:pt x="826" y="6997"/>
                    </a:lnTo>
                    <a:lnTo>
                      <a:pt x="832" y="6978"/>
                    </a:lnTo>
                    <a:lnTo>
                      <a:pt x="840" y="6961"/>
                    </a:lnTo>
                    <a:lnTo>
                      <a:pt x="843" y="6942"/>
                    </a:lnTo>
                    <a:lnTo>
                      <a:pt x="849" y="6925"/>
                    </a:lnTo>
                    <a:lnTo>
                      <a:pt x="852" y="6908"/>
                    </a:lnTo>
                    <a:lnTo>
                      <a:pt x="855" y="6890"/>
                    </a:lnTo>
                    <a:lnTo>
                      <a:pt x="858" y="6879"/>
                    </a:lnTo>
                    <a:lnTo>
                      <a:pt x="861" y="6868"/>
                    </a:lnTo>
                    <a:lnTo>
                      <a:pt x="861" y="6858"/>
                    </a:lnTo>
                    <a:lnTo>
                      <a:pt x="864" y="6850"/>
                    </a:lnTo>
                    <a:lnTo>
                      <a:pt x="861" y="6833"/>
                    </a:lnTo>
                    <a:lnTo>
                      <a:pt x="855" y="6816"/>
                    </a:lnTo>
                    <a:lnTo>
                      <a:pt x="838" y="6811"/>
                    </a:lnTo>
                    <a:lnTo>
                      <a:pt x="817" y="6811"/>
                    </a:lnTo>
                    <a:lnTo>
                      <a:pt x="803" y="6801"/>
                    </a:lnTo>
                    <a:lnTo>
                      <a:pt x="800" y="6788"/>
                    </a:lnTo>
                    <a:lnTo>
                      <a:pt x="788" y="6784"/>
                    </a:lnTo>
                    <a:lnTo>
                      <a:pt x="774" y="6778"/>
                    </a:lnTo>
                    <a:lnTo>
                      <a:pt x="765" y="6683"/>
                    </a:lnTo>
                    <a:lnTo>
                      <a:pt x="753" y="6679"/>
                    </a:lnTo>
                    <a:lnTo>
                      <a:pt x="745" y="6678"/>
                    </a:lnTo>
                    <a:lnTo>
                      <a:pt x="742" y="6666"/>
                    </a:lnTo>
                    <a:lnTo>
                      <a:pt x="739" y="6655"/>
                    </a:lnTo>
                    <a:lnTo>
                      <a:pt x="739" y="6643"/>
                    </a:lnTo>
                    <a:lnTo>
                      <a:pt x="739" y="6632"/>
                    </a:lnTo>
                    <a:lnTo>
                      <a:pt x="739" y="6621"/>
                    </a:lnTo>
                    <a:lnTo>
                      <a:pt x="739" y="6609"/>
                    </a:lnTo>
                    <a:lnTo>
                      <a:pt x="742" y="6598"/>
                    </a:lnTo>
                    <a:lnTo>
                      <a:pt x="745" y="6586"/>
                    </a:lnTo>
                    <a:lnTo>
                      <a:pt x="745" y="6575"/>
                    </a:lnTo>
                    <a:lnTo>
                      <a:pt x="745" y="6563"/>
                    </a:lnTo>
                    <a:lnTo>
                      <a:pt x="747" y="6552"/>
                    </a:lnTo>
                    <a:lnTo>
                      <a:pt x="750" y="6541"/>
                    </a:lnTo>
                    <a:lnTo>
                      <a:pt x="750" y="6529"/>
                    </a:lnTo>
                    <a:lnTo>
                      <a:pt x="753" y="6518"/>
                    </a:lnTo>
                    <a:lnTo>
                      <a:pt x="756" y="6506"/>
                    </a:lnTo>
                    <a:lnTo>
                      <a:pt x="762" y="6497"/>
                    </a:lnTo>
                    <a:lnTo>
                      <a:pt x="762" y="6486"/>
                    </a:lnTo>
                    <a:lnTo>
                      <a:pt x="765" y="6474"/>
                    </a:lnTo>
                    <a:lnTo>
                      <a:pt x="765" y="6463"/>
                    </a:lnTo>
                    <a:lnTo>
                      <a:pt x="768" y="6451"/>
                    </a:lnTo>
                    <a:lnTo>
                      <a:pt x="768" y="6440"/>
                    </a:lnTo>
                    <a:lnTo>
                      <a:pt x="771" y="6429"/>
                    </a:lnTo>
                    <a:lnTo>
                      <a:pt x="774" y="6417"/>
                    </a:lnTo>
                    <a:lnTo>
                      <a:pt x="777" y="6408"/>
                    </a:lnTo>
                    <a:lnTo>
                      <a:pt x="777" y="6396"/>
                    </a:lnTo>
                    <a:lnTo>
                      <a:pt x="777" y="6385"/>
                    </a:lnTo>
                    <a:lnTo>
                      <a:pt x="777" y="6373"/>
                    </a:lnTo>
                    <a:lnTo>
                      <a:pt x="779" y="6362"/>
                    </a:lnTo>
                    <a:lnTo>
                      <a:pt x="779" y="6351"/>
                    </a:lnTo>
                    <a:lnTo>
                      <a:pt x="779" y="6339"/>
                    </a:lnTo>
                    <a:lnTo>
                      <a:pt x="779" y="6328"/>
                    </a:lnTo>
                    <a:lnTo>
                      <a:pt x="779" y="6318"/>
                    </a:lnTo>
                    <a:lnTo>
                      <a:pt x="779" y="6305"/>
                    </a:lnTo>
                    <a:lnTo>
                      <a:pt x="782" y="6294"/>
                    </a:lnTo>
                    <a:lnTo>
                      <a:pt x="785" y="6282"/>
                    </a:lnTo>
                    <a:lnTo>
                      <a:pt x="788" y="6271"/>
                    </a:lnTo>
                    <a:lnTo>
                      <a:pt x="791" y="6259"/>
                    </a:lnTo>
                    <a:lnTo>
                      <a:pt x="794" y="6248"/>
                    </a:lnTo>
                    <a:lnTo>
                      <a:pt x="797" y="6237"/>
                    </a:lnTo>
                    <a:lnTo>
                      <a:pt x="803" y="6227"/>
                    </a:lnTo>
                    <a:lnTo>
                      <a:pt x="803" y="6216"/>
                    </a:lnTo>
                    <a:lnTo>
                      <a:pt x="809" y="6204"/>
                    </a:lnTo>
                    <a:lnTo>
                      <a:pt x="809" y="6193"/>
                    </a:lnTo>
                    <a:lnTo>
                      <a:pt x="814" y="6183"/>
                    </a:lnTo>
                    <a:lnTo>
                      <a:pt x="820" y="6162"/>
                    </a:lnTo>
                    <a:lnTo>
                      <a:pt x="829" y="6143"/>
                    </a:lnTo>
                    <a:lnTo>
                      <a:pt x="829" y="6132"/>
                    </a:lnTo>
                    <a:lnTo>
                      <a:pt x="832" y="6121"/>
                    </a:lnTo>
                    <a:lnTo>
                      <a:pt x="832" y="6109"/>
                    </a:lnTo>
                    <a:lnTo>
                      <a:pt x="835" y="6100"/>
                    </a:lnTo>
                    <a:lnTo>
                      <a:pt x="835" y="6088"/>
                    </a:lnTo>
                    <a:lnTo>
                      <a:pt x="838" y="6079"/>
                    </a:lnTo>
                    <a:lnTo>
                      <a:pt x="840" y="6067"/>
                    </a:lnTo>
                    <a:lnTo>
                      <a:pt x="843" y="6058"/>
                    </a:lnTo>
                    <a:lnTo>
                      <a:pt x="840" y="6046"/>
                    </a:lnTo>
                    <a:lnTo>
                      <a:pt x="840" y="6035"/>
                    </a:lnTo>
                    <a:lnTo>
                      <a:pt x="840" y="6024"/>
                    </a:lnTo>
                    <a:lnTo>
                      <a:pt x="840" y="6014"/>
                    </a:lnTo>
                    <a:lnTo>
                      <a:pt x="838" y="6003"/>
                    </a:lnTo>
                    <a:lnTo>
                      <a:pt x="838" y="5991"/>
                    </a:lnTo>
                    <a:lnTo>
                      <a:pt x="835" y="5980"/>
                    </a:lnTo>
                    <a:lnTo>
                      <a:pt x="835" y="5970"/>
                    </a:lnTo>
                    <a:lnTo>
                      <a:pt x="838" y="5959"/>
                    </a:lnTo>
                    <a:lnTo>
                      <a:pt x="840" y="5953"/>
                    </a:lnTo>
                    <a:lnTo>
                      <a:pt x="826" y="5927"/>
                    </a:lnTo>
                    <a:lnTo>
                      <a:pt x="814" y="5900"/>
                    </a:lnTo>
                    <a:lnTo>
                      <a:pt x="797" y="5898"/>
                    </a:lnTo>
                    <a:lnTo>
                      <a:pt x="779" y="5893"/>
                    </a:lnTo>
                    <a:lnTo>
                      <a:pt x="774" y="5885"/>
                    </a:lnTo>
                    <a:lnTo>
                      <a:pt x="765" y="5883"/>
                    </a:lnTo>
                    <a:lnTo>
                      <a:pt x="753" y="5881"/>
                    </a:lnTo>
                    <a:lnTo>
                      <a:pt x="747" y="5875"/>
                    </a:lnTo>
                    <a:lnTo>
                      <a:pt x="730" y="5883"/>
                    </a:lnTo>
                    <a:lnTo>
                      <a:pt x="713" y="5885"/>
                    </a:lnTo>
                    <a:lnTo>
                      <a:pt x="721" y="5843"/>
                    </a:lnTo>
                    <a:lnTo>
                      <a:pt x="730" y="5839"/>
                    </a:lnTo>
                    <a:lnTo>
                      <a:pt x="739" y="5847"/>
                    </a:lnTo>
                    <a:lnTo>
                      <a:pt x="730" y="5837"/>
                    </a:lnTo>
                    <a:lnTo>
                      <a:pt x="727" y="5828"/>
                    </a:lnTo>
                    <a:lnTo>
                      <a:pt x="742" y="5824"/>
                    </a:lnTo>
                    <a:lnTo>
                      <a:pt x="759" y="5828"/>
                    </a:lnTo>
                    <a:lnTo>
                      <a:pt x="777" y="5830"/>
                    </a:lnTo>
                    <a:lnTo>
                      <a:pt x="794" y="5834"/>
                    </a:lnTo>
                    <a:lnTo>
                      <a:pt x="803" y="5832"/>
                    </a:lnTo>
                    <a:lnTo>
                      <a:pt x="817" y="5830"/>
                    </a:lnTo>
                    <a:lnTo>
                      <a:pt x="826" y="5818"/>
                    </a:lnTo>
                    <a:lnTo>
                      <a:pt x="826" y="5809"/>
                    </a:lnTo>
                    <a:lnTo>
                      <a:pt x="817" y="5796"/>
                    </a:lnTo>
                    <a:lnTo>
                      <a:pt x="811" y="5784"/>
                    </a:lnTo>
                    <a:lnTo>
                      <a:pt x="826" y="5759"/>
                    </a:lnTo>
                    <a:lnTo>
                      <a:pt x="809" y="5739"/>
                    </a:lnTo>
                    <a:lnTo>
                      <a:pt x="791" y="5670"/>
                    </a:lnTo>
                    <a:lnTo>
                      <a:pt x="797" y="5659"/>
                    </a:lnTo>
                    <a:lnTo>
                      <a:pt x="791" y="5647"/>
                    </a:lnTo>
                    <a:lnTo>
                      <a:pt x="782" y="5647"/>
                    </a:lnTo>
                    <a:lnTo>
                      <a:pt x="774" y="5651"/>
                    </a:lnTo>
                    <a:lnTo>
                      <a:pt x="762" y="5640"/>
                    </a:lnTo>
                    <a:lnTo>
                      <a:pt x="762" y="5626"/>
                    </a:lnTo>
                    <a:lnTo>
                      <a:pt x="750" y="5628"/>
                    </a:lnTo>
                    <a:lnTo>
                      <a:pt x="739" y="5634"/>
                    </a:lnTo>
                    <a:lnTo>
                      <a:pt x="724" y="5630"/>
                    </a:lnTo>
                    <a:lnTo>
                      <a:pt x="715" y="5623"/>
                    </a:lnTo>
                    <a:lnTo>
                      <a:pt x="721" y="5607"/>
                    </a:lnTo>
                    <a:lnTo>
                      <a:pt x="736" y="5598"/>
                    </a:lnTo>
                    <a:lnTo>
                      <a:pt x="756" y="5588"/>
                    </a:lnTo>
                    <a:lnTo>
                      <a:pt x="782" y="5583"/>
                    </a:lnTo>
                    <a:lnTo>
                      <a:pt x="782" y="5569"/>
                    </a:lnTo>
                    <a:lnTo>
                      <a:pt x="782" y="5558"/>
                    </a:lnTo>
                    <a:lnTo>
                      <a:pt x="782" y="5545"/>
                    </a:lnTo>
                    <a:lnTo>
                      <a:pt x="782" y="5533"/>
                    </a:lnTo>
                    <a:lnTo>
                      <a:pt x="782" y="5520"/>
                    </a:lnTo>
                    <a:lnTo>
                      <a:pt x="782" y="5509"/>
                    </a:lnTo>
                    <a:lnTo>
                      <a:pt x="782" y="5497"/>
                    </a:lnTo>
                    <a:lnTo>
                      <a:pt x="782" y="5486"/>
                    </a:lnTo>
                    <a:lnTo>
                      <a:pt x="779" y="5472"/>
                    </a:lnTo>
                    <a:lnTo>
                      <a:pt x="779" y="5461"/>
                    </a:lnTo>
                    <a:lnTo>
                      <a:pt x="779" y="5448"/>
                    </a:lnTo>
                    <a:lnTo>
                      <a:pt x="779" y="5436"/>
                    </a:lnTo>
                    <a:lnTo>
                      <a:pt x="777" y="5423"/>
                    </a:lnTo>
                    <a:lnTo>
                      <a:pt x="777" y="5412"/>
                    </a:lnTo>
                    <a:lnTo>
                      <a:pt x="777" y="5400"/>
                    </a:lnTo>
                    <a:lnTo>
                      <a:pt x="777" y="5389"/>
                    </a:lnTo>
                    <a:lnTo>
                      <a:pt x="774" y="5376"/>
                    </a:lnTo>
                    <a:lnTo>
                      <a:pt x="771" y="5362"/>
                    </a:lnTo>
                    <a:lnTo>
                      <a:pt x="768" y="5349"/>
                    </a:lnTo>
                    <a:lnTo>
                      <a:pt x="765" y="5338"/>
                    </a:lnTo>
                    <a:lnTo>
                      <a:pt x="762" y="5324"/>
                    </a:lnTo>
                    <a:lnTo>
                      <a:pt x="759" y="5313"/>
                    </a:lnTo>
                    <a:lnTo>
                      <a:pt x="756" y="5301"/>
                    </a:lnTo>
                    <a:lnTo>
                      <a:pt x="756" y="5290"/>
                    </a:lnTo>
                    <a:lnTo>
                      <a:pt x="750" y="5277"/>
                    </a:lnTo>
                    <a:lnTo>
                      <a:pt x="747" y="5265"/>
                    </a:lnTo>
                    <a:lnTo>
                      <a:pt x="745" y="5252"/>
                    </a:lnTo>
                    <a:lnTo>
                      <a:pt x="742" y="5241"/>
                    </a:lnTo>
                    <a:lnTo>
                      <a:pt x="736" y="5229"/>
                    </a:lnTo>
                    <a:lnTo>
                      <a:pt x="733" y="5218"/>
                    </a:lnTo>
                    <a:lnTo>
                      <a:pt x="730" y="5206"/>
                    </a:lnTo>
                    <a:lnTo>
                      <a:pt x="727" y="5195"/>
                    </a:lnTo>
                    <a:lnTo>
                      <a:pt x="710" y="5191"/>
                    </a:lnTo>
                    <a:lnTo>
                      <a:pt x="698" y="5185"/>
                    </a:lnTo>
                    <a:lnTo>
                      <a:pt x="710" y="5176"/>
                    </a:lnTo>
                    <a:lnTo>
                      <a:pt x="707" y="5165"/>
                    </a:lnTo>
                    <a:lnTo>
                      <a:pt x="695" y="5163"/>
                    </a:lnTo>
                    <a:lnTo>
                      <a:pt x="684" y="5163"/>
                    </a:lnTo>
                    <a:lnTo>
                      <a:pt x="684" y="5142"/>
                    </a:lnTo>
                    <a:lnTo>
                      <a:pt x="692" y="5138"/>
                    </a:lnTo>
                    <a:lnTo>
                      <a:pt x="704" y="5142"/>
                    </a:lnTo>
                    <a:lnTo>
                      <a:pt x="718" y="5138"/>
                    </a:lnTo>
                    <a:lnTo>
                      <a:pt x="736" y="5138"/>
                    </a:lnTo>
                    <a:lnTo>
                      <a:pt x="739" y="5121"/>
                    </a:lnTo>
                    <a:lnTo>
                      <a:pt x="736" y="5106"/>
                    </a:lnTo>
                    <a:lnTo>
                      <a:pt x="765" y="5075"/>
                    </a:lnTo>
                    <a:lnTo>
                      <a:pt x="777" y="4952"/>
                    </a:lnTo>
                    <a:lnTo>
                      <a:pt x="765" y="4632"/>
                    </a:lnTo>
                    <a:lnTo>
                      <a:pt x="774" y="4554"/>
                    </a:lnTo>
                    <a:lnTo>
                      <a:pt x="774" y="4547"/>
                    </a:lnTo>
                    <a:lnTo>
                      <a:pt x="782" y="4541"/>
                    </a:lnTo>
                    <a:lnTo>
                      <a:pt x="771" y="4486"/>
                    </a:lnTo>
                    <a:lnTo>
                      <a:pt x="779" y="4475"/>
                    </a:lnTo>
                    <a:lnTo>
                      <a:pt x="779" y="4463"/>
                    </a:lnTo>
                    <a:lnTo>
                      <a:pt x="771" y="4450"/>
                    </a:lnTo>
                    <a:lnTo>
                      <a:pt x="756" y="4440"/>
                    </a:lnTo>
                    <a:lnTo>
                      <a:pt x="768" y="4423"/>
                    </a:lnTo>
                    <a:lnTo>
                      <a:pt x="762" y="4418"/>
                    </a:lnTo>
                    <a:lnTo>
                      <a:pt x="756" y="4412"/>
                    </a:lnTo>
                    <a:lnTo>
                      <a:pt x="762" y="4406"/>
                    </a:lnTo>
                    <a:lnTo>
                      <a:pt x="771" y="4400"/>
                    </a:lnTo>
                    <a:lnTo>
                      <a:pt x="765" y="4395"/>
                    </a:lnTo>
                    <a:lnTo>
                      <a:pt x="753" y="4389"/>
                    </a:lnTo>
                    <a:lnTo>
                      <a:pt x="762" y="4383"/>
                    </a:lnTo>
                    <a:lnTo>
                      <a:pt x="777" y="4378"/>
                    </a:lnTo>
                    <a:lnTo>
                      <a:pt x="771" y="4372"/>
                    </a:lnTo>
                    <a:lnTo>
                      <a:pt x="762" y="4370"/>
                    </a:lnTo>
                    <a:lnTo>
                      <a:pt x="753" y="4368"/>
                    </a:lnTo>
                    <a:lnTo>
                      <a:pt x="747" y="4366"/>
                    </a:lnTo>
                    <a:lnTo>
                      <a:pt x="745" y="4359"/>
                    </a:lnTo>
                    <a:lnTo>
                      <a:pt x="756" y="4353"/>
                    </a:lnTo>
                    <a:lnTo>
                      <a:pt x="736" y="4343"/>
                    </a:lnTo>
                    <a:lnTo>
                      <a:pt x="721" y="4328"/>
                    </a:lnTo>
                    <a:lnTo>
                      <a:pt x="724" y="4319"/>
                    </a:lnTo>
                    <a:lnTo>
                      <a:pt x="727" y="4311"/>
                    </a:lnTo>
                    <a:lnTo>
                      <a:pt x="715" y="4304"/>
                    </a:lnTo>
                    <a:lnTo>
                      <a:pt x="707" y="4302"/>
                    </a:lnTo>
                    <a:lnTo>
                      <a:pt x="692" y="4300"/>
                    </a:lnTo>
                    <a:lnTo>
                      <a:pt x="678" y="4300"/>
                    </a:lnTo>
                    <a:lnTo>
                      <a:pt x="669" y="4292"/>
                    </a:lnTo>
                    <a:lnTo>
                      <a:pt x="672" y="4285"/>
                    </a:lnTo>
                    <a:lnTo>
                      <a:pt x="678" y="4277"/>
                    </a:lnTo>
                    <a:lnTo>
                      <a:pt x="686" y="4271"/>
                    </a:lnTo>
                    <a:lnTo>
                      <a:pt x="730" y="4262"/>
                    </a:lnTo>
                    <a:lnTo>
                      <a:pt x="771" y="4260"/>
                    </a:lnTo>
                    <a:lnTo>
                      <a:pt x="753" y="4150"/>
                    </a:lnTo>
                    <a:lnTo>
                      <a:pt x="745" y="4146"/>
                    </a:lnTo>
                    <a:lnTo>
                      <a:pt x="739" y="4140"/>
                    </a:lnTo>
                    <a:lnTo>
                      <a:pt x="733" y="4131"/>
                    </a:lnTo>
                    <a:lnTo>
                      <a:pt x="745" y="4127"/>
                    </a:lnTo>
                    <a:lnTo>
                      <a:pt x="745" y="4123"/>
                    </a:lnTo>
                    <a:lnTo>
                      <a:pt x="736" y="4117"/>
                    </a:lnTo>
                    <a:lnTo>
                      <a:pt x="718" y="4110"/>
                    </a:lnTo>
                    <a:lnTo>
                      <a:pt x="713" y="4102"/>
                    </a:lnTo>
                    <a:lnTo>
                      <a:pt x="666" y="4085"/>
                    </a:lnTo>
                    <a:lnTo>
                      <a:pt x="663" y="4077"/>
                    </a:lnTo>
                    <a:lnTo>
                      <a:pt x="663" y="4070"/>
                    </a:lnTo>
                    <a:lnTo>
                      <a:pt x="652" y="4070"/>
                    </a:lnTo>
                    <a:lnTo>
                      <a:pt x="640" y="4068"/>
                    </a:lnTo>
                    <a:lnTo>
                      <a:pt x="637" y="4062"/>
                    </a:lnTo>
                    <a:lnTo>
                      <a:pt x="643" y="4058"/>
                    </a:lnTo>
                    <a:lnTo>
                      <a:pt x="652" y="4055"/>
                    </a:lnTo>
                    <a:lnTo>
                      <a:pt x="663" y="4051"/>
                    </a:lnTo>
                    <a:lnTo>
                      <a:pt x="704" y="4005"/>
                    </a:lnTo>
                    <a:lnTo>
                      <a:pt x="695" y="3855"/>
                    </a:lnTo>
                    <a:lnTo>
                      <a:pt x="669" y="3836"/>
                    </a:lnTo>
                    <a:lnTo>
                      <a:pt x="675" y="3828"/>
                    </a:lnTo>
                    <a:lnTo>
                      <a:pt x="689" y="3825"/>
                    </a:lnTo>
                    <a:lnTo>
                      <a:pt x="675" y="3825"/>
                    </a:lnTo>
                    <a:lnTo>
                      <a:pt x="663" y="3828"/>
                    </a:lnTo>
                    <a:lnTo>
                      <a:pt x="652" y="3821"/>
                    </a:lnTo>
                    <a:lnTo>
                      <a:pt x="654" y="3811"/>
                    </a:lnTo>
                    <a:lnTo>
                      <a:pt x="660" y="3802"/>
                    </a:lnTo>
                    <a:lnTo>
                      <a:pt x="669" y="3794"/>
                    </a:lnTo>
                    <a:lnTo>
                      <a:pt x="678" y="3790"/>
                    </a:lnTo>
                    <a:lnTo>
                      <a:pt x="689" y="3783"/>
                    </a:lnTo>
                    <a:lnTo>
                      <a:pt x="625" y="3693"/>
                    </a:lnTo>
                    <a:lnTo>
                      <a:pt x="593" y="3667"/>
                    </a:lnTo>
                    <a:lnTo>
                      <a:pt x="579" y="3661"/>
                    </a:lnTo>
                    <a:lnTo>
                      <a:pt x="564" y="3652"/>
                    </a:lnTo>
                    <a:lnTo>
                      <a:pt x="544" y="3650"/>
                    </a:lnTo>
                    <a:lnTo>
                      <a:pt x="527" y="3659"/>
                    </a:lnTo>
                    <a:lnTo>
                      <a:pt x="506" y="3655"/>
                    </a:lnTo>
                    <a:lnTo>
                      <a:pt x="497" y="3648"/>
                    </a:lnTo>
                    <a:lnTo>
                      <a:pt x="486" y="3638"/>
                    </a:lnTo>
                    <a:lnTo>
                      <a:pt x="477" y="3631"/>
                    </a:lnTo>
                    <a:lnTo>
                      <a:pt x="497" y="3619"/>
                    </a:lnTo>
                    <a:lnTo>
                      <a:pt x="529" y="3617"/>
                    </a:lnTo>
                    <a:lnTo>
                      <a:pt x="544" y="3615"/>
                    </a:lnTo>
                    <a:lnTo>
                      <a:pt x="561" y="3615"/>
                    </a:lnTo>
                    <a:lnTo>
                      <a:pt x="576" y="3617"/>
                    </a:lnTo>
                    <a:lnTo>
                      <a:pt x="593" y="3621"/>
                    </a:lnTo>
                    <a:lnTo>
                      <a:pt x="628" y="3638"/>
                    </a:lnTo>
                    <a:lnTo>
                      <a:pt x="669" y="3634"/>
                    </a:lnTo>
                    <a:lnTo>
                      <a:pt x="715" y="3587"/>
                    </a:lnTo>
                    <a:lnTo>
                      <a:pt x="727" y="3585"/>
                    </a:lnTo>
                    <a:lnTo>
                      <a:pt x="747" y="3585"/>
                    </a:lnTo>
                    <a:lnTo>
                      <a:pt x="814" y="3395"/>
                    </a:lnTo>
                    <a:lnTo>
                      <a:pt x="806" y="3241"/>
                    </a:lnTo>
                    <a:lnTo>
                      <a:pt x="809" y="3233"/>
                    </a:lnTo>
                    <a:lnTo>
                      <a:pt x="823" y="3235"/>
                    </a:lnTo>
                    <a:lnTo>
                      <a:pt x="823" y="3249"/>
                    </a:lnTo>
                    <a:lnTo>
                      <a:pt x="823" y="3266"/>
                    </a:lnTo>
                    <a:lnTo>
                      <a:pt x="823" y="3279"/>
                    </a:lnTo>
                    <a:lnTo>
                      <a:pt x="826" y="3296"/>
                    </a:lnTo>
                    <a:lnTo>
                      <a:pt x="829" y="3311"/>
                    </a:lnTo>
                    <a:lnTo>
                      <a:pt x="832" y="3327"/>
                    </a:lnTo>
                    <a:lnTo>
                      <a:pt x="835" y="3342"/>
                    </a:lnTo>
                    <a:lnTo>
                      <a:pt x="840" y="3359"/>
                    </a:lnTo>
                    <a:lnTo>
                      <a:pt x="840" y="3372"/>
                    </a:lnTo>
                    <a:lnTo>
                      <a:pt x="846" y="3387"/>
                    </a:lnTo>
                    <a:lnTo>
                      <a:pt x="846" y="3403"/>
                    </a:lnTo>
                    <a:lnTo>
                      <a:pt x="852" y="3418"/>
                    </a:lnTo>
                    <a:lnTo>
                      <a:pt x="855" y="3431"/>
                    </a:lnTo>
                    <a:lnTo>
                      <a:pt x="858" y="3446"/>
                    </a:lnTo>
                    <a:lnTo>
                      <a:pt x="861" y="3461"/>
                    </a:lnTo>
                    <a:lnTo>
                      <a:pt x="867" y="3477"/>
                    </a:lnTo>
                    <a:lnTo>
                      <a:pt x="855" y="3484"/>
                    </a:lnTo>
                    <a:lnTo>
                      <a:pt x="852" y="3486"/>
                    </a:lnTo>
                    <a:lnTo>
                      <a:pt x="840" y="3482"/>
                    </a:lnTo>
                    <a:lnTo>
                      <a:pt x="840" y="3475"/>
                    </a:lnTo>
                    <a:lnTo>
                      <a:pt x="838" y="3467"/>
                    </a:lnTo>
                    <a:lnTo>
                      <a:pt x="832" y="3463"/>
                    </a:lnTo>
                    <a:lnTo>
                      <a:pt x="817" y="3465"/>
                    </a:lnTo>
                    <a:lnTo>
                      <a:pt x="814" y="3469"/>
                    </a:lnTo>
                    <a:lnTo>
                      <a:pt x="814" y="3480"/>
                    </a:lnTo>
                    <a:lnTo>
                      <a:pt x="814" y="3496"/>
                    </a:lnTo>
                    <a:lnTo>
                      <a:pt x="814" y="3507"/>
                    </a:lnTo>
                    <a:lnTo>
                      <a:pt x="814" y="3522"/>
                    </a:lnTo>
                    <a:lnTo>
                      <a:pt x="814" y="3536"/>
                    </a:lnTo>
                    <a:lnTo>
                      <a:pt x="814" y="3549"/>
                    </a:lnTo>
                    <a:lnTo>
                      <a:pt x="814" y="3562"/>
                    </a:lnTo>
                    <a:lnTo>
                      <a:pt x="817" y="3577"/>
                    </a:lnTo>
                    <a:lnTo>
                      <a:pt x="817" y="3589"/>
                    </a:lnTo>
                    <a:lnTo>
                      <a:pt x="817" y="3604"/>
                    </a:lnTo>
                    <a:lnTo>
                      <a:pt x="817" y="3615"/>
                    </a:lnTo>
                    <a:lnTo>
                      <a:pt x="817" y="3631"/>
                    </a:lnTo>
                    <a:lnTo>
                      <a:pt x="817" y="3644"/>
                    </a:lnTo>
                    <a:lnTo>
                      <a:pt x="817" y="3659"/>
                    </a:lnTo>
                    <a:lnTo>
                      <a:pt x="817" y="3672"/>
                    </a:lnTo>
                    <a:lnTo>
                      <a:pt x="820" y="3688"/>
                    </a:lnTo>
                    <a:lnTo>
                      <a:pt x="820" y="3699"/>
                    </a:lnTo>
                    <a:lnTo>
                      <a:pt x="820" y="3714"/>
                    </a:lnTo>
                    <a:lnTo>
                      <a:pt x="820" y="3728"/>
                    </a:lnTo>
                    <a:lnTo>
                      <a:pt x="820" y="3743"/>
                    </a:lnTo>
                    <a:lnTo>
                      <a:pt x="820" y="3754"/>
                    </a:lnTo>
                    <a:lnTo>
                      <a:pt x="820" y="3769"/>
                    </a:lnTo>
                    <a:lnTo>
                      <a:pt x="820" y="3783"/>
                    </a:lnTo>
                    <a:lnTo>
                      <a:pt x="820" y="3798"/>
                    </a:lnTo>
                    <a:lnTo>
                      <a:pt x="817" y="3811"/>
                    </a:lnTo>
                    <a:lnTo>
                      <a:pt x="817" y="3825"/>
                    </a:lnTo>
                    <a:lnTo>
                      <a:pt x="817" y="3838"/>
                    </a:lnTo>
                    <a:lnTo>
                      <a:pt x="817" y="3853"/>
                    </a:lnTo>
                    <a:lnTo>
                      <a:pt x="814" y="3866"/>
                    </a:lnTo>
                    <a:lnTo>
                      <a:pt x="814" y="3882"/>
                    </a:lnTo>
                    <a:lnTo>
                      <a:pt x="814" y="3895"/>
                    </a:lnTo>
                    <a:lnTo>
                      <a:pt x="814" y="3910"/>
                    </a:lnTo>
                    <a:lnTo>
                      <a:pt x="820" y="3925"/>
                    </a:lnTo>
                    <a:lnTo>
                      <a:pt x="835" y="3937"/>
                    </a:lnTo>
                    <a:lnTo>
                      <a:pt x="840" y="3927"/>
                    </a:lnTo>
                    <a:lnTo>
                      <a:pt x="846" y="3918"/>
                    </a:lnTo>
                    <a:lnTo>
                      <a:pt x="849" y="3904"/>
                    </a:lnTo>
                    <a:lnTo>
                      <a:pt x="855" y="3893"/>
                    </a:lnTo>
                    <a:lnTo>
                      <a:pt x="855" y="3876"/>
                    </a:lnTo>
                    <a:lnTo>
                      <a:pt x="855" y="3861"/>
                    </a:lnTo>
                    <a:lnTo>
                      <a:pt x="858" y="3845"/>
                    </a:lnTo>
                    <a:lnTo>
                      <a:pt x="861" y="3830"/>
                    </a:lnTo>
                    <a:lnTo>
                      <a:pt x="861" y="3815"/>
                    </a:lnTo>
                    <a:lnTo>
                      <a:pt x="861" y="3800"/>
                    </a:lnTo>
                    <a:lnTo>
                      <a:pt x="864" y="3785"/>
                    </a:lnTo>
                    <a:lnTo>
                      <a:pt x="867" y="3771"/>
                    </a:lnTo>
                    <a:lnTo>
                      <a:pt x="867" y="3754"/>
                    </a:lnTo>
                    <a:lnTo>
                      <a:pt x="867" y="3739"/>
                    </a:lnTo>
                    <a:lnTo>
                      <a:pt x="870" y="3724"/>
                    </a:lnTo>
                    <a:lnTo>
                      <a:pt x="872" y="3709"/>
                    </a:lnTo>
                    <a:lnTo>
                      <a:pt x="872" y="3693"/>
                    </a:lnTo>
                    <a:lnTo>
                      <a:pt x="872" y="3678"/>
                    </a:lnTo>
                    <a:lnTo>
                      <a:pt x="875" y="3663"/>
                    </a:lnTo>
                    <a:lnTo>
                      <a:pt x="878" y="3650"/>
                    </a:lnTo>
                    <a:lnTo>
                      <a:pt x="878" y="3633"/>
                    </a:lnTo>
                    <a:lnTo>
                      <a:pt x="878" y="3619"/>
                    </a:lnTo>
                    <a:lnTo>
                      <a:pt x="878" y="3602"/>
                    </a:lnTo>
                    <a:lnTo>
                      <a:pt x="881" y="3589"/>
                    </a:lnTo>
                    <a:lnTo>
                      <a:pt x="881" y="3574"/>
                    </a:lnTo>
                    <a:lnTo>
                      <a:pt x="881" y="3558"/>
                    </a:lnTo>
                    <a:lnTo>
                      <a:pt x="881" y="3543"/>
                    </a:lnTo>
                    <a:lnTo>
                      <a:pt x="884" y="3530"/>
                    </a:lnTo>
                    <a:lnTo>
                      <a:pt x="884" y="3513"/>
                    </a:lnTo>
                    <a:lnTo>
                      <a:pt x="884" y="3500"/>
                    </a:lnTo>
                    <a:lnTo>
                      <a:pt x="884" y="3482"/>
                    </a:lnTo>
                    <a:lnTo>
                      <a:pt x="887" y="3469"/>
                    </a:lnTo>
                    <a:lnTo>
                      <a:pt x="887" y="3454"/>
                    </a:lnTo>
                    <a:lnTo>
                      <a:pt x="887" y="3441"/>
                    </a:lnTo>
                    <a:lnTo>
                      <a:pt x="887" y="3425"/>
                    </a:lnTo>
                    <a:lnTo>
                      <a:pt x="890" y="3412"/>
                    </a:lnTo>
                    <a:lnTo>
                      <a:pt x="887" y="3395"/>
                    </a:lnTo>
                    <a:lnTo>
                      <a:pt x="887" y="3382"/>
                    </a:lnTo>
                    <a:lnTo>
                      <a:pt x="887" y="3365"/>
                    </a:lnTo>
                    <a:lnTo>
                      <a:pt x="887" y="3351"/>
                    </a:lnTo>
                    <a:lnTo>
                      <a:pt x="884" y="3336"/>
                    </a:lnTo>
                    <a:lnTo>
                      <a:pt x="884" y="3321"/>
                    </a:lnTo>
                    <a:lnTo>
                      <a:pt x="884" y="3306"/>
                    </a:lnTo>
                    <a:lnTo>
                      <a:pt x="884" y="3292"/>
                    </a:lnTo>
                    <a:lnTo>
                      <a:pt x="881" y="3275"/>
                    </a:lnTo>
                    <a:lnTo>
                      <a:pt x="881" y="3262"/>
                    </a:lnTo>
                    <a:lnTo>
                      <a:pt x="878" y="3245"/>
                    </a:lnTo>
                    <a:lnTo>
                      <a:pt x="878" y="3231"/>
                    </a:lnTo>
                    <a:lnTo>
                      <a:pt x="875" y="3216"/>
                    </a:lnTo>
                    <a:lnTo>
                      <a:pt x="875" y="3203"/>
                    </a:lnTo>
                    <a:lnTo>
                      <a:pt x="875" y="3188"/>
                    </a:lnTo>
                    <a:lnTo>
                      <a:pt x="875" y="3174"/>
                    </a:lnTo>
                    <a:lnTo>
                      <a:pt x="872" y="3157"/>
                    </a:lnTo>
                    <a:lnTo>
                      <a:pt x="870" y="3144"/>
                    </a:lnTo>
                    <a:lnTo>
                      <a:pt x="867" y="3127"/>
                    </a:lnTo>
                    <a:lnTo>
                      <a:pt x="867" y="3114"/>
                    </a:lnTo>
                    <a:lnTo>
                      <a:pt x="864" y="3098"/>
                    </a:lnTo>
                    <a:lnTo>
                      <a:pt x="864" y="3085"/>
                    </a:lnTo>
                    <a:lnTo>
                      <a:pt x="861" y="3070"/>
                    </a:lnTo>
                    <a:lnTo>
                      <a:pt x="861" y="3057"/>
                    </a:lnTo>
                    <a:lnTo>
                      <a:pt x="855" y="3041"/>
                    </a:lnTo>
                    <a:lnTo>
                      <a:pt x="852" y="3028"/>
                    </a:lnTo>
                    <a:lnTo>
                      <a:pt x="849" y="3013"/>
                    </a:lnTo>
                    <a:lnTo>
                      <a:pt x="849" y="3000"/>
                    </a:lnTo>
                    <a:lnTo>
                      <a:pt x="843" y="2984"/>
                    </a:lnTo>
                    <a:lnTo>
                      <a:pt x="840" y="2971"/>
                    </a:lnTo>
                    <a:lnTo>
                      <a:pt x="838" y="2956"/>
                    </a:lnTo>
                    <a:lnTo>
                      <a:pt x="838" y="2943"/>
                    </a:lnTo>
                    <a:lnTo>
                      <a:pt x="823" y="2944"/>
                    </a:lnTo>
                    <a:lnTo>
                      <a:pt x="820" y="2952"/>
                    </a:lnTo>
                    <a:lnTo>
                      <a:pt x="820" y="2960"/>
                    </a:lnTo>
                    <a:lnTo>
                      <a:pt x="823" y="2969"/>
                    </a:lnTo>
                    <a:lnTo>
                      <a:pt x="817" y="2975"/>
                    </a:lnTo>
                    <a:lnTo>
                      <a:pt x="806" y="2975"/>
                    </a:lnTo>
                    <a:lnTo>
                      <a:pt x="785" y="2891"/>
                    </a:lnTo>
                    <a:lnTo>
                      <a:pt x="774" y="2884"/>
                    </a:lnTo>
                    <a:lnTo>
                      <a:pt x="756" y="2882"/>
                    </a:lnTo>
                    <a:lnTo>
                      <a:pt x="756" y="2983"/>
                    </a:lnTo>
                    <a:lnTo>
                      <a:pt x="739" y="2988"/>
                    </a:lnTo>
                    <a:lnTo>
                      <a:pt x="727" y="3000"/>
                    </a:lnTo>
                    <a:lnTo>
                      <a:pt x="684" y="3005"/>
                    </a:lnTo>
                    <a:lnTo>
                      <a:pt x="669" y="3005"/>
                    </a:lnTo>
                    <a:lnTo>
                      <a:pt x="660" y="3002"/>
                    </a:lnTo>
                    <a:lnTo>
                      <a:pt x="637" y="2973"/>
                    </a:lnTo>
                    <a:lnTo>
                      <a:pt x="628" y="2967"/>
                    </a:lnTo>
                    <a:lnTo>
                      <a:pt x="614" y="2963"/>
                    </a:lnTo>
                    <a:lnTo>
                      <a:pt x="622" y="2950"/>
                    </a:lnTo>
                    <a:lnTo>
                      <a:pt x="646" y="2943"/>
                    </a:lnTo>
                    <a:lnTo>
                      <a:pt x="669" y="2935"/>
                    </a:lnTo>
                    <a:lnTo>
                      <a:pt x="698" y="2927"/>
                    </a:lnTo>
                    <a:lnTo>
                      <a:pt x="695" y="2787"/>
                    </a:lnTo>
                    <a:lnTo>
                      <a:pt x="684" y="2753"/>
                    </a:lnTo>
                    <a:lnTo>
                      <a:pt x="707" y="2642"/>
                    </a:lnTo>
                    <a:lnTo>
                      <a:pt x="713" y="2637"/>
                    </a:lnTo>
                    <a:lnTo>
                      <a:pt x="713" y="2631"/>
                    </a:lnTo>
                    <a:lnTo>
                      <a:pt x="707" y="2621"/>
                    </a:lnTo>
                    <a:lnTo>
                      <a:pt x="707" y="2614"/>
                    </a:lnTo>
                    <a:lnTo>
                      <a:pt x="715" y="2610"/>
                    </a:lnTo>
                    <a:lnTo>
                      <a:pt x="727" y="2612"/>
                    </a:lnTo>
                    <a:lnTo>
                      <a:pt x="718" y="2606"/>
                    </a:lnTo>
                    <a:lnTo>
                      <a:pt x="713" y="2602"/>
                    </a:lnTo>
                    <a:lnTo>
                      <a:pt x="730" y="2528"/>
                    </a:lnTo>
                    <a:lnTo>
                      <a:pt x="721" y="2519"/>
                    </a:lnTo>
                    <a:lnTo>
                      <a:pt x="718" y="2511"/>
                    </a:lnTo>
                    <a:lnTo>
                      <a:pt x="724" y="2494"/>
                    </a:lnTo>
                    <a:lnTo>
                      <a:pt x="721" y="2477"/>
                    </a:lnTo>
                    <a:lnTo>
                      <a:pt x="727" y="2376"/>
                    </a:lnTo>
                    <a:lnTo>
                      <a:pt x="727" y="2370"/>
                    </a:lnTo>
                    <a:lnTo>
                      <a:pt x="739" y="2365"/>
                    </a:lnTo>
                    <a:lnTo>
                      <a:pt x="727" y="2023"/>
                    </a:lnTo>
                    <a:lnTo>
                      <a:pt x="736" y="2021"/>
                    </a:lnTo>
                    <a:lnTo>
                      <a:pt x="745" y="2019"/>
                    </a:lnTo>
                    <a:lnTo>
                      <a:pt x="736" y="2015"/>
                    </a:lnTo>
                    <a:lnTo>
                      <a:pt x="727" y="2013"/>
                    </a:lnTo>
                    <a:lnTo>
                      <a:pt x="724" y="1998"/>
                    </a:lnTo>
                    <a:lnTo>
                      <a:pt x="745" y="1983"/>
                    </a:lnTo>
                    <a:lnTo>
                      <a:pt x="721" y="1939"/>
                    </a:lnTo>
                    <a:lnTo>
                      <a:pt x="715" y="1935"/>
                    </a:lnTo>
                    <a:lnTo>
                      <a:pt x="710" y="1935"/>
                    </a:lnTo>
                    <a:lnTo>
                      <a:pt x="701" y="1931"/>
                    </a:lnTo>
                    <a:lnTo>
                      <a:pt x="704" y="1928"/>
                    </a:lnTo>
                    <a:lnTo>
                      <a:pt x="689" y="1929"/>
                    </a:lnTo>
                    <a:lnTo>
                      <a:pt x="678" y="1933"/>
                    </a:lnTo>
                    <a:lnTo>
                      <a:pt x="672" y="1939"/>
                    </a:lnTo>
                    <a:lnTo>
                      <a:pt x="678" y="1947"/>
                    </a:lnTo>
                    <a:lnTo>
                      <a:pt x="669" y="1954"/>
                    </a:lnTo>
                    <a:lnTo>
                      <a:pt x="657" y="1962"/>
                    </a:lnTo>
                    <a:lnTo>
                      <a:pt x="634" y="1956"/>
                    </a:lnTo>
                    <a:lnTo>
                      <a:pt x="617" y="1949"/>
                    </a:lnTo>
                    <a:lnTo>
                      <a:pt x="605" y="1935"/>
                    </a:lnTo>
                    <a:lnTo>
                      <a:pt x="596" y="1924"/>
                    </a:lnTo>
                    <a:lnTo>
                      <a:pt x="593" y="1910"/>
                    </a:lnTo>
                    <a:lnTo>
                      <a:pt x="593" y="1897"/>
                    </a:lnTo>
                    <a:lnTo>
                      <a:pt x="591" y="1884"/>
                    </a:lnTo>
                    <a:lnTo>
                      <a:pt x="591" y="1872"/>
                    </a:lnTo>
                    <a:lnTo>
                      <a:pt x="591" y="1859"/>
                    </a:lnTo>
                    <a:lnTo>
                      <a:pt x="591" y="1846"/>
                    </a:lnTo>
                    <a:lnTo>
                      <a:pt x="591" y="1833"/>
                    </a:lnTo>
                    <a:lnTo>
                      <a:pt x="591" y="1821"/>
                    </a:lnTo>
                    <a:lnTo>
                      <a:pt x="591" y="1808"/>
                    </a:lnTo>
                    <a:lnTo>
                      <a:pt x="591" y="1795"/>
                    </a:lnTo>
                    <a:lnTo>
                      <a:pt x="591" y="1781"/>
                    </a:lnTo>
                    <a:lnTo>
                      <a:pt x="591" y="1770"/>
                    </a:lnTo>
                    <a:lnTo>
                      <a:pt x="591" y="1757"/>
                    </a:lnTo>
                    <a:lnTo>
                      <a:pt x="591" y="1745"/>
                    </a:lnTo>
                    <a:lnTo>
                      <a:pt x="591" y="1732"/>
                    </a:lnTo>
                    <a:lnTo>
                      <a:pt x="593" y="1720"/>
                    </a:lnTo>
                    <a:lnTo>
                      <a:pt x="591" y="1707"/>
                    </a:lnTo>
                    <a:lnTo>
                      <a:pt x="591" y="1694"/>
                    </a:lnTo>
                    <a:lnTo>
                      <a:pt x="591" y="1680"/>
                    </a:lnTo>
                    <a:lnTo>
                      <a:pt x="591" y="1669"/>
                    </a:lnTo>
                    <a:lnTo>
                      <a:pt x="591" y="1656"/>
                    </a:lnTo>
                    <a:lnTo>
                      <a:pt x="591" y="1644"/>
                    </a:lnTo>
                    <a:lnTo>
                      <a:pt x="591" y="1631"/>
                    </a:lnTo>
                    <a:lnTo>
                      <a:pt x="591" y="1620"/>
                    </a:lnTo>
                    <a:lnTo>
                      <a:pt x="588" y="1606"/>
                    </a:lnTo>
                    <a:lnTo>
                      <a:pt x="588" y="1593"/>
                    </a:lnTo>
                    <a:lnTo>
                      <a:pt x="588" y="1582"/>
                    </a:lnTo>
                    <a:lnTo>
                      <a:pt x="588" y="1570"/>
                    </a:lnTo>
                    <a:lnTo>
                      <a:pt x="585" y="1557"/>
                    </a:lnTo>
                    <a:lnTo>
                      <a:pt x="585" y="1544"/>
                    </a:lnTo>
                    <a:lnTo>
                      <a:pt x="585" y="1532"/>
                    </a:lnTo>
                    <a:lnTo>
                      <a:pt x="585" y="1521"/>
                    </a:lnTo>
                    <a:lnTo>
                      <a:pt x="588" y="1515"/>
                    </a:lnTo>
                    <a:lnTo>
                      <a:pt x="596" y="1511"/>
                    </a:lnTo>
                    <a:lnTo>
                      <a:pt x="593" y="1500"/>
                    </a:lnTo>
                    <a:lnTo>
                      <a:pt x="593" y="1489"/>
                    </a:lnTo>
                    <a:lnTo>
                      <a:pt x="591" y="1477"/>
                    </a:lnTo>
                    <a:lnTo>
                      <a:pt x="591" y="1468"/>
                    </a:lnTo>
                    <a:lnTo>
                      <a:pt x="588" y="1456"/>
                    </a:lnTo>
                    <a:lnTo>
                      <a:pt x="588" y="1445"/>
                    </a:lnTo>
                    <a:lnTo>
                      <a:pt x="588" y="1435"/>
                    </a:lnTo>
                    <a:lnTo>
                      <a:pt x="591" y="1426"/>
                    </a:lnTo>
                    <a:lnTo>
                      <a:pt x="591" y="1414"/>
                    </a:lnTo>
                    <a:lnTo>
                      <a:pt x="591" y="1403"/>
                    </a:lnTo>
                    <a:lnTo>
                      <a:pt x="593" y="1393"/>
                    </a:lnTo>
                    <a:lnTo>
                      <a:pt x="602" y="1384"/>
                    </a:lnTo>
                    <a:lnTo>
                      <a:pt x="620" y="1367"/>
                    </a:lnTo>
                    <a:lnTo>
                      <a:pt x="646" y="1350"/>
                    </a:lnTo>
                    <a:lnTo>
                      <a:pt x="660" y="1342"/>
                    </a:lnTo>
                    <a:lnTo>
                      <a:pt x="666" y="1340"/>
                    </a:lnTo>
                    <a:lnTo>
                      <a:pt x="689" y="1342"/>
                    </a:lnTo>
                    <a:lnTo>
                      <a:pt x="713" y="1350"/>
                    </a:lnTo>
                    <a:lnTo>
                      <a:pt x="724" y="1352"/>
                    </a:lnTo>
                    <a:lnTo>
                      <a:pt x="739" y="1355"/>
                    </a:lnTo>
                    <a:lnTo>
                      <a:pt x="753" y="1355"/>
                    </a:lnTo>
                    <a:lnTo>
                      <a:pt x="774" y="1355"/>
                    </a:lnTo>
                    <a:lnTo>
                      <a:pt x="777" y="1344"/>
                    </a:lnTo>
                    <a:lnTo>
                      <a:pt x="800" y="1338"/>
                    </a:lnTo>
                    <a:lnTo>
                      <a:pt x="803" y="1335"/>
                    </a:lnTo>
                    <a:lnTo>
                      <a:pt x="809" y="1329"/>
                    </a:lnTo>
                    <a:lnTo>
                      <a:pt x="803" y="1321"/>
                    </a:lnTo>
                    <a:lnTo>
                      <a:pt x="794" y="1316"/>
                    </a:lnTo>
                    <a:lnTo>
                      <a:pt x="779" y="1317"/>
                    </a:lnTo>
                    <a:lnTo>
                      <a:pt x="774" y="1323"/>
                    </a:lnTo>
                    <a:lnTo>
                      <a:pt x="768" y="1329"/>
                    </a:lnTo>
                    <a:lnTo>
                      <a:pt x="753" y="1336"/>
                    </a:lnTo>
                    <a:lnTo>
                      <a:pt x="733" y="1131"/>
                    </a:lnTo>
                    <a:lnTo>
                      <a:pt x="718" y="1125"/>
                    </a:lnTo>
                    <a:lnTo>
                      <a:pt x="707" y="1133"/>
                    </a:lnTo>
                    <a:lnTo>
                      <a:pt x="701" y="1165"/>
                    </a:lnTo>
                    <a:lnTo>
                      <a:pt x="649" y="1203"/>
                    </a:lnTo>
                    <a:lnTo>
                      <a:pt x="646" y="1135"/>
                    </a:lnTo>
                    <a:lnTo>
                      <a:pt x="663" y="1013"/>
                    </a:lnTo>
                    <a:lnTo>
                      <a:pt x="675" y="1013"/>
                    </a:lnTo>
                    <a:lnTo>
                      <a:pt x="692" y="1013"/>
                    </a:lnTo>
                    <a:lnTo>
                      <a:pt x="701" y="1011"/>
                    </a:lnTo>
                    <a:lnTo>
                      <a:pt x="713" y="1006"/>
                    </a:lnTo>
                    <a:lnTo>
                      <a:pt x="745" y="525"/>
                    </a:lnTo>
                    <a:lnTo>
                      <a:pt x="797" y="506"/>
                    </a:lnTo>
                    <a:lnTo>
                      <a:pt x="835" y="380"/>
                    </a:lnTo>
                    <a:lnTo>
                      <a:pt x="791" y="359"/>
                    </a:lnTo>
                    <a:lnTo>
                      <a:pt x="791" y="354"/>
                    </a:lnTo>
                    <a:lnTo>
                      <a:pt x="791" y="348"/>
                    </a:lnTo>
                    <a:lnTo>
                      <a:pt x="768" y="346"/>
                    </a:lnTo>
                    <a:lnTo>
                      <a:pt x="756" y="354"/>
                    </a:lnTo>
                    <a:lnTo>
                      <a:pt x="742" y="361"/>
                    </a:lnTo>
                    <a:lnTo>
                      <a:pt x="727" y="371"/>
                    </a:lnTo>
                    <a:lnTo>
                      <a:pt x="721" y="382"/>
                    </a:lnTo>
                    <a:lnTo>
                      <a:pt x="718" y="394"/>
                    </a:lnTo>
                    <a:lnTo>
                      <a:pt x="713" y="405"/>
                    </a:lnTo>
                    <a:lnTo>
                      <a:pt x="713" y="417"/>
                    </a:lnTo>
                    <a:lnTo>
                      <a:pt x="710" y="428"/>
                    </a:lnTo>
                    <a:lnTo>
                      <a:pt x="707" y="439"/>
                    </a:lnTo>
                    <a:lnTo>
                      <a:pt x="707" y="451"/>
                    </a:lnTo>
                    <a:lnTo>
                      <a:pt x="707" y="462"/>
                    </a:lnTo>
                    <a:lnTo>
                      <a:pt x="704" y="474"/>
                    </a:lnTo>
                    <a:lnTo>
                      <a:pt x="704" y="485"/>
                    </a:lnTo>
                    <a:lnTo>
                      <a:pt x="704" y="496"/>
                    </a:lnTo>
                    <a:lnTo>
                      <a:pt x="704" y="510"/>
                    </a:lnTo>
                    <a:lnTo>
                      <a:pt x="704" y="521"/>
                    </a:lnTo>
                    <a:lnTo>
                      <a:pt x="704" y="534"/>
                    </a:lnTo>
                    <a:lnTo>
                      <a:pt x="704" y="546"/>
                    </a:lnTo>
                    <a:lnTo>
                      <a:pt x="707" y="559"/>
                    </a:lnTo>
                    <a:lnTo>
                      <a:pt x="704" y="570"/>
                    </a:lnTo>
                    <a:lnTo>
                      <a:pt x="704" y="582"/>
                    </a:lnTo>
                    <a:lnTo>
                      <a:pt x="701" y="593"/>
                    </a:lnTo>
                    <a:lnTo>
                      <a:pt x="701" y="605"/>
                    </a:lnTo>
                    <a:lnTo>
                      <a:pt x="698" y="616"/>
                    </a:lnTo>
                    <a:lnTo>
                      <a:pt x="698" y="627"/>
                    </a:lnTo>
                    <a:lnTo>
                      <a:pt x="695" y="639"/>
                    </a:lnTo>
                    <a:lnTo>
                      <a:pt x="695" y="652"/>
                    </a:lnTo>
                    <a:lnTo>
                      <a:pt x="689" y="662"/>
                    </a:lnTo>
                    <a:lnTo>
                      <a:pt x="686" y="673"/>
                    </a:lnTo>
                    <a:lnTo>
                      <a:pt x="681" y="685"/>
                    </a:lnTo>
                    <a:lnTo>
                      <a:pt x="678" y="696"/>
                    </a:lnTo>
                    <a:lnTo>
                      <a:pt x="672" y="707"/>
                    </a:lnTo>
                    <a:lnTo>
                      <a:pt x="666" y="719"/>
                    </a:lnTo>
                    <a:lnTo>
                      <a:pt x="660" y="730"/>
                    </a:lnTo>
                    <a:lnTo>
                      <a:pt x="654" y="742"/>
                    </a:lnTo>
                    <a:lnTo>
                      <a:pt x="611" y="747"/>
                    </a:lnTo>
                    <a:lnTo>
                      <a:pt x="602" y="728"/>
                    </a:lnTo>
                    <a:lnTo>
                      <a:pt x="596" y="709"/>
                    </a:lnTo>
                    <a:lnTo>
                      <a:pt x="593" y="690"/>
                    </a:lnTo>
                    <a:lnTo>
                      <a:pt x="593" y="671"/>
                    </a:lnTo>
                    <a:lnTo>
                      <a:pt x="593" y="660"/>
                    </a:lnTo>
                    <a:lnTo>
                      <a:pt x="593" y="650"/>
                    </a:lnTo>
                    <a:lnTo>
                      <a:pt x="593" y="639"/>
                    </a:lnTo>
                    <a:lnTo>
                      <a:pt x="596" y="629"/>
                    </a:lnTo>
                    <a:lnTo>
                      <a:pt x="596" y="608"/>
                    </a:lnTo>
                    <a:lnTo>
                      <a:pt x="602" y="589"/>
                    </a:lnTo>
                    <a:lnTo>
                      <a:pt x="602" y="578"/>
                    </a:lnTo>
                    <a:lnTo>
                      <a:pt x="602" y="567"/>
                    </a:lnTo>
                    <a:lnTo>
                      <a:pt x="602" y="555"/>
                    </a:lnTo>
                    <a:lnTo>
                      <a:pt x="602" y="546"/>
                    </a:lnTo>
                    <a:lnTo>
                      <a:pt x="599" y="525"/>
                    </a:lnTo>
                    <a:lnTo>
                      <a:pt x="599" y="506"/>
                    </a:lnTo>
                    <a:lnTo>
                      <a:pt x="596" y="494"/>
                    </a:lnTo>
                    <a:lnTo>
                      <a:pt x="593" y="483"/>
                    </a:lnTo>
                    <a:lnTo>
                      <a:pt x="591" y="474"/>
                    </a:lnTo>
                    <a:lnTo>
                      <a:pt x="588" y="464"/>
                    </a:lnTo>
                    <a:lnTo>
                      <a:pt x="576" y="445"/>
                    </a:lnTo>
                    <a:lnTo>
                      <a:pt x="564" y="428"/>
                    </a:lnTo>
                    <a:lnTo>
                      <a:pt x="559" y="428"/>
                    </a:lnTo>
                    <a:lnTo>
                      <a:pt x="553" y="430"/>
                    </a:lnTo>
                    <a:lnTo>
                      <a:pt x="515" y="915"/>
                    </a:lnTo>
                    <a:lnTo>
                      <a:pt x="509" y="915"/>
                    </a:lnTo>
                    <a:lnTo>
                      <a:pt x="500" y="915"/>
                    </a:lnTo>
                    <a:lnTo>
                      <a:pt x="497" y="608"/>
                    </a:lnTo>
                    <a:lnTo>
                      <a:pt x="515" y="399"/>
                    </a:lnTo>
                    <a:lnTo>
                      <a:pt x="506" y="74"/>
                    </a:lnTo>
                    <a:lnTo>
                      <a:pt x="495" y="71"/>
                    </a:lnTo>
                    <a:lnTo>
                      <a:pt x="480" y="72"/>
                    </a:lnTo>
                    <a:lnTo>
                      <a:pt x="466" y="71"/>
                    </a:lnTo>
                    <a:lnTo>
                      <a:pt x="451" y="71"/>
                    </a:lnTo>
                    <a:lnTo>
                      <a:pt x="384" y="53"/>
                    </a:lnTo>
                    <a:lnTo>
                      <a:pt x="367" y="53"/>
                    </a:lnTo>
                    <a:lnTo>
                      <a:pt x="349" y="57"/>
                    </a:lnTo>
                    <a:lnTo>
                      <a:pt x="335" y="53"/>
                    </a:lnTo>
                    <a:lnTo>
                      <a:pt x="329" y="46"/>
                    </a:lnTo>
                    <a:lnTo>
                      <a:pt x="323" y="36"/>
                    </a:lnTo>
                    <a:lnTo>
                      <a:pt x="314" y="31"/>
                    </a:lnTo>
                    <a:lnTo>
                      <a:pt x="300" y="31"/>
                    </a:lnTo>
                    <a:lnTo>
                      <a:pt x="291" y="36"/>
                    </a:lnTo>
                    <a:lnTo>
                      <a:pt x="282" y="42"/>
                    </a:lnTo>
                    <a:lnTo>
                      <a:pt x="271" y="48"/>
                    </a:lnTo>
                    <a:lnTo>
                      <a:pt x="181" y="31"/>
                    </a:lnTo>
                    <a:lnTo>
                      <a:pt x="169" y="21"/>
                    </a:lnTo>
                    <a:lnTo>
                      <a:pt x="163" y="10"/>
                    </a:lnTo>
                    <a:lnTo>
                      <a:pt x="146" y="4"/>
                    </a:lnTo>
                    <a:lnTo>
                      <a:pt x="123" y="8"/>
                    </a:lnTo>
                    <a:lnTo>
                      <a:pt x="108" y="6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73" y="2"/>
                    </a:lnTo>
                    <a:lnTo>
                      <a:pt x="67" y="14"/>
                    </a:lnTo>
                    <a:lnTo>
                      <a:pt x="64" y="29"/>
                    </a:lnTo>
                    <a:lnTo>
                      <a:pt x="61" y="42"/>
                    </a:lnTo>
                    <a:lnTo>
                      <a:pt x="61" y="57"/>
                    </a:lnTo>
                    <a:lnTo>
                      <a:pt x="59" y="69"/>
                    </a:lnTo>
                    <a:lnTo>
                      <a:pt x="56" y="84"/>
                    </a:lnTo>
                    <a:lnTo>
                      <a:pt x="56" y="97"/>
                    </a:lnTo>
                    <a:lnTo>
                      <a:pt x="56" y="112"/>
                    </a:lnTo>
                    <a:lnTo>
                      <a:pt x="53" y="126"/>
                    </a:lnTo>
                    <a:lnTo>
                      <a:pt x="53" y="141"/>
                    </a:lnTo>
                    <a:lnTo>
                      <a:pt x="53" y="154"/>
                    </a:lnTo>
                    <a:lnTo>
                      <a:pt x="53" y="169"/>
                    </a:lnTo>
                    <a:lnTo>
                      <a:pt x="53" y="183"/>
                    </a:lnTo>
                    <a:lnTo>
                      <a:pt x="53" y="198"/>
                    </a:lnTo>
                    <a:lnTo>
                      <a:pt x="53" y="211"/>
                    </a:lnTo>
                    <a:lnTo>
                      <a:pt x="53" y="226"/>
                    </a:lnTo>
                    <a:lnTo>
                      <a:pt x="50" y="238"/>
                    </a:lnTo>
                    <a:lnTo>
                      <a:pt x="50" y="253"/>
                    </a:lnTo>
                    <a:lnTo>
                      <a:pt x="50" y="266"/>
                    </a:lnTo>
                    <a:lnTo>
                      <a:pt x="50" y="282"/>
                    </a:lnTo>
                    <a:lnTo>
                      <a:pt x="50" y="293"/>
                    </a:lnTo>
                    <a:lnTo>
                      <a:pt x="50" y="308"/>
                    </a:lnTo>
                    <a:lnTo>
                      <a:pt x="50" y="321"/>
                    </a:lnTo>
                    <a:lnTo>
                      <a:pt x="53" y="337"/>
                    </a:lnTo>
                    <a:lnTo>
                      <a:pt x="53" y="350"/>
                    </a:lnTo>
                    <a:lnTo>
                      <a:pt x="53" y="365"/>
                    </a:lnTo>
                    <a:lnTo>
                      <a:pt x="53" y="378"/>
                    </a:lnTo>
                    <a:lnTo>
                      <a:pt x="56" y="394"/>
                    </a:lnTo>
                    <a:lnTo>
                      <a:pt x="56" y="407"/>
                    </a:lnTo>
                    <a:lnTo>
                      <a:pt x="59" y="422"/>
                    </a:lnTo>
                    <a:lnTo>
                      <a:pt x="59" y="436"/>
                    </a:lnTo>
                    <a:lnTo>
                      <a:pt x="61" y="451"/>
                    </a:lnTo>
                    <a:lnTo>
                      <a:pt x="61" y="470"/>
                    </a:lnTo>
                    <a:lnTo>
                      <a:pt x="64" y="491"/>
                    </a:lnTo>
                    <a:lnTo>
                      <a:pt x="64" y="510"/>
                    </a:lnTo>
                    <a:lnTo>
                      <a:pt x="67" y="531"/>
                    </a:lnTo>
                    <a:lnTo>
                      <a:pt x="67" y="550"/>
                    </a:lnTo>
                    <a:lnTo>
                      <a:pt x="70" y="570"/>
                    </a:lnTo>
                    <a:lnTo>
                      <a:pt x="70" y="580"/>
                    </a:lnTo>
                    <a:lnTo>
                      <a:pt x="73" y="589"/>
                    </a:lnTo>
                    <a:lnTo>
                      <a:pt x="73" y="601"/>
                    </a:lnTo>
                    <a:lnTo>
                      <a:pt x="76" y="612"/>
                    </a:lnTo>
                    <a:lnTo>
                      <a:pt x="76" y="631"/>
                    </a:lnTo>
                    <a:lnTo>
                      <a:pt x="76" y="652"/>
                    </a:lnTo>
                    <a:lnTo>
                      <a:pt x="76" y="671"/>
                    </a:lnTo>
                    <a:lnTo>
                      <a:pt x="79" y="692"/>
                    </a:lnTo>
                    <a:lnTo>
                      <a:pt x="79" y="711"/>
                    </a:lnTo>
                    <a:lnTo>
                      <a:pt x="82" y="732"/>
                    </a:lnTo>
                    <a:lnTo>
                      <a:pt x="82" y="742"/>
                    </a:lnTo>
                    <a:lnTo>
                      <a:pt x="82" y="751"/>
                    </a:lnTo>
                    <a:lnTo>
                      <a:pt x="82" y="762"/>
                    </a:lnTo>
                    <a:lnTo>
                      <a:pt x="85" y="774"/>
                    </a:lnTo>
                    <a:lnTo>
                      <a:pt x="85" y="793"/>
                    </a:lnTo>
                    <a:lnTo>
                      <a:pt x="85" y="814"/>
                    </a:lnTo>
                    <a:lnTo>
                      <a:pt x="85" y="833"/>
                    </a:lnTo>
                    <a:lnTo>
                      <a:pt x="85" y="854"/>
                    </a:lnTo>
                    <a:lnTo>
                      <a:pt x="85" y="873"/>
                    </a:lnTo>
                    <a:lnTo>
                      <a:pt x="85" y="894"/>
                    </a:lnTo>
                    <a:lnTo>
                      <a:pt x="85" y="903"/>
                    </a:lnTo>
                    <a:lnTo>
                      <a:pt x="85" y="913"/>
                    </a:lnTo>
                    <a:lnTo>
                      <a:pt x="85" y="924"/>
                    </a:lnTo>
                    <a:lnTo>
                      <a:pt x="85" y="935"/>
                    </a:lnTo>
                    <a:lnTo>
                      <a:pt x="82" y="954"/>
                    </a:lnTo>
                    <a:lnTo>
                      <a:pt x="82" y="975"/>
                    </a:lnTo>
                    <a:lnTo>
                      <a:pt x="82" y="994"/>
                    </a:lnTo>
                    <a:lnTo>
                      <a:pt x="82" y="1015"/>
                    </a:lnTo>
                    <a:lnTo>
                      <a:pt x="79" y="1034"/>
                    </a:lnTo>
                    <a:lnTo>
                      <a:pt x="79" y="1055"/>
                    </a:lnTo>
                    <a:lnTo>
                      <a:pt x="79" y="1065"/>
                    </a:lnTo>
                    <a:lnTo>
                      <a:pt x="79" y="1074"/>
                    </a:lnTo>
                    <a:lnTo>
                      <a:pt x="79" y="1086"/>
                    </a:lnTo>
                    <a:lnTo>
                      <a:pt x="79" y="1097"/>
                    </a:lnTo>
                    <a:lnTo>
                      <a:pt x="79" y="1114"/>
                    </a:lnTo>
                    <a:lnTo>
                      <a:pt x="82" y="1131"/>
                    </a:lnTo>
                    <a:lnTo>
                      <a:pt x="82" y="1148"/>
                    </a:lnTo>
                    <a:lnTo>
                      <a:pt x="85" y="1167"/>
                    </a:lnTo>
                    <a:lnTo>
                      <a:pt x="82" y="1184"/>
                    </a:lnTo>
                    <a:lnTo>
                      <a:pt x="82" y="1203"/>
                    </a:lnTo>
                    <a:lnTo>
                      <a:pt x="79" y="1221"/>
                    </a:lnTo>
                    <a:lnTo>
                      <a:pt x="79" y="1240"/>
                    </a:lnTo>
                    <a:lnTo>
                      <a:pt x="73" y="1257"/>
                    </a:lnTo>
                    <a:lnTo>
                      <a:pt x="73" y="1274"/>
                    </a:lnTo>
                    <a:lnTo>
                      <a:pt x="70" y="1291"/>
                    </a:lnTo>
                    <a:lnTo>
                      <a:pt x="70" y="1310"/>
                    </a:lnTo>
                    <a:lnTo>
                      <a:pt x="67" y="1327"/>
                    </a:lnTo>
                    <a:lnTo>
                      <a:pt x="67" y="1346"/>
                    </a:lnTo>
                    <a:lnTo>
                      <a:pt x="67" y="1363"/>
                    </a:lnTo>
                    <a:lnTo>
                      <a:pt x="70" y="1382"/>
                    </a:lnTo>
                    <a:lnTo>
                      <a:pt x="59" y="1403"/>
                    </a:lnTo>
                    <a:lnTo>
                      <a:pt x="70" y="1401"/>
                    </a:lnTo>
                    <a:lnTo>
                      <a:pt x="88" y="1401"/>
                    </a:lnTo>
                    <a:lnTo>
                      <a:pt x="79" y="1424"/>
                    </a:lnTo>
                    <a:lnTo>
                      <a:pt x="85" y="1432"/>
                    </a:lnTo>
                    <a:lnTo>
                      <a:pt x="82" y="1441"/>
                    </a:lnTo>
                    <a:lnTo>
                      <a:pt x="73" y="1443"/>
                    </a:lnTo>
                    <a:lnTo>
                      <a:pt x="61" y="1451"/>
                    </a:lnTo>
                    <a:lnTo>
                      <a:pt x="61" y="1456"/>
                    </a:lnTo>
                    <a:lnTo>
                      <a:pt x="61" y="1466"/>
                    </a:lnTo>
                    <a:lnTo>
                      <a:pt x="120" y="1498"/>
                    </a:lnTo>
                    <a:lnTo>
                      <a:pt x="186" y="1506"/>
                    </a:lnTo>
                    <a:lnTo>
                      <a:pt x="192" y="1523"/>
                    </a:lnTo>
                    <a:lnTo>
                      <a:pt x="201" y="1544"/>
                    </a:lnTo>
                    <a:lnTo>
                      <a:pt x="207" y="1563"/>
                    </a:lnTo>
                    <a:lnTo>
                      <a:pt x="216" y="1584"/>
                    </a:lnTo>
                    <a:lnTo>
                      <a:pt x="221" y="1601"/>
                    </a:lnTo>
                    <a:lnTo>
                      <a:pt x="227" y="1622"/>
                    </a:lnTo>
                    <a:lnTo>
                      <a:pt x="233" y="1641"/>
                    </a:lnTo>
                    <a:lnTo>
                      <a:pt x="239" y="1661"/>
                    </a:lnTo>
                    <a:lnTo>
                      <a:pt x="242" y="1680"/>
                    </a:lnTo>
                    <a:lnTo>
                      <a:pt x="245" y="1701"/>
                    </a:lnTo>
                    <a:lnTo>
                      <a:pt x="248" y="1720"/>
                    </a:lnTo>
                    <a:lnTo>
                      <a:pt x="253" y="1741"/>
                    </a:lnTo>
                    <a:lnTo>
                      <a:pt x="253" y="1760"/>
                    </a:lnTo>
                    <a:lnTo>
                      <a:pt x="259" y="1781"/>
                    </a:lnTo>
                    <a:lnTo>
                      <a:pt x="259" y="1800"/>
                    </a:lnTo>
                    <a:lnTo>
                      <a:pt x="265" y="1821"/>
                    </a:lnTo>
                    <a:lnTo>
                      <a:pt x="265" y="1840"/>
                    </a:lnTo>
                    <a:lnTo>
                      <a:pt x="265" y="1861"/>
                    </a:lnTo>
                    <a:lnTo>
                      <a:pt x="265" y="1880"/>
                    </a:lnTo>
                    <a:lnTo>
                      <a:pt x="265" y="1901"/>
                    </a:lnTo>
                    <a:lnTo>
                      <a:pt x="265" y="1920"/>
                    </a:lnTo>
                    <a:lnTo>
                      <a:pt x="265" y="1941"/>
                    </a:lnTo>
                    <a:lnTo>
                      <a:pt x="265" y="1960"/>
                    </a:lnTo>
                    <a:lnTo>
                      <a:pt x="268" y="1981"/>
                    </a:lnTo>
                    <a:lnTo>
                      <a:pt x="265" y="2000"/>
                    </a:lnTo>
                    <a:lnTo>
                      <a:pt x="265" y="2021"/>
                    </a:lnTo>
                    <a:lnTo>
                      <a:pt x="262" y="2040"/>
                    </a:lnTo>
                    <a:lnTo>
                      <a:pt x="262" y="2063"/>
                    </a:lnTo>
                    <a:lnTo>
                      <a:pt x="259" y="2082"/>
                    </a:lnTo>
                    <a:lnTo>
                      <a:pt x="259" y="2102"/>
                    </a:lnTo>
                    <a:lnTo>
                      <a:pt x="256" y="2121"/>
                    </a:lnTo>
                    <a:lnTo>
                      <a:pt x="256" y="2144"/>
                    </a:lnTo>
                    <a:lnTo>
                      <a:pt x="250" y="2163"/>
                    </a:lnTo>
                    <a:lnTo>
                      <a:pt x="248" y="2184"/>
                    </a:lnTo>
                    <a:lnTo>
                      <a:pt x="245" y="2203"/>
                    </a:lnTo>
                    <a:lnTo>
                      <a:pt x="242" y="2224"/>
                    </a:lnTo>
                    <a:lnTo>
                      <a:pt x="236" y="2243"/>
                    </a:lnTo>
                    <a:lnTo>
                      <a:pt x="233" y="2264"/>
                    </a:lnTo>
                    <a:lnTo>
                      <a:pt x="230" y="2283"/>
                    </a:lnTo>
                    <a:lnTo>
                      <a:pt x="227" y="2304"/>
                    </a:lnTo>
                    <a:lnTo>
                      <a:pt x="221" y="2323"/>
                    </a:lnTo>
                    <a:lnTo>
                      <a:pt x="218" y="2344"/>
                    </a:lnTo>
                    <a:lnTo>
                      <a:pt x="216" y="2363"/>
                    </a:lnTo>
                    <a:lnTo>
                      <a:pt x="213" y="2386"/>
                    </a:lnTo>
                    <a:lnTo>
                      <a:pt x="207" y="2405"/>
                    </a:lnTo>
                    <a:lnTo>
                      <a:pt x="207" y="2426"/>
                    </a:lnTo>
                    <a:lnTo>
                      <a:pt x="201" y="2445"/>
                    </a:lnTo>
                    <a:lnTo>
                      <a:pt x="201" y="2467"/>
                    </a:lnTo>
                    <a:lnTo>
                      <a:pt x="195" y="2486"/>
                    </a:lnTo>
                    <a:lnTo>
                      <a:pt x="192" y="2507"/>
                    </a:lnTo>
                    <a:lnTo>
                      <a:pt x="186" y="2526"/>
                    </a:lnTo>
                    <a:lnTo>
                      <a:pt x="184" y="2547"/>
                    </a:lnTo>
                    <a:lnTo>
                      <a:pt x="178" y="2566"/>
                    </a:lnTo>
                    <a:lnTo>
                      <a:pt x="178" y="2587"/>
                    </a:lnTo>
                    <a:lnTo>
                      <a:pt x="172" y="2608"/>
                    </a:lnTo>
                    <a:lnTo>
                      <a:pt x="172" y="2629"/>
                    </a:lnTo>
                    <a:lnTo>
                      <a:pt x="166" y="2648"/>
                    </a:lnTo>
                    <a:lnTo>
                      <a:pt x="163" y="2669"/>
                    </a:lnTo>
                    <a:lnTo>
                      <a:pt x="160" y="2688"/>
                    </a:lnTo>
                    <a:lnTo>
                      <a:pt x="160" y="2711"/>
                    </a:lnTo>
                    <a:lnTo>
                      <a:pt x="157" y="2730"/>
                    </a:lnTo>
                    <a:lnTo>
                      <a:pt x="154" y="2751"/>
                    </a:lnTo>
                    <a:lnTo>
                      <a:pt x="154" y="2770"/>
                    </a:lnTo>
                    <a:lnTo>
                      <a:pt x="154" y="2792"/>
                    </a:lnTo>
                    <a:lnTo>
                      <a:pt x="146" y="2792"/>
                    </a:lnTo>
                    <a:lnTo>
                      <a:pt x="137" y="2792"/>
                    </a:lnTo>
                    <a:lnTo>
                      <a:pt x="140" y="2367"/>
                    </a:lnTo>
                    <a:lnTo>
                      <a:pt x="134" y="2382"/>
                    </a:lnTo>
                    <a:lnTo>
                      <a:pt x="131" y="2397"/>
                    </a:lnTo>
                    <a:lnTo>
                      <a:pt x="128" y="2412"/>
                    </a:lnTo>
                    <a:lnTo>
                      <a:pt x="128" y="2429"/>
                    </a:lnTo>
                    <a:lnTo>
                      <a:pt x="125" y="2446"/>
                    </a:lnTo>
                    <a:lnTo>
                      <a:pt x="123" y="2464"/>
                    </a:lnTo>
                    <a:lnTo>
                      <a:pt x="123" y="2481"/>
                    </a:lnTo>
                    <a:lnTo>
                      <a:pt x="123" y="2498"/>
                    </a:lnTo>
                    <a:lnTo>
                      <a:pt x="120" y="2513"/>
                    </a:lnTo>
                    <a:lnTo>
                      <a:pt x="120" y="2530"/>
                    </a:lnTo>
                    <a:lnTo>
                      <a:pt x="120" y="2547"/>
                    </a:lnTo>
                    <a:lnTo>
                      <a:pt x="120" y="2564"/>
                    </a:lnTo>
                    <a:lnTo>
                      <a:pt x="120" y="2581"/>
                    </a:lnTo>
                    <a:lnTo>
                      <a:pt x="120" y="2599"/>
                    </a:lnTo>
                    <a:lnTo>
                      <a:pt x="120" y="2616"/>
                    </a:lnTo>
                    <a:lnTo>
                      <a:pt x="120" y="2633"/>
                    </a:lnTo>
                    <a:lnTo>
                      <a:pt x="120" y="2650"/>
                    </a:lnTo>
                    <a:lnTo>
                      <a:pt x="120" y="2667"/>
                    </a:lnTo>
                    <a:lnTo>
                      <a:pt x="120" y="2684"/>
                    </a:lnTo>
                    <a:lnTo>
                      <a:pt x="120" y="2701"/>
                    </a:lnTo>
                    <a:lnTo>
                      <a:pt x="120" y="2718"/>
                    </a:lnTo>
                    <a:lnTo>
                      <a:pt x="120" y="2735"/>
                    </a:lnTo>
                    <a:lnTo>
                      <a:pt x="120" y="2753"/>
                    </a:lnTo>
                    <a:lnTo>
                      <a:pt x="120" y="2770"/>
                    </a:lnTo>
                    <a:lnTo>
                      <a:pt x="120" y="2787"/>
                    </a:lnTo>
                    <a:lnTo>
                      <a:pt x="120" y="2804"/>
                    </a:lnTo>
                    <a:lnTo>
                      <a:pt x="120" y="2821"/>
                    </a:lnTo>
                    <a:lnTo>
                      <a:pt x="120" y="2838"/>
                    </a:lnTo>
                    <a:lnTo>
                      <a:pt x="120" y="2855"/>
                    </a:lnTo>
                    <a:lnTo>
                      <a:pt x="120" y="2872"/>
                    </a:lnTo>
                    <a:lnTo>
                      <a:pt x="120" y="2889"/>
                    </a:lnTo>
                    <a:lnTo>
                      <a:pt x="120" y="2906"/>
                    </a:lnTo>
                    <a:lnTo>
                      <a:pt x="131" y="2906"/>
                    </a:lnTo>
                    <a:lnTo>
                      <a:pt x="149" y="2912"/>
                    </a:lnTo>
                    <a:lnTo>
                      <a:pt x="146" y="2924"/>
                    </a:lnTo>
                    <a:lnTo>
                      <a:pt x="146" y="2937"/>
                    </a:lnTo>
                    <a:lnTo>
                      <a:pt x="146" y="2948"/>
                    </a:lnTo>
                    <a:lnTo>
                      <a:pt x="146" y="2962"/>
                    </a:lnTo>
                    <a:lnTo>
                      <a:pt x="146" y="2973"/>
                    </a:lnTo>
                    <a:lnTo>
                      <a:pt x="146" y="2986"/>
                    </a:lnTo>
                    <a:lnTo>
                      <a:pt x="146" y="2998"/>
                    </a:lnTo>
                    <a:lnTo>
                      <a:pt x="149" y="3011"/>
                    </a:lnTo>
                    <a:lnTo>
                      <a:pt x="149" y="3022"/>
                    </a:lnTo>
                    <a:lnTo>
                      <a:pt x="149" y="3036"/>
                    </a:lnTo>
                    <a:lnTo>
                      <a:pt x="152" y="3049"/>
                    </a:lnTo>
                    <a:lnTo>
                      <a:pt x="154" y="3062"/>
                    </a:lnTo>
                    <a:lnTo>
                      <a:pt x="154" y="3074"/>
                    </a:lnTo>
                    <a:lnTo>
                      <a:pt x="154" y="3089"/>
                    </a:lnTo>
                    <a:lnTo>
                      <a:pt x="157" y="3102"/>
                    </a:lnTo>
                    <a:lnTo>
                      <a:pt x="160" y="3117"/>
                    </a:lnTo>
                    <a:lnTo>
                      <a:pt x="160" y="3135"/>
                    </a:lnTo>
                    <a:lnTo>
                      <a:pt x="160" y="3152"/>
                    </a:lnTo>
                    <a:lnTo>
                      <a:pt x="160" y="3169"/>
                    </a:lnTo>
                    <a:lnTo>
                      <a:pt x="160" y="3188"/>
                    </a:lnTo>
                    <a:lnTo>
                      <a:pt x="157" y="3205"/>
                    </a:lnTo>
                    <a:lnTo>
                      <a:pt x="157" y="3222"/>
                    </a:lnTo>
                    <a:lnTo>
                      <a:pt x="157" y="3239"/>
                    </a:lnTo>
                    <a:lnTo>
                      <a:pt x="157" y="3258"/>
                    </a:lnTo>
                    <a:lnTo>
                      <a:pt x="154" y="3275"/>
                    </a:lnTo>
                    <a:lnTo>
                      <a:pt x="154" y="3292"/>
                    </a:lnTo>
                    <a:lnTo>
                      <a:pt x="152" y="3309"/>
                    </a:lnTo>
                    <a:lnTo>
                      <a:pt x="152" y="3328"/>
                    </a:lnTo>
                    <a:lnTo>
                      <a:pt x="149" y="3346"/>
                    </a:lnTo>
                    <a:lnTo>
                      <a:pt x="149" y="3365"/>
                    </a:lnTo>
                    <a:lnTo>
                      <a:pt x="149" y="3382"/>
                    </a:lnTo>
                    <a:lnTo>
                      <a:pt x="149" y="3401"/>
                    </a:lnTo>
                    <a:lnTo>
                      <a:pt x="143" y="3418"/>
                    </a:lnTo>
                    <a:lnTo>
                      <a:pt x="143" y="3435"/>
                    </a:lnTo>
                    <a:lnTo>
                      <a:pt x="137" y="3452"/>
                    </a:lnTo>
                    <a:lnTo>
                      <a:pt x="137" y="3469"/>
                    </a:lnTo>
                    <a:lnTo>
                      <a:pt x="134" y="3486"/>
                    </a:lnTo>
                    <a:lnTo>
                      <a:pt x="131" y="3503"/>
                    </a:lnTo>
                    <a:lnTo>
                      <a:pt x="128" y="3520"/>
                    </a:lnTo>
                    <a:lnTo>
                      <a:pt x="128" y="3539"/>
                    </a:lnTo>
                    <a:lnTo>
                      <a:pt x="125" y="3557"/>
                    </a:lnTo>
                    <a:lnTo>
                      <a:pt x="123" y="3574"/>
                    </a:lnTo>
                    <a:lnTo>
                      <a:pt x="123" y="3591"/>
                    </a:lnTo>
                    <a:lnTo>
                      <a:pt x="123" y="3610"/>
                    </a:lnTo>
                    <a:lnTo>
                      <a:pt x="120" y="3627"/>
                    </a:lnTo>
                    <a:lnTo>
                      <a:pt x="120" y="3646"/>
                    </a:lnTo>
                    <a:lnTo>
                      <a:pt x="120" y="3665"/>
                    </a:lnTo>
                    <a:lnTo>
                      <a:pt x="120" y="3684"/>
                    </a:lnTo>
                    <a:lnTo>
                      <a:pt x="114" y="3690"/>
                    </a:lnTo>
                    <a:lnTo>
                      <a:pt x="102" y="3690"/>
                    </a:lnTo>
                    <a:lnTo>
                      <a:pt x="70" y="3545"/>
                    </a:lnTo>
                    <a:lnTo>
                      <a:pt x="70" y="3557"/>
                    </a:lnTo>
                    <a:lnTo>
                      <a:pt x="70" y="3568"/>
                    </a:lnTo>
                    <a:lnTo>
                      <a:pt x="70" y="3579"/>
                    </a:lnTo>
                    <a:lnTo>
                      <a:pt x="70" y="3591"/>
                    </a:lnTo>
                    <a:lnTo>
                      <a:pt x="70" y="3602"/>
                    </a:lnTo>
                    <a:lnTo>
                      <a:pt x="70" y="3615"/>
                    </a:lnTo>
                    <a:lnTo>
                      <a:pt x="70" y="3627"/>
                    </a:lnTo>
                    <a:lnTo>
                      <a:pt x="70" y="3640"/>
                    </a:lnTo>
                    <a:lnTo>
                      <a:pt x="70" y="3652"/>
                    </a:lnTo>
                    <a:lnTo>
                      <a:pt x="70" y="3665"/>
                    </a:lnTo>
                    <a:lnTo>
                      <a:pt x="70" y="3678"/>
                    </a:lnTo>
                    <a:lnTo>
                      <a:pt x="70" y="3691"/>
                    </a:lnTo>
                    <a:lnTo>
                      <a:pt x="70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70" y="3743"/>
                    </a:lnTo>
                    <a:lnTo>
                      <a:pt x="67" y="3754"/>
                    </a:lnTo>
                    <a:lnTo>
                      <a:pt x="67" y="3766"/>
                    </a:lnTo>
                    <a:lnTo>
                      <a:pt x="64" y="3779"/>
                    </a:lnTo>
                    <a:lnTo>
                      <a:pt x="64" y="3792"/>
                    </a:lnTo>
                    <a:lnTo>
                      <a:pt x="61" y="3804"/>
                    </a:lnTo>
                    <a:lnTo>
                      <a:pt x="61" y="3817"/>
                    </a:lnTo>
                    <a:lnTo>
                      <a:pt x="59" y="3830"/>
                    </a:lnTo>
                    <a:lnTo>
                      <a:pt x="59" y="3844"/>
                    </a:lnTo>
                    <a:lnTo>
                      <a:pt x="53" y="3855"/>
                    </a:lnTo>
                    <a:lnTo>
                      <a:pt x="53" y="3868"/>
                    </a:lnTo>
                    <a:lnTo>
                      <a:pt x="47" y="3882"/>
                    </a:lnTo>
                    <a:lnTo>
                      <a:pt x="47" y="3895"/>
                    </a:lnTo>
                    <a:lnTo>
                      <a:pt x="41" y="3906"/>
                    </a:lnTo>
                    <a:lnTo>
                      <a:pt x="38" y="3920"/>
                    </a:lnTo>
                    <a:lnTo>
                      <a:pt x="32" y="3933"/>
                    </a:lnTo>
                    <a:lnTo>
                      <a:pt x="30" y="3946"/>
                    </a:lnTo>
                    <a:lnTo>
                      <a:pt x="18" y="3950"/>
                    </a:lnTo>
                    <a:lnTo>
                      <a:pt x="6" y="3959"/>
                    </a:lnTo>
                    <a:lnTo>
                      <a:pt x="3" y="3965"/>
                    </a:lnTo>
                    <a:lnTo>
                      <a:pt x="0" y="3977"/>
                    </a:lnTo>
                    <a:lnTo>
                      <a:pt x="24" y="4518"/>
                    </a:lnTo>
                    <a:lnTo>
                      <a:pt x="96" y="3775"/>
                    </a:lnTo>
                    <a:lnTo>
                      <a:pt x="99" y="3775"/>
                    </a:lnTo>
                    <a:lnTo>
                      <a:pt x="108" y="3775"/>
                    </a:lnTo>
                    <a:lnTo>
                      <a:pt x="131" y="3866"/>
                    </a:lnTo>
                    <a:lnTo>
                      <a:pt x="123" y="3874"/>
                    </a:lnTo>
                    <a:lnTo>
                      <a:pt x="114" y="3883"/>
                    </a:lnTo>
                    <a:lnTo>
                      <a:pt x="105" y="3893"/>
                    </a:lnTo>
                    <a:lnTo>
                      <a:pt x="102" y="3904"/>
                    </a:lnTo>
                    <a:lnTo>
                      <a:pt x="96" y="3914"/>
                    </a:lnTo>
                    <a:lnTo>
                      <a:pt x="96" y="3925"/>
                    </a:lnTo>
                    <a:lnTo>
                      <a:pt x="96" y="3937"/>
                    </a:lnTo>
                    <a:lnTo>
                      <a:pt x="105" y="3950"/>
                    </a:lnTo>
                    <a:lnTo>
                      <a:pt x="102" y="3969"/>
                    </a:lnTo>
                    <a:lnTo>
                      <a:pt x="102" y="3990"/>
                    </a:lnTo>
                    <a:lnTo>
                      <a:pt x="99" y="3999"/>
                    </a:lnTo>
                    <a:lnTo>
                      <a:pt x="99" y="4009"/>
                    </a:lnTo>
                    <a:lnTo>
                      <a:pt x="96" y="4020"/>
                    </a:lnTo>
                    <a:lnTo>
                      <a:pt x="96" y="4032"/>
                    </a:lnTo>
                    <a:lnTo>
                      <a:pt x="91" y="4051"/>
                    </a:lnTo>
                    <a:lnTo>
                      <a:pt x="85" y="4072"/>
                    </a:lnTo>
                    <a:lnTo>
                      <a:pt x="82" y="4081"/>
                    </a:lnTo>
                    <a:lnTo>
                      <a:pt x="79" y="4093"/>
                    </a:lnTo>
                    <a:lnTo>
                      <a:pt x="76" y="4104"/>
                    </a:lnTo>
                    <a:lnTo>
                      <a:pt x="76" y="4115"/>
                    </a:lnTo>
                    <a:lnTo>
                      <a:pt x="70" y="4134"/>
                    </a:lnTo>
                    <a:lnTo>
                      <a:pt x="67" y="4155"/>
                    </a:lnTo>
                    <a:lnTo>
                      <a:pt x="67" y="4165"/>
                    </a:lnTo>
                    <a:lnTo>
                      <a:pt x="67" y="4176"/>
                    </a:lnTo>
                    <a:lnTo>
                      <a:pt x="67" y="4186"/>
                    </a:lnTo>
                    <a:lnTo>
                      <a:pt x="70" y="4197"/>
                    </a:lnTo>
                    <a:lnTo>
                      <a:pt x="73" y="4216"/>
                    </a:lnTo>
                    <a:lnTo>
                      <a:pt x="82" y="4235"/>
                    </a:lnTo>
                    <a:lnTo>
                      <a:pt x="93" y="4254"/>
                    </a:lnTo>
                    <a:lnTo>
                      <a:pt x="114" y="4273"/>
                    </a:lnTo>
                    <a:lnTo>
                      <a:pt x="114" y="4283"/>
                    </a:lnTo>
                    <a:lnTo>
                      <a:pt x="114" y="4292"/>
                    </a:lnTo>
                    <a:lnTo>
                      <a:pt x="114" y="4304"/>
                    </a:lnTo>
                    <a:lnTo>
                      <a:pt x="114" y="4315"/>
                    </a:lnTo>
                    <a:lnTo>
                      <a:pt x="114" y="4324"/>
                    </a:lnTo>
                    <a:lnTo>
                      <a:pt x="114" y="4334"/>
                    </a:lnTo>
                    <a:lnTo>
                      <a:pt x="114" y="4345"/>
                    </a:lnTo>
                    <a:lnTo>
                      <a:pt x="117" y="4357"/>
                    </a:lnTo>
                    <a:lnTo>
                      <a:pt x="117" y="4366"/>
                    </a:lnTo>
                    <a:lnTo>
                      <a:pt x="117" y="4378"/>
                    </a:lnTo>
                    <a:lnTo>
                      <a:pt x="117" y="4387"/>
                    </a:lnTo>
                    <a:lnTo>
                      <a:pt x="120" y="4399"/>
                    </a:lnTo>
                    <a:lnTo>
                      <a:pt x="120" y="4408"/>
                    </a:lnTo>
                    <a:lnTo>
                      <a:pt x="120" y="4419"/>
                    </a:lnTo>
                    <a:lnTo>
                      <a:pt x="120" y="4431"/>
                    </a:lnTo>
                    <a:lnTo>
                      <a:pt x="123" y="4442"/>
                    </a:lnTo>
                    <a:lnTo>
                      <a:pt x="123" y="4452"/>
                    </a:lnTo>
                    <a:lnTo>
                      <a:pt x="123" y="4461"/>
                    </a:lnTo>
                    <a:lnTo>
                      <a:pt x="123" y="4473"/>
                    </a:lnTo>
                    <a:lnTo>
                      <a:pt x="123" y="4484"/>
                    </a:lnTo>
                    <a:lnTo>
                      <a:pt x="123" y="4494"/>
                    </a:lnTo>
                    <a:lnTo>
                      <a:pt x="123" y="4503"/>
                    </a:lnTo>
                    <a:lnTo>
                      <a:pt x="123" y="4514"/>
                    </a:lnTo>
                    <a:lnTo>
                      <a:pt x="125" y="4526"/>
                    </a:lnTo>
                    <a:lnTo>
                      <a:pt x="125" y="4535"/>
                    </a:lnTo>
                    <a:lnTo>
                      <a:pt x="125" y="4547"/>
                    </a:lnTo>
                    <a:lnTo>
                      <a:pt x="125" y="4556"/>
                    </a:lnTo>
                    <a:lnTo>
                      <a:pt x="128" y="4568"/>
                    </a:lnTo>
                    <a:lnTo>
                      <a:pt x="128" y="4577"/>
                    </a:lnTo>
                    <a:lnTo>
                      <a:pt x="131" y="4589"/>
                    </a:lnTo>
                    <a:lnTo>
                      <a:pt x="131" y="4600"/>
                    </a:lnTo>
                    <a:lnTo>
                      <a:pt x="134" y="4611"/>
                    </a:lnTo>
                    <a:lnTo>
                      <a:pt x="134" y="4630"/>
                    </a:lnTo>
                    <a:lnTo>
                      <a:pt x="134" y="4651"/>
                    </a:lnTo>
                    <a:lnTo>
                      <a:pt x="134" y="4661"/>
                    </a:lnTo>
                    <a:lnTo>
                      <a:pt x="137" y="4672"/>
                    </a:lnTo>
                    <a:lnTo>
                      <a:pt x="137" y="4684"/>
                    </a:lnTo>
                    <a:lnTo>
                      <a:pt x="140" y="4695"/>
                    </a:lnTo>
                    <a:lnTo>
                      <a:pt x="143" y="4714"/>
                    </a:lnTo>
                    <a:lnTo>
                      <a:pt x="149" y="4735"/>
                    </a:lnTo>
                    <a:lnTo>
                      <a:pt x="149" y="4744"/>
                    </a:lnTo>
                    <a:lnTo>
                      <a:pt x="152" y="4756"/>
                    </a:lnTo>
                    <a:lnTo>
                      <a:pt x="154" y="4767"/>
                    </a:lnTo>
                    <a:lnTo>
                      <a:pt x="157" y="4779"/>
                    </a:lnTo>
                    <a:lnTo>
                      <a:pt x="160" y="4798"/>
                    </a:lnTo>
                    <a:lnTo>
                      <a:pt x="166" y="4819"/>
                    </a:lnTo>
                    <a:lnTo>
                      <a:pt x="166" y="4828"/>
                    </a:lnTo>
                    <a:lnTo>
                      <a:pt x="172" y="4840"/>
                    </a:lnTo>
                    <a:lnTo>
                      <a:pt x="175" y="4851"/>
                    </a:lnTo>
                    <a:lnTo>
                      <a:pt x="181" y="4862"/>
                    </a:lnTo>
                    <a:lnTo>
                      <a:pt x="186" y="4881"/>
                    </a:lnTo>
                    <a:lnTo>
                      <a:pt x="195" y="4902"/>
                    </a:lnTo>
                    <a:lnTo>
                      <a:pt x="198" y="4912"/>
                    </a:lnTo>
                    <a:lnTo>
                      <a:pt x="204" y="4923"/>
                    </a:lnTo>
                    <a:lnTo>
                      <a:pt x="207" y="4935"/>
                    </a:lnTo>
                    <a:lnTo>
                      <a:pt x="216" y="4946"/>
                    </a:lnTo>
                    <a:lnTo>
                      <a:pt x="233" y="4948"/>
                    </a:lnTo>
                    <a:lnTo>
                      <a:pt x="250" y="4950"/>
                    </a:lnTo>
                    <a:lnTo>
                      <a:pt x="271" y="4948"/>
                    </a:lnTo>
                    <a:lnTo>
                      <a:pt x="291" y="4948"/>
                    </a:lnTo>
                    <a:lnTo>
                      <a:pt x="297" y="4961"/>
                    </a:lnTo>
                    <a:lnTo>
                      <a:pt x="303" y="4976"/>
                    </a:lnTo>
                    <a:lnTo>
                      <a:pt x="306" y="4992"/>
                    </a:lnTo>
                    <a:lnTo>
                      <a:pt x="311" y="5009"/>
                    </a:lnTo>
                    <a:lnTo>
                      <a:pt x="309" y="5024"/>
                    </a:lnTo>
                    <a:lnTo>
                      <a:pt x="309" y="5039"/>
                    </a:lnTo>
                    <a:lnTo>
                      <a:pt x="306" y="5056"/>
                    </a:lnTo>
                    <a:lnTo>
                      <a:pt x="306" y="5073"/>
                    </a:lnTo>
                    <a:lnTo>
                      <a:pt x="300" y="5089"/>
                    </a:lnTo>
                    <a:lnTo>
                      <a:pt x="297" y="5106"/>
                    </a:lnTo>
                    <a:lnTo>
                      <a:pt x="291" y="5123"/>
                    </a:lnTo>
                    <a:lnTo>
                      <a:pt x="291" y="5140"/>
                    </a:lnTo>
                    <a:lnTo>
                      <a:pt x="285" y="5157"/>
                    </a:lnTo>
                    <a:lnTo>
                      <a:pt x="285" y="5174"/>
                    </a:lnTo>
                    <a:lnTo>
                      <a:pt x="285" y="5191"/>
                    </a:lnTo>
                    <a:lnTo>
                      <a:pt x="288" y="5208"/>
                    </a:lnTo>
                    <a:lnTo>
                      <a:pt x="279" y="5225"/>
                    </a:lnTo>
                    <a:lnTo>
                      <a:pt x="277" y="5242"/>
                    </a:lnTo>
                    <a:lnTo>
                      <a:pt x="271" y="5260"/>
                    </a:lnTo>
                    <a:lnTo>
                      <a:pt x="271" y="5279"/>
                    </a:lnTo>
                    <a:lnTo>
                      <a:pt x="268" y="5296"/>
                    </a:lnTo>
                    <a:lnTo>
                      <a:pt x="268" y="5313"/>
                    </a:lnTo>
                    <a:lnTo>
                      <a:pt x="271" y="5330"/>
                    </a:lnTo>
                    <a:lnTo>
                      <a:pt x="274" y="5349"/>
                    </a:lnTo>
                    <a:lnTo>
                      <a:pt x="274" y="5366"/>
                    </a:lnTo>
                    <a:lnTo>
                      <a:pt x="277" y="5383"/>
                    </a:lnTo>
                    <a:lnTo>
                      <a:pt x="279" y="5400"/>
                    </a:lnTo>
                    <a:lnTo>
                      <a:pt x="288" y="5419"/>
                    </a:lnTo>
                    <a:lnTo>
                      <a:pt x="291" y="5436"/>
                    </a:lnTo>
                    <a:lnTo>
                      <a:pt x="297" y="5455"/>
                    </a:lnTo>
                    <a:lnTo>
                      <a:pt x="306" y="5472"/>
                    </a:lnTo>
                    <a:lnTo>
                      <a:pt x="314" y="5491"/>
                    </a:lnTo>
                    <a:lnTo>
                      <a:pt x="320" y="5509"/>
                    </a:lnTo>
                    <a:lnTo>
                      <a:pt x="326" y="5526"/>
                    </a:lnTo>
                    <a:lnTo>
                      <a:pt x="332" y="5543"/>
                    </a:lnTo>
                    <a:lnTo>
                      <a:pt x="341" y="5562"/>
                    </a:lnTo>
                    <a:lnTo>
                      <a:pt x="346" y="5579"/>
                    </a:lnTo>
                    <a:lnTo>
                      <a:pt x="355" y="5598"/>
                    </a:lnTo>
                    <a:lnTo>
                      <a:pt x="364" y="5615"/>
                    </a:lnTo>
                    <a:lnTo>
                      <a:pt x="373" y="5634"/>
                    </a:lnTo>
                    <a:lnTo>
                      <a:pt x="378" y="5651"/>
                    </a:lnTo>
                    <a:lnTo>
                      <a:pt x="384" y="5668"/>
                    </a:lnTo>
                    <a:lnTo>
                      <a:pt x="390" y="5685"/>
                    </a:lnTo>
                    <a:lnTo>
                      <a:pt x="399" y="5704"/>
                    </a:lnTo>
                    <a:lnTo>
                      <a:pt x="404" y="5721"/>
                    </a:lnTo>
                    <a:lnTo>
                      <a:pt x="410" y="5740"/>
                    </a:lnTo>
                    <a:lnTo>
                      <a:pt x="416" y="5758"/>
                    </a:lnTo>
                    <a:lnTo>
                      <a:pt x="422" y="5777"/>
                    </a:lnTo>
                    <a:lnTo>
                      <a:pt x="442" y="5775"/>
                    </a:lnTo>
                    <a:lnTo>
                      <a:pt x="457" y="5788"/>
                    </a:lnTo>
                    <a:lnTo>
                      <a:pt x="457" y="5803"/>
                    </a:lnTo>
                    <a:lnTo>
                      <a:pt x="466" y="5816"/>
                    </a:lnTo>
                    <a:lnTo>
                      <a:pt x="477" y="5828"/>
                    </a:lnTo>
                    <a:lnTo>
                      <a:pt x="495" y="5843"/>
                    </a:lnTo>
                    <a:lnTo>
                      <a:pt x="521" y="5927"/>
                    </a:lnTo>
                    <a:lnTo>
                      <a:pt x="515" y="5938"/>
                    </a:lnTo>
                    <a:lnTo>
                      <a:pt x="518" y="5951"/>
                    </a:lnTo>
                    <a:lnTo>
                      <a:pt x="515" y="5965"/>
                    </a:lnTo>
                    <a:lnTo>
                      <a:pt x="515" y="5980"/>
                    </a:lnTo>
                    <a:lnTo>
                      <a:pt x="515" y="5997"/>
                    </a:lnTo>
                    <a:lnTo>
                      <a:pt x="515" y="6014"/>
                    </a:lnTo>
                    <a:lnTo>
                      <a:pt x="515" y="6031"/>
                    </a:lnTo>
                    <a:lnTo>
                      <a:pt x="518" y="6048"/>
                    </a:lnTo>
                    <a:lnTo>
                      <a:pt x="518" y="6065"/>
                    </a:lnTo>
                    <a:lnTo>
                      <a:pt x="518" y="6083"/>
                    </a:lnTo>
                    <a:lnTo>
                      <a:pt x="518" y="6100"/>
                    </a:lnTo>
                    <a:lnTo>
                      <a:pt x="521" y="6119"/>
                    </a:lnTo>
                    <a:lnTo>
                      <a:pt x="521" y="6136"/>
                    </a:lnTo>
                    <a:lnTo>
                      <a:pt x="521" y="6153"/>
                    </a:lnTo>
                    <a:lnTo>
                      <a:pt x="521" y="6170"/>
                    </a:lnTo>
                    <a:lnTo>
                      <a:pt x="524" y="6187"/>
                    </a:lnTo>
                    <a:lnTo>
                      <a:pt x="524" y="6204"/>
                    </a:lnTo>
                    <a:lnTo>
                      <a:pt x="524" y="6221"/>
                    </a:lnTo>
                    <a:lnTo>
                      <a:pt x="524" y="6238"/>
                    </a:lnTo>
                    <a:lnTo>
                      <a:pt x="527" y="6257"/>
                    </a:lnTo>
                    <a:lnTo>
                      <a:pt x="527" y="6275"/>
                    </a:lnTo>
                    <a:lnTo>
                      <a:pt x="527" y="6292"/>
                    </a:lnTo>
                    <a:lnTo>
                      <a:pt x="527" y="6309"/>
                    </a:lnTo>
                    <a:lnTo>
                      <a:pt x="527" y="6326"/>
                    </a:lnTo>
                    <a:lnTo>
                      <a:pt x="527" y="6343"/>
                    </a:lnTo>
                    <a:lnTo>
                      <a:pt x="527" y="6360"/>
                    </a:lnTo>
                    <a:lnTo>
                      <a:pt x="527" y="6377"/>
                    </a:lnTo>
                    <a:lnTo>
                      <a:pt x="527" y="6396"/>
                    </a:lnTo>
                    <a:lnTo>
                      <a:pt x="524" y="6413"/>
                    </a:lnTo>
                    <a:lnTo>
                      <a:pt x="524" y="6430"/>
                    </a:lnTo>
                    <a:lnTo>
                      <a:pt x="524" y="6448"/>
                    </a:lnTo>
                    <a:lnTo>
                      <a:pt x="524" y="6467"/>
                    </a:lnTo>
                    <a:lnTo>
                      <a:pt x="524" y="6484"/>
                    </a:lnTo>
                    <a:lnTo>
                      <a:pt x="524" y="6503"/>
                    </a:lnTo>
                    <a:lnTo>
                      <a:pt x="524" y="6520"/>
                    </a:lnTo>
                    <a:lnTo>
                      <a:pt x="524" y="6539"/>
                    </a:lnTo>
                    <a:lnTo>
                      <a:pt x="524" y="6558"/>
                    </a:lnTo>
                    <a:lnTo>
                      <a:pt x="524" y="6579"/>
                    </a:lnTo>
                    <a:lnTo>
                      <a:pt x="524" y="6588"/>
                    </a:lnTo>
                    <a:lnTo>
                      <a:pt x="524" y="6600"/>
                    </a:lnTo>
                    <a:lnTo>
                      <a:pt x="524" y="6609"/>
                    </a:lnTo>
                    <a:lnTo>
                      <a:pt x="524" y="6621"/>
                    </a:lnTo>
                    <a:lnTo>
                      <a:pt x="524" y="6630"/>
                    </a:lnTo>
                    <a:lnTo>
                      <a:pt x="524" y="6640"/>
                    </a:lnTo>
                    <a:lnTo>
                      <a:pt x="524" y="6651"/>
                    </a:lnTo>
                    <a:lnTo>
                      <a:pt x="524" y="6662"/>
                    </a:lnTo>
                    <a:lnTo>
                      <a:pt x="524" y="6672"/>
                    </a:lnTo>
                    <a:lnTo>
                      <a:pt x="524" y="6681"/>
                    </a:lnTo>
                    <a:lnTo>
                      <a:pt x="524" y="6693"/>
                    </a:lnTo>
                    <a:lnTo>
                      <a:pt x="524" y="6704"/>
                    </a:lnTo>
                    <a:lnTo>
                      <a:pt x="521" y="6723"/>
                    </a:lnTo>
                    <a:lnTo>
                      <a:pt x="521" y="6744"/>
                    </a:lnTo>
                    <a:lnTo>
                      <a:pt x="521" y="6754"/>
                    </a:lnTo>
                    <a:lnTo>
                      <a:pt x="521" y="6765"/>
                    </a:lnTo>
                    <a:lnTo>
                      <a:pt x="521" y="6774"/>
                    </a:lnTo>
                    <a:lnTo>
                      <a:pt x="521" y="6786"/>
                    </a:lnTo>
                    <a:lnTo>
                      <a:pt x="518" y="6795"/>
                    </a:lnTo>
                    <a:lnTo>
                      <a:pt x="518" y="6805"/>
                    </a:lnTo>
                    <a:lnTo>
                      <a:pt x="518" y="6816"/>
                    </a:lnTo>
                    <a:lnTo>
                      <a:pt x="518" y="6828"/>
                    </a:lnTo>
                    <a:lnTo>
                      <a:pt x="518" y="6837"/>
                    </a:lnTo>
                    <a:lnTo>
                      <a:pt x="518" y="6847"/>
                    </a:lnTo>
                    <a:lnTo>
                      <a:pt x="518" y="6858"/>
                    </a:lnTo>
                    <a:lnTo>
                      <a:pt x="518" y="6869"/>
                    </a:lnTo>
                    <a:lnTo>
                      <a:pt x="515" y="6889"/>
                    </a:lnTo>
                    <a:lnTo>
                      <a:pt x="515" y="6909"/>
                    </a:lnTo>
                    <a:lnTo>
                      <a:pt x="512" y="6919"/>
                    </a:lnTo>
                    <a:lnTo>
                      <a:pt x="512" y="6930"/>
                    </a:lnTo>
                    <a:lnTo>
                      <a:pt x="512" y="6940"/>
                    </a:lnTo>
                    <a:lnTo>
                      <a:pt x="512" y="6951"/>
                    </a:lnTo>
                    <a:lnTo>
                      <a:pt x="509" y="6961"/>
                    </a:lnTo>
                    <a:lnTo>
                      <a:pt x="509" y="6970"/>
                    </a:lnTo>
                    <a:lnTo>
                      <a:pt x="509" y="6982"/>
                    </a:lnTo>
                    <a:lnTo>
                      <a:pt x="509" y="6993"/>
                    </a:lnTo>
                    <a:lnTo>
                      <a:pt x="509" y="7003"/>
                    </a:lnTo>
                    <a:lnTo>
                      <a:pt x="509" y="7012"/>
                    </a:lnTo>
                    <a:lnTo>
                      <a:pt x="509" y="7023"/>
                    </a:lnTo>
                    <a:lnTo>
                      <a:pt x="509" y="7035"/>
                    </a:lnTo>
                    <a:lnTo>
                      <a:pt x="506" y="7054"/>
                    </a:lnTo>
                    <a:lnTo>
                      <a:pt x="506" y="7075"/>
                    </a:lnTo>
                    <a:lnTo>
                      <a:pt x="503" y="7084"/>
                    </a:lnTo>
                    <a:lnTo>
                      <a:pt x="503" y="7096"/>
                    </a:lnTo>
                    <a:lnTo>
                      <a:pt x="503" y="7105"/>
                    </a:lnTo>
                    <a:lnTo>
                      <a:pt x="503" y="7117"/>
                    </a:lnTo>
                    <a:lnTo>
                      <a:pt x="500" y="7126"/>
                    </a:lnTo>
                    <a:lnTo>
                      <a:pt x="500" y="7136"/>
                    </a:lnTo>
                    <a:lnTo>
                      <a:pt x="500" y="7147"/>
                    </a:lnTo>
                    <a:lnTo>
                      <a:pt x="500" y="7158"/>
                    </a:lnTo>
                    <a:lnTo>
                      <a:pt x="500" y="7168"/>
                    </a:lnTo>
                    <a:lnTo>
                      <a:pt x="500" y="7177"/>
                    </a:lnTo>
                    <a:lnTo>
                      <a:pt x="500" y="7189"/>
                    </a:lnTo>
                    <a:lnTo>
                      <a:pt x="500" y="7200"/>
                    </a:lnTo>
                    <a:lnTo>
                      <a:pt x="521" y="7231"/>
                    </a:lnTo>
                    <a:lnTo>
                      <a:pt x="550" y="7118"/>
                    </a:lnTo>
                    <a:lnTo>
                      <a:pt x="553" y="7118"/>
                    </a:lnTo>
                    <a:lnTo>
                      <a:pt x="561" y="7118"/>
                    </a:lnTo>
                    <a:lnTo>
                      <a:pt x="579" y="7322"/>
                    </a:lnTo>
                    <a:lnTo>
                      <a:pt x="588" y="7329"/>
                    </a:lnTo>
                    <a:lnTo>
                      <a:pt x="611" y="7331"/>
                    </a:lnTo>
                    <a:lnTo>
                      <a:pt x="637" y="6828"/>
                    </a:lnTo>
                    <a:lnTo>
                      <a:pt x="631" y="6820"/>
                    </a:lnTo>
                    <a:lnTo>
                      <a:pt x="617" y="6818"/>
                    </a:lnTo>
                    <a:lnTo>
                      <a:pt x="602" y="6822"/>
                    </a:lnTo>
                    <a:lnTo>
                      <a:pt x="593" y="6833"/>
                    </a:lnTo>
                    <a:lnTo>
                      <a:pt x="602" y="6947"/>
                    </a:lnTo>
                    <a:lnTo>
                      <a:pt x="596" y="6953"/>
                    </a:lnTo>
                    <a:lnTo>
                      <a:pt x="582" y="6955"/>
                    </a:lnTo>
                    <a:lnTo>
                      <a:pt x="561" y="6778"/>
                    </a:lnTo>
                    <a:lnTo>
                      <a:pt x="553" y="6495"/>
                    </a:lnTo>
                    <a:lnTo>
                      <a:pt x="585" y="6465"/>
                    </a:lnTo>
                    <a:lnTo>
                      <a:pt x="579" y="6448"/>
                    </a:lnTo>
                    <a:lnTo>
                      <a:pt x="576" y="6434"/>
                    </a:lnTo>
                    <a:lnTo>
                      <a:pt x="573" y="6417"/>
                    </a:lnTo>
                    <a:lnTo>
                      <a:pt x="573" y="6404"/>
                    </a:lnTo>
                    <a:lnTo>
                      <a:pt x="570" y="6389"/>
                    </a:lnTo>
                    <a:lnTo>
                      <a:pt x="570" y="6373"/>
                    </a:lnTo>
                    <a:lnTo>
                      <a:pt x="570" y="6358"/>
                    </a:lnTo>
                    <a:lnTo>
                      <a:pt x="570" y="6345"/>
                    </a:lnTo>
                    <a:lnTo>
                      <a:pt x="570" y="6330"/>
                    </a:lnTo>
                    <a:lnTo>
                      <a:pt x="570" y="6314"/>
                    </a:lnTo>
                    <a:lnTo>
                      <a:pt x="570" y="6299"/>
                    </a:lnTo>
                    <a:lnTo>
                      <a:pt x="570" y="6286"/>
                    </a:lnTo>
                    <a:lnTo>
                      <a:pt x="570" y="6271"/>
                    </a:lnTo>
                    <a:lnTo>
                      <a:pt x="573" y="6257"/>
                    </a:lnTo>
                    <a:lnTo>
                      <a:pt x="576" y="6242"/>
                    </a:lnTo>
                    <a:lnTo>
                      <a:pt x="579" y="6229"/>
                    </a:lnTo>
                    <a:lnTo>
                      <a:pt x="579" y="6212"/>
                    </a:lnTo>
                    <a:lnTo>
                      <a:pt x="582" y="6199"/>
                    </a:lnTo>
                    <a:lnTo>
                      <a:pt x="585" y="6181"/>
                    </a:lnTo>
                    <a:lnTo>
                      <a:pt x="588" y="6168"/>
                    </a:lnTo>
                    <a:lnTo>
                      <a:pt x="588" y="6153"/>
                    </a:lnTo>
                    <a:lnTo>
                      <a:pt x="591" y="6138"/>
                    </a:lnTo>
                    <a:lnTo>
                      <a:pt x="593" y="6123"/>
                    </a:lnTo>
                    <a:lnTo>
                      <a:pt x="596" y="6109"/>
                    </a:lnTo>
                    <a:lnTo>
                      <a:pt x="596" y="6094"/>
                    </a:lnTo>
                    <a:lnTo>
                      <a:pt x="599" y="6079"/>
                    </a:lnTo>
                    <a:lnTo>
                      <a:pt x="602" y="6064"/>
                    </a:lnTo>
                    <a:lnTo>
                      <a:pt x="605" y="6050"/>
                    </a:lnTo>
                    <a:lnTo>
                      <a:pt x="608" y="6035"/>
                    </a:lnTo>
                    <a:lnTo>
                      <a:pt x="611" y="6022"/>
                    </a:lnTo>
                    <a:lnTo>
                      <a:pt x="614" y="6007"/>
                    </a:lnTo>
                    <a:lnTo>
                      <a:pt x="617" y="5993"/>
                    </a:lnTo>
                    <a:lnTo>
                      <a:pt x="622" y="5991"/>
                    </a:lnTo>
                    <a:lnTo>
                      <a:pt x="634" y="5993"/>
                    </a:lnTo>
                    <a:lnTo>
                      <a:pt x="637" y="6005"/>
                    </a:lnTo>
                    <a:lnTo>
                      <a:pt x="640" y="6016"/>
                    </a:lnTo>
                    <a:lnTo>
                      <a:pt x="643" y="6027"/>
                    </a:lnTo>
                    <a:lnTo>
                      <a:pt x="649" y="6041"/>
                    </a:lnTo>
                    <a:lnTo>
                      <a:pt x="649" y="6052"/>
                    </a:lnTo>
                    <a:lnTo>
                      <a:pt x="654" y="6065"/>
                    </a:lnTo>
                    <a:lnTo>
                      <a:pt x="654" y="6077"/>
                    </a:lnTo>
                    <a:lnTo>
                      <a:pt x="660" y="6090"/>
                    </a:lnTo>
                    <a:lnTo>
                      <a:pt x="660" y="6102"/>
                    </a:lnTo>
                    <a:lnTo>
                      <a:pt x="663" y="6113"/>
                    </a:lnTo>
                    <a:lnTo>
                      <a:pt x="663" y="6126"/>
                    </a:lnTo>
                    <a:lnTo>
                      <a:pt x="666" y="6140"/>
                    </a:lnTo>
                    <a:lnTo>
                      <a:pt x="666" y="6151"/>
                    </a:lnTo>
                    <a:lnTo>
                      <a:pt x="669" y="6162"/>
                    </a:lnTo>
                    <a:lnTo>
                      <a:pt x="672" y="6176"/>
                    </a:lnTo>
                    <a:lnTo>
                      <a:pt x="675" y="6189"/>
                    </a:lnTo>
                    <a:lnTo>
                      <a:pt x="675" y="6200"/>
                    </a:lnTo>
                    <a:lnTo>
                      <a:pt x="675" y="6212"/>
                    </a:lnTo>
                    <a:lnTo>
                      <a:pt x="675" y="6223"/>
                    </a:lnTo>
                    <a:lnTo>
                      <a:pt x="678" y="6237"/>
                    </a:lnTo>
                    <a:lnTo>
                      <a:pt x="678" y="6248"/>
                    </a:lnTo>
                    <a:lnTo>
                      <a:pt x="678" y="6261"/>
                    </a:lnTo>
                    <a:lnTo>
                      <a:pt x="678" y="6275"/>
                    </a:lnTo>
                    <a:lnTo>
                      <a:pt x="681" y="6288"/>
                    </a:lnTo>
                    <a:lnTo>
                      <a:pt x="681" y="6299"/>
                    </a:lnTo>
                    <a:lnTo>
                      <a:pt x="681" y="6311"/>
                    </a:lnTo>
                    <a:lnTo>
                      <a:pt x="681" y="6322"/>
                    </a:lnTo>
                    <a:lnTo>
                      <a:pt x="681" y="6335"/>
                    </a:lnTo>
                    <a:lnTo>
                      <a:pt x="681" y="6347"/>
                    </a:lnTo>
                    <a:lnTo>
                      <a:pt x="681" y="6360"/>
                    </a:lnTo>
                    <a:lnTo>
                      <a:pt x="681" y="6373"/>
                    </a:lnTo>
                    <a:lnTo>
                      <a:pt x="684" y="6387"/>
                    </a:lnTo>
                    <a:lnTo>
                      <a:pt x="681" y="6398"/>
                    </a:lnTo>
                    <a:lnTo>
                      <a:pt x="681" y="6410"/>
                    </a:lnTo>
                    <a:lnTo>
                      <a:pt x="681" y="6421"/>
                    </a:lnTo>
                    <a:lnTo>
                      <a:pt x="681" y="6434"/>
                    </a:lnTo>
                    <a:lnTo>
                      <a:pt x="678" y="6446"/>
                    </a:lnTo>
                    <a:lnTo>
                      <a:pt x="678" y="6459"/>
                    </a:lnTo>
                    <a:lnTo>
                      <a:pt x="678" y="6470"/>
                    </a:lnTo>
                    <a:lnTo>
                      <a:pt x="678" y="6484"/>
                    </a:lnTo>
                    <a:lnTo>
                      <a:pt x="675" y="6495"/>
                    </a:lnTo>
                    <a:lnTo>
                      <a:pt x="675" y="6506"/>
                    </a:lnTo>
                    <a:lnTo>
                      <a:pt x="675" y="6518"/>
                    </a:lnTo>
                    <a:lnTo>
                      <a:pt x="675" y="6531"/>
                    </a:lnTo>
                    <a:lnTo>
                      <a:pt x="675" y="6543"/>
                    </a:lnTo>
                    <a:lnTo>
                      <a:pt x="675" y="6556"/>
                    </a:lnTo>
                    <a:lnTo>
                      <a:pt x="675" y="6567"/>
                    </a:lnTo>
                    <a:lnTo>
                      <a:pt x="675" y="6581"/>
                    </a:lnTo>
                    <a:lnTo>
                      <a:pt x="672" y="6592"/>
                    </a:lnTo>
                    <a:lnTo>
                      <a:pt x="672" y="6603"/>
                    </a:lnTo>
                    <a:lnTo>
                      <a:pt x="672" y="6617"/>
                    </a:lnTo>
                    <a:lnTo>
                      <a:pt x="672" y="6630"/>
                    </a:lnTo>
                    <a:lnTo>
                      <a:pt x="672" y="6641"/>
                    </a:lnTo>
                    <a:lnTo>
                      <a:pt x="672" y="6653"/>
                    </a:lnTo>
                    <a:lnTo>
                      <a:pt x="672" y="6666"/>
                    </a:lnTo>
                    <a:lnTo>
                      <a:pt x="672" y="6679"/>
                    </a:lnTo>
                    <a:lnTo>
                      <a:pt x="672" y="6691"/>
                    </a:lnTo>
                    <a:lnTo>
                      <a:pt x="672" y="6704"/>
                    </a:lnTo>
                    <a:lnTo>
                      <a:pt x="672" y="6716"/>
                    </a:lnTo>
                    <a:lnTo>
                      <a:pt x="672" y="6729"/>
                    </a:lnTo>
                    <a:lnTo>
                      <a:pt x="672" y="6740"/>
                    </a:lnTo>
                    <a:lnTo>
                      <a:pt x="675" y="6754"/>
                    </a:lnTo>
                    <a:lnTo>
                      <a:pt x="675" y="6767"/>
                    </a:lnTo>
                    <a:lnTo>
                      <a:pt x="678" y="6780"/>
                    </a:lnTo>
                    <a:lnTo>
                      <a:pt x="715" y="6809"/>
                    </a:lnTo>
                    <a:lnTo>
                      <a:pt x="718" y="6820"/>
                    </a:lnTo>
                    <a:lnTo>
                      <a:pt x="721" y="6833"/>
                    </a:lnTo>
                    <a:lnTo>
                      <a:pt x="724" y="6847"/>
                    </a:lnTo>
                    <a:lnTo>
                      <a:pt x="730" y="6860"/>
                    </a:lnTo>
                    <a:lnTo>
                      <a:pt x="733" y="6873"/>
                    </a:lnTo>
                    <a:lnTo>
                      <a:pt x="736" y="6887"/>
                    </a:lnTo>
                    <a:lnTo>
                      <a:pt x="736" y="6900"/>
                    </a:lnTo>
                    <a:lnTo>
                      <a:pt x="739" y="6915"/>
                    </a:lnTo>
                    <a:lnTo>
                      <a:pt x="739" y="6927"/>
                    </a:lnTo>
                    <a:lnTo>
                      <a:pt x="739" y="6942"/>
                    </a:lnTo>
                    <a:lnTo>
                      <a:pt x="739" y="6953"/>
                    </a:lnTo>
                    <a:lnTo>
                      <a:pt x="739" y="6968"/>
                    </a:lnTo>
                    <a:lnTo>
                      <a:pt x="736" y="6982"/>
                    </a:lnTo>
                    <a:lnTo>
                      <a:pt x="736" y="6997"/>
                    </a:lnTo>
                    <a:lnTo>
                      <a:pt x="733" y="7010"/>
                    </a:lnTo>
                    <a:lnTo>
                      <a:pt x="733" y="7025"/>
                    </a:lnTo>
                    <a:lnTo>
                      <a:pt x="727" y="7037"/>
                    </a:lnTo>
                    <a:lnTo>
                      <a:pt x="727" y="7052"/>
                    </a:lnTo>
                    <a:lnTo>
                      <a:pt x="721" y="7065"/>
                    </a:lnTo>
                    <a:lnTo>
                      <a:pt x="721" y="7080"/>
                    </a:lnTo>
                    <a:lnTo>
                      <a:pt x="715" y="7094"/>
                    </a:lnTo>
                    <a:lnTo>
                      <a:pt x="715" y="7109"/>
                    </a:lnTo>
                    <a:lnTo>
                      <a:pt x="710" y="7122"/>
                    </a:lnTo>
                    <a:lnTo>
                      <a:pt x="710" y="7138"/>
                    </a:lnTo>
                    <a:lnTo>
                      <a:pt x="704" y="7151"/>
                    </a:lnTo>
                    <a:lnTo>
                      <a:pt x="701" y="7166"/>
                    </a:lnTo>
                    <a:lnTo>
                      <a:pt x="698" y="7179"/>
                    </a:lnTo>
                    <a:lnTo>
                      <a:pt x="695" y="7195"/>
                    </a:lnTo>
                    <a:lnTo>
                      <a:pt x="692" y="7208"/>
                    </a:lnTo>
                    <a:lnTo>
                      <a:pt x="689" y="7223"/>
                    </a:lnTo>
                    <a:lnTo>
                      <a:pt x="686" y="7236"/>
                    </a:lnTo>
                    <a:lnTo>
                      <a:pt x="686" y="7252"/>
                    </a:lnTo>
                    <a:lnTo>
                      <a:pt x="692" y="7267"/>
                    </a:lnTo>
                    <a:lnTo>
                      <a:pt x="695" y="7284"/>
                    </a:lnTo>
                    <a:lnTo>
                      <a:pt x="695" y="7299"/>
                    </a:lnTo>
                    <a:lnTo>
                      <a:pt x="695" y="7316"/>
                    </a:lnTo>
                    <a:lnTo>
                      <a:pt x="689" y="7331"/>
                    </a:lnTo>
                    <a:lnTo>
                      <a:pt x="686" y="7348"/>
                    </a:lnTo>
                    <a:lnTo>
                      <a:pt x="681" y="7366"/>
                    </a:lnTo>
                    <a:lnTo>
                      <a:pt x="678" y="7383"/>
                    </a:lnTo>
                    <a:lnTo>
                      <a:pt x="669" y="7398"/>
                    </a:lnTo>
                    <a:lnTo>
                      <a:pt x="666" y="7413"/>
                    </a:lnTo>
                    <a:lnTo>
                      <a:pt x="663" y="7428"/>
                    </a:lnTo>
                    <a:lnTo>
                      <a:pt x="663" y="7445"/>
                    </a:lnTo>
                    <a:lnTo>
                      <a:pt x="663" y="7461"/>
                    </a:lnTo>
                    <a:lnTo>
                      <a:pt x="666" y="7476"/>
                    </a:lnTo>
                    <a:lnTo>
                      <a:pt x="675" y="7491"/>
                    </a:lnTo>
                    <a:lnTo>
                      <a:pt x="689" y="7506"/>
                    </a:lnTo>
                    <a:lnTo>
                      <a:pt x="686" y="7514"/>
                    </a:lnTo>
                    <a:lnTo>
                      <a:pt x="686" y="7520"/>
                    </a:lnTo>
                    <a:lnTo>
                      <a:pt x="675" y="7520"/>
                    </a:lnTo>
                    <a:lnTo>
                      <a:pt x="669" y="7516"/>
                    </a:lnTo>
                    <a:lnTo>
                      <a:pt x="663" y="7510"/>
                    </a:lnTo>
                    <a:lnTo>
                      <a:pt x="654" y="7508"/>
                    </a:lnTo>
                    <a:lnTo>
                      <a:pt x="649" y="7520"/>
                    </a:lnTo>
                    <a:lnTo>
                      <a:pt x="649" y="7535"/>
                    </a:lnTo>
                    <a:lnTo>
                      <a:pt x="649" y="7548"/>
                    </a:lnTo>
                    <a:lnTo>
                      <a:pt x="649" y="7565"/>
                    </a:lnTo>
                    <a:lnTo>
                      <a:pt x="649" y="7580"/>
                    </a:lnTo>
                    <a:lnTo>
                      <a:pt x="649" y="7596"/>
                    </a:lnTo>
                    <a:lnTo>
                      <a:pt x="649" y="7611"/>
                    </a:lnTo>
                    <a:lnTo>
                      <a:pt x="649" y="7628"/>
                    </a:lnTo>
                    <a:lnTo>
                      <a:pt x="657" y="7643"/>
                    </a:lnTo>
                    <a:lnTo>
                      <a:pt x="669" y="7660"/>
                    </a:lnTo>
                    <a:lnTo>
                      <a:pt x="678" y="7674"/>
                    </a:lnTo>
                    <a:lnTo>
                      <a:pt x="686" y="7689"/>
                    </a:lnTo>
                    <a:lnTo>
                      <a:pt x="692" y="7693"/>
                    </a:lnTo>
                    <a:lnTo>
                      <a:pt x="707" y="7698"/>
                    </a:lnTo>
                    <a:lnTo>
                      <a:pt x="713" y="7696"/>
                    </a:lnTo>
                    <a:lnTo>
                      <a:pt x="721" y="769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2" name="Freeform 124"/>
              <p:cNvSpPr>
                <a:spLocks/>
              </p:cNvSpPr>
              <p:nvPr/>
            </p:nvSpPr>
            <p:spPr bwMode="auto">
              <a:xfrm>
                <a:off x="3076" y="34"/>
                <a:ext cx="1093" cy="7462"/>
              </a:xfrm>
              <a:custGeom>
                <a:avLst/>
                <a:gdLst>
                  <a:gd name="T0" fmla="*/ 834 w 1093"/>
                  <a:gd name="T1" fmla="*/ 7120 h 7462"/>
                  <a:gd name="T2" fmla="*/ 933 w 1093"/>
                  <a:gd name="T3" fmla="*/ 6835 h 7462"/>
                  <a:gd name="T4" fmla="*/ 910 w 1093"/>
                  <a:gd name="T5" fmla="*/ 6573 h 7462"/>
                  <a:gd name="T6" fmla="*/ 898 w 1093"/>
                  <a:gd name="T7" fmla="*/ 6274 h 7462"/>
                  <a:gd name="T8" fmla="*/ 945 w 1093"/>
                  <a:gd name="T9" fmla="*/ 6035 h 7462"/>
                  <a:gd name="T10" fmla="*/ 997 w 1093"/>
                  <a:gd name="T11" fmla="*/ 5769 h 7462"/>
                  <a:gd name="T12" fmla="*/ 921 w 1093"/>
                  <a:gd name="T13" fmla="*/ 5651 h 7462"/>
                  <a:gd name="T14" fmla="*/ 849 w 1093"/>
                  <a:gd name="T15" fmla="*/ 5449 h 7462"/>
                  <a:gd name="T16" fmla="*/ 921 w 1093"/>
                  <a:gd name="T17" fmla="*/ 5197 h 7462"/>
                  <a:gd name="T18" fmla="*/ 825 w 1093"/>
                  <a:gd name="T19" fmla="*/ 4980 h 7462"/>
                  <a:gd name="T20" fmla="*/ 924 w 1093"/>
                  <a:gd name="T21" fmla="*/ 4258 h 7462"/>
                  <a:gd name="T22" fmla="*/ 916 w 1093"/>
                  <a:gd name="T23" fmla="*/ 4022 h 7462"/>
                  <a:gd name="T24" fmla="*/ 817 w 1093"/>
                  <a:gd name="T25" fmla="*/ 3716 h 7462"/>
                  <a:gd name="T26" fmla="*/ 613 w 1093"/>
                  <a:gd name="T27" fmla="*/ 3509 h 7462"/>
                  <a:gd name="T28" fmla="*/ 1029 w 1093"/>
                  <a:gd name="T29" fmla="*/ 3237 h 7462"/>
                  <a:gd name="T30" fmla="*/ 997 w 1093"/>
                  <a:gd name="T31" fmla="*/ 3423 h 7462"/>
                  <a:gd name="T32" fmla="*/ 997 w 1093"/>
                  <a:gd name="T33" fmla="*/ 3718 h 7462"/>
                  <a:gd name="T34" fmla="*/ 1064 w 1093"/>
                  <a:gd name="T35" fmla="*/ 3608 h 7462"/>
                  <a:gd name="T36" fmla="*/ 1090 w 1093"/>
                  <a:gd name="T37" fmla="*/ 3286 h 7462"/>
                  <a:gd name="T38" fmla="*/ 1064 w 1093"/>
                  <a:gd name="T39" fmla="*/ 2973 h 7462"/>
                  <a:gd name="T40" fmla="*/ 843 w 1093"/>
                  <a:gd name="T41" fmla="*/ 2914 h 7462"/>
                  <a:gd name="T42" fmla="*/ 904 w 1093"/>
                  <a:gd name="T43" fmla="*/ 2530 h 7462"/>
                  <a:gd name="T44" fmla="*/ 884 w 1093"/>
                  <a:gd name="T45" fmla="*/ 1867 h 7462"/>
                  <a:gd name="T46" fmla="*/ 753 w 1093"/>
                  <a:gd name="T47" fmla="*/ 1714 h 7462"/>
                  <a:gd name="T48" fmla="*/ 761 w 1093"/>
                  <a:gd name="T49" fmla="*/ 1462 h 7462"/>
                  <a:gd name="T50" fmla="*/ 982 w 1093"/>
                  <a:gd name="T51" fmla="*/ 1300 h 7462"/>
                  <a:gd name="T52" fmla="*/ 895 w 1093"/>
                  <a:gd name="T53" fmla="*/ 977 h 7462"/>
                  <a:gd name="T54" fmla="*/ 907 w 1093"/>
                  <a:gd name="T55" fmla="*/ 479 h 7462"/>
                  <a:gd name="T56" fmla="*/ 791 w 1093"/>
                  <a:gd name="T57" fmla="*/ 722 h 7462"/>
                  <a:gd name="T58" fmla="*/ 663 w 1093"/>
                  <a:gd name="T59" fmla="*/ 886 h 7462"/>
                  <a:gd name="T60" fmla="*/ 253 w 1093"/>
                  <a:gd name="T61" fmla="*/ 9 h 7462"/>
                  <a:gd name="T62" fmla="*/ 116 w 1093"/>
                  <a:gd name="T63" fmla="*/ 192 h 7462"/>
                  <a:gd name="T64" fmla="*/ 131 w 1093"/>
                  <a:gd name="T65" fmla="*/ 515 h 7462"/>
                  <a:gd name="T66" fmla="*/ 139 w 1093"/>
                  <a:gd name="T67" fmla="*/ 945 h 7462"/>
                  <a:gd name="T68" fmla="*/ 119 w 1093"/>
                  <a:gd name="T69" fmla="*/ 1340 h 7462"/>
                  <a:gd name="T70" fmla="*/ 331 w 1093"/>
                  <a:gd name="T71" fmla="*/ 1648 h 7462"/>
                  <a:gd name="T72" fmla="*/ 337 w 1093"/>
                  <a:gd name="T73" fmla="*/ 2077 h 7462"/>
                  <a:gd name="T74" fmla="*/ 235 w 1093"/>
                  <a:gd name="T75" fmla="*/ 2511 h 7462"/>
                  <a:gd name="T76" fmla="*/ 166 w 1093"/>
                  <a:gd name="T77" fmla="*/ 2439 h 7462"/>
                  <a:gd name="T78" fmla="*/ 160 w 1093"/>
                  <a:gd name="T79" fmla="*/ 2804 h 7462"/>
                  <a:gd name="T80" fmla="*/ 206 w 1093"/>
                  <a:gd name="T81" fmla="*/ 3075 h 7462"/>
                  <a:gd name="T82" fmla="*/ 160 w 1093"/>
                  <a:gd name="T83" fmla="*/ 3452 h 7462"/>
                  <a:gd name="T84" fmla="*/ 87 w 1093"/>
                  <a:gd name="T85" fmla="*/ 3581 h 7462"/>
                  <a:gd name="T86" fmla="*/ 3 w 1093"/>
                  <a:gd name="T87" fmla="*/ 3841 h 7462"/>
                  <a:gd name="T88" fmla="*/ 93 w 1093"/>
                  <a:gd name="T89" fmla="*/ 3961 h 7462"/>
                  <a:gd name="T90" fmla="*/ 139 w 1093"/>
                  <a:gd name="T91" fmla="*/ 4298 h 7462"/>
                  <a:gd name="T92" fmla="*/ 171 w 1093"/>
                  <a:gd name="T93" fmla="*/ 4623 h 7462"/>
                  <a:gd name="T94" fmla="*/ 355 w 1093"/>
                  <a:gd name="T95" fmla="*/ 4902 h 7462"/>
                  <a:gd name="T96" fmla="*/ 334 w 1093"/>
                  <a:gd name="T97" fmla="*/ 5273 h 7462"/>
                  <a:gd name="T98" fmla="*/ 529 w 1093"/>
                  <a:gd name="T99" fmla="*/ 5626 h 7462"/>
                  <a:gd name="T100" fmla="*/ 607 w 1093"/>
                  <a:gd name="T101" fmla="*/ 6031 h 7462"/>
                  <a:gd name="T102" fmla="*/ 599 w 1093"/>
                  <a:gd name="T103" fmla="*/ 6417 h 7462"/>
                  <a:gd name="T104" fmla="*/ 578 w 1093"/>
                  <a:gd name="T105" fmla="*/ 6780 h 7462"/>
                  <a:gd name="T106" fmla="*/ 712 w 1093"/>
                  <a:gd name="T107" fmla="*/ 6609 h 7462"/>
                  <a:gd name="T108" fmla="*/ 666 w 1093"/>
                  <a:gd name="T109" fmla="*/ 6067 h 7462"/>
                  <a:gd name="T110" fmla="*/ 750 w 1093"/>
                  <a:gd name="T111" fmla="*/ 5831 h 7462"/>
                  <a:gd name="T112" fmla="*/ 796 w 1093"/>
                  <a:gd name="T113" fmla="*/ 6094 h 7462"/>
                  <a:gd name="T114" fmla="*/ 782 w 1093"/>
                  <a:gd name="T115" fmla="*/ 6356 h 7462"/>
                  <a:gd name="T116" fmla="*/ 843 w 1093"/>
                  <a:gd name="T117" fmla="*/ 6635 h 7462"/>
                  <a:gd name="T118" fmla="*/ 811 w 1093"/>
                  <a:gd name="T119" fmla="*/ 6930 h 7462"/>
                  <a:gd name="T120" fmla="*/ 770 w 1093"/>
                  <a:gd name="T121" fmla="*/ 7261 h 7462"/>
                  <a:gd name="T122" fmla="*/ 814 w 1093"/>
                  <a:gd name="T123" fmla="*/ 7460 h 746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93" h="7462">
                    <a:moveTo>
                      <a:pt x="825" y="7460"/>
                    </a:moveTo>
                    <a:lnTo>
                      <a:pt x="834" y="7457"/>
                    </a:lnTo>
                    <a:lnTo>
                      <a:pt x="849" y="7453"/>
                    </a:lnTo>
                    <a:lnTo>
                      <a:pt x="834" y="7434"/>
                    </a:lnTo>
                    <a:lnTo>
                      <a:pt x="828" y="7415"/>
                    </a:lnTo>
                    <a:lnTo>
                      <a:pt x="820" y="7396"/>
                    </a:lnTo>
                    <a:lnTo>
                      <a:pt x="820" y="7379"/>
                    </a:lnTo>
                    <a:lnTo>
                      <a:pt x="820" y="7360"/>
                    </a:lnTo>
                    <a:lnTo>
                      <a:pt x="820" y="7343"/>
                    </a:lnTo>
                    <a:lnTo>
                      <a:pt x="823" y="7324"/>
                    </a:lnTo>
                    <a:lnTo>
                      <a:pt x="828" y="7306"/>
                    </a:lnTo>
                    <a:lnTo>
                      <a:pt x="828" y="7287"/>
                    </a:lnTo>
                    <a:lnTo>
                      <a:pt x="831" y="7268"/>
                    </a:lnTo>
                    <a:lnTo>
                      <a:pt x="834" y="7249"/>
                    </a:lnTo>
                    <a:lnTo>
                      <a:pt x="837" y="7232"/>
                    </a:lnTo>
                    <a:lnTo>
                      <a:pt x="834" y="7213"/>
                    </a:lnTo>
                    <a:lnTo>
                      <a:pt x="834" y="7196"/>
                    </a:lnTo>
                    <a:lnTo>
                      <a:pt x="828" y="7177"/>
                    </a:lnTo>
                    <a:lnTo>
                      <a:pt x="823" y="7160"/>
                    </a:lnTo>
                    <a:lnTo>
                      <a:pt x="823" y="7147"/>
                    </a:lnTo>
                    <a:lnTo>
                      <a:pt x="828" y="7133"/>
                    </a:lnTo>
                    <a:lnTo>
                      <a:pt x="834" y="7120"/>
                    </a:lnTo>
                    <a:lnTo>
                      <a:pt x="840" y="7109"/>
                    </a:lnTo>
                    <a:lnTo>
                      <a:pt x="846" y="7095"/>
                    </a:lnTo>
                    <a:lnTo>
                      <a:pt x="854" y="7084"/>
                    </a:lnTo>
                    <a:lnTo>
                      <a:pt x="860" y="7073"/>
                    </a:lnTo>
                    <a:lnTo>
                      <a:pt x="869" y="7061"/>
                    </a:lnTo>
                    <a:lnTo>
                      <a:pt x="875" y="7048"/>
                    </a:lnTo>
                    <a:lnTo>
                      <a:pt x="884" y="7036"/>
                    </a:lnTo>
                    <a:lnTo>
                      <a:pt x="889" y="7025"/>
                    </a:lnTo>
                    <a:lnTo>
                      <a:pt x="898" y="7014"/>
                    </a:lnTo>
                    <a:lnTo>
                      <a:pt x="901" y="7002"/>
                    </a:lnTo>
                    <a:lnTo>
                      <a:pt x="907" y="6993"/>
                    </a:lnTo>
                    <a:lnTo>
                      <a:pt x="913" y="6981"/>
                    </a:lnTo>
                    <a:lnTo>
                      <a:pt x="918" y="6972"/>
                    </a:lnTo>
                    <a:lnTo>
                      <a:pt x="913" y="6966"/>
                    </a:lnTo>
                    <a:lnTo>
                      <a:pt x="898" y="6960"/>
                    </a:lnTo>
                    <a:lnTo>
                      <a:pt x="895" y="6941"/>
                    </a:lnTo>
                    <a:lnTo>
                      <a:pt x="895" y="6924"/>
                    </a:lnTo>
                    <a:lnTo>
                      <a:pt x="898" y="6907"/>
                    </a:lnTo>
                    <a:lnTo>
                      <a:pt x="907" y="6890"/>
                    </a:lnTo>
                    <a:lnTo>
                      <a:pt x="913" y="6871"/>
                    </a:lnTo>
                    <a:lnTo>
                      <a:pt x="921" y="6854"/>
                    </a:lnTo>
                    <a:lnTo>
                      <a:pt x="933" y="6835"/>
                    </a:lnTo>
                    <a:lnTo>
                      <a:pt x="945" y="6818"/>
                    </a:lnTo>
                    <a:lnTo>
                      <a:pt x="953" y="6799"/>
                    </a:lnTo>
                    <a:lnTo>
                      <a:pt x="965" y="6782"/>
                    </a:lnTo>
                    <a:lnTo>
                      <a:pt x="974" y="6763"/>
                    </a:lnTo>
                    <a:lnTo>
                      <a:pt x="982" y="6746"/>
                    </a:lnTo>
                    <a:lnTo>
                      <a:pt x="988" y="6729"/>
                    </a:lnTo>
                    <a:lnTo>
                      <a:pt x="994" y="6711"/>
                    </a:lnTo>
                    <a:lnTo>
                      <a:pt x="994" y="6694"/>
                    </a:lnTo>
                    <a:lnTo>
                      <a:pt x="997" y="6677"/>
                    </a:lnTo>
                    <a:lnTo>
                      <a:pt x="1006" y="6656"/>
                    </a:lnTo>
                    <a:lnTo>
                      <a:pt x="1011" y="6639"/>
                    </a:lnTo>
                    <a:lnTo>
                      <a:pt x="1006" y="6622"/>
                    </a:lnTo>
                    <a:lnTo>
                      <a:pt x="1000" y="6607"/>
                    </a:lnTo>
                    <a:lnTo>
                      <a:pt x="991" y="6601"/>
                    </a:lnTo>
                    <a:lnTo>
                      <a:pt x="979" y="6599"/>
                    </a:lnTo>
                    <a:lnTo>
                      <a:pt x="965" y="6599"/>
                    </a:lnTo>
                    <a:lnTo>
                      <a:pt x="956" y="6599"/>
                    </a:lnTo>
                    <a:lnTo>
                      <a:pt x="939" y="6592"/>
                    </a:lnTo>
                    <a:lnTo>
                      <a:pt x="933" y="6578"/>
                    </a:lnTo>
                    <a:lnTo>
                      <a:pt x="927" y="6577"/>
                    </a:lnTo>
                    <a:lnTo>
                      <a:pt x="918" y="6575"/>
                    </a:lnTo>
                    <a:lnTo>
                      <a:pt x="910" y="6573"/>
                    </a:lnTo>
                    <a:lnTo>
                      <a:pt x="904" y="6571"/>
                    </a:lnTo>
                    <a:lnTo>
                      <a:pt x="892" y="6478"/>
                    </a:lnTo>
                    <a:lnTo>
                      <a:pt x="881" y="6474"/>
                    </a:lnTo>
                    <a:lnTo>
                      <a:pt x="869" y="6472"/>
                    </a:lnTo>
                    <a:lnTo>
                      <a:pt x="866" y="6461"/>
                    </a:lnTo>
                    <a:lnTo>
                      <a:pt x="863" y="6449"/>
                    </a:lnTo>
                    <a:lnTo>
                      <a:pt x="863" y="6438"/>
                    </a:lnTo>
                    <a:lnTo>
                      <a:pt x="863" y="6428"/>
                    </a:lnTo>
                    <a:lnTo>
                      <a:pt x="863" y="6417"/>
                    </a:lnTo>
                    <a:lnTo>
                      <a:pt x="863" y="6405"/>
                    </a:lnTo>
                    <a:lnTo>
                      <a:pt x="866" y="6394"/>
                    </a:lnTo>
                    <a:lnTo>
                      <a:pt x="869" y="6385"/>
                    </a:lnTo>
                    <a:lnTo>
                      <a:pt x="869" y="6373"/>
                    </a:lnTo>
                    <a:lnTo>
                      <a:pt x="872" y="6362"/>
                    </a:lnTo>
                    <a:lnTo>
                      <a:pt x="875" y="6350"/>
                    </a:lnTo>
                    <a:lnTo>
                      <a:pt x="878" y="6341"/>
                    </a:lnTo>
                    <a:lnTo>
                      <a:pt x="881" y="6329"/>
                    </a:lnTo>
                    <a:lnTo>
                      <a:pt x="884" y="6318"/>
                    </a:lnTo>
                    <a:lnTo>
                      <a:pt x="886" y="6307"/>
                    </a:lnTo>
                    <a:lnTo>
                      <a:pt x="892" y="6297"/>
                    </a:lnTo>
                    <a:lnTo>
                      <a:pt x="892" y="6286"/>
                    </a:lnTo>
                    <a:lnTo>
                      <a:pt x="898" y="6274"/>
                    </a:lnTo>
                    <a:lnTo>
                      <a:pt x="898" y="6263"/>
                    </a:lnTo>
                    <a:lnTo>
                      <a:pt x="904" y="6253"/>
                    </a:lnTo>
                    <a:lnTo>
                      <a:pt x="904" y="6242"/>
                    </a:lnTo>
                    <a:lnTo>
                      <a:pt x="907" y="6231"/>
                    </a:lnTo>
                    <a:lnTo>
                      <a:pt x="910" y="6219"/>
                    </a:lnTo>
                    <a:lnTo>
                      <a:pt x="913" y="6210"/>
                    </a:lnTo>
                    <a:lnTo>
                      <a:pt x="913" y="6198"/>
                    </a:lnTo>
                    <a:lnTo>
                      <a:pt x="916" y="6187"/>
                    </a:lnTo>
                    <a:lnTo>
                      <a:pt x="916" y="6175"/>
                    </a:lnTo>
                    <a:lnTo>
                      <a:pt x="918" y="6166"/>
                    </a:lnTo>
                    <a:lnTo>
                      <a:pt x="916" y="6155"/>
                    </a:lnTo>
                    <a:lnTo>
                      <a:pt x="916" y="6145"/>
                    </a:lnTo>
                    <a:lnTo>
                      <a:pt x="916" y="6134"/>
                    </a:lnTo>
                    <a:lnTo>
                      <a:pt x="916" y="6124"/>
                    </a:lnTo>
                    <a:lnTo>
                      <a:pt x="916" y="6113"/>
                    </a:lnTo>
                    <a:lnTo>
                      <a:pt x="921" y="6101"/>
                    </a:lnTo>
                    <a:lnTo>
                      <a:pt x="921" y="6090"/>
                    </a:lnTo>
                    <a:lnTo>
                      <a:pt x="927" y="6079"/>
                    </a:lnTo>
                    <a:lnTo>
                      <a:pt x="930" y="6067"/>
                    </a:lnTo>
                    <a:lnTo>
                      <a:pt x="936" y="6056"/>
                    </a:lnTo>
                    <a:lnTo>
                      <a:pt x="939" y="6044"/>
                    </a:lnTo>
                    <a:lnTo>
                      <a:pt x="945" y="6035"/>
                    </a:lnTo>
                    <a:lnTo>
                      <a:pt x="947" y="6023"/>
                    </a:lnTo>
                    <a:lnTo>
                      <a:pt x="953" y="6014"/>
                    </a:lnTo>
                    <a:lnTo>
                      <a:pt x="956" y="6003"/>
                    </a:lnTo>
                    <a:lnTo>
                      <a:pt x="962" y="5993"/>
                    </a:lnTo>
                    <a:lnTo>
                      <a:pt x="971" y="5972"/>
                    </a:lnTo>
                    <a:lnTo>
                      <a:pt x="979" y="5953"/>
                    </a:lnTo>
                    <a:lnTo>
                      <a:pt x="979" y="5942"/>
                    </a:lnTo>
                    <a:lnTo>
                      <a:pt x="982" y="5932"/>
                    </a:lnTo>
                    <a:lnTo>
                      <a:pt x="985" y="5921"/>
                    </a:lnTo>
                    <a:lnTo>
                      <a:pt x="988" y="5911"/>
                    </a:lnTo>
                    <a:lnTo>
                      <a:pt x="991" y="5890"/>
                    </a:lnTo>
                    <a:lnTo>
                      <a:pt x="997" y="5871"/>
                    </a:lnTo>
                    <a:lnTo>
                      <a:pt x="997" y="5860"/>
                    </a:lnTo>
                    <a:lnTo>
                      <a:pt x="997" y="5849"/>
                    </a:lnTo>
                    <a:lnTo>
                      <a:pt x="997" y="5839"/>
                    </a:lnTo>
                    <a:lnTo>
                      <a:pt x="997" y="5830"/>
                    </a:lnTo>
                    <a:lnTo>
                      <a:pt x="994" y="5818"/>
                    </a:lnTo>
                    <a:lnTo>
                      <a:pt x="991" y="5807"/>
                    </a:lnTo>
                    <a:lnTo>
                      <a:pt x="988" y="5797"/>
                    </a:lnTo>
                    <a:lnTo>
                      <a:pt x="988" y="5788"/>
                    </a:lnTo>
                    <a:lnTo>
                      <a:pt x="991" y="5774"/>
                    </a:lnTo>
                    <a:lnTo>
                      <a:pt x="997" y="5769"/>
                    </a:lnTo>
                    <a:lnTo>
                      <a:pt x="977" y="5744"/>
                    </a:lnTo>
                    <a:lnTo>
                      <a:pt x="965" y="5717"/>
                    </a:lnTo>
                    <a:lnTo>
                      <a:pt x="942" y="5715"/>
                    </a:lnTo>
                    <a:lnTo>
                      <a:pt x="921" y="5712"/>
                    </a:lnTo>
                    <a:lnTo>
                      <a:pt x="918" y="5704"/>
                    </a:lnTo>
                    <a:lnTo>
                      <a:pt x="907" y="5702"/>
                    </a:lnTo>
                    <a:lnTo>
                      <a:pt x="892" y="5700"/>
                    </a:lnTo>
                    <a:lnTo>
                      <a:pt x="884" y="5696"/>
                    </a:lnTo>
                    <a:lnTo>
                      <a:pt x="872" y="5698"/>
                    </a:lnTo>
                    <a:lnTo>
                      <a:pt x="863" y="5702"/>
                    </a:lnTo>
                    <a:lnTo>
                      <a:pt x="849" y="5704"/>
                    </a:lnTo>
                    <a:lnTo>
                      <a:pt x="837" y="5706"/>
                    </a:lnTo>
                    <a:lnTo>
                      <a:pt x="852" y="5664"/>
                    </a:lnTo>
                    <a:lnTo>
                      <a:pt x="863" y="5660"/>
                    </a:lnTo>
                    <a:lnTo>
                      <a:pt x="875" y="5668"/>
                    </a:lnTo>
                    <a:lnTo>
                      <a:pt x="869" y="5662"/>
                    </a:lnTo>
                    <a:lnTo>
                      <a:pt x="863" y="5658"/>
                    </a:lnTo>
                    <a:lnTo>
                      <a:pt x="857" y="5655"/>
                    </a:lnTo>
                    <a:lnTo>
                      <a:pt x="860" y="5651"/>
                    </a:lnTo>
                    <a:lnTo>
                      <a:pt x="878" y="5647"/>
                    </a:lnTo>
                    <a:lnTo>
                      <a:pt x="901" y="5649"/>
                    </a:lnTo>
                    <a:lnTo>
                      <a:pt x="921" y="5651"/>
                    </a:lnTo>
                    <a:lnTo>
                      <a:pt x="942" y="5655"/>
                    </a:lnTo>
                    <a:lnTo>
                      <a:pt x="953" y="5653"/>
                    </a:lnTo>
                    <a:lnTo>
                      <a:pt x="971" y="5651"/>
                    </a:lnTo>
                    <a:lnTo>
                      <a:pt x="979" y="5639"/>
                    </a:lnTo>
                    <a:lnTo>
                      <a:pt x="979" y="5630"/>
                    </a:lnTo>
                    <a:lnTo>
                      <a:pt x="971" y="5617"/>
                    </a:lnTo>
                    <a:lnTo>
                      <a:pt x="962" y="5607"/>
                    </a:lnTo>
                    <a:lnTo>
                      <a:pt x="979" y="5584"/>
                    </a:lnTo>
                    <a:lnTo>
                      <a:pt x="959" y="5562"/>
                    </a:lnTo>
                    <a:lnTo>
                      <a:pt x="942" y="5495"/>
                    </a:lnTo>
                    <a:lnTo>
                      <a:pt x="947" y="5484"/>
                    </a:lnTo>
                    <a:lnTo>
                      <a:pt x="942" y="5474"/>
                    </a:lnTo>
                    <a:lnTo>
                      <a:pt x="933" y="5474"/>
                    </a:lnTo>
                    <a:lnTo>
                      <a:pt x="918" y="5476"/>
                    </a:lnTo>
                    <a:lnTo>
                      <a:pt x="904" y="5470"/>
                    </a:lnTo>
                    <a:lnTo>
                      <a:pt x="907" y="5466"/>
                    </a:lnTo>
                    <a:lnTo>
                      <a:pt x="907" y="5459"/>
                    </a:lnTo>
                    <a:lnTo>
                      <a:pt x="904" y="5453"/>
                    </a:lnTo>
                    <a:lnTo>
                      <a:pt x="889" y="5455"/>
                    </a:lnTo>
                    <a:lnTo>
                      <a:pt x="878" y="5461"/>
                    </a:lnTo>
                    <a:lnTo>
                      <a:pt x="857" y="5457"/>
                    </a:lnTo>
                    <a:lnTo>
                      <a:pt x="849" y="5449"/>
                    </a:lnTo>
                    <a:lnTo>
                      <a:pt x="854" y="5436"/>
                    </a:lnTo>
                    <a:lnTo>
                      <a:pt x="875" y="5427"/>
                    </a:lnTo>
                    <a:lnTo>
                      <a:pt x="898" y="5417"/>
                    </a:lnTo>
                    <a:lnTo>
                      <a:pt x="927" y="5411"/>
                    </a:lnTo>
                    <a:lnTo>
                      <a:pt x="927" y="5398"/>
                    </a:lnTo>
                    <a:lnTo>
                      <a:pt x="927" y="5387"/>
                    </a:lnTo>
                    <a:lnTo>
                      <a:pt x="927" y="5375"/>
                    </a:lnTo>
                    <a:lnTo>
                      <a:pt x="930" y="5364"/>
                    </a:lnTo>
                    <a:lnTo>
                      <a:pt x="930" y="5351"/>
                    </a:lnTo>
                    <a:lnTo>
                      <a:pt x="930" y="5339"/>
                    </a:lnTo>
                    <a:lnTo>
                      <a:pt x="930" y="5328"/>
                    </a:lnTo>
                    <a:lnTo>
                      <a:pt x="933" y="5316"/>
                    </a:lnTo>
                    <a:lnTo>
                      <a:pt x="930" y="5303"/>
                    </a:lnTo>
                    <a:lnTo>
                      <a:pt x="930" y="5292"/>
                    </a:lnTo>
                    <a:lnTo>
                      <a:pt x="930" y="5280"/>
                    </a:lnTo>
                    <a:lnTo>
                      <a:pt x="930" y="5269"/>
                    </a:lnTo>
                    <a:lnTo>
                      <a:pt x="927" y="5256"/>
                    </a:lnTo>
                    <a:lnTo>
                      <a:pt x="927" y="5244"/>
                    </a:lnTo>
                    <a:lnTo>
                      <a:pt x="927" y="5233"/>
                    </a:lnTo>
                    <a:lnTo>
                      <a:pt x="927" y="5221"/>
                    </a:lnTo>
                    <a:lnTo>
                      <a:pt x="921" y="5208"/>
                    </a:lnTo>
                    <a:lnTo>
                      <a:pt x="921" y="5197"/>
                    </a:lnTo>
                    <a:lnTo>
                      <a:pt x="916" y="5185"/>
                    </a:lnTo>
                    <a:lnTo>
                      <a:pt x="916" y="5174"/>
                    </a:lnTo>
                    <a:lnTo>
                      <a:pt x="910" y="5160"/>
                    </a:lnTo>
                    <a:lnTo>
                      <a:pt x="907" y="5149"/>
                    </a:lnTo>
                    <a:lnTo>
                      <a:pt x="904" y="5138"/>
                    </a:lnTo>
                    <a:lnTo>
                      <a:pt x="901" y="5126"/>
                    </a:lnTo>
                    <a:lnTo>
                      <a:pt x="895" y="5115"/>
                    </a:lnTo>
                    <a:lnTo>
                      <a:pt x="892" y="5103"/>
                    </a:lnTo>
                    <a:lnTo>
                      <a:pt x="886" y="5092"/>
                    </a:lnTo>
                    <a:lnTo>
                      <a:pt x="884" y="5081"/>
                    </a:lnTo>
                    <a:lnTo>
                      <a:pt x="878" y="5069"/>
                    </a:lnTo>
                    <a:lnTo>
                      <a:pt x="875" y="5058"/>
                    </a:lnTo>
                    <a:lnTo>
                      <a:pt x="872" y="5046"/>
                    </a:lnTo>
                    <a:lnTo>
                      <a:pt x="869" y="5035"/>
                    </a:lnTo>
                    <a:lnTo>
                      <a:pt x="849" y="5031"/>
                    </a:lnTo>
                    <a:lnTo>
                      <a:pt x="831" y="5026"/>
                    </a:lnTo>
                    <a:lnTo>
                      <a:pt x="846" y="5016"/>
                    </a:lnTo>
                    <a:lnTo>
                      <a:pt x="843" y="5005"/>
                    </a:lnTo>
                    <a:lnTo>
                      <a:pt x="828" y="5005"/>
                    </a:lnTo>
                    <a:lnTo>
                      <a:pt x="817" y="5005"/>
                    </a:lnTo>
                    <a:lnTo>
                      <a:pt x="814" y="4982"/>
                    </a:lnTo>
                    <a:lnTo>
                      <a:pt x="825" y="4980"/>
                    </a:lnTo>
                    <a:lnTo>
                      <a:pt x="843" y="4984"/>
                    </a:lnTo>
                    <a:lnTo>
                      <a:pt x="857" y="4980"/>
                    </a:lnTo>
                    <a:lnTo>
                      <a:pt x="878" y="4980"/>
                    </a:lnTo>
                    <a:lnTo>
                      <a:pt x="881" y="4963"/>
                    </a:lnTo>
                    <a:lnTo>
                      <a:pt x="878" y="4948"/>
                    </a:lnTo>
                    <a:lnTo>
                      <a:pt x="916" y="4919"/>
                    </a:lnTo>
                    <a:lnTo>
                      <a:pt x="933" y="4799"/>
                    </a:lnTo>
                    <a:lnTo>
                      <a:pt x="921" y="4490"/>
                    </a:lnTo>
                    <a:lnTo>
                      <a:pt x="933" y="4412"/>
                    </a:lnTo>
                    <a:lnTo>
                      <a:pt x="933" y="4406"/>
                    </a:lnTo>
                    <a:lnTo>
                      <a:pt x="945" y="4400"/>
                    </a:lnTo>
                    <a:lnTo>
                      <a:pt x="933" y="4347"/>
                    </a:lnTo>
                    <a:lnTo>
                      <a:pt x="942" y="4336"/>
                    </a:lnTo>
                    <a:lnTo>
                      <a:pt x="942" y="4324"/>
                    </a:lnTo>
                    <a:lnTo>
                      <a:pt x="930" y="4311"/>
                    </a:lnTo>
                    <a:lnTo>
                      <a:pt x="916" y="4303"/>
                    </a:lnTo>
                    <a:lnTo>
                      <a:pt x="930" y="4286"/>
                    </a:lnTo>
                    <a:lnTo>
                      <a:pt x="921" y="4280"/>
                    </a:lnTo>
                    <a:lnTo>
                      <a:pt x="916" y="4275"/>
                    </a:lnTo>
                    <a:lnTo>
                      <a:pt x="921" y="4269"/>
                    </a:lnTo>
                    <a:lnTo>
                      <a:pt x="933" y="4263"/>
                    </a:lnTo>
                    <a:lnTo>
                      <a:pt x="924" y="4258"/>
                    </a:lnTo>
                    <a:lnTo>
                      <a:pt x="913" y="4252"/>
                    </a:lnTo>
                    <a:lnTo>
                      <a:pt x="924" y="4246"/>
                    </a:lnTo>
                    <a:lnTo>
                      <a:pt x="942" y="4242"/>
                    </a:lnTo>
                    <a:lnTo>
                      <a:pt x="936" y="4237"/>
                    </a:lnTo>
                    <a:lnTo>
                      <a:pt x="924" y="4235"/>
                    </a:lnTo>
                    <a:lnTo>
                      <a:pt x="910" y="4233"/>
                    </a:lnTo>
                    <a:lnTo>
                      <a:pt x="904" y="4231"/>
                    </a:lnTo>
                    <a:lnTo>
                      <a:pt x="901" y="4223"/>
                    </a:lnTo>
                    <a:lnTo>
                      <a:pt x="918" y="4220"/>
                    </a:lnTo>
                    <a:lnTo>
                      <a:pt x="889" y="4208"/>
                    </a:lnTo>
                    <a:lnTo>
                      <a:pt x="872" y="4193"/>
                    </a:lnTo>
                    <a:lnTo>
                      <a:pt x="875" y="4185"/>
                    </a:lnTo>
                    <a:lnTo>
                      <a:pt x="878" y="4178"/>
                    </a:lnTo>
                    <a:lnTo>
                      <a:pt x="869" y="4170"/>
                    </a:lnTo>
                    <a:lnTo>
                      <a:pt x="857" y="4168"/>
                    </a:lnTo>
                    <a:lnTo>
                      <a:pt x="837" y="4168"/>
                    </a:lnTo>
                    <a:lnTo>
                      <a:pt x="820" y="4168"/>
                    </a:lnTo>
                    <a:lnTo>
                      <a:pt x="814" y="4153"/>
                    </a:lnTo>
                    <a:lnTo>
                      <a:pt x="834" y="4140"/>
                    </a:lnTo>
                    <a:lnTo>
                      <a:pt x="884" y="4128"/>
                    </a:lnTo>
                    <a:lnTo>
                      <a:pt x="936" y="4128"/>
                    </a:lnTo>
                    <a:lnTo>
                      <a:pt x="916" y="4022"/>
                    </a:lnTo>
                    <a:lnTo>
                      <a:pt x="904" y="4018"/>
                    </a:lnTo>
                    <a:lnTo>
                      <a:pt x="895" y="4012"/>
                    </a:lnTo>
                    <a:lnTo>
                      <a:pt x="889" y="4003"/>
                    </a:lnTo>
                    <a:lnTo>
                      <a:pt x="904" y="3999"/>
                    </a:lnTo>
                    <a:lnTo>
                      <a:pt x="904" y="3995"/>
                    </a:lnTo>
                    <a:lnTo>
                      <a:pt x="892" y="3990"/>
                    </a:lnTo>
                    <a:lnTo>
                      <a:pt x="875" y="3980"/>
                    </a:lnTo>
                    <a:lnTo>
                      <a:pt x="869" y="3973"/>
                    </a:lnTo>
                    <a:lnTo>
                      <a:pt x="808" y="3957"/>
                    </a:lnTo>
                    <a:lnTo>
                      <a:pt x="802" y="3954"/>
                    </a:lnTo>
                    <a:lnTo>
                      <a:pt x="805" y="3952"/>
                    </a:lnTo>
                    <a:lnTo>
                      <a:pt x="808" y="3948"/>
                    </a:lnTo>
                    <a:lnTo>
                      <a:pt x="805" y="3944"/>
                    </a:lnTo>
                    <a:lnTo>
                      <a:pt x="791" y="3942"/>
                    </a:lnTo>
                    <a:lnTo>
                      <a:pt x="779" y="3942"/>
                    </a:lnTo>
                    <a:lnTo>
                      <a:pt x="773" y="3936"/>
                    </a:lnTo>
                    <a:lnTo>
                      <a:pt x="779" y="3933"/>
                    </a:lnTo>
                    <a:lnTo>
                      <a:pt x="791" y="3929"/>
                    </a:lnTo>
                    <a:lnTo>
                      <a:pt x="805" y="3925"/>
                    </a:lnTo>
                    <a:lnTo>
                      <a:pt x="854" y="3881"/>
                    </a:lnTo>
                    <a:lnTo>
                      <a:pt x="849" y="3735"/>
                    </a:lnTo>
                    <a:lnTo>
                      <a:pt x="817" y="3716"/>
                    </a:lnTo>
                    <a:lnTo>
                      <a:pt x="825" y="3708"/>
                    </a:lnTo>
                    <a:lnTo>
                      <a:pt x="843" y="3706"/>
                    </a:lnTo>
                    <a:lnTo>
                      <a:pt x="823" y="3706"/>
                    </a:lnTo>
                    <a:lnTo>
                      <a:pt x="805" y="3708"/>
                    </a:lnTo>
                    <a:lnTo>
                      <a:pt x="793" y="3703"/>
                    </a:lnTo>
                    <a:lnTo>
                      <a:pt x="799" y="3693"/>
                    </a:lnTo>
                    <a:lnTo>
                      <a:pt x="808" y="3684"/>
                    </a:lnTo>
                    <a:lnTo>
                      <a:pt x="820" y="3678"/>
                    </a:lnTo>
                    <a:lnTo>
                      <a:pt x="828" y="3672"/>
                    </a:lnTo>
                    <a:lnTo>
                      <a:pt x="843" y="3667"/>
                    </a:lnTo>
                    <a:lnTo>
                      <a:pt x="764" y="3579"/>
                    </a:lnTo>
                    <a:lnTo>
                      <a:pt x="729" y="3554"/>
                    </a:lnTo>
                    <a:lnTo>
                      <a:pt x="709" y="3549"/>
                    </a:lnTo>
                    <a:lnTo>
                      <a:pt x="689" y="3539"/>
                    </a:lnTo>
                    <a:lnTo>
                      <a:pt x="666" y="3537"/>
                    </a:lnTo>
                    <a:lnTo>
                      <a:pt x="648" y="3547"/>
                    </a:lnTo>
                    <a:lnTo>
                      <a:pt x="625" y="3543"/>
                    </a:lnTo>
                    <a:lnTo>
                      <a:pt x="610" y="3537"/>
                    </a:lnTo>
                    <a:lnTo>
                      <a:pt x="599" y="3528"/>
                    </a:lnTo>
                    <a:lnTo>
                      <a:pt x="587" y="3518"/>
                    </a:lnTo>
                    <a:lnTo>
                      <a:pt x="596" y="3513"/>
                    </a:lnTo>
                    <a:lnTo>
                      <a:pt x="613" y="3509"/>
                    </a:lnTo>
                    <a:lnTo>
                      <a:pt x="631" y="3505"/>
                    </a:lnTo>
                    <a:lnTo>
                      <a:pt x="651" y="3505"/>
                    </a:lnTo>
                    <a:lnTo>
                      <a:pt x="668" y="3503"/>
                    </a:lnTo>
                    <a:lnTo>
                      <a:pt x="689" y="3503"/>
                    </a:lnTo>
                    <a:lnTo>
                      <a:pt x="706" y="3505"/>
                    </a:lnTo>
                    <a:lnTo>
                      <a:pt x="727" y="3509"/>
                    </a:lnTo>
                    <a:lnTo>
                      <a:pt x="770" y="3526"/>
                    </a:lnTo>
                    <a:lnTo>
                      <a:pt x="820" y="3522"/>
                    </a:lnTo>
                    <a:lnTo>
                      <a:pt x="875" y="3475"/>
                    </a:lnTo>
                    <a:lnTo>
                      <a:pt x="892" y="3475"/>
                    </a:lnTo>
                    <a:lnTo>
                      <a:pt x="916" y="3475"/>
                    </a:lnTo>
                    <a:lnTo>
                      <a:pt x="1003" y="3290"/>
                    </a:lnTo>
                    <a:lnTo>
                      <a:pt x="994" y="3140"/>
                    </a:lnTo>
                    <a:lnTo>
                      <a:pt x="997" y="3132"/>
                    </a:lnTo>
                    <a:lnTo>
                      <a:pt x="1014" y="3134"/>
                    </a:lnTo>
                    <a:lnTo>
                      <a:pt x="1011" y="3148"/>
                    </a:lnTo>
                    <a:lnTo>
                      <a:pt x="1011" y="3163"/>
                    </a:lnTo>
                    <a:lnTo>
                      <a:pt x="1014" y="3178"/>
                    </a:lnTo>
                    <a:lnTo>
                      <a:pt x="1017" y="3193"/>
                    </a:lnTo>
                    <a:lnTo>
                      <a:pt x="1020" y="3207"/>
                    </a:lnTo>
                    <a:lnTo>
                      <a:pt x="1026" y="3222"/>
                    </a:lnTo>
                    <a:lnTo>
                      <a:pt x="1029" y="3237"/>
                    </a:lnTo>
                    <a:lnTo>
                      <a:pt x="1035" y="3252"/>
                    </a:lnTo>
                    <a:lnTo>
                      <a:pt x="1038" y="3265"/>
                    </a:lnTo>
                    <a:lnTo>
                      <a:pt x="1041" y="3281"/>
                    </a:lnTo>
                    <a:lnTo>
                      <a:pt x="1043" y="3294"/>
                    </a:lnTo>
                    <a:lnTo>
                      <a:pt x="1049" y="3309"/>
                    </a:lnTo>
                    <a:lnTo>
                      <a:pt x="1052" y="3322"/>
                    </a:lnTo>
                    <a:lnTo>
                      <a:pt x="1055" y="3338"/>
                    </a:lnTo>
                    <a:lnTo>
                      <a:pt x="1058" y="3351"/>
                    </a:lnTo>
                    <a:lnTo>
                      <a:pt x="1064" y="3366"/>
                    </a:lnTo>
                    <a:lnTo>
                      <a:pt x="1049" y="3374"/>
                    </a:lnTo>
                    <a:lnTo>
                      <a:pt x="1043" y="3378"/>
                    </a:lnTo>
                    <a:lnTo>
                      <a:pt x="1032" y="3372"/>
                    </a:lnTo>
                    <a:lnTo>
                      <a:pt x="1032" y="3366"/>
                    </a:lnTo>
                    <a:lnTo>
                      <a:pt x="1029" y="3359"/>
                    </a:lnTo>
                    <a:lnTo>
                      <a:pt x="1020" y="3355"/>
                    </a:lnTo>
                    <a:lnTo>
                      <a:pt x="1003" y="3355"/>
                    </a:lnTo>
                    <a:lnTo>
                      <a:pt x="997" y="3360"/>
                    </a:lnTo>
                    <a:lnTo>
                      <a:pt x="997" y="3372"/>
                    </a:lnTo>
                    <a:lnTo>
                      <a:pt x="997" y="3385"/>
                    </a:lnTo>
                    <a:lnTo>
                      <a:pt x="997" y="3398"/>
                    </a:lnTo>
                    <a:lnTo>
                      <a:pt x="997" y="3412"/>
                    </a:lnTo>
                    <a:lnTo>
                      <a:pt x="997" y="3423"/>
                    </a:lnTo>
                    <a:lnTo>
                      <a:pt x="997" y="3438"/>
                    </a:lnTo>
                    <a:lnTo>
                      <a:pt x="997" y="3450"/>
                    </a:lnTo>
                    <a:lnTo>
                      <a:pt x="997" y="3465"/>
                    </a:lnTo>
                    <a:lnTo>
                      <a:pt x="997" y="3476"/>
                    </a:lnTo>
                    <a:lnTo>
                      <a:pt x="997" y="3492"/>
                    </a:lnTo>
                    <a:lnTo>
                      <a:pt x="997" y="3503"/>
                    </a:lnTo>
                    <a:lnTo>
                      <a:pt x="1000" y="3518"/>
                    </a:lnTo>
                    <a:lnTo>
                      <a:pt x="1000" y="3532"/>
                    </a:lnTo>
                    <a:lnTo>
                      <a:pt x="1000" y="3545"/>
                    </a:lnTo>
                    <a:lnTo>
                      <a:pt x="1000" y="3558"/>
                    </a:lnTo>
                    <a:lnTo>
                      <a:pt x="1003" y="3573"/>
                    </a:lnTo>
                    <a:lnTo>
                      <a:pt x="1000" y="3585"/>
                    </a:lnTo>
                    <a:lnTo>
                      <a:pt x="1000" y="3598"/>
                    </a:lnTo>
                    <a:lnTo>
                      <a:pt x="1000" y="3611"/>
                    </a:lnTo>
                    <a:lnTo>
                      <a:pt x="1000" y="3625"/>
                    </a:lnTo>
                    <a:lnTo>
                      <a:pt x="1000" y="3638"/>
                    </a:lnTo>
                    <a:lnTo>
                      <a:pt x="1000" y="3651"/>
                    </a:lnTo>
                    <a:lnTo>
                      <a:pt x="1000" y="3665"/>
                    </a:lnTo>
                    <a:lnTo>
                      <a:pt x="1000" y="3680"/>
                    </a:lnTo>
                    <a:lnTo>
                      <a:pt x="997" y="3691"/>
                    </a:lnTo>
                    <a:lnTo>
                      <a:pt x="997" y="3706"/>
                    </a:lnTo>
                    <a:lnTo>
                      <a:pt x="997" y="3718"/>
                    </a:lnTo>
                    <a:lnTo>
                      <a:pt x="997" y="3733"/>
                    </a:lnTo>
                    <a:lnTo>
                      <a:pt x="994" y="3746"/>
                    </a:lnTo>
                    <a:lnTo>
                      <a:pt x="994" y="3760"/>
                    </a:lnTo>
                    <a:lnTo>
                      <a:pt x="991" y="3773"/>
                    </a:lnTo>
                    <a:lnTo>
                      <a:pt x="991" y="3788"/>
                    </a:lnTo>
                    <a:lnTo>
                      <a:pt x="1000" y="3803"/>
                    </a:lnTo>
                    <a:lnTo>
                      <a:pt x="1014" y="3813"/>
                    </a:lnTo>
                    <a:lnTo>
                      <a:pt x="1023" y="3805"/>
                    </a:lnTo>
                    <a:lnTo>
                      <a:pt x="1032" y="3794"/>
                    </a:lnTo>
                    <a:lnTo>
                      <a:pt x="1038" y="3782"/>
                    </a:lnTo>
                    <a:lnTo>
                      <a:pt x="1043" y="3771"/>
                    </a:lnTo>
                    <a:lnTo>
                      <a:pt x="1043" y="3754"/>
                    </a:lnTo>
                    <a:lnTo>
                      <a:pt x="1046" y="3741"/>
                    </a:lnTo>
                    <a:lnTo>
                      <a:pt x="1046" y="3725"/>
                    </a:lnTo>
                    <a:lnTo>
                      <a:pt x="1049" y="3712"/>
                    </a:lnTo>
                    <a:lnTo>
                      <a:pt x="1049" y="3695"/>
                    </a:lnTo>
                    <a:lnTo>
                      <a:pt x="1052" y="3682"/>
                    </a:lnTo>
                    <a:lnTo>
                      <a:pt x="1055" y="3667"/>
                    </a:lnTo>
                    <a:lnTo>
                      <a:pt x="1058" y="3653"/>
                    </a:lnTo>
                    <a:lnTo>
                      <a:pt x="1058" y="3638"/>
                    </a:lnTo>
                    <a:lnTo>
                      <a:pt x="1061" y="3623"/>
                    </a:lnTo>
                    <a:lnTo>
                      <a:pt x="1064" y="3608"/>
                    </a:lnTo>
                    <a:lnTo>
                      <a:pt x="1067" y="3594"/>
                    </a:lnTo>
                    <a:lnTo>
                      <a:pt x="1067" y="3579"/>
                    </a:lnTo>
                    <a:lnTo>
                      <a:pt x="1070" y="3566"/>
                    </a:lnTo>
                    <a:lnTo>
                      <a:pt x="1072" y="3551"/>
                    </a:lnTo>
                    <a:lnTo>
                      <a:pt x="1075" y="3537"/>
                    </a:lnTo>
                    <a:lnTo>
                      <a:pt x="1075" y="3520"/>
                    </a:lnTo>
                    <a:lnTo>
                      <a:pt x="1075" y="3507"/>
                    </a:lnTo>
                    <a:lnTo>
                      <a:pt x="1075" y="3492"/>
                    </a:lnTo>
                    <a:lnTo>
                      <a:pt x="1078" y="3478"/>
                    </a:lnTo>
                    <a:lnTo>
                      <a:pt x="1078" y="3461"/>
                    </a:lnTo>
                    <a:lnTo>
                      <a:pt x="1081" y="3448"/>
                    </a:lnTo>
                    <a:lnTo>
                      <a:pt x="1081" y="3433"/>
                    </a:lnTo>
                    <a:lnTo>
                      <a:pt x="1084" y="3419"/>
                    </a:lnTo>
                    <a:lnTo>
                      <a:pt x="1084" y="3404"/>
                    </a:lnTo>
                    <a:lnTo>
                      <a:pt x="1084" y="3389"/>
                    </a:lnTo>
                    <a:lnTo>
                      <a:pt x="1084" y="3374"/>
                    </a:lnTo>
                    <a:lnTo>
                      <a:pt x="1087" y="3360"/>
                    </a:lnTo>
                    <a:lnTo>
                      <a:pt x="1087" y="3345"/>
                    </a:lnTo>
                    <a:lnTo>
                      <a:pt x="1090" y="3332"/>
                    </a:lnTo>
                    <a:lnTo>
                      <a:pt x="1090" y="3317"/>
                    </a:lnTo>
                    <a:lnTo>
                      <a:pt x="1093" y="3303"/>
                    </a:lnTo>
                    <a:lnTo>
                      <a:pt x="1090" y="3286"/>
                    </a:lnTo>
                    <a:lnTo>
                      <a:pt x="1090" y="3273"/>
                    </a:lnTo>
                    <a:lnTo>
                      <a:pt x="1090" y="3258"/>
                    </a:lnTo>
                    <a:lnTo>
                      <a:pt x="1090" y="3245"/>
                    </a:lnTo>
                    <a:lnTo>
                      <a:pt x="1090" y="3229"/>
                    </a:lnTo>
                    <a:lnTo>
                      <a:pt x="1090" y="3216"/>
                    </a:lnTo>
                    <a:lnTo>
                      <a:pt x="1090" y="3201"/>
                    </a:lnTo>
                    <a:lnTo>
                      <a:pt x="1090" y="3188"/>
                    </a:lnTo>
                    <a:lnTo>
                      <a:pt x="1087" y="3172"/>
                    </a:lnTo>
                    <a:lnTo>
                      <a:pt x="1087" y="3159"/>
                    </a:lnTo>
                    <a:lnTo>
                      <a:pt x="1084" y="3144"/>
                    </a:lnTo>
                    <a:lnTo>
                      <a:pt x="1084" y="3130"/>
                    </a:lnTo>
                    <a:lnTo>
                      <a:pt x="1081" y="3115"/>
                    </a:lnTo>
                    <a:lnTo>
                      <a:pt x="1081" y="3102"/>
                    </a:lnTo>
                    <a:lnTo>
                      <a:pt x="1081" y="3087"/>
                    </a:lnTo>
                    <a:lnTo>
                      <a:pt x="1081" y="3073"/>
                    </a:lnTo>
                    <a:lnTo>
                      <a:pt x="1078" y="3058"/>
                    </a:lnTo>
                    <a:lnTo>
                      <a:pt x="1075" y="3045"/>
                    </a:lnTo>
                    <a:lnTo>
                      <a:pt x="1072" y="3030"/>
                    </a:lnTo>
                    <a:lnTo>
                      <a:pt x="1072" y="3016"/>
                    </a:lnTo>
                    <a:lnTo>
                      <a:pt x="1070" y="3001"/>
                    </a:lnTo>
                    <a:lnTo>
                      <a:pt x="1067" y="2988"/>
                    </a:lnTo>
                    <a:lnTo>
                      <a:pt x="1064" y="2973"/>
                    </a:lnTo>
                    <a:lnTo>
                      <a:pt x="1064" y="2959"/>
                    </a:lnTo>
                    <a:lnTo>
                      <a:pt x="1058" y="2944"/>
                    </a:lnTo>
                    <a:lnTo>
                      <a:pt x="1055" y="2931"/>
                    </a:lnTo>
                    <a:lnTo>
                      <a:pt x="1052" y="2916"/>
                    </a:lnTo>
                    <a:lnTo>
                      <a:pt x="1049" y="2904"/>
                    </a:lnTo>
                    <a:lnTo>
                      <a:pt x="1043" y="2889"/>
                    </a:lnTo>
                    <a:lnTo>
                      <a:pt x="1043" y="2876"/>
                    </a:lnTo>
                    <a:lnTo>
                      <a:pt x="1038" y="2861"/>
                    </a:lnTo>
                    <a:lnTo>
                      <a:pt x="1038" y="2849"/>
                    </a:lnTo>
                    <a:lnTo>
                      <a:pt x="1020" y="2851"/>
                    </a:lnTo>
                    <a:lnTo>
                      <a:pt x="1017" y="2859"/>
                    </a:lnTo>
                    <a:lnTo>
                      <a:pt x="1014" y="2866"/>
                    </a:lnTo>
                    <a:lnTo>
                      <a:pt x="1014" y="2876"/>
                    </a:lnTo>
                    <a:lnTo>
                      <a:pt x="1009" y="2881"/>
                    </a:lnTo>
                    <a:lnTo>
                      <a:pt x="994" y="2881"/>
                    </a:lnTo>
                    <a:lnTo>
                      <a:pt x="974" y="2800"/>
                    </a:lnTo>
                    <a:lnTo>
                      <a:pt x="959" y="2792"/>
                    </a:lnTo>
                    <a:lnTo>
                      <a:pt x="936" y="2790"/>
                    </a:lnTo>
                    <a:lnTo>
                      <a:pt x="933" y="2889"/>
                    </a:lnTo>
                    <a:lnTo>
                      <a:pt x="913" y="2895"/>
                    </a:lnTo>
                    <a:lnTo>
                      <a:pt x="898" y="2904"/>
                    </a:lnTo>
                    <a:lnTo>
                      <a:pt x="843" y="2914"/>
                    </a:lnTo>
                    <a:lnTo>
                      <a:pt x="828" y="2912"/>
                    </a:lnTo>
                    <a:lnTo>
                      <a:pt x="817" y="2908"/>
                    </a:lnTo>
                    <a:lnTo>
                      <a:pt x="791" y="2881"/>
                    </a:lnTo>
                    <a:lnTo>
                      <a:pt x="779" y="2876"/>
                    </a:lnTo>
                    <a:lnTo>
                      <a:pt x="761" y="2870"/>
                    </a:lnTo>
                    <a:lnTo>
                      <a:pt x="773" y="2857"/>
                    </a:lnTo>
                    <a:lnTo>
                      <a:pt x="799" y="2849"/>
                    </a:lnTo>
                    <a:lnTo>
                      <a:pt x="814" y="2845"/>
                    </a:lnTo>
                    <a:lnTo>
                      <a:pt x="831" y="2842"/>
                    </a:lnTo>
                    <a:lnTo>
                      <a:pt x="849" y="2838"/>
                    </a:lnTo>
                    <a:lnTo>
                      <a:pt x="866" y="2836"/>
                    </a:lnTo>
                    <a:lnTo>
                      <a:pt x="863" y="2699"/>
                    </a:lnTo>
                    <a:lnTo>
                      <a:pt x="849" y="2665"/>
                    </a:lnTo>
                    <a:lnTo>
                      <a:pt x="881" y="2560"/>
                    </a:lnTo>
                    <a:lnTo>
                      <a:pt x="886" y="2555"/>
                    </a:lnTo>
                    <a:lnTo>
                      <a:pt x="886" y="2549"/>
                    </a:lnTo>
                    <a:lnTo>
                      <a:pt x="878" y="2539"/>
                    </a:lnTo>
                    <a:lnTo>
                      <a:pt x="878" y="2532"/>
                    </a:lnTo>
                    <a:lnTo>
                      <a:pt x="886" y="2530"/>
                    </a:lnTo>
                    <a:lnTo>
                      <a:pt x="889" y="2528"/>
                    </a:lnTo>
                    <a:lnTo>
                      <a:pt x="889" y="2526"/>
                    </a:lnTo>
                    <a:lnTo>
                      <a:pt x="904" y="2530"/>
                    </a:lnTo>
                    <a:lnTo>
                      <a:pt x="895" y="2524"/>
                    </a:lnTo>
                    <a:lnTo>
                      <a:pt x="884" y="2520"/>
                    </a:lnTo>
                    <a:lnTo>
                      <a:pt x="910" y="2448"/>
                    </a:lnTo>
                    <a:lnTo>
                      <a:pt x="901" y="2441"/>
                    </a:lnTo>
                    <a:lnTo>
                      <a:pt x="892" y="2433"/>
                    </a:lnTo>
                    <a:lnTo>
                      <a:pt x="901" y="2416"/>
                    </a:lnTo>
                    <a:lnTo>
                      <a:pt x="901" y="2399"/>
                    </a:lnTo>
                    <a:lnTo>
                      <a:pt x="910" y="2300"/>
                    </a:lnTo>
                    <a:lnTo>
                      <a:pt x="910" y="2294"/>
                    </a:lnTo>
                    <a:lnTo>
                      <a:pt x="924" y="2292"/>
                    </a:lnTo>
                    <a:lnTo>
                      <a:pt x="913" y="1960"/>
                    </a:lnTo>
                    <a:lnTo>
                      <a:pt x="921" y="1958"/>
                    </a:lnTo>
                    <a:lnTo>
                      <a:pt x="936" y="1956"/>
                    </a:lnTo>
                    <a:lnTo>
                      <a:pt x="924" y="1952"/>
                    </a:lnTo>
                    <a:lnTo>
                      <a:pt x="913" y="1948"/>
                    </a:lnTo>
                    <a:lnTo>
                      <a:pt x="910" y="1933"/>
                    </a:lnTo>
                    <a:lnTo>
                      <a:pt x="933" y="1922"/>
                    </a:lnTo>
                    <a:lnTo>
                      <a:pt x="907" y="1878"/>
                    </a:lnTo>
                    <a:lnTo>
                      <a:pt x="901" y="1874"/>
                    </a:lnTo>
                    <a:lnTo>
                      <a:pt x="889" y="1874"/>
                    </a:lnTo>
                    <a:lnTo>
                      <a:pt x="881" y="1870"/>
                    </a:lnTo>
                    <a:lnTo>
                      <a:pt x="884" y="1867"/>
                    </a:lnTo>
                    <a:lnTo>
                      <a:pt x="869" y="1868"/>
                    </a:lnTo>
                    <a:lnTo>
                      <a:pt x="854" y="1872"/>
                    </a:lnTo>
                    <a:lnTo>
                      <a:pt x="849" y="1878"/>
                    </a:lnTo>
                    <a:lnTo>
                      <a:pt x="854" y="1884"/>
                    </a:lnTo>
                    <a:lnTo>
                      <a:pt x="843" y="1891"/>
                    </a:lnTo>
                    <a:lnTo>
                      <a:pt x="825" y="1899"/>
                    </a:lnTo>
                    <a:lnTo>
                      <a:pt x="799" y="1895"/>
                    </a:lnTo>
                    <a:lnTo>
                      <a:pt x="782" y="1887"/>
                    </a:lnTo>
                    <a:lnTo>
                      <a:pt x="764" y="1876"/>
                    </a:lnTo>
                    <a:lnTo>
                      <a:pt x="756" y="1865"/>
                    </a:lnTo>
                    <a:lnTo>
                      <a:pt x="753" y="1851"/>
                    </a:lnTo>
                    <a:lnTo>
                      <a:pt x="753" y="1838"/>
                    </a:lnTo>
                    <a:lnTo>
                      <a:pt x="750" y="1825"/>
                    </a:lnTo>
                    <a:lnTo>
                      <a:pt x="750" y="1813"/>
                    </a:lnTo>
                    <a:lnTo>
                      <a:pt x="750" y="1800"/>
                    </a:lnTo>
                    <a:lnTo>
                      <a:pt x="750" y="1789"/>
                    </a:lnTo>
                    <a:lnTo>
                      <a:pt x="750" y="1775"/>
                    </a:lnTo>
                    <a:lnTo>
                      <a:pt x="750" y="1764"/>
                    </a:lnTo>
                    <a:lnTo>
                      <a:pt x="750" y="1751"/>
                    </a:lnTo>
                    <a:lnTo>
                      <a:pt x="750" y="1737"/>
                    </a:lnTo>
                    <a:lnTo>
                      <a:pt x="750" y="1726"/>
                    </a:lnTo>
                    <a:lnTo>
                      <a:pt x="753" y="1714"/>
                    </a:lnTo>
                    <a:lnTo>
                      <a:pt x="753" y="1701"/>
                    </a:lnTo>
                    <a:lnTo>
                      <a:pt x="753" y="1688"/>
                    </a:lnTo>
                    <a:lnTo>
                      <a:pt x="753" y="1676"/>
                    </a:lnTo>
                    <a:lnTo>
                      <a:pt x="756" y="1665"/>
                    </a:lnTo>
                    <a:lnTo>
                      <a:pt x="756" y="1652"/>
                    </a:lnTo>
                    <a:lnTo>
                      <a:pt x="756" y="1640"/>
                    </a:lnTo>
                    <a:lnTo>
                      <a:pt x="756" y="1627"/>
                    </a:lnTo>
                    <a:lnTo>
                      <a:pt x="756" y="1616"/>
                    </a:lnTo>
                    <a:lnTo>
                      <a:pt x="756" y="1602"/>
                    </a:lnTo>
                    <a:lnTo>
                      <a:pt x="756" y="1591"/>
                    </a:lnTo>
                    <a:lnTo>
                      <a:pt x="756" y="1579"/>
                    </a:lnTo>
                    <a:lnTo>
                      <a:pt x="756" y="1568"/>
                    </a:lnTo>
                    <a:lnTo>
                      <a:pt x="753" y="1555"/>
                    </a:lnTo>
                    <a:lnTo>
                      <a:pt x="753" y="1543"/>
                    </a:lnTo>
                    <a:lnTo>
                      <a:pt x="753" y="1530"/>
                    </a:lnTo>
                    <a:lnTo>
                      <a:pt x="753" y="1519"/>
                    </a:lnTo>
                    <a:lnTo>
                      <a:pt x="750" y="1507"/>
                    </a:lnTo>
                    <a:lnTo>
                      <a:pt x="750" y="1496"/>
                    </a:lnTo>
                    <a:lnTo>
                      <a:pt x="747" y="1484"/>
                    </a:lnTo>
                    <a:lnTo>
                      <a:pt x="747" y="1473"/>
                    </a:lnTo>
                    <a:lnTo>
                      <a:pt x="750" y="1467"/>
                    </a:lnTo>
                    <a:lnTo>
                      <a:pt x="761" y="1462"/>
                    </a:lnTo>
                    <a:lnTo>
                      <a:pt x="759" y="1450"/>
                    </a:lnTo>
                    <a:lnTo>
                      <a:pt x="759" y="1441"/>
                    </a:lnTo>
                    <a:lnTo>
                      <a:pt x="756" y="1429"/>
                    </a:lnTo>
                    <a:lnTo>
                      <a:pt x="756" y="1420"/>
                    </a:lnTo>
                    <a:lnTo>
                      <a:pt x="753" y="1399"/>
                    </a:lnTo>
                    <a:lnTo>
                      <a:pt x="756" y="1380"/>
                    </a:lnTo>
                    <a:lnTo>
                      <a:pt x="759" y="1359"/>
                    </a:lnTo>
                    <a:lnTo>
                      <a:pt x="770" y="1340"/>
                    </a:lnTo>
                    <a:lnTo>
                      <a:pt x="779" y="1331"/>
                    </a:lnTo>
                    <a:lnTo>
                      <a:pt x="791" y="1323"/>
                    </a:lnTo>
                    <a:lnTo>
                      <a:pt x="805" y="1313"/>
                    </a:lnTo>
                    <a:lnTo>
                      <a:pt x="823" y="1306"/>
                    </a:lnTo>
                    <a:lnTo>
                      <a:pt x="840" y="1298"/>
                    </a:lnTo>
                    <a:lnTo>
                      <a:pt x="849" y="1296"/>
                    </a:lnTo>
                    <a:lnTo>
                      <a:pt x="878" y="1298"/>
                    </a:lnTo>
                    <a:lnTo>
                      <a:pt x="907" y="1306"/>
                    </a:lnTo>
                    <a:lnTo>
                      <a:pt x="921" y="1308"/>
                    </a:lnTo>
                    <a:lnTo>
                      <a:pt x="939" y="1311"/>
                    </a:lnTo>
                    <a:lnTo>
                      <a:pt x="956" y="1311"/>
                    </a:lnTo>
                    <a:lnTo>
                      <a:pt x="979" y="1311"/>
                    </a:lnTo>
                    <a:lnTo>
                      <a:pt x="977" y="1304"/>
                    </a:lnTo>
                    <a:lnTo>
                      <a:pt x="982" y="1300"/>
                    </a:lnTo>
                    <a:lnTo>
                      <a:pt x="994" y="1294"/>
                    </a:lnTo>
                    <a:lnTo>
                      <a:pt x="1011" y="1294"/>
                    </a:lnTo>
                    <a:lnTo>
                      <a:pt x="1017" y="1291"/>
                    </a:lnTo>
                    <a:lnTo>
                      <a:pt x="1023" y="1285"/>
                    </a:lnTo>
                    <a:lnTo>
                      <a:pt x="1017" y="1277"/>
                    </a:lnTo>
                    <a:lnTo>
                      <a:pt x="1006" y="1272"/>
                    </a:lnTo>
                    <a:lnTo>
                      <a:pt x="985" y="1273"/>
                    </a:lnTo>
                    <a:lnTo>
                      <a:pt x="979" y="1279"/>
                    </a:lnTo>
                    <a:lnTo>
                      <a:pt x="971" y="1287"/>
                    </a:lnTo>
                    <a:lnTo>
                      <a:pt x="956" y="1294"/>
                    </a:lnTo>
                    <a:lnTo>
                      <a:pt x="930" y="1095"/>
                    </a:lnTo>
                    <a:lnTo>
                      <a:pt x="924" y="1089"/>
                    </a:lnTo>
                    <a:lnTo>
                      <a:pt x="916" y="1089"/>
                    </a:lnTo>
                    <a:lnTo>
                      <a:pt x="907" y="1091"/>
                    </a:lnTo>
                    <a:lnTo>
                      <a:pt x="901" y="1095"/>
                    </a:lnTo>
                    <a:lnTo>
                      <a:pt x="892" y="1129"/>
                    </a:lnTo>
                    <a:lnTo>
                      <a:pt x="831" y="1165"/>
                    </a:lnTo>
                    <a:lnTo>
                      <a:pt x="825" y="1097"/>
                    </a:lnTo>
                    <a:lnTo>
                      <a:pt x="849" y="981"/>
                    </a:lnTo>
                    <a:lnTo>
                      <a:pt x="863" y="979"/>
                    </a:lnTo>
                    <a:lnTo>
                      <a:pt x="886" y="981"/>
                    </a:lnTo>
                    <a:lnTo>
                      <a:pt x="895" y="977"/>
                    </a:lnTo>
                    <a:lnTo>
                      <a:pt x="907" y="973"/>
                    </a:lnTo>
                    <a:lnTo>
                      <a:pt x="956" y="506"/>
                    </a:lnTo>
                    <a:lnTo>
                      <a:pt x="1020" y="487"/>
                    </a:lnTo>
                    <a:lnTo>
                      <a:pt x="1067" y="365"/>
                    </a:lnTo>
                    <a:lnTo>
                      <a:pt x="1014" y="344"/>
                    </a:lnTo>
                    <a:lnTo>
                      <a:pt x="1014" y="338"/>
                    </a:lnTo>
                    <a:lnTo>
                      <a:pt x="1014" y="333"/>
                    </a:lnTo>
                    <a:lnTo>
                      <a:pt x="988" y="333"/>
                    </a:lnTo>
                    <a:lnTo>
                      <a:pt x="974" y="340"/>
                    </a:lnTo>
                    <a:lnTo>
                      <a:pt x="956" y="348"/>
                    </a:lnTo>
                    <a:lnTo>
                      <a:pt x="936" y="355"/>
                    </a:lnTo>
                    <a:lnTo>
                      <a:pt x="927" y="365"/>
                    </a:lnTo>
                    <a:lnTo>
                      <a:pt x="924" y="376"/>
                    </a:lnTo>
                    <a:lnTo>
                      <a:pt x="918" y="388"/>
                    </a:lnTo>
                    <a:lnTo>
                      <a:pt x="918" y="399"/>
                    </a:lnTo>
                    <a:lnTo>
                      <a:pt x="913" y="411"/>
                    </a:lnTo>
                    <a:lnTo>
                      <a:pt x="910" y="422"/>
                    </a:lnTo>
                    <a:lnTo>
                      <a:pt x="910" y="433"/>
                    </a:lnTo>
                    <a:lnTo>
                      <a:pt x="910" y="445"/>
                    </a:lnTo>
                    <a:lnTo>
                      <a:pt x="907" y="456"/>
                    </a:lnTo>
                    <a:lnTo>
                      <a:pt x="907" y="468"/>
                    </a:lnTo>
                    <a:lnTo>
                      <a:pt x="907" y="479"/>
                    </a:lnTo>
                    <a:lnTo>
                      <a:pt x="907" y="490"/>
                    </a:lnTo>
                    <a:lnTo>
                      <a:pt x="907" y="502"/>
                    </a:lnTo>
                    <a:lnTo>
                      <a:pt x="907" y="513"/>
                    </a:lnTo>
                    <a:lnTo>
                      <a:pt x="907" y="525"/>
                    </a:lnTo>
                    <a:lnTo>
                      <a:pt x="907" y="538"/>
                    </a:lnTo>
                    <a:lnTo>
                      <a:pt x="904" y="549"/>
                    </a:lnTo>
                    <a:lnTo>
                      <a:pt x="904" y="561"/>
                    </a:lnTo>
                    <a:lnTo>
                      <a:pt x="901" y="572"/>
                    </a:lnTo>
                    <a:lnTo>
                      <a:pt x="901" y="584"/>
                    </a:lnTo>
                    <a:lnTo>
                      <a:pt x="898" y="595"/>
                    </a:lnTo>
                    <a:lnTo>
                      <a:pt x="895" y="606"/>
                    </a:lnTo>
                    <a:lnTo>
                      <a:pt x="892" y="618"/>
                    </a:lnTo>
                    <a:lnTo>
                      <a:pt x="892" y="629"/>
                    </a:lnTo>
                    <a:lnTo>
                      <a:pt x="886" y="639"/>
                    </a:lnTo>
                    <a:lnTo>
                      <a:pt x="881" y="650"/>
                    </a:lnTo>
                    <a:lnTo>
                      <a:pt x="875" y="661"/>
                    </a:lnTo>
                    <a:lnTo>
                      <a:pt x="872" y="673"/>
                    </a:lnTo>
                    <a:lnTo>
                      <a:pt x="863" y="682"/>
                    </a:lnTo>
                    <a:lnTo>
                      <a:pt x="857" y="694"/>
                    </a:lnTo>
                    <a:lnTo>
                      <a:pt x="849" y="705"/>
                    </a:lnTo>
                    <a:lnTo>
                      <a:pt x="843" y="717"/>
                    </a:lnTo>
                    <a:lnTo>
                      <a:pt x="791" y="722"/>
                    </a:lnTo>
                    <a:lnTo>
                      <a:pt x="779" y="703"/>
                    </a:lnTo>
                    <a:lnTo>
                      <a:pt x="773" y="684"/>
                    </a:lnTo>
                    <a:lnTo>
                      <a:pt x="770" y="665"/>
                    </a:lnTo>
                    <a:lnTo>
                      <a:pt x="773" y="648"/>
                    </a:lnTo>
                    <a:lnTo>
                      <a:pt x="773" y="627"/>
                    </a:lnTo>
                    <a:lnTo>
                      <a:pt x="776" y="608"/>
                    </a:lnTo>
                    <a:lnTo>
                      <a:pt x="779" y="587"/>
                    </a:lnTo>
                    <a:lnTo>
                      <a:pt x="785" y="568"/>
                    </a:lnTo>
                    <a:lnTo>
                      <a:pt x="785" y="557"/>
                    </a:lnTo>
                    <a:lnTo>
                      <a:pt x="785" y="547"/>
                    </a:lnTo>
                    <a:lnTo>
                      <a:pt x="785" y="536"/>
                    </a:lnTo>
                    <a:lnTo>
                      <a:pt x="785" y="526"/>
                    </a:lnTo>
                    <a:lnTo>
                      <a:pt x="782" y="506"/>
                    </a:lnTo>
                    <a:lnTo>
                      <a:pt x="782" y="488"/>
                    </a:lnTo>
                    <a:lnTo>
                      <a:pt x="776" y="468"/>
                    </a:lnTo>
                    <a:lnTo>
                      <a:pt x="767" y="449"/>
                    </a:lnTo>
                    <a:lnTo>
                      <a:pt x="753" y="431"/>
                    </a:lnTo>
                    <a:lnTo>
                      <a:pt x="738" y="414"/>
                    </a:lnTo>
                    <a:lnTo>
                      <a:pt x="729" y="414"/>
                    </a:lnTo>
                    <a:lnTo>
                      <a:pt x="721" y="414"/>
                    </a:lnTo>
                    <a:lnTo>
                      <a:pt x="671" y="886"/>
                    </a:lnTo>
                    <a:lnTo>
                      <a:pt x="663" y="886"/>
                    </a:lnTo>
                    <a:lnTo>
                      <a:pt x="651" y="886"/>
                    </a:lnTo>
                    <a:lnTo>
                      <a:pt x="654" y="589"/>
                    </a:lnTo>
                    <a:lnTo>
                      <a:pt x="677" y="386"/>
                    </a:lnTo>
                    <a:lnTo>
                      <a:pt x="671" y="70"/>
                    </a:lnTo>
                    <a:lnTo>
                      <a:pt x="654" y="67"/>
                    </a:lnTo>
                    <a:lnTo>
                      <a:pt x="639" y="68"/>
                    </a:lnTo>
                    <a:lnTo>
                      <a:pt x="622" y="68"/>
                    </a:lnTo>
                    <a:lnTo>
                      <a:pt x="604" y="68"/>
                    </a:lnTo>
                    <a:lnTo>
                      <a:pt x="523" y="49"/>
                    </a:lnTo>
                    <a:lnTo>
                      <a:pt x="500" y="51"/>
                    </a:lnTo>
                    <a:lnTo>
                      <a:pt x="480" y="55"/>
                    </a:lnTo>
                    <a:lnTo>
                      <a:pt x="459" y="51"/>
                    </a:lnTo>
                    <a:lnTo>
                      <a:pt x="453" y="44"/>
                    </a:lnTo>
                    <a:lnTo>
                      <a:pt x="450" y="34"/>
                    </a:lnTo>
                    <a:lnTo>
                      <a:pt x="439" y="28"/>
                    </a:lnTo>
                    <a:lnTo>
                      <a:pt x="421" y="28"/>
                    </a:lnTo>
                    <a:lnTo>
                      <a:pt x="410" y="34"/>
                    </a:lnTo>
                    <a:lnTo>
                      <a:pt x="398" y="40"/>
                    </a:lnTo>
                    <a:lnTo>
                      <a:pt x="384" y="46"/>
                    </a:lnTo>
                    <a:lnTo>
                      <a:pt x="276" y="30"/>
                    </a:lnTo>
                    <a:lnTo>
                      <a:pt x="259" y="21"/>
                    </a:lnTo>
                    <a:lnTo>
                      <a:pt x="253" y="9"/>
                    </a:lnTo>
                    <a:lnTo>
                      <a:pt x="244" y="4"/>
                    </a:lnTo>
                    <a:lnTo>
                      <a:pt x="232" y="4"/>
                    </a:lnTo>
                    <a:lnTo>
                      <a:pt x="218" y="4"/>
                    </a:lnTo>
                    <a:lnTo>
                      <a:pt x="203" y="8"/>
                    </a:lnTo>
                    <a:lnTo>
                      <a:pt x="186" y="6"/>
                    </a:lnTo>
                    <a:lnTo>
                      <a:pt x="174" y="4"/>
                    </a:lnTo>
                    <a:lnTo>
                      <a:pt x="157" y="0"/>
                    </a:lnTo>
                    <a:lnTo>
                      <a:pt x="142" y="4"/>
                    </a:lnTo>
                    <a:lnTo>
                      <a:pt x="137" y="15"/>
                    </a:lnTo>
                    <a:lnTo>
                      <a:pt x="134" y="30"/>
                    </a:lnTo>
                    <a:lnTo>
                      <a:pt x="131" y="42"/>
                    </a:lnTo>
                    <a:lnTo>
                      <a:pt x="131" y="57"/>
                    </a:lnTo>
                    <a:lnTo>
                      <a:pt x="128" y="70"/>
                    </a:lnTo>
                    <a:lnTo>
                      <a:pt x="125" y="84"/>
                    </a:lnTo>
                    <a:lnTo>
                      <a:pt x="122" y="97"/>
                    </a:lnTo>
                    <a:lnTo>
                      <a:pt x="122" y="112"/>
                    </a:lnTo>
                    <a:lnTo>
                      <a:pt x="119" y="124"/>
                    </a:lnTo>
                    <a:lnTo>
                      <a:pt x="119" y="139"/>
                    </a:lnTo>
                    <a:lnTo>
                      <a:pt x="116" y="150"/>
                    </a:lnTo>
                    <a:lnTo>
                      <a:pt x="116" y="165"/>
                    </a:lnTo>
                    <a:lnTo>
                      <a:pt x="116" y="179"/>
                    </a:lnTo>
                    <a:lnTo>
                      <a:pt x="116" y="192"/>
                    </a:lnTo>
                    <a:lnTo>
                      <a:pt x="116" y="205"/>
                    </a:lnTo>
                    <a:lnTo>
                      <a:pt x="116" y="220"/>
                    </a:lnTo>
                    <a:lnTo>
                      <a:pt x="113" y="232"/>
                    </a:lnTo>
                    <a:lnTo>
                      <a:pt x="113" y="247"/>
                    </a:lnTo>
                    <a:lnTo>
                      <a:pt x="113" y="258"/>
                    </a:lnTo>
                    <a:lnTo>
                      <a:pt x="113" y="274"/>
                    </a:lnTo>
                    <a:lnTo>
                      <a:pt x="113" y="287"/>
                    </a:lnTo>
                    <a:lnTo>
                      <a:pt x="113" y="300"/>
                    </a:lnTo>
                    <a:lnTo>
                      <a:pt x="113" y="314"/>
                    </a:lnTo>
                    <a:lnTo>
                      <a:pt x="116" y="329"/>
                    </a:lnTo>
                    <a:lnTo>
                      <a:pt x="116" y="340"/>
                    </a:lnTo>
                    <a:lnTo>
                      <a:pt x="116" y="355"/>
                    </a:lnTo>
                    <a:lnTo>
                      <a:pt x="116" y="367"/>
                    </a:lnTo>
                    <a:lnTo>
                      <a:pt x="119" y="382"/>
                    </a:lnTo>
                    <a:lnTo>
                      <a:pt x="119" y="395"/>
                    </a:lnTo>
                    <a:lnTo>
                      <a:pt x="122" y="409"/>
                    </a:lnTo>
                    <a:lnTo>
                      <a:pt x="122" y="422"/>
                    </a:lnTo>
                    <a:lnTo>
                      <a:pt x="125" y="437"/>
                    </a:lnTo>
                    <a:lnTo>
                      <a:pt x="125" y="454"/>
                    </a:lnTo>
                    <a:lnTo>
                      <a:pt x="128" y="475"/>
                    </a:lnTo>
                    <a:lnTo>
                      <a:pt x="128" y="494"/>
                    </a:lnTo>
                    <a:lnTo>
                      <a:pt x="131" y="515"/>
                    </a:lnTo>
                    <a:lnTo>
                      <a:pt x="131" y="532"/>
                    </a:lnTo>
                    <a:lnTo>
                      <a:pt x="134" y="553"/>
                    </a:lnTo>
                    <a:lnTo>
                      <a:pt x="137" y="572"/>
                    </a:lnTo>
                    <a:lnTo>
                      <a:pt x="139" y="593"/>
                    </a:lnTo>
                    <a:lnTo>
                      <a:pt x="139" y="612"/>
                    </a:lnTo>
                    <a:lnTo>
                      <a:pt x="139" y="631"/>
                    </a:lnTo>
                    <a:lnTo>
                      <a:pt x="139" y="650"/>
                    </a:lnTo>
                    <a:lnTo>
                      <a:pt x="142" y="671"/>
                    </a:lnTo>
                    <a:lnTo>
                      <a:pt x="142" y="690"/>
                    </a:lnTo>
                    <a:lnTo>
                      <a:pt x="142" y="711"/>
                    </a:lnTo>
                    <a:lnTo>
                      <a:pt x="142" y="730"/>
                    </a:lnTo>
                    <a:lnTo>
                      <a:pt x="145" y="751"/>
                    </a:lnTo>
                    <a:lnTo>
                      <a:pt x="142" y="768"/>
                    </a:lnTo>
                    <a:lnTo>
                      <a:pt x="142" y="789"/>
                    </a:lnTo>
                    <a:lnTo>
                      <a:pt x="142" y="808"/>
                    </a:lnTo>
                    <a:lnTo>
                      <a:pt x="142" y="829"/>
                    </a:lnTo>
                    <a:lnTo>
                      <a:pt x="142" y="846"/>
                    </a:lnTo>
                    <a:lnTo>
                      <a:pt x="142" y="867"/>
                    </a:lnTo>
                    <a:lnTo>
                      <a:pt x="142" y="886"/>
                    </a:lnTo>
                    <a:lnTo>
                      <a:pt x="142" y="907"/>
                    </a:lnTo>
                    <a:lnTo>
                      <a:pt x="139" y="926"/>
                    </a:lnTo>
                    <a:lnTo>
                      <a:pt x="139" y="945"/>
                    </a:lnTo>
                    <a:lnTo>
                      <a:pt x="137" y="964"/>
                    </a:lnTo>
                    <a:lnTo>
                      <a:pt x="137" y="985"/>
                    </a:lnTo>
                    <a:lnTo>
                      <a:pt x="134" y="1004"/>
                    </a:lnTo>
                    <a:lnTo>
                      <a:pt x="134" y="1024"/>
                    </a:lnTo>
                    <a:lnTo>
                      <a:pt x="134" y="1043"/>
                    </a:lnTo>
                    <a:lnTo>
                      <a:pt x="134" y="1064"/>
                    </a:lnTo>
                    <a:lnTo>
                      <a:pt x="134" y="1082"/>
                    </a:lnTo>
                    <a:lnTo>
                      <a:pt x="137" y="1099"/>
                    </a:lnTo>
                    <a:lnTo>
                      <a:pt x="137" y="1116"/>
                    </a:lnTo>
                    <a:lnTo>
                      <a:pt x="139" y="1133"/>
                    </a:lnTo>
                    <a:lnTo>
                      <a:pt x="137" y="1150"/>
                    </a:lnTo>
                    <a:lnTo>
                      <a:pt x="134" y="1167"/>
                    </a:lnTo>
                    <a:lnTo>
                      <a:pt x="131" y="1184"/>
                    </a:lnTo>
                    <a:lnTo>
                      <a:pt x="131" y="1203"/>
                    </a:lnTo>
                    <a:lnTo>
                      <a:pt x="125" y="1220"/>
                    </a:lnTo>
                    <a:lnTo>
                      <a:pt x="125" y="1237"/>
                    </a:lnTo>
                    <a:lnTo>
                      <a:pt x="119" y="1254"/>
                    </a:lnTo>
                    <a:lnTo>
                      <a:pt x="119" y="1272"/>
                    </a:lnTo>
                    <a:lnTo>
                      <a:pt x="116" y="1289"/>
                    </a:lnTo>
                    <a:lnTo>
                      <a:pt x="116" y="1306"/>
                    </a:lnTo>
                    <a:lnTo>
                      <a:pt x="116" y="1323"/>
                    </a:lnTo>
                    <a:lnTo>
                      <a:pt x="119" y="1340"/>
                    </a:lnTo>
                    <a:lnTo>
                      <a:pt x="105" y="1363"/>
                    </a:lnTo>
                    <a:lnTo>
                      <a:pt x="119" y="1361"/>
                    </a:lnTo>
                    <a:lnTo>
                      <a:pt x="139" y="1361"/>
                    </a:lnTo>
                    <a:lnTo>
                      <a:pt x="131" y="1384"/>
                    </a:lnTo>
                    <a:lnTo>
                      <a:pt x="137" y="1389"/>
                    </a:lnTo>
                    <a:lnTo>
                      <a:pt x="134" y="1397"/>
                    </a:lnTo>
                    <a:lnTo>
                      <a:pt x="122" y="1399"/>
                    </a:lnTo>
                    <a:lnTo>
                      <a:pt x="110" y="1407"/>
                    </a:lnTo>
                    <a:lnTo>
                      <a:pt x="107" y="1412"/>
                    </a:lnTo>
                    <a:lnTo>
                      <a:pt x="110" y="1422"/>
                    </a:lnTo>
                    <a:lnTo>
                      <a:pt x="183" y="1454"/>
                    </a:lnTo>
                    <a:lnTo>
                      <a:pt x="259" y="1460"/>
                    </a:lnTo>
                    <a:lnTo>
                      <a:pt x="267" y="1477"/>
                    </a:lnTo>
                    <a:lnTo>
                      <a:pt x="276" y="1496"/>
                    </a:lnTo>
                    <a:lnTo>
                      <a:pt x="285" y="1515"/>
                    </a:lnTo>
                    <a:lnTo>
                      <a:pt x="293" y="1534"/>
                    </a:lnTo>
                    <a:lnTo>
                      <a:pt x="299" y="1551"/>
                    </a:lnTo>
                    <a:lnTo>
                      <a:pt x="308" y="1572"/>
                    </a:lnTo>
                    <a:lnTo>
                      <a:pt x="314" y="1589"/>
                    </a:lnTo>
                    <a:lnTo>
                      <a:pt x="323" y="1610"/>
                    </a:lnTo>
                    <a:lnTo>
                      <a:pt x="325" y="1627"/>
                    </a:lnTo>
                    <a:lnTo>
                      <a:pt x="331" y="1648"/>
                    </a:lnTo>
                    <a:lnTo>
                      <a:pt x="334" y="1665"/>
                    </a:lnTo>
                    <a:lnTo>
                      <a:pt x="340" y="1686"/>
                    </a:lnTo>
                    <a:lnTo>
                      <a:pt x="343" y="1705"/>
                    </a:lnTo>
                    <a:lnTo>
                      <a:pt x="346" y="1726"/>
                    </a:lnTo>
                    <a:lnTo>
                      <a:pt x="349" y="1745"/>
                    </a:lnTo>
                    <a:lnTo>
                      <a:pt x="355" y="1766"/>
                    </a:lnTo>
                    <a:lnTo>
                      <a:pt x="355" y="1783"/>
                    </a:lnTo>
                    <a:lnTo>
                      <a:pt x="355" y="1804"/>
                    </a:lnTo>
                    <a:lnTo>
                      <a:pt x="355" y="1821"/>
                    </a:lnTo>
                    <a:lnTo>
                      <a:pt x="355" y="1842"/>
                    </a:lnTo>
                    <a:lnTo>
                      <a:pt x="355" y="1861"/>
                    </a:lnTo>
                    <a:lnTo>
                      <a:pt x="355" y="1880"/>
                    </a:lnTo>
                    <a:lnTo>
                      <a:pt x="355" y="1899"/>
                    </a:lnTo>
                    <a:lnTo>
                      <a:pt x="355" y="1920"/>
                    </a:lnTo>
                    <a:lnTo>
                      <a:pt x="352" y="1939"/>
                    </a:lnTo>
                    <a:lnTo>
                      <a:pt x="349" y="1958"/>
                    </a:lnTo>
                    <a:lnTo>
                      <a:pt x="346" y="1977"/>
                    </a:lnTo>
                    <a:lnTo>
                      <a:pt x="346" y="1998"/>
                    </a:lnTo>
                    <a:lnTo>
                      <a:pt x="343" y="2017"/>
                    </a:lnTo>
                    <a:lnTo>
                      <a:pt x="340" y="2038"/>
                    </a:lnTo>
                    <a:lnTo>
                      <a:pt x="337" y="2057"/>
                    </a:lnTo>
                    <a:lnTo>
                      <a:pt x="337" y="2077"/>
                    </a:lnTo>
                    <a:lnTo>
                      <a:pt x="331" y="2095"/>
                    </a:lnTo>
                    <a:lnTo>
                      <a:pt x="328" y="2116"/>
                    </a:lnTo>
                    <a:lnTo>
                      <a:pt x="323" y="2135"/>
                    </a:lnTo>
                    <a:lnTo>
                      <a:pt x="320" y="2155"/>
                    </a:lnTo>
                    <a:lnTo>
                      <a:pt x="314" y="2174"/>
                    </a:lnTo>
                    <a:lnTo>
                      <a:pt x="311" y="2195"/>
                    </a:lnTo>
                    <a:lnTo>
                      <a:pt x="305" y="2214"/>
                    </a:lnTo>
                    <a:lnTo>
                      <a:pt x="302" y="2235"/>
                    </a:lnTo>
                    <a:lnTo>
                      <a:pt x="296" y="2252"/>
                    </a:lnTo>
                    <a:lnTo>
                      <a:pt x="291" y="2273"/>
                    </a:lnTo>
                    <a:lnTo>
                      <a:pt x="285" y="2292"/>
                    </a:lnTo>
                    <a:lnTo>
                      <a:pt x="282" y="2313"/>
                    </a:lnTo>
                    <a:lnTo>
                      <a:pt x="276" y="2332"/>
                    </a:lnTo>
                    <a:lnTo>
                      <a:pt x="273" y="2353"/>
                    </a:lnTo>
                    <a:lnTo>
                      <a:pt x="267" y="2372"/>
                    </a:lnTo>
                    <a:lnTo>
                      <a:pt x="264" y="2393"/>
                    </a:lnTo>
                    <a:lnTo>
                      <a:pt x="256" y="2410"/>
                    </a:lnTo>
                    <a:lnTo>
                      <a:pt x="253" y="2431"/>
                    </a:lnTo>
                    <a:lnTo>
                      <a:pt x="247" y="2450"/>
                    </a:lnTo>
                    <a:lnTo>
                      <a:pt x="244" y="2471"/>
                    </a:lnTo>
                    <a:lnTo>
                      <a:pt x="238" y="2490"/>
                    </a:lnTo>
                    <a:lnTo>
                      <a:pt x="235" y="2511"/>
                    </a:lnTo>
                    <a:lnTo>
                      <a:pt x="230" y="2530"/>
                    </a:lnTo>
                    <a:lnTo>
                      <a:pt x="227" y="2551"/>
                    </a:lnTo>
                    <a:lnTo>
                      <a:pt x="221" y="2568"/>
                    </a:lnTo>
                    <a:lnTo>
                      <a:pt x="218" y="2589"/>
                    </a:lnTo>
                    <a:lnTo>
                      <a:pt x="215" y="2608"/>
                    </a:lnTo>
                    <a:lnTo>
                      <a:pt x="212" y="2629"/>
                    </a:lnTo>
                    <a:lnTo>
                      <a:pt x="209" y="2648"/>
                    </a:lnTo>
                    <a:lnTo>
                      <a:pt x="206" y="2669"/>
                    </a:lnTo>
                    <a:lnTo>
                      <a:pt x="203" y="2688"/>
                    </a:lnTo>
                    <a:lnTo>
                      <a:pt x="203" y="2709"/>
                    </a:lnTo>
                    <a:lnTo>
                      <a:pt x="195" y="2709"/>
                    </a:lnTo>
                    <a:lnTo>
                      <a:pt x="183" y="2709"/>
                    </a:lnTo>
                    <a:lnTo>
                      <a:pt x="192" y="2296"/>
                    </a:lnTo>
                    <a:lnTo>
                      <a:pt x="186" y="2311"/>
                    </a:lnTo>
                    <a:lnTo>
                      <a:pt x="183" y="2326"/>
                    </a:lnTo>
                    <a:lnTo>
                      <a:pt x="177" y="2342"/>
                    </a:lnTo>
                    <a:lnTo>
                      <a:pt x="174" y="2359"/>
                    </a:lnTo>
                    <a:lnTo>
                      <a:pt x="171" y="2374"/>
                    </a:lnTo>
                    <a:lnTo>
                      <a:pt x="168" y="2389"/>
                    </a:lnTo>
                    <a:lnTo>
                      <a:pt x="168" y="2406"/>
                    </a:lnTo>
                    <a:lnTo>
                      <a:pt x="168" y="2423"/>
                    </a:lnTo>
                    <a:lnTo>
                      <a:pt x="166" y="2439"/>
                    </a:lnTo>
                    <a:lnTo>
                      <a:pt x="163" y="2456"/>
                    </a:lnTo>
                    <a:lnTo>
                      <a:pt x="163" y="2471"/>
                    </a:lnTo>
                    <a:lnTo>
                      <a:pt x="163" y="2488"/>
                    </a:lnTo>
                    <a:lnTo>
                      <a:pt x="163" y="2503"/>
                    </a:lnTo>
                    <a:lnTo>
                      <a:pt x="163" y="2520"/>
                    </a:lnTo>
                    <a:lnTo>
                      <a:pt x="163" y="2537"/>
                    </a:lnTo>
                    <a:lnTo>
                      <a:pt x="163" y="2555"/>
                    </a:lnTo>
                    <a:lnTo>
                      <a:pt x="160" y="2570"/>
                    </a:lnTo>
                    <a:lnTo>
                      <a:pt x="160" y="2587"/>
                    </a:lnTo>
                    <a:lnTo>
                      <a:pt x="160" y="2604"/>
                    </a:lnTo>
                    <a:lnTo>
                      <a:pt x="160" y="2621"/>
                    </a:lnTo>
                    <a:lnTo>
                      <a:pt x="160" y="2636"/>
                    </a:lnTo>
                    <a:lnTo>
                      <a:pt x="160" y="2653"/>
                    </a:lnTo>
                    <a:lnTo>
                      <a:pt x="160" y="2671"/>
                    </a:lnTo>
                    <a:lnTo>
                      <a:pt x="160" y="2688"/>
                    </a:lnTo>
                    <a:lnTo>
                      <a:pt x="160" y="2703"/>
                    </a:lnTo>
                    <a:lnTo>
                      <a:pt x="160" y="2720"/>
                    </a:lnTo>
                    <a:lnTo>
                      <a:pt x="160" y="2737"/>
                    </a:lnTo>
                    <a:lnTo>
                      <a:pt x="160" y="2754"/>
                    </a:lnTo>
                    <a:lnTo>
                      <a:pt x="160" y="2769"/>
                    </a:lnTo>
                    <a:lnTo>
                      <a:pt x="160" y="2786"/>
                    </a:lnTo>
                    <a:lnTo>
                      <a:pt x="160" y="2804"/>
                    </a:lnTo>
                    <a:lnTo>
                      <a:pt x="160" y="2821"/>
                    </a:lnTo>
                    <a:lnTo>
                      <a:pt x="171" y="2821"/>
                    </a:lnTo>
                    <a:lnTo>
                      <a:pt x="195" y="2824"/>
                    </a:lnTo>
                    <a:lnTo>
                      <a:pt x="192" y="2836"/>
                    </a:lnTo>
                    <a:lnTo>
                      <a:pt x="192" y="2847"/>
                    </a:lnTo>
                    <a:lnTo>
                      <a:pt x="192" y="2859"/>
                    </a:lnTo>
                    <a:lnTo>
                      <a:pt x="192" y="2872"/>
                    </a:lnTo>
                    <a:lnTo>
                      <a:pt x="192" y="2883"/>
                    </a:lnTo>
                    <a:lnTo>
                      <a:pt x="192" y="2897"/>
                    </a:lnTo>
                    <a:lnTo>
                      <a:pt x="192" y="2908"/>
                    </a:lnTo>
                    <a:lnTo>
                      <a:pt x="195" y="2921"/>
                    </a:lnTo>
                    <a:lnTo>
                      <a:pt x="195" y="2933"/>
                    </a:lnTo>
                    <a:lnTo>
                      <a:pt x="198" y="2944"/>
                    </a:lnTo>
                    <a:lnTo>
                      <a:pt x="198" y="2958"/>
                    </a:lnTo>
                    <a:lnTo>
                      <a:pt x="200" y="2971"/>
                    </a:lnTo>
                    <a:lnTo>
                      <a:pt x="200" y="2982"/>
                    </a:lnTo>
                    <a:lnTo>
                      <a:pt x="203" y="2996"/>
                    </a:lnTo>
                    <a:lnTo>
                      <a:pt x="203" y="3009"/>
                    </a:lnTo>
                    <a:lnTo>
                      <a:pt x="206" y="3024"/>
                    </a:lnTo>
                    <a:lnTo>
                      <a:pt x="206" y="3041"/>
                    </a:lnTo>
                    <a:lnTo>
                      <a:pt x="206" y="3058"/>
                    </a:lnTo>
                    <a:lnTo>
                      <a:pt x="206" y="3075"/>
                    </a:lnTo>
                    <a:lnTo>
                      <a:pt x="206" y="3092"/>
                    </a:lnTo>
                    <a:lnTo>
                      <a:pt x="203" y="3110"/>
                    </a:lnTo>
                    <a:lnTo>
                      <a:pt x="203" y="3127"/>
                    </a:lnTo>
                    <a:lnTo>
                      <a:pt x="203" y="3144"/>
                    </a:lnTo>
                    <a:lnTo>
                      <a:pt x="203" y="3161"/>
                    </a:lnTo>
                    <a:lnTo>
                      <a:pt x="200" y="3178"/>
                    </a:lnTo>
                    <a:lnTo>
                      <a:pt x="198" y="3195"/>
                    </a:lnTo>
                    <a:lnTo>
                      <a:pt x="195" y="3212"/>
                    </a:lnTo>
                    <a:lnTo>
                      <a:pt x="195" y="3229"/>
                    </a:lnTo>
                    <a:lnTo>
                      <a:pt x="192" y="3246"/>
                    </a:lnTo>
                    <a:lnTo>
                      <a:pt x="189" y="3264"/>
                    </a:lnTo>
                    <a:lnTo>
                      <a:pt x="186" y="3281"/>
                    </a:lnTo>
                    <a:lnTo>
                      <a:pt x="186" y="3298"/>
                    </a:lnTo>
                    <a:lnTo>
                      <a:pt x="180" y="3315"/>
                    </a:lnTo>
                    <a:lnTo>
                      <a:pt x="177" y="3332"/>
                    </a:lnTo>
                    <a:lnTo>
                      <a:pt x="174" y="3349"/>
                    </a:lnTo>
                    <a:lnTo>
                      <a:pt x="171" y="3366"/>
                    </a:lnTo>
                    <a:lnTo>
                      <a:pt x="168" y="3383"/>
                    </a:lnTo>
                    <a:lnTo>
                      <a:pt x="166" y="3400"/>
                    </a:lnTo>
                    <a:lnTo>
                      <a:pt x="163" y="3418"/>
                    </a:lnTo>
                    <a:lnTo>
                      <a:pt x="163" y="3435"/>
                    </a:lnTo>
                    <a:lnTo>
                      <a:pt x="160" y="3452"/>
                    </a:lnTo>
                    <a:lnTo>
                      <a:pt x="157" y="3469"/>
                    </a:lnTo>
                    <a:lnTo>
                      <a:pt x="154" y="3486"/>
                    </a:lnTo>
                    <a:lnTo>
                      <a:pt x="154" y="3503"/>
                    </a:lnTo>
                    <a:lnTo>
                      <a:pt x="151" y="3520"/>
                    </a:lnTo>
                    <a:lnTo>
                      <a:pt x="148" y="3537"/>
                    </a:lnTo>
                    <a:lnTo>
                      <a:pt x="148" y="3554"/>
                    </a:lnTo>
                    <a:lnTo>
                      <a:pt x="148" y="3573"/>
                    </a:lnTo>
                    <a:lnTo>
                      <a:pt x="139" y="3579"/>
                    </a:lnTo>
                    <a:lnTo>
                      <a:pt x="125" y="3579"/>
                    </a:lnTo>
                    <a:lnTo>
                      <a:pt x="93" y="3440"/>
                    </a:lnTo>
                    <a:lnTo>
                      <a:pt x="90" y="3452"/>
                    </a:lnTo>
                    <a:lnTo>
                      <a:pt x="90" y="3463"/>
                    </a:lnTo>
                    <a:lnTo>
                      <a:pt x="90" y="3475"/>
                    </a:lnTo>
                    <a:lnTo>
                      <a:pt x="90" y="3486"/>
                    </a:lnTo>
                    <a:lnTo>
                      <a:pt x="90" y="3497"/>
                    </a:lnTo>
                    <a:lnTo>
                      <a:pt x="90" y="3509"/>
                    </a:lnTo>
                    <a:lnTo>
                      <a:pt x="90" y="3520"/>
                    </a:lnTo>
                    <a:lnTo>
                      <a:pt x="90" y="3533"/>
                    </a:lnTo>
                    <a:lnTo>
                      <a:pt x="87" y="3545"/>
                    </a:lnTo>
                    <a:lnTo>
                      <a:pt x="87" y="3556"/>
                    </a:lnTo>
                    <a:lnTo>
                      <a:pt x="87" y="3568"/>
                    </a:lnTo>
                    <a:lnTo>
                      <a:pt x="87" y="3581"/>
                    </a:lnTo>
                    <a:lnTo>
                      <a:pt x="87" y="3592"/>
                    </a:lnTo>
                    <a:lnTo>
                      <a:pt x="87" y="3606"/>
                    </a:lnTo>
                    <a:lnTo>
                      <a:pt x="87" y="3617"/>
                    </a:lnTo>
                    <a:lnTo>
                      <a:pt x="87" y="3630"/>
                    </a:lnTo>
                    <a:lnTo>
                      <a:pt x="84" y="3642"/>
                    </a:lnTo>
                    <a:lnTo>
                      <a:pt x="81" y="3653"/>
                    </a:lnTo>
                    <a:lnTo>
                      <a:pt x="78" y="3667"/>
                    </a:lnTo>
                    <a:lnTo>
                      <a:pt x="78" y="3680"/>
                    </a:lnTo>
                    <a:lnTo>
                      <a:pt x="75" y="3691"/>
                    </a:lnTo>
                    <a:lnTo>
                      <a:pt x="73" y="3703"/>
                    </a:lnTo>
                    <a:lnTo>
                      <a:pt x="70" y="3716"/>
                    </a:lnTo>
                    <a:lnTo>
                      <a:pt x="70" y="3729"/>
                    </a:lnTo>
                    <a:lnTo>
                      <a:pt x="64" y="3741"/>
                    </a:lnTo>
                    <a:lnTo>
                      <a:pt x="61" y="3754"/>
                    </a:lnTo>
                    <a:lnTo>
                      <a:pt x="55" y="3765"/>
                    </a:lnTo>
                    <a:lnTo>
                      <a:pt x="52" y="3779"/>
                    </a:lnTo>
                    <a:lnTo>
                      <a:pt x="46" y="3790"/>
                    </a:lnTo>
                    <a:lnTo>
                      <a:pt x="41" y="3803"/>
                    </a:lnTo>
                    <a:lnTo>
                      <a:pt x="35" y="3817"/>
                    </a:lnTo>
                    <a:lnTo>
                      <a:pt x="32" y="3830"/>
                    </a:lnTo>
                    <a:lnTo>
                      <a:pt x="20" y="3832"/>
                    </a:lnTo>
                    <a:lnTo>
                      <a:pt x="3" y="3841"/>
                    </a:lnTo>
                    <a:lnTo>
                      <a:pt x="0" y="3847"/>
                    </a:lnTo>
                    <a:lnTo>
                      <a:pt x="0" y="3857"/>
                    </a:lnTo>
                    <a:lnTo>
                      <a:pt x="17" y="4383"/>
                    </a:lnTo>
                    <a:lnTo>
                      <a:pt x="116" y="3661"/>
                    </a:lnTo>
                    <a:lnTo>
                      <a:pt x="122" y="3661"/>
                    </a:lnTo>
                    <a:lnTo>
                      <a:pt x="134" y="3661"/>
                    </a:lnTo>
                    <a:lnTo>
                      <a:pt x="160" y="3748"/>
                    </a:lnTo>
                    <a:lnTo>
                      <a:pt x="137" y="3765"/>
                    </a:lnTo>
                    <a:lnTo>
                      <a:pt x="122" y="3786"/>
                    </a:lnTo>
                    <a:lnTo>
                      <a:pt x="116" y="3796"/>
                    </a:lnTo>
                    <a:lnTo>
                      <a:pt x="116" y="3807"/>
                    </a:lnTo>
                    <a:lnTo>
                      <a:pt x="116" y="3819"/>
                    </a:lnTo>
                    <a:lnTo>
                      <a:pt x="125" y="3832"/>
                    </a:lnTo>
                    <a:lnTo>
                      <a:pt x="122" y="3849"/>
                    </a:lnTo>
                    <a:lnTo>
                      <a:pt x="122" y="3870"/>
                    </a:lnTo>
                    <a:lnTo>
                      <a:pt x="116" y="3889"/>
                    </a:lnTo>
                    <a:lnTo>
                      <a:pt x="113" y="3910"/>
                    </a:lnTo>
                    <a:lnTo>
                      <a:pt x="107" y="3919"/>
                    </a:lnTo>
                    <a:lnTo>
                      <a:pt x="105" y="3929"/>
                    </a:lnTo>
                    <a:lnTo>
                      <a:pt x="102" y="3940"/>
                    </a:lnTo>
                    <a:lnTo>
                      <a:pt x="99" y="3952"/>
                    </a:lnTo>
                    <a:lnTo>
                      <a:pt x="93" y="3961"/>
                    </a:lnTo>
                    <a:lnTo>
                      <a:pt x="93" y="3971"/>
                    </a:lnTo>
                    <a:lnTo>
                      <a:pt x="87" y="3982"/>
                    </a:lnTo>
                    <a:lnTo>
                      <a:pt x="87" y="3993"/>
                    </a:lnTo>
                    <a:lnTo>
                      <a:pt x="78" y="4012"/>
                    </a:lnTo>
                    <a:lnTo>
                      <a:pt x="78" y="4031"/>
                    </a:lnTo>
                    <a:lnTo>
                      <a:pt x="75" y="4050"/>
                    </a:lnTo>
                    <a:lnTo>
                      <a:pt x="81" y="4071"/>
                    </a:lnTo>
                    <a:lnTo>
                      <a:pt x="84" y="4090"/>
                    </a:lnTo>
                    <a:lnTo>
                      <a:pt x="96" y="4109"/>
                    </a:lnTo>
                    <a:lnTo>
                      <a:pt x="110" y="4126"/>
                    </a:lnTo>
                    <a:lnTo>
                      <a:pt x="131" y="4145"/>
                    </a:lnTo>
                    <a:lnTo>
                      <a:pt x="131" y="4164"/>
                    </a:lnTo>
                    <a:lnTo>
                      <a:pt x="134" y="4185"/>
                    </a:lnTo>
                    <a:lnTo>
                      <a:pt x="134" y="4195"/>
                    </a:lnTo>
                    <a:lnTo>
                      <a:pt x="134" y="4204"/>
                    </a:lnTo>
                    <a:lnTo>
                      <a:pt x="134" y="4216"/>
                    </a:lnTo>
                    <a:lnTo>
                      <a:pt x="137" y="4227"/>
                    </a:lnTo>
                    <a:lnTo>
                      <a:pt x="137" y="4246"/>
                    </a:lnTo>
                    <a:lnTo>
                      <a:pt x="139" y="4267"/>
                    </a:lnTo>
                    <a:lnTo>
                      <a:pt x="139" y="4277"/>
                    </a:lnTo>
                    <a:lnTo>
                      <a:pt x="139" y="4286"/>
                    </a:lnTo>
                    <a:lnTo>
                      <a:pt x="139" y="4298"/>
                    </a:lnTo>
                    <a:lnTo>
                      <a:pt x="142" y="4309"/>
                    </a:lnTo>
                    <a:lnTo>
                      <a:pt x="142" y="4328"/>
                    </a:lnTo>
                    <a:lnTo>
                      <a:pt x="142" y="4349"/>
                    </a:lnTo>
                    <a:lnTo>
                      <a:pt x="142" y="4358"/>
                    </a:lnTo>
                    <a:lnTo>
                      <a:pt x="142" y="4368"/>
                    </a:lnTo>
                    <a:lnTo>
                      <a:pt x="142" y="4379"/>
                    </a:lnTo>
                    <a:lnTo>
                      <a:pt x="145" y="4391"/>
                    </a:lnTo>
                    <a:lnTo>
                      <a:pt x="145" y="4410"/>
                    </a:lnTo>
                    <a:lnTo>
                      <a:pt x="145" y="4431"/>
                    </a:lnTo>
                    <a:lnTo>
                      <a:pt x="145" y="4440"/>
                    </a:lnTo>
                    <a:lnTo>
                      <a:pt x="148" y="4450"/>
                    </a:lnTo>
                    <a:lnTo>
                      <a:pt x="148" y="4461"/>
                    </a:lnTo>
                    <a:lnTo>
                      <a:pt x="151" y="4472"/>
                    </a:lnTo>
                    <a:lnTo>
                      <a:pt x="151" y="4491"/>
                    </a:lnTo>
                    <a:lnTo>
                      <a:pt x="151" y="4512"/>
                    </a:lnTo>
                    <a:lnTo>
                      <a:pt x="154" y="4531"/>
                    </a:lnTo>
                    <a:lnTo>
                      <a:pt x="160" y="4552"/>
                    </a:lnTo>
                    <a:lnTo>
                      <a:pt x="160" y="4571"/>
                    </a:lnTo>
                    <a:lnTo>
                      <a:pt x="166" y="4592"/>
                    </a:lnTo>
                    <a:lnTo>
                      <a:pt x="166" y="4602"/>
                    </a:lnTo>
                    <a:lnTo>
                      <a:pt x="168" y="4613"/>
                    </a:lnTo>
                    <a:lnTo>
                      <a:pt x="171" y="4623"/>
                    </a:lnTo>
                    <a:lnTo>
                      <a:pt x="177" y="4634"/>
                    </a:lnTo>
                    <a:lnTo>
                      <a:pt x="180" y="4653"/>
                    </a:lnTo>
                    <a:lnTo>
                      <a:pt x="186" y="4674"/>
                    </a:lnTo>
                    <a:lnTo>
                      <a:pt x="195" y="4693"/>
                    </a:lnTo>
                    <a:lnTo>
                      <a:pt x="203" y="4714"/>
                    </a:lnTo>
                    <a:lnTo>
                      <a:pt x="212" y="4733"/>
                    </a:lnTo>
                    <a:lnTo>
                      <a:pt x="221" y="4754"/>
                    </a:lnTo>
                    <a:lnTo>
                      <a:pt x="227" y="4763"/>
                    </a:lnTo>
                    <a:lnTo>
                      <a:pt x="232" y="4775"/>
                    </a:lnTo>
                    <a:lnTo>
                      <a:pt x="238" y="4784"/>
                    </a:lnTo>
                    <a:lnTo>
                      <a:pt x="247" y="4796"/>
                    </a:lnTo>
                    <a:lnTo>
                      <a:pt x="267" y="4797"/>
                    </a:lnTo>
                    <a:lnTo>
                      <a:pt x="291" y="4799"/>
                    </a:lnTo>
                    <a:lnTo>
                      <a:pt x="311" y="4797"/>
                    </a:lnTo>
                    <a:lnTo>
                      <a:pt x="337" y="4797"/>
                    </a:lnTo>
                    <a:lnTo>
                      <a:pt x="343" y="4811"/>
                    </a:lnTo>
                    <a:lnTo>
                      <a:pt x="352" y="4826"/>
                    </a:lnTo>
                    <a:lnTo>
                      <a:pt x="355" y="4839"/>
                    </a:lnTo>
                    <a:lnTo>
                      <a:pt x="360" y="4856"/>
                    </a:lnTo>
                    <a:lnTo>
                      <a:pt x="357" y="4872"/>
                    </a:lnTo>
                    <a:lnTo>
                      <a:pt x="357" y="4887"/>
                    </a:lnTo>
                    <a:lnTo>
                      <a:pt x="355" y="4902"/>
                    </a:lnTo>
                    <a:lnTo>
                      <a:pt x="355" y="4919"/>
                    </a:lnTo>
                    <a:lnTo>
                      <a:pt x="349" y="4934"/>
                    </a:lnTo>
                    <a:lnTo>
                      <a:pt x="343" y="4951"/>
                    </a:lnTo>
                    <a:lnTo>
                      <a:pt x="337" y="4967"/>
                    </a:lnTo>
                    <a:lnTo>
                      <a:pt x="337" y="4984"/>
                    </a:lnTo>
                    <a:lnTo>
                      <a:pt x="331" y="4999"/>
                    </a:lnTo>
                    <a:lnTo>
                      <a:pt x="331" y="5016"/>
                    </a:lnTo>
                    <a:lnTo>
                      <a:pt x="331" y="5031"/>
                    </a:lnTo>
                    <a:lnTo>
                      <a:pt x="334" y="5048"/>
                    </a:lnTo>
                    <a:lnTo>
                      <a:pt x="325" y="5065"/>
                    </a:lnTo>
                    <a:lnTo>
                      <a:pt x="317" y="5083"/>
                    </a:lnTo>
                    <a:lnTo>
                      <a:pt x="311" y="5100"/>
                    </a:lnTo>
                    <a:lnTo>
                      <a:pt x="311" y="5117"/>
                    </a:lnTo>
                    <a:lnTo>
                      <a:pt x="308" y="5134"/>
                    </a:lnTo>
                    <a:lnTo>
                      <a:pt x="308" y="5151"/>
                    </a:lnTo>
                    <a:lnTo>
                      <a:pt x="311" y="5168"/>
                    </a:lnTo>
                    <a:lnTo>
                      <a:pt x="314" y="5187"/>
                    </a:lnTo>
                    <a:lnTo>
                      <a:pt x="314" y="5204"/>
                    </a:lnTo>
                    <a:lnTo>
                      <a:pt x="320" y="5221"/>
                    </a:lnTo>
                    <a:lnTo>
                      <a:pt x="323" y="5238"/>
                    </a:lnTo>
                    <a:lnTo>
                      <a:pt x="328" y="5256"/>
                    </a:lnTo>
                    <a:lnTo>
                      <a:pt x="334" y="5273"/>
                    </a:lnTo>
                    <a:lnTo>
                      <a:pt x="343" y="5290"/>
                    </a:lnTo>
                    <a:lnTo>
                      <a:pt x="352" y="5307"/>
                    </a:lnTo>
                    <a:lnTo>
                      <a:pt x="360" y="5326"/>
                    </a:lnTo>
                    <a:lnTo>
                      <a:pt x="366" y="5343"/>
                    </a:lnTo>
                    <a:lnTo>
                      <a:pt x="375" y="5360"/>
                    </a:lnTo>
                    <a:lnTo>
                      <a:pt x="384" y="5377"/>
                    </a:lnTo>
                    <a:lnTo>
                      <a:pt x="392" y="5394"/>
                    </a:lnTo>
                    <a:lnTo>
                      <a:pt x="401" y="5411"/>
                    </a:lnTo>
                    <a:lnTo>
                      <a:pt x="410" y="5428"/>
                    </a:lnTo>
                    <a:lnTo>
                      <a:pt x="418" y="5446"/>
                    </a:lnTo>
                    <a:lnTo>
                      <a:pt x="430" y="5463"/>
                    </a:lnTo>
                    <a:lnTo>
                      <a:pt x="436" y="5480"/>
                    </a:lnTo>
                    <a:lnTo>
                      <a:pt x="445" y="5497"/>
                    </a:lnTo>
                    <a:lnTo>
                      <a:pt x="453" y="5514"/>
                    </a:lnTo>
                    <a:lnTo>
                      <a:pt x="462" y="5531"/>
                    </a:lnTo>
                    <a:lnTo>
                      <a:pt x="468" y="5548"/>
                    </a:lnTo>
                    <a:lnTo>
                      <a:pt x="474" y="5565"/>
                    </a:lnTo>
                    <a:lnTo>
                      <a:pt x="480" y="5582"/>
                    </a:lnTo>
                    <a:lnTo>
                      <a:pt x="488" y="5601"/>
                    </a:lnTo>
                    <a:lnTo>
                      <a:pt x="511" y="5600"/>
                    </a:lnTo>
                    <a:lnTo>
                      <a:pt x="529" y="5611"/>
                    </a:lnTo>
                    <a:lnTo>
                      <a:pt x="529" y="5626"/>
                    </a:lnTo>
                    <a:lnTo>
                      <a:pt x="541" y="5639"/>
                    </a:lnTo>
                    <a:lnTo>
                      <a:pt x="555" y="5651"/>
                    </a:lnTo>
                    <a:lnTo>
                      <a:pt x="578" y="5666"/>
                    </a:lnTo>
                    <a:lnTo>
                      <a:pt x="607" y="5746"/>
                    </a:lnTo>
                    <a:lnTo>
                      <a:pt x="602" y="5757"/>
                    </a:lnTo>
                    <a:lnTo>
                      <a:pt x="602" y="5769"/>
                    </a:lnTo>
                    <a:lnTo>
                      <a:pt x="599" y="5782"/>
                    </a:lnTo>
                    <a:lnTo>
                      <a:pt x="599" y="5797"/>
                    </a:lnTo>
                    <a:lnTo>
                      <a:pt x="599" y="5812"/>
                    </a:lnTo>
                    <a:lnTo>
                      <a:pt x="599" y="5830"/>
                    </a:lnTo>
                    <a:lnTo>
                      <a:pt x="599" y="5847"/>
                    </a:lnTo>
                    <a:lnTo>
                      <a:pt x="602" y="5864"/>
                    </a:lnTo>
                    <a:lnTo>
                      <a:pt x="602" y="5879"/>
                    </a:lnTo>
                    <a:lnTo>
                      <a:pt x="602" y="5896"/>
                    </a:lnTo>
                    <a:lnTo>
                      <a:pt x="602" y="5913"/>
                    </a:lnTo>
                    <a:lnTo>
                      <a:pt x="604" y="5930"/>
                    </a:lnTo>
                    <a:lnTo>
                      <a:pt x="604" y="5945"/>
                    </a:lnTo>
                    <a:lnTo>
                      <a:pt x="604" y="5963"/>
                    </a:lnTo>
                    <a:lnTo>
                      <a:pt x="604" y="5980"/>
                    </a:lnTo>
                    <a:lnTo>
                      <a:pt x="607" y="5997"/>
                    </a:lnTo>
                    <a:lnTo>
                      <a:pt x="607" y="6014"/>
                    </a:lnTo>
                    <a:lnTo>
                      <a:pt x="607" y="6031"/>
                    </a:lnTo>
                    <a:lnTo>
                      <a:pt x="607" y="6048"/>
                    </a:lnTo>
                    <a:lnTo>
                      <a:pt x="610" y="6065"/>
                    </a:lnTo>
                    <a:lnTo>
                      <a:pt x="607" y="6080"/>
                    </a:lnTo>
                    <a:lnTo>
                      <a:pt x="607" y="6098"/>
                    </a:lnTo>
                    <a:lnTo>
                      <a:pt x="607" y="6115"/>
                    </a:lnTo>
                    <a:lnTo>
                      <a:pt x="607" y="6132"/>
                    </a:lnTo>
                    <a:lnTo>
                      <a:pt x="607" y="6147"/>
                    </a:lnTo>
                    <a:lnTo>
                      <a:pt x="607" y="6164"/>
                    </a:lnTo>
                    <a:lnTo>
                      <a:pt x="607" y="6181"/>
                    </a:lnTo>
                    <a:lnTo>
                      <a:pt x="607" y="6198"/>
                    </a:lnTo>
                    <a:lnTo>
                      <a:pt x="604" y="6215"/>
                    </a:lnTo>
                    <a:lnTo>
                      <a:pt x="604" y="6232"/>
                    </a:lnTo>
                    <a:lnTo>
                      <a:pt x="604" y="6250"/>
                    </a:lnTo>
                    <a:lnTo>
                      <a:pt x="604" y="6267"/>
                    </a:lnTo>
                    <a:lnTo>
                      <a:pt x="602" y="6284"/>
                    </a:lnTo>
                    <a:lnTo>
                      <a:pt x="602" y="6301"/>
                    </a:lnTo>
                    <a:lnTo>
                      <a:pt x="602" y="6318"/>
                    </a:lnTo>
                    <a:lnTo>
                      <a:pt x="602" y="6337"/>
                    </a:lnTo>
                    <a:lnTo>
                      <a:pt x="599" y="6356"/>
                    </a:lnTo>
                    <a:lnTo>
                      <a:pt x="599" y="6377"/>
                    </a:lnTo>
                    <a:lnTo>
                      <a:pt x="599" y="6396"/>
                    </a:lnTo>
                    <a:lnTo>
                      <a:pt x="599" y="6417"/>
                    </a:lnTo>
                    <a:lnTo>
                      <a:pt x="596" y="6436"/>
                    </a:lnTo>
                    <a:lnTo>
                      <a:pt x="596" y="6457"/>
                    </a:lnTo>
                    <a:lnTo>
                      <a:pt x="596" y="6466"/>
                    </a:lnTo>
                    <a:lnTo>
                      <a:pt x="596" y="6478"/>
                    </a:lnTo>
                    <a:lnTo>
                      <a:pt x="596" y="6487"/>
                    </a:lnTo>
                    <a:lnTo>
                      <a:pt x="596" y="6499"/>
                    </a:lnTo>
                    <a:lnTo>
                      <a:pt x="593" y="6518"/>
                    </a:lnTo>
                    <a:lnTo>
                      <a:pt x="593" y="6539"/>
                    </a:lnTo>
                    <a:lnTo>
                      <a:pt x="593" y="6558"/>
                    </a:lnTo>
                    <a:lnTo>
                      <a:pt x="593" y="6578"/>
                    </a:lnTo>
                    <a:lnTo>
                      <a:pt x="590" y="6597"/>
                    </a:lnTo>
                    <a:lnTo>
                      <a:pt x="590" y="6618"/>
                    </a:lnTo>
                    <a:lnTo>
                      <a:pt x="590" y="6628"/>
                    </a:lnTo>
                    <a:lnTo>
                      <a:pt x="590" y="6639"/>
                    </a:lnTo>
                    <a:lnTo>
                      <a:pt x="590" y="6649"/>
                    </a:lnTo>
                    <a:lnTo>
                      <a:pt x="590" y="6660"/>
                    </a:lnTo>
                    <a:lnTo>
                      <a:pt x="587" y="6679"/>
                    </a:lnTo>
                    <a:lnTo>
                      <a:pt x="584" y="6700"/>
                    </a:lnTo>
                    <a:lnTo>
                      <a:pt x="581" y="6719"/>
                    </a:lnTo>
                    <a:lnTo>
                      <a:pt x="581" y="6740"/>
                    </a:lnTo>
                    <a:lnTo>
                      <a:pt x="578" y="6759"/>
                    </a:lnTo>
                    <a:lnTo>
                      <a:pt x="578" y="6780"/>
                    </a:lnTo>
                    <a:lnTo>
                      <a:pt x="575" y="6799"/>
                    </a:lnTo>
                    <a:lnTo>
                      <a:pt x="575" y="6820"/>
                    </a:lnTo>
                    <a:lnTo>
                      <a:pt x="573" y="6839"/>
                    </a:lnTo>
                    <a:lnTo>
                      <a:pt x="570" y="6860"/>
                    </a:lnTo>
                    <a:lnTo>
                      <a:pt x="570" y="6879"/>
                    </a:lnTo>
                    <a:lnTo>
                      <a:pt x="570" y="6900"/>
                    </a:lnTo>
                    <a:lnTo>
                      <a:pt x="567" y="6919"/>
                    </a:lnTo>
                    <a:lnTo>
                      <a:pt x="564" y="6940"/>
                    </a:lnTo>
                    <a:lnTo>
                      <a:pt x="564" y="6959"/>
                    </a:lnTo>
                    <a:lnTo>
                      <a:pt x="564" y="6979"/>
                    </a:lnTo>
                    <a:lnTo>
                      <a:pt x="587" y="7012"/>
                    </a:lnTo>
                    <a:lnTo>
                      <a:pt x="625" y="6902"/>
                    </a:lnTo>
                    <a:lnTo>
                      <a:pt x="628" y="6902"/>
                    </a:lnTo>
                    <a:lnTo>
                      <a:pt x="642" y="6902"/>
                    </a:lnTo>
                    <a:lnTo>
                      <a:pt x="660" y="7099"/>
                    </a:lnTo>
                    <a:lnTo>
                      <a:pt x="660" y="7101"/>
                    </a:lnTo>
                    <a:lnTo>
                      <a:pt x="668" y="7105"/>
                    </a:lnTo>
                    <a:lnTo>
                      <a:pt x="677" y="7107"/>
                    </a:lnTo>
                    <a:lnTo>
                      <a:pt x="695" y="7107"/>
                    </a:lnTo>
                    <a:lnTo>
                      <a:pt x="738" y="6618"/>
                    </a:lnTo>
                    <a:lnTo>
                      <a:pt x="729" y="6611"/>
                    </a:lnTo>
                    <a:lnTo>
                      <a:pt x="712" y="6609"/>
                    </a:lnTo>
                    <a:lnTo>
                      <a:pt x="695" y="6613"/>
                    </a:lnTo>
                    <a:lnTo>
                      <a:pt x="683" y="6624"/>
                    </a:lnTo>
                    <a:lnTo>
                      <a:pt x="689" y="6734"/>
                    </a:lnTo>
                    <a:lnTo>
                      <a:pt x="683" y="6740"/>
                    </a:lnTo>
                    <a:lnTo>
                      <a:pt x="668" y="6742"/>
                    </a:lnTo>
                    <a:lnTo>
                      <a:pt x="642" y="6571"/>
                    </a:lnTo>
                    <a:lnTo>
                      <a:pt x="636" y="6295"/>
                    </a:lnTo>
                    <a:lnTo>
                      <a:pt x="677" y="6267"/>
                    </a:lnTo>
                    <a:lnTo>
                      <a:pt x="671" y="6251"/>
                    </a:lnTo>
                    <a:lnTo>
                      <a:pt x="668" y="6238"/>
                    </a:lnTo>
                    <a:lnTo>
                      <a:pt x="663" y="6223"/>
                    </a:lnTo>
                    <a:lnTo>
                      <a:pt x="663" y="6210"/>
                    </a:lnTo>
                    <a:lnTo>
                      <a:pt x="660" y="6194"/>
                    </a:lnTo>
                    <a:lnTo>
                      <a:pt x="660" y="6181"/>
                    </a:lnTo>
                    <a:lnTo>
                      <a:pt x="660" y="6166"/>
                    </a:lnTo>
                    <a:lnTo>
                      <a:pt x="660" y="6153"/>
                    </a:lnTo>
                    <a:lnTo>
                      <a:pt x="660" y="6137"/>
                    </a:lnTo>
                    <a:lnTo>
                      <a:pt x="660" y="6124"/>
                    </a:lnTo>
                    <a:lnTo>
                      <a:pt x="660" y="6109"/>
                    </a:lnTo>
                    <a:lnTo>
                      <a:pt x="663" y="6096"/>
                    </a:lnTo>
                    <a:lnTo>
                      <a:pt x="663" y="6080"/>
                    </a:lnTo>
                    <a:lnTo>
                      <a:pt x="666" y="6067"/>
                    </a:lnTo>
                    <a:lnTo>
                      <a:pt x="668" y="6052"/>
                    </a:lnTo>
                    <a:lnTo>
                      <a:pt x="674" y="6039"/>
                    </a:lnTo>
                    <a:lnTo>
                      <a:pt x="674" y="6023"/>
                    </a:lnTo>
                    <a:lnTo>
                      <a:pt x="677" y="6008"/>
                    </a:lnTo>
                    <a:lnTo>
                      <a:pt x="680" y="5993"/>
                    </a:lnTo>
                    <a:lnTo>
                      <a:pt x="683" y="5980"/>
                    </a:lnTo>
                    <a:lnTo>
                      <a:pt x="686" y="5964"/>
                    </a:lnTo>
                    <a:lnTo>
                      <a:pt x="689" y="5951"/>
                    </a:lnTo>
                    <a:lnTo>
                      <a:pt x="692" y="5936"/>
                    </a:lnTo>
                    <a:lnTo>
                      <a:pt x="698" y="5923"/>
                    </a:lnTo>
                    <a:lnTo>
                      <a:pt x="698" y="5907"/>
                    </a:lnTo>
                    <a:lnTo>
                      <a:pt x="703" y="5894"/>
                    </a:lnTo>
                    <a:lnTo>
                      <a:pt x="703" y="5879"/>
                    </a:lnTo>
                    <a:lnTo>
                      <a:pt x="709" y="5866"/>
                    </a:lnTo>
                    <a:lnTo>
                      <a:pt x="709" y="5850"/>
                    </a:lnTo>
                    <a:lnTo>
                      <a:pt x="715" y="5837"/>
                    </a:lnTo>
                    <a:lnTo>
                      <a:pt x="715" y="5822"/>
                    </a:lnTo>
                    <a:lnTo>
                      <a:pt x="721" y="5809"/>
                    </a:lnTo>
                    <a:lnTo>
                      <a:pt x="729" y="5807"/>
                    </a:lnTo>
                    <a:lnTo>
                      <a:pt x="744" y="5809"/>
                    </a:lnTo>
                    <a:lnTo>
                      <a:pt x="747" y="5820"/>
                    </a:lnTo>
                    <a:lnTo>
                      <a:pt x="750" y="5831"/>
                    </a:lnTo>
                    <a:lnTo>
                      <a:pt x="753" y="5843"/>
                    </a:lnTo>
                    <a:lnTo>
                      <a:pt x="759" y="5854"/>
                    </a:lnTo>
                    <a:lnTo>
                      <a:pt x="761" y="5866"/>
                    </a:lnTo>
                    <a:lnTo>
                      <a:pt x="764" y="5879"/>
                    </a:lnTo>
                    <a:lnTo>
                      <a:pt x="767" y="5890"/>
                    </a:lnTo>
                    <a:lnTo>
                      <a:pt x="773" y="5904"/>
                    </a:lnTo>
                    <a:lnTo>
                      <a:pt x="773" y="5915"/>
                    </a:lnTo>
                    <a:lnTo>
                      <a:pt x="776" y="5926"/>
                    </a:lnTo>
                    <a:lnTo>
                      <a:pt x="779" y="5938"/>
                    </a:lnTo>
                    <a:lnTo>
                      <a:pt x="782" y="5949"/>
                    </a:lnTo>
                    <a:lnTo>
                      <a:pt x="782" y="5961"/>
                    </a:lnTo>
                    <a:lnTo>
                      <a:pt x="785" y="5974"/>
                    </a:lnTo>
                    <a:lnTo>
                      <a:pt x="788" y="5985"/>
                    </a:lnTo>
                    <a:lnTo>
                      <a:pt x="791" y="5999"/>
                    </a:lnTo>
                    <a:lnTo>
                      <a:pt x="791" y="6010"/>
                    </a:lnTo>
                    <a:lnTo>
                      <a:pt x="791" y="6022"/>
                    </a:lnTo>
                    <a:lnTo>
                      <a:pt x="791" y="6033"/>
                    </a:lnTo>
                    <a:lnTo>
                      <a:pt x="793" y="6046"/>
                    </a:lnTo>
                    <a:lnTo>
                      <a:pt x="793" y="6058"/>
                    </a:lnTo>
                    <a:lnTo>
                      <a:pt x="793" y="6069"/>
                    </a:lnTo>
                    <a:lnTo>
                      <a:pt x="793" y="6080"/>
                    </a:lnTo>
                    <a:lnTo>
                      <a:pt x="796" y="6094"/>
                    </a:lnTo>
                    <a:lnTo>
                      <a:pt x="796" y="6105"/>
                    </a:lnTo>
                    <a:lnTo>
                      <a:pt x="796" y="6117"/>
                    </a:lnTo>
                    <a:lnTo>
                      <a:pt x="796" y="6128"/>
                    </a:lnTo>
                    <a:lnTo>
                      <a:pt x="796" y="6141"/>
                    </a:lnTo>
                    <a:lnTo>
                      <a:pt x="796" y="6153"/>
                    </a:lnTo>
                    <a:lnTo>
                      <a:pt x="796" y="6166"/>
                    </a:lnTo>
                    <a:lnTo>
                      <a:pt x="796" y="6177"/>
                    </a:lnTo>
                    <a:lnTo>
                      <a:pt x="796" y="6191"/>
                    </a:lnTo>
                    <a:lnTo>
                      <a:pt x="793" y="6202"/>
                    </a:lnTo>
                    <a:lnTo>
                      <a:pt x="793" y="6213"/>
                    </a:lnTo>
                    <a:lnTo>
                      <a:pt x="791" y="6225"/>
                    </a:lnTo>
                    <a:lnTo>
                      <a:pt x="791" y="6236"/>
                    </a:lnTo>
                    <a:lnTo>
                      <a:pt x="788" y="6248"/>
                    </a:lnTo>
                    <a:lnTo>
                      <a:pt x="788" y="6261"/>
                    </a:lnTo>
                    <a:lnTo>
                      <a:pt x="788" y="6272"/>
                    </a:lnTo>
                    <a:lnTo>
                      <a:pt x="788" y="6286"/>
                    </a:lnTo>
                    <a:lnTo>
                      <a:pt x="785" y="6297"/>
                    </a:lnTo>
                    <a:lnTo>
                      <a:pt x="785" y="6309"/>
                    </a:lnTo>
                    <a:lnTo>
                      <a:pt x="785" y="6320"/>
                    </a:lnTo>
                    <a:lnTo>
                      <a:pt x="785" y="6331"/>
                    </a:lnTo>
                    <a:lnTo>
                      <a:pt x="782" y="6343"/>
                    </a:lnTo>
                    <a:lnTo>
                      <a:pt x="782" y="6356"/>
                    </a:lnTo>
                    <a:lnTo>
                      <a:pt x="782" y="6367"/>
                    </a:lnTo>
                    <a:lnTo>
                      <a:pt x="782" y="6381"/>
                    </a:lnTo>
                    <a:lnTo>
                      <a:pt x="779" y="6392"/>
                    </a:lnTo>
                    <a:lnTo>
                      <a:pt x="779" y="6404"/>
                    </a:lnTo>
                    <a:lnTo>
                      <a:pt x="779" y="6415"/>
                    </a:lnTo>
                    <a:lnTo>
                      <a:pt x="779" y="6428"/>
                    </a:lnTo>
                    <a:lnTo>
                      <a:pt x="779" y="6440"/>
                    </a:lnTo>
                    <a:lnTo>
                      <a:pt x="779" y="6453"/>
                    </a:lnTo>
                    <a:lnTo>
                      <a:pt x="779" y="6464"/>
                    </a:lnTo>
                    <a:lnTo>
                      <a:pt x="779" y="6478"/>
                    </a:lnTo>
                    <a:lnTo>
                      <a:pt x="779" y="6489"/>
                    </a:lnTo>
                    <a:lnTo>
                      <a:pt x="779" y="6500"/>
                    </a:lnTo>
                    <a:lnTo>
                      <a:pt x="779" y="6512"/>
                    </a:lnTo>
                    <a:lnTo>
                      <a:pt x="779" y="6525"/>
                    </a:lnTo>
                    <a:lnTo>
                      <a:pt x="779" y="6537"/>
                    </a:lnTo>
                    <a:lnTo>
                      <a:pt x="782" y="6550"/>
                    </a:lnTo>
                    <a:lnTo>
                      <a:pt x="782" y="6561"/>
                    </a:lnTo>
                    <a:lnTo>
                      <a:pt x="785" y="6575"/>
                    </a:lnTo>
                    <a:lnTo>
                      <a:pt x="831" y="6599"/>
                    </a:lnTo>
                    <a:lnTo>
                      <a:pt x="834" y="6611"/>
                    </a:lnTo>
                    <a:lnTo>
                      <a:pt x="840" y="6622"/>
                    </a:lnTo>
                    <a:lnTo>
                      <a:pt x="843" y="6635"/>
                    </a:lnTo>
                    <a:lnTo>
                      <a:pt x="849" y="6649"/>
                    </a:lnTo>
                    <a:lnTo>
                      <a:pt x="852" y="6660"/>
                    </a:lnTo>
                    <a:lnTo>
                      <a:pt x="854" y="6673"/>
                    </a:lnTo>
                    <a:lnTo>
                      <a:pt x="857" y="6687"/>
                    </a:lnTo>
                    <a:lnTo>
                      <a:pt x="860" y="6700"/>
                    </a:lnTo>
                    <a:lnTo>
                      <a:pt x="857" y="6711"/>
                    </a:lnTo>
                    <a:lnTo>
                      <a:pt x="857" y="6727"/>
                    </a:lnTo>
                    <a:lnTo>
                      <a:pt x="857" y="6738"/>
                    </a:lnTo>
                    <a:lnTo>
                      <a:pt x="857" y="6753"/>
                    </a:lnTo>
                    <a:lnTo>
                      <a:pt x="854" y="6767"/>
                    </a:lnTo>
                    <a:lnTo>
                      <a:pt x="852" y="6780"/>
                    </a:lnTo>
                    <a:lnTo>
                      <a:pt x="849" y="6793"/>
                    </a:lnTo>
                    <a:lnTo>
                      <a:pt x="849" y="6808"/>
                    </a:lnTo>
                    <a:lnTo>
                      <a:pt x="843" y="6820"/>
                    </a:lnTo>
                    <a:lnTo>
                      <a:pt x="840" y="6835"/>
                    </a:lnTo>
                    <a:lnTo>
                      <a:pt x="834" y="6846"/>
                    </a:lnTo>
                    <a:lnTo>
                      <a:pt x="831" y="6862"/>
                    </a:lnTo>
                    <a:lnTo>
                      <a:pt x="825" y="6875"/>
                    </a:lnTo>
                    <a:lnTo>
                      <a:pt x="823" y="6888"/>
                    </a:lnTo>
                    <a:lnTo>
                      <a:pt x="820" y="6902"/>
                    </a:lnTo>
                    <a:lnTo>
                      <a:pt x="817" y="6917"/>
                    </a:lnTo>
                    <a:lnTo>
                      <a:pt x="811" y="6930"/>
                    </a:lnTo>
                    <a:lnTo>
                      <a:pt x="808" y="6943"/>
                    </a:lnTo>
                    <a:lnTo>
                      <a:pt x="802" y="6957"/>
                    </a:lnTo>
                    <a:lnTo>
                      <a:pt x="799" y="6972"/>
                    </a:lnTo>
                    <a:lnTo>
                      <a:pt x="793" y="6985"/>
                    </a:lnTo>
                    <a:lnTo>
                      <a:pt x="791" y="7000"/>
                    </a:lnTo>
                    <a:lnTo>
                      <a:pt x="788" y="7014"/>
                    </a:lnTo>
                    <a:lnTo>
                      <a:pt x="788" y="7029"/>
                    </a:lnTo>
                    <a:lnTo>
                      <a:pt x="793" y="7044"/>
                    </a:lnTo>
                    <a:lnTo>
                      <a:pt x="796" y="7059"/>
                    </a:lnTo>
                    <a:lnTo>
                      <a:pt x="796" y="7075"/>
                    </a:lnTo>
                    <a:lnTo>
                      <a:pt x="796" y="7092"/>
                    </a:lnTo>
                    <a:lnTo>
                      <a:pt x="791" y="7107"/>
                    </a:lnTo>
                    <a:lnTo>
                      <a:pt x="785" y="7124"/>
                    </a:lnTo>
                    <a:lnTo>
                      <a:pt x="779" y="7139"/>
                    </a:lnTo>
                    <a:lnTo>
                      <a:pt x="773" y="7156"/>
                    </a:lnTo>
                    <a:lnTo>
                      <a:pt x="764" y="7170"/>
                    </a:lnTo>
                    <a:lnTo>
                      <a:pt x="759" y="7187"/>
                    </a:lnTo>
                    <a:lnTo>
                      <a:pt x="756" y="7200"/>
                    </a:lnTo>
                    <a:lnTo>
                      <a:pt x="756" y="7217"/>
                    </a:lnTo>
                    <a:lnTo>
                      <a:pt x="756" y="7230"/>
                    </a:lnTo>
                    <a:lnTo>
                      <a:pt x="761" y="7246"/>
                    </a:lnTo>
                    <a:lnTo>
                      <a:pt x="770" y="7261"/>
                    </a:lnTo>
                    <a:lnTo>
                      <a:pt x="788" y="7276"/>
                    </a:lnTo>
                    <a:lnTo>
                      <a:pt x="785" y="7284"/>
                    </a:lnTo>
                    <a:lnTo>
                      <a:pt x="785" y="7287"/>
                    </a:lnTo>
                    <a:lnTo>
                      <a:pt x="770" y="7289"/>
                    </a:lnTo>
                    <a:lnTo>
                      <a:pt x="764" y="7285"/>
                    </a:lnTo>
                    <a:lnTo>
                      <a:pt x="759" y="7280"/>
                    </a:lnTo>
                    <a:lnTo>
                      <a:pt x="747" y="7278"/>
                    </a:lnTo>
                    <a:lnTo>
                      <a:pt x="738" y="7289"/>
                    </a:lnTo>
                    <a:lnTo>
                      <a:pt x="738" y="7303"/>
                    </a:lnTo>
                    <a:lnTo>
                      <a:pt x="738" y="7316"/>
                    </a:lnTo>
                    <a:lnTo>
                      <a:pt x="738" y="7333"/>
                    </a:lnTo>
                    <a:lnTo>
                      <a:pt x="738" y="7348"/>
                    </a:lnTo>
                    <a:lnTo>
                      <a:pt x="741" y="7363"/>
                    </a:lnTo>
                    <a:lnTo>
                      <a:pt x="741" y="7379"/>
                    </a:lnTo>
                    <a:lnTo>
                      <a:pt x="741" y="7394"/>
                    </a:lnTo>
                    <a:lnTo>
                      <a:pt x="747" y="7409"/>
                    </a:lnTo>
                    <a:lnTo>
                      <a:pt x="761" y="7426"/>
                    </a:lnTo>
                    <a:lnTo>
                      <a:pt x="773" y="7439"/>
                    </a:lnTo>
                    <a:lnTo>
                      <a:pt x="785" y="7453"/>
                    </a:lnTo>
                    <a:lnTo>
                      <a:pt x="791" y="7457"/>
                    </a:lnTo>
                    <a:lnTo>
                      <a:pt x="805" y="7462"/>
                    </a:lnTo>
                    <a:lnTo>
                      <a:pt x="814" y="7460"/>
                    </a:lnTo>
                    <a:lnTo>
                      <a:pt x="825" y="746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3" name="Freeform 125"/>
              <p:cNvSpPr>
                <a:spLocks/>
              </p:cNvSpPr>
              <p:nvPr/>
            </p:nvSpPr>
            <p:spPr bwMode="auto">
              <a:xfrm>
                <a:off x="-3107" y="2758"/>
                <a:ext cx="300" cy="83"/>
              </a:xfrm>
              <a:custGeom>
                <a:avLst/>
                <a:gdLst>
                  <a:gd name="T0" fmla="*/ 0 w 300"/>
                  <a:gd name="T1" fmla="*/ 45 h 83"/>
                  <a:gd name="T2" fmla="*/ 15 w 300"/>
                  <a:gd name="T3" fmla="*/ 83 h 83"/>
                  <a:gd name="T4" fmla="*/ 35 w 300"/>
                  <a:gd name="T5" fmla="*/ 83 h 83"/>
                  <a:gd name="T6" fmla="*/ 61 w 300"/>
                  <a:gd name="T7" fmla="*/ 83 h 83"/>
                  <a:gd name="T8" fmla="*/ 87 w 300"/>
                  <a:gd name="T9" fmla="*/ 81 h 83"/>
                  <a:gd name="T10" fmla="*/ 114 w 300"/>
                  <a:gd name="T11" fmla="*/ 80 h 83"/>
                  <a:gd name="T12" fmla="*/ 137 w 300"/>
                  <a:gd name="T13" fmla="*/ 76 h 83"/>
                  <a:gd name="T14" fmla="*/ 163 w 300"/>
                  <a:gd name="T15" fmla="*/ 72 h 83"/>
                  <a:gd name="T16" fmla="*/ 183 w 300"/>
                  <a:gd name="T17" fmla="*/ 66 h 83"/>
                  <a:gd name="T18" fmla="*/ 207 w 300"/>
                  <a:gd name="T19" fmla="*/ 62 h 83"/>
                  <a:gd name="T20" fmla="*/ 224 w 300"/>
                  <a:gd name="T21" fmla="*/ 49 h 83"/>
                  <a:gd name="T22" fmla="*/ 241 w 300"/>
                  <a:gd name="T23" fmla="*/ 38 h 83"/>
                  <a:gd name="T24" fmla="*/ 300 w 300"/>
                  <a:gd name="T25" fmla="*/ 13 h 83"/>
                  <a:gd name="T26" fmla="*/ 178 w 300"/>
                  <a:gd name="T27" fmla="*/ 0 h 83"/>
                  <a:gd name="T28" fmla="*/ 151 w 300"/>
                  <a:gd name="T29" fmla="*/ 11 h 83"/>
                  <a:gd name="T30" fmla="*/ 32 w 300"/>
                  <a:gd name="T31" fmla="*/ 19 h 83"/>
                  <a:gd name="T32" fmla="*/ 0 w 300"/>
                  <a:gd name="T33" fmla="*/ 45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0" h="83">
                    <a:moveTo>
                      <a:pt x="0" y="45"/>
                    </a:moveTo>
                    <a:lnTo>
                      <a:pt x="15" y="83"/>
                    </a:lnTo>
                    <a:lnTo>
                      <a:pt x="35" y="83"/>
                    </a:lnTo>
                    <a:lnTo>
                      <a:pt x="61" y="83"/>
                    </a:lnTo>
                    <a:lnTo>
                      <a:pt x="87" y="81"/>
                    </a:lnTo>
                    <a:lnTo>
                      <a:pt x="114" y="80"/>
                    </a:lnTo>
                    <a:lnTo>
                      <a:pt x="137" y="76"/>
                    </a:lnTo>
                    <a:lnTo>
                      <a:pt x="163" y="72"/>
                    </a:lnTo>
                    <a:lnTo>
                      <a:pt x="183" y="66"/>
                    </a:lnTo>
                    <a:lnTo>
                      <a:pt x="207" y="62"/>
                    </a:lnTo>
                    <a:lnTo>
                      <a:pt x="224" y="49"/>
                    </a:lnTo>
                    <a:lnTo>
                      <a:pt x="241" y="38"/>
                    </a:lnTo>
                    <a:lnTo>
                      <a:pt x="300" y="13"/>
                    </a:lnTo>
                    <a:lnTo>
                      <a:pt x="178" y="0"/>
                    </a:lnTo>
                    <a:lnTo>
                      <a:pt x="151" y="11"/>
                    </a:lnTo>
                    <a:lnTo>
                      <a:pt x="32" y="19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4" name="Freeform 126"/>
              <p:cNvSpPr>
                <a:spLocks/>
              </p:cNvSpPr>
              <p:nvPr/>
            </p:nvSpPr>
            <p:spPr bwMode="auto">
              <a:xfrm>
                <a:off x="-2743" y="3482"/>
                <a:ext cx="34" cy="13"/>
              </a:xfrm>
              <a:custGeom>
                <a:avLst/>
                <a:gdLst>
                  <a:gd name="T0" fmla="*/ 0 w 34"/>
                  <a:gd name="T1" fmla="*/ 6 h 13"/>
                  <a:gd name="T2" fmla="*/ 2 w 34"/>
                  <a:gd name="T3" fmla="*/ 9 h 13"/>
                  <a:gd name="T4" fmla="*/ 17 w 34"/>
                  <a:gd name="T5" fmla="*/ 13 h 13"/>
                  <a:gd name="T6" fmla="*/ 29 w 34"/>
                  <a:gd name="T7" fmla="*/ 9 h 13"/>
                  <a:gd name="T8" fmla="*/ 34 w 34"/>
                  <a:gd name="T9" fmla="*/ 0 h 13"/>
                  <a:gd name="T10" fmla="*/ 2 w 34"/>
                  <a:gd name="T11" fmla="*/ 0 h 13"/>
                  <a:gd name="T12" fmla="*/ 0 w 34"/>
                  <a:gd name="T13" fmla="*/ 2 h 13"/>
                  <a:gd name="T14" fmla="*/ 0 w 34"/>
                  <a:gd name="T15" fmla="*/ 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3">
                    <a:moveTo>
                      <a:pt x="0" y="6"/>
                    </a:moveTo>
                    <a:lnTo>
                      <a:pt x="2" y="9"/>
                    </a:lnTo>
                    <a:lnTo>
                      <a:pt x="17" y="13"/>
                    </a:lnTo>
                    <a:lnTo>
                      <a:pt x="29" y="9"/>
                    </a:lnTo>
                    <a:lnTo>
                      <a:pt x="3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5" name="Freeform 127"/>
              <p:cNvSpPr>
                <a:spLocks/>
              </p:cNvSpPr>
              <p:nvPr/>
            </p:nvSpPr>
            <p:spPr bwMode="auto">
              <a:xfrm>
                <a:off x="-2723" y="2697"/>
                <a:ext cx="512" cy="89"/>
              </a:xfrm>
              <a:custGeom>
                <a:avLst/>
                <a:gdLst>
                  <a:gd name="T0" fmla="*/ 0 w 512"/>
                  <a:gd name="T1" fmla="*/ 49 h 89"/>
                  <a:gd name="T2" fmla="*/ 3 w 512"/>
                  <a:gd name="T3" fmla="*/ 65 h 89"/>
                  <a:gd name="T4" fmla="*/ 17 w 512"/>
                  <a:gd name="T5" fmla="*/ 76 h 89"/>
                  <a:gd name="T6" fmla="*/ 113 w 512"/>
                  <a:gd name="T7" fmla="*/ 89 h 89"/>
                  <a:gd name="T8" fmla="*/ 134 w 512"/>
                  <a:gd name="T9" fmla="*/ 82 h 89"/>
                  <a:gd name="T10" fmla="*/ 160 w 512"/>
                  <a:gd name="T11" fmla="*/ 78 h 89"/>
                  <a:gd name="T12" fmla="*/ 186 w 512"/>
                  <a:gd name="T13" fmla="*/ 78 h 89"/>
                  <a:gd name="T14" fmla="*/ 212 w 512"/>
                  <a:gd name="T15" fmla="*/ 80 h 89"/>
                  <a:gd name="T16" fmla="*/ 238 w 512"/>
                  <a:gd name="T17" fmla="*/ 80 h 89"/>
                  <a:gd name="T18" fmla="*/ 264 w 512"/>
                  <a:gd name="T19" fmla="*/ 82 h 89"/>
                  <a:gd name="T20" fmla="*/ 291 w 512"/>
                  <a:gd name="T21" fmla="*/ 82 h 89"/>
                  <a:gd name="T22" fmla="*/ 317 w 512"/>
                  <a:gd name="T23" fmla="*/ 82 h 89"/>
                  <a:gd name="T24" fmla="*/ 323 w 512"/>
                  <a:gd name="T25" fmla="*/ 80 h 89"/>
                  <a:gd name="T26" fmla="*/ 334 w 512"/>
                  <a:gd name="T27" fmla="*/ 80 h 89"/>
                  <a:gd name="T28" fmla="*/ 343 w 512"/>
                  <a:gd name="T29" fmla="*/ 74 h 89"/>
                  <a:gd name="T30" fmla="*/ 352 w 512"/>
                  <a:gd name="T31" fmla="*/ 68 h 89"/>
                  <a:gd name="T32" fmla="*/ 503 w 512"/>
                  <a:gd name="T33" fmla="*/ 46 h 89"/>
                  <a:gd name="T34" fmla="*/ 506 w 512"/>
                  <a:gd name="T35" fmla="*/ 44 h 89"/>
                  <a:gd name="T36" fmla="*/ 512 w 512"/>
                  <a:gd name="T37" fmla="*/ 38 h 89"/>
                  <a:gd name="T38" fmla="*/ 506 w 512"/>
                  <a:gd name="T39" fmla="*/ 30 h 89"/>
                  <a:gd name="T40" fmla="*/ 491 w 512"/>
                  <a:gd name="T41" fmla="*/ 27 h 89"/>
                  <a:gd name="T42" fmla="*/ 480 w 512"/>
                  <a:gd name="T43" fmla="*/ 28 h 89"/>
                  <a:gd name="T44" fmla="*/ 468 w 512"/>
                  <a:gd name="T45" fmla="*/ 28 h 89"/>
                  <a:gd name="T46" fmla="*/ 448 w 512"/>
                  <a:gd name="T47" fmla="*/ 21 h 89"/>
                  <a:gd name="T48" fmla="*/ 424 w 512"/>
                  <a:gd name="T49" fmla="*/ 15 h 89"/>
                  <a:gd name="T50" fmla="*/ 404 w 512"/>
                  <a:gd name="T51" fmla="*/ 11 h 89"/>
                  <a:gd name="T52" fmla="*/ 387 w 512"/>
                  <a:gd name="T53" fmla="*/ 6 h 89"/>
                  <a:gd name="T54" fmla="*/ 363 w 512"/>
                  <a:gd name="T55" fmla="*/ 0 h 89"/>
                  <a:gd name="T56" fmla="*/ 340 w 512"/>
                  <a:gd name="T57" fmla="*/ 2 h 89"/>
                  <a:gd name="T58" fmla="*/ 331 w 512"/>
                  <a:gd name="T59" fmla="*/ 17 h 89"/>
                  <a:gd name="T60" fmla="*/ 320 w 512"/>
                  <a:gd name="T61" fmla="*/ 19 h 89"/>
                  <a:gd name="T62" fmla="*/ 305 w 512"/>
                  <a:gd name="T63" fmla="*/ 23 h 89"/>
                  <a:gd name="T64" fmla="*/ 293 w 512"/>
                  <a:gd name="T65" fmla="*/ 25 h 89"/>
                  <a:gd name="T66" fmla="*/ 288 w 512"/>
                  <a:gd name="T67" fmla="*/ 32 h 89"/>
                  <a:gd name="T68" fmla="*/ 264 w 512"/>
                  <a:gd name="T69" fmla="*/ 34 h 89"/>
                  <a:gd name="T70" fmla="*/ 244 w 512"/>
                  <a:gd name="T71" fmla="*/ 36 h 89"/>
                  <a:gd name="T72" fmla="*/ 218 w 512"/>
                  <a:gd name="T73" fmla="*/ 36 h 89"/>
                  <a:gd name="T74" fmla="*/ 195 w 512"/>
                  <a:gd name="T75" fmla="*/ 40 h 89"/>
                  <a:gd name="T76" fmla="*/ 180 w 512"/>
                  <a:gd name="T77" fmla="*/ 47 h 89"/>
                  <a:gd name="T78" fmla="*/ 163 w 512"/>
                  <a:gd name="T79" fmla="*/ 55 h 89"/>
                  <a:gd name="T80" fmla="*/ 128 w 512"/>
                  <a:gd name="T81" fmla="*/ 47 h 89"/>
                  <a:gd name="T82" fmla="*/ 84 w 512"/>
                  <a:gd name="T83" fmla="*/ 59 h 89"/>
                  <a:gd name="T84" fmla="*/ 64 w 512"/>
                  <a:gd name="T85" fmla="*/ 53 h 89"/>
                  <a:gd name="T86" fmla="*/ 44 w 512"/>
                  <a:gd name="T87" fmla="*/ 49 h 89"/>
                  <a:gd name="T88" fmla="*/ 23 w 512"/>
                  <a:gd name="T89" fmla="*/ 44 h 89"/>
                  <a:gd name="T90" fmla="*/ 0 w 512"/>
                  <a:gd name="T91" fmla="*/ 46 h 89"/>
                  <a:gd name="T92" fmla="*/ 0 w 512"/>
                  <a:gd name="T93" fmla="*/ 47 h 89"/>
                  <a:gd name="T94" fmla="*/ 0 w 512"/>
                  <a:gd name="T95" fmla="*/ 49 h 8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12" h="89">
                    <a:moveTo>
                      <a:pt x="0" y="49"/>
                    </a:moveTo>
                    <a:lnTo>
                      <a:pt x="3" y="65"/>
                    </a:lnTo>
                    <a:lnTo>
                      <a:pt x="17" y="76"/>
                    </a:lnTo>
                    <a:lnTo>
                      <a:pt x="113" y="89"/>
                    </a:lnTo>
                    <a:lnTo>
                      <a:pt x="134" y="82"/>
                    </a:lnTo>
                    <a:lnTo>
                      <a:pt x="160" y="78"/>
                    </a:lnTo>
                    <a:lnTo>
                      <a:pt x="186" y="78"/>
                    </a:lnTo>
                    <a:lnTo>
                      <a:pt x="212" y="80"/>
                    </a:lnTo>
                    <a:lnTo>
                      <a:pt x="238" y="80"/>
                    </a:lnTo>
                    <a:lnTo>
                      <a:pt x="264" y="82"/>
                    </a:lnTo>
                    <a:lnTo>
                      <a:pt x="291" y="82"/>
                    </a:lnTo>
                    <a:lnTo>
                      <a:pt x="317" y="82"/>
                    </a:lnTo>
                    <a:lnTo>
                      <a:pt x="323" y="80"/>
                    </a:lnTo>
                    <a:lnTo>
                      <a:pt x="334" y="80"/>
                    </a:lnTo>
                    <a:lnTo>
                      <a:pt x="343" y="74"/>
                    </a:lnTo>
                    <a:lnTo>
                      <a:pt x="352" y="68"/>
                    </a:lnTo>
                    <a:lnTo>
                      <a:pt x="503" y="46"/>
                    </a:lnTo>
                    <a:lnTo>
                      <a:pt x="506" y="44"/>
                    </a:lnTo>
                    <a:lnTo>
                      <a:pt x="512" y="38"/>
                    </a:lnTo>
                    <a:lnTo>
                      <a:pt x="506" y="30"/>
                    </a:lnTo>
                    <a:lnTo>
                      <a:pt x="491" y="27"/>
                    </a:lnTo>
                    <a:lnTo>
                      <a:pt x="480" y="28"/>
                    </a:lnTo>
                    <a:lnTo>
                      <a:pt x="468" y="28"/>
                    </a:lnTo>
                    <a:lnTo>
                      <a:pt x="448" y="21"/>
                    </a:lnTo>
                    <a:lnTo>
                      <a:pt x="424" y="15"/>
                    </a:lnTo>
                    <a:lnTo>
                      <a:pt x="404" y="11"/>
                    </a:lnTo>
                    <a:lnTo>
                      <a:pt x="387" y="6"/>
                    </a:lnTo>
                    <a:lnTo>
                      <a:pt x="363" y="0"/>
                    </a:lnTo>
                    <a:lnTo>
                      <a:pt x="340" y="2"/>
                    </a:lnTo>
                    <a:lnTo>
                      <a:pt x="331" y="17"/>
                    </a:lnTo>
                    <a:lnTo>
                      <a:pt x="320" y="19"/>
                    </a:lnTo>
                    <a:lnTo>
                      <a:pt x="305" y="23"/>
                    </a:lnTo>
                    <a:lnTo>
                      <a:pt x="293" y="25"/>
                    </a:lnTo>
                    <a:lnTo>
                      <a:pt x="288" y="32"/>
                    </a:lnTo>
                    <a:lnTo>
                      <a:pt x="264" y="34"/>
                    </a:lnTo>
                    <a:lnTo>
                      <a:pt x="244" y="36"/>
                    </a:lnTo>
                    <a:lnTo>
                      <a:pt x="218" y="36"/>
                    </a:lnTo>
                    <a:lnTo>
                      <a:pt x="195" y="40"/>
                    </a:lnTo>
                    <a:lnTo>
                      <a:pt x="180" y="47"/>
                    </a:lnTo>
                    <a:lnTo>
                      <a:pt x="163" y="55"/>
                    </a:lnTo>
                    <a:lnTo>
                      <a:pt x="128" y="47"/>
                    </a:lnTo>
                    <a:lnTo>
                      <a:pt x="84" y="59"/>
                    </a:lnTo>
                    <a:lnTo>
                      <a:pt x="64" y="53"/>
                    </a:lnTo>
                    <a:lnTo>
                      <a:pt x="44" y="49"/>
                    </a:lnTo>
                    <a:lnTo>
                      <a:pt x="23" y="44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6" name="Freeform 128"/>
              <p:cNvSpPr>
                <a:spLocks/>
              </p:cNvSpPr>
              <p:nvPr/>
            </p:nvSpPr>
            <p:spPr bwMode="auto">
              <a:xfrm>
                <a:off x="-2621" y="3455"/>
                <a:ext cx="107" cy="31"/>
              </a:xfrm>
              <a:custGeom>
                <a:avLst/>
                <a:gdLst>
                  <a:gd name="T0" fmla="*/ 0 w 107"/>
                  <a:gd name="T1" fmla="*/ 19 h 31"/>
                  <a:gd name="T2" fmla="*/ 0 w 107"/>
                  <a:gd name="T3" fmla="*/ 23 h 31"/>
                  <a:gd name="T4" fmla="*/ 0 w 107"/>
                  <a:gd name="T5" fmla="*/ 29 h 31"/>
                  <a:gd name="T6" fmla="*/ 101 w 107"/>
                  <a:gd name="T7" fmla="*/ 31 h 31"/>
                  <a:gd name="T8" fmla="*/ 104 w 107"/>
                  <a:gd name="T9" fmla="*/ 27 h 31"/>
                  <a:gd name="T10" fmla="*/ 107 w 107"/>
                  <a:gd name="T11" fmla="*/ 21 h 31"/>
                  <a:gd name="T12" fmla="*/ 104 w 107"/>
                  <a:gd name="T13" fmla="*/ 14 h 31"/>
                  <a:gd name="T14" fmla="*/ 98 w 107"/>
                  <a:gd name="T15" fmla="*/ 8 h 31"/>
                  <a:gd name="T16" fmla="*/ 84 w 107"/>
                  <a:gd name="T17" fmla="*/ 2 h 31"/>
                  <a:gd name="T18" fmla="*/ 61 w 107"/>
                  <a:gd name="T19" fmla="*/ 0 h 31"/>
                  <a:gd name="T20" fmla="*/ 37 w 107"/>
                  <a:gd name="T21" fmla="*/ 0 h 31"/>
                  <a:gd name="T22" fmla="*/ 26 w 107"/>
                  <a:gd name="T23" fmla="*/ 4 h 31"/>
                  <a:gd name="T24" fmla="*/ 11 w 107"/>
                  <a:gd name="T25" fmla="*/ 6 h 31"/>
                  <a:gd name="T26" fmla="*/ 8 w 107"/>
                  <a:gd name="T27" fmla="*/ 8 h 31"/>
                  <a:gd name="T28" fmla="*/ 3 w 107"/>
                  <a:gd name="T29" fmla="*/ 10 h 31"/>
                  <a:gd name="T30" fmla="*/ 0 w 107"/>
                  <a:gd name="T31" fmla="*/ 14 h 31"/>
                  <a:gd name="T32" fmla="*/ 0 w 107"/>
                  <a:gd name="T33" fmla="*/ 16 h 31"/>
                  <a:gd name="T34" fmla="*/ 0 w 107"/>
                  <a:gd name="T35" fmla="*/ 19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7" h="31">
                    <a:moveTo>
                      <a:pt x="0" y="19"/>
                    </a:moveTo>
                    <a:lnTo>
                      <a:pt x="0" y="23"/>
                    </a:lnTo>
                    <a:lnTo>
                      <a:pt x="0" y="29"/>
                    </a:lnTo>
                    <a:lnTo>
                      <a:pt x="101" y="31"/>
                    </a:lnTo>
                    <a:lnTo>
                      <a:pt x="104" y="27"/>
                    </a:lnTo>
                    <a:lnTo>
                      <a:pt x="107" y="21"/>
                    </a:lnTo>
                    <a:lnTo>
                      <a:pt x="104" y="14"/>
                    </a:lnTo>
                    <a:lnTo>
                      <a:pt x="98" y="8"/>
                    </a:lnTo>
                    <a:lnTo>
                      <a:pt x="84" y="2"/>
                    </a:lnTo>
                    <a:lnTo>
                      <a:pt x="61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7" name="Freeform 129"/>
              <p:cNvSpPr>
                <a:spLocks/>
              </p:cNvSpPr>
              <p:nvPr/>
            </p:nvSpPr>
            <p:spPr bwMode="auto">
              <a:xfrm>
                <a:off x="-2569" y="3763"/>
                <a:ext cx="180" cy="14"/>
              </a:xfrm>
              <a:custGeom>
                <a:avLst/>
                <a:gdLst>
                  <a:gd name="T0" fmla="*/ 6 w 180"/>
                  <a:gd name="T1" fmla="*/ 14 h 14"/>
                  <a:gd name="T2" fmla="*/ 180 w 180"/>
                  <a:gd name="T3" fmla="*/ 8 h 14"/>
                  <a:gd name="T4" fmla="*/ 177 w 180"/>
                  <a:gd name="T5" fmla="*/ 2 h 14"/>
                  <a:gd name="T6" fmla="*/ 174 w 180"/>
                  <a:gd name="T7" fmla="*/ 0 h 14"/>
                  <a:gd name="T8" fmla="*/ 0 w 180"/>
                  <a:gd name="T9" fmla="*/ 10 h 14"/>
                  <a:gd name="T10" fmla="*/ 3 w 180"/>
                  <a:gd name="T11" fmla="*/ 12 h 14"/>
                  <a:gd name="T12" fmla="*/ 6 w 180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14">
                    <a:moveTo>
                      <a:pt x="6" y="14"/>
                    </a:moveTo>
                    <a:lnTo>
                      <a:pt x="180" y="8"/>
                    </a:lnTo>
                    <a:lnTo>
                      <a:pt x="177" y="2"/>
                    </a:lnTo>
                    <a:lnTo>
                      <a:pt x="174" y="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8" name="Freeform 130"/>
              <p:cNvSpPr>
                <a:spLocks/>
              </p:cNvSpPr>
              <p:nvPr/>
            </p:nvSpPr>
            <p:spPr bwMode="auto">
              <a:xfrm>
                <a:off x="-2540" y="3725"/>
                <a:ext cx="58" cy="21"/>
              </a:xfrm>
              <a:custGeom>
                <a:avLst/>
                <a:gdLst>
                  <a:gd name="T0" fmla="*/ 0 w 58"/>
                  <a:gd name="T1" fmla="*/ 10 h 21"/>
                  <a:gd name="T2" fmla="*/ 0 w 58"/>
                  <a:gd name="T3" fmla="*/ 12 h 21"/>
                  <a:gd name="T4" fmla="*/ 3 w 58"/>
                  <a:gd name="T5" fmla="*/ 14 h 21"/>
                  <a:gd name="T6" fmla="*/ 9 w 58"/>
                  <a:gd name="T7" fmla="*/ 17 h 21"/>
                  <a:gd name="T8" fmla="*/ 26 w 58"/>
                  <a:gd name="T9" fmla="*/ 21 h 21"/>
                  <a:gd name="T10" fmla="*/ 58 w 58"/>
                  <a:gd name="T11" fmla="*/ 12 h 21"/>
                  <a:gd name="T12" fmla="*/ 58 w 58"/>
                  <a:gd name="T13" fmla="*/ 6 h 21"/>
                  <a:gd name="T14" fmla="*/ 49 w 58"/>
                  <a:gd name="T15" fmla="*/ 2 h 21"/>
                  <a:gd name="T16" fmla="*/ 26 w 58"/>
                  <a:gd name="T17" fmla="*/ 0 h 21"/>
                  <a:gd name="T18" fmla="*/ 3 w 58"/>
                  <a:gd name="T19" fmla="*/ 4 h 21"/>
                  <a:gd name="T20" fmla="*/ 0 w 58"/>
                  <a:gd name="T21" fmla="*/ 6 h 21"/>
                  <a:gd name="T22" fmla="*/ 0 w 58"/>
                  <a:gd name="T23" fmla="*/ 1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21">
                    <a:moveTo>
                      <a:pt x="0" y="10"/>
                    </a:moveTo>
                    <a:lnTo>
                      <a:pt x="0" y="12"/>
                    </a:lnTo>
                    <a:lnTo>
                      <a:pt x="3" y="14"/>
                    </a:lnTo>
                    <a:lnTo>
                      <a:pt x="9" y="17"/>
                    </a:lnTo>
                    <a:lnTo>
                      <a:pt x="26" y="21"/>
                    </a:lnTo>
                    <a:lnTo>
                      <a:pt x="58" y="12"/>
                    </a:lnTo>
                    <a:lnTo>
                      <a:pt x="58" y="6"/>
                    </a:lnTo>
                    <a:lnTo>
                      <a:pt x="49" y="2"/>
                    </a:lnTo>
                    <a:lnTo>
                      <a:pt x="2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19" name="Freeform 131"/>
              <p:cNvSpPr>
                <a:spLocks/>
              </p:cNvSpPr>
              <p:nvPr/>
            </p:nvSpPr>
            <p:spPr bwMode="auto">
              <a:xfrm>
                <a:off x="-2552" y="3220"/>
                <a:ext cx="204" cy="41"/>
              </a:xfrm>
              <a:custGeom>
                <a:avLst/>
                <a:gdLst>
                  <a:gd name="T0" fmla="*/ 0 w 204"/>
                  <a:gd name="T1" fmla="*/ 21 h 41"/>
                  <a:gd name="T2" fmla="*/ 0 w 204"/>
                  <a:gd name="T3" fmla="*/ 24 h 41"/>
                  <a:gd name="T4" fmla="*/ 9 w 204"/>
                  <a:gd name="T5" fmla="*/ 30 h 41"/>
                  <a:gd name="T6" fmla="*/ 21 w 204"/>
                  <a:gd name="T7" fmla="*/ 34 h 41"/>
                  <a:gd name="T8" fmla="*/ 38 w 204"/>
                  <a:gd name="T9" fmla="*/ 36 h 41"/>
                  <a:gd name="T10" fmla="*/ 56 w 204"/>
                  <a:gd name="T11" fmla="*/ 36 h 41"/>
                  <a:gd name="T12" fmla="*/ 79 w 204"/>
                  <a:gd name="T13" fmla="*/ 36 h 41"/>
                  <a:gd name="T14" fmla="*/ 96 w 204"/>
                  <a:gd name="T15" fmla="*/ 38 h 41"/>
                  <a:gd name="T16" fmla="*/ 120 w 204"/>
                  <a:gd name="T17" fmla="*/ 41 h 41"/>
                  <a:gd name="T18" fmla="*/ 143 w 204"/>
                  <a:gd name="T19" fmla="*/ 41 h 41"/>
                  <a:gd name="T20" fmla="*/ 163 w 204"/>
                  <a:gd name="T21" fmla="*/ 38 h 41"/>
                  <a:gd name="T22" fmla="*/ 175 w 204"/>
                  <a:gd name="T23" fmla="*/ 30 h 41"/>
                  <a:gd name="T24" fmla="*/ 186 w 204"/>
                  <a:gd name="T25" fmla="*/ 24 h 41"/>
                  <a:gd name="T26" fmla="*/ 192 w 204"/>
                  <a:gd name="T27" fmla="*/ 19 h 41"/>
                  <a:gd name="T28" fmla="*/ 204 w 204"/>
                  <a:gd name="T29" fmla="*/ 17 h 41"/>
                  <a:gd name="T30" fmla="*/ 186 w 204"/>
                  <a:gd name="T31" fmla="*/ 9 h 41"/>
                  <a:gd name="T32" fmla="*/ 163 w 204"/>
                  <a:gd name="T33" fmla="*/ 7 h 41"/>
                  <a:gd name="T34" fmla="*/ 154 w 204"/>
                  <a:gd name="T35" fmla="*/ 3 h 41"/>
                  <a:gd name="T36" fmla="*/ 143 w 204"/>
                  <a:gd name="T37" fmla="*/ 0 h 41"/>
                  <a:gd name="T38" fmla="*/ 128 w 204"/>
                  <a:gd name="T39" fmla="*/ 3 h 41"/>
                  <a:gd name="T40" fmla="*/ 122 w 204"/>
                  <a:gd name="T41" fmla="*/ 9 h 41"/>
                  <a:gd name="T42" fmla="*/ 114 w 204"/>
                  <a:gd name="T43" fmla="*/ 15 h 41"/>
                  <a:gd name="T44" fmla="*/ 102 w 204"/>
                  <a:gd name="T45" fmla="*/ 19 h 41"/>
                  <a:gd name="T46" fmla="*/ 3 w 204"/>
                  <a:gd name="T47" fmla="*/ 17 h 41"/>
                  <a:gd name="T48" fmla="*/ 0 w 204"/>
                  <a:gd name="T49" fmla="*/ 17 h 41"/>
                  <a:gd name="T50" fmla="*/ 0 w 204"/>
                  <a:gd name="T51" fmla="*/ 2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4" h="41">
                    <a:moveTo>
                      <a:pt x="0" y="21"/>
                    </a:moveTo>
                    <a:lnTo>
                      <a:pt x="0" y="24"/>
                    </a:lnTo>
                    <a:lnTo>
                      <a:pt x="9" y="30"/>
                    </a:lnTo>
                    <a:lnTo>
                      <a:pt x="21" y="34"/>
                    </a:lnTo>
                    <a:lnTo>
                      <a:pt x="38" y="36"/>
                    </a:lnTo>
                    <a:lnTo>
                      <a:pt x="56" y="36"/>
                    </a:lnTo>
                    <a:lnTo>
                      <a:pt x="79" y="36"/>
                    </a:lnTo>
                    <a:lnTo>
                      <a:pt x="96" y="38"/>
                    </a:lnTo>
                    <a:lnTo>
                      <a:pt x="120" y="41"/>
                    </a:lnTo>
                    <a:lnTo>
                      <a:pt x="143" y="41"/>
                    </a:lnTo>
                    <a:lnTo>
                      <a:pt x="163" y="38"/>
                    </a:lnTo>
                    <a:lnTo>
                      <a:pt x="175" y="30"/>
                    </a:lnTo>
                    <a:lnTo>
                      <a:pt x="186" y="24"/>
                    </a:lnTo>
                    <a:lnTo>
                      <a:pt x="192" y="19"/>
                    </a:lnTo>
                    <a:lnTo>
                      <a:pt x="204" y="17"/>
                    </a:lnTo>
                    <a:lnTo>
                      <a:pt x="186" y="9"/>
                    </a:lnTo>
                    <a:lnTo>
                      <a:pt x="163" y="7"/>
                    </a:lnTo>
                    <a:lnTo>
                      <a:pt x="154" y="3"/>
                    </a:lnTo>
                    <a:lnTo>
                      <a:pt x="143" y="0"/>
                    </a:lnTo>
                    <a:lnTo>
                      <a:pt x="128" y="3"/>
                    </a:lnTo>
                    <a:lnTo>
                      <a:pt x="122" y="9"/>
                    </a:lnTo>
                    <a:lnTo>
                      <a:pt x="114" y="15"/>
                    </a:lnTo>
                    <a:lnTo>
                      <a:pt x="102" y="19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0" name="Freeform 132"/>
              <p:cNvSpPr>
                <a:spLocks/>
              </p:cNvSpPr>
              <p:nvPr/>
            </p:nvSpPr>
            <p:spPr bwMode="auto">
              <a:xfrm>
                <a:off x="-2499" y="3984"/>
                <a:ext cx="26" cy="11"/>
              </a:xfrm>
              <a:custGeom>
                <a:avLst/>
                <a:gdLst>
                  <a:gd name="T0" fmla="*/ 0 w 26"/>
                  <a:gd name="T1" fmla="*/ 7 h 11"/>
                  <a:gd name="T2" fmla="*/ 3 w 26"/>
                  <a:gd name="T3" fmla="*/ 9 h 11"/>
                  <a:gd name="T4" fmla="*/ 14 w 26"/>
                  <a:gd name="T5" fmla="*/ 11 h 11"/>
                  <a:gd name="T6" fmla="*/ 20 w 26"/>
                  <a:gd name="T7" fmla="*/ 9 h 11"/>
                  <a:gd name="T8" fmla="*/ 26 w 26"/>
                  <a:gd name="T9" fmla="*/ 5 h 11"/>
                  <a:gd name="T10" fmla="*/ 17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w 26"/>
                  <a:gd name="T17" fmla="*/ 7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0" y="7"/>
                    </a:moveTo>
                    <a:lnTo>
                      <a:pt x="3" y="9"/>
                    </a:lnTo>
                    <a:lnTo>
                      <a:pt x="14" y="11"/>
                    </a:lnTo>
                    <a:lnTo>
                      <a:pt x="20" y="9"/>
                    </a:lnTo>
                    <a:lnTo>
                      <a:pt x="26" y="5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1" name="Freeform 133"/>
              <p:cNvSpPr>
                <a:spLocks/>
              </p:cNvSpPr>
              <p:nvPr/>
            </p:nvSpPr>
            <p:spPr bwMode="auto">
              <a:xfrm>
                <a:off x="-2427" y="3450"/>
                <a:ext cx="61" cy="21"/>
              </a:xfrm>
              <a:custGeom>
                <a:avLst/>
                <a:gdLst>
                  <a:gd name="T0" fmla="*/ 0 w 61"/>
                  <a:gd name="T1" fmla="*/ 11 h 21"/>
                  <a:gd name="T2" fmla="*/ 3 w 61"/>
                  <a:gd name="T3" fmla="*/ 13 h 21"/>
                  <a:gd name="T4" fmla="*/ 9 w 61"/>
                  <a:gd name="T5" fmla="*/ 17 h 21"/>
                  <a:gd name="T6" fmla="*/ 15 w 61"/>
                  <a:gd name="T7" fmla="*/ 17 h 21"/>
                  <a:gd name="T8" fmla="*/ 24 w 61"/>
                  <a:gd name="T9" fmla="*/ 21 h 21"/>
                  <a:gd name="T10" fmla="*/ 32 w 61"/>
                  <a:gd name="T11" fmla="*/ 19 h 21"/>
                  <a:gd name="T12" fmla="*/ 44 w 61"/>
                  <a:gd name="T13" fmla="*/ 15 h 21"/>
                  <a:gd name="T14" fmla="*/ 50 w 61"/>
                  <a:gd name="T15" fmla="*/ 11 h 21"/>
                  <a:gd name="T16" fmla="*/ 61 w 61"/>
                  <a:gd name="T17" fmla="*/ 5 h 21"/>
                  <a:gd name="T18" fmla="*/ 61 w 61"/>
                  <a:gd name="T19" fmla="*/ 2 h 21"/>
                  <a:gd name="T20" fmla="*/ 61 w 61"/>
                  <a:gd name="T21" fmla="*/ 0 h 21"/>
                  <a:gd name="T22" fmla="*/ 0 w 61"/>
                  <a:gd name="T23" fmla="*/ 5 h 21"/>
                  <a:gd name="T24" fmla="*/ 0 w 61"/>
                  <a:gd name="T25" fmla="*/ 7 h 21"/>
                  <a:gd name="T26" fmla="*/ 0 w 61"/>
                  <a:gd name="T27" fmla="*/ 11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21">
                    <a:moveTo>
                      <a:pt x="0" y="11"/>
                    </a:moveTo>
                    <a:lnTo>
                      <a:pt x="3" y="13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4" y="21"/>
                    </a:lnTo>
                    <a:lnTo>
                      <a:pt x="32" y="19"/>
                    </a:lnTo>
                    <a:lnTo>
                      <a:pt x="44" y="15"/>
                    </a:lnTo>
                    <a:lnTo>
                      <a:pt x="50" y="11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2" name="Freeform 134"/>
              <p:cNvSpPr>
                <a:spLocks/>
              </p:cNvSpPr>
              <p:nvPr/>
            </p:nvSpPr>
            <p:spPr bwMode="auto">
              <a:xfrm>
                <a:off x="-2389" y="3978"/>
                <a:ext cx="23" cy="10"/>
              </a:xfrm>
              <a:custGeom>
                <a:avLst/>
                <a:gdLst>
                  <a:gd name="T0" fmla="*/ 0 w 23"/>
                  <a:gd name="T1" fmla="*/ 6 h 10"/>
                  <a:gd name="T2" fmla="*/ 0 w 23"/>
                  <a:gd name="T3" fmla="*/ 8 h 10"/>
                  <a:gd name="T4" fmla="*/ 0 w 23"/>
                  <a:gd name="T5" fmla="*/ 10 h 10"/>
                  <a:gd name="T6" fmla="*/ 12 w 23"/>
                  <a:gd name="T7" fmla="*/ 10 h 10"/>
                  <a:gd name="T8" fmla="*/ 23 w 23"/>
                  <a:gd name="T9" fmla="*/ 6 h 10"/>
                  <a:gd name="T10" fmla="*/ 15 w 23"/>
                  <a:gd name="T11" fmla="*/ 0 h 10"/>
                  <a:gd name="T12" fmla="*/ 0 w 23"/>
                  <a:gd name="T13" fmla="*/ 2 h 10"/>
                  <a:gd name="T14" fmla="*/ 0 w 23"/>
                  <a:gd name="T15" fmla="*/ 4 h 10"/>
                  <a:gd name="T16" fmla="*/ 0 w 23"/>
                  <a:gd name="T17" fmla="*/ 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0">
                    <a:moveTo>
                      <a:pt x="0" y="6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12" y="10"/>
                    </a:lnTo>
                    <a:lnTo>
                      <a:pt x="23" y="6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3" name="Freeform 135"/>
              <p:cNvSpPr>
                <a:spLocks/>
              </p:cNvSpPr>
              <p:nvPr/>
            </p:nvSpPr>
            <p:spPr bwMode="auto">
              <a:xfrm>
                <a:off x="-2325" y="3746"/>
                <a:ext cx="93" cy="17"/>
              </a:xfrm>
              <a:custGeom>
                <a:avLst/>
                <a:gdLst>
                  <a:gd name="T0" fmla="*/ 0 w 93"/>
                  <a:gd name="T1" fmla="*/ 13 h 17"/>
                  <a:gd name="T2" fmla="*/ 0 w 93"/>
                  <a:gd name="T3" fmla="*/ 15 h 17"/>
                  <a:gd name="T4" fmla="*/ 3 w 93"/>
                  <a:gd name="T5" fmla="*/ 17 h 17"/>
                  <a:gd name="T6" fmla="*/ 90 w 93"/>
                  <a:gd name="T7" fmla="*/ 10 h 17"/>
                  <a:gd name="T8" fmla="*/ 93 w 93"/>
                  <a:gd name="T9" fmla="*/ 6 h 17"/>
                  <a:gd name="T10" fmla="*/ 90 w 93"/>
                  <a:gd name="T11" fmla="*/ 0 h 17"/>
                  <a:gd name="T12" fmla="*/ 3 w 93"/>
                  <a:gd name="T13" fmla="*/ 8 h 17"/>
                  <a:gd name="T14" fmla="*/ 0 w 93"/>
                  <a:gd name="T15" fmla="*/ 10 h 17"/>
                  <a:gd name="T16" fmla="*/ 0 w 93"/>
                  <a:gd name="T17" fmla="*/ 1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90" y="10"/>
                    </a:lnTo>
                    <a:lnTo>
                      <a:pt x="93" y="6"/>
                    </a:lnTo>
                    <a:lnTo>
                      <a:pt x="90" y="0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4" name="Freeform 136"/>
              <p:cNvSpPr>
                <a:spLocks/>
              </p:cNvSpPr>
              <p:nvPr/>
            </p:nvSpPr>
            <p:spPr bwMode="auto">
              <a:xfrm>
                <a:off x="-2293" y="3969"/>
                <a:ext cx="50" cy="11"/>
              </a:xfrm>
              <a:custGeom>
                <a:avLst/>
                <a:gdLst>
                  <a:gd name="T0" fmla="*/ 0 w 50"/>
                  <a:gd name="T1" fmla="*/ 9 h 11"/>
                  <a:gd name="T2" fmla="*/ 3 w 50"/>
                  <a:gd name="T3" fmla="*/ 9 h 11"/>
                  <a:gd name="T4" fmla="*/ 6 w 50"/>
                  <a:gd name="T5" fmla="*/ 11 h 11"/>
                  <a:gd name="T6" fmla="*/ 41 w 50"/>
                  <a:gd name="T7" fmla="*/ 11 h 11"/>
                  <a:gd name="T8" fmla="*/ 50 w 50"/>
                  <a:gd name="T9" fmla="*/ 9 h 11"/>
                  <a:gd name="T10" fmla="*/ 50 w 50"/>
                  <a:gd name="T11" fmla="*/ 1 h 11"/>
                  <a:gd name="T12" fmla="*/ 23 w 50"/>
                  <a:gd name="T13" fmla="*/ 0 h 11"/>
                  <a:gd name="T14" fmla="*/ 0 w 50"/>
                  <a:gd name="T15" fmla="*/ 3 h 11"/>
                  <a:gd name="T16" fmla="*/ 0 w 50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1">
                    <a:moveTo>
                      <a:pt x="0" y="9"/>
                    </a:moveTo>
                    <a:lnTo>
                      <a:pt x="3" y="9"/>
                    </a:lnTo>
                    <a:lnTo>
                      <a:pt x="6" y="11"/>
                    </a:lnTo>
                    <a:lnTo>
                      <a:pt x="41" y="11"/>
                    </a:lnTo>
                    <a:lnTo>
                      <a:pt x="50" y="9"/>
                    </a:lnTo>
                    <a:lnTo>
                      <a:pt x="50" y="1"/>
                    </a:lnTo>
                    <a:lnTo>
                      <a:pt x="23" y="0"/>
                    </a:lnTo>
                    <a:lnTo>
                      <a:pt x="0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5" name="Freeform 137"/>
              <p:cNvSpPr>
                <a:spLocks/>
              </p:cNvSpPr>
              <p:nvPr/>
            </p:nvSpPr>
            <p:spPr bwMode="auto">
              <a:xfrm>
                <a:off x="-2278" y="3227"/>
                <a:ext cx="26" cy="8"/>
              </a:xfrm>
              <a:custGeom>
                <a:avLst/>
                <a:gdLst>
                  <a:gd name="T0" fmla="*/ 3 w 26"/>
                  <a:gd name="T1" fmla="*/ 8 h 8"/>
                  <a:gd name="T2" fmla="*/ 11 w 26"/>
                  <a:gd name="T3" fmla="*/ 6 h 8"/>
                  <a:gd name="T4" fmla="*/ 26 w 26"/>
                  <a:gd name="T5" fmla="*/ 6 h 8"/>
                  <a:gd name="T6" fmla="*/ 23 w 26"/>
                  <a:gd name="T7" fmla="*/ 2 h 8"/>
                  <a:gd name="T8" fmla="*/ 23 w 26"/>
                  <a:gd name="T9" fmla="*/ 0 h 8"/>
                  <a:gd name="T10" fmla="*/ 0 w 26"/>
                  <a:gd name="T11" fmla="*/ 4 h 8"/>
                  <a:gd name="T12" fmla="*/ 0 w 26"/>
                  <a:gd name="T13" fmla="*/ 6 h 8"/>
                  <a:gd name="T14" fmla="*/ 3 w 2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8">
                    <a:moveTo>
                      <a:pt x="3" y="8"/>
                    </a:moveTo>
                    <a:lnTo>
                      <a:pt x="11" y="6"/>
                    </a:lnTo>
                    <a:lnTo>
                      <a:pt x="26" y="6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6" name="Freeform 138"/>
              <p:cNvSpPr>
                <a:spLocks/>
              </p:cNvSpPr>
              <p:nvPr/>
            </p:nvSpPr>
            <p:spPr bwMode="auto">
              <a:xfrm>
                <a:off x="-2150" y="3965"/>
                <a:ext cx="32" cy="7"/>
              </a:xfrm>
              <a:custGeom>
                <a:avLst/>
                <a:gdLst>
                  <a:gd name="T0" fmla="*/ 0 w 32"/>
                  <a:gd name="T1" fmla="*/ 5 h 7"/>
                  <a:gd name="T2" fmla="*/ 2 w 32"/>
                  <a:gd name="T3" fmla="*/ 7 h 7"/>
                  <a:gd name="T4" fmla="*/ 32 w 32"/>
                  <a:gd name="T5" fmla="*/ 5 h 7"/>
                  <a:gd name="T6" fmla="*/ 29 w 32"/>
                  <a:gd name="T7" fmla="*/ 0 h 7"/>
                  <a:gd name="T8" fmla="*/ 20 w 32"/>
                  <a:gd name="T9" fmla="*/ 0 h 7"/>
                  <a:gd name="T10" fmla="*/ 8 w 32"/>
                  <a:gd name="T11" fmla="*/ 0 h 7"/>
                  <a:gd name="T12" fmla="*/ 2 w 32"/>
                  <a:gd name="T13" fmla="*/ 0 h 7"/>
                  <a:gd name="T14" fmla="*/ 0 w 32"/>
                  <a:gd name="T15" fmla="*/ 2 h 7"/>
                  <a:gd name="T16" fmla="*/ 0 w 32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7">
                    <a:moveTo>
                      <a:pt x="0" y="5"/>
                    </a:moveTo>
                    <a:lnTo>
                      <a:pt x="2" y="7"/>
                    </a:lnTo>
                    <a:lnTo>
                      <a:pt x="32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7" name="Freeform 139"/>
              <p:cNvSpPr>
                <a:spLocks/>
              </p:cNvSpPr>
              <p:nvPr/>
            </p:nvSpPr>
            <p:spPr bwMode="auto">
              <a:xfrm>
                <a:off x="-2101" y="3720"/>
                <a:ext cx="131" cy="20"/>
              </a:xfrm>
              <a:custGeom>
                <a:avLst/>
                <a:gdLst>
                  <a:gd name="T0" fmla="*/ 0 w 131"/>
                  <a:gd name="T1" fmla="*/ 20 h 20"/>
                  <a:gd name="T2" fmla="*/ 3 w 131"/>
                  <a:gd name="T3" fmla="*/ 20 h 20"/>
                  <a:gd name="T4" fmla="*/ 6 w 131"/>
                  <a:gd name="T5" fmla="*/ 20 h 20"/>
                  <a:gd name="T6" fmla="*/ 131 w 131"/>
                  <a:gd name="T7" fmla="*/ 15 h 20"/>
                  <a:gd name="T8" fmla="*/ 128 w 131"/>
                  <a:gd name="T9" fmla="*/ 9 h 20"/>
                  <a:gd name="T10" fmla="*/ 125 w 131"/>
                  <a:gd name="T11" fmla="*/ 5 h 20"/>
                  <a:gd name="T12" fmla="*/ 99 w 131"/>
                  <a:gd name="T13" fmla="*/ 0 h 20"/>
                  <a:gd name="T14" fmla="*/ 73 w 131"/>
                  <a:gd name="T15" fmla="*/ 0 h 20"/>
                  <a:gd name="T16" fmla="*/ 44 w 131"/>
                  <a:gd name="T17" fmla="*/ 0 h 20"/>
                  <a:gd name="T18" fmla="*/ 20 w 131"/>
                  <a:gd name="T19" fmla="*/ 7 h 20"/>
                  <a:gd name="T20" fmla="*/ 6 w 131"/>
                  <a:gd name="T21" fmla="*/ 13 h 20"/>
                  <a:gd name="T22" fmla="*/ 0 w 131"/>
                  <a:gd name="T23" fmla="*/ 19 h 20"/>
                  <a:gd name="T24" fmla="*/ 0 w 131"/>
                  <a:gd name="T25" fmla="*/ 2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20">
                    <a:moveTo>
                      <a:pt x="0" y="20"/>
                    </a:moveTo>
                    <a:lnTo>
                      <a:pt x="3" y="20"/>
                    </a:lnTo>
                    <a:lnTo>
                      <a:pt x="6" y="20"/>
                    </a:lnTo>
                    <a:lnTo>
                      <a:pt x="131" y="15"/>
                    </a:lnTo>
                    <a:lnTo>
                      <a:pt x="128" y="9"/>
                    </a:lnTo>
                    <a:lnTo>
                      <a:pt x="125" y="5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4" y="0"/>
                    </a:lnTo>
                    <a:lnTo>
                      <a:pt x="20" y="7"/>
                    </a:lnTo>
                    <a:lnTo>
                      <a:pt x="6" y="13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8" name="Freeform 140"/>
              <p:cNvSpPr>
                <a:spLocks/>
              </p:cNvSpPr>
              <p:nvPr/>
            </p:nvSpPr>
            <p:spPr bwMode="auto">
              <a:xfrm>
                <a:off x="-2150" y="-202"/>
                <a:ext cx="4671" cy="4271"/>
              </a:xfrm>
              <a:custGeom>
                <a:avLst/>
                <a:gdLst>
                  <a:gd name="T0" fmla="*/ 749 w 4671"/>
                  <a:gd name="T1" fmla="*/ 2893 h 4271"/>
                  <a:gd name="T2" fmla="*/ 953 w 4671"/>
                  <a:gd name="T3" fmla="*/ 3173 h 4271"/>
                  <a:gd name="T4" fmla="*/ 950 w 4671"/>
                  <a:gd name="T5" fmla="*/ 3226 h 4271"/>
                  <a:gd name="T6" fmla="*/ 979 w 4671"/>
                  <a:gd name="T7" fmla="*/ 3536 h 4271"/>
                  <a:gd name="T8" fmla="*/ 1008 w 4671"/>
                  <a:gd name="T9" fmla="*/ 3849 h 4271"/>
                  <a:gd name="T10" fmla="*/ 1215 w 4671"/>
                  <a:gd name="T11" fmla="*/ 4271 h 4271"/>
                  <a:gd name="T12" fmla="*/ 1906 w 4671"/>
                  <a:gd name="T13" fmla="*/ 4228 h 4271"/>
                  <a:gd name="T14" fmla="*/ 3031 w 4671"/>
                  <a:gd name="T15" fmla="*/ 4182 h 4271"/>
                  <a:gd name="T16" fmla="*/ 4150 w 4671"/>
                  <a:gd name="T17" fmla="*/ 4148 h 4271"/>
                  <a:gd name="T18" fmla="*/ 4650 w 4671"/>
                  <a:gd name="T19" fmla="*/ 3942 h 4271"/>
                  <a:gd name="T20" fmla="*/ 4598 w 4671"/>
                  <a:gd name="T21" fmla="*/ 3290 h 4271"/>
                  <a:gd name="T22" fmla="*/ 4601 w 4671"/>
                  <a:gd name="T23" fmla="*/ 3712 h 4271"/>
                  <a:gd name="T24" fmla="*/ 4522 w 4671"/>
                  <a:gd name="T25" fmla="*/ 4041 h 4271"/>
                  <a:gd name="T26" fmla="*/ 4467 w 4671"/>
                  <a:gd name="T27" fmla="*/ 3722 h 4271"/>
                  <a:gd name="T28" fmla="*/ 4435 w 4671"/>
                  <a:gd name="T29" fmla="*/ 3587 h 4271"/>
                  <a:gd name="T30" fmla="*/ 4377 w 4671"/>
                  <a:gd name="T31" fmla="*/ 3912 h 4271"/>
                  <a:gd name="T32" fmla="*/ 4363 w 4671"/>
                  <a:gd name="T33" fmla="*/ 3511 h 4271"/>
                  <a:gd name="T34" fmla="*/ 4336 w 4671"/>
                  <a:gd name="T35" fmla="*/ 3365 h 4271"/>
                  <a:gd name="T36" fmla="*/ 4130 w 4671"/>
                  <a:gd name="T37" fmla="*/ 3287 h 4271"/>
                  <a:gd name="T38" fmla="*/ 4124 w 4671"/>
                  <a:gd name="T39" fmla="*/ 3017 h 4271"/>
                  <a:gd name="T40" fmla="*/ 4185 w 4671"/>
                  <a:gd name="T41" fmla="*/ 2678 h 4271"/>
                  <a:gd name="T42" fmla="*/ 4185 w 4671"/>
                  <a:gd name="T43" fmla="*/ 2557 h 4271"/>
                  <a:gd name="T44" fmla="*/ 4150 w 4671"/>
                  <a:gd name="T45" fmla="*/ 2253 h 4271"/>
                  <a:gd name="T46" fmla="*/ 4272 w 4671"/>
                  <a:gd name="T47" fmla="*/ 2080 h 4271"/>
                  <a:gd name="T48" fmla="*/ 4235 w 4671"/>
                  <a:gd name="T49" fmla="*/ 1215 h 4271"/>
                  <a:gd name="T50" fmla="*/ 4281 w 4671"/>
                  <a:gd name="T51" fmla="*/ 888 h 4271"/>
                  <a:gd name="T52" fmla="*/ 4307 w 4671"/>
                  <a:gd name="T53" fmla="*/ 563 h 4271"/>
                  <a:gd name="T54" fmla="*/ 4331 w 4671"/>
                  <a:gd name="T55" fmla="*/ 166 h 4271"/>
                  <a:gd name="T56" fmla="*/ 4209 w 4671"/>
                  <a:gd name="T57" fmla="*/ 198 h 4271"/>
                  <a:gd name="T58" fmla="*/ 4179 w 4671"/>
                  <a:gd name="T59" fmla="*/ 445 h 4271"/>
                  <a:gd name="T60" fmla="*/ 4110 w 4671"/>
                  <a:gd name="T61" fmla="*/ 705 h 4271"/>
                  <a:gd name="T62" fmla="*/ 4005 w 4671"/>
                  <a:gd name="T63" fmla="*/ 996 h 4271"/>
                  <a:gd name="T64" fmla="*/ 4028 w 4671"/>
                  <a:gd name="T65" fmla="*/ 574 h 4271"/>
                  <a:gd name="T66" fmla="*/ 4008 w 4671"/>
                  <a:gd name="T67" fmla="*/ 287 h 4271"/>
                  <a:gd name="T68" fmla="*/ 3743 w 4671"/>
                  <a:gd name="T69" fmla="*/ 352 h 4271"/>
                  <a:gd name="T70" fmla="*/ 3415 w 4671"/>
                  <a:gd name="T71" fmla="*/ 705 h 4271"/>
                  <a:gd name="T72" fmla="*/ 3348 w 4671"/>
                  <a:gd name="T73" fmla="*/ 1065 h 4271"/>
                  <a:gd name="T74" fmla="*/ 3319 w 4671"/>
                  <a:gd name="T75" fmla="*/ 1432 h 4271"/>
                  <a:gd name="T76" fmla="*/ 3223 w 4671"/>
                  <a:gd name="T77" fmla="*/ 1736 h 4271"/>
                  <a:gd name="T78" fmla="*/ 3223 w 4671"/>
                  <a:gd name="T79" fmla="*/ 1416 h 4271"/>
                  <a:gd name="T80" fmla="*/ 3307 w 4671"/>
                  <a:gd name="T81" fmla="*/ 1065 h 4271"/>
                  <a:gd name="T82" fmla="*/ 3246 w 4671"/>
                  <a:gd name="T83" fmla="*/ 1030 h 4271"/>
                  <a:gd name="T84" fmla="*/ 3150 w 4671"/>
                  <a:gd name="T85" fmla="*/ 1369 h 4271"/>
                  <a:gd name="T86" fmla="*/ 2994 w 4671"/>
                  <a:gd name="T87" fmla="*/ 1568 h 4271"/>
                  <a:gd name="T88" fmla="*/ 2918 w 4671"/>
                  <a:gd name="T89" fmla="*/ 1490 h 4271"/>
                  <a:gd name="T90" fmla="*/ 2738 w 4671"/>
                  <a:gd name="T91" fmla="*/ 1681 h 4271"/>
                  <a:gd name="T92" fmla="*/ 2665 w 4671"/>
                  <a:gd name="T93" fmla="*/ 2049 h 4271"/>
                  <a:gd name="T94" fmla="*/ 2566 w 4671"/>
                  <a:gd name="T95" fmla="*/ 2391 h 4271"/>
                  <a:gd name="T96" fmla="*/ 2470 w 4671"/>
                  <a:gd name="T97" fmla="*/ 2388 h 4271"/>
                  <a:gd name="T98" fmla="*/ 2255 w 4671"/>
                  <a:gd name="T99" fmla="*/ 2114 h 4271"/>
                  <a:gd name="T100" fmla="*/ 2020 w 4671"/>
                  <a:gd name="T101" fmla="*/ 2021 h 4271"/>
                  <a:gd name="T102" fmla="*/ 1918 w 4671"/>
                  <a:gd name="T103" fmla="*/ 2057 h 4271"/>
                  <a:gd name="T104" fmla="*/ 1869 w 4671"/>
                  <a:gd name="T105" fmla="*/ 2264 h 4271"/>
                  <a:gd name="T106" fmla="*/ 1648 w 4671"/>
                  <a:gd name="T107" fmla="*/ 2551 h 4271"/>
                  <a:gd name="T108" fmla="*/ 1270 w 4671"/>
                  <a:gd name="T109" fmla="*/ 2426 h 4271"/>
                  <a:gd name="T110" fmla="*/ 1340 w 4671"/>
                  <a:gd name="T111" fmla="*/ 2574 h 4271"/>
                  <a:gd name="T112" fmla="*/ 1069 w 4671"/>
                  <a:gd name="T113" fmla="*/ 2648 h 4271"/>
                  <a:gd name="T114" fmla="*/ 781 w 4671"/>
                  <a:gd name="T115" fmla="*/ 2716 h 4271"/>
                  <a:gd name="T116" fmla="*/ 1226 w 4671"/>
                  <a:gd name="T117" fmla="*/ 2720 h 4271"/>
                  <a:gd name="T118" fmla="*/ 994 w 4671"/>
                  <a:gd name="T119" fmla="*/ 2811 h 4271"/>
                  <a:gd name="T120" fmla="*/ 549 w 4671"/>
                  <a:gd name="T121" fmla="*/ 2844 h 4271"/>
                  <a:gd name="T122" fmla="*/ 252 w 4671"/>
                  <a:gd name="T123" fmla="*/ 2855 h 42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71" h="4271">
                    <a:moveTo>
                      <a:pt x="0" y="2920"/>
                    </a:moveTo>
                    <a:lnTo>
                      <a:pt x="8" y="2935"/>
                    </a:lnTo>
                    <a:lnTo>
                      <a:pt x="273" y="2916"/>
                    </a:lnTo>
                    <a:lnTo>
                      <a:pt x="273" y="2920"/>
                    </a:lnTo>
                    <a:lnTo>
                      <a:pt x="284" y="2926"/>
                    </a:lnTo>
                    <a:lnTo>
                      <a:pt x="299" y="2929"/>
                    </a:lnTo>
                    <a:lnTo>
                      <a:pt x="316" y="2931"/>
                    </a:lnTo>
                    <a:lnTo>
                      <a:pt x="337" y="2929"/>
                    </a:lnTo>
                    <a:lnTo>
                      <a:pt x="357" y="2929"/>
                    </a:lnTo>
                    <a:lnTo>
                      <a:pt x="377" y="2926"/>
                    </a:lnTo>
                    <a:lnTo>
                      <a:pt x="401" y="2924"/>
                    </a:lnTo>
                    <a:lnTo>
                      <a:pt x="421" y="2922"/>
                    </a:lnTo>
                    <a:lnTo>
                      <a:pt x="444" y="2924"/>
                    </a:lnTo>
                    <a:lnTo>
                      <a:pt x="459" y="2922"/>
                    </a:lnTo>
                    <a:lnTo>
                      <a:pt x="476" y="2920"/>
                    </a:lnTo>
                    <a:lnTo>
                      <a:pt x="494" y="2918"/>
                    </a:lnTo>
                    <a:lnTo>
                      <a:pt x="511" y="2916"/>
                    </a:lnTo>
                    <a:lnTo>
                      <a:pt x="555" y="2901"/>
                    </a:lnTo>
                    <a:lnTo>
                      <a:pt x="639" y="2903"/>
                    </a:lnTo>
                    <a:lnTo>
                      <a:pt x="671" y="2893"/>
                    </a:lnTo>
                    <a:lnTo>
                      <a:pt x="697" y="2895"/>
                    </a:lnTo>
                    <a:lnTo>
                      <a:pt x="723" y="2897"/>
                    </a:lnTo>
                    <a:lnTo>
                      <a:pt x="749" y="2893"/>
                    </a:lnTo>
                    <a:lnTo>
                      <a:pt x="776" y="2891"/>
                    </a:lnTo>
                    <a:lnTo>
                      <a:pt x="799" y="2886"/>
                    </a:lnTo>
                    <a:lnTo>
                      <a:pt x="825" y="2882"/>
                    </a:lnTo>
                    <a:lnTo>
                      <a:pt x="851" y="2876"/>
                    </a:lnTo>
                    <a:lnTo>
                      <a:pt x="877" y="2874"/>
                    </a:lnTo>
                    <a:lnTo>
                      <a:pt x="892" y="2867"/>
                    </a:lnTo>
                    <a:lnTo>
                      <a:pt x="912" y="2867"/>
                    </a:lnTo>
                    <a:lnTo>
                      <a:pt x="944" y="2874"/>
                    </a:lnTo>
                    <a:lnTo>
                      <a:pt x="953" y="2891"/>
                    </a:lnTo>
                    <a:lnTo>
                      <a:pt x="962" y="2912"/>
                    </a:lnTo>
                    <a:lnTo>
                      <a:pt x="962" y="2922"/>
                    </a:lnTo>
                    <a:lnTo>
                      <a:pt x="965" y="2933"/>
                    </a:lnTo>
                    <a:lnTo>
                      <a:pt x="967" y="2945"/>
                    </a:lnTo>
                    <a:lnTo>
                      <a:pt x="970" y="2956"/>
                    </a:lnTo>
                    <a:lnTo>
                      <a:pt x="970" y="2965"/>
                    </a:lnTo>
                    <a:lnTo>
                      <a:pt x="970" y="2977"/>
                    </a:lnTo>
                    <a:lnTo>
                      <a:pt x="970" y="2986"/>
                    </a:lnTo>
                    <a:lnTo>
                      <a:pt x="970" y="2998"/>
                    </a:lnTo>
                    <a:lnTo>
                      <a:pt x="967" y="3007"/>
                    </a:lnTo>
                    <a:lnTo>
                      <a:pt x="967" y="3019"/>
                    </a:lnTo>
                    <a:lnTo>
                      <a:pt x="965" y="3028"/>
                    </a:lnTo>
                    <a:lnTo>
                      <a:pt x="965" y="3040"/>
                    </a:lnTo>
                    <a:lnTo>
                      <a:pt x="953" y="3173"/>
                    </a:lnTo>
                    <a:lnTo>
                      <a:pt x="921" y="3171"/>
                    </a:lnTo>
                    <a:lnTo>
                      <a:pt x="915" y="3169"/>
                    </a:lnTo>
                    <a:lnTo>
                      <a:pt x="906" y="3165"/>
                    </a:lnTo>
                    <a:lnTo>
                      <a:pt x="869" y="3180"/>
                    </a:lnTo>
                    <a:lnTo>
                      <a:pt x="720" y="3203"/>
                    </a:lnTo>
                    <a:lnTo>
                      <a:pt x="715" y="3224"/>
                    </a:lnTo>
                    <a:lnTo>
                      <a:pt x="686" y="3233"/>
                    </a:lnTo>
                    <a:lnTo>
                      <a:pt x="697" y="3251"/>
                    </a:lnTo>
                    <a:lnTo>
                      <a:pt x="709" y="3249"/>
                    </a:lnTo>
                    <a:lnTo>
                      <a:pt x="723" y="3249"/>
                    </a:lnTo>
                    <a:lnTo>
                      <a:pt x="741" y="3249"/>
                    </a:lnTo>
                    <a:lnTo>
                      <a:pt x="758" y="3249"/>
                    </a:lnTo>
                    <a:lnTo>
                      <a:pt x="773" y="3247"/>
                    </a:lnTo>
                    <a:lnTo>
                      <a:pt x="790" y="3245"/>
                    </a:lnTo>
                    <a:lnTo>
                      <a:pt x="808" y="3243"/>
                    </a:lnTo>
                    <a:lnTo>
                      <a:pt x="825" y="3243"/>
                    </a:lnTo>
                    <a:lnTo>
                      <a:pt x="840" y="3239"/>
                    </a:lnTo>
                    <a:lnTo>
                      <a:pt x="857" y="3237"/>
                    </a:lnTo>
                    <a:lnTo>
                      <a:pt x="872" y="3235"/>
                    </a:lnTo>
                    <a:lnTo>
                      <a:pt x="889" y="3233"/>
                    </a:lnTo>
                    <a:lnTo>
                      <a:pt x="915" y="3226"/>
                    </a:lnTo>
                    <a:lnTo>
                      <a:pt x="944" y="3218"/>
                    </a:lnTo>
                    <a:lnTo>
                      <a:pt x="950" y="3226"/>
                    </a:lnTo>
                    <a:lnTo>
                      <a:pt x="956" y="3235"/>
                    </a:lnTo>
                    <a:lnTo>
                      <a:pt x="962" y="3247"/>
                    </a:lnTo>
                    <a:lnTo>
                      <a:pt x="967" y="3258"/>
                    </a:lnTo>
                    <a:lnTo>
                      <a:pt x="967" y="3270"/>
                    </a:lnTo>
                    <a:lnTo>
                      <a:pt x="970" y="3281"/>
                    </a:lnTo>
                    <a:lnTo>
                      <a:pt x="973" y="3292"/>
                    </a:lnTo>
                    <a:lnTo>
                      <a:pt x="976" y="3304"/>
                    </a:lnTo>
                    <a:lnTo>
                      <a:pt x="976" y="3315"/>
                    </a:lnTo>
                    <a:lnTo>
                      <a:pt x="976" y="3327"/>
                    </a:lnTo>
                    <a:lnTo>
                      <a:pt x="976" y="3338"/>
                    </a:lnTo>
                    <a:lnTo>
                      <a:pt x="976" y="3349"/>
                    </a:lnTo>
                    <a:lnTo>
                      <a:pt x="976" y="3361"/>
                    </a:lnTo>
                    <a:lnTo>
                      <a:pt x="976" y="3372"/>
                    </a:lnTo>
                    <a:lnTo>
                      <a:pt x="979" y="3384"/>
                    </a:lnTo>
                    <a:lnTo>
                      <a:pt x="985" y="3397"/>
                    </a:lnTo>
                    <a:lnTo>
                      <a:pt x="982" y="3414"/>
                    </a:lnTo>
                    <a:lnTo>
                      <a:pt x="982" y="3431"/>
                    </a:lnTo>
                    <a:lnTo>
                      <a:pt x="979" y="3448"/>
                    </a:lnTo>
                    <a:lnTo>
                      <a:pt x="979" y="3465"/>
                    </a:lnTo>
                    <a:lnTo>
                      <a:pt x="979" y="3482"/>
                    </a:lnTo>
                    <a:lnTo>
                      <a:pt x="979" y="3500"/>
                    </a:lnTo>
                    <a:lnTo>
                      <a:pt x="979" y="3517"/>
                    </a:lnTo>
                    <a:lnTo>
                      <a:pt x="979" y="3536"/>
                    </a:lnTo>
                    <a:lnTo>
                      <a:pt x="979" y="3553"/>
                    </a:lnTo>
                    <a:lnTo>
                      <a:pt x="979" y="3570"/>
                    </a:lnTo>
                    <a:lnTo>
                      <a:pt x="979" y="3587"/>
                    </a:lnTo>
                    <a:lnTo>
                      <a:pt x="979" y="3606"/>
                    </a:lnTo>
                    <a:lnTo>
                      <a:pt x="979" y="3623"/>
                    </a:lnTo>
                    <a:lnTo>
                      <a:pt x="979" y="3640"/>
                    </a:lnTo>
                    <a:lnTo>
                      <a:pt x="979" y="3657"/>
                    </a:lnTo>
                    <a:lnTo>
                      <a:pt x="982" y="3676"/>
                    </a:lnTo>
                    <a:lnTo>
                      <a:pt x="991" y="3688"/>
                    </a:lnTo>
                    <a:lnTo>
                      <a:pt x="994" y="3693"/>
                    </a:lnTo>
                    <a:lnTo>
                      <a:pt x="991" y="3695"/>
                    </a:lnTo>
                    <a:lnTo>
                      <a:pt x="988" y="3699"/>
                    </a:lnTo>
                    <a:lnTo>
                      <a:pt x="994" y="3705"/>
                    </a:lnTo>
                    <a:lnTo>
                      <a:pt x="1002" y="3711"/>
                    </a:lnTo>
                    <a:lnTo>
                      <a:pt x="1008" y="3730"/>
                    </a:lnTo>
                    <a:lnTo>
                      <a:pt x="1005" y="3779"/>
                    </a:lnTo>
                    <a:lnTo>
                      <a:pt x="994" y="3779"/>
                    </a:lnTo>
                    <a:lnTo>
                      <a:pt x="988" y="3783"/>
                    </a:lnTo>
                    <a:lnTo>
                      <a:pt x="988" y="3794"/>
                    </a:lnTo>
                    <a:lnTo>
                      <a:pt x="991" y="3809"/>
                    </a:lnTo>
                    <a:lnTo>
                      <a:pt x="994" y="3821"/>
                    </a:lnTo>
                    <a:lnTo>
                      <a:pt x="1002" y="3836"/>
                    </a:lnTo>
                    <a:lnTo>
                      <a:pt x="1008" y="3849"/>
                    </a:lnTo>
                    <a:lnTo>
                      <a:pt x="1017" y="3863"/>
                    </a:lnTo>
                    <a:lnTo>
                      <a:pt x="1026" y="3876"/>
                    </a:lnTo>
                    <a:lnTo>
                      <a:pt x="1034" y="3891"/>
                    </a:lnTo>
                    <a:lnTo>
                      <a:pt x="1040" y="3903"/>
                    </a:lnTo>
                    <a:lnTo>
                      <a:pt x="1049" y="3918"/>
                    </a:lnTo>
                    <a:lnTo>
                      <a:pt x="1058" y="3929"/>
                    </a:lnTo>
                    <a:lnTo>
                      <a:pt x="1066" y="3944"/>
                    </a:lnTo>
                    <a:lnTo>
                      <a:pt x="1072" y="3958"/>
                    </a:lnTo>
                    <a:lnTo>
                      <a:pt x="1078" y="3973"/>
                    </a:lnTo>
                    <a:lnTo>
                      <a:pt x="1081" y="3986"/>
                    </a:lnTo>
                    <a:lnTo>
                      <a:pt x="1087" y="4001"/>
                    </a:lnTo>
                    <a:lnTo>
                      <a:pt x="1092" y="4015"/>
                    </a:lnTo>
                    <a:lnTo>
                      <a:pt x="1101" y="4030"/>
                    </a:lnTo>
                    <a:lnTo>
                      <a:pt x="1104" y="4043"/>
                    </a:lnTo>
                    <a:lnTo>
                      <a:pt x="1110" y="4058"/>
                    </a:lnTo>
                    <a:lnTo>
                      <a:pt x="1110" y="4072"/>
                    </a:lnTo>
                    <a:lnTo>
                      <a:pt x="1113" y="4087"/>
                    </a:lnTo>
                    <a:lnTo>
                      <a:pt x="1116" y="4100"/>
                    </a:lnTo>
                    <a:lnTo>
                      <a:pt x="1124" y="4115"/>
                    </a:lnTo>
                    <a:lnTo>
                      <a:pt x="1101" y="4131"/>
                    </a:lnTo>
                    <a:lnTo>
                      <a:pt x="1183" y="4271"/>
                    </a:lnTo>
                    <a:lnTo>
                      <a:pt x="1197" y="4271"/>
                    </a:lnTo>
                    <a:lnTo>
                      <a:pt x="1215" y="4271"/>
                    </a:lnTo>
                    <a:lnTo>
                      <a:pt x="1232" y="4271"/>
                    </a:lnTo>
                    <a:lnTo>
                      <a:pt x="1249" y="4271"/>
                    </a:lnTo>
                    <a:lnTo>
                      <a:pt x="1267" y="4269"/>
                    </a:lnTo>
                    <a:lnTo>
                      <a:pt x="1284" y="4267"/>
                    </a:lnTo>
                    <a:lnTo>
                      <a:pt x="1302" y="4266"/>
                    </a:lnTo>
                    <a:lnTo>
                      <a:pt x="1322" y="4266"/>
                    </a:lnTo>
                    <a:lnTo>
                      <a:pt x="1340" y="4262"/>
                    </a:lnTo>
                    <a:lnTo>
                      <a:pt x="1357" y="4262"/>
                    </a:lnTo>
                    <a:lnTo>
                      <a:pt x="1374" y="4258"/>
                    </a:lnTo>
                    <a:lnTo>
                      <a:pt x="1392" y="4258"/>
                    </a:lnTo>
                    <a:lnTo>
                      <a:pt x="1409" y="4256"/>
                    </a:lnTo>
                    <a:lnTo>
                      <a:pt x="1430" y="4256"/>
                    </a:lnTo>
                    <a:lnTo>
                      <a:pt x="1450" y="4256"/>
                    </a:lnTo>
                    <a:lnTo>
                      <a:pt x="1470" y="4258"/>
                    </a:lnTo>
                    <a:lnTo>
                      <a:pt x="1517" y="4252"/>
                    </a:lnTo>
                    <a:lnTo>
                      <a:pt x="1566" y="4250"/>
                    </a:lnTo>
                    <a:lnTo>
                      <a:pt x="1613" y="4245"/>
                    </a:lnTo>
                    <a:lnTo>
                      <a:pt x="1665" y="4243"/>
                    </a:lnTo>
                    <a:lnTo>
                      <a:pt x="1712" y="4239"/>
                    </a:lnTo>
                    <a:lnTo>
                      <a:pt x="1761" y="4237"/>
                    </a:lnTo>
                    <a:lnTo>
                      <a:pt x="1808" y="4233"/>
                    </a:lnTo>
                    <a:lnTo>
                      <a:pt x="1860" y="4231"/>
                    </a:lnTo>
                    <a:lnTo>
                      <a:pt x="1906" y="4228"/>
                    </a:lnTo>
                    <a:lnTo>
                      <a:pt x="1956" y="4226"/>
                    </a:lnTo>
                    <a:lnTo>
                      <a:pt x="2005" y="4222"/>
                    </a:lnTo>
                    <a:lnTo>
                      <a:pt x="2055" y="4220"/>
                    </a:lnTo>
                    <a:lnTo>
                      <a:pt x="2101" y="4216"/>
                    </a:lnTo>
                    <a:lnTo>
                      <a:pt x="2153" y="4214"/>
                    </a:lnTo>
                    <a:lnTo>
                      <a:pt x="2200" y="4210"/>
                    </a:lnTo>
                    <a:lnTo>
                      <a:pt x="2252" y="4210"/>
                    </a:lnTo>
                    <a:lnTo>
                      <a:pt x="2299" y="4207"/>
                    </a:lnTo>
                    <a:lnTo>
                      <a:pt x="2348" y="4205"/>
                    </a:lnTo>
                    <a:lnTo>
                      <a:pt x="2395" y="4203"/>
                    </a:lnTo>
                    <a:lnTo>
                      <a:pt x="2444" y="4201"/>
                    </a:lnTo>
                    <a:lnTo>
                      <a:pt x="2491" y="4197"/>
                    </a:lnTo>
                    <a:lnTo>
                      <a:pt x="2543" y="4197"/>
                    </a:lnTo>
                    <a:lnTo>
                      <a:pt x="2589" y="4193"/>
                    </a:lnTo>
                    <a:lnTo>
                      <a:pt x="2642" y="4193"/>
                    </a:lnTo>
                    <a:lnTo>
                      <a:pt x="2688" y="4191"/>
                    </a:lnTo>
                    <a:lnTo>
                      <a:pt x="2738" y="4190"/>
                    </a:lnTo>
                    <a:lnTo>
                      <a:pt x="2784" y="4188"/>
                    </a:lnTo>
                    <a:lnTo>
                      <a:pt x="2834" y="4188"/>
                    </a:lnTo>
                    <a:lnTo>
                      <a:pt x="2880" y="4186"/>
                    </a:lnTo>
                    <a:lnTo>
                      <a:pt x="2932" y="4184"/>
                    </a:lnTo>
                    <a:lnTo>
                      <a:pt x="2979" y="4182"/>
                    </a:lnTo>
                    <a:lnTo>
                      <a:pt x="3031" y="4182"/>
                    </a:lnTo>
                    <a:lnTo>
                      <a:pt x="3078" y="4180"/>
                    </a:lnTo>
                    <a:lnTo>
                      <a:pt x="3127" y="4178"/>
                    </a:lnTo>
                    <a:lnTo>
                      <a:pt x="3174" y="4176"/>
                    </a:lnTo>
                    <a:lnTo>
                      <a:pt x="3223" y="4176"/>
                    </a:lnTo>
                    <a:lnTo>
                      <a:pt x="3270" y="4174"/>
                    </a:lnTo>
                    <a:lnTo>
                      <a:pt x="3322" y="4172"/>
                    </a:lnTo>
                    <a:lnTo>
                      <a:pt x="3368" y="4171"/>
                    </a:lnTo>
                    <a:lnTo>
                      <a:pt x="3421" y="4171"/>
                    </a:lnTo>
                    <a:lnTo>
                      <a:pt x="3467" y="4169"/>
                    </a:lnTo>
                    <a:lnTo>
                      <a:pt x="3517" y="4167"/>
                    </a:lnTo>
                    <a:lnTo>
                      <a:pt x="3563" y="4165"/>
                    </a:lnTo>
                    <a:lnTo>
                      <a:pt x="3613" y="4165"/>
                    </a:lnTo>
                    <a:lnTo>
                      <a:pt x="3659" y="4163"/>
                    </a:lnTo>
                    <a:lnTo>
                      <a:pt x="3711" y="4161"/>
                    </a:lnTo>
                    <a:lnTo>
                      <a:pt x="3758" y="4159"/>
                    </a:lnTo>
                    <a:lnTo>
                      <a:pt x="3810" y="4159"/>
                    </a:lnTo>
                    <a:lnTo>
                      <a:pt x="3857" y="4157"/>
                    </a:lnTo>
                    <a:lnTo>
                      <a:pt x="3906" y="4155"/>
                    </a:lnTo>
                    <a:lnTo>
                      <a:pt x="3956" y="4153"/>
                    </a:lnTo>
                    <a:lnTo>
                      <a:pt x="4005" y="4153"/>
                    </a:lnTo>
                    <a:lnTo>
                      <a:pt x="4052" y="4151"/>
                    </a:lnTo>
                    <a:lnTo>
                      <a:pt x="4104" y="4150"/>
                    </a:lnTo>
                    <a:lnTo>
                      <a:pt x="4150" y="4148"/>
                    </a:lnTo>
                    <a:lnTo>
                      <a:pt x="4203" y="4148"/>
                    </a:lnTo>
                    <a:lnTo>
                      <a:pt x="4249" y="4146"/>
                    </a:lnTo>
                    <a:lnTo>
                      <a:pt x="4299" y="4144"/>
                    </a:lnTo>
                    <a:lnTo>
                      <a:pt x="4348" y="4142"/>
                    </a:lnTo>
                    <a:lnTo>
                      <a:pt x="4397" y="4142"/>
                    </a:lnTo>
                    <a:lnTo>
                      <a:pt x="4444" y="4140"/>
                    </a:lnTo>
                    <a:lnTo>
                      <a:pt x="4496" y="4140"/>
                    </a:lnTo>
                    <a:lnTo>
                      <a:pt x="4543" y="4138"/>
                    </a:lnTo>
                    <a:lnTo>
                      <a:pt x="4595" y="4138"/>
                    </a:lnTo>
                    <a:lnTo>
                      <a:pt x="4604" y="4131"/>
                    </a:lnTo>
                    <a:lnTo>
                      <a:pt x="4613" y="4123"/>
                    </a:lnTo>
                    <a:lnTo>
                      <a:pt x="4607" y="4112"/>
                    </a:lnTo>
                    <a:lnTo>
                      <a:pt x="4613" y="4102"/>
                    </a:lnTo>
                    <a:lnTo>
                      <a:pt x="4618" y="4098"/>
                    </a:lnTo>
                    <a:lnTo>
                      <a:pt x="4627" y="4096"/>
                    </a:lnTo>
                    <a:lnTo>
                      <a:pt x="4636" y="4093"/>
                    </a:lnTo>
                    <a:lnTo>
                      <a:pt x="4653" y="4093"/>
                    </a:lnTo>
                    <a:lnTo>
                      <a:pt x="4653" y="4100"/>
                    </a:lnTo>
                    <a:lnTo>
                      <a:pt x="4659" y="4112"/>
                    </a:lnTo>
                    <a:lnTo>
                      <a:pt x="4668" y="4093"/>
                    </a:lnTo>
                    <a:lnTo>
                      <a:pt x="4671" y="4087"/>
                    </a:lnTo>
                    <a:lnTo>
                      <a:pt x="4662" y="4081"/>
                    </a:lnTo>
                    <a:lnTo>
                      <a:pt x="4650" y="3942"/>
                    </a:lnTo>
                    <a:lnTo>
                      <a:pt x="4647" y="3937"/>
                    </a:lnTo>
                    <a:lnTo>
                      <a:pt x="4653" y="3933"/>
                    </a:lnTo>
                    <a:lnTo>
                      <a:pt x="4647" y="3920"/>
                    </a:lnTo>
                    <a:lnTo>
                      <a:pt x="4647" y="3908"/>
                    </a:lnTo>
                    <a:lnTo>
                      <a:pt x="4650" y="3895"/>
                    </a:lnTo>
                    <a:lnTo>
                      <a:pt x="4656" y="3883"/>
                    </a:lnTo>
                    <a:lnTo>
                      <a:pt x="4645" y="3868"/>
                    </a:lnTo>
                    <a:lnTo>
                      <a:pt x="4647" y="3863"/>
                    </a:lnTo>
                    <a:lnTo>
                      <a:pt x="4653" y="3859"/>
                    </a:lnTo>
                    <a:lnTo>
                      <a:pt x="4642" y="3579"/>
                    </a:lnTo>
                    <a:lnTo>
                      <a:pt x="4633" y="3564"/>
                    </a:lnTo>
                    <a:lnTo>
                      <a:pt x="4642" y="3538"/>
                    </a:lnTo>
                    <a:lnTo>
                      <a:pt x="4615" y="3332"/>
                    </a:lnTo>
                    <a:lnTo>
                      <a:pt x="4604" y="3328"/>
                    </a:lnTo>
                    <a:lnTo>
                      <a:pt x="4595" y="3323"/>
                    </a:lnTo>
                    <a:lnTo>
                      <a:pt x="4607" y="3315"/>
                    </a:lnTo>
                    <a:lnTo>
                      <a:pt x="4618" y="3304"/>
                    </a:lnTo>
                    <a:lnTo>
                      <a:pt x="4613" y="3298"/>
                    </a:lnTo>
                    <a:lnTo>
                      <a:pt x="4615" y="3292"/>
                    </a:lnTo>
                    <a:lnTo>
                      <a:pt x="4618" y="3289"/>
                    </a:lnTo>
                    <a:lnTo>
                      <a:pt x="4615" y="3285"/>
                    </a:lnTo>
                    <a:lnTo>
                      <a:pt x="4607" y="3287"/>
                    </a:lnTo>
                    <a:lnTo>
                      <a:pt x="4598" y="3290"/>
                    </a:lnTo>
                    <a:lnTo>
                      <a:pt x="4598" y="3298"/>
                    </a:lnTo>
                    <a:lnTo>
                      <a:pt x="4604" y="3306"/>
                    </a:lnTo>
                    <a:lnTo>
                      <a:pt x="4598" y="3353"/>
                    </a:lnTo>
                    <a:lnTo>
                      <a:pt x="4589" y="3370"/>
                    </a:lnTo>
                    <a:lnTo>
                      <a:pt x="4589" y="3391"/>
                    </a:lnTo>
                    <a:lnTo>
                      <a:pt x="4586" y="3408"/>
                    </a:lnTo>
                    <a:lnTo>
                      <a:pt x="4586" y="3429"/>
                    </a:lnTo>
                    <a:lnTo>
                      <a:pt x="4583" y="3448"/>
                    </a:lnTo>
                    <a:lnTo>
                      <a:pt x="4583" y="3467"/>
                    </a:lnTo>
                    <a:lnTo>
                      <a:pt x="4581" y="3486"/>
                    </a:lnTo>
                    <a:lnTo>
                      <a:pt x="4578" y="3507"/>
                    </a:lnTo>
                    <a:lnTo>
                      <a:pt x="4581" y="3524"/>
                    </a:lnTo>
                    <a:lnTo>
                      <a:pt x="4583" y="3541"/>
                    </a:lnTo>
                    <a:lnTo>
                      <a:pt x="4586" y="3558"/>
                    </a:lnTo>
                    <a:lnTo>
                      <a:pt x="4589" y="3576"/>
                    </a:lnTo>
                    <a:lnTo>
                      <a:pt x="4589" y="3593"/>
                    </a:lnTo>
                    <a:lnTo>
                      <a:pt x="4592" y="3610"/>
                    </a:lnTo>
                    <a:lnTo>
                      <a:pt x="4595" y="3627"/>
                    </a:lnTo>
                    <a:lnTo>
                      <a:pt x="4598" y="3644"/>
                    </a:lnTo>
                    <a:lnTo>
                      <a:pt x="4598" y="3661"/>
                    </a:lnTo>
                    <a:lnTo>
                      <a:pt x="4598" y="3678"/>
                    </a:lnTo>
                    <a:lnTo>
                      <a:pt x="4598" y="3695"/>
                    </a:lnTo>
                    <a:lnTo>
                      <a:pt x="4601" y="3712"/>
                    </a:lnTo>
                    <a:lnTo>
                      <a:pt x="4601" y="3730"/>
                    </a:lnTo>
                    <a:lnTo>
                      <a:pt x="4601" y="3747"/>
                    </a:lnTo>
                    <a:lnTo>
                      <a:pt x="4601" y="3764"/>
                    </a:lnTo>
                    <a:lnTo>
                      <a:pt x="4604" y="3783"/>
                    </a:lnTo>
                    <a:lnTo>
                      <a:pt x="4601" y="3798"/>
                    </a:lnTo>
                    <a:lnTo>
                      <a:pt x="4601" y="3815"/>
                    </a:lnTo>
                    <a:lnTo>
                      <a:pt x="4598" y="3832"/>
                    </a:lnTo>
                    <a:lnTo>
                      <a:pt x="4598" y="3849"/>
                    </a:lnTo>
                    <a:lnTo>
                      <a:pt x="4595" y="3866"/>
                    </a:lnTo>
                    <a:lnTo>
                      <a:pt x="4592" y="3883"/>
                    </a:lnTo>
                    <a:lnTo>
                      <a:pt x="4589" y="3901"/>
                    </a:lnTo>
                    <a:lnTo>
                      <a:pt x="4589" y="3918"/>
                    </a:lnTo>
                    <a:lnTo>
                      <a:pt x="4586" y="3935"/>
                    </a:lnTo>
                    <a:lnTo>
                      <a:pt x="4583" y="3952"/>
                    </a:lnTo>
                    <a:lnTo>
                      <a:pt x="4581" y="3969"/>
                    </a:lnTo>
                    <a:lnTo>
                      <a:pt x="4578" y="3986"/>
                    </a:lnTo>
                    <a:lnTo>
                      <a:pt x="4575" y="4003"/>
                    </a:lnTo>
                    <a:lnTo>
                      <a:pt x="4572" y="4020"/>
                    </a:lnTo>
                    <a:lnTo>
                      <a:pt x="4569" y="4037"/>
                    </a:lnTo>
                    <a:lnTo>
                      <a:pt x="4569" y="4055"/>
                    </a:lnTo>
                    <a:lnTo>
                      <a:pt x="4549" y="4060"/>
                    </a:lnTo>
                    <a:lnTo>
                      <a:pt x="4520" y="4062"/>
                    </a:lnTo>
                    <a:lnTo>
                      <a:pt x="4522" y="4041"/>
                    </a:lnTo>
                    <a:lnTo>
                      <a:pt x="4528" y="4037"/>
                    </a:lnTo>
                    <a:lnTo>
                      <a:pt x="4537" y="4039"/>
                    </a:lnTo>
                    <a:lnTo>
                      <a:pt x="4525" y="4036"/>
                    </a:lnTo>
                    <a:lnTo>
                      <a:pt x="4517" y="4034"/>
                    </a:lnTo>
                    <a:lnTo>
                      <a:pt x="4505" y="4017"/>
                    </a:lnTo>
                    <a:lnTo>
                      <a:pt x="4496" y="4001"/>
                    </a:lnTo>
                    <a:lnTo>
                      <a:pt x="4490" y="3984"/>
                    </a:lnTo>
                    <a:lnTo>
                      <a:pt x="4485" y="3969"/>
                    </a:lnTo>
                    <a:lnTo>
                      <a:pt x="4476" y="3952"/>
                    </a:lnTo>
                    <a:lnTo>
                      <a:pt x="4473" y="3937"/>
                    </a:lnTo>
                    <a:lnTo>
                      <a:pt x="4467" y="3920"/>
                    </a:lnTo>
                    <a:lnTo>
                      <a:pt x="4467" y="3904"/>
                    </a:lnTo>
                    <a:lnTo>
                      <a:pt x="4464" y="3887"/>
                    </a:lnTo>
                    <a:lnTo>
                      <a:pt x="4461" y="3870"/>
                    </a:lnTo>
                    <a:lnTo>
                      <a:pt x="4461" y="3853"/>
                    </a:lnTo>
                    <a:lnTo>
                      <a:pt x="4461" y="3838"/>
                    </a:lnTo>
                    <a:lnTo>
                      <a:pt x="4461" y="3821"/>
                    </a:lnTo>
                    <a:lnTo>
                      <a:pt x="4461" y="3806"/>
                    </a:lnTo>
                    <a:lnTo>
                      <a:pt x="4461" y="3788"/>
                    </a:lnTo>
                    <a:lnTo>
                      <a:pt x="4464" y="3773"/>
                    </a:lnTo>
                    <a:lnTo>
                      <a:pt x="4464" y="3756"/>
                    </a:lnTo>
                    <a:lnTo>
                      <a:pt x="4464" y="3739"/>
                    </a:lnTo>
                    <a:lnTo>
                      <a:pt x="4467" y="3722"/>
                    </a:lnTo>
                    <a:lnTo>
                      <a:pt x="4470" y="3707"/>
                    </a:lnTo>
                    <a:lnTo>
                      <a:pt x="4470" y="3690"/>
                    </a:lnTo>
                    <a:lnTo>
                      <a:pt x="4473" y="3673"/>
                    </a:lnTo>
                    <a:lnTo>
                      <a:pt x="4476" y="3655"/>
                    </a:lnTo>
                    <a:lnTo>
                      <a:pt x="4479" y="3640"/>
                    </a:lnTo>
                    <a:lnTo>
                      <a:pt x="4479" y="3623"/>
                    </a:lnTo>
                    <a:lnTo>
                      <a:pt x="4482" y="3606"/>
                    </a:lnTo>
                    <a:lnTo>
                      <a:pt x="4485" y="3589"/>
                    </a:lnTo>
                    <a:lnTo>
                      <a:pt x="4488" y="3574"/>
                    </a:lnTo>
                    <a:lnTo>
                      <a:pt x="4488" y="3557"/>
                    </a:lnTo>
                    <a:lnTo>
                      <a:pt x="4490" y="3541"/>
                    </a:lnTo>
                    <a:lnTo>
                      <a:pt x="4493" y="3524"/>
                    </a:lnTo>
                    <a:lnTo>
                      <a:pt x="4496" y="3509"/>
                    </a:lnTo>
                    <a:lnTo>
                      <a:pt x="4485" y="3492"/>
                    </a:lnTo>
                    <a:lnTo>
                      <a:pt x="4473" y="3481"/>
                    </a:lnTo>
                    <a:lnTo>
                      <a:pt x="4464" y="3492"/>
                    </a:lnTo>
                    <a:lnTo>
                      <a:pt x="4459" y="3505"/>
                    </a:lnTo>
                    <a:lnTo>
                      <a:pt x="4453" y="3519"/>
                    </a:lnTo>
                    <a:lnTo>
                      <a:pt x="4450" y="3532"/>
                    </a:lnTo>
                    <a:lnTo>
                      <a:pt x="4444" y="3545"/>
                    </a:lnTo>
                    <a:lnTo>
                      <a:pt x="4441" y="3558"/>
                    </a:lnTo>
                    <a:lnTo>
                      <a:pt x="4435" y="3572"/>
                    </a:lnTo>
                    <a:lnTo>
                      <a:pt x="4435" y="3587"/>
                    </a:lnTo>
                    <a:lnTo>
                      <a:pt x="4429" y="3600"/>
                    </a:lnTo>
                    <a:lnTo>
                      <a:pt x="4427" y="3615"/>
                    </a:lnTo>
                    <a:lnTo>
                      <a:pt x="4424" y="3629"/>
                    </a:lnTo>
                    <a:lnTo>
                      <a:pt x="4421" y="3644"/>
                    </a:lnTo>
                    <a:lnTo>
                      <a:pt x="4418" y="3657"/>
                    </a:lnTo>
                    <a:lnTo>
                      <a:pt x="4415" y="3673"/>
                    </a:lnTo>
                    <a:lnTo>
                      <a:pt x="4412" y="3686"/>
                    </a:lnTo>
                    <a:lnTo>
                      <a:pt x="4412" y="3701"/>
                    </a:lnTo>
                    <a:lnTo>
                      <a:pt x="4409" y="3714"/>
                    </a:lnTo>
                    <a:lnTo>
                      <a:pt x="4406" y="3730"/>
                    </a:lnTo>
                    <a:lnTo>
                      <a:pt x="4403" y="3743"/>
                    </a:lnTo>
                    <a:lnTo>
                      <a:pt x="4403" y="3758"/>
                    </a:lnTo>
                    <a:lnTo>
                      <a:pt x="4400" y="3771"/>
                    </a:lnTo>
                    <a:lnTo>
                      <a:pt x="4397" y="3787"/>
                    </a:lnTo>
                    <a:lnTo>
                      <a:pt x="4395" y="3800"/>
                    </a:lnTo>
                    <a:lnTo>
                      <a:pt x="4395" y="3815"/>
                    </a:lnTo>
                    <a:lnTo>
                      <a:pt x="4392" y="3828"/>
                    </a:lnTo>
                    <a:lnTo>
                      <a:pt x="4389" y="3842"/>
                    </a:lnTo>
                    <a:lnTo>
                      <a:pt x="4386" y="3855"/>
                    </a:lnTo>
                    <a:lnTo>
                      <a:pt x="4386" y="3870"/>
                    </a:lnTo>
                    <a:lnTo>
                      <a:pt x="4383" y="3883"/>
                    </a:lnTo>
                    <a:lnTo>
                      <a:pt x="4380" y="3899"/>
                    </a:lnTo>
                    <a:lnTo>
                      <a:pt x="4377" y="3912"/>
                    </a:lnTo>
                    <a:lnTo>
                      <a:pt x="4377" y="3927"/>
                    </a:lnTo>
                    <a:lnTo>
                      <a:pt x="4351" y="3937"/>
                    </a:lnTo>
                    <a:lnTo>
                      <a:pt x="4336" y="3925"/>
                    </a:lnTo>
                    <a:lnTo>
                      <a:pt x="4328" y="3916"/>
                    </a:lnTo>
                    <a:lnTo>
                      <a:pt x="4322" y="3904"/>
                    </a:lnTo>
                    <a:lnTo>
                      <a:pt x="4322" y="3895"/>
                    </a:lnTo>
                    <a:lnTo>
                      <a:pt x="4322" y="3882"/>
                    </a:lnTo>
                    <a:lnTo>
                      <a:pt x="4322" y="3870"/>
                    </a:lnTo>
                    <a:lnTo>
                      <a:pt x="4322" y="3859"/>
                    </a:lnTo>
                    <a:lnTo>
                      <a:pt x="4322" y="3849"/>
                    </a:lnTo>
                    <a:lnTo>
                      <a:pt x="4313" y="3845"/>
                    </a:lnTo>
                    <a:lnTo>
                      <a:pt x="4307" y="3842"/>
                    </a:lnTo>
                    <a:lnTo>
                      <a:pt x="4331" y="3644"/>
                    </a:lnTo>
                    <a:lnTo>
                      <a:pt x="4328" y="3638"/>
                    </a:lnTo>
                    <a:lnTo>
                      <a:pt x="4322" y="3633"/>
                    </a:lnTo>
                    <a:lnTo>
                      <a:pt x="4325" y="3627"/>
                    </a:lnTo>
                    <a:lnTo>
                      <a:pt x="4334" y="3621"/>
                    </a:lnTo>
                    <a:lnTo>
                      <a:pt x="4336" y="3604"/>
                    </a:lnTo>
                    <a:lnTo>
                      <a:pt x="4334" y="3587"/>
                    </a:lnTo>
                    <a:lnTo>
                      <a:pt x="4357" y="3543"/>
                    </a:lnTo>
                    <a:lnTo>
                      <a:pt x="4357" y="3532"/>
                    </a:lnTo>
                    <a:lnTo>
                      <a:pt x="4360" y="3522"/>
                    </a:lnTo>
                    <a:lnTo>
                      <a:pt x="4363" y="3511"/>
                    </a:lnTo>
                    <a:lnTo>
                      <a:pt x="4365" y="3501"/>
                    </a:lnTo>
                    <a:lnTo>
                      <a:pt x="4368" y="3481"/>
                    </a:lnTo>
                    <a:lnTo>
                      <a:pt x="4374" y="3462"/>
                    </a:lnTo>
                    <a:lnTo>
                      <a:pt x="4374" y="3450"/>
                    </a:lnTo>
                    <a:lnTo>
                      <a:pt x="4377" y="3441"/>
                    </a:lnTo>
                    <a:lnTo>
                      <a:pt x="4380" y="3429"/>
                    </a:lnTo>
                    <a:lnTo>
                      <a:pt x="4386" y="3420"/>
                    </a:lnTo>
                    <a:lnTo>
                      <a:pt x="4389" y="3399"/>
                    </a:lnTo>
                    <a:lnTo>
                      <a:pt x="4397" y="3380"/>
                    </a:lnTo>
                    <a:lnTo>
                      <a:pt x="4397" y="3368"/>
                    </a:lnTo>
                    <a:lnTo>
                      <a:pt x="4400" y="3359"/>
                    </a:lnTo>
                    <a:lnTo>
                      <a:pt x="4400" y="3347"/>
                    </a:lnTo>
                    <a:lnTo>
                      <a:pt x="4403" y="3338"/>
                    </a:lnTo>
                    <a:lnTo>
                      <a:pt x="4406" y="3317"/>
                    </a:lnTo>
                    <a:lnTo>
                      <a:pt x="4409" y="3298"/>
                    </a:lnTo>
                    <a:lnTo>
                      <a:pt x="4409" y="3277"/>
                    </a:lnTo>
                    <a:lnTo>
                      <a:pt x="4412" y="3258"/>
                    </a:lnTo>
                    <a:lnTo>
                      <a:pt x="4412" y="3237"/>
                    </a:lnTo>
                    <a:lnTo>
                      <a:pt x="4412" y="3218"/>
                    </a:lnTo>
                    <a:lnTo>
                      <a:pt x="4403" y="3216"/>
                    </a:lnTo>
                    <a:lnTo>
                      <a:pt x="4392" y="3216"/>
                    </a:lnTo>
                    <a:lnTo>
                      <a:pt x="4342" y="3365"/>
                    </a:lnTo>
                    <a:lnTo>
                      <a:pt x="4336" y="3365"/>
                    </a:lnTo>
                    <a:lnTo>
                      <a:pt x="4331" y="3365"/>
                    </a:lnTo>
                    <a:lnTo>
                      <a:pt x="4339" y="3209"/>
                    </a:lnTo>
                    <a:lnTo>
                      <a:pt x="4325" y="3203"/>
                    </a:lnTo>
                    <a:lnTo>
                      <a:pt x="4310" y="3205"/>
                    </a:lnTo>
                    <a:lnTo>
                      <a:pt x="4293" y="3209"/>
                    </a:lnTo>
                    <a:lnTo>
                      <a:pt x="4287" y="3214"/>
                    </a:lnTo>
                    <a:lnTo>
                      <a:pt x="4214" y="3674"/>
                    </a:lnTo>
                    <a:lnTo>
                      <a:pt x="4209" y="3674"/>
                    </a:lnTo>
                    <a:lnTo>
                      <a:pt x="4203" y="3674"/>
                    </a:lnTo>
                    <a:lnTo>
                      <a:pt x="4188" y="3652"/>
                    </a:lnTo>
                    <a:lnTo>
                      <a:pt x="4185" y="3644"/>
                    </a:lnTo>
                    <a:lnTo>
                      <a:pt x="4194" y="3638"/>
                    </a:lnTo>
                    <a:lnTo>
                      <a:pt x="4185" y="3623"/>
                    </a:lnTo>
                    <a:lnTo>
                      <a:pt x="4179" y="3612"/>
                    </a:lnTo>
                    <a:lnTo>
                      <a:pt x="4174" y="3600"/>
                    </a:lnTo>
                    <a:lnTo>
                      <a:pt x="4150" y="3462"/>
                    </a:lnTo>
                    <a:lnTo>
                      <a:pt x="4156" y="3441"/>
                    </a:lnTo>
                    <a:lnTo>
                      <a:pt x="4127" y="3317"/>
                    </a:lnTo>
                    <a:lnTo>
                      <a:pt x="4130" y="3309"/>
                    </a:lnTo>
                    <a:lnTo>
                      <a:pt x="4136" y="3304"/>
                    </a:lnTo>
                    <a:lnTo>
                      <a:pt x="4130" y="3300"/>
                    </a:lnTo>
                    <a:lnTo>
                      <a:pt x="4124" y="3296"/>
                    </a:lnTo>
                    <a:lnTo>
                      <a:pt x="4130" y="3287"/>
                    </a:lnTo>
                    <a:lnTo>
                      <a:pt x="4127" y="3281"/>
                    </a:lnTo>
                    <a:lnTo>
                      <a:pt x="4118" y="3273"/>
                    </a:lnTo>
                    <a:lnTo>
                      <a:pt x="4116" y="3266"/>
                    </a:lnTo>
                    <a:lnTo>
                      <a:pt x="4098" y="3262"/>
                    </a:lnTo>
                    <a:lnTo>
                      <a:pt x="4084" y="3260"/>
                    </a:lnTo>
                    <a:lnTo>
                      <a:pt x="4081" y="3256"/>
                    </a:lnTo>
                    <a:lnTo>
                      <a:pt x="4089" y="3252"/>
                    </a:lnTo>
                    <a:lnTo>
                      <a:pt x="4086" y="3249"/>
                    </a:lnTo>
                    <a:lnTo>
                      <a:pt x="4086" y="3245"/>
                    </a:lnTo>
                    <a:lnTo>
                      <a:pt x="4113" y="3230"/>
                    </a:lnTo>
                    <a:lnTo>
                      <a:pt x="4113" y="3213"/>
                    </a:lnTo>
                    <a:lnTo>
                      <a:pt x="4113" y="3195"/>
                    </a:lnTo>
                    <a:lnTo>
                      <a:pt x="4116" y="3178"/>
                    </a:lnTo>
                    <a:lnTo>
                      <a:pt x="4118" y="3163"/>
                    </a:lnTo>
                    <a:lnTo>
                      <a:pt x="4118" y="3146"/>
                    </a:lnTo>
                    <a:lnTo>
                      <a:pt x="4121" y="3131"/>
                    </a:lnTo>
                    <a:lnTo>
                      <a:pt x="4124" y="3114"/>
                    </a:lnTo>
                    <a:lnTo>
                      <a:pt x="4127" y="3098"/>
                    </a:lnTo>
                    <a:lnTo>
                      <a:pt x="4127" y="3081"/>
                    </a:lnTo>
                    <a:lnTo>
                      <a:pt x="4127" y="3064"/>
                    </a:lnTo>
                    <a:lnTo>
                      <a:pt x="4127" y="3049"/>
                    </a:lnTo>
                    <a:lnTo>
                      <a:pt x="4127" y="3034"/>
                    </a:lnTo>
                    <a:lnTo>
                      <a:pt x="4124" y="3017"/>
                    </a:lnTo>
                    <a:lnTo>
                      <a:pt x="4121" y="3002"/>
                    </a:lnTo>
                    <a:lnTo>
                      <a:pt x="4118" y="2986"/>
                    </a:lnTo>
                    <a:lnTo>
                      <a:pt x="4116" y="2971"/>
                    </a:lnTo>
                    <a:lnTo>
                      <a:pt x="4113" y="2971"/>
                    </a:lnTo>
                    <a:lnTo>
                      <a:pt x="4110" y="2977"/>
                    </a:lnTo>
                    <a:lnTo>
                      <a:pt x="4101" y="2975"/>
                    </a:lnTo>
                    <a:lnTo>
                      <a:pt x="4092" y="2973"/>
                    </a:lnTo>
                    <a:lnTo>
                      <a:pt x="4089" y="2969"/>
                    </a:lnTo>
                    <a:lnTo>
                      <a:pt x="4092" y="2965"/>
                    </a:lnTo>
                    <a:lnTo>
                      <a:pt x="4101" y="2962"/>
                    </a:lnTo>
                    <a:lnTo>
                      <a:pt x="4118" y="2958"/>
                    </a:lnTo>
                    <a:lnTo>
                      <a:pt x="4124" y="2950"/>
                    </a:lnTo>
                    <a:lnTo>
                      <a:pt x="4130" y="2943"/>
                    </a:lnTo>
                    <a:lnTo>
                      <a:pt x="4127" y="2912"/>
                    </a:lnTo>
                    <a:lnTo>
                      <a:pt x="4165" y="2792"/>
                    </a:lnTo>
                    <a:lnTo>
                      <a:pt x="4182" y="2756"/>
                    </a:lnTo>
                    <a:lnTo>
                      <a:pt x="4200" y="2701"/>
                    </a:lnTo>
                    <a:lnTo>
                      <a:pt x="4197" y="2697"/>
                    </a:lnTo>
                    <a:lnTo>
                      <a:pt x="4191" y="2696"/>
                    </a:lnTo>
                    <a:lnTo>
                      <a:pt x="4194" y="2692"/>
                    </a:lnTo>
                    <a:lnTo>
                      <a:pt x="4203" y="2690"/>
                    </a:lnTo>
                    <a:lnTo>
                      <a:pt x="4194" y="2684"/>
                    </a:lnTo>
                    <a:lnTo>
                      <a:pt x="4185" y="2678"/>
                    </a:lnTo>
                    <a:lnTo>
                      <a:pt x="4194" y="2671"/>
                    </a:lnTo>
                    <a:lnTo>
                      <a:pt x="4211" y="2665"/>
                    </a:lnTo>
                    <a:lnTo>
                      <a:pt x="4214" y="2654"/>
                    </a:lnTo>
                    <a:lnTo>
                      <a:pt x="4220" y="2642"/>
                    </a:lnTo>
                    <a:lnTo>
                      <a:pt x="4214" y="2637"/>
                    </a:lnTo>
                    <a:lnTo>
                      <a:pt x="4211" y="2631"/>
                    </a:lnTo>
                    <a:lnTo>
                      <a:pt x="4203" y="2629"/>
                    </a:lnTo>
                    <a:lnTo>
                      <a:pt x="4191" y="2627"/>
                    </a:lnTo>
                    <a:lnTo>
                      <a:pt x="4179" y="2633"/>
                    </a:lnTo>
                    <a:lnTo>
                      <a:pt x="4168" y="2639"/>
                    </a:lnTo>
                    <a:lnTo>
                      <a:pt x="4156" y="2637"/>
                    </a:lnTo>
                    <a:lnTo>
                      <a:pt x="4159" y="2629"/>
                    </a:lnTo>
                    <a:lnTo>
                      <a:pt x="4150" y="2625"/>
                    </a:lnTo>
                    <a:lnTo>
                      <a:pt x="4145" y="2623"/>
                    </a:lnTo>
                    <a:lnTo>
                      <a:pt x="4147" y="2616"/>
                    </a:lnTo>
                    <a:lnTo>
                      <a:pt x="4162" y="2610"/>
                    </a:lnTo>
                    <a:lnTo>
                      <a:pt x="4168" y="2591"/>
                    </a:lnTo>
                    <a:lnTo>
                      <a:pt x="4174" y="2585"/>
                    </a:lnTo>
                    <a:lnTo>
                      <a:pt x="4179" y="2578"/>
                    </a:lnTo>
                    <a:lnTo>
                      <a:pt x="4179" y="2574"/>
                    </a:lnTo>
                    <a:lnTo>
                      <a:pt x="4179" y="2568"/>
                    </a:lnTo>
                    <a:lnTo>
                      <a:pt x="4179" y="2562"/>
                    </a:lnTo>
                    <a:lnTo>
                      <a:pt x="4185" y="2557"/>
                    </a:lnTo>
                    <a:lnTo>
                      <a:pt x="4174" y="2557"/>
                    </a:lnTo>
                    <a:lnTo>
                      <a:pt x="4171" y="2553"/>
                    </a:lnTo>
                    <a:lnTo>
                      <a:pt x="4177" y="2547"/>
                    </a:lnTo>
                    <a:lnTo>
                      <a:pt x="4191" y="2543"/>
                    </a:lnTo>
                    <a:lnTo>
                      <a:pt x="4171" y="2547"/>
                    </a:lnTo>
                    <a:lnTo>
                      <a:pt x="4156" y="2557"/>
                    </a:lnTo>
                    <a:lnTo>
                      <a:pt x="4145" y="2578"/>
                    </a:lnTo>
                    <a:lnTo>
                      <a:pt x="4136" y="2581"/>
                    </a:lnTo>
                    <a:lnTo>
                      <a:pt x="4130" y="2589"/>
                    </a:lnTo>
                    <a:lnTo>
                      <a:pt x="4139" y="2597"/>
                    </a:lnTo>
                    <a:lnTo>
                      <a:pt x="4145" y="2606"/>
                    </a:lnTo>
                    <a:lnTo>
                      <a:pt x="4116" y="2606"/>
                    </a:lnTo>
                    <a:lnTo>
                      <a:pt x="4142" y="2422"/>
                    </a:lnTo>
                    <a:lnTo>
                      <a:pt x="4139" y="2414"/>
                    </a:lnTo>
                    <a:lnTo>
                      <a:pt x="4133" y="2410"/>
                    </a:lnTo>
                    <a:lnTo>
                      <a:pt x="4127" y="2361"/>
                    </a:lnTo>
                    <a:lnTo>
                      <a:pt x="4139" y="2313"/>
                    </a:lnTo>
                    <a:lnTo>
                      <a:pt x="4121" y="2300"/>
                    </a:lnTo>
                    <a:lnTo>
                      <a:pt x="4127" y="2294"/>
                    </a:lnTo>
                    <a:lnTo>
                      <a:pt x="4142" y="2294"/>
                    </a:lnTo>
                    <a:lnTo>
                      <a:pt x="4130" y="2287"/>
                    </a:lnTo>
                    <a:lnTo>
                      <a:pt x="4133" y="2279"/>
                    </a:lnTo>
                    <a:lnTo>
                      <a:pt x="4150" y="2253"/>
                    </a:lnTo>
                    <a:lnTo>
                      <a:pt x="4162" y="2255"/>
                    </a:lnTo>
                    <a:lnTo>
                      <a:pt x="4177" y="2264"/>
                    </a:lnTo>
                    <a:lnTo>
                      <a:pt x="4188" y="2285"/>
                    </a:lnTo>
                    <a:lnTo>
                      <a:pt x="4220" y="2416"/>
                    </a:lnTo>
                    <a:lnTo>
                      <a:pt x="4235" y="2424"/>
                    </a:lnTo>
                    <a:lnTo>
                      <a:pt x="4261" y="2431"/>
                    </a:lnTo>
                    <a:lnTo>
                      <a:pt x="4322" y="2485"/>
                    </a:lnTo>
                    <a:lnTo>
                      <a:pt x="4325" y="2481"/>
                    </a:lnTo>
                    <a:lnTo>
                      <a:pt x="4331" y="2479"/>
                    </a:lnTo>
                    <a:lnTo>
                      <a:pt x="4278" y="2353"/>
                    </a:lnTo>
                    <a:lnTo>
                      <a:pt x="4278" y="2346"/>
                    </a:lnTo>
                    <a:lnTo>
                      <a:pt x="4287" y="2342"/>
                    </a:lnTo>
                    <a:lnTo>
                      <a:pt x="4293" y="2239"/>
                    </a:lnTo>
                    <a:lnTo>
                      <a:pt x="4290" y="2234"/>
                    </a:lnTo>
                    <a:lnTo>
                      <a:pt x="4284" y="2230"/>
                    </a:lnTo>
                    <a:lnTo>
                      <a:pt x="4290" y="2209"/>
                    </a:lnTo>
                    <a:lnTo>
                      <a:pt x="4284" y="2205"/>
                    </a:lnTo>
                    <a:lnTo>
                      <a:pt x="4281" y="2203"/>
                    </a:lnTo>
                    <a:lnTo>
                      <a:pt x="4272" y="2152"/>
                    </a:lnTo>
                    <a:lnTo>
                      <a:pt x="4270" y="2101"/>
                    </a:lnTo>
                    <a:lnTo>
                      <a:pt x="4272" y="2091"/>
                    </a:lnTo>
                    <a:lnTo>
                      <a:pt x="4270" y="2083"/>
                    </a:lnTo>
                    <a:lnTo>
                      <a:pt x="4272" y="2080"/>
                    </a:lnTo>
                    <a:lnTo>
                      <a:pt x="4278" y="2074"/>
                    </a:lnTo>
                    <a:lnTo>
                      <a:pt x="4270" y="2061"/>
                    </a:lnTo>
                    <a:lnTo>
                      <a:pt x="4264" y="2047"/>
                    </a:lnTo>
                    <a:lnTo>
                      <a:pt x="4249" y="2049"/>
                    </a:lnTo>
                    <a:lnTo>
                      <a:pt x="4232" y="2045"/>
                    </a:lnTo>
                    <a:lnTo>
                      <a:pt x="4211" y="1941"/>
                    </a:lnTo>
                    <a:lnTo>
                      <a:pt x="4232" y="1635"/>
                    </a:lnTo>
                    <a:lnTo>
                      <a:pt x="4220" y="1618"/>
                    </a:lnTo>
                    <a:lnTo>
                      <a:pt x="4229" y="1547"/>
                    </a:lnTo>
                    <a:lnTo>
                      <a:pt x="4223" y="1430"/>
                    </a:lnTo>
                    <a:lnTo>
                      <a:pt x="4226" y="1413"/>
                    </a:lnTo>
                    <a:lnTo>
                      <a:pt x="4229" y="1397"/>
                    </a:lnTo>
                    <a:lnTo>
                      <a:pt x="4229" y="1380"/>
                    </a:lnTo>
                    <a:lnTo>
                      <a:pt x="4229" y="1365"/>
                    </a:lnTo>
                    <a:lnTo>
                      <a:pt x="4229" y="1348"/>
                    </a:lnTo>
                    <a:lnTo>
                      <a:pt x="4229" y="1333"/>
                    </a:lnTo>
                    <a:lnTo>
                      <a:pt x="4229" y="1318"/>
                    </a:lnTo>
                    <a:lnTo>
                      <a:pt x="4238" y="1302"/>
                    </a:lnTo>
                    <a:lnTo>
                      <a:pt x="4235" y="1283"/>
                    </a:lnTo>
                    <a:lnTo>
                      <a:pt x="4235" y="1266"/>
                    </a:lnTo>
                    <a:lnTo>
                      <a:pt x="4235" y="1249"/>
                    </a:lnTo>
                    <a:lnTo>
                      <a:pt x="4235" y="1232"/>
                    </a:lnTo>
                    <a:lnTo>
                      <a:pt x="4235" y="1215"/>
                    </a:lnTo>
                    <a:lnTo>
                      <a:pt x="4238" y="1198"/>
                    </a:lnTo>
                    <a:lnTo>
                      <a:pt x="4241" y="1181"/>
                    </a:lnTo>
                    <a:lnTo>
                      <a:pt x="4243" y="1164"/>
                    </a:lnTo>
                    <a:lnTo>
                      <a:pt x="4243" y="1146"/>
                    </a:lnTo>
                    <a:lnTo>
                      <a:pt x="4246" y="1129"/>
                    </a:lnTo>
                    <a:lnTo>
                      <a:pt x="4249" y="1112"/>
                    </a:lnTo>
                    <a:lnTo>
                      <a:pt x="4252" y="1097"/>
                    </a:lnTo>
                    <a:lnTo>
                      <a:pt x="4252" y="1080"/>
                    </a:lnTo>
                    <a:lnTo>
                      <a:pt x="4255" y="1065"/>
                    </a:lnTo>
                    <a:lnTo>
                      <a:pt x="4258" y="1048"/>
                    </a:lnTo>
                    <a:lnTo>
                      <a:pt x="4261" y="1032"/>
                    </a:lnTo>
                    <a:lnTo>
                      <a:pt x="4261" y="1021"/>
                    </a:lnTo>
                    <a:lnTo>
                      <a:pt x="4261" y="1010"/>
                    </a:lnTo>
                    <a:lnTo>
                      <a:pt x="4264" y="1000"/>
                    </a:lnTo>
                    <a:lnTo>
                      <a:pt x="4267" y="991"/>
                    </a:lnTo>
                    <a:lnTo>
                      <a:pt x="4270" y="970"/>
                    </a:lnTo>
                    <a:lnTo>
                      <a:pt x="4275" y="953"/>
                    </a:lnTo>
                    <a:lnTo>
                      <a:pt x="4275" y="941"/>
                    </a:lnTo>
                    <a:lnTo>
                      <a:pt x="4275" y="930"/>
                    </a:lnTo>
                    <a:lnTo>
                      <a:pt x="4275" y="920"/>
                    </a:lnTo>
                    <a:lnTo>
                      <a:pt x="4278" y="911"/>
                    </a:lnTo>
                    <a:lnTo>
                      <a:pt x="4278" y="899"/>
                    </a:lnTo>
                    <a:lnTo>
                      <a:pt x="4281" y="888"/>
                    </a:lnTo>
                    <a:lnTo>
                      <a:pt x="4281" y="878"/>
                    </a:lnTo>
                    <a:lnTo>
                      <a:pt x="4284" y="869"/>
                    </a:lnTo>
                    <a:lnTo>
                      <a:pt x="4284" y="858"/>
                    </a:lnTo>
                    <a:lnTo>
                      <a:pt x="4284" y="848"/>
                    </a:lnTo>
                    <a:lnTo>
                      <a:pt x="4284" y="837"/>
                    </a:lnTo>
                    <a:lnTo>
                      <a:pt x="4287" y="827"/>
                    </a:lnTo>
                    <a:lnTo>
                      <a:pt x="4290" y="806"/>
                    </a:lnTo>
                    <a:lnTo>
                      <a:pt x="4293" y="787"/>
                    </a:lnTo>
                    <a:lnTo>
                      <a:pt x="4293" y="776"/>
                    </a:lnTo>
                    <a:lnTo>
                      <a:pt x="4293" y="766"/>
                    </a:lnTo>
                    <a:lnTo>
                      <a:pt x="4293" y="755"/>
                    </a:lnTo>
                    <a:lnTo>
                      <a:pt x="4293" y="745"/>
                    </a:lnTo>
                    <a:lnTo>
                      <a:pt x="4296" y="724"/>
                    </a:lnTo>
                    <a:lnTo>
                      <a:pt x="4299" y="705"/>
                    </a:lnTo>
                    <a:lnTo>
                      <a:pt x="4299" y="685"/>
                    </a:lnTo>
                    <a:lnTo>
                      <a:pt x="4299" y="666"/>
                    </a:lnTo>
                    <a:lnTo>
                      <a:pt x="4302" y="645"/>
                    </a:lnTo>
                    <a:lnTo>
                      <a:pt x="4304" y="626"/>
                    </a:lnTo>
                    <a:lnTo>
                      <a:pt x="4304" y="614"/>
                    </a:lnTo>
                    <a:lnTo>
                      <a:pt x="4304" y="603"/>
                    </a:lnTo>
                    <a:lnTo>
                      <a:pt x="4304" y="593"/>
                    </a:lnTo>
                    <a:lnTo>
                      <a:pt x="4304" y="584"/>
                    </a:lnTo>
                    <a:lnTo>
                      <a:pt x="4307" y="563"/>
                    </a:lnTo>
                    <a:lnTo>
                      <a:pt x="4310" y="544"/>
                    </a:lnTo>
                    <a:lnTo>
                      <a:pt x="4310" y="533"/>
                    </a:lnTo>
                    <a:lnTo>
                      <a:pt x="4310" y="521"/>
                    </a:lnTo>
                    <a:lnTo>
                      <a:pt x="4310" y="512"/>
                    </a:lnTo>
                    <a:lnTo>
                      <a:pt x="4310" y="502"/>
                    </a:lnTo>
                    <a:lnTo>
                      <a:pt x="4313" y="481"/>
                    </a:lnTo>
                    <a:lnTo>
                      <a:pt x="4316" y="462"/>
                    </a:lnTo>
                    <a:lnTo>
                      <a:pt x="4316" y="451"/>
                    </a:lnTo>
                    <a:lnTo>
                      <a:pt x="4316" y="441"/>
                    </a:lnTo>
                    <a:lnTo>
                      <a:pt x="4316" y="430"/>
                    </a:lnTo>
                    <a:lnTo>
                      <a:pt x="4319" y="420"/>
                    </a:lnTo>
                    <a:lnTo>
                      <a:pt x="4322" y="399"/>
                    </a:lnTo>
                    <a:lnTo>
                      <a:pt x="4325" y="380"/>
                    </a:lnTo>
                    <a:lnTo>
                      <a:pt x="4325" y="360"/>
                    </a:lnTo>
                    <a:lnTo>
                      <a:pt x="4328" y="341"/>
                    </a:lnTo>
                    <a:lnTo>
                      <a:pt x="4331" y="320"/>
                    </a:lnTo>
                    <a:lnTo>
                      <a:pt x="4336" y="301"/>
                    </a:lnTo>
                    <a:lnTo>
                      <a:pt x="4328" y="299"/>
                    </a:lnTo>
                    <a:lnTo>
                      <a:pt x="4322" y="297"/>
                    </a:lnTo>
                    <a:lnTo>
                      <a:pt x="4325" y="289"/>
                    </a:lnTo>
                    <a:lnTo>
                      <a:pt x="4339" y="282"/>
                    </a:lnTo>
                    <a:lnTo>
                      <a:pt x="4345" y="169"/>
                    </a:lnTo>
                    <a:lnTo>
                      <a:pt x="4331" y="166"/>
                    </a:lnTo>
                    <a:lnTo>
                      <a:pt x="4319" y="162"/>
                    </a:lnTo>
                    <a:lnTo>
                      <a:pt x="4307" y="154"/>
                    </a:lnTo>
                    <a:lnTo>
                      <a:pt x="4302" y="145"/>
                    </a:lnTo>
                    <a:lnTo>
                      <a:pt x="4316" y="14"/>
                    </a:lnTo>
                    <a:lnTo>
                      <a:pt x="4319" y="10"/>
                    </a:lnTo>
                    <a:lnTo>
                      <a:pt x="4322" y="6"/>
                    </a:lnTo>
                    <a:lnTo>
                      <a:pt x="4316" y="0"/>
                    </a:lnTo>
                    <a:lnTo>
                      <a:pt x="4310" y="2"/>
                    </a:lnTo>
                    <a:lnTo>
                      <a:pt x="4293" y="21"/>
                    </a:lnTo>
                    <a:lnTo>
                      <a:pt x="4275" y="42"/>
                    </a:lnTo>
                    <a:lnTo>
                      <a:pt x="4261" y="61"/>
                    </a:lnTo>
                    <a:lnTo>
                      <a:pt x="4252" y="82"/>
                    </a:lnTo>
                    <a:lnTo>
                      <a:pt x="4243" y="92"/>
                    </a:lnTo>
                    <a:lnTo>
                      <a:pt x="4241" y="103"/>
                    </a:lnTo>
                    <a:lnTo>
                      <a:pt x="4235" y="112"/>
                    </a:lnTo>
                    <a:lnTo>
                      <a:pt x="4232" y="124"/>
                    </a:lnTo>
                    <a:lnTo>
                      <a:pt x="4226" y="133"/>
                    </a:lnTo>
                    <a:lnTo>
                      <a:pt x="4226" y="145"/>
                    </a:lnTo>
                    <a:lnTo>
                      <a:pt x="4220" y="156"/>
                    </a:lnTo>
                    <a:lnTo>
                      <a:pt x="4220" y="168"/>
                    </a:lnTo>
                    <a:lnTo>
                      <a:pt x="4214" y="177"/>
                    </a:lnTo>
                    <a:lnTo>
                      <a:pt x="4211" y="188"/>
                    </a:lnTo>
                    <a:lnTo>
                      <a:pt x="4209" y="198"/>
                    </a:lnTo>
                    <a:lnTo>
                      <a:pt x="4209" y="209"/>
                    </a:lnTo>
                    <a:lnTo>
                      <a:pt x="4206" y="219"/>
                    </a:lnTo>
                    <a:lnTo>
                      <a:pt x="4203" y="230"/>
                    </a:lnTo>
                    <a:lnTo>
                      <a:pt x="4200" y="242"/>
                    </a:lnTo>
                    <a:lnTo>
                      <a:pt x="4200" y="253"/>
                    </a:lnTo>
                    <a:lnTo>
                      <a:pt x="4197" y="263"/>
                    </a:lnTo>
                    <a:lnTo>
                      <a:pt x="4197" y="274"/>
                    </a:lnTo>
                    <a:lnTo>
                      <a:pt x="4194" y="284"/>
                    </a:lnTo>
                    <a:lnTo>
                      <a:pt x="4194" y="295"/>
                    </a:lnTo>
                    <a:lnTo>
                      <a:pt x="4194" y="304"/>
                    </a:lnTo>
                    <a:lnTo>
                      <a:pt x="4194" y="316"/>
                    </a:lnTo>
                    <a:lnTo>
                      <a:pt x="4194" y="327"/>
                    </a:lnTo>
                    <a:lnTo>
                      <a:pt x="4194" y="339"/>
                    </a:lnTo>
                    <a:lnTo>
                      <a:pt x="4191" y="348"/>
                    </a:lnTo>
                    <a:lnTo>
                      <a:pt x="4191" y="360"/>
                    </a:lnTo>
                    <a:lnTo>
                      <a:pt x="4188" y="369"/>
                    </a:lnTo>
                    <a:lnTo>
                      <a:pt x="4188" y="380"/>
                    </a:lnTo>
                    <a:lnTo>
                      <a:pt x="4185" y="390"/>
                    </a:lnTo>
                    <a:lnTo>
                      <a:pt x="4185" y="401"/>
                    </a:lnTo>
                    <a:lnTo>
                      <a:pt x="4182" y="413"/>
                    </a:lnTo>
                    <a:lnTo>
                      <a:pt x="4182" y="424"/>
                    </a:lnTo>
                    <a:lnTo>
                      <a:pt x="4179" y="434"/>
                    </a:lnTo>
                    <a:lnTo>
                      <a:pt x="4179" y="445"/>
                    </a:lnTo>
                    <a:lnTo>
                      <a:pt x="4177" y="456"/>
                    </a:lnTo>
                    <a:lnTo>
                      <a:pt x="4177" y="468"/>
                    </a:lnTo>
                    <a:lnTo>
                      <a:pt x="4174" y="477"/>
                    </a:lnTo>
                    <a:lnTo>
                      <a:pt x="4174" y="489"/>
                    </a:lnTo>
                    <a:lnTo>
                      <a:pt x="4174" y="500"/>
                    </a:lnTo>
                    <a:lnTo>
                      <a:pt x="4174" y="512"/>
                    </a:lnTo>
                    <a:lnTo>
                      <a:pt x="4171" y="521"/>
                    </a:lnTo>
                    <a:lnTo>
                      <a:pt x="4168" y="533"/>
                    </a:lnTo>
                    <a:lnTo>
                      <a:pt x="4165" y="544"/>
                    </a:lnTo>
                    <a:lnTo>
                      <a:pt x="4162" y="555"/>
                    </a:lnTo>
                    <a:lnTo>
                      <a:pt x="4159" y="565"/>
                    </a:lnTo>
                    <a:lnTo>
                      <a:pt x="4156" y="576"/>
                    </a:lnTo>
                    <a:lnTo>
                      <a:pt x="4153" y="588"/>
                    </a:lnTo>
                    <a:lnTo>
                      <a:pt x="4153" y="599"/>
                    </a:lnTo>
                    <a:lnTo>
                      <a:pt x="4147" y="609"/>
                    </a:lnTo>
                    <a:lnTo>
                      <a:pt x="4145" y="620"/>
                    </a:lnTo>
                    <a:lnTo>
                      <a:pt x="4139" y="631"/>
                    </a:lnTo>
                    <a:lnTo>
                      <a:pt x="4136" y="643"/>
                    </a:lnTo>
                    <a:lnTo>
                      <a:pt x="4130" y="652"/>
                    </a:lnTo>
                    <a:lnTo>
                      <a:pt x="4127" y="664"/>
                    </a:lnTo>
                    <a:lnTo>
                      <a:pt x="4121" y="675"/>
                    </a:lnTo>
                    <a:lnTo>
                      <a:pt x="4118" y="686"/>
                    </a:lnTo>
                    <a:lnTo>
                      <a:pt x="4110" y="705"/>
                    </a:lnTo>
                    <a:lnTo>
                      <a:pt x="4101" y="726"/>
                    </a:lnTo>
                    <a:lnTo>
                      <a:pt x="4095" y="736"/>
                    </a:lnTo>
                    <a:lnTo>
                      <a:pt x="4092" y="747"/>
                    </a:lnTo>
                    <a:lnTo>
                      <a:pt x="4089" y="759"/>
                    </a:lnTo>
                    <a:lnTo>
                      <a:pt x="4086" y="770"/>
                    </a:lnTo>
                    <a:lnTo>
                      <a:pt x="4078" y="789"/>
                    </a:lnTo>
                    <a:lnTo>
                      <a:pt x="4069" y="810"/>
                    </a:lnTo>
                    <a:lnTo>
                      <a:pt x="4063" y="820"/>
                    </a:lnTo>
                    <a:lnTo>
                      <a:pt x="4060" y="831"/>
                    </a:lnTo>
                    <a:lnTo>
                      <a:pt x="4057" y="842"/>
                    </a:lnTo>
                    <a:lnTo>
                      <a:pt x="4054" y="854"/>
                    </a:lnTo>
                    <a:lnTo>
                      <a:pt x="4046" y="873"/>
                    </a:lnTo>
                    <a:lnTo>
                      <a:pt x="4037" y="894"/>
                    </a:lnTo>
                    <a:lnTo>
                      <a:pt x="4031" y="903"/>
                    </a:lnTo>
                    <a:lnTo>
                      <a:pt x="4031" y="915"/>
                    </a:lnTo>
                    <a:lnTo>
                      <a:pt x="4025" y="924"/>
                    </a:lnTo>
                    <a:lnTo>
                      <a:pt x="4025" y="935"/>
                    </a:lnTo>
                    <a:lnTo>
                      <a:pt x="4020" y="945"/>
                    </a:lnTo>
                    <a:lnTo>
                      <a:pt x="4017" y="954"/>
                    </a:lnTo>
                    <a:lnTo>
                      <a:pt x="4014" y="966"/>
                    </a:lnTo>
                    <a:lnTo>
                      <a:pt x="4011" y="977"/>
                    </a:lnTo>
                    <a:lnTo>
                      <a:pt x="4008" y="987"/>
                    </a:lnTo>
                    <a:lnTo>
                      <a:pt x="4005" y="996"/>
                    </a:lnTo>
                    <a:lnTo>
                      <a:pt x="4005" y="1008"/>
                    </a:lnTo>
                    <a:lnTo>
                      <a:pt x="4005" y="1019"/>
                    </a:lnTo>
                    <a:lnTo>
                      <a:pt x="3999" y="1021"/>
                    </a:lnTo>
                    <a:lnTo>
                      <a:pt x="3991" y="1023"/>
                    </a:lnTo>
                    <a:lnTo>
                      <a:pt x="3985" y="1021"/>
                    </a:lnTo>
                    <a:lnTo>
                      <a:pt x="3982" y="1015"/>
                    </a:lnTo>
                    <a:lnTo>
                      <a:pt x="3982" y="890"/>
                    </a:lnTo>
                    <a:lnTo>
                      <a:pt x="3982" y="869"/>
                    </a:lnTo>
                    <a:lnTo>
                      <a:pt x="3985" y="850"/>
                    </a:lnTo>
                    <a:lnTo>
                      <a:pt x="3988" y="829"/>
                    </a:lnTo>
                    <a:lnTo>
                      <a:pt x="3991" y="810"/>
                    </a:lnTo>
                    <a:lnTo>
                      <a:pt x="3991" y="789"/>
                    </a:lnTo>
                    <a:lnTo>
                      <a:pt x="3993" y="770"/>
                    </a:lnTo>
                    <a:lnTo>
                      <a:pt x="3996" y="751"/>
                    </a:lnTo>
                    <a:lnTo>
                      <a:pt x="4002" y="732"/>
                    </a:lnTo>
                    <a:lnTo>
                      <a:pt x="4002" y="711"/>
                    </a:lnTo>
                    <a:lnTo>
                      <a:pt x="4008" y="692"/>
                    </a:lnTo>
                    <a:lnTo>
                      <a:pt x="4008" y="671"/>
                    </a:lnTo>
                    <a:lnTo>
                      <a:pt x="4014" y="652"/>
                    </a:lnTo>
                    <a:lnTo>
                      <a:pt x="4017" y="631"/>
                    </a:lnTo>
                    <a:lnTo>
                      <a:pt x="4020" y="612"/>
                    </a:lnTo>
                    <a:lnTo>
                      <a:pt x="4022" y="593"/>
                    </a:lnTo>
                    <a:lnTo>
                      <a:pt x="4028" y="574"/>
                    </a:lnTo>
                    <a:lnTo>
                      <a:pt x="4028" y="553"/>
                    </a:lnTo>
                    <a:lnTo>
                      <a:pt x="4034" y="534"/>
                    </a:lnTo>
                    <a:lnTo>
                      <a:pt x="4034" y="513"/>
                    </a:lnTo>
                    <a:lnTo>
                      <a:pt x="4040" y="494"/>
                    </a:lnTo>
                    <a:lnTo>
                      <a:pt x="4043" y="474"/>
                    </a:lnTo>
                    <a:lnTo>
                      <a:pt x="4046" y="455"/>
                    </a:lnTo>
                    <a:lnTo>
                      <a:pt x="4049" y="436"/>
                    </a:lnTo>
                    <a:lnTo>
                      <a:pt x="4054" y="417"/>
                    </a:lnTo>
                    <a:lnTo>
                      <a:pt x="4054" y="396"/>
                    </a:lnTo>
                    <a:lnTo>
                      <a:pt x="4060" y="377"/>
                    </a:lnTo>
                    <a:lnTo>
                      <a:pt x="4063" y="356"/>
                    </a:lnTo>
                    <a:lnTo>
                      <a:pt x="4069" y="337"/>
                    </a:lnTo>
                    <a:lnTo>
                      <a:pt x="4069" y="316"/>
                    </a:lnTo>
                    <a:lnTo>
                      <a:pt x="4075" y="297"/>
                    </a:lnTo>
                    <a:lnTo>
                      <a:pt x="4078" y="278"/>
                    </a:lnTo>
                    <a:lnTo>
                      <a:pt x="4084" y="259"/>
                    </a:lnTo>
                    <a:lnTo>
                      <a:pt x="4081" y="249"/>
                    </a:lnTo>
                    <a:lnTo>
                      <a:pt x="4078" y="244"/>
                    </a:lnTo>
                    <a:lnTo>
                      <a:pt x="4066" y="240"/>
                    </a:lnTo>
                    <a:lnTo>
                      <a:pt x="4049" y="242"/>
                    </a:lnTo>
                    <a:lnTo>
                      <a:pt x="4028" y="253"/>
                    </a:lnTo>
                    <a:lnTo>
                      <a:pt x="4017" y="270"/>
                    </a:lnTo>
                    <a:lnTo>
                      <a:pt x="4008" y="287"/>
                    </a:lnTo>
                    <a:lnTo>
                      <a:pt x="4005" y="306"/>
                    </a:lnTo>
                    <a:lnTo>
                      <a:pt x="3999" y="323"/>
                    </a:lnTo>
                    <a:lnTo>
                      <a:pt x="3996" y="342"/>
                    </a:lnTo>
                    <a:lnTo>
                      <a:pt x="3988" y="358"/>
                    </a:lnTo>
                    <a:lnTo>
                      <a:pt x="3979" y="375"/>
                    </a:lnTo>
                    <a:lnTo>
                      <a:pt x="3970" y="377"/>
                    </a:lnTo>
                    <a:lnTo>
                      <a:pt x="3964" y="377"/>
                    </a:lnTo>
                    <a:lnTo>
                      <a:pt x="3938" y="382"/>
                    </a:lnTo>
                    <a:lnTo>
                      <a:pt x="3924" y="394"/>
                    </a:lnTo>
                    <a:lnTo>
                      <a:pt x="3912" y="405"/>
                    </a:lnTo>
                    <a:lnTo>
                      <a:pt x="3906" y="420"/>
                    </a:lnTo>
                    <a:lnTo>
                      <a:pt x="3900" y="432"/>
                    </a:lnTo>
                    <a:lnTo>
                      <a:pt x="3900" y="447"/>
                    </a:lnTo>
                    <a:lnTo>
                      <a:pt x="3898" y="462"/>
                    </a:lnTo>
                    <a:lnTo>
                      <a:pt x="3895" y="477"/>
                    </a:lnTo>
                    <a:lnTo>
                      <a:pt x="3868" y="493"/>
                    </a:lnTo>
                    <a:lnTo>
                      <a:pt x="3874" y="293"/>
                    </a:lnTo>
                    <a:lnTo>
                      <a:pt x="3860" y="293"/>
                    </a:lnTo>
                    <a:lnTo>
                      <a:pt x="3848" y="297"/>
                    </a:lnTo>
                    <a:lnTo>
                      <a:pt x="3790" y="342"/>
                    </a:lnTo>
                    <a:lnTo>
                      <a:pt x="3770" y="342"/>
                    </a:lnTo>
                    <a:lnTo>
                      <a:pt x="3755" y="348"/>
                    </a:lnTo>
                    <a:lnTo>
                      <a:pt x="3743" y="352"/>
                    </a:lnTo>
                    <a:lnTo>
                      <a:pt x="3735" y="360"/>
                    </a:lnTo>
                    <a:lnTo>
                      <a:pt x="3714" y="375"/>
                    </a:lnTo>
                    <a:lnTo>
                      <a:pt x="3697" y="390"/>
                    </a:lnTo>
                    <a:lnTo>
                      <a:pt x="3679" y="474"/>
                    </a:lnTo>
                    <a:lnTo>
                      <a:pt x="3674" y="479"/>
                    </a:lnTo>
                    <a:lnTo>
                      <a:pt x="3662" y="485"/>
                    </a:lnTo>
                    <a:lnTo>
                      <a:pt x="3601" y="618"/>
                    </a:lnTo>
                    <a:lnTo>
                      <a:pt x="3575" y="618"/>
                    </a:lnTo>
                    <a:lnTo>
                      <a:pt x="3549" y="616"/>
                    </a:lnTo>
                    <a:lnTo>
                      <a:pt x="3546" y="609"/>
                    </a:lnTo>
                    <a:lnTo>
                      <a:pt x="3543" y="603"/>
                    </a:lnTo>
                    <a:lnTo>
                      <a:pt x="3537" y="599"/>
                    </a:lnTo>
                    <a:lnTo>
                      <a:pt x="3531" y="597"/>
                    </a:lnTo>
                    <a:lnTo>
                      <a:pt x="3508" y="597"/>
                    </a:lnTo>
                    <a:lnTo>
                      <a:pt x="3491" y="601"/>
                    </a:lnTo>
                    <a:lnTo>
                      <a:pt x="3473" y="607"/>
                    </a:lnTo>
                    <a:lnTo>
                      <a:pt x="3456" y="612"/>
                    </a:lnTo>
                    <a:lnTo>
                      <a:pt x="3438" y="626"/>
                    </a:lnTo>
                    <a:lnTo>
                      <a:pt x="3430" y="641"/>
                    </a:lnTo>
                    <a:lnTo>
                      <a:pt x="3424" y="656"/>
                    </a:lnTo>
                    <a:lnTo>
                      <a:pt x="3424" y="673"/>
                    </a:lnTo>
                    <a:lnTo>
                      <a:pt x="3418" y="688"/>
                    </a:lnTo>
                    <a:lnTo>
                      <a:pt x="3415" y="705"/>
                    </a:lnTo>
                    <a:lnTo>
                      <a:pt x="3403" y="719"/>
                    </a:lnTo>
                    <a:lnTo>
                      <a:pt x="3386" y="734"/>
                    </a:lnTo>
                    <a:lnTo>
                      <a:pt x="3380" y="749"/>
                    </a:lnTo>
                    <a:lnTo>
                      <a:pt x="3377" y="764"/>
                    </a:lnTo>
                    <a:lnTo>
                      <a:pt x="3374" y="780"/>
                    </a:lnTo>
                    <a:lnTo>
                      <a:pt x="3374" y="797"/>
                    </a:lnTo>
                    <a:lnTo>
                      <a:pt x="3371" y="812"/>
                    </a:lnTo>
                    <a:lnTo>
                      <a:pt x="3368" y="827"/>
                    </a:lnTo>
                    <a:lnTo>
                      <a:pt x="3366" y="842"/>
                    </a:lnTo>
                    <a:lnTo>
                      <a:pt x="3366" y="859"/>
                    </a:lnTo>
                    <a:lnTo>
                      <a:pt x="3363" y="875"/>
                    </a:lnTo>
                    <a:lnTo>
                      <a:pt x="3363" y="890"/>
                    </a:lnTo>
                    <a:lnTo>
                      <a:pt x="3360" y="905"/>
                    </a:lnTo>
                    <a:lnTo>
                      <a:pt x="3360" y="922"/>
                    </a:lnTo>
                    <a:lnTo>
                      <a:pt x="3357" y="937"/>
                    </a:lnTo>
                    <a:lnTo>
                      <a:pt x="3357" y="954"/>
                    </a:lnTo>
                    <a:lnTo>
                      <a:pt x="3357" y="970"/>
                    </a:lnTo>
                    <a:lnTo>
                      <a:pt x="3357" y="987"/>
                    </a:lnTo>
                    <a:lnTo>
                      <a:pt x="3354" y="1002"/>
                    </a:lnTo>
                    <a:lnTo>
                      <a:pt x="3354" y="1017"/>
                    </a:lnTo>
                    <a:lnTo>
                      <a:pt x="3351" y="1032"/>
                    </a:lnTo>
                    <a:lnTo>
                      <a:pt x="3351" y="1050"/>
                    </a:lnTo>
                    <a:lnTo>
                      <a:pt x="3348" y="1065"/>
                    </a:lnTo>
                    <a:lnTo>
                      <a:pt x="3348" y="1082"/>
                    </a:lnTo>
                    <a:lnTo>
                      <a:pt x="3348" y="1097"/>
                    </a:lnTo>
                    <a:lnTo>
                      <a:pt x="3348" y="1114"/>
                    </a:lnTo>
                    <a:lnTo>
                      <a:pt x="3345" y="1129"/>
                    </a:lnTo>
                    <a:lnTo>
                      <a:pt x="3345" y="1145"/>
                    </a:lnTo>
                    <a:lnTo>
                      <a:pt x="3345" y="1162"/>
                    </a:lnTo>
                    <a:lnTo>
                      <a:pt x="3345" y="1179"/>
                    </a:lnTo>
                    <a:lnTo>
                      <a:pt x="3342" y="1194"/>
                    </a:lnTo>
                    <a:lnTo>
                      <a:pt x="3342" y="1209"/>
                    </a:lnTo>
                    <a:lnTo>
                      <a:pt x="3342" y="1226"/>
                    </a:lnTo>
                    <a:lnTo>
                      <a:pt x="3342" y="1243"/>
                    </a:lnTo>
                    <a:lnTo>
                      <a:pt x="3339" y="1259"/>
                    </a:lnTo>
                    <a:lnTo>
                      <a:pt x="3337" y="1274"/>
                    </a:lnTo>
                    <a:lnTo>
                      <a:pt x="3334" y="1289"/>
                    </a:lnTo>
                    <a:lnTo>
                      <a:pt x="3334" y="1306"/>
                    </a:lnTo>
                    <a:lnTo>
                      <a:pt x="3331" y="1321"/>
                    </a:lnTo>
                    <a:lnTo>
                      <a:pt x="3331" y="1337"/>
                    </a:lnTo>
                    <a:lnTo>
                      <a:pt x="3328" y="1352"/>
                    </a:lnTo>
                    <a:lnTo>
                      <a:pt x="3328" y="1369"/>
                    </a:lnTo>
                    <a:lnTo>
                      <a:pt x="3325" y="1384"/>
                    </a:lnTo>
                    <a:lnTo>
                      <a:pt x="3322" y="1399"/>
                    </a:lnTo>
                    <a:lnTo>
                      <a:pt x="3319" y="1414"/>
                    </a:lnTo>
                    <a:lnTo>
                      <a:pt x="3319" y="1432"/>
                    </a:lnTo>
                    <a:lnTo>
                      <a:pt x="3316" y="1447"/>
                    </a:lnTo>
                    <a:lnTo>
                      <a:pt x="3316" y="1464"/>
                    </a:lnTo>
                    <a:lnTo>
                      <a:pt x="3313" y="1479"/>
                    </a:lnTo>
                    <a:lnTo>
                      <a:pt x="3313" y="1496"/>
                    </a:lnTo>
                    <a:lnTo>
                      <a:pt x="3307" y="1511"/>
                    </a:lnTo>
                    <a:lnTo>
                      <a:pt x="3305" y="1527"/>
                    </a:lnTo>
                    <a:lnTo>
                      <a:pt x="3302" y="1542"/>
                    </a:lnTo>
                    <a:lnTo>
                      <a:pt x="3299" y="1559"/>
                    </a:lnTo>
                    <a:lnTo>
                      <a:pt x="3293" y="1574"/>
                    </a:lnTo>
                    <a:lnTo>
                      <a:pt x="3293" y="1591"/>
                    </a:lnTo>
                    <a:lnTo>
                      <a:pt x="3287" y="1606"/>
                    </a:lnTo>
                    <a:lnTo>
                      <a:pt x="3287" y="1624"/>
                    </a:lnTo>
                    <a:lnTo>
                      <a:pt x="3281" y="1639"/>
                    </a:lnTo>
                    <a:lnTo>
                      <a:pt x="3278" y="1654"/>
                    </a:lnTo>
                    <a:lnTo>
                      <a:pt x="3273" y="1669"/>
                    </a:lnTo>
                    <a:lnTo>
                      <a:pt x="3270" y="1686"/>
                    </a:lnTo>
                    <a:lnTo>
                      <a:pt x="3264" y="1701"/>
                    </a:lnTo>
                    <a:lnTo>
                      <a:pt x="3261" y="1719"/>
                    </a:lnTo>
                    <a:lnTo>
                      <a:pt x="3258" y="1734"/>
                    </a:lnTo>
                    <a:lnTo>
                      <a:pt x="3255" y="1751"/>
                    </a:lnTo>
                    <a:lnTo>
                      <a:pt x="3243" y="1751"/>
                    </a:lnTo>
                    <a:lnTo>
                      <a:pt x="3238" y="1751"/>
                    </a:lnTo>
                    <a:lnTo>
                      <a:pt x="3223" y="1736"/>
                    </a:lnTo>
                    <a:lnTo>
                      <a:pt x="3217" y="1720"/>
                    </a:lnTo>
                    <a:lnTo>
                      <a:pt x="3212" y="1705"/>
                    </a:lnTo>
                    <a:lnTo>
                      <a:pt x="3212" y="1690"/>
                    </a:lnTo>
                    <a:lnTo>
                      <a:pt x="3209" y="1673"/>
                    </a:lnTo>
                    <a:lnTo>
                      <a:pt x="3206" y="1658"/>
                    </a:lnTo>
                    <a:lnTo>
                      <a:pt x="3203" y="1643"/>
                    </a:lnTo>
                    <a:lnTo>
                      <a:pt x="3197" y="1629"/>
                    </a:lnTo>
                    <a:lnTo>
                      <a:pt x="3200" y="1618"/>
                    </a:lnTo>
                    <a:lnTo>
                      <a:pt x="3203" y="1606"/>
                    </a:lnTo>
                    <a:lnTo>
                      <a:pt x="3206" y="1595"/>
                    </a:lnTo>
                    <a:lnTo>
                      <a:pt x="3209" y="1584"/>
                    </a:lnTo>
                    <a:lnTo>
                      <a:pt x="3209" y="1572"/>
                    </a:lnTo>
                    <a:lnTo>
                      <a:pt x="3212" y="1561"/>
                    </a:lnTo>
                    <a:lnTo>
                      <a:pt x="3214" y="1549"/>
                    </a:lnTo>
                    <a:lnTo>
                      <a:pt x="3217" y="1538"/>
                    </a:lnTo>
                    <a:lnTo>
                      <a:pt x="3217" y="1527"/>
                    </a:lnTo>
                    <a:lnTo>
                      <a:pt x="3217" y="1515"/>
                    </a:lnTo>
                    <a:lnTo>
                      <a:pt x="3217" y="1504"/>
                    </a:lnTo>
                    <a:lnTo>
                      <a:pt x="3217" y="1494"/>
                    </a:lnTo>
                    <a:lnTo>
                      <a:pt x="3217" y="1473"/>
                    </a:lnTo>
                    <a:lnTo>
                      <a:pt x="3220" y="1454"/>
                    </a:lnTo>
                    <a:lnTo>
                      <a:pt x="3220" y="1435"/>
                    </a:lnTo>
                    <a:lnTo>
                      <a:pt x="3223" y="1416"/>
                    </a:lnTo>
                    <a:lnTo>
                      <a:pt x="3226" y="1397"/>
                    </a:lnTo>
                    <a:lnTo>
                      <a:pt x="3229" y="1380"/>
                    </a:lnTo>
                    <a:lnTo>
                      <a:pt x="3232" y="1361"/>
                    </a:lnTo>
                    <a:lnTo>
                      <a:pt x="3235" y="1344"/>
                    </a:lnTo>
                    <a:lnTo>
                      <a:pt x="3238" y="1327"/>
                    </a:lnTo>
                    <a:lnTo>
                      <a:pt x="3241" y="1310"/>
                    </a:lnTo>
                    <a:lnTo>
                      <a:pt x="3241" y="1291"/>
                    </a:lnTo>
                    <a:lnTo>
                      <a:pt x="3246" y="1274"/>
                    </a:lnTo>
                    <a:lnTo>
                      <a:pt x="3246" y="1257"/>
                    </a:lnTo>
                    <a:lnTo>
                      <a:pt x="3252" y="1240"/>
                    </a:lnTo>
                    <a:lnTo>
                      <a:pt x="3255" y="1221"/>
                    </a:lnTo>
                    <a:lnTo>
                      <a:pt x="3261" y="1203"/>
                    </a:lnTo>
                    <a:lnTo>
                      <a:pt x="3267" y="1186"/>
                    </a:lnTo>
                    <a:lnTo>
                      <a:pt x="3275" y="1169"/>
                    </a:lnTo>
                    <a:lnTo>
                      <a:pt x="3275" y="1158"/>
                    </a:lnTo>
                    <a:lnTo>
                      <a:pt x="3275" y="1146"/>
                    </a:lnTo>
                    <a:lnTo>
                      <a:pt x="3278" y="1137"/>
                    </a:lnTo>
                    <a:lnTo>
                      <a:pt x="3284" y="1127"/>
                    </a:lnTo>
                    <a:lnTo>
                      <a:pt x="3287" y="1116"/>
                    </a:lnTo>
                    <a:lnTo>
                      <a:pt x="3293" y="1105"/>
                    </a:lnTo>
                    <a:lnTo>
                      <a:pt x="3296" y="1095"/>
                    </a:lnTo>
                    <a:lnTo>
                      <a:pt x="3302" y="1086"/>
                    </a:lnTo>
                    <a:lnTo>
                      <a:pt x="3307" y="1065"/>
                    </a:lnTo>
                    <a:lnTo>
                      <a:pt x="3313" y="1046"/>
                    </a:lnTo>
                    <a:lnTo>
                      <a:pt x="3313" y="1025"/>
                    </a:lnTo>
                    <a:lnTo>
                      <a:pt x="3313" y="1006"/>
                    </a:lnTo>
                    <a:lnTo>
                      <a:pt x="3319" y="991"/>
                    </a:lnTo>
                    <a:lnTo>
                      <a:pt x="3325" y="979"/>
                    </a:lnTo>
                    <a:lnTo>
                      <a:pt x="3331" y="968"/>
                    </a:lnTo>
                    <a:lnTo>
                      <a:pt x="3334" y="958"/>
                    </a:lnTo>
                    <a:lnTo>
                      <a:pt x="3316" y="953"/>
                    </a:lnTo>
                    <a:lnTo>
                      <a:pt x="3296" y="954"/>
                    </a:lnTo>
                    <a:lnTo>
                      <a:pt x="3328" y="829"/>
                    </a:lnTo>
                    <a:lnTo>
                      <a:pt x="3310" y="840"/>
                    </a:lnTo>
                    <a:lnTo>
                      <a:pt x="3302" y="856"/>
                    </a:lnTo>
                    <a:lnTo>
                      <a:pt x="3293" y="873"/>
                    </a:lnTo>
                    <a:lnTo>
                      <a:pt x="3290" y="892"/>
                    </a:lnTo>
                    <a:lnTo>
                      <a:pt x="3287" y="911"/>
                    </a:lnTo>
                    <a:lnTo>
                      <a:pt x="3284" y="930"/>
                    </a:lnTo>
                    <a:lnTo>
                      <a:pt x="3275" y="949"/>
                    </a:lnTo>
                    <a:lnTo>
                      <a:pt x="3270" y="968"/>
                    </a:lnTo>
                    <a:lnTo>
                      <a:pt x="3264" y="979"/>
                    </a:lnTo>
                    <a:lnTo>
                      <a:pt x="3261" y="992"/>
                    </a:lnTo>
                    <a:lnTo>
                      <a:pt x="3255" y="1006"/>
                    </a:lnTo>
                    <a:lnTo>
                      <a:pt x="3252" y="1019"/>
                    </a:lnTo>
                    <a:lnTo>
                      <a:pt x="3246" y="1030"/>
                    </a:lnTo>
                    <a:lnTo>
                      <a:pt x="3243" y="1044"/>
                    </a:lnTo>
                    <a:lnTo>
                      <a:pt x="3238" y="1055"/>
                    </a:lnTo>
                    <a:lnTo>
                      <a:pt x="3238" y="1069"/>
                    </a:lnTo>
                    <a:lnTo>
                      <a:pt x="3229" y="1082"/>
                    </a:lnTo>
                    <a:lnTo>
                      <a:pt x="3226" y="1097"/>
                    </a:lnTo>
                    <a:lnTo>
                      <a:pt x="3217" y="1112"/>
                    </a:lnTo>
                    <a:lnTo>
                      <a:pt x="3214" y="1127"/>
                    </a:lnTo>
                    <a:lnTo>
                      <a:pt x="3209" y="1141"/>
                    </a:lnTo>
                    <a:lnTo>
                      <a:pt x="3206" y="1158"/>
                    </a:lnTo>
                    <a:lnTo>
                      <a:pt x="3200" y="1171"/>
                    </a:lnTo>
                    <a:lnTo>
                      <a:pt x="3197" y="1188"/>
                    </a:lnTo>
                    <a:lnTo>
                      <a:pt x="3191" y="1202"/>
                    </a:lnTo>
                    <a:lnTo>
                      <a:pt x="3188" y="1217"/>
                    </a:lnTo>
                    <a:lnTo>
                      <a:pt x="3182" y="1232"/>
                    </a:lnTo>
                    <a:lnTo>
                      <a:pt x="3182" y="1249"/>
                    </a:lnTo>
                    <a:lnTo>
                      <a:pt x="3177" y="1262"/>
                    </a:lnTo>
                    <a:lnTo>
                      <a:pt x="3174" y="1278"/>
                    </a:lnTo>
                    <a:lnTo>
                      <a:pt x="3168" y="1293"/>
                    </a:lnTo>
                    <a:lnTo>
                      <a:pt x="3168" y="1310"/>
                    </a:lnTo>
                    <a:lnTo>
                      <a:pt x="3162" y="1323"/>
                    </a:lnTo>
                    <a:lnTo>
                      <a:pt x="3159" y="1338"/>
                    </a:lnTo>
                    <a:lnTo>
                      <a:pt x="3153" y="1354"/>
                    </a:lnTo>
                    <a:lnTo>
                      <a:pt x="3150" y="1369"/>
                    </a:lnTo>
                    <a:lnTo>
                      <a:pt x="3145" y="1382"/>
                    </a:lnTo>
                    <a:lnTo>
                      <a:pt x="3142" y="1399"/>
                    </a:lnTo>
                    <a:lnTo>
                      <a:pt x="3139" y="1413"/>
                    </a:lnTo>
                    <a:lnTo>
                      <a:pt x="3136" y="1430"/>
                    </a:lnTo>
                    <a:lnTo>
                      <a:pt x="3130" y="1443"/>
                    </a:lnTo>
                    <a:lnTo>
                      <a:pt x="3124" y="1458"/>
                    </a:lnTo>
                    <a:lnTo>
                      <a:pt x="3118" y="1473"/>
                    </a:lnTo>
                    <a:lnTo>
                      <a:pt x="3116" y="1489"/>
                    </a:lnTo>
                    <a:lnTo>
                      <a:pt x="3110" y="1502"/>
                    </a:lnTo>
                    <a:lnTo>
                      <a:pt x="3104" y="1519"/>
                    </a:lnTo>
                    <a:lnTo>
                      <a:pt x="3098" y="1532"/>
                    </a:lnTo>
                    <a:lnTo>
                      <a:pt x="3095" y="1549"/>
                    </a:lnTo>
                    <a:lnTo>
                      <a:pt x="3084" y="1549"/>
                    </a:lnTo>
                    <a:lnTo>
                      <a:pt x="3072" y="1549"/>
                    </a:lnTo>
                    <a:lnTo>
                      <a:pt x="3063" y="1551"/>
                    </a:lnTo>
                    <a:lnTo>
                      <a:pt x="3057" y="1553"/>
                    </a:lnTo>
                    <a:lnTo>
                      <a:pt x="3025" y="1643"/>
                    </a:lnTo>
                    <a:lnTo>
                      <a:pt x="3017" y="1643"/>
                    </a:lnTo>
                    <a:lnTo>
                      <a:pt x="3008" y="1644"/>
                    </a:lnTo>
                    <a:lnTo>
                      <a:pt x="2999" y="1641"/>
                    </a:lnTo>
                    <a:lnTo>
                      <a:pt x="2994" y="1639"/>
                    </a:lnTo>
                    <a:lnTo>
                      <a:pt x="3002" y="1572"/>
                    </a:lnTo>
                    <a:lnTo>
                      <a:pt x="2994" y="1568"/>
                    </a:lnTo>
                    <a:lnTo>
                      <a:pt x="2988" y="1565"/>
                    </a:lnTo>
                    <a:lnTo>
                      <a:pt x="2991" y="1521"/>
                    </a:lnTo>
                    <a:lnTo>
                      <a:pt x="2985" y="1515"/>
                    </a:lnTo>
                    <a:lnTo>
                      <a:pt x="2976" y="1511"/>
                    </a:lnTo>
                    <a:lnTo>
                      <a:pt x="3017" y="1310"/>
                    </a:lnTo>
                    <a:lnTo>
                      <a:pt x="3008" y="1306"/>
                    </a:lnTo>
                    <a:lnTo>
                      <a:pt x="3002" y="1302"/>
                    </a:lnTo>
                    <a:lnTo>
                      <a:pt x="3002" y="1236"/>
                    </a:lnTo>
                    <a:lnTo>
                      <a:pt x="2985" y="1241"/>
                    </a:lnTo>
                    <a:lnTo>
                      <a:pt x="2979" y="1255"/>
                    </a:lnTo>
                    <a:lnTo>
                      <a:pt x="2967" y="1268"/>
                    </a:lnTo>
                    <a:lnTo>
                      <a:pt x="2956" y="1281"/>
                    </a:lnTo>
                    <a:lnTo>
                      <a:pt x="2947" y="1298"/>
                    </a:lnTo>
                    <a:lnTo>
                      <a:pt x="2941" y="1319"/>
                    </a:lnTo>
                    <a:lnTo>
                      <a:pt x="2935" y="1337"/>
                    </a:lnTo>
                    <a:lnTo>
                      <a:pt x="2932" y="1357"/>
                    </a:lnTo>
                    <a:lnTo>
                      <a:pt x="2927" y="1376"/>
                    </a:lnTo>
                    <a:lnTo>
                      <a:pt x="2924" y="1395"/>
                    </a:lnTo>
                    <a:lnTo>
                      <a:pt x="2921" y="1414"/>
                    </a:lnTo>
                    <a:lnTo>
                      <a:pt x="2921" y="1435"/>
                    </a:lnTo>
                    <a:lnTo>
                      <a:pt x="2918" y="1452"/>
                    </a:lnTo>
                    <a:lnTo>
                      <a:pt x="2918" y="1471"/>
                    </a:lnTo>
                    <a:lnTo>
                      <a:pt x="2918" y="1490"/>
                    </a:lnTo>
                    <a:lnTo>
                      <a:pt x="2918" y="1511"/>
                    </a:lnTo>
                    <a:lnTo>
                      <a:pt x="2918" y="1528"/>
                    </a:lnTo>
                    <a:lnTo>
                      <a:pt x="2918" y="1547"/>
                    </a:lnTo>
                    <a:lnTo>
                      <a:pt x="2918" y="1567"/>
                    </a:lnTo>
                    <a:lnTo>
                      <a:pt x="2921" y="1587"/>
                    </a:lnTo>
                    <a:lnTo>
                      <a:pt x="2895" y="1650"/>
                    </a:lnTo>
                    <a:lnTo>
                      <a:pt x="2886" y="1652"/>
                    </a:lnTo>
                    <a:lnTo>
                      <a:pt x="2880" y="1658"/>
                    </a:lnTo>
                    <a:lnTo>
                      <a:pt x="2848" y="1743"/>
                    </a:lnTo>
                    <a:lnTo>
                      <a:pt x="2781" y="1734"/>
                    </a:lnTo>
                    <a:lnTo>
                      <a:pt x="2770" y="1719"/>
                    </a:lnTo>
                    <a:lnTo>
                      <a:pt x="2761" y="1717"/>
                    </a:lnTo>
                    <a:lnTo>
                      <a:pt x="2752" y="1717"/>
                    </a:lnTo>
                    <a:lnTo>
                      <a:pt x="2781" y="1576"/>
                    </a:lnTo>
                    <a:lnTo>
                      <a:pt x="2773" y="1586"/>
                    </a:lnTo>
                    <a:lnTo>
                      <a:pt x="2767" y="1597"/>
                    </a:lnTo>
                    <a:lnTo>
                      <a:pt x="2761" y="1608"/>
                    </a:lnTo>
                    <a:lnTo>
                      <a:pt x="2758" y="1620"/>
                    </a:lnTo>
                    <a:lnTo>
                      <a:pt x="2752" y="1631"/>
                    </a:lnTo>
                    <a:lnTo>
                      <a:pt x="2749" y="1644"/>
                    </a:lnTo>
                    <a:lnTo>
                      <a:pt x="2744" y="1656"/>
                    </a:lnTo>
                    <a:lnTo>
                      <a:pt x="2744" y="1669"/>
                    </a:lnTo>
                    <a:lnTo>
                      <a:pt x="2738" y="1681"/>
                    </a:lnTo>
                    <a:lnTo>
                      <a:pt x="2738" y="1694"/>
                    </a:lnTo>
                    <a:lnTo>
                      <a:pt x="2732" y="1707"/>
                    </a:lnTo>
                    <a:lnTo>
                      <a:pt x="2732" y="1720"/>
                    </a:lnTo>
                    <a:lnTo>
                      <a:pt x="2726" y="1732"/>
                    </a:lnTo>
                    <a:lnTo>
                      <a:pt x="2723" y="1745"/>
                    </a:lnTo>
                    <a:lnTo>
                      <a:pt x="2717" y="1758"/>
                    </a:lnTo>
                    <a:lnTo>
                      <a:pt x="2714" y="1772"/>
                    </a:lnTo>
                    <a:lnTo>
                      <a:pt x="2714" y="1789"/>
                    </a:lnTo>
                    <a:lnTo>
                      <a:pt x="2717" y="1806"/>
                    </a:lnTo>
                    <a:lnTo>
                      <a:pt x="2714" y="1823"/>
                    </a:lnTo>
                    <a:lnTo>
                      <a:pt x="2714" y="1842"/>
                    </a:lnTo>
                    <a:lnTo>
                      <a:pt x="2709" y="1859"/>
                    </a:lnTo>
                    <a:lnTo>
                      <a:pt x="2703" y="1876"/>
                    </a:lnTo>
                    <a:lnTo>
                      <a:pt x="2697" y="1893"/>
                    </a:lnTo>
                    <a:lnTo>
                      <a:pt x="2694" y="1912"/>
                    </a:lnTo>
                    <a:lnTo>
                      <a:pt x="2685" y="1928"/>
                    </a:lnTo>
                    <a:lnTo>
                      <a:pt x="2680" y="1945"/>
                    </a:lnTo>
                    <a:lnTo>
                      <a:pt x="2674" y="1962"/>
                    </a:lnTo>
                    <a:lnTo>
                      <a:pt x="2671" y="1979"/>
                    </a:lnTo>
                    <a:lnTo>
                      <a:pt x="2665" y="1996"/>
                    </a:lnTo>
                    <a:lnTo>
                      <a:pt x="2662" y="2013"/>
                    </a:lnTo>
                    <a:lnTo>
                      <a:pt x="2662" y="2030"/>
                    </a:lnTo>
                    <a:lnTo>
                      <a:pt x="2665" y="2049"/>
                    </a:lnTo>
                    <a:lnTo>
                      <a:pt x="2674" y="2049"/>
                    </a:lnTo>
                    <a:lnTo>
                      <a:pt x="2685" y="2051"/>
                    </a:lnTo>
                    <a:lnTo>
                      <a:pt x="2665" y="2158"/>
                    </a:lnTo>
                    <a:lnTo>
                      <a:pt x="2540" y="2160"/>
                    </a:lnTo>
                    <a:lnTo>
                      <a:pt x="2534" y="2163"/>
                    </a:lnTo>
                    <a:lnTo>
                      <a:pt x="2537" y="2171"/>
                    </a:lnTo>
                    <a:lnTo>
                      <a:pt x="2592" y="2171"/>
                    </a:lnTo>
                    <a:lnTo>
                      <a:pt x="2616" y="2177"/>
                    </a:lnTo>
                    <a:lnTo>
                      <a:pt x="2636" y="2188"/>
                    </a:lnTo>
                    <a:lnTo>
                      <a:pt x="2648" y="2190"/>
                    </a:lnTo>
                    <a:lnTo>
                      <a:pt x="2662" y="2192"/>
                    </a:lnTo>
                    <a:lnTo>
                      <a:pt x="2656" y="2401"/>
                    </a:lnTo>
                    <a:lnTo>
                      <a:pt x="2651" y="2407"/>
                    </a:lnTo>
                    <a:lnTo>
                      <a:pt x="2642" y="2409"/>
                    </a:lnTo>
                    <a:lnTo>
                      <a:pt x="2621" y="2397"/>
                    </a:lnTo>
                    <a:lnTo>
                      <a:pt x="2607" y="2403"/>
                    </a:lnTo>
                    <a:lnTo>
                      <a:pt x="2595" y="2412"/>
                    </a:lnTo>
                    <a:lnTo>
                      <a:pt x="2589" y="2312"/>
                    </a:lnTo>
                    <a:lnTo>
                      <a:pt x="2572" y="2323"/>
                    </a:lnTo>
                    <a:lnTo>
                      <a:pt x="2563" y="2338"/>
                    </a:lnTo>
                    <a:lnTo>
                      <a:pt x="2563" y="2355"/>
                    </a:lnTo>
                    <a:lnTo>
                      <a:pt x="2566" y="2374"/>
                    </a:lnTo>
                    <a:lnTo>
                      <a:pt x="2566" y="2391"/>
                    </a:lnTo>
                    <a:lnTo>
                      <a:pt x="2569" y="2409"/>
                    </a:lnTo>
                    <a:lnTo>
                      <a:pt x="2563" y="2426"/>
                    </a:lnTo>
                    <a:lnTo>
                      <a:pt x="2555" y="2443"/>
                    </a:lnTo>
                    <a:lnTo>
                      <a:pt x="2540" y="2439"/>
                    </a:lnTo>
                    <a:lnTo>
                      <a:pt x="2534" y="2435"/>
                    </a:lnTo>
                    <a:lnTo>
                      <a:pt x="2528" y="2426"/>
                    </a:lnTo>
                    <a:lnTo>
                      <a:pt x="2523" y="2422"/>
                    </a:lnTo>
                    <a:lnTo>
                      <a:pt x="2523" y="2409"/>
                    </a:lnTo>
                    <a:lnTo>
                      <a:pt x="2523" y="2397"/>
                    </a:lnTo>
                    <a:lnTo>
                      <a:pt x="2526" y="2386"/>
                    </a:lnTo>
                    <a:lnTo>
                      <a:pt x="2528" y="2374"/>
                    </a:lnTo>
                    <a:lnTo>
                      <a:pt x="2528" y="2363"/>
                    </a:lnTo>
                    <a:lnTo>
                      <a:pt x="2531" y="2352"/>
                    </a:lnTo>
                    <a:lnTo>
                      <a:pt x="2531" y="2340"/>
                    </a:lnTo>
                    <a:lnTo>
                      <a:pt x="2531" y="2331"/>
                    </a:lnTo>
                    <a:lnTo>
                      <a:pt x="2526" y="2325"/>
                    </a:lnTo>
                    <a:lnTo>
                      <a:pt x="2517" y="2325"/>
                    </a:lnTo>
                    <a:lnTo>
                      <a:pt x="2502" y="2409"/>
                    </a:lnTo>
                    <a:lnTo>
                      <a:pt x="2496" y="2414"/>
                    </a:lnTo>
                    <a:lnTo>
                      <a:pt x="2485" y="2416"/>
                    </a:lnTo>
                    <a:lnTo>
                      <a:pt x="2479" y="2405"/>
                    </a:lnTo>
                    <a:lnTo>
                      <a:pt x="2479" y="2391"/>
                    </a:lnTo>
                    <a:lnTo>
                      <a:pt x="2470" y="2388"/>
                    </a:lnTo>
                    <a:lnTo>
                      <a:pt x="2459" y="2384"/>
                    </a:lnTo>
                    <a:lnTo>
                      <a:pt x="2456" y="2327"/>
                    </a:lnTo>
                    <a:lnTo>
                      <a:pt x="2444" y="2319"/>
                    </a:lnTo>
                    <a:lnTo>
                      <a:pt x="2424" y="2319"/>
                    </a:lnTo>
                    <a:lnTo>
                      <a:pt x="2377" y="2485"/>
                    </a:lnTo>
                    <a:lnTo>
                      <a:pt x="2334" y="2353"/>
                    </a:lnTo>
                    <a:lnTo>
                      <a:pt x="2322" y="2399"/>
                    </a:lnTo>
                    <a:lnTo>
                      <a:pt x="2287" y="2412"/>
                    </a:lnTo>
                    <a:lnTo>
                      <a:pt x="2267" y="2407"/>
                    </a:lnTo>
                    <a:lnTo>
                      <a:pt x="2252" y="2397"/>
                    </a:lnTo>
                    <a:lnTo>
                      <a:pt x="2252" y="2363"/>
                    </a:lnTo>
                    <a:lnTo>
                      <a:pt x="2258" y="2353"/>
                    </a:lnTo>
                    <a:lnTo>
                      <a:pt x="2276" y="2350"/>
                    </a:lnTo>
                    <a:lnTo>
                      <a:pt x="2296" y="2182"/>
                    </a:lnTo>
                    <a:lnTo>
                      <a:pt x="2305" y="2179"/>
                    </a:lnTo>
                    <a:lnTo>
                      <a:pt x="2316" y="2177"/>
                    </a:lnTo>
                    <a:lnTo>
                      <a:pt x="2328" y="2169"/>
                    </a:lnTo>
                    <a:lnTo>
                      <a:pt x="2334" y="2160"/>
                    </a:lnTo>
                    <a:lnTo>
                      <a:pt x="2305" y="2114"/>
                    </a:lnTo>
                    <a:lnTo>
                      <a:pt x="2287" y="2116"/>
                    </a:lnTo>
                    <a:lnTo>
                      <a:pt x="2273" y="2122"/>
                    </a:lnTo>
                    <a:lnTo>
                      <a:pt x="2261" y="2120"/>
                    </a:lnTo>
                    <a:lnTo>
                      <a:pt x="2255" y="2114"/>
                    </a:lnTo>
                    <a:lnTo>
                      <a:pt x="2255" y="2095"/>
                    </a:lnTo>
                    <a:lnTo>
                      <a:pt x="2258" y="2078"/>
                    </a:lnTo>
                    <a:lnTo>
                      <a:pt x="2258" y="2061"/>
                    </a:lnTo>
                    <a:lnTo>
                      <a:pt x="2258" y="2044"/>
                    </a:lnTo>
                    <a:lnTo>
                      <a:pt x="2252" y="2026"/>
                    </a:lnTo>
                    <a:lnTo>
                      <a:pt x="2249" y="2009"/>
                    </a:lnTo>
                    <a:lnTo>
                      <a:pt x="2241" y="1994"/>
                    </a:lnTo>
                    <a:lnTo>
                      <a:pt x="2232" y="1981"/>
                    </a:lnTo>
                    <a:lnTo>
                      <a:pt x="2217" y="1981"/>
                    </a:lnTo>
                    <a:lnTo>
                      <a:pt x="2203" y="1983"/>
                    </a:lnTo>
                    <a:lnTo>
                      <a:pt x="2142" y="1975"/>
                    </a:lnTo>
                    <a:lnTo>
                      <a:pt x="2121" y="1988"/>
                    </a:lnTo>
                    <a:lnTo>
                      <a:pt x="2116" y="2006"/>
                    </a:lnTo>
                    <a:lnTo>
                      <a:pt x="2113" y="2023"/>
                    </a:lnTo>
                    <a:lnTo>
                      <a:pt x="2116" y="2044"/>
                    </a:lnTo>
                    <a:lnTo>
                      <a:pt x="2113" y="2061"/>
                    </a:lnTo>
                    <a:lnTo>
                      <a:pt x="2113" y="2080"/>
                    </a:lnTo>
                    <a:lnTo>
                      <a:pt x="2101" y="2097"/>
                    </a:lnTo>
                    <a:lnTo>
                      <a:pt x="2084" y="2112"/>
                    </a:lnTo>
                    <a:lnTo>
                      <a:pt x="2043" y="2101"/>
                    </a:lnTo>
                    <a:lnTo>
                      <a:pt x="2043" y="2028"/>
                    </a:lnTo>
                    <a:lnTo>
                      <a:pt x="2031" y="2023"/>
                    </a:lnTo>
                    <a:lnTo>
                      <a:pt x="2020" y="2021"/>
                    </a:lnTo>
                    <a:lnTo>
                      <a:pt x="2014" y="1949"/>
                    </a:lnTo>
                    <a:lnTo>
                      <a:pt x="1999" y="1949"/>
                    </a:lnTo>
                    <a:lnTo>
                      <a:pt x="1996" y="1958"/>
                    </a:lnTo>
                    <a:lnTo>
                      <a:pt x="1994" y="1968"/>
                    </a:lnTo>
                    <a:lnTo>
                      <a:pt x="1985" y="1975"/>
                    </a:lnTo>
                    <a:lnTo>
                      <a:pt x="1976" y="1977"/>
                    </a:lnTo>
                    <a:lnTo>
                      <a:pt x="1970" y="1979"/>
                    </a:lnTo>
                    <a:lnTo>
                      <a:pt x="1959" y="2030"/>
                    </a:lnTo>
                    <a:lnTo>
                      <a:pt x="1944" y="2036"/>
                    </a:lnTo>
                    <a:lnTo>
                      <a:pt x="1930" y="2038"/>
                    </a:lnTo>
                    <a:lnTo>
                      <a:pt x="1909" y="2034"/>
                    </a:lnTo>
                    <a:lnTo>
                      <a:pt x="1892" y="2034"/>
                    </a:lnTo>
                    <a:lnTo>
                      <a:pt x="1874" y="2028"/>
                    </a:lnTo>
                    <a:lnTo>
                      <a:pt x="1857" y="2028"/>
                    </a:lnTo>
                    <a:lnTo>
                      <a:pt x="1842" y="2028"/>
                    </a:lnTo>
                    <a:lnTo>
                      <a:pt x="1831" y="2034"/>
                    </a:lnTo>
                    <a:lnTo>
                      <a:pt x="1819" y="2042"/>
                    </a:lnTo>
                    <a:lnTo>
                      <a:pt x="1825" y="2053"/>
                    </a:lnTo>
                    <a:lnTo>
                      <a:pt x="1834" y="2061"/>
                    </a:lnTo>
                    <a:lnTo>
                      <a:pt x="1848" y="2070"/>
                    </a:lnTo>
                    <a:lnTo>
                      <a:pt x="1860" y="2070"/>
                    </a:lnTo>
                    <a:lnTo>
                      <a:pt x="1874" y="2070"/>
                    </a:lnTo>
                    <a:lnTo>
                      <a:pt x="1918" y="2057"/>
                    </a:lnTo>
                    <a:lnTo>
                      <a:pt x="1953" y="2061"/>
                    </a:lnTo>
                    <a:lnTo>
                      <a:pt x="1947" y="2160"/>
                    </a:lnTo>
                    <a:lnTo>
                      <a:pt x="1938" y="2163"/>
                    </a:lnTo>
                    <a:lnTo>
                      <a:pt x="1924" y="2167"/>
                    </a:lnTo>
                    <a:lnTo>
                      <a:pt x="1918" y="2169"/>
                    </a:lnTo>
                    <a:lnTo>
                      <a:pt x="1915" y="2175"/>
                    </a:lnTo>
                    <a:lnTo>
                      <a:pt x="1898" y="2179"/>
                    </a:lnTo>
                    <a:lnTo>
                      <a:pt x="1880" y="2184"/>
                    </a:lnTo>
                    <a:lnTo>
                      <a:pt x="1857" y="2186"/>
                    </a:lnTo>
                    <a:lnTo>
                      <a:pt x="1840" y="2188"/>
                    </a:lnTo>
                    <a:lnTo>
                      <a:pt x="1819" y="2160"/>
                    </a:lnTo>
                    <a:lnTo>
                      <a:pt x="1799" y="2209"/>
                    </a:lnTo>
                    <a:lnTo>
                      <a:pt x="1767" y="2220"/>
                    </a:lnTo>
                    <a:lnTo>
                      <a:pt x="1784" y="2230"/>
                    </a:lnTo>
                    <a:lnTo>
                      <a:pt x="1808" y="2237"/>
                    </a:lnTo>
                    <a:lnTo>
                      <a:pt x="1819" y="2239"/>
                    </a:lnTo>
                    <a:lnTo>
                      <a:pt x="1831" y="2247"/>
                    </a:lnTo>
                    <a:lnTo>
                      <a:pt x="1825" y="2253"/>
                    </a:lnTo>
                    <a:lnTo>
                      <a:pt x="1822" y="2260"/>
                    </a:lnTo>
                    <a:lnTo>
                      <a:pt x="1828" y="2264"/>
                    </a:lnTo>
                    <a:lnTo>
                      <a:pt x="1840" y="2266"/>
                    </a:lnTo>
                    <a:lnTo>
                      <a:pt x="1854" y="2266"/>
                    </a:lnTo>
                    <a:lnTo>
                      <a:pt x="1869" y="2264"/>
                    </a:lnTo>
                    <a:lnTo>
                      <a:pt x="1895" y="2256"/>
                    </a:lnTo>
                    <a:lnTo>
                      <a:pt x="1921" y="2258"/>
                    </a:lnTo>
                    <a:lnTo>
                      <a:pt x="1909" y="2344"/>
                    </a:lnTo>
                    <a:lnTo>
                      <a:pt x="1895" y="2342"/>
                    </a:lnTo>
                    <a:lnTo>
                      <a:pt x="1883" y="2340"/>
                    </a:lnTo>
                    <a:lnTo>
                      <a:pt x="1857" y="2342"/>
                    </a:lnTo>
                    <a:lnTo>
                      <a:pt x="1831" y="2340"/>
                    </a:lnTo>
                    <a:lnTo>
                      <a:pt x="1822" y="2344"/>
                    </a:lnTo>
                    <a:lnTo>
                      <a:pt x="1813" y="2350"/>
                    </a:lnTo>
                    <a:lnTo>
                      <a:pt x="1802" y="2353"/>
                    </a:lnTo>
                    <a:lnTo>
                      <a:pt x="1799" y="2355"/>
                    </a:lnTo>
                    <a:lnTo>
                      <a:pt x="1808" y="2517"/>
                    </a:lnTo>
                    <a:lnTo>
                      <a:pt x="1799" y="2521"/>
                    </a:lnTo>
                    <a:lnTo>
                      <a:pt x="1781" y="2524"/>
                    </a:lnTo>
                    <a:lnTo>
                      <a:pt x="1773" y="2528"/>
                    </a:lnTo>
                    <a:lnTo>
                      <a:pt x="1767" y="2534"/>
                    </a:lnTo>
                    <a:lnTo>
                      <a:pt x="1706" y="2538"/>
                    </a:lnTo>
                    <a:lnTo>
                      <a:pt x="1691" y="2540"/>
                    </a:lnTo>
                    <a:lnTo>
                      <a:pt x="1685" y="2545"/>
                    </a:lnTo>
                    <a:lnTo>
                      <a:pt x="1677" y="2551"/>
                    </a:lnTo>
                    <a:lnTo>
                      <a:pt x="1665" y="2555"/>
                    </a:lnTo>
                    <a:lnTo>
                      <a:pt x="1653" y="2553"/>
                    </a:lnTo>
                    <a:lnTo>
                      <a:pt x="1648" y="2551"/>
                    </a:lnTo>
                    <a:lnTo>
                      <a:pt x="1636" y="2542"/>
                    </a:lnTo>
                    <a:lnTo>
                      <a:pt x="1630" y="2530"/>
                    </a:lnTo>
                    <a:lnTo>
                      <a:pt x="1627" y="2528"/>
                    </a:lnTo>
                    <a:lnTo>
                      <a:pt x="1619" y="2528"/>
                    </a:lnTo>
                    <a:lnTo>
                      <a:pt x="1607" y="2534"/>
                    </a:lnTo>
                    <a:lnTo>
                      <a:pt x="1595" y="2542"/>
                    </a:lnTo>
                    <a:lnTo>
                      <a:pt x="1584" y="2536"/>
                    </a:lnTo>
                    <a:lnTo>
                      <a:pt x="1578" y="2532"/>
                    </a:lnTo>
                    <a:lnTo>
                      <a:pt x="1569" y="2530"/>
                    </a:lnTo>
                    <a:lnTo>
                      <a:pt x="1560" y="2530"/>
                    </a:lnTo>
                    <a:lnTo>
                      <a:pt x="1584" y="2435"/>
                    </a:lnTo>
                    <a:lnTo>
                      <a:pt x="1566" y="2431"/>
                    </a:lnTo>
                    <a:lnTo>
                      <a:pt x="1546" y="2437"/>
                    </a:lnTo>
                    <a:lnTo>
                      <a:pt x="1502" y="2426"/>
                    </a:lnTo>
                    <a:lnTo>
                      <a:pt x="1476" y="2435"/>
                    </a:lnTo>
                    <a:lnTo>
                      <a:pt x="1462" y="2424"/>
                    </a:lnTo>
                    <a:lnTo>
                      <a:pt x="1453" y="2412"/>
                    </a:lnTo>
                    <a:lnTo>
                      <a:pt x="1374" y="2418"/>
                    </a:lnTo>
                    <a:lnTo>
                      <a:pt x="1313" y="2437"/>
                    </a:lnTo>
                    <a:lnTo>
                      <a:pt x="1296" y="2435"/>
                    </a:lnTo>
                    <a:lnTo>
                      <a:pt x="1287" y="2433"/>
                    </a:lnTo>
                    <a:lnTo>
                      <a:pt x="1279" y="2429"/>
                    </a:lnTo>
                    <a:lnTo>
                      <a:pt x="1270" y="2426"/>
                    </a:lnTo>
                    <a:lnTo>
                      <a:pt x="1247" y="2437"/>
                    </a:lnTo>
                    <a:lnTo>
                      <a:pt x="1223" y="2443"/>
                    </a:lnTo>
                    <a:lnTo>
                      <a:pt x="1212" y="2454"/>
                    </a:lnTo>
                    <a:lnTo>
                      <a:pt x="1200" y="2458"/>
                    </a:lnTo>
                    <a:lnTo>
                      <a:pt x="1186" y="2462"/>
                    </a:lnTo>
                    <a:lnTo>
                      <a:pt x="1168" y="2469"/>
                    </a:lnTo>
                    <a:lnTo>
                      <a:pt x="1162" y="2485"/>
                    </a:lnTo>
                    <a:lnTo>
                      <a:pt x="1165" y="2486"/>
                    </a:lnTo>
                    <a:lnTo>
                      <a:pt x="1171" y="2490"/>
                    </a:lnTo>
                    <a:lnTo>
                      <a:pt x="1203" y="2492"/>
                    </a:lnTo>
                    <a:lnTo>
                      <a:pt x="1209" y="2504"/>
                    </a:lnTo>
                    <a:lnTo>
                      <a:pt x="1217" y="2517"/>
                    </a:lnTo>
                    <a:lnTo>
                      <a:pt x="1220" y="2532"/>
                    </a:lnTo>
                    <a:lnTo>
                      <a:pt x="1226" y="2549"/>
                    </a:lnTo>
                    <a:lnTo>
                      <a:pt x="1229" y="2562"/>
                    </a:lnTo>
                    <a:lnTo>
                      <a:pt x="1238" y="2578"/>
                    </a:lnTo>
                    <a:lnTo>
                      <a:pt x="1249" y="2589"/>
                    </a:lnTo>
                    <a:lnTo>
                      <a:pt x="1273" y="2602"/>
                    </a:lnTo>
                    <a:lnTo>
                      <a:pt x="1284" y="2606"/>
                    </a:lnTo>
                    <a:lnTo>
                      <a:pt x="1290" y="2608"/>
                    </a:lnTo>
                    <a:lnTo>
                      <a:pt x="1299" y="2606"/>
                    </a:lnTo>
                    <a:lnTo>
                      <a:pt x="1308" y="2602"/>
                    </a:lnTo>
                    <a:lnTo>
                      <a:pt x="1340" y="2574"/>
                    </a:lnTo>
                    <a:lnTo>
                      <a:pt x="1383" y="2568"/>
                    </a:lnTo>
                    <a:lnTo>
                      <a:pt x="1401" y="2620"/>
                    </a:lnTo>
                    <a:lnTo>
                      <a:pt x="1389" y="2625"/>
                    </a:lnTo>
                    <a:lnTo>
                      <a:pt x="1369" y="2625"/>
                    </a:lnTo>
                    <a:lnTo>
                      <a:pt x="1360" y="2627"/>
                    </a:lnTo>
                    <a:lnTo>
                      <a:pt x="1351" y="2635"/>
                    </a:lnTo>
                    <a:lnTo>
                      <a:pt x="1337" y="2631"/>
                    </a:lnTo>
                    <a:lnTo>
                      <a:pt x="1325" y="2629"/>
                    </a:lnTo>
                    <a:lnTo>
                      <a:pt x="1310" y="2635"/>
                    </a:lnTo>
                    <a:lnTo>
                      <a:pt x="1302" y="2644"/>
                    </a:lnTo>
                    <a:lnTo>
                      <a:pt x="1287" y="2633"/>
                    </a:lnTo>
                    <a:lnTo>
                      <a:pt x="1276" y="2621"/>
                    </a:lnTo>
                    <a:lnTo>
                      <a:pt x="1258" y="2618"/>
                    </a:lnTo>
                    <a:lnTo>
                      <a:pt x="1244" y="2621"/>
                    </a:lnTo>
                    <a:lnTo>
                      <a:pt x="1223" y="2625"/>
                    </a:lnTo>
                    <a:lnTo>
                      <a:pt x="1206" y="2629"/>
                    </a:lnTo>
                    <a:lnTo>
                      <a:pt x="1171" y="2620"/>
                    </a:lnTo>
                    <a:lnTo>
                      <a:pt x="1159" y="2621"/>
                    </a:lnTo>
                    <a:lnTo>
                      <a:pt x="1154" y="2629"/>
                    </a:lnTo>
                    <a:lnTo>
                      <a:pt x="1133" y="2633"/>
                    </a:lnTo>
                    <a:lnTo>
                      <a:pt x="1113" y="2639"/>
                    </a:lnTo>
                    <a:lnTo>
                      <a:pt x="1092" y="2642"/>
                    </a:lnTo>
                    <a:lnTo>
                      <a:pt x="1069" y="2648"/>
                    </a:lnTo>
                    <a:lnTo>
                      <a:pt x="1061" y="2646"/>
                    </a:lnTo>
                    <a:lnTo>
                      <a:pt x="1052" y="2646"/>
                    </a:lnTo>
                    <a:lnTo>
                      <a:pt x="1037" y="2639"/>
                    </a:lnTo>
                    <a:lnTo>
                      <a:pt x="1023" y="2629"/>
                    </a:lnTo>
                    <a:lnTo>
                      <a:pt x="1008" y="2631"/>
                    </a:lnTo>
                    <a:lnTo>
                      <a:pt x="999" y="2637"/>
                    </a:lnTo>
                    <a:lnTo>
                      <a:pt x="976" y="2640"/>
                    </a:lnTo>
                    <a:lnTo>
                      <a:pt x="959" y="2650"/>
                    </a:lnTo>
                    <a:lnTo>
                      <a:pt x="813" y="2661"/>
                    </a:lnTo>
                    <a:lnTo>
                      <a:pt x="796" y="2669"/>
                    </a:lnTo>
                    <a:lnTo>
                      <a:pt x="781" y="2684"/>
                    </a:lnTo>
                    <a:lnTo>
                      <a:pt x="720" y="2669"/>
                    </a:lnTo>
                    <a:lnTo>
                      <a:pt x="712" y="2671"/>
                    </a:lnTo>
                    <a:lnTo>
                      <a:pt x="706" y="2675"/>
                    </a:lnTo>
                    <a:lnTo>
                      <a:pt x="697" y="2684"/>
                    </a:lnTo>
                    <a:lnTo>
                      <a:pt x="697" y="2697"/>
                    </a:lnTo>
                    <a:lnTo>
                      <a:pt x="700" y="2701"/>
                    </a:lnTo>
                    <a:lnTo>
                      <a:pt x="709" y="2703"/>
                    </a:lnTo>
                    <a:lnTo>
                      <a:pt x="723" y="2701"/>
                    </a:lnTo>
                    <a:lnTo>
                      <a:pt x="738" y="2701"/>
                    </a:lnTo>
                    <a:lnTo>
                      <a:pt x="747" y="2705"/>
                    </a:lnTo>
                    <a:lnTo>
                      <a:pt x="758" y="2711"/>
                    </a:lnTo>
                    <a:lnTo>
                      <a:pt x="781" y="2716"/>
                    </a:lnTo>
                    <a:lnTo>
                      <a:pt x="802" y="2728"/>
                    </a:lnTo>
                    <a:lnTo>
                      <a:pt x="805" y="2726"/>
                    </a:lnTo>
                    <a:lnTo>
                      <a:pt x="816" y="2726"/>
                    </a:lnTo>
                    <a:lnTo>
                      <a:pt x="828" y="2716"/>
                    </a:lnTo>
                    <a:lnTo>
                      <a:pt x="837" y="2707"/>
                    </a:lnTo>
                    <a:lnTo>
                      <a:pt x="866" y="2701"/>
                    </a:lnTo>
                    <a:lnTo>
                      <a:pt x="898" y="2707"/>
                    </a:lnTo>
                    <a:lnTo>
                      <a:pt x="912" y="2711"/>
                    </a:lnTo>
                    <a:lnTo>
                      <a:pt x="927" y="2715"/>
                    </a:lnTo>
                    <a:lnTo>
                      <a:pt x="944" y="2718"/>
                    </a:lnTo>
                    <a:lnTo>
                      <a:pt x="962" y="2722"/>
                    </a:lnTo>
                    <a:lnTo>
                      <a:pt x="979" y="2726"/>
                    </a:lnTo>
                    <a:lnTo>
                      <a:pt x="1002" y="2728"/>
                    </a:lnTo>
                    <a:lnTo>
                      <a:pt x="1020" y="2728"/>
                    </a:lnTo>
                    <a:lnTo>
                      <a:pt x="1043" y="2730"/>
                    </a:lnTo>
                    <a:lnTo>
                      <a:pt x="1061" y="2728"/>
                    </a:lnTo>
                    <a:lnTo>
                      <a:pt x="1084" y="2730"/>
                    </a:lnTo>
                    <a:lnTo>
                      <a:pt x="1101" y="2730"/>
                    </a:lnTo>
                    <a:lnTo>
                      <a:pt x="1124" y="2735"/>
                    </a:lnTo>
                    <a:lnTo>
                      <a:pt x="1165" y="2718"/>
                    </a:lnTo>
                    <a:lnTo>
                      <a:pt x="1183" y="2720"/>
                    </a:lnTo>
                    <a:lnTo>
                      <a:pt x="1206" y="2722"/>
                    </a:lnTo>
                    <a:lnTo>
                      <a:pt x="1226" y="2720"/>
                    </a:lnTo>
                    <a:lnTo>
                      <a:pt x="1252" y="2718"/>
                    </a:lnTo>
                    <a:lnTo>
                      <a:pt x="1273" y="2716"/>
                    </a:lnTo>
                    <a:lnTo>
                      <a:pt x="1293" y="2718"/>
                    </a:lnTo>
                    <a:lnTo>
                      <a:pt x="1310" y="2720"/>
                    </a:lnTo>
                    <a:lnTo>
                      <a:pt x="1331" y="2730"/>
                    </a:lnTo>
                    <a:lnTo>
                      <a:pt x="1331" y="2747"/>
                    </a:lnTo>
                    <a:lnTo>
                      <a:pt x="1310" y="2753"/>
                    </a:lnTo>
                    <a:lnTo>
                      <a:pt x="1287" y="2754"/>
                    </a:lnTo>
                    <a:lnTo>
                      <a:pt x="1267" y="2753"/>
                    </a:lnTo>
                    <a:lnTo>
                      <a:pt x="1247" y="2756"/>
                    </a:lnTo>
                    <a:lnTo>
                      <a:pt x="1238" y="2753"/>
                    </a:lnTo>
                    <a:lnTo>
                      <a:pt x="1229" y="2749"/>
                    </a:lnTo>
                    <a:lnTo>
                      <a:pt x="1180" y="2749"/>
                    </a:lnTo>
                    <a:lnTo>
                      <a:pt x="1145" y="2781"/>
                    </a:lnTo>
                    <a:lnTo>
                      <a:pt x="1078" y="2781"/>
                    </a:lnTo>
                    <a:lnTo>
                      <a:pt x="1069" y="2787"/>
                    </a:lnTo>
                    <a:lnTo>
                      <a:pt x="1061" y="2794"/>
                    </a:lnTo>
                    <a:lnTo>
                      <a:pt x="1049" y="2798"/>
                    </a:lnTo>
                    <a:lnTo>
                      <a:pt x="1034" y="2804"/>
                    </a:lnTo>
                    <a:lnTo>
                      <a:pt x="1026" y="2802"/>
                    </a:lnTo>
                    <a:lnTo>
                      <a:pt x="1017" y="2802"/>
                    </a:lnTo>
                    <a:lnTo>
                      <a:pt x="1005" y="2804"/>
                    </a:lnTo>
                    <a:lnTo>
                      <a:pt x="994" y="2811"/>
                    </a:lnTo>
                    <a:lnTo>
                      <a:pt x="950" y="2804"/>
                    </a:lnTo>
                    <a:lnTo>
                      <a:pt x="936" y="2806"/>
                    </a:lnTo>
                    <a:lnTo>
                      <a:pt x="924" y="2811"/>
                    </a:lnTo>
                    <a:lnTo>
                      <a:pt x="857" y="2806"/>
                    </a:lnTo>
                    <a:lnTo>
                      <a:pt x="720" y="2832"/>
                    </a:lnTo>
                    <a:lnTo>
                      <a:pt x="709" y="2832"/>
                    </a:lnTo>
                    <a:lnTo>
                      <a:pt x="709" y="2840"/>
                    </a:lnTo>
                    <a:lnTo>
                      <a:pt x="758" y="2865"/>
                    </a:lnTo>
                    <a:lnTo>
                      <a:pt x="747" y="2869"/>
                    </a:lnTo>
                    <a:lnTo>
                      <a:pt x="732" y="2869"/>
                    </a:lnTo>
                    <a:lnTo>
                      <a:pt x="715" y="2867"/>
                    </a:lnTo>
                    <a:lnTo>
                      <a:pt x="706" y="2865"/>
                    </a:lnTo>
                    <a:lnTo>
                      <a:pt x="691" y="2859"/>
                    </a:lnTo>
                    <a:lnTo>
                      <a:pt x="688" y="2859"/>
                    </a:lnTo>
                    <a:lnTo>
                      <a:pt x="668" y="2825"/>
                    </a:lnTo>
                    <a:lnTo>
                      <a:pt x="645" y="2827"/>
                    </a:lnTo>
                    <a:lnTo>
                      <a:pt x="627" y="2834"/>
                    </a:lnTo>
                    <a:lnTo>
                      <a:pt x="607" y="2842"/>
                    </a:lnTo>
                    <a:lnTo>
                      <a:pt x="584" y="2846"/>
                    </a:lnTo>
                    <a:lnTo>
                      <a:pt x="575" y="2844"/>
                    </a:lnTo>
                    <a:lnTo>
                      <a:pt x="566" y="2842"/>
                    </a:lnTo>
                    <a:lnTo>
                      <a:pt x="558" y="2842"/>
                    </a:lnTo>
                    <a:lnTo>
                      <a:pt x="549" y="2844"/>
                    </a:lnTo>
                    <a:lnTo>
                      <a:pt x="543" y="2851"/>
                    </a:lnTo>
                    <a:lnTo>
                      <a:pt x="543" y="2863"/>
                    </a:lnTo>
                    <a:lnTo>
                      <a:pt x="517" y="2878"/>
                    </a:lnTo>
                    <a:lnTo>
                      <a:pt x="482" y="2880"/>
                    </a:lnTo>
                    <a:lnTo>
                      <a:pt x="473" y="2869"/>
                    </a:lnTo>
                    <a:lnTo>
                      <a:pt x="473" y="2859"/>
                    </a:lnTo>
                    <a:lnTo>
                      <a:pt x="465" y="2857"/>
                    </a:lnTo>
                    <a:lnTo>
                      <a:pt x="456" y="2855"/>
                    </a:lnTo>
                    <a:lnTo>
                      <a:pt x="444" y="2855"/>
                    </a:lnTo>
                    <a:lnTo>
                      <a:pt x="436" y="2861"/>
                    </a:lnTo>
                    <a:lnTo>
                      <a:pt x="424" y="2865"/>
                    </a:lnTo>
                    <a:lnTo>
                      <a:pt x="412" y="2869"/>
                    </a:lnTo>
                    <a:lnTo>
                      <a:pt x="395" y="2853"/>
                    </a:lnTo>
                    <a:lnTo>
                      <a:pt x="386" y="2851"/>
                    </a:lnTo>
                    <a:lnTo>
                      <a:pt x="377" y="2849"/>
                    </a:lnTo>
                    <a:lnTo>
                      <a:pt x="372" y="2857"/>
                    </a:lnTo>
                    <a:lnTo>
                      <a:pt x="369" y="2869"/>
                    </a:lnTo>
                    <a:lnTo>
                      <a:pt x="363" y="2878"/>
                    </a:lnTo>
                    <a:lnTo>
                      <a:pt x="348" y="2889"/>
                    </a:lnTo>
                    <a:lnTo>
                      <a:pt x="340" y="2889"/>
                    </a:lnTo>
                    <a:lnTo>
                      <a:pt x="334" y="2889"/>
                    </a:lnTo>
                    <a:lnTo>
                      <a:pt x="316" y="2865"/>
                    </a:lnTo>
                    <a:lnTo>
                      <a:pt x="252" y="2855"/>
                    </a:lnTo>
                    <a:lnTo>
                      <a:pt x="206" y="2878"/>
                    </a:lnTo>
                    <a:lnTo>
                      <a:pt x="171" y="2901"/>
                    </a:lnTo>
                    <a:lnTo>
                      <a:pt x="162" y="2905"/>
                    </a:lnTo>
                    <a:lnTo>
                      <a:pt x="151" y="2910"/>
                    </a:lnTo>
                    <a:lnTo>
                      <a:pt x="127" y="2908"/>
                    </a:lnTo>
                    <a:lnTo>
                      <a:pt x="107" y="2914"/>
                    </a:lnTo>
                    <a:lnTo>
                      <a:pt x="98" y="2908"/>
                    </a:lnTo>
                    <a:lnTo>
                      <a:pt x="90" y="2905"/>
                    </a:lnTo>
                    <a:lnTo>
                      <a:pt x="0" y="2912"/>
                    </a:lnTo>
                    <a:lnTo>
                      <a:pt x="0" y="2914"/>
                    </a:lnTo>
                    <a:lnTo>
                      <a:pt x="0" y="292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29" name="Freeform 141"/>
              <p:cNvSpPr>
                <a:spLocks/>
              </p:cNvSpPr>
              <p:nvPr/>
            </p:nvSpPr>
            <p:spPr bwMode="auto">
              <a:xfrm>
                <a:off x="-2057" y="3203"/>
                <a:ext cx="75" cy="17"/>
              </a:xfrm>
              <a:custGeom>
                <a:avLst/>
                <a:gdLst>
                  <a:gd name="T0" fmla="*/ 5 w 75"/>
                  <a:gd name="T1" fmla="*/ 15 h 17"/>
                  <a:gd name="T2" fmla="*/ 8 w 75"/>
                  <a:gd name="T3" fmla="*/ 17 h 17"/>
                  <a:gd name="T4" fmla="*/ 69 w 75"/>
                  <a:gd name="T5" fmla="*/ 15 h 17"/>
                  <a:gd name="T6" fmla="*/ 75 w 75"/>
                  <a:gd name="T7" fmla="*/ 9 h 17"/>
                  <a:gd name="T8" fmla="*/ 75 w 75"/>
                  <a:gd name="T9" fmla="*/ 5 h 17"/>
                  <a:gd name="T10" fmla="*/ 17 w 75"/>
                  <a:gd name="T11" fmla="*/ 0 h 17"/>
                  <a:gd name="T12" fmla="*/ 5 w 75"/>
                  <a:gd name="T13" fmla="*/ 3 h 17"/>
                  <a:gd name="T14" fmla="*/ 0 w 75"/>
                  <a:gd name="T15" fmla="*/ 11 h 17"/>
                  <a:gd name="T16" fmla="*/ 2 w 75"/>
                  <a:gd name="T17" fmla="*/ 13 h 17"/>
                  <a:gd name="T18" fmla="*/ 5 w 75"/>
                  <a:gd name="T19" fmla="*/ 15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7">
                    <a:moveTo>
                      <a:pt x="5" y="15"/>
                    </a:moveTo>
                    <a:lnTo>
                      <a:pt x="8" y="17"/>
                    </a:lnTo>
                    <a:lnTo>
                      <a:pt x="69" y="15"/>
                    </a:lnTo>
                    <a:lnTo>
                      <a:pt x="75" y="9"/>
                    </a:lnTo>
                    <a:lnTo>
                      <a:pt x="75" y="5"/>
                    </a:lnTo>
                    <a:lnTo>
                      <a:pt x="17" y="0"/>
                    </a:lnTo>
                    <a:lnTo>
                      <a:pt x="5" y="3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0" name="Freeform 142"/>
              <p:cNvSpPr>
                <a:spLocks/>
              </p:cNvSpPr>
              <p:nvPr/>
            </p:nvSpPr>
            <p:spPr bwMode="auto">
              <a:xfrm>
                <a:off x="-2072" y="1948"/>
                <a:ext cx="523" cy="76"/>
              </a:xfrm>
              <a:custGeom>
                <a:avLst/>
                <a:gdLst>
                  <a:gd name="T0" fmla="*/ 0 w 523"/>
                  <a:gd name="T1" fmla="*/ 34 h 76"/>
                  <a:gd name="T2" fmla="*/ 0 w 523"/>
                  <a:gd name="T3" fmla="*/ 44 h 76"/>
                  <a:gd name="T4" fmla="*/ 12 w 523"/>
                  <a:gd name="T5" fmla="*/ 55 h 76"/>
                  <a:gd name="T6" fmla="*/ 29 w 523"/>
                  <a:gd name="T7" fmla="*/ 65 h 76"/>
                  <a:gd name="T8" fmla="*/ 52 w 523"/>
                  <a:gd name="T9" fmla="*/ 74 h 76"/>
                  <a:gd name="T10" fmla="*/ 76 w 523"/>
                  <a:gd name="T11" fmla="*/ 76 h 76"/>
                  <a:gd name="T12" fmla="*/ 99 w 523"/>
                  <a:gd name="T13" fmla="*/ 76 h 76"/>
                  <a:gd name="T14" fmla="*/ 119 w 523"/>
                  <a:gd name="T15" fmla="*/ 70 h 76"/>
                  <a:gd name="T16" fmla="*/ 140 w 523"/>
                  <a:gd name="T17" fmla="*/ 67 h 76"/>
                  <a:gd name="T18" fmla="*/ 157 w 523"/>
                  <a:gd name="T19" fmla="*/ 61 h 76"/>
                  <a:gd name="T20" fmla="*/ 177 w 523"/>
                  <a:gd name="T21" fmla="*/ 57 h 76"/>
                  <a:gd name="T22" fmla="*/ 198 w 523"/>
                  <a:gd name="T23" fmla="*/ 57 h 76"/>
                  <a:gd name="T24" fmla="*/ 224 w 523"/>
                  <a:gd name="T25" fmla="*/ 63 h 76"/>
                  <a:gd name="T26" fmla="*/ 238 w 523"/>
                  <a:gd name="T27" fmla="*/ 59 h 76"/>
                  <a:gd name="T28" fmla="*/ 256 w 523"/>
                  <a:gd name="T29" fmla="*/ 57 h 76"/>
                  <a:gd name="T30" fmla="*/ 270 w 523"/>
                  <a:gd name="T31" fmla="*/ 53 h 76"/>
                  <a:gd name="T32" fmla="*/ 288 w 523"/>
                  <a:gd name="T33" fmla="*/ 53 h 76"/>
                  <a:gd name="T34" fmla="*/ 317 w 523"/>
                  <a:gd name="T35" fmla="*/ 49 h 76"/>
                  <a:gd name="T36" fmla="*/ 349 w 523"/>
                  <a:gd name="T37" fmla="*/ 48 h 76"/>
                  <a:gd name="T38" fmla="*/ 378 w 523"/>
                  <a:gd name="T39" fmla="*/ 42 h 76"/>
                  <a:gd name="T40" fmla="*/ 407 w 523"/>
                  <a:gd name="T41" fmla="*/ 38 h 76"/>
                  <a:gd name="T42" fmla="*/ 433 w 523"/>
                  <a:gd name="T43" fmla="*/ 32 h 76"/>
                  <a:gd name="T44" fmla="*/ 459 w 523"/>
                  <a:gd name="T45" fmla="*/ 25 h 76"/>
                  <a:gd name="T46" fmla="*/ 474 w 523"/>
                  <a:gd name="T47" fmla="*/ 19 h 76"/>
                  <a:gd name="T48" fmla="*/ 491 w 523"/>
                  <a:gd name="T49" fmla="*/ 17 h 76"/>
                  <a:gd name="T50" fmla="*/ 503 w 523"/>
                  <a:gd name="T51" fmla="*/ 17 h 76"/>
                  <a:gd name="T52" fmla="*/ 517 w 523"/>
                  <a:gd name="T53" fmla="*/ 17 h 76"/>
                  <a:gd name="T54" fmla="*/ 523 w 523"/>
                  <a:gd name="T55" fmla="*/ 13 h 76"/>
                  <a:gd name="T56" fmla="*/ 523 w 523"/>
                  <a:gd name="T57" fmla="*/ 10 h 76"/>
                  <a:gd name="T58" fmla="*/ 366 w 523"/>
                  <a:gd name="T59" fmla="*/ 17 h 76"/>
                  <a:gd name="T60" fmla="*/ 355 w 523"/>
                  <a:gd name="T61" fmla="*/ 23 h 76"/>
                  <a:gd name="T62" fmla="*/ 349 w 523"/>
                  <a:gd name="T63" fmla="*/ 30 h 76"/>
                  <a:gd name="T64" fmla="*/ 238 w 523"/>
                  <a:gd name="T65" fmla="*/ 17 h 76"/>
                  <a:gd name="T66" fmla="*/ 212 w 523"/>
                  <a:gd name="T67" fmla="*/ 19 h 76"/>
                  <a:gd name="T68" fmla="*/ 192 w 523"/>
                  <a:gd name="T69" fmla="*/ 19 h 76"/>
                  <a:gd name="T70" fmla="*/ 172 w 523"/>
                  <a:gd name="T71" fmla="*/ 13 h 76"/>
                  <a:gd name="T72" fmla="*/ 154 w 523"/>
                  <a:gd name="T73" fmla="*/ 10 h 76"/>
                  <a:gd name="T74" fmla="*/ 134 w 523"/>
                  <a:gd name="T75" fmla="*/ 4 h 76"/>
                  <a:gd name="T76" fmla="*/ 113 w 523"/>
                  <a:gd name="T77" fmla="*/ 0 h 76"/>
                  <a:gd name="T78" fmla="*/ 93 w 523"/>
                  <a:gd name="T79" fmla="*/ 0 h 76"/>
                  <a:gd name="T80" fmla="*/ 76 w 523"/>
                  <a:gd name="T81" fmla="*/ 6 h 76"/>
                  <a:gd name="T82" fmla="*/ 58 w 523"/>
                  <a:gd name="T83" fmla="*/ 10 h 76"/>
                  <a:gd name="T84" fmla="*/ 49 w 523"/>
                  <a:gd name="T85" fmla="*/ 17 h 76"/>
                  <a:gd name="T86" fmla="*/ 41 w 523"/>
                  <a:gd name="T87" fmla="*/ 23 h 76"/>
                  <a:gd name="T88" fmla="*/ 32 w 523"/>
                  <a:gd name="T89" fmla="*/ 29 h 76"/>
                  <a:gd name="T90" fmla="*/ 0 w 523"/>
                  <a:gd name="T91" fmla="*/ 32 h 76"/>
                  <a:gd name="T92" fmla="*/ 0 w 523"/>
                  <a:gd name="T93" fmla="*/ 34 h 7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3" h="76">
                    <a:moveTo>
                      <a:pt x="0" y="34"/>
                    </a:moveTo>
                    <a:lnTo>
                      <a:pt x="0" y="44"/>
                    </a:lnTo>
                    <a:lnTo>
                      <a:pt x="12" y="55"/>
                    </a:lnTo>
                    <a:lnTo>
                      <a:pt x="29" y="65"/>
                    </a:lnTo>
                    <a:lnTo>
                      <a:pt x="52" y="74"/>
                    </a:lnTo>
                    <a:lnTo>
                      <a:pt x="76" y="76"/>
                    </a:lnTo>
                    <a:lnTo>
                      <a:pt x="99" y="76"/>
                    </a:lnTo>
                    <a:lnTo>
                      <a:pt x="119" y="70"/>
                    </a:lnTo>
                    <a:lnTo>
                      <a:pt x="140" y="67"/>
                    </a:lnTo>
                    <a:lnTo>
                      <a:pt x="157" y="61"/>
                    </a:lnTo>
                    <a:lnTo>
                      <a:pt x="177" y="57"/>
                    </a:lnTo>
                    <a:lnTo>
                      <a:pt x="198" y="57"/>
                    </a:lnTo>
                    <a:lnTo>
                      <a:pt x="224" y="63"/>
                    </a:lnTo>
                    <a:lnTo>
                      <a:pt x="238" y="59"/>
                    </a:lnTo>
                    <a:lnTo>
                      <a:pt x="256" y="57"/>
                    </a:lnTo>
                    <a:lnTo>
                      <a:pt x="270" y="53"/>
                    </a:lnTo>
                    <a:lnTo>
                      <a:pt x="288" y="53"/>
                    </a:lnTo>
                    <a:lnTo>
                      <a:pt x="317" y="49"/>
                    </a:lnTo>
                    <a:lnTo>
                      <a:pt x="349" y="48"/>
                    </a:lnTo>
                    <a:lnTo>
                      <a:pt x="378" y="42"/>
                    </a:lnTo>
                    <a:lnTo>
                      <a:pt x="407" y="38"/>
                    </a:lnTo>
                    <a:lnTo>
                      <a:pt x="433" y="32"/>
                    </a:lnTo>
                    <a:lnTo>
                      <a:pt x="459" y="25"/>
                    </a:lnTo>
                    <a:lnTo>
                      <a:pt x="474" y="19"/>
                    </a:lnTo>
                    <a:lnTo>
                      <a:pt x="491" y="17"/>
                    </a:lnTo>
                    <a:lnTo>
                      <a:pt x="503" y="17"/>
                    </a:lnTo>
                    <a:lnTo>
                      <a:pt x="517" y="17"/>
                    </a:lnTo>
                    <a:lnTo>
                      <a:pt x="523" y="13"/>
                    </a:lnTo>
                    <a:lnTo>
                      <a:pt x="523" y="10"/>
                    </a:lnTo>
                    <a:lnTo>
                      <a:pt x="366" y="17"/>
                    </a:lnTo>
                    <a:lnTo>
                      <a:pt x="355" y="23"/>
                    </a:lnTo>
                    <a:lnTo>
                      <a:pt x="349" y="30"/>
                    </a:lnTo>
                    <a:lnTo>
                      <a:pt x="238" y="17"/>
                    </a:lnTo>
                    <a:lnTo>
                      <a:pt x="212" y="19"/>
                    </a:lnTo>
                    <a:lnTo>
                      <a:pt x="192" y="19"/>
                    </a:lnTo>
                    <a:lnTo>
                      <a:pt x="172" y="13"/>
                    </a:lnTo>
                    <a:lnTo>
                      <a:pt x="154" y="10"/>
                    </a:lnTo>
                    <a:lnTo>
                      <a:pt x="134" y="4"/>
                    </a:lnTo>
                    <a:lnTo>
                      <a:pt x="113" y="0"/>
                    </a:lnTo>
                    <a:lnTo>
                      <a:pt x="93" y="0"/>
                    </a:lnTo>
                    <a:lnTo>
                      <a:pt x="76" y="6"/>
                    </a:lnTo>
                    <a:lnTo>
                      <a:pt x="58" y="10"/>
                    </a:lnTo>
                    <a:lnTo>
                      <a:pt x="49" y="17"/>
                    </a:lnTo>
                    <a:lnTo>
                      <a:pt x="41" y="23"/>
                    </a:lnTo>
                    <a:lnTo>
                      <a:pt x="32" y="29"/>
                    </a:lnTo>
                    <a:lnTo>
                      <a:pt x="0" y="3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1" name="Freeform 143"/>
              <p:cNvSpPr>
                <a:spLocks/>
              </p:cNvSpPr>
              <p:nvPr/>
            </p:nvSpPr>
            <p:spPr bwMode="auto">
              <a:xfrm>
                <a:off x="-1932" y="3729"/>
                <a:ext cx="26" cy="11"/>
              </a:xfrm>
              <a:custGeom>
                <a:avLst/>
                <a:gdLst>
                  <a:gd name="T0" fmla="*/ 0 w 26"/>
                  <a:gd name="T1" fmla="*/ 4 h 11"/>
                  <a:gd name="T2" fmla="*/ 0 w 26"/>
                  <a:gd name="T3" fmla="*/ 8 h 11"/>
                  <a:gd name="T4" fmla="*/ 8 w 26"/>
                  <a:gd name="T5" fmla="*/ 11 h 11"/>
                  <a:gd name="T6" fmla="*/ 17 w 26"/>
                  <a:gd name="T7" fmla="*/ 10 h 11"/>
                  <a:gd name="T8" fmla="*/ 26 w 26"/>
                  <a:gd name="T9" fmla="*/ 4 h 11"/>
                  <a:gd name="T10" fmla="*/ 11 w 26"/>
                  <a:gd name="T11" fmla="*/ 0 h 11"/>
                  <a:gd name="T12" fmla="*/ 0 w 26"/>
                  <a:gd name="T13" fmla="*/ 2 h 11"/>
                  <a:gd name="T14" fmla="*/ 0 w 26"/>
                  <a:gd name="T15" fmla="*/ 4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1">
                    <a:moveTo>
                      <a:pt x="0" y="4"/>
                    </a:moveTo>
                    <a:lnTo>
                      <a:pt x="0" y="8"/>
                    </a:lnTo>
                    <a:lnTo>
                      <a:pt x="8" y="11"/>
                    </a:lnTo>
                    <a:lnTo>
                      <a:pt x="17" y="10"/>
                    </a:lnTo>
                    <a:lnTo>
                      <a:pt x="26" y="4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2" name="Freeform 144"/>
              <p:cNvSpPr>
                <a:spLocks/>
              </p:cNvSpPr>
              <p:nvPr/>
            </p:nvSpPr>
            <p:spPr bwMode="auto">
              <a:xfrm>
                <a:off x="-1935" y="3203"/>
                <a:ext cx="46" cy="22"/>
              </a:xfrm>
              <a:custGeom>
                <a:avLst/>
                <a:gdLst>
                  <a:gd name="T0" fmla="*/ 0 w 46"/>
                  <a:gd name="T1" fmla="*/ 5 h 22"/>
                  <a:gd name="T2" fmla="*/ 23 w 46"/>
                  <a:gd name="T3" fmla="*/ 22 h 22"/>
                  <a:gd name="T4" fmla="*/ 37 w 46"/>
                  <a:gd name="T5" fmla="*/ 19 h 22"/>
                  <a:gd name="T6" fmla="*/ 46 w 46"/>
                  <a:gd name="T7" fmla="*/ 13 h 22"/>
                  <a:gd name="T8" fmla="*/ 32 w 46"/>
                  <a:gd name="T9" fmla="*/ 0 h 22"/>
                  <a:gd name="T10" fmla="*/ 0 w 46"/>
                  <a:gd name="T11" fmla="*/ 3 h 22"/>
                  <a:gd name="T12" fmla="*/ 0 w 4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2">
                    <a:moveTo>
                      <a:pt x="0" y="5"/>
                    </a:moveTo>
                    <a:lnTo>
                      <a:pt x="23" y="22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3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3" name="Freeform 145"/>
              <p:cNvSpPr>
                <a:spLocks/>
              </p:cNvSpPr>
              <p:nvPr/>
            </p:nvSpPr>
            <p:spPr bwMode="auto">
              <a:xfrm>
                <a:off x="-1898" y="3573"/>
                <a:ext cx="195" cy="23"/>
              </a:xfrm>
              <a:custGeom>
                <a:avLst/>
                <a:gdLst>
                  <a:gd name="T0" fmla="*/ 0 w 195"/>
                  <a:gd name="T1" fmla="*/ 10 h 23"/>
                  <a:gd name="T2" fmla="*/ 3 w 195"/>
                  <a:gd name="T3" fmla="*/ 12 h 23"/>
                  <a:gd name="T4" fmla="*/ 6 w 195"/>
                  <a:gd name="T5" fmla="*/ 17 h 23"/>
                  <a:gd name="T6" fmla="*/ 30 w 195"/>
                  <a:gd name="T7" fmla="*/ 21 h 23"/>
                  <a:gd name="T8" fmla="*/ 53 w 195"/>
                  <a:gd name="T9" fmla="*/ 23 h 23"/>
                  <a:gd name="T10" fmla="*/ 76 w 195"/>
                  <a:gd name="T11" fmla="*/ 21 h 23"/>
                  <a:gd name="T12" fmla="*/ 99 w 195"/>
                  <a:gd name="T13" fmla="*/ 21 h 23"/>
                  <a:gd name="T14" fmla="*/ 120 w 195"/>
                  <a:gd name="T15" fmla="*/ 17 h 23"/>
                  <a:gd name="T16" fmla="*/ 143 w 195"/>
                  <a:gd name="T17" fmla="*/ 15 h 23"/>
                  <a:gd name="T18" fmla="*/ 163 w 195"/>
                  <a:gd name="T19" fmla="*/ 12 h 23"/>
                  <a:gd name="T20" fmla="*/ 189 w 195"/>
                  <a:gd name="T21" fmla="*/ 10 h 23"/>
                  <a:gd name="T22" fmla="*/ 195 w 195"/>
                  <a:gd name="T23" fmla="*/ 4 h 23"/>
                  <a:gd name="T24" fmla="*/ 189 w 195"/>
                  <a:gd name="T25" fmla="*/ 0 h 23"/>
                  <a:gd name="T26" fmla="*/ 0 w 195"/>
                  <a:gd name="T27" fmla="*/ 4 h 23"/>
                  <a:gd name="T28" fmla="*/ 0 w 195"/>
                  <a:gd name="T29" fmla="*/ 6 h 23"/>
                  <a:gd name="T30" fmla="*/ 0 w 195"/>
                  <a:gd name="T31" fmla="*/ 10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5" h="23">
                    <a:moveTo>
                      <a:pt x="0" y="10"/>
                    </a:moveTo>
                    <a:lnTo>
                      <a:pt x="3" y="12"/>
                    </a:lnTo>
                    <a:lnTo>
                      <a:pt x="6" y="17"/>
                    </a:lnTo>
                    <a:lnTo>
                      <a:pt x="30" y="21"/>
                    </a:lnTo>
                    <a:lnTo>
                      <a:pt x="53" y="23"/>
                    </a:lnTo>
                    <a:lnTo>
                      <a:pt x="76" y="21"/>
                    </a:lnTo>
                    <a:lnTo>
                      <a:pt x="99" y="21"/>
                    </a:lnTo>
                    <a:lnTo>
                      <a:pt x="120" y="17"/>
                    </a:lnTo>
                    <a:lnTo>
                      <a:pt x="143" y="15"/>
                    </a:lnTo>
                    <a:lnTo>
                      <a:pt x="163" y="12"/>
                    </a:lnTo>
                    <a:lnTo>
                      <a:pt x="189" y="10"/>
                    </a:lnTo>
                    <a:lnTo>
                      <a:pt x="195" y="4"/>
                    </a:lnTo>
                    <a:lnTo>
                      <a:pt x="189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4" name="Freeform 146"/>
              <p:cNvSpPr>
                <a:spLocks/>
              </p:cNvSpPr>
              <p:nvPr/>
            </p:nvSpPr>
            <p:spPr bwMode="auto">
              <a:xfrm>
                <a:off x="-1909" y="3077"/>
                <a:ext cx="134" cy="17"/>
              </a:xfrm>
              <a:custGeom>
                <a:avLst/>
                <a:gdLst>
                  <a:gd name="T0" fmla="*/ 0 w 134"/>
                  <a:gd name="T1" fmla="*/ 13 h 17"/>
                  <a:gd name="T2" fmla="*/ 0 w 134"/>
                  <a:gd name="T3" fmla="*/ 15 h 17"/>
                  <a:gd name="T4" fmla="*/ 3 w 134"/>
                  <a:gd name="T5" fmla="*/ 17 h 17"/>
                  <a:gd name="T6" fmla="*/ 84 w 134"/>
                  <a:gd name="T7" fmla="*/ 11 h 17"/>
                  <a:gd name="T8" fmla="*/ 131 w 134"/>
                  <a:gd name="T9" fmla="*/ 17 h 17"/>
                  <a:gd name="T10" fmla="*/ 131 w 134"/>
                  <a:gd name="T11" fmla="*/ 15 h 17"/>
                  <a:gd name="T12" fmla="*/ 134 w 134"/>
                  <a:gd name="T13" fmla="*/ 11 h 17"/>
                  <a:gd name="T14" fmla="*/ 26 w 134"/>
                  <a:gd name="T15" fmla="*/ 0 h 17"/>
                  <a:gd name="T16" fmla="*/ 0 w 134"/>
                  <a:gd name="T17" fmla="*/ 11 h 17"/>
                  <a:gd name="T18" fmla="*/ 0 w 134"/>
                  <a:gd name="T19" fmla="*/ 13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17">
                    <a:moveTo>
                      <a:pt x="0" y="13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84" y="11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4" y="11"/>
                    </a:lnTo>
                    <a:lnTo>
                      <a:pt x="26" y="0"/>
                    </a:lnTo>
                    <a:lnTo>
                      <a:pt x="0" y="1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5" name="Freeform 147"/>
              <p:cNvSpPr>
                <a:spLocks/>
              </p:cNvSpPr>
              <p:nvPr/>
            </p:nvSpPr>
            <p:spPr bwMode="auto">
              <a:xfrm>
                <a:off x="-1857" y="3526"/>
                <a:ext cx="253" cy="17"/>
              </a:xfrm>
              <a:custGeom>
                <a:avLst/>
                <a:gdLst>
                  <a:gd name="T0" fmla="*/ 0 w 253"/>
                  <a:gd name="T1" fmla="*/ 17 h 17"/>
                  <a:gd name="T2" fmla="*/ 250 w 253"/>
                  <a:gd name="T3" fmla="*/ 17 h 17"/>
                  <a:gd name="T4" fmla="*/ 253 w 253"/>
                  <a:gd name="T5" fmla="*/ 11 h 17"/>
                  <a:gd name="T6" fmla="*/ 253 w 253"/>
                  <a:gd name="T7" fmla="*/ 7 h 17"/>
                  <a:gd name="T8" fmla="*/ 227 w 253"/>
                  <a:gd name="T9" fmla="*/ 2 h 17"/>
                  <a:gd name="T10" fmla="*/ 201 w 253"/>
                  <a:gd name="T11" fmla="*/ 0 h 17"/>
                  <a:gd name="T12" fmla="*/ 175 w 253"/>
                  <a:gd name="T13" fmla="*/ 0 h 17"/>
                  <a:gd name="T14" fmla="*/ 148 w 253"/>
                  <a:gd name="T15" fmla="*/ 3 h 17"/>
                  <a:gd name="T16" fmla="*/ 119 w 253"/>
                  <a:gd name="T17" fmla="*/ 3 h 17"/>
                  <a:gd name="T18" fmla="*/ 93 w 253"/>
                  <a:gd name="T19" fmla="*/ 5 h 17"/>
                  <a:gd name="T20" fmla="*/ 67 w 253"/>
                  <a:gd name="T21" fmla="*/ 5 h 17"/>
                  <a:gd name="T22" fmla="*/ 41 w 253"/>
                  <a:gd name="T23" fmla="*/ 5 h 17"/>
                  <a:gd name="T24" fmla="*/ 15 w 253"/>
                  <a:gd name="T25" fmla="*/ 9 h 17"/>
                  <a:gd name="T26" fmla="*/ 0 w 253"/>
                  <a:gd name="T27" fmla="*/ 15 h 17"/>
                  <a:gd name="T28" fmla="*/ 0 w 253"/>
                  <a:gd name="T29" fmla="*/ 17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3" h="17">
                    <a:moveTo>
                      <a:pt x="0" y="17"/>
                    </a:moveTo>
                    <a:lnTo>
                      <a:pt x="250" y="17"/>
                    </a:lnTo>
                    <a:lnTo>
                      <a:pt x="253" y="11"/>
                    </a:lnTo>
                    <a:lnTo>
                      <a:pt x="253" y="7"/>
                    </a:lnTo>
                    <a:lnTo>
                      <a:pt x="227" y="2"/>
                    </a:lnTo>
                    <a:lnTo>
                      <a:pt x="201" y="0"/>
                    </a:lnTo>
                    <a:lnTo>
                      <a:pt x="175" y="0"/>
                    </a:lnTo>
                    <a:lnTo>
                      <a:pt x="148" y="3"/>
                    </a:lnTo>
                    <a:lnTo>
                      <a:pt x="119" y="3"/>
                    </a:lnTo>
                    <a:lnTo>
                      <a:pt x="93" y="5"/>
                    </a:lnTo>
                    <a:lnTo>
                      <a:pt x="67" y="5"/>
                    </a:lnTo>
                    <a:lnTo>
                      <a:pt x="41" y="5"/>
                    </a:lnTo>
                    <a:lnTo>
                      <a:pt x="15" y="9"/>
                    </a:lnTo>
                    <a:lnTo>
                      <a:pt x="0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6" name="Freeform 148"/>
              <p:cNvSpPr>
                <a:spLocks/>
              </p:cNvSpPr>
              <p:nvPr/>
            </p:nvSpPr>
            <p:spPr bwMode="auto">
              <a:xfrm>
                <a:off x="-1924" y="1606"/>
                <a:ext cx="305" cy="72"/>
              </a:xfrm>
              <a:custGeom>
                <a:avLst/>
                <a:gdLst>
                  <a:gd name="T0" fmla="*/ 0 w 305"/>
                  <a:gd name="T1" fmla="*/ 19 h 72"/>
                  <a:gd name="T2" fmla="*/ 47 w 305"/>
                  <a:gd name="T3" fmla="*/ 72 h 72"/>
                  <a:gd name="T4" fmla="*/ 61 w 305"/>
                  <a:gd name="T5" fmla="*/ 70 h 72"/>
                  <a:gd name="T6" fmla="*/ 76 w 305"/>
                  <a:gd name="T7" fmla="*/ 66 h 72"/>
                  <a:gd name="T8" fmla="*/ 87 w 305"/>
                  <a:gd name="T9" fmla="*/ 57 h 72"/>
                  <a:gd name="T10" fmla="*/ 105 w 305"/>
                  <a:gd name="T11" fmla="*/ 55 h 72"/>
                  <a:gd name="T12" fmla="*/ 305 w 305"/>
                  <a:gd name="T13" fmla="*/ 36 h 72"/>
                  <a:gd name="T14" fmla="*/ 288 w 305"/>
                  <a:gd name="T15" fmla="*/ 28 h 72"/>
                  <a:gd name="T16" fmla="*/ 265 w 305"/>
                  <a:gd name="T17" fmla="*/ 32 h 72"/>
                  <a:gd name="T18" fmla="*/ 239 w 305"/>
                  <a:gd name="T19" fmla="*/ 34 h 72"/>
                  <a:gd name="T20" fmla="*/ 215 w 305"/>
                  <a:gd name="T21" fmla="*/ 30 h 72"/>
                  <a:gd name="T22" fmla="*/ 175 w 305"/>
                  <a:gd name="T23" fmla="*/ 38 h 72"/>
                  <a:gd name="T24" fmla="*/ 166 w 305"/>
                  <a:gd name="T25" fmla="*/ 34 h 72"/>
                  <a:gd name="T26" fmla="*/ 154 w 305"/>
                  <a:gd name="T27" fmla="*/ 30 h 72"/>
                  <a:gd name="T28" fmla="*/ 79 w 305"/>
                  <a:gd name="T29" fmla="*/ 13 h 72"/>
                  <a:gd name="T30" fmla="*/ 67 w 305"/>
                  <a:gd name="T31" fmla="*/ 4 h 72"/>
                  <a:gd name="T32" fmla="*/ 53 w 305"/>
                  <a:gd name="T33" fmla="*/ 0 h 72"/>
                  <a:gd name="T34" fmla="*/ 6 w 305"/>
                  <a:gd name="T35" fmla="*/ 13 h 72"/>
                  <a:gd name="T36" fmla="*/ 3 w 305"/>
                  <a:gd name="T37" fmla="*/ 15 h 72"/>
                  <a:gd name="T38" fmla="*/ 0 w 305"/>
                  <a:gd name="T39" fmla="*/ 19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5" h="72">
                    <a:moveTo>
                      <a:pt x="0" y="19"/>
                    </a:moveTo>
                    <a:lnTo>
                      <a:pt x="47" y="72"/>
                    </a:lnTo>
                    <a:lnTo>
                      <a:pt x="61" y="70"/>
                    </a:lnTo>
                    <a:lnTo>
                      <a:pt x="76" y="66"/>
                    </a:lnTo>
                    <a:lnTo>
                      <a:pt x="87" y="57"/>
                    </a:lnTo>
                    <a:lnTo>
                      <a:pt x="105" y="55"/>
                    </a:lnTo>
                    <a:lnTo>
                      <a:pt x="305" y="36"/>
                    </a:lnTo>
                    <a:lnTo>
                      <a:pt x="288" y="28"/>
                    </a:lnTo>
                    <a:lnTo>
                      <a:pt x="265" y="32"/>
                    </a:lnTo>
                    <a:lnTo>
                      <a:pt x="239" y="34"/>
                    </a:lnTo>
                    <a:lnTo>
                      <a:pt x="215" y="30"/>
                    </a:lnTo>
                    <a:lnTo>
                      <a:pt x="175" y="38"/>
                    </a:lnTo>
                    <a:lnTo>
                      <a:pt x="166" y="34"/>
                    </a:lnTo>
                    <a:lnTo>
                      <a:pt x="154" y="30"/>
                    </a:lnTo>
                    <a:lnTo>
                      <a:pt x="79" y="13"/>
                    </a:lnTo>
                    <a:lnTo>
                      <a:pt x="67" y="4"/>
                    </a:lnTo>
                    <a:lnTo>
                      <a:pt x="53" y="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7" name="Freeform 149"/>
              <p:cNvSpPr>
                <a:spLocks/>
              </p:cNvSpPr>
              <p:nvPr/>
            </p:nvSpPr>
            <p:spPr bwMode="auto">
              <a:xfrm>
                <a:off x="-1805" y="3174"/>
                <a:ext cx="169" cy="32"/>
              </a:xfrm>
              <a:custGeom>
                <a:avLst/>
                <a:gdLst>
                  <a:gd name="T0" fmla="*/ 0 w 169"/>
                  <a:gd name="T1" fmla="*/ 29 h 32"/>
                  <a:gd name="T2" fmla="*/ 3 w 169"/>
                  <a:gd name="T3" fmla="*/ 30 h 32"/>
                  <a:gd name="T4" fmla="*/ 12 w 169"/>
                  <a:gd name="T5" fmla="*/ 32 h 32"/>
                  <a:gd name="T6" fmla="*/ 73 w 169"/>
                  <a:gd name="T7" fmla="*/ 17 h 32"/>
                  <a:gd name="T8" fmla="*/ 96 w 169"/>
                  <a:gd name="T9" fmla="*/ 17 h 32"/>
                  <a:gd name="T10" fmla="*/ 123 w 169"/>
                  <a:gd name="T11" fmla="*/ 11 h 32"/>
                  <a:gd name="T12" fmla="*/ 143 w 169"/>
                  <a:gd name="T13" fmla="*/ 15 h 32"/>
                  <a:gd name="T14" fmla="*/ 169 w 169"/>
                  <a:gd name="T15" fmla="*/ 17 h 32"/>
                  <a:gd name="T16" fmla="*/ 169 w 169"/>
                  <a:gd name="T17" fmla="*/ 11 h 32"/>
                  <a:gd name="T18" fmla="*/ 166 w 169"/>
                  <a:gd name="T19" fmla="*/ 8 h 32"/>
                  <a:gd name="T20" fmla="*/ 131 w 169"/>
                  <a:gd name="T21" fmla="*/ 0 h 32"/>
                  <a:gd name="T22" fmla="*/ 9 w 169"/>
                  <a:gd name="T23" fmla="*/ 17 h 32"/>
                  <a:gd name="T24" fmla="*/ 0 w 169"/>
                  <a:gd name="T25" fmla="*/ 21 h 32"/>
                  <a:gd name="T26" fmla="*/ 0 w 169"/>
                  <a:gd name="T27" fmla="*/ 29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32">
                    <a:moveTo>
                      <a:pt x="0" y="29"/>
                    </a:moveTo>
                    <a:lnTo>
                      <a:pt x="3" y="30"/>
                    </a:lnTo>
                    <a:lnTo>
                      <a:pt x="12" y="32"/>
                    </a:lnTo>
                    <a:lnTo>
                      <a:pt x="73" y="17"/>
                    </a:lnTo>
                    <a:lnTo>
                      <a:pt x="96" y="17"/>
                    </a:lnTo>
                    <a:lnTo>
                      <a:pt x="123" y="11"/>
                    </a:lnTo>
                    <a:lnTo>
                      <a:pt x="143" y="15"/>
                    </a:lnTo>
                    <a:lnTo>
                      <a:pt x="169" y="17"/>
                    </a:lnTo>
                    <a:lnTo>
                      <a:pt x="169" y="11"/>
                    </a:lnTo>
                    <a:lnTo>
                      <a:pt x="166" y="8"/>
                    </a:lnTo>
                    <a:lnTo>
                      <a:pt x="131" y="0"/>
                    </a:lnTo>
                    <a:lnTo>
                      <a:pt x="9" y="17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8" name="Freeform 150"/>
              <p:cNvSpPr>
                <a:spLocks/>
              </p:cNvSpPr>
              <p:nvPr/>
            </p:nvSpPr>
            <p:spPr bwMode="auto">
              <a:xfrm>
                <a:off x="-1819" y="2497"/>
                <a:ext cx="331" cy="78"/>
              </a:xfrm>
              <a:custGeom>
                <a:avLst/>
                <a:gdLst>
                  <a:gd name="T0" fmla="*/ 0 w 331"/>
                  <a:gd name="T1" fmla="*/ 76 h 78"/>
                  <a:gd name="T2" fmla="*/ 3 w 331"/>
                  <a:gd name="T3" fmla="*/ 76 h 78"/>
                  <a:gd name="T4" fmla="*/ 6 w 331"/>
                  <a:gd name="T5" fmla="*/ 78 h 78"/>
                  <a:gd name="T6" fmla="*/ 23 w 331"/>
                  <a:gd name="T7" fmla="*/ 78 h 78"/>
                  <a:gd name="T8" fmla="*/ 41 w 331"/>
                  <a:gd name="T9" fmla="*/ 78 h 78"/>
                  <a:gd name="T10" fmla="*/ 58 w 331"/>
                  <a:gd name="T11" fmla="*/ 76 h 78"/>
                  <a:gd name="T12" fmla="*/ 78 w 331"/>
                  <a:gd name="T13" fmla="*/ 74 h 78"/>
                  <a:gd name="T14" fmla="*/ 96 w 331"/>
                  <a:gd name="T15" fmla="*/ 71 h 78"/>
                  <a:gd name="T16" fmla="*/ 113 w 331"/>
                  <a:gd name="T17" fmla="*/ 69 h 78"/>
                  <a:gd name="T18" fmla="*/ 134 w 331"/>
                  <a:gd name="T19" fmla="*/ 67 h 78"/>
                  <a:gd name="T20" fmla="*/ 157 w 331"/>
                  <a:gd name="T21" fmla="*/ 67 h 78"/>
                  <a:gd name="T22" fmla="*/ 183 w 331"/>
                  <a:gd name="T23" fmla="*/ 57 h 78"/>
                  <a:gd name="T24" fmla="*/ 215 w 331"/>
                  <a:gd name="T25" fmla="*/ 52 h 78"/>
                  <a:gd name="T26" fmla="*/ 230 w 331"/>
                  <a:gd name="T27" fmla="*/ 48 h 78"/>
                  <a:gd name="T28" fmla="*/ 247 w 331"/>
                  <a:gd name="T29" fmla="*/ 48 h 78"/>
                  <a:gd name="T30" fmla="*/ 264 w 331"/>
                  <a:gd name="T31" fmla="*/ 48 h 78"/>
                  <a:gd name="T32" fmla="*/ 282 w 331"/>
                  <a:gd name="T33" fmla="*/ 54 h 78"/>
                  <a:gd name="T34" fmla="*/ 288 w 331"/>
                  <a:gd name="T35" fmla="*/ 52 h 78"/>
                  <a:gd name="T36" fmla="*/ 299 w 331"/>
                  <a:gd name="T37" fmla="*/ 50 h 78"/>
                  <a:gd name="T38" fmla="*/ 302 w 331"/>
                  <a:gd name="T39" fmla="*/ 46 h 78"/>
                  <a:gd name="T40" fmla="*/ 308 w 331"/>
                  <a:gd name="T41" fmla="*/ 42 h 78"/>
                  <a:gd name="T42" fmla="*/ 311 w 331"/>
                  <a:gd name="T43" fmla="*/ 29 h 78"/>
                  <a:gd name="T44" fmla="*/ 320 w 331"/>
                  <a:gd name="T45" fmla="*/ 21 h 78"/>
                  <a:gd name="T46" fmla="*/ 328 w 331"/>
                  <a:gd name="T47" fmla="*/ 10 h 78"/>
                  <a:gd name="T48" fmla="*/ 331 w 331"/>
                  <a:gd name="T49" fmla="*/ 0 h 78"/>
                  <a:gd name="T50" fmla="*/ 253 w 331"/>
                  <a:gd name="T51" fmla="*/ 6 h 78"/>
                  <a:gd name="T52" fmla="*/ 238 w 331"/>
                  <a:gd name="T53" fmla="*/ 16 h 78"/>
                  <a:gd name="T54" fmla="*/ 235 w 331"/>
                  <a:gd name="T55" fmla="*/ 31 h 78"/>
                  <a:gd name="T56" fmla="*/ 206 w 331"/>
                  <a:gd name="T57" fmla="*/ 36 h 78"/>
                  <a:gd name="T58" fmla="*/ 180 w 331"/>
                  <a:gd name="T59" fmla="*/ 44 h 78"/>
                  <a:gd name="T60" fmla="*/ 154 w 331"/>
                  <a:gd name="T61" fmla="*/ 50 h 78"/>
                  <a:gd name="T62" fmla="*/ 128 w 331"/>
                  <a:gd name="T63" fmla="*/ 59 h 78"/>
                  <a:gd name="T64" fmla="*/ 110 w 331"/>
                  <a:gd name="T65" fmla="*/ 59 h 78"/>
                  <a:gd name="T66" fmla="*/ 93 w 331"/>
                  <a:gd name="T67" fmla="*/ 61 h 78"/>
                  <a:gd name="T68" fmla="*/ 78 w 331"/>
                  <a:gd name="T69" fmla="*/ 61 h 78"/>
                  <a:gd name="T70" fmla="*/ 64 w 331"/>
                  <a:gd name="T71" fmla="*/ 61 h 78"/>
                  <a:gd name="T72" fmla="*/ 32 w 331"/>
                  <a:gd name="T73" fmla="*/ 61 h 78"/>
                  <a:gd name="T74" fmla="*/ 3 w 331"/>
                  <a:gd name="T75" fmla="*/ 71 h 78"/>
                  <a:gd name="T76" fmla="*/ 0 w 331"/>
                  <a:gd name="T77" fmla="*/ 73 h 78"/>
                  <a:gd name="T78" fmla="*/ 0 w 331"/>
                  <a:gd name="T79" fmla="*/ 76 h 7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31" h="78">
                    <a:moveTo>
                      <a:pt x="0" y="76"/>
                    </a:moveTo>
                    <a:lnTo>
                      <a:pt x="3" y="76"/>
                    </a:lnTo>
                    <a:lnTo>
                      <a:pt x="6" y="78"/>
                    </a:lnTo>
                    <a:lnTo>
                      <a:pt x="23" y="78"/>
                    </a:lnTo>
                    <a:lnTo>
                      <a:pt x="41" y="78"/>
                    </a:lnTo>
                    <a:lnTo>
                      <a:pt x="58" y="76"/>
                    </a:lnTo>
                    <a:lnTo>
                      <a:pt x="78" y="74"/>
                    </a:lnTo>
                    <a:lnTo>
                      <a:pt x="96" y="71"/>
                    </a:lnTo>
                    <a:lnTo>
                      <a:pt x="113" y="69"/>
                    </a:lnTo>
                    <a:lnTo>
                      <a:pt x="134" y="67"/>
                    </a:lnTo>
                    <a:lnTo>
                      <a:pt x="157" y="67"/>
                    </a:lnTo>
                    <a:lnTo>
                      <a:pt x="183" y="57"/>
                    </a:lnTo>
                    <a:lnTo>
                      <a:pt x="215" y="52"/>
                    </a:lnTo>
                    <a:lnTo>
                      <a:pt x="230" y="48"/>
                    </a:lnTo>
                    <a:lnTo>
                      <a:pt x="247" y="48"/>
                    </a:lnTo>
                    <a:lnTo>
                      <a:pt x="264" y="48"/>
                    </a:lnTo>
                    <a:lnTo>
                      <a:pt x="282" y="54"/>
                    </a:lnTo>
                    <a:lnTo>
                      <a:pt x="288" y="52"/>
                    </a:lnTo>
                    <a:lnTo>
                      <a:pt x="299" y="50"/>
                    </a:lnTo>
                    <a:lnTo>
                      <a:pt x="302" y="46"/>
                    </a:lnTo>
                    <a:lnTo>
                      <a:pt x="308" y="42"/>
                    </a:lnTo>
                    <a:lnTo>
                      <a:pt x="311" y="29"/>
                    </a:lnTo>
                    <a:lnTo>
                      <a:pt x="320" y="21"/>
                    </a:lnTo>
                    <a:lnTo>
                      <a:pt x="328" y="10"/>
                    </a:lnTo>
                    <a:lnTo>
                      <a:pt x="331" y="0"/>
                    </a:lnTo>
                    <a:lnTo>
                      <a:pt x="253" y="6"/>
                    </a:lnTo>
                    <a:lnTo>
                      <a:pt x="238" y="16"/>
                    </a:lnTo>
                    <a:lnTo>
                      <a:pt x="235" y="31"/>
                    </a:lnTo>
                    <a:lnTo>
                      <a:pt x="206" y="36"/>
                    </a:lnTo>
                    <a:lnTo>
                      <a:pt x="180" y="44"/>
                    </a:lnTo>
                    <a:lnTo>
                      <a:pt x="154" y="50"/>
                    </a:lnTo>
                    <a:lnTo>
                      <a:pt x="128" y="59"/>
                    </a:lnTo>
                    <a:lnTo>
                      <a:pt x="110" y="59"/>
                    </a:lnTo>
                    <a:lnTo>
                      <a:pt x="93" y="61"/>
                    </a:lnTo>
                    <a:lnTo>
                      <a:pt x="78" y="61"/>
                    </a:lnTo>
                    <a:lnTo>
                      <a:pt x="64" y="61"/>
                    </a:lnTo>
                    <a:lnTo>
                      <a:pt x="32" y="61"/>
                    </a:lnTo>
                    <a:lnTo>
                      <a:pt x="3" y="71"/>
                    </a:lnTo>
                    <a:lnTo>
                      <a:pt x="0" y="7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39" name="Freeform 151"/>
              <p:cNvSpPr>
                <a:spLocks/>
              </p:cNvSpPr>
              <p:nvPr/>
            </p:nvSpPr>
            <p:spPr bwMode="auto">
              <a:xfrm>
                <a:off x="-1758" y="3448"/>
                <a:ext cx="29" cy="9"/>
              </a:xfrm>
              <a:custGeom>
                <a:avLst/>
                <a:gdLst>
                  <a:gd name="T0" fmla="*/ 0 w 29"/>
                  <a:gd name="T1" fmla="*/ 9 h 9"/>
                  <a:gd name="T2" fmla="*/ 9 w 29"/>
                  <a:gd name="T3" fmla="*/ 9 h 9"/>
                  <a:gd name="T4" fmla="*/ 23 w 29"/>
                  <a:gd name="T5" fmla="*/ 7 h 9"/>
                  <a:gd name="T6" fmla="*/ 26 w 29"/>
                  <a:gd name="T7" fmla="*/ 5 h 9"/>
                  <a:gd name="T8" fmla="*/ 29 w 29"/>
                  <a:gd name="T9" fmla="*/ 2 h 9"/>
                  <a:gd name="T10" fmla="*/ 23 w 29"/>
                  <a:gd name="T11" fmla="*/ 0 h 9"/>
                  <a:gd name="T12" fmla="*/ 14 w 29"/>
                  <a:gd name="T13" fmla="*/ 0 h 9"/>
                  <a:gd name="T14" fmla="*/ 6 w 29"/>
                  <a:gd name="T15" fmla="*/ 0 h 9"/>
                  <a:gd name="T16" fmla="*/ 0 w 29"/>
                  <a:gd name="T17" fmla="*/ 7 h 9"/>
                  <a:gd name="T18" fmla="*/ 0 w 29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lnTo>
                      <a:pt x="9" y="9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0" name="Freeform 152"/>
              <p:cNvSpPr>
                <a:spLocks/>
              </p:cNvSpPr>
              <p:nvPr/>
            </p:nvSpPr>
            <p:spPr bwMode="auto">
              <a:xfrm>
                <a:off x="-1761" y="2484"/>
                <a:ext cx="169" cy="34"/>
              </a:xfrm>
              <a:custGeom>
                <a:avLst/>
                <a:gdLst>
                  <a:gd name="T0" fmla="*/ 0 w 169"/>
                  <a:gd name="T1" fmla="*/ 32 h 34"/>
                  <a:gd name="T2" fmla="*/ 3 w 169"/>
                  <a:gd name="T3" fmla="*/ 34 h 34"/>
                  <a:gd name="T4" fmla="*/ 119 w 169"/>
                  <a:gd name="T5" fmla="*/ 34 h 34"/>
                  <a:gd name="T6" fmla="*/ 134 w 169"/>
                  <a:gd name="T7" fmla="*/ 27 h 34"/>
                  <a:gd name="T8" fmla="*/ 145 w 169"/>
                  <a:gd name="T9" fmla="*/ 21 h 34"/>
                  <a:gd name="T10" fmla="*/ 157 w 169"/>
                  <a:gd name="T11" fmla="*/ 11 h 34"/>
                  <a:gd name="T12" fmla="*/ 169 w 169"/>
                  <a:gd name="T13" fmla="*/ 4 h 34"/>
                  <a:gd name="T14" fmla="*/ 145 w 169"/>
                  <a:gd name="T15" fmla="*/ 0 h 34"/>
                  <a:gd name="T16" fmla="*/ 125 w 169"/>
                  <a:gd name="T17" fmla="*/ 0 h 34"/>
                  <a:gd name="T18" fmla="*/ 105 w 169"/>
                  <a:gd name="T19" fmla="*/ 0 h 34"/>
                  <a:gd name="T20" fmla="*/ 84 w 169"/>
                  <a:gd name="T21" fmla="*/ 6 h 34"/>
                  <a:gd name="T22" fmla="*/ 61 w 169"/>
                  <a:gd name="T23" fmla="*/ 10 h 34"/>
                  <a:gd name="T24" fmla="*/ 44 w 169"/>
                  <a:gd name="T25" fmla="*/ 15 h 34"/>
                  <a:gd name="T26" fmla="*/ 20 w 169"/>
                  <a:gd name="T27" fmla="*/ 21 h 34"/>
                  <a:gd name="T28" fmla="*/ 3 w 169"/>
                  <a:gd name="T29" fmla="*/ 27 h 34"/>
                  <a:gd name="T30" fmla="*/ 0 w 169"/>
                  <a:gd name="T31" fmla="*/ 29 h 34"/>
                  <a:gd name="T32" fmla="*/ 0 w 169"/>
                  <a:gd name="T33" fmla="*/ 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9" h="34">
                    <a:moveTo>
                      <a:pt x="0" y="32"/>
                    </a:moveTo>
                    <a:lnTo>
                      <a:pt x="3" y="34"/>
                    </a:lnTo>
                    <a:lnTo>
                      <a:pt x="119" y="34"/>
                    </a:lnTo>
                    <a:lnTo>
                      <a:pt x="134" y="27"/>
                    </a:lnTo>
                    <a:lnTo>
                      <a:pt x="145" y="21"/>
                    </a:lnTo>
                    <a:lnTo>
                      <a:pt x="157" y="11"/>
                    </a:lnTo>
                    <a:lnTo>
                      <a:pt x="169" y="4"/>
                    </a:lnTo>
                    <a:lnTo>
                      <a:pt x="145" y="0"/>
                    </a:lnTo>
                    <a:lnTo>
                      <a:pt x="125" y="0"/>
                    </a:lnTo>
                    <a:lnTo>
                      <a:pt x="105" y="0"/>
                    </a:lnTo>
                    <a:lnTo>
                      <a:pt x="84" y="6"/>
                    </a:lnTo>
                    <a:lnTo>
                      <a:pt x="61" y="10"/>
                    </a:lnTo>
                    <a:lnTo>
                      <a:pt x="44" y="15"/>
                    </a:lnTo>
                    <a:lnTo>
                      <a:pt x="20" y="21"/>
                    </a:lnTo>
                    <a:lnTo>
                      <a:pt x="3" y="27"/>
                    </a:lnTo>
                    <a:lnTo>
                      <a:pt x="0" y="2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1" name="Freeform 153"/>
              <p:cNvSpPr>
                <a:spLocks/>
              </p:cNvSpPr>
              <p:nvPr/>
            </p:nvSpPr>
            <p:spPr bwMode="auto">
              <a:xfrm>
                <a:off x="-1685" y="3678"/>
                <a:ext cx="473" cy="49"/>
              </a:xfrm>
              <a:custGeom>
                <a:avLst/>
                <a:gdLst>
                  <a:gd name="T0" fmla="*/ 0 w 473"/>
                  <a:gd name="T1" fmla="*/ 32 h 49"/>
                  <a:gd name="T2" fmla="*/ 14 w 473"/>
                  <a:gd name="T3" fmla="*/ 49 h 49"/>
                  <a:gd name="T4" fmla="*/ 229 w 473"/>
                  <a:gd name="T5" fmla="*/ 34 h 49"/>
                  <a:gd name="T6" fmla="*/ 241 w 473"/>
                  <a:gd name="T7" fmla="*/ 30 h 49"/>
                  <a:gd name="T8" fmla="*/ 255 w 473"/>
                  <a:gd name="T9" fmla="*/ 23 h 49"/>
                  <a:gd name="T10" fmla="*/ 473 w 473"/>
                  <a:gd name="T11" fmla="*/ 2 h 49"/>
                  <a:gd name="T12" fmla="*/ 450 w 473"/>
                  <a:gd name="T13" fmla="*/ 0 h 49"/>
                  <a:gd name="T14" fmla="*/ 430 w 473"/>
                  <a:gd name="T15" fmla="*/ 0 h 49"/>
                  <a:gd name="T16" fmla="*/ 409 w 473"/>
                  <a:gd name="T17" fmla="*/ 0 h 49"/>
                  <a:gd name="T18" fmla="*/ 389 w 473"/>
                  <a:gd name="T19" fmla="*/ 0 h 49"/>
                  <a:gd name="T20" fmla="*/ 366 w 473"/>
                  <a:gd name="T21" fmla="*/ 0 h 49"/>
                  <a:gd name="T22" fmla="*/ 346 w 473"/>
                  <a:gd name="T23" fmla="*/ 2 h 49"/>
                  <a:gd name="T24" fmla="*/ 325 w 473"/>
                  <a:gd name="T25" fmla="*/ 3 h 49"/>
                  <a:gd name="T26" fmla="*/ 305 w 473"/>
                  <a:gd name="T27" fmla="*/ 5 h 49"/>
                  <a:gd name="T28" fmla="*/ 282 w 473"/>
                  <a:gd name="T29" fmla="*/ 5 h 49"/>
                  <a:gd name="T30" fmla="*/ 261 w 473"/>
                  <a:gd name="T31" fmla="*/ 5 h 49"/>
                  <a:gd name="T32" fmla="*/ 238 w 473"/>
                  <a:gd name="T33" fmla="*/ 5 h 49"/>
                  <a:gd name="T34" fmla="*/ 218 w 473"/>
                  <a:gd name="T35" fmla="*/ 7 h 49"/>
                  <a:gd name="T36" fmla="*/ 194 w 473"/>
                  <a:gd name="T37" fmla="*/ 7 h 49"/>
                  <a:gd name="T38" fmla="*/ 174 w 473"/>
                  <a:gd name="T39" fmla="*/ 7 h 49"/>
                  <a:gd name="T40" fmla="*/ 154 w 473"/>
                  <a:gd name="T41" fmla="*/ 7 h 49"/>
                  <a:gd name="T42" fmla="*/ 136 w 473"/>
                  <a:gd name="T43" fmla="*/ 9 h 49"/>
                  <a:gd name="T44" fmla="*/ 116 w 473"/>
                  <a:gd name="T45" fmla="*/ 13 h 49"/>
                  <a:gd name="T46" fmla="*/ 98 w 473"/>
                  <a:gd name="T47" fmla="*/ 17 h 49"/>
                  <a:gd name="T48" fmla="*/ 81 w 473"/>
                  <a:gd name="T49" fmla="*/ 17 h 49"/>
                  <a:gd name="T50" fmla="*/ 64 w 473"/>
                  <a:gd name="T51" fmla="*/ 19 h 49"/>
                  <a:gd name="T52" fmla="*/ 46 w 473"/>
                  <a:gd name="T53" fmla="*/ 19 h 49"/>
                  <a:gd name="T54" fmla="*/ 29 w 473"/>
                  <a:gd name="T55" fmla="*/ 21 h 49"/>
                  <a:gd name="T56" fmla="*/ 11 w 473"/>
                  <a:gd name="T57" fmla="*/ 23 h 49"/>
                  <a:gd name="T58" fmla="*/ 0 w 473"/>
                  <a:gd name="T59" fmla="*/ 28 h 49"/>
                  <a:gd name="T60" fmla="*/ 0 w 473"/>
                  <a:gd name="T61" fmla="*/ 30 h 49"/>
                  <a:gd name="T62" fmla="*/ 0 w 473"/>
                  <a:gd name="T63" fmla="*/ 32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3" h="49">
                    <a:moveTo>
                      <a:pt x="0" y="32"/>
                    </a:moveTo>
                    <a:lnTo>
                      <a:pt x="14" y="49"/>
                    </a:lnTo>
                    <a:lnTo>
                      <a:pt x="229" y="34"/>
                    </a:lnTo>
                    <a:lnTo>
                      <a:pt x="241" y="30"/>
                    </a:lnTo>
                    <a:lnTo>
                      <a:pt x="255" y="23"/>
                    </a:lnTo>
                    <a:lnTo>
                      <a:pt x="473" y="2"/>
                    </a:lnTo>
                    <a:lnTo>
                      <a:pt x="450" y="0"/>
                    </a:lnTo>
                    <a:lnTo>
                      <a:pt x="430" y="0"/>
                    </a:lnTo>
                    <a:lnTo>
                      <a:pt x="409" y="0"/>
                    </a:lnTo>
                    <a:lnTo>
                      <a:pt x="389" y="0"/>
                    </a:lnTo>
                    <a:lnTo>
                      <a:pt x="366" y="0"/>
                    </a:lnTo>
                    <a:lnTo>
                      <a:pt x="346" y="2"/>
                    </a:lnTo>
                    <a:lnTo>
                      <a:pt x="325" y="3"/>
                    </a:lnTo>
                    <a:lnTo>
                      <a:pt x="305" y="5"/>
                    </a:lnTo>
                    <a:lnTo>
                      <a:pt x="282" y="5"/>
                    </a:lnTo>
                    <a:lnTo>
                      <a:pt x="261" y="5"/>
                    </a:lnTo>
                    <a:lnTo>
                      <a:pt x="238" y="5"/>
                    </a:lnTo>
                    <a:lnTo>
                      <a:pt x="218" y="7"/>
                    </a:lnTo>
                    <a:lnTo>
                      <a:pt x="194" y="7"/>
                    </a:lnTo>
                    <a:lnTo>
                      <a:pt x="174" y="7"/>
                    </a:lnTo>
                    <a:lnTo>
                      <a:pt x="154" y="7"/>
                    </a:lnTo>
                    <a:lnTo>
                      <a:pt x="136" y="9"/>
                    </a:lnTo>
                    <a:lnTo>
                      <a:pt x="116" y="13"/>
                    </a:lnTo>
                    <a:lnTo>
                      <a:pt x="98" y="17"/>
                    </a:lnTo>
                    <a:lnTo>
                      <a:pt x="81" y="17"/>
                    </a:lnTo>
                    <a:lnTo>
                      <a:pt x="64" y="19"/>
                    </a:lnTo>
                    <a:lnTo>
                      <a:pt x="46" y="19"/>
                    </a:lnTo>
                    <a:lnTo>
                      <a:pt x="29" y="21"/>
                    </a:lnTo>
                    <a:lnTo>
                      <a:pt x="11" y="2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2" name="Freeform 154"/>
              <p:cNvSpPr>
                <a:spLocks/>
              </p:cNvSpPr>
              <p:nvPr/>
            </p:nvSpPr>
            <p:spPr bwMode="auto">
              <a:xfrm>
                <a:off x="-1671" y="3060"/>
                <a:ext cx="32" cy="9"/>
              </a:xfrm>
              <a:custGeom>
                <a:avLst/>
                <a:gdLst>
                  <a:gd name="T0" fmla="*/ 9 w 32"/>
                  <a:gd name="T1" fmla="*/ 9 h 9"/>
                  <a:gd name="T2" fmla="*/ 21 w 32"/>
                  <a:gd name="T3" fmla="*/ 9 h 9"/>
                  <a:gd name="T4" fmla="*/ 32 w 32"/>
                  <a:gd name="T5" fmla="*/ 8 h 9"/>
                  <a:gd name="T6" fmla="*/ 29 w 32"/>
                  <a:gd name="T7" fmla="*/ 2 h 9"/>
                  <a:gd name="T8" fmla="*/ 26 w 32"/>
                  <a:gd name="T9" fmla="*/ 0 h 9"/>
                  <a:gd name="T10" fmla="*/ 12 w 32"/>
                  <a:gd name="T11" fmla="*/ 0 h 9"/>
                  <a:gd name="T12" fmla="*/ 0 w 32"/>
                  <a:gd name="T13" fmla="*/ 6 h 9"/>
                  <a:gd name="T14" fmla="*/ 3 w 32"/>
                  <a:gd name="T15" fmla="*/ 8 h 9"/>
                  <a:gd name="T16" fmla="*/ 9 w 32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9" y="9"/>
                    </a:moveTo>
                    <a:lnTo>
                      <a:pt x="21" y="9"/>
                    </a:lnTo>
                    <a:lnTo>
                      <a:pt x="32" y="8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3" name="Freeform 155"/>
              <p:cNvSpPr>
                <a:spLocks/>
              </p:cNvSpPr>
              <p:nvPr/>
            </p:nvSpPr>
            <p:spPr bwMode="auto">
              <a:xfrm>
                <a:off x="-1624" y="3406"/>
                <a:ext cx="32" cy="13"/>
              </a:xfrm>
              <a:custGeom>
                <a:avLst/>
                <a:gdLst>
                  <a:gd name="T0" fmla="*/ 3 w 32"/>
                  <a:gd name="T1" fmla="*/ 11 h 13"/>
                  <a:gd name="T2" fmla="*/ 5 w 32"/>
                  <a:gd name="T3" fmla="*/ 11 h 13"/>
                  <a:gd name="T4" fmla="*/ 17 w 32"/>
                  <a:gd name="T5" fmla="*/ 13 h 13"/>
                  <a:gd name="T6" fmla="*/ 23 w 32"/>
                  <a:gd name="T7" fmla="*/ 11 h 13"/>
                  <a:gd name="T8" fmla="*/ 32 w 32"/>
                  <a:gd name="T9" fmla="*/ 9 h 13"/>
                  <a:gd name="T10" fmla="*/ 26 w 32"/>
                  <a:gd name="T11" fmla="*/ 4 h 13"/>
                  <a:gd name="T12" fmla="*/ 17 w 32"/>
                  <a:gd name="T13" fmla="*/ 0 h 13"/>
                  <a:gd name="T14" fmla="*/ 8 w 32"/>
                  <a:gd name="T15" fmla="*/ 2 h 13"/>
                  <a:gd name="T16" fmla="*/ 0 w 32"/>
                  <a:gd name="T17" fmla="*/ 6 h 13"/>
                  <a:gd name="T18" fmla="*/ 0 w 32"/>
                  <a:gd name="T19" fmla="*/ 7 h 13"/>
                  <a:gd name="T20" fmla="*/ 3 w 32"/>
                  <a:gd name="T21" fmla="*/ 1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3" y="11"/>
                    </a:moveTo>
                    <a:lnTo>
                      <a:pt x="5" y="11"/>
                    </a:lnTo>
                    <a:lnTo>
                      <a:pt x="17" y="13"/>
                    </a:lnTo>
                    <a:lnTo>
                      <a:pt x="23" y="11"/>
                    </a:lnTo>
                    <a:lnTo>
                      <a:pt x="32" y="9"/>
                    </a:lnTo>
                    <a:lnTo>
                      <a:pt x="26" y="4"/>
                    </a:lnTo>
                    <a:lnTo>
                      <a:pt x="17" y="0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4" name="Freeform 156"/>
              <p:cNvSpPr>
                <a:spLocks/>
              </p:cNvSpPr>
              <p:nvPr/>
            </p:nvSpPr>
            <p:spPr bwMode="auto">
              <a:xfrm>
                <a:off x="-1624" y="3417"/>
                <a:ext cx="331" cy="33"/>
              </a:xfrm>
              <a:custGeom>
                <a:avLst/>
                <a:gdLst>
                  <a:gd name="T0" fmla="*/ 3 w 331"/>
                  <a:gd name="T1" fmla="*/ 33 h 33"/>
                  <a:gd name="T2" fmla="*/ 317 w 331"/>
                  <a:gd name="T3" fmla="*/ 14 h 33"/>
                  <a:gd name="T4" fmla="*/ 328 w 331"/>
                  <a:gd name="T5" fmla="*/ 10 h 33"/>
                  <a:gd name="T6" fmla="*/ 331 w 331"/>
                  <a:gd name="T7" fmla="*/ 4 h 33"/>
                  <a:gd name="T8" fmla="*/ 308 w 331"/>
                  <a:gd name="T9" fmla="*/ 0 h 33"/>
                  <a:gd name="T10" fmla="*/ 287 w 331"/>
                  <a:gd name="T11" fmla="*/ 0 h 33"/>
                  <a:gd name="T12" fmla="*/ 267 w 331"/>
                  <a:gd name="T13" fmla="*/ 0 h 33"/>
                  <a:gd name="T14" fmla="*/ 247 w 331"/>
                  <a:gd name="T15" fmla="*/ 0 h 33"/>
                  <a:gd name="T16" fmla="*/ 223 w 331"/>
                  <a:gd name="T17" fmla="*/ 0 h 33"/>
                  <a:gd name="T18" fmla="*/ 206 w 331"/>
                  <a:gd name="T19" fmla="*/ 0 h 33"/>
                  <a:gd name="T20" fmla="*/ 183 w 331"/>
                  <a:gd name="T21" fmla="*/ 2 h 33"/>
                  <a:gd name="T22" fmla="*/ 165 w 331"/>
                  <a:gd name="T23" fmla="*/ 6 h 33"/>
                  <a:gd name="T24" fmla="*/ 142 w 331"/>
                  <a:gd name="T25" fmla="*/ 8 h 33"/>
                  <a:gd name="T26" fmla="*/ 122 w 331"/>
                  <a:gd name="T27" fmla="*/ 12 h 33"/>
                  <a:gd name="T28" fmla="*/ 98 w 331"/>
                  <a:gd name="T29" fmla="*/ 14 h 33"/>
                  <a:gd name="T30" fmla="*/ 78 w 331"/>
                  <a:gd name="T31" fmla="*/ 17 h 33"/>
                  <a:gd name="T32" fmla="*/ 58 w 331"/>
                  <a:gd name="T33" fmla="*/ 19 h 33"/>
                  <a:gd name="T34" fmla="*/ 37 w 331"/>
                  <a:gd name="T35" fmla="*/ 23 h 33"/>
                  <a:gd name="T36" fmla="*/ 17 w 331"/>
                  <a:gd name="T37" fmla="*/ 27 h 33"/>
                  <a:gd name="T38" fmla="*/ 0 w 331"/>
                  <a:gd name="T39" fmla="*/ 31 h 33"/>
                  <a:gd name="T40" fmla="*/ 3 w 331"/>
                  <a:gd name="T41" fmla="*/ 33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1" h="33">
                    <a:moveTo>
                      <a:pt x="3" y="33"/>
                    </a:moveTo>
                    <a:lnTo>
                      <a:pt x="317" y="14"/>
                    </a:lnTo>
                    <a:lnTo>
                      <a:pt x="328" y="10"/>
                    </a:lnTo>
                    <a:lnTo>
                      <a:pt x="331" y="4"/>
                    </a:lnTo>
                    <a:lnTo>
                      <a:pt x="308" y="0"/>
                    </a:lnTo>
                    <a:lnTo>
                      <a:pt x="287" y="0"/>
                    </a:lnTo>
                    <a:lnTo>
                      <a:pt x="267" y="0"/>
                    </a:lnTo>
                    <a:lnTo>
                      <a:pt x="247" y="0"/>
                    </a:lnTo>
                    <a:lnTo>
                      <a:pt x="223" y="0"/>
                    </a:lnTo>
                    <a:lnTo>
                      <a:pt x="206" y="0"/>
                    </a:lnTo>
                    <a:lnTo>
                      <a:pt x="183" y="2"/>
                    </a:lnTo>
                    <a:lnTo>
                      <a:pt x="165" y="6"/>
                    </a:lnTo>
                    <a:lnTo>
                      <a:pt x="142" y="8"/>
                    </a:lnTo>
                    <a:lnTo>
                      <a:pt x="122" y="12"/>
                    </a:lnTo>
                    <a:lnTo>
                      <a:pt x="98" y="14"/>
                    </a:lnTo>
                    <a:lnTo>
                      <a:pt x="78" y="17"/>
                    </a:lnTo>
                    <a:lnTo>
                      <a:pt x="58" y="19"/>
                    </a:lnTo>
                    <a:lnTo>
                      <a:pt x="37" y="23"/>
                    </a:lnTo>
                    <a:lnTo>
                      <a:pt x="17" y="27"/>
                    </a:lnTo>
                    <a:lnTo>
                      <a:pt x="0" y="31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5" name="Freeform 157"/>
              <p:cNvSpPr>
                <a:spLocks/>
              </p:cNvSpPr>
              <p:nvPr/>
            </p:nvSpPr>
            <p:spPr bwMode="auto">
              <a:xfrm>
                <a:off x="-1624" y="2851"/>
                <a:ext cx="52" cy="13"/>
              </a:xfrm>
              <a:custGeom>
                <a:avLst/>
                <a:gdLst>
                  <a:gd name="T0" fmla="*/ 0 w 52"/>
                  <a:gd name="T1" fmla="*/ 6 h 13"/>
                  <a:gd name="T2" fmla="*/ 3 w 52"/>
                  <a:gd name="T3" fmla="*/ 7 h 13"/>
                  <a:gd name="T4" fmla="*/ 5 w 52"/>
                  <a:gd name="T5" fmla="*/ 9 h 13"/>
                  <a:gd name="T6" fmla="*/ 20 w 52"/>
                  <a:gd name="T7" fmla="*/ 13 h 13"/>
                  <a:gd name="T8" fmla="*/ 46 w 52"/>
                  <a:gd name="T9" fmla="*/ 11 h 13"/>
                  <a:gd name="T10" fmla="*/ 49 w 52"/>
                  <a:gd name="T11" fmla="*/ 9 h 13"/>
                  <a:gd name="T12" fmla="*/ 52 w 52"/>
                  <a:gd name="T13" fmla="*/ 6 h 13"/>
                  <a:gd name="T14" fmla="*/ 37 w 52"/>
                  <a:gd name="T15" fmla="*/ 2 h 13"/>
                  <a:gd name="T16" fmla="*/ 26 w 52"/>
                  <a:gd name="T17" fmla="*/ 0 h 13"/>
                  <a:gd name="T18" fmla="*/ 11 w 52"/>
                  <a:gd name="T19" fmla="*/ 0 h 13"/>
                  <a:gd name="T20" fmla="*/ 0 w 52"/>
                  <a:gd name="T21" fmla="*/ 4 h 13"/>
                  <a:gd name="T22" fmla="*/ 0 w 52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13">
                    <a:moveTo>
                      <a:pt x="0" y="6"/>
                    </a:moveTo>
                    <a:lnTo>
                      <a:pt x="3" y="7"/>
                    </a:lnTo>
                    <a:lnTo>
                      <a:pt x="5" y="9"/>
                    </a:lnTo>
                    <a:lnTo>
                      <a:pt x="20" y="13"/>
                    </a:lnTo>
                    <a:lnTo>
                      <a:pt x="46" y="11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37" y="2"/>
                    </a:lnTo>
                    <a:lnTo>
                      <a:pt x="26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6" name="Freeform 158"/>
              <p:cNvSpPr>
                <a:spLocks/>
              </p:cNvSpPr>
              <p:nvPr/>
            </p:nvSpPr>
            <p:spPr bwMode="auto">
              <a:xfrm>
                <a:off x="-1587" y="3172"/>
                <a:ext cx="96" cy="10"/>
              </a:xfrm>
              <a:custGeom>
                <a:avLst/>
                <a:gdLst>
                  <a:gd name="T0" fmla="*/ 0 w 96"/>
                  <a:gd name="T1" fmla="*/ 8 h 10"/>
                  <a:gd name="T2" fmla="*/ 3 w 96"/>
                  <a:gd name="T3" fmla="*/ 10 h 10"/>
                  <a:gd name="T4" fmla="*/ 93 w 96"/>
                  <a:gd name="T5" fmla="*/ 8 h 10"/>
                  <a:gd name="T6" fmla="*/ 96 w 96"/>
                  <a:gd name="T7" fmla="*/ 4 h 10"/>
                  <a:gd name="T8" fmla="*/ 96 w 96"/>
                  <a:gd name="T9" fmla="*/ 0 h 10"/>
                  <a:gd name="T10" fmla="*/ 3 w 96"/>
                  <a:gd name="T11" fmla="*/ 2 h 10"/>
                  <a:gd name="T12" fmla="*/ 0 w 96"/>
                  <a:gd name="T13" fmla="*/ 4 h 10"/>
                  <a:gd name="T14" fmla="*/ 0 w 96"/>
                  <a:gd name="T15" fmla="*/ 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0">
                    <a:moveTo>
                      <a:pt x="0" y="8"/>
                    </a:moveTo>
                    <a:lnTo>
                      <a:pt x="3" y="10"/>
                    </a:lnTo>
                    <a:lnTo>
                      <a:pt x="93" y="8"/>
                    </a:lnTo>
                    <a:lnTo>
                      <a:pt x="96" y="4"/>
                    </a:lnTo>
                    <a:lnTo>
                      <a:pt x="96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7" name="Freeform 159"/>
              <p:cNvSpPr>
                <a:spLocks/>
              </p:cNvSpPr>
              <p:nvPr/>
            </p:nvSpPr>
            <p:spPr bwMode="auto">
              <a:xfrm>
                <a:off x="-1505" y="3389"/>
                <a:ext cx="49" cy="13"/>
              </a:xfrm>
              <a:custGeom>
                <a:avLst/>
                <a:gdLst>
                  <a:gd name="T0" fmla="*/ 9 w 49"/>
                  <a:gd name="T1" fmla="*/ 13 h 13"/>
                  <a:gd name="T2" fmla="*/ 29 w 49"/>
                  <a:gd name="T3" fmla="*/ 13 h 13"/>
                  <a:gd name="T4" fmla="*/ 49 w 49"/>
                  <a:gd name="T5" fmla="*/ 9 h 13"/>
                  <a:gd name="T6" fmla="*/ 49 w 49"/>
                  <a:gd name="T7" fmla="*/ 5 h 13"/>
                  <a:gd name="T8" fmla="*/ 49 w 49"/>
                  <a:gd name="T9" fmla="*/ 0 h 13"/>
                  <a:gd name="T10" fmla="*/ 20 w 49"/>
                  <a:gd name="T11" fmla="*/ 2 h 13"/>
                  <a:gd name="T12" fmla="*/ 0 w 49"/>
                  <a:gd name="T13" fmla="*/ 9 h 13"/>
                  <a:gd name="T14" fmla="*/ 3 w 49"/>
                  <a:gd name="T15" fmla="*/ 11 h 13"/>
                  <a:gd name="T16" fmla="*/ 9 w 49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3">
                    <a:moveTo>
                      <a:pt x="9" y="13"/>
                    </a:moveTo>
                    <a:lnTo>
                      <a:pt x="29" y="13"/>
                    </a:lnTo>
                    <a:lnTo>
                      <a:pt x="49" y="9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20" y="2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9" y="1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8" name="Freeform 160"/>
              <p:cNvSpPr>
                <a:spLocks/>
              </p:cNvSpPr>
              <p:nvPr/>
            </p:nvSpPr>
            <p:spPr bwMode="auto">
              <a:xfrm>
                <a:off x="-1511" y="1946"/>
                <a:ext cx="32" cy="13"/>
              </a:xfrm>
              <a:custGeom>
                <a:avLst/>
                <a:gdLst>
                  <a:gd name="T0" fmla="*/ 6 w 32"/>
                  <a:gd name="T1" fmla="*/ 10 h 13"/>
                  <a:gd name="T2" fmla="*/ 6 w 32"/>
                  <a:gd name="T3" fmla="*/ 12 h 13"/>
                  <a:gd name="T4" fmla="*/ 17 w 32"/>
                  <a:gd name="T5" fmla="*/ 13 h 13"/>
                  <a:gd name="T6" fmla="*/ 23 w 32"/>
                  <a:gd name="T7" fmla="*/ 12 h 13"/>
                  <a:gd name="T8" fmla="*/ 32 w 32"/>
                  <a:gd name="T9" fmla="*/ 10 h 13"/>
                  <a:gd name="T10" fmla="*/ 29 w 32"/>
                  <a:gd name="T11" fmla="*/ 4 h 13"/>
                  <a:gd name="T12" fmla="*/ 26 w 32"/>
                  <a:gd name="T13" fmla="*/ 0 h 13"/>
                  <a:gd name="T14" fmla="*/ 12 w 32"/>
                  <a:gd name="T15" fmla="*/ 0 h 13"/>
                  <a:gd name="T16" fmla="*/ 0 w 32"/>
                  <a:gd name="T17" fmla="*/ 6 h 13"/>
                  <a:gd name="T18" fmla="*/ 3 w 32"/>
                  <a:gd name="T19" fmla="*/ 8 h 13"/>
                  <a:gd name="T20" fmla="*/ 6 w 32"/>
                  <a:gd name="T21" fmla="*/ 1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3">
                    <a:moveTo>
                      <a:pt x="6" y="10"/>
                    </a:moveTo>
                    <a:lnTo>
                      <a:pt x="6" y="12"/>
                    </a:lnTo>
                    <a:lnTo>
                      <a:pt x="17" y="13"/>
                    </a:lnTo>
                    <a:lnTo>
                      <a:pt x="23" y="12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49" name="Freeform 161"/>
              <p:cNvSpPr>
                <a:spLocks/>
              </p:cNvSpPr>
              <p:nvPr/>
            </p:nvSpPr>
            <p:spPr bwMode="auto">
              <a:xfrm>
                <a:off x="-1432" y="3157"/>
                <a:ext cx="31" cy="13"/>
              </a:xfrm>
              <a:custGeom>
                <a:avLst/>
                <a:gdLst>
                  <a:gd name="T0" fmla="*/ 8 w 31"/>
                  <a:gd name="T1" fmla="*/ 9 h 13"/>
                  <a:gd name="T2" fmla="*/ 11 w 31"/>
                  <a:gd name="T3" fmla="*/ 11 h 13"/>
                  <a:gd name="T4" fmla="*/ 26 w 31"/>
                  <a:gd name="T5" fmla="*/ 13 h 13"/>
                  <a:gd name="T6" fmla="*/ 29 w 31"/>
                  <a:gd name="T7" fmla="*/ 9 h 13"/>
                  <a:gd name="T8" fmla="*/ 31 w 31"/>
                  <a:gd name="T9" fmla="*/ 4 h 13"/>
                  <a:gd name="T10" fmla="*/ 17 w 31"/>
                  <a:gd name="T11" fmla="*/ 0 h 13"/>
                  <a:gd name="T12" fmla="*/ 0 w 31"/>
                  <a:gd name="T13" fmla="*/ 4 h 13"/>
                  <a:gd name="T14" fmla="*/ 2 w 31"/>
                  <a:gd name="T15" fmla="*/ 6 h 13"/>
                  <a:gd name="T16" fmla="*/ 8 w 31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8" y="9"/>
                    </a:moveTo>
                    <a:lnTo>
                      <a:pt x="11" y="11"/>
                    </a:lnTo>
                    <a:lnTo>
                      <a:pt x="26" y="13"/>
                    </a:lnTo>
                    <a:lnTo>
                      <a:pt x="29" y="9"/>
                    </a:lnTo>
                    <a:lnTo>
                      <a:pt x="31" y="4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0" name="Freeform 162"/>
              <p:cNvSpPr>
                <a:spLocks/>
              </p:cNvSpPr>
              <p:nvPr/>
            </p:nvSpPr>
            <p:spPr bwMode="auto">
              <a:xfrm>
                <a:off x="-1464" y="2300"/>
                <a:ext cx="136" cy="40"/>
              </a:xfrm>
              <a:custGeom>
                <a:avLst/>
                <a:gdLst>
                  <a:gd name="T0" fmla="*/ 0 w 136"/>
                  <a:gd name="T1" fmla="*/ 17 h 40"/>
                  <a:gd name="T2" fmla="*/ 11 w 136"/>
                  <a:gd name="T3" fmla="*/ 34 h 40"/>
                  <a:gd name="T4" fmla="*/ 23 w 136"/>
                  <a:gd name="T5" fmla="*/ 36 h 40"/>
                  <a:gd name="T6" fmla="*/ 40 w 136"/>
                  <a:gd name="T7" fmla="*/ 40 h 40"/>
                  <a:gd name="T8" fmla="*/ 61 w 136"/>
                  <a:gd name="T9" fmla="*/ 38 h 40"/>
                  <a:gd name="T10" fmla="*/ 78 w 136"/>
                  <a:gd name="T11" fmla="*/ 36 h 40"/>
                  <a:gd name="T12" fmla="*/ 101 w 136"/>
                  <a:gd name="T13" fmla="*/ 22 h 40"/>
                  <a:gd name="T14" fmla="*/ 130 w 136"/>
                  <a:gd name="T15" fmla="*/ 19 h 40"/>
                  <a:gd name="T16" fmla="*/ 130 w 136"/>
                  <a:gd name="T17" fmla="*/ 17 h 40"/>
                  <a:gd name="T18" fmla="*/ 136 w 136"/>
                  <a:gd name="T19" fmla="*/ 13 h 40"/>
                  <a:gd name="T20" fmla="*/ 119 w 136"/>
                  <a:gd name="T21" fmla="*/ 9 h 40"/>
                  <a:gd name="T22" fmla="*/ 104 w 136"/>
                  <a:gd name="T23" fmla="*/ 7 h 40"/>
                  <a:gd name="T24" fmla="*/ 90 w 136"/>
                  <a:gd name="T25" fmla="*/ 3 h 40"/>
                  <a:gd name="T26" fmla="*/ 75 w 136"/>
                  <a:gd name="T27" fmla="*/ 0 h 40"/>
                  <a:gd name="T28" fmla="*/ 55 w 136"/>
                  <a:gd name="T29" fmla="*/ 0 h 40"/>
                  <a:gd name="T30" fmla="*/ 37 w 136"/>
                  <a:gd name="T31" fmla="*/ 2 h 40"/>
                  <a:gd name="T32" fmla="*/ 23 w 136"/>
                  <a:gd name="T33" fmla="*/ 3 h 40"/>
                  <a:gd name="T34" fmla="*/ 8 w 136"/>
                  <a:gd name="T35" fmla="*/ 7 h 40"/>
                  <a:gd name="T36" fmla="*/ 2 w 136"/>
                  <a:gd name="T37" fmla="*/ 9 h 40"/>
                  <a:gd name="T38" fmla="*/ 0 w 136"/>
                  <a:gd name="T39" fmla="*/ 17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6" h="40">
                    <a:moveTo>
                      <a:pt x="0" y="17"/>
                    </a:moveTo>
                    <a:lnTo>
                      <a:pt x="11" y="34"/>
                    </a:lnTo>
                    <a:lnTo>
                      <a:pt x="23" y="36"/>
                    </a:lnTo>
                    <a:lnTo>
                      <a:pt x="40" y="40"/>
                    </a:lnTo>
                    <a:lnTo>
                      <a:pt x="61" y="38"/>
                    </a:lnTo>
                    <a:lnTo>
                      <a:pt x="78" y="36"/>
                    </a:lnTo>
                    <a:lnTo>
                      <a:pt x="101" y="22"/>
                    </a:lnTo>
                    <a:lnTo>
                      <a:pt x="130" y="19"/>
                    </a:lnTo>
                    <a:lnTo>
                      <a:pt x="130" y="17"/>
                    </a:lnTo>
                    <a:lnTo>
                      <a:pt x="136" y="13"/>
                    </a:lnTo>
                    <a:lnTo>
                      <a:pt x="119" y="9"/>
                    </a:lnTo>
                    <a:lnTo>
                      <a:pt x="104" y="7"/>
                    </a:lnTo>
                    <a:lnTo>
                      <a:pt x="90" y="3"/>
                    </a:lnTo>
                    <a:lnTo>
                      <a:pt x="75" y="0"/>
                    </a:lnTo>
                    <a:lnTo>
                      <a:pt x="55" y="0"/>
                    </a:lnTo>
                    <a:lnTo>
                      <a:pt x="37" y="2"/>
                    </a:lnTo>
                    <a:lnTo>
                      <a:pt x="23" y="3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1" name="Freeform 163"/>
              <p:cNvSpPr>
                <a:spLocks/>
              </p:cNvSpPr>
              <p:nvPr/>
            </p:nvSpPr>
            <p:spPr bwMode="auto">
              <a:xfrm>
                <a:off x="-1418" y="1939"/>
                <a:ext cx="55" cy="26"/>
              </a:xfrm>
              <a:custGeom>
                <a:avLst/>
                <a:gdLst>
                  <a:gd name="T0" fmla="*/ 6 w 55"/>
                  <a:gd name="T1" fmla="*/ 19 h 26"/>
                  <a:gd name="T2" fmla="*/ 6 w 55"/>
                  <a:gd name="T3" fmla="*/ 20 h 26"/>
                  <a:gd name="T4" fmla="*/ 9 w 55"/>
                  <a:gd name="T5" fmla="*/ 22 h 26"/>
                  <a:gd name="T6" fmla="*/ 29 w 55"/>
                  <a:gd name="T7" fmla="*/ 26 h 26"/>
                  <a:gd name="T8" fmla="*/ 55 w 55"/>
                  <a:gd name="T9" fmla="*/ 24 h 26"/>
                  <a:gd name="T10" fmla="*/ 55 w 55"/>
                  <a:gd name="T11" fmla="*/ 15 h 26"/>
                  <a:gd name="T12" fmla="*/ 44 w 55"/>
                  <a:gd name="T13" fmla="*/ 5 h 26"/>
                  <a:gd name="T14" fmla="*/ 35 w 55"/>
                  <a:gd name="T15" fmla="*/ 1 h 26"/>
                  <a:gd name="T16" fmla="*/ 26 w 55"/>
                  <a:gd name="T17" fmla="*/ 0 h 26"/>
                  <a:gd name="T18" fmla="*/ 12 w 55"/>
                  <a:gd name="T19" fmla="*/ 5 h 26"/>
                  <a:gd name="T20" fmla="*/ 0 w 55"/>
                  <a:gd name="T21" fmla="*/ 17 h 26"/>
                  <a:gd name="T22" fmla="*/ 3 w 55"/>
                  <a:gd name="T23" fmla="*/ 17 h 26"/>
                  <a:gd name="T24" fmla="*/ 6 w 55"/>
                  <a:gd name="T25" fmla="*/ 19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26">
                    <a:moveTo>
                      <a:pt x="6" y="19"/>
                    </a:moveTo>
                    <a:lnTo>
                      <a:pt x="6" y="20"/>
                    </a:lnTo>
                    <a:lnTo>
                      <a:pt x="9" y="22"/>
                    </a:lnTo>
                    <a:lnTo>
                      <a:pt x="29" y="26"/>
                    </a:lnTo>
                    <a:lnTo>
                      <a:pt x="55" y="24"/>
                    </a:lnTo>
                    <a:lnTo>
                      <a:pt x="55" y="15"/>
                    </a:lnTo>
                    <a:lnTo>
                      <a:pt x="44" y="5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2" y="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2" name="Freeform 164"/>
              <p:cNvSpPr>
                <a:spLocks/>
              </p:cNvSpPr>
              <p:nvPr/>
            </p:nvSpPr>
            <p:spPr bwMode="auto">
              <a:xfrm>
                <a:off x="-1357" y="1752"/>
                <a:ext cx="206" cy="42"/>
              </a:xfrm>
              <a:custGeom>
                <a:avLst/>
                <a:gdLst>
                  <a:gd name="T0" fmla="*/ 0 w 206"/>
                  <a:gd name="T1" fmla="*/ 29 h 42"/>
                  <a:gd name="T2" fmla="*/ 0 w 206"/>
                  <a:gd name="T3" fmla="*/ 33 h 42"/>
                  <a:gd name="T4" fmla="*/ 3 w 206"/>
                  <a:gd name="T5" fmla="*/ 38 h 42"/>
                  <a:gd name="T6" fmla="*/ 15 w 206"/>
                  <a:gd name="T7" fmla="*/ 40 h 42"/>
                  <a:gd name="T8" fmla="*/ 35 w 206"/>
                  <a:gd name="T9" fmla="*/ 42 h 42"/>
                  <a:gd name="T10" fmla="*/ 76 w 206"/>
                  <a:gd name="T11" fmla="*/ 27 h 42"/>
                  <a:gd name="T12" fmla="*/ 195 w 206"/>
                  <a:gd name="T13" fmla="*/ 15 h 42"/>
                  <a:gd name="T14" fmla="*/ 206 w 206"/>
                  <a:gd name="T15" fmla="*/ 14 h 42"/>
                  <a:gd name="T16" fmla="*/ 204 w 206"/>
                  <a:gd name="T17" fmla="*/ 6 h 42"/>
                  <a:gd name="T18" fmla="*/ 134 w 206"/>
                  <a:gd name="T19" fmla="*/ 8 h 42"/>
                  <a:gd name="T20" fmla="*/ 111 w 206"/>
                  <a:gd name="T21" fmla="*/ 0 h 42"/>
                  <a:gd name="T22" fmla="*/ 15 w 206"/>
                  <a:gd name="T23" fmla="*/ 12 h 42"/>
                  <a:gd name="T24" fmla="*/ 0 w 206"/>
                  <a:gd name="T25" fmla="*/ 29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6" h="42">
                    <a:moveTo>
                      <a:pt x="0" y="29"/>
                    </a:moveTo>
                    <a:lnTo>
                      <a:pt x="0" y="33"/>
                    </a:lnTo>
                    <a:lnTo>
                      <a:pt x="3" y="38"/>
                    </a:lnTo>
                    <a:lnTo>
                      <a:pt x="15" y="40"/>
                    </a:lnTo>
                    <a:lnTo>
                      <a:pt x="35" y="42"/>
                    </a:lnTo>
                    <a:lnTo>
                      <a:pt x="76" y="27"/>
                    </a:lnTo>
                    <a:lnTo>
                      <a:pt x="195" y="15"/>
                    </a:lnTo>
                    <a:lnTo>
                      <a:pt x="206" y="14"/>
                    </a:lnTo>
                    <a:lnTo>
                      <a:pt x="204" y="6"/>
                    </a:lnTo>
                    <a:lnTo>
                      <a:pt x="134" y="8"/>
                    </a:lnTo>
                    <a:lnTo>
                      <a:pt x="111" y="0"/>
                    </a:lnTo>
                    <a:lnTo>
                      <a:pt x="15" y="12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3" name="Freeform 165"/>
              <p:cNvSpPr>
                <a:spLocks/>
              </p:cNvSpPr>
              <p:nvPr/>
            </p:nvSpPr>
            <p:spPr bwMode="auto">
              <a:xfrm>
                <a:off x="-1214" y="2045"/>
                <a:ext cx="229" cy="34"/>
              </a:xfrm>
              <a:custGeom>
                <a:avLst/>
                <a:gdLst>
                  <a:gd name="T0" fmla="*/ 0 w 229"/>
                  <a:gd name="T1" fmla="*/ 11 h 34"/>
                  <a:gd name="T2" fmla="*/ 0 w 229"/>
                  <a:gd name="T3" fmla="*/ 17 h 34"/>
                  <a:gd name="T4" fmla="*/ 2 w 229"/>
                  <a:gd name="T5" fmla="*/ 25 h 34"/>
                  <a:gd name="T6" fmla="*/ 20 w 229"/>
                  <a:gd name="T7" fmla="*/ 30 h 34"/>
                  <a:gd name="T8" fmla="*/ 49 w 229"/>
                  <a:gd name="T9" fmla="*/ 34 h 34"/>
                  <a:gd name="T10" fmla="*/ 61 w 229"/>
                  <a:gd name="T11" fmla="*/ 34 h 34"/>
                  <a:gd name="T12" fmla="*/ 75 w 229"/>
                  <a:gd name="T13" fmla="*/ 34 h 34"/>
                  <a:gd name="T14" fmla="*/ 90 w 229"/>
                  <a:gd name="T15" fmla="*/ 30 h 34"/>
                  <a:gd name="T16" fmla="*/ 104 w 229"/>
                  <a:gd name="T17" fmla="*/ 28 h 34"/>
                  <a:gd name="T18" fmla="*/ 127 w 229"/>
                  <a:gd name="T19" fmla="*/ 19 h 34"/>
                  <a:gd name="T20" fmla="*/ 154 w 229"/>
                  <a:gd name="T21" fmla="*/ 15 h 34"/>
                  <a:gd name="T22" fmla="*/ 183 w 229"/>
                  <a:gd name="T23" fmla="*/ 15 h 34"/>
                  <a:gd name="T24" fmla="*/ 215 w 229"/>
                  <a:gd name="T25" fmla="*/ 15 h 34"/>
                  <a:gd name="T26" fmla="*/ 223 w 229"/>
                  <a:gd name="T27" fmla="*/ 11 h 34"/>
                  <a:gd name="T28" fmla="*/ 229 w 229"/>
                  <a:gd name="T29" fmla="*/ 6 h 34"/>
                  <a:gd name="T30" fmla="*/ 226 w 229"/>
                  <a:gd name="T31" fmla="*/ 2 h 34"/>
                  <a:gd name="T32" fmla="*/ 223 w 229"/>
                  <a:gd name="T33" fmla="*/ 0 h 34"/>
                  <a:gd name="T34" fmla="*/ 0 w 229"/>
                  <a:gd name="T35" fmla="*/ 8 h 34"/>
                  <a:gd name="T36" fmla="*/ 0 w 229"/>
                  <a:gd name="T37" fmla="*/ 9 h 34"/>
                  <a:gd name="T38" fmla="*/ 0 w 229"/>
                  <a:gd name="T39" fmla="*/ 11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9" h="34">
                    <a:moveTo>
                      <a:pt x="0" y="11"/>
                    </a:moveTo>
                    <a:lnTo>
                      <a:pt x="0" y="17"/>
                    </a:lnTo>
                    <a:lnTo>
                      <a:pt x="2" y="25"/>
                    </a:lnTo>
                    <a:lnTo>
                      <a:pt x="20" y="30"/>
                    </a:lnTo>
                    <a:lnTo>
                      <a:pt x="49" y="34"/>
                    </a:lnTo>
                    <a:lnTo>
                      <a:pt x="61" y="34"/>
                    </a:lnTo>
                    <a:lnTo>
                      <a:pt x="75" y="34"/>
                    </a:lnTo>
                    <a:lnTo>
                      <a:pt x="90" y="30"/>
                    </a:lnTo>
                    <a:lnTo>
                      <a:pt x="104" y="28"/>
                    </a:lnTo>
                    <a:lnTo>
                      <a:pt x="127" y="19"/>
                    </a:lnTo>
                    <a:lnTo>
                      <a:pt x="154" y="15"/>
                    </a:lnTo>
                    <a:lnTo>
                      <a:pt x="183" y="15"/>
                    </a:lnTo>
                    <a:lnTo>
                      <a:pt x="215" y="15"/>
                    </a:lnTo>
                    <a:lnTo>
                      <a:pt x="223" y="11"/>
                    </a:lnTo>
                    <a:lnTo>
                      <a:pt x="229" y="6"/>
                    </a:lnTo>
                    <a:lnTo>
                      <a:pt x="226" y="2"/>
                    </a:lnTo>
                    <a:lnTo>
                      <a:pt x="223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4" name="Freeform 166"/>
              <p:cNvSpPr>
                <a:spLocks/>
              </p:cNvSpPr>
              <p:nvPr/>
            </p:nvSpPr>
            <p:spPr bwMode="auto">
              <a:xfrm>
                <a:off x="-1127" y="1752"/>
                <a:ext cx="17" cy="10"/>
              </a:xfrm>
              <a:custGeom>
                <a:avLst/>
                <a:gdLst>
                  <a:gd name="T0" fmla="*/ 3 w 17"/>
                  <a:gd name="T1" fmla="*/ 2 h 10"/>
                  <a:gd name="T2" fmla="*/ 0 w 17"/>
                  <a:gd name="T3" fmla="*/ 4 h 10"/>
                  <a:gd name="T4" fmla="*/ 3 w 17"/>
                  <a:gd name="T5" fmla="*/ 8 h 10"/>
                  <a:gd name="T6" fmla="*/ 8 w 17"/>
                  <a:gd name="T7" fmla="*/ 10 h 10"/>
                  <a:gd name="T8" fmla="*/ 17 w 17"/>
                  <a:gd name="T9" fmla="*/ 8 h 10"/>
                  <a:gd name="T10" fmla="*/ 17 w 17"/>
                  <a:gd name="T11" fmla="*/ 4 h 10"/>
                  <a:gd name="T12" fmla="*/ 11 w 17"/>
                  <a:gd name="T13" fmla="*/ 0 h 10"/>
                  <a:gd name="T14" fmla="*/ 6 w 17"/>
                  <a:gd name="T15" fmla="*/ 0 h 10"/>
                  <a:gd name="T16" fmla="*/ 3 w 17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3" y="2"/>
                    </a:moveTo>
                    <a:lnTo>
                      <a:pt x="0" y="4"/>
                    </a:lnTo>
                    <a:lnTo>
                      <a:pt x="3" y="8"/>
                    </a:lnTo>
                    <a:lnTo>
                      <a:pt x="8" y="10"/>
                    </a:lnTo>
                    <a:lnTo>
                      <a:pt x="17" y="8"/>
                    </a:lnTo>
                    <a:lnTo>
                      <a:pt x="17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5" name="Freeform 167"/>
              <p:cNvSpPr>
                <a:spLocks/>
              </p:cNvSpPr>
              <p:nvPr/>
            </p:nvSpPr>
            <p:spPr bwMode="auto">
              <a:xfrm>
                <a:off x="-1110" y="1914"/>
                <a:ext cx="26" cy="13"/>
              </a:xfrm>
              <a:custGeom>
                <a:avLst/>
                <a:gdLst>
                  <a:gd name="T0" fmla="*/ 0 w 26"/>
                  <a:gd name="T1" fmla="*/ 9 h 13"/>
                  <a:gd name="T2" fmla="*/ 0 w 26"/>
                  <a:gd name="T3" fmla="*/ 11 h 13"/>
                  <a:gd name="T4" fmla="*/ 3 w 26"/>
                  <a:gd name="T5" fmla="*/ 13 h 13"/>
                  <a:gd name="T6" fmla="*/ 15 w 26"/>
                  <a:gd name="T7" fmla="*/ 11 h 13"/>
                  <a:gd name="T8" fmla="*/ 26 w 26"/>
                  <a:gd name="T9" fmla="*/ 6 h 13"/>
                  <a:gd name="T10" fmla="*/ 18 w 26"/>
                  <a:gd name="T11" fmla="*/ 0 h 13"/>
                  <a:gd name="T12" fmla="*/ 3 w 26"/>
                  <a:gd name="T13" fmla="*/ 4 h 13"/>
                  <a:gd name="T14" fmla="*/ 0 w 26"/>
                  <a:gd name="T15" fmla="*/ 6 h 13"/>
                  <a:gd name="T16" fmla="*/ 0 w 26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0" y="9"/>
                    </a:moveTo>
                    <a:lnTo>
                      <a:pt x="0" y="11"/>
                    </a:lnTo>
                    <a:lnTo>
                      <a:pt x="3" y="13"/>
                    </a:lnTo>
                    <a:lnTo>
                      <a:pt x="15" y="11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6" name="Freeform 168"/>
              <p:cNvSpPr>
                <a:spLocks/>
              </p:cNvSpPr>
              <p:nvPr/>
            </p:nvSpPr>
            <p:spPr bwMode="auto">
              <a:xfrm>
                <a:off x="-985" y="3775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6 w 6"/>
                  <a:gd name="T5" fmla="*/ 9 h 9"/>
                  <a:gd name="T6" fmla="*/ 0 w 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3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7" name="Freeform 169"/>
              <p:cNvSpPr>
                <a:spLocks/>
              </p:cNvSpPr>
              <p:nvPr/>
            </p:nvSpPr>
            <p:spPr bwMode="auto">
              <a:xfrm>
                <a:off x="-1008" y="2792"/>
                <a:ext cx="125" cy="44"/>
              </a:xfrm>
              <a:custGeom>
                <a:avLst/>
                <a:gdLst>
                  <a:gd name="T0" fmla="*/ 6 w 125"/>
                  <a:gd name="T1" fmla="*/ 11 h 44"/>
                  <a:gd name="T2" fmla="*/ 9 w 125"/>
                  <a:gd name="T3" fmla="*/ 17 h 44"/>
                  <a:gd name="T4" fmla="*/ 17 w 125"/>
                  <a:gd name="T5" fmla="*/ 23 h 44"/>
                  <a:gd name="T6" fmla="*/ 29 w 125"/>
                  <a:gd name="T7" fmla="*/ 27 h 44"/>
                  <a:gd name="T8" fmla="*/ 49 w 125"/>
                  <a:gd name="T9" fmla="*/ 28 h 44"/>
                  <a:gd name="T10" fmla="*/ 49 w 125"/>
                  <a:gd name="T11" fmla="*/ 23 h 44"/>
                  <a:gd name="T12" fmla="*/ 52 w 125"/>
                  <a:gd name="T13" fmla="*/ 19 h 44"/>
                  <a:gd name="T14" fmla="*/ 58 w 125"/>
                  <a:gd name="T15" fmla="*/ 15 h 44"/>
                  <a:gd name="T16" fmla="*/ 67 w 125"/>
                  <a:gd name="T17" fmla="*/ 17 h 44"/>
                  <a:gd name="T18" fmla="*/ 75 w 125"/>
                  <a:gd name="T19" fmla="*/ 19 h 44"/>
                  <a:gd name="T20" fmla="*/ 87 w 125"/>
                  <a:gd name="T21" fmla="*/ 27 h 44"/>
                  <a:gd name="T22" fmla="*/ 84 w 125"/>
                  <a:gd name="T23" fmla="*/ 32 h 44"/>
                  <a:gd name="T24" fmla="*/ 90 w 125"/>
                  <a:gd name="T25" fmla="*/ 38 h 44"/>
                  <a:gd name="T26" fmla="*/ 87 w 125"/>
                  <a:gd name="T27" fmla="*/ 42 h 44"/>
                  <a:gd name="T28" fmla="*/ 99 w 125"/>
                  <a:gd name="T29" fmla="*/ 44 h 44"/>
                  <a:gd name="T30" fmla="*/ 107 w 125"/>
                  <a:gd name="T31" fmla="*/ 38 h 44"/>
                  <a:gd name="T32" fmla="*/ 116 w 125"/>
                  <a:gd name="T33" fmla="*/ 34 h 44"/>
                  <a:gd name="T34" fmla="*/ 107 w 125"/>
                  <a:gd name="T35" fmla="*/ 11 h 44"/>
                  <a:gd name="T36" fmla="*/ 113 w 125"/>
                  <a:gd name="T37" fmla="*/ 8 h 44"/>
                  <a:gd name="T38" fmla="*/ 125 w 125"/>
                  <a:gd name="T39" fmla="*/ 4 h 44"/>
                  <a:gd name="T40" fmla="*/ 110 w 125"/>
                  <a:gd name="T41" fmla="*/ 0 h 44"/>
                  <a:gd name="T42" fmla="*/ 96 w 125"/>
                  <a:gd name="T43" fmla="*/ 2 h 44"/>
                  <a:gd name="T44" fmla="*/ 75 w 125"/>
                  <a:gd name="T45" fmla="*/ 4 h 44"/>
                  <a:gd name="T46" fmla="*/ 58 w 125"/>
                  <a:gd name="T47" fmla="*/ 6 h 44"/>
                  <a:gd name="T48" fmla="*/ 46 w 125"/>
                  <a:gd name="T49" fmla="*/ 2 h 44"/>
                  <a:gd name="T50" fmla="*/ 32 w 125"/>
                  <a:gd name="T51" fmla="*/ 2 h 44"/>
                  <a:gd name="T52" fmla="*/ 17 w 125"/>
                  <a:gd name="T53" fmla="*/ 2 h 44"/>
                  <a:gd name="T54" fmla="*/ 6 w 125"/>
                  <a:gd name="T55" fmla="*/ 4 h 44"/>
                  <a:gd name="T56" fmla="*/ 0 w 125"/>
                  <a:gd name="T57" fmla="*/ 8 h 44"/>
                  <a:gd name="T58" fmla="*/ 6 w 125"/>
                  <a:gd name="T59" fmla="*/ 11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25" h="44">
                    <a:moveTo>
                      <a:pt x="6" y="11"/>
                    </a:moveTo>
                    <a:lnTo>
                      <a:pt x="9" y="17"/>
                    </a:lnTo>
                    <a:lnTo>
                      <a:pt x="17" y="23"/>
                    </a:lnTo>
                    <a:lnTo>
                      <a:pt x="29" y="27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52" y="19"/>
                    </a:lnTo>
                    <a:lnTo>
                      <a:pt x="58" y="15"/>
                    </a:lnTo>
                    <a:lnTo>
                      <a:pt x="67" y="17"/>
                    </a:lnTo>
                    <a:lnTo>
                      <a:pt x="75" y="19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90" y="38"/>
                    </a:lnTo>
                    <a:lnTo>
                      <a:pt x="87" y="42"/>
                    </a:lnTo>
                    <a:lnTo>
                      <a:pt x="99" y="44"/>
                    </a:lnTo>
                    <a:lnTo>
                      <a:pt x="107" y="38"/>
                    </a:lnTo>
                    <a:lnTo>
                      <a:pt x="116" y="34"/>
                    </a:lnTo>
                    <a:lnTo>
                      <a:pt x="107" y="11"/>
                    </a:lnTo>
                    <a:lnTo>
                      <a:pt x="113" y="8"/>
                    </a:lnTo>
                    <a:lnTo>
                      <a:pt x="125" y="4"/>
                    </a:lnTo>
                    <a:lnTo>
                      <a:pt x="110" y="0"/>
                    </a:lnTo>
                    <a:lnTo>
                      <a:pt x="96" y="2"/>
                    </a:lnTo>
                    <a:lnTo>
                      <a:pt x="75" y="4"/>
                    </a:lnTo>
                    <a:lnTo>
                      <a:pt x="58" y="6"/>
                    </a:lnTo>
                    <a:lnTo>
                      <a:pt x="46" y="2"/>
                    </a:lnTo>
                    <a:lnTo>
                      <a:pt x="32" y="2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8" name="Freeform 170"/>
              <p:cNvSpPr>
                <a:spLocks/>
              </p:cNvSpPr>
              <p:nvPr/>
            </p:nvSpPr>
            <p:spPr bwMode="auto">
              <a:xfrm>
                <a:off x="-1058" y="1747"/>
                <a:ext cx="24" cy="9"/>
              </a:xfrm>
              <a:custGeom>
                <a:avLst/>
                <a:gdLst>
                  <a:gd name="T0" fmla="*/ 0 w 24"/>
                  <a:gd name="T1" fmla="*/ 5 h 9"/>
                  <a:gd name="T2" fmla="*/ 3 w 24"/>
                  <a:gd name="T3" fmla="*/ 7 h 9"/>
                  <a:gd name="T4" fmla="*/ 18 w 24"/>
                  <a:gd name="T5" fmla="*/ 9 h 9"/>
                  <a:gd name="T6" fmla="*/ 18 w 24"/>
                  <a:gd name="T7" fmla="*/ 7 h 9"/>
                  <a:gd name="T8" fmla="*/ 24 w 24"/>
                  <a:gd name="T9" fmla="*/ 5 h 9"/>
                  <a:gd name="T10" fmla="*/ 18 w 24"/>
                  <a:gd name="T11" fmla="*/ 1 h 9"/>
                  <a:gd name="T12" fmla="*/ 15 w 24"/>
                  <a:gd name="T13" fmla="*/ 0 h 9"/>
                  <a:gd name="T14" fmla="*/ 0 w 24"/>
                  <a:gd name="T15" fmla="*/ 0 h 9"/>
                  <a:gd name="T16" fmla="*/ 0 w 24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">
                    <a:moveTo>
                      <a:pt x="0" y="5"/>
                    </a:moveTo>
                    <a:lnTo>
                      <a:pt x="3" y="7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59" name="Freeform 171"/>
              <p:cNvSpPr>
                <a:spLocks/>
              </p:cNvSpPr>
              <p:nvPr/>
            </p:nvSpPr>
            <p:spPr bwMode="auto">
              <a:xfrm>
                <a:off x="-988" y="2801"/>
                <a:ext cx="9" cy="10"/>
              </a:xfrm>
              <a:custGeom>
                <a:avLst/>
                <a:gdLst>
                  <a:gd name="T0" fmla="*/ 0 w 9"/>
                  <a:gd name="T1" fmla="*/ 10 h 10"/>
                  <a:gd name="T2" fmla="*/ 3 w 9"/>
                  <a:gd name="T3" fmla="*/ 6 h 10"/>
                  <a:gd name="T4" fmla="*/ 9 w 9"/>
                  <a:gd name="T5" fmla="*/ 0 h 10"/>
                  <a:gd name="T6" fmla="*/ 3 w 9"/>
                  <a:gd name="T7" fmla="*/ 4 h 10"/>
                  <a:gd name="T8" fmla="*/ 0 w 9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3" y="6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0" name="Freeform 172"/>
              <p:cNvSpPr>
                <a:spLocks/>
              </p:cNvSpPr>
              <p:nvPr/>
            </p:nvSpPr>
            <p:spPr bwMode="auto">
              <a:xfrm>
                <a:off x="-845" y="3782"/>
                <a:ext cx="17" cy="15"/>
              </a:xfrm>
              <a:custGeom>
                <a:avLst/>
                <a:gdLst>
                  <a:gd name="T0" fmla="*/ 3 w 17"/>
                  <a:gd name="T1" fmla="*/ 15 h 15"/>
                  <a:gd name="T2" fmla="*/ 5 w 17"/>
                  <a:gd name="T3" fmla="*/ 15 h 15"/>
                  <a:gd name="T4" fmla="*/ 11 w 17"/>
                  <a:gd name="T5" fmla="*/ 15 h 15"/>
                  <a:gd name="T6" fmla="*/ 17 w 17"/>
                  <a:gd name="T7" fmla="*/ 8 h 15"/>
                  <a:gd name="T8" fmla="*/ 11 w 17"/>
                  <a:gd name="T9" fmla="*/ 0 h 15"/>
                  <a:gd name="T10" fmla="*/ 14 w 17"/>
                  <a:gd name="T11" fmla="*/ 2 h 15"/>
                  <a:gd name="T12" fmla="*/ 17 w 17"/>
                  <a:gd name="T13" fmla="*/ 8 h 15"/>
                  <a:gd name="T14" fmla="*/ 11 w 17"/>
                  <a:gd name="T15" fmla="*/ 8 h 15"/>
                  <a:gd name="T16" fmla="*/ 5 w 17"/>
                  <a:gd name="T17" fmla="*/ 12 h 15"/>
                  <a:gd name="T18" fmla="*/ 0 w 17"/>
                  <a:gd name="T19" fmla="*/ 14 h 15"/>
                  <a:gd name="T20" fmla="*/ 3 w 17"/>
                  <a:gd name="T21" fmla="*/ 1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5">
                    <a:moveTo>
                      <a:pt x="3" y="15"/>
                    </a:moveTo>
                    <a:lnTo>
                      <a:pt x="5" y="15"/>
                    </a:lnTo>
                    <a:lnTo>
                      <a:pt x="11" y="15"/>
                    </a:lnTo>
                    <a:lnTo>
                      <a:pt x="17" y="8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7" y="8"/>
                    </a:lnTo>
                    <a:lnTo>
                      <a:pt x="11" y="8"/>
                    </a:lnTo>
                    <a:lnTo>
                      <a:pt x="5" y="12"/>
                    </a:lnTo>
                    <a:lnTo>
                      <a:pt x="0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1" name="Freeform 173"/>
              <p:cNvSpPr>
                <a:spLocks/>
              </p:cNvSpPr>
              <p:nvPr/>
            </p:nvSpPr>
            <p:spPr bwMode="auto">
              <a:xfrm>
                <a:off x="-822" y="2625"/>
                <a:ext cx="198" cy="669"/>
              </a:xfrm>
              <a:custGeom>
                <a:avLst/>
                <a:gdLst>
                  <a:gd name="T0" fmla="*/ 3 w 198"/>
                  <a:gd name="T1" fmla="*/ 138 h 669"/>
                  <a:gd name="T2" fmla="*/ 20 w 198"/>
                  <a:gd name="T3" fmla="*/ 159 h 669"/>
                  <a:gd name="T4" fmla="*/ 32 w 198"/>
                  <a:gd name="T5" fmla="*/ 192 h 669"/>
                  <a:gd name="T6" fmla="*/ 46 w 198"/>
                  <a:gd name="T7" fmla="*/ 226 h 669"/>
                  <a:gd name="T8" fmla="*/ 58 w 198"/>
                  <a:gd name="T9" fmla="*/ 260 h 669"/>
                  <a:gd name="T10" fmla="*/ 70 w 198"/>
                  <a:gd name="T11" fmla="*/ 296 h 669"/>
                  <a:gd name="T12" fmla="*/ 78 w 198"/>
                  <a:gd name="T13" fmla="*/ 330 h 669"/>
                  <a:gd name="T14" fmla="*/ 84 w 198"/>
                  <a:gd name="T15" fmla="*/ 365 h 669"/>
                  <a:gd name="T16" fmla="*/ 90 w 198"/>
                  <a:gd name="T17" fmla="*/ 401 h 669"/>
                  <a:gd name="T18" fmla="*/ 93 w 198"/>
                  <a:gd name="T19" fmla="*/ 435 h 669"/>
                  <a:gd name="T20" fmla="*/ 93 w 198"/>
                  <a:gd name="T21" fmla="*/ 465 h 669"/>
                  <a:gd name="T22" fmla="*/ 93 w 198"/>
                  <a:gd name="T23" fmla="*/ 496 h 669"/>
                  <a:gd name="T24" fmla="*/ 93 w 198"/>
                  <a:gd name="T25" fmla="*/ 526 h 669"/>
                  <a:gd name="T26" fmla="*/ 96 w 198"/>
                  <a:gd name="T27" fmla="*/ 559 h 669"/>
                  <a:gd name="T28" fmla="*/ 96 w 198"/>
                  <a:gd name="T29" fmla="*/ 589 h 669"/>
                  <a:gd name="T30" fmla="*/ 99 w 198"/>
                  <a:gd name="T31" fmla="*/ 621 h 669"/>
                  <a:gd name="T32" fmla="*/ 105 w 198"/>
                  <a:gd name="T33" fmla="*/ 652 h 669"/>
                  <a:gd name="T34" fmla="*/ 119 w 198"/>
                  <a:gd name="T35" fmla="*/ 659 h 669"/>
                  <a:gd name="T36" fmla="*/ 131 w 198"/>
                  <a:gd name="T37" fmla="*/ 638 h 669"/>
                  <a:gd name="T38" fmla="*/ 160 w 198"/>
                  <a:gd name="T39" fmla="*/ 619 h 669"/>
                  <a:gd name="T40" fmla="*/ 180 w 198"/>
                  <a:gd name="T41" fmla="*/ 598 h 669"/>
                  <a:gd name="T42" fmla="*/ 186 w 198"/>
                  <a:gd name="T43" fmla="*/ 572 h 669"/>
                  <a:gd name="T44" fmla="*/ 192 w 198"/>
                  <a:gd name="T45" fmla="*/ 545 h 669"/>
                  <a:gd name="T46" fmla="*/ 195 w 198"/>
                  <a:gd name="T47" fmla="*/ 519 h 669"/>
                  <a:gd name="T48" fmla="*/ 195 w 198"/>
                  <a:gd name="T49" fmla="*/ 492 h 669"/>
                  <a:gd name="T50" fmla="*/ 195 w 198"/>
                  <a:gd name="T51" fmla="*/ 465 h 669"/>
                  <a:gd name="T52" fmla="*/ 192 w 198"/>
                  <a:gd name="T53" fmla="*/ 439 h 669"/>
                  <a:gd name="T54" fmla="*/ 186 w 198"/>
                  <a:gd name="T55" fmla="*/ 412 h 669"/>
                  <a:gd name="T56" fmla="*/ 174 w 198"/>
                  <a:gd name="T57" fmla="*/ 389 h 669"/>
                  <a:gd name="T58" fmla="*/ 163 w 198"/>
                  <a:gd name="T59" fmla="*/ 367 h 669"/>
                  <a:gd name="T60" fmla="*/ 154 w 198"/>
                  <a:gd name="T61" fmla="*/ 346 h 669"/>
                  <a:gd name="T62" fmla="*/ 145 w 198"/>
                  <a:gd name="T63" fmla="*/ 325 h 669"/>
                  <a:gd name="T64" fmla="*/ 139 w 198"/>
                  <a:gd name="T65" fmla="*/ 304 h 669"/>
                  <a:gd name="T66" fmla="*/ 131 w 198"/>
                  <a:gd name="T67" fmla="*/ 281 h 669"/>
                  <a:gd name="T68" fmla="*/ 125 w 198"/>
                  <a:gd name="T69" fmla="*/ 251 h 669"/>
                  <a:gd name="T70" fmla="*/ 119 w 198"/>
                  <a:gd name="T71" fmla="*/ 220 h 669"/>
                  <a:gd name="T72" fmla="*/ 113 w 198"/>
                  <a:gd name="T73" fmla="*/ 197 h 669"/>
                  <a:gd name="T74" fmla="*/ 110 w 198"/>
                  <a:gd name="T75" fmla="*/ 176 h 669"/>
                  <a:gd name="T76" fmla="*/ 107 w 198"/>
                  <a:gd name="T77" fmla="*/ 156 h 669"/>
                  <a:gd name="T78" fmla="*/ 105 w 198"/>
                  <a:gd name="T79" fmla="*/ 125 h 669"/>
                  <a:gd name="T80" fmla="*/ 99 w 198"/>
                  <a:gd name="T81" fmla="*/ 85 h 669"/>
                  <a:gd name="T82" fmla="*/ 81 w 198"/>
                  <a:gd name="T83" fmla="*/ 0 h 6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8" h="669">
                    <a:moveTo>
                      <a:pt x="0" y="133"/>
                    </a:moveTo>
                    <a:lnTo>
                      <a:pt x="3" y="138"/>
                    </a:lnTo>
                    <a:lnTo>
                      <a:pt x="14" y="144"/>
                    </a:lnTo>
                    <a:lnTo>
                      <a:pt x="20" y="159"/>
                    </a:lnTo>
                    <a:lnTo>
                      <a:pt x="26" y="175"/>
                    </a:lnTo>
                    <a:lnTo>
                      <a:pt x="32" y="192"/>
                    </a:lnTo>
                    <a:lnTo>
                      <a:pt x="41" y="209"/>
                    </a:lnTo>
                    <a:lnTo>
                      <a:pt x="46" y="226"/>
                    </a:lnTo>
                    <a:lnTo>
                      <a:pt x="52" y="243"/>
                    </a:lnTo>
                    <a:lnTo>
                      <a:pt x="58" y="260"/>
                    </a:lnTo>
                    <a:lnTo>
                      <a:pt x="67" y="279"/>
                    </a:lnTo>
                    <a:lnTo>
                      <a:pt x="70" y="296"/>
                    </a:lnTo>
                    <a:lnTo>
                      <a:pt x="76" y="313"/>
                    </a:lnTo>
                    <a:lnTo>
                      <a:pt x="78" y="330"/>
                    </a:lnTo>
                    <a:lnTo>
                      <a:pt x="84" y="348"/>
                    </a:lnTo>
                    <a:lnTo>
                      <a:pt x="84" y="365"/>
                    </a:lnTo>
                    <a:lnTo>
                      <a:pt x="87" y="384"/>
                    </a:lnTo>
                    <a:lnTo>
                      <a:pt x="90" y="401"/>
                    </a:lnTo>
                    <a:lnTo>
                      <a:pt x="93" y="420"/>
                    </a:lnTo>
                    <a:lnTo>
                      <a:pt x="93" y="435"/>
                    </a:lnTo>
                    <a:lnTo>
                      <a:pt x="93" y="450"/>
                    </a:lnTo>
                    <a:lnTo>
                      <a:pt x="93" y="465"/>
                    </a:lnTo>
                    <a:lnTo>
                      <a:pt x="93" y="481"/>
                    </a:lnTo>
                    <a:lnTo>
                      <a:pt x="93" y="496"/>
                    </a:lnTo>
                    <a:lnTo>
                      <a:pt x="93" y="511"/>
                    </a:lnTo>
                    <a:lnTo>
                      <a:pt x="93" y="526"/>
                    </a:lnTo>
                    <a:lnTo>
                      <a:pt x="96" y="543"/>
                    </a:lnTo>
                    <a:lnTo>
                      <a:pt x="96" y="559"/>
                    </a:lnTo>
                    <a:lnTo>
                      <a:pt x="96" y="574"/>
                    </a:lnTo>
                    <a:lnTo>
                      <a:pt x="96" y="589"/>
                    </a:lnTo>
                    <a:lnTo>
                      <a:pt x="99" y="606"/>
                    </a:lnTo>
                    <a:lnTo>
                      <a:pt x="99" y="621"/>
                    </a:lnTo>
                    <a:lnTo>
                      <a:pt x="102" y="636"/>
                    </a:lnTo>
                    <a:lnTo>
                      <a:pt x="105" y="652"/>
                    </a:lnTo>
                    <a:lnTo>
                      <a:pt x="110" y="669"/>
                    </a:lnTo>
                    <a:lnTo>
                      <a:pt x="119" y="659"/>
                    </a:lnTo>
                    <a:lnTo>
                      <a:pt x="119" y="650"/>
                    </a:lnTo>
                    <a:lnTo>
                      <a:pt x="131" y="638"/>
                    </a:lnTo>
                    <a:lnTo>
                      <a:pt x="145" y="629"/>
                    </a:lnTo>
                    <a:lnTo>
                      <a:pt x="160" y="619"/>
                    </a:lnTo>
                    <a:lnTo>
                      <a:pt x="180" y="614"/>
                    </a:lnTo>
                    <a:lnTo>
                      <a:pt x="180" y="598"/>
                    </a:lnTo>
                    <a:lnTo>
                      <a:pt x="186" y="587"/>
                    </a:lnTo>
                    <a:lnTo>
                      <a:pt x="186" y="572"/>
                    </a:lnTo>
                    <a:lnTo>
                      <a:pt x="192" y="560"/>
                    </a:lnTo>
                    <a:lnTo>
                      <a:pt x="192" y="545"/>
                    </a:lnTo>
                    <a:lnTo>
                      <a:pt x="195" y="534"/>
                    </a:lnTo>
                    <a:lnTo>
                      <a:pt x="195" y="519"/>
                    </a:lnTo>
                    <a:lnTo>
                      <a:pt x="198" y="507"/>
                    </a:lnTo>
                    <a:lnTo>
                      <a:pt x="195" y="492"/>
                    </a:lnTo>
                    <a:lnTo>
                      <a:pt x="195" y="479"/>
                    </a:lnTo>
                    <a:lnTo>
                      <a:pt x="195" y="465"/>
                    </a:lnTo>
                    <a:lnTo>
                      <a:pt x="195" y="452"/>
                    </a:lnTo>
                    <a:lnTo>
                      <a:pt x="192" y="439"/>
                    </a:lnTo>
                    <a:lnTo>
                      <a:pt x="189" y="425"/>
                    </a:lnTo>
                    <a:lnTo>
                      <a:pt x="186" y="412"/>
                    </a:lnTo>
                    <a:lnTo>
                      <a:pt x="183" y="401"/>
                    </a:lnTo>
                    <a:lnTo>
                      <a:pt x="174" y="389"/>
                    </a:lnTo>
                    <a:lnTo>
                      <a:pt x="171" y="378"/>
                    </a:lnTo>
                    <a:lnTo>
                      <a:pt x="163" y="367"/>
                    </a:lnTo>
                    <a:lnTo>
                      <a:pt x="160" y="357"/>
                    </a:lnTo>
                    <a:lnTo>
                      <a:pt x="154" y="346"/>
                    </a:lnTo>
                    <a:lnTo>
                      <a:pt x="151" y="336"/>
                    </a:lnTo>
                    <a:lnTo>
                      <a:pt x="145" y="325"/>
                    </a:lnTo>
                    <a:lnTo>
                      <a:pt x="145" y="315"/>
                    </a:lnTo>
                    <a:lnTo>
                      <a:pt x="139" y="304"/>
                    </a:lnTo>
                    <a:lnTo>
                      <a:pt x="137" y="292"/>
                    </a:lnTo>
                    <a:lnTo>
                      <a:pt x="131" y="281"/>
                    </a:lnTo>
                    <a:lnTo>
                      <a:pt x="131" y="271"/>
                    </a:lnTo>
                    <a:lnTo>
                      <a:pt x="125" y="251"/>
                    </a:lnTo>
                    <a:lnTo>
                      <a:pt x="122" y="232"/>
                    </a:lnTo>
                    <a:lnTo>
                      <a:pt x="119" y="220"/>
                    </a:lnTo>
                    <a:lnTo>
                      <a:pt x="116" y="209"/>
                    </a:lnTo>
                    <a:lnTo>
                      <a:pt x="113" y="197"/>
                    </a:lnTo>
                    <a:lnTo>
                      <a:pt x="113" y="188"/>
                    </a:lnTo>
                    <a:lnTo>
                      <a:pt x="110" y="176"/>
                    </a:lnTo>
                    <a:lnTo>
                      <a:pt x="107" y="167"/>
                    </a:lnTo>
                    <a:lnTo>
                      <a:pt x="107" y="156"/>
                    </a:lnTo>
                    <a:lnTo>
                      <a:pt x="107" y="146"/>
                    </a:lnTo>
                    <a:lnTo>
                      <a:pt x="105" y="125"/>
                    </a:lnTo>
                    <a:lnTo>
                      <a:pt x="102" y="106"/>
                    </a:lnTo>
                    <a:lnTo>
                      <a:pt x="99" y="85"/>
                    </a:lnTo>
                    <a:lnTo>
                      <a:pt x="99" y="66"/>
                    </a:lnTo>
                    <a:lnTo>
                      <a:pt x="81" y="0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2" name="Freeform 174"/>
              <p:cNvSpPr>
                <a:spLocks/>
              </p:cNvSpPr>
              <p:nvPr/>
            </p:nvSpPr>
            <p:spPr bwMode="auto">
              <a:xfrm>
                <a:off x="-691" y="2473"/>
                <a:ext cx="81" cy="40"/>
              </a:xfrm>
              <a:custGeom>
                <a:avLst/>
                <a:gdLst>
                  <a:gd name="T0" fmla="*/ 0 w 81"/>
                  <a:gd name="T1" fmla="*/ 21 h 40"/>
                  <a:gd name="T2" fmla="*/ 3 w 81"/>
                  <a:gd name="T3" fmla="*/ 24 h 40"/>
                  <a:gd name="T4" fmla="*/ 8 w 81"/>
                  <a:gd name="T5" fmla="*/ 28 h 40"/>
                  <a:gd name="T6" fmla="*/ 6 w 81"/>
                  <a:gd name="T7" fmla="*/ 32 h 40"/>
                  <a:gd name="T8" fmla="*/ 11 w 81"/>
                  <a:gd name="T9" fmla="*/ 38 h 40"/>
                  <a:gd name="T10" fmla="*/ 14 w 81"/>
                  <a:gd name="T11" fmla="*/ 38 h 40"/>
                  <a:gd name="T12" fmla="*/ 23 w 81"/>
                  <a:gd name="T13" fmla="*/ 40 h 40"/>
                  <a:gd name="T14" fmla="*/ 32 w 81"/>
                  <a:gd name="T15" fmla="*/ 38 h 40"/>
                  <a:gd name="T16" fmla="*/ 46 w 81"/>
                  <a:gd name="T17" fmla="*/ 36 h 40"/>
                  <a:gd name="T18" fmla="*/ 40 w 81"/>
                  <a:gd name="T19" fmla="*/ 30 h 40"/>
                  <a:gd name="T20" fmla="*/ 38 w 81"/>
                  <a:gd name="T21" fmla="*/ 24 h 40"/>
                  <a:gd name="T22" fmla="*/ 40 w 81"/>
                  <a:gd name="T23" fmla="*/ 21 h 40"/>
                  <a:gd name="T24" fmla="*/ 49 w 81"/>
                  <a:gd name="T25" fmla="*/ 17 h 40"/>
                  <a:gd name="T26" fmla="*/ 55 w 81"/>
                  <a:gd name="T27" fmla="*/ 17 h 40"/>
                  <a:gd name="T28" fmla="*/ 64 w 81"/>
                  <a:gd name="T29" fmla="*/ 21 h 40"/>
                  <a:gd name="T30" fmla="*/ 67 w 81"/>
                  <a:gd name="T31" fmla="*/ 13 h 40"/>
                  <a:gd name="T32" fmla="*/ 81 w 81"/>
                  <a:gd name="T33" fmla="*/ 11 h 40"/>
                  <a:gd name="T34" fmla="*/ 67 w 81"/>
                  <a:gd name="T35" fmla="*/ 0 h 40"/>
                  <a:gd name="T36" fmla="*/ 23 w 81"/>
                  <a:gd name="T37" fmla="*/ 17 h 40"/>
                  <a:gd name="T38" fmla="*/ 17 w 81"/>
                  <a:gd name="T39" fmla="*/ 15 h 40"/>
                  <a:gd name="T40" fmla="*/ 14 w 81"/>
                  <a:gd name="T41" fmla="*/ 13 h 40"/>
                  <a:gd name="T42" fmla="*/ 0 w 81"/>
                  <a:gd name="T43" fmla="*/ 15 h 40"/>
                  <a:gd name="T44" fmla="*/ 0 w 81"/>
                  <a:gd name="T45" fmla="*/ 21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1" h="40">
                    <a:moveTo>
                      <a:pt x="0" y="21"/>
                    </a:moveTo>
                    <a:lnTo>
                      <a:pt x="3" y="24"/>
                    </a:lnTo>
                    <a:lnTo>
                      <a:pt x="8" y="28"/>
                    </a:lnTo>
                    <a:lnTo>
                      <a:pt x="6" y="32"/>
                    </a:lnTo>
                    <a:lnTo>
                      <a:pt x="11" y="38"/>
                    </a:lnTo>
                    <a:lnTo>
                      <a:pt x="14" y="38"/>
                    </a:lnTo>
                    <a:lnTo>
                      <a:pt x="23" y="40"/>
                    </a:lnTo>
                    <a:lnTo>
                      <a:pt x="32" y="38"/>
                    </a:lnTo>
                    <a:lnTo>
                      <a:pt x="46" y="36"/>
                    </a:lnTo>
                    <a:lnTo>
                      <a:pt x="40" y="30"/>
                    </a:lnTo>
                    <a:lnTo>
                      <a:pt x="38" y="24"/>
                    </a:lnTo>
                    <a:lnTo>
                      <a:pt x="40" y="21"/>
                    </a:lnTo>
                    <a:lnTo>
                      <a:pt x="49" y="17"/>
                    </a:lnTo>
                    <a:lnTo>
                      <a:pt x="55" y="17"/>
                    </a:lnTo>
                    <a:lnTo>
                      <a:pt x="64" y="21"/>
                    </a:lnTo>
                    <a:lnTo>
                      <a:pt x="67" y="13"/>
                    </a:lnTo>
                    <a:lnTo>
                      <a:pt x="81" y="11"/>
                    </a:lnTo>
                    <a:lnTo>
                      <a:pt x="67" y="0"/>
                    </a:lnTo>
                    <a:lnTo>
                      <a:pt x="23" y="17"/>
                    </a:lnTo>
                    <a:lnTo>
                      <a:pt x="17" y="15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3" name="Freeform 175"/>
              <p:cNvSpPr>
                <a:spLocks/>
              </p:cNvSpPr>
              <p:nvPr/>
            </p:nvSpPr>
            <p:spPr bwMode="auto">
              <a:xfrm>
                <a:off x="-543" y="3619"/>
                <a:ext cx="87" cy="1"/>
              </a:xfrm>
              <a:custGeom>
                <a:avLst/>
                <a:gdLst>
                  <a:gd name="T0" fmla="*/ 0 w 87"/>
                  <a:gd name="T1" fmla="*/ 0 h 1"/>
                  <a:gd name="T2" fmla="*/ 87 w 87"/>
                  <a:gd name="T3" fmla="*/ 0 h 1"/>
                  <a:gd name="T4" fmla="*/ 0 w 8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1">
                    <a:moveTo>
                      <a:pt x="0" y="0"/>
                    </a:moveTo>
                    <a:lnTo>
                      <a:pt x="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4" name="Freeform 176"/>
              <p:cNvSpPr>
                <a:spLocks/>
              </p:cNvSpPr>
              <p:nvPr/>
            </p:nvSpPr>
            <p:spPr bwMode="auto">
              <a:xfrm>
                <a:off x="-581" y="1872"/>
                <a:ext cx="90" cy="19"/>
              </a:xfrm>
              <a:custGeom>
                <a:avLst/>
                <a:gdLst>
                  <a:gd name="T0" fmla="*/ 0 w 90"/>
                  <a:gd name="T1" fmla="*/ 13 h 19"/>
                  <a:gd name="T2" fmla="*/ 3 w 90"/>
                  <a:gd name="T3" fmla="*/ 15 h 19"/>
                  <a:gd name="T4" fmla="*/ 9 w 90"/>
                  <a:gd name="T5" fmla="*/ 19 h 19"/>
                  <a:gd name="T6" fmla="*/ 84 w 90"/>
                  <a:gd name="T7" fmla="*/ 19 h 19"/>
                  <a:gd name="T8" fmla="*/ 90 w 90"/>
                  <a:gd name="T9" fmla="*/ 13 h 19"/>
                  <a:gd name="T10" fmla="*/ 90 w 90"/>
                  <a:gd name="T11" fmla="*/ 8 h 19"/>
                  <a:gd name="T12" fmla="*/ 18 w 90"/>
                  <a:gd name="T13" fmla="*/ 0 h 19"/>
                  <a:gd name="T14" fmla="*/ 3 w 90"/>
                  <a:gd name="T15" fmla="*/ 4 h 19"/>
                  <a:gd name="T16" fmla="*/ 0 w 90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19">
                    <a:moveTo>
                      <a:pt x="0" y="13"/>
                    </a:moveTo>
                    <a:lnTo>
                      <a:pt x="3" y="15"/>
                    </a:lnTo>
                    <a:lnTo>
                      <a:pt x="9" y="19"/>
                    </a:lnTo>
                    <a:lnTo>
                      <a:pt x="84" y="19"/>
                    </a:lnTo>
                    <a:lnTo>
                      <a:pt x="90" y="13"/>
                    </a:lnTo>
                    <a:lnTo>
                      <a:pt x="90" y="8"/>
                    </a:lnTo>
                    <a:lnTo>
                      <a:pt x="18" y="0"/>
                    </a:lnTo>
                    <a:lnTo>
                      <a:pt x="3" y="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5" name="Freeform 177"/>
              <p:cNvSpPr>
                <a:spLocks/>
              </p:cNvSpPr>
              <p:nvPr/>
            </p:nvSpPr>
            <p:spPr bwMode="auto">
              <a:xfrm>
                <a:off x="-517" y="2207"/>
                <a:ext cx="38" cy="20"/>
              </a:xfrm>
              <a:custGeom>
                <a:avLst/>
                <a:gdLst>
                  <a:gd name="T0" fmla="*/ 9 w 38"/>
                  <a:gd name="T1" fmla="*/ 20 h 20"/>
                  <a:gd name="T2" fmla="*/ 12 w 38"/>
                  <a:gd name="T3" fmla="*/ 20 h 20"/>
                  <a:gd name="T4" fmla="*/ 15 w 38"/>
                  <a:gd name="T5" fmla="*/ 20 h 20"/>
                  <a:gd name="T6" fmla="*/ 26 w 38"/>
                  <a:gd name="T7" fmla="*/ 15 h 20"/>
                  <a:gd name="T8" fmla="*/ 38 w 38"/>
                  <a:gd name="T9" fmla="*/ 7 h 20"/>
                  <a:gd name="T10" fmla="*/ 35 w 38"/>
                  <a:gd name="T11" fmla="*/ 1 h 20"/>
                  <a:gd name="T12" fmla="*/ 29 w 38"/>
                  <a:gd name="T13" fmla="*/ 0 h 20"/>
                  <a:gd name="T14" fmla="*/ 12 w 38"/>
                  <a:gd name="T15" fmla="*/ 3 h 20"/>
                  <a:gd name="T16" fmla="*/ 0 w 38"/>
                  <a:gd name="T17" fmla="*/ 15 h 20"/>
                  <a:gd name="T18" fmla="*/ 3 w 38"/>
                  <a:gd name="T19" fmla="*/ 17 h 20"/>
                  <a:gd name="T20" fmla="*/ 9 w 38"/>
                  <a:gd name="T21" fmla="*/ 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26" y="15"/>
                    </a:lnTo>
                    <a:lnTo>
                      <a:pt x="38" y="7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12" y="3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6" name="Freeform 178"/>
              <p:cNvSpPr>
                <a:spLocks/>
              </p:cNvSpPr>
              <p:nvPr/>
            </p:nvSpPr>
            <p:spPr bwMode="auto">
              <a:xfrm>
                <a:off x="-453" y="1851"/>
                <a:ext cx="99" cy="29"/>
              </a:xfrm>
              <a:custGeom>
                <a:avLst/>
                <a:gdLst>
                  <a:gd name="T0" fmla="*/ 0 w 99"/>
                  <a:gd name="T1" fmla="*/ 10 h 29"/>
                  <a:gd name="T2" fmla="*/ 0 w 99"/>
                  <a:gd name="T3" fmla="*/ 11 h 29"/>
                  <a:gd name="T4" fmla="*/ 6 w 99"/>
                  <a:gd name="T5" fmla="*/ 17 h 29"/>
                  <a:gd name="T6" fmla="*/ 20 w 99"/>
                  <a:gd name="T7" fmla="*/ 21 h 29"/>
                  <a:gd name="T8" fmla="*/ 41 w 99"/>
                  <a:gd name="T9" fmla="*/ 27 h 29"/>
                  <a:gd name="T10" fmla="*/ 61 w 99"/>
                  <a:gd name="T11" fmla="*/ 27 h 29"/>
                  <a:gd name="T12" fmla="*/ 87 w 99"/>
                  <a:gd name="T13" fmla="*/ 29 h 29"/>
                  <a:gd name="T14" fmla="*/ 96 w 99"/>
                  <a:gd name="T15" fmla="*/ 27 h 29"/>
                  <a:gd name="T16" fmla="*/ 99 w 99"/>
                  <a:gd name="T17" fmla="*/ 23 h 29"/>
                  <a:gd name="T18" fmla="*/ 93 w 99"/>
                  <a:gd name="T19" fmla="*/ 19 h 29"/>
                  <a:gd name="T20" fmla="*/ 87 w 99"/>
                  <a:gd name="T21" fmla="*/ 21 h 29"/>
                  <a:gd name="T22" fmla="*/ 70 w 99"/>
                  <a:gd name="T23" fmla="*/ 15 h 29"/>
                  <a:gd name="T24" fmla="*/ 61 w 99"/>
                  <a:gd name="T25" fmla="*/ 11 h 29"/>
                  <a:gd name="T26" fmla="*/ 50 w 99"/>
                  <a:gd name="T27" fmla="*/ 6 h 29"/>
                  <a:gd name="T28" fmla="*/ 41 w 99"/>
                  <a:gd name="T29" fmla="*/ 2 h 29"/>
                  <a:gd name="T30" fmla="*/ 32 w 99"/>
                  <a:gd name="T31" fmla="*/ 2 h 29"/>
                  <a:gd name="T32" fmla="*/ 23 w 99"/>
                  <a:gd name="T33" fmla="*/ 0 h 29"/>
                  <a:gd name="T34" fmla="*/ 12 w 99"/>
                  <a:gd name="T35" fmla="*/ 0 h 29"/>
                  <a:gd name="T36" fmla="*/ 0 w 99"/>
                  <a:gd name="T37" fmla="*/ 4 h 29"/>
                  <a:gd name="T38" fmla="*/ 0 w 99"/>
                  <a:gd name="T39" fmla="*/ 1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" h="29">
                    <a:moveTo>
                      <a:pt x="0" y="10"/>
                    </a:moveTo>
                    <a:lnTo>
                      <a:pt x="0" y="11"/>
                    </a:lnTo>
                    <a:lnTo>
                      <a:pt x="6" y="17"/>
                    </a:lnTo>
                    <a:lnTo>
                      <a:pt x="20" y="21"/>
                    </a:lnTo>
                    <a:lnTo>
                      <a:pt x="41" y="27"/>
                    </a:lnTo>
                    <a:lnTo>
                      <a:pt x="61" y="27"/>
                    </a:lnTo>
                    <a:lnTo>
                      <a:pt x="87" y="29"/>
                    </a:lnTo>
                    <a:lnTo>
                      <a:pt x="96" y="27"/>
                    </a:lnTo>
                    <a:lnTo>
                      <a:pt x="99" y="23"/>
                    </a:lnTo>
                    <a:lnTo>
                      <a:pt x="93" y="19"/>
                    </a:lnTo>
                    <a:lnTo>
                      <a:pt x="87" y="21"/>
                    </a:lnTo>
                    <a:lnTo>
                      <a:pt x="70" y="15"/>
                    </a:lnTo>
                    <a:lnTo>
                      <a:pt x="61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7" name="Freeform 179"/>
              <p:cNvSpPr>
                <a:spLocks/>
              </p:cNvSpPr>
              <p:nvPr/>
            </p:nvSpPr>
            <p:spPr bwMode="auto">
              <a:xfrm>
                <a:off x="-415" y="2226"/>
                <a:ext cx="26" cy="11"/>
              </a:xfrm>
              <a:custGeom>
                <a:avLst/>
                <a:gdLst>
                  <a:gd name="T0" fmla="*/ 3 w 26"/>
                  <a:gd name="T1" fmla="*/ 9 h 11"/>
                  <a:gd name="T2" fmla="*/ 6 w 26"/>
                  <a:gd name="T3" fmla="*/ 9 h 11"/>
                  <a:gd name="T4" fmla="*/ 9 w 26"/>
                  <a:gd name="T5" fmla="*/ 11 h 11"/>
                  <a:gd name="T6" fmla="*/ 20 w 26"/>
                  <a:gd name="T7" fmla="*/ 9 h 11"/>
                  <a:gd name="T8" fmla="*/ 26 w 26"/>
                  <a:gd name="T9" fmla="*/ 1 h 11"/>
                  <a:gd name="T10" fmla="*/ 9 w 26"/>
                  <a:gd name="T11" fmla="*/ 0 h 11"/>
                  <a:gd name="T12" fmla="*/ 0 w 26"/>
                  <a:gd name="T13" fmla="*/ 5 h 11"/>
                  <a:gd name="T14" fmla="*/ 0 w 26"/>
                  <a:gd name="T15" fmla="*/ 7 h 11"/>
                  <a:gd name="T16" fmla="*/ 3 w 26"/>
                  <a:gd name="T17" fmla="*/ 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3" y="9"/>
                    </a:moveTo>
                    <a:lnTo>
                      <a:pt x="6" y="9"/>
                    </a:lnTo>
                    <a:lnTo>
                      <a:pt x="9" y="11"/>
                    </a:lnTo>
                    <a:lnTo>
                      <a:pt x="20" y="9"/>
                    </a:lnTo>
                    <a:lnTo>
                      <a:pt x="26" y="1"/>
                    </a:lnTo>
                    <a:lnTo>
                      <a:pt x="9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8" name="Freeform 180"/>
              <p:cNvSpPr>
                <a:spLocks/>
              </p:cNvSpPr>
              <p:nvPr/>
            </p:nvSpPr>
            <p:spPr bwMode="auto">
              <a:xfrm>
                <a:off x="-331" y="2929"/>
                <a:ext cx="32" cy="9"/>
              </a:xfrm>
              <a:custGeom>
                <a:avLst/>
                <a:gdLst>
                  <a:gd name="T0" fmla="*/ 0 w 32"/>
                  <a:gd name="T1" fmla="*/ 9 h 9"/>
                  <a:gd name="T2" fmla="*/ 32 w 32"/>
                  <a:gd name="T3" fmla="*/ 0 h 9"/>
                  <a:gd name="T4" fmla="*/ 0 w 32"/>
                  <a:gd name="T5" fmla="*/ 6 h 9"/>
                  <a:gd name="T6" fmla="*/ 0 w 32"/>
                  <a:gd name="T7" fmla="*/ 7 h 9"/>
                  <a:gd name="T8" fmla="*/ 0 w 32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0" y="9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69" name="Freeform 181"/>
              <p:cNvSpPr>
                <a:spLocks/>
              </p:cNvSpPr>
              <p:nvPr/>
            </p:nvSpPr>
            <p:spPr bwMode="auto">
              <a:xfrm>
                <a:off x="-273" y="1587"/>
                <a:ext cx="32" cy="13"/>
              </a:xfrm>
              <a:custGeom>
                <a:avLst/>
                <a:gdLst>
                  <a:gd name="T0" fmla="*/ 0 w 32"/>
                  <a:gd name="T1" fmla="*/ 4 h 13"/>
                  <a:gd name="T2" fmla="*/ 0 w 32"/>
                  <a:gd name="T3" fmla="*/ 7 h 13"/>
                  <a:gd name="T4" fmla="*/ 9 w 32"/>
                  <a:gd name="T5" fmla="*/ 13 h 13"/>
                  <a:gd name="T6" fmla="*/ 18 w 32"/>
                  <a:gd name="T7" fmla="*/ 13 h 13"/>
                  <a:gd name="T8" fmla="*/ 32 w 32"/>
                  <a:gd name="T9" fmla="*/ 13 h 13"/>
                  <a:gd name="T10" fmla="*/ 21 w 32"/>
                  <a:gd name="T11" fmla="*/ 4 h 13"/>
                  <a:gd name="T12" fmla="*/ 3 w 32"/>
                  <a:gd name="T13" fmla="*/ 0 h 13"/>
                  <a:gd name="T14" fmla="*/ 0 w 32"/>
                  <a:gd name="T15" fmla="*/ 2 h 13"/>
                  <a:gd name="T16" fmla="*/ 0 w 32"/>
                  <a:gd name="T17" fmla="*/ 4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3">
                    <a:moveTo>
                      <a:pt x="0" y="4"/>
                    </a:moveTo>
                    <a:lnTo>
                      <a:pt x="0" y="7"/>
                    </a:lnTo>
                    <a:lnTo>
                      <a:pt x="9" y="13"/>
                    </a:lnTo>
                    <a:lnTo>
                      <a:pt x="18" y="13"/>
                    </a:lnTo>
                    <a:lnTo>
                      <a:pt x="32" y="13"/>
                    </a:lnTo>
                    <a:lnTo>
                      <a:pt x="21" y="4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0" name="Freeform 182"/>
              <p:cNvSpPr>
                <a:spLocks/>
              </p:cNvSpPr>
              <p:nvPr/>
            </p:nvSpPr>
            <p:spPr bwMode="auto">
              <a:xfrm>
                <a:off x="-116" y="3410"/>
                <a:ext cx="24" cy="72"/>
              </a:xfrm>
              <a:custGeom>
                <a:avLst/>
                <a:gdLst>
                  <a:gd name="T0" fmla="*/ 0 w 24"/>
                  <a:gd name="T1" fmla="*/ 40 h 72"/>
                  <a:gd name="T2" fmla="*/ 3 w 24"/>
                  <a:gd name="T3" fmla="*/ 66 h 72"/>
                  <a:gd name="T4" fmla="*/ 9 w 24"/>
                  <a:gd name="T5" fmla="*/ 72 h 72"/>
                  <a:gd name="T6" fmla="*/ 24 w 24"/>
                  <a:gd name="T7" fmla="*/ 72 h 72"/>
                  <a:gd name="T8" fmla="*/ 18 w 24"/>
                  <a:gd name="T9" fmla="*/ 0 h 72"/>
                  <a:gd name="T10" fmla="*/ 15 w 24"/>
                  <a:gd name="T11" fmla="*/ 5 h 72"/>
                  <a:gd name="T12" fmla="*/ 6 w 24"/>
                  <a:gd name="T13" fmla="*/ 9 h 72"/>
                  <a:gd name="T14" fmla="*/ 0 w 24"/>
                  <a:gd name="T15" fmla="*/ 4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72">
                    <a:moveTo>
                      <a:pt x="0" y="40"/>
                    </a:moveTo>
                    <a:lnTo>
                      <a:pt x="3" y="66"/>
                    </a:lnTo>
                    <a:lnTo>
                      <a:pt x="9" y="72"/>
                    </a:lnTo>
                    <a:lnTo>
                      <a:pt x="24" y="72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6" y="9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1" name="Freeform 183"/>
              <p:cNvSpPr>
                <a:spLocks/>
              </p:cNvSpPr>
              <p:nvPr/>
            </p:nvSpPr>
            <p:spPr bwMode="auto">
              <a:xfrm>
                <a:off x="-31" y="2214"/>
                <a:ext cx="75" cy="42"/>
              </a:xfrm>
              <a:custGeom>
                <a:avLst/>
                <a:gdLst>
                  <a:gd name="T0" fmla="*/ 5 w 75"/>
                  <a:gd name="T1" fmla="*/ 42 h 42"/>
                  <a:gd name="T2" fmla="*/ 23 w 75"/>
                  <a:gd name="T3" fmla="*/ 31 h 42"/>
                  <a:gd name="T4" fmla="*/ 43 w 75"/>
                  <a:gd name="T5" fmla="*/ 15 h 42"/>
                  <a:gd name="T6" fmla="*/ 49 w 75"/>
                  <a:gd name="T7" fmla="*/ 15 h 42"/>
                  <a:gd name="T8" fmla="*/ 49 w 75"/>
                  <a:gd name="T9" fmla="*/ 13 h 42"/>
                  <a:gd name="T10" fmla="*/ 43 w 75"/>
                  <a:gd name="T11" fmla="*/ 8 h 42"/>
                  <a:gd name="T12" fmla="*/ 43 w 75"/>
                  <a:gd name="T13" fmla="*/ 6 h 42"/>
                  <a:gd name="T14" fmla="*/ 58 w 75"/>
                  <a:gd name="T15" fmla="*/ 0 h 42"/>
                  <a:gd name="T16" fmla="*/ 75 w 75"/>
                  <a:gd name="T17" fmla="*/ 0 h 42"/>
                  <a:gd name="T18" fmla="*/ 26 w 75"/>
                  <a:gd name="T19" fmla="*/ 12 h 42"/>
                  <a:gd name="T20" fmla="*/ 0 w 75"/>
                  <a:gd name="T21" fmla="*/ 38 h 42"/>
                  <a:gd name="T22" fmla="*/ 2 w 75"/>
                  <a:gd name="T23" fmla="*/ 40 h 42"/>
                  <a:gd name="T24" fmla="*/ 5 w 75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42">
                    <a:moveTo>
                      <a:pt x="5" y="42"/>
                    </a:moveTo>
                    <a:lnTo>
                      <a:pt x="23" y="31"/>
                    </a:lnTo>
                    <a:lnTo>
                      <a:pt x="43" y="15"/>
                    </a:lnTo>
                    <a:lnTo>
                      <a:pt x="49" y="15"/>
                    </a:lnTo>
                    <a:lnTo>
                      <a:pt x="49" y="13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58" y="0"/>
                    </a:lnTo>
                    <a:lnTo>
                      <a:pt x="75" y="0"/>
                    </a:lnTo>
                    <a:lnTo>
                      <a:pt x="26" y="12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2" name="Freeform 184"/>
              <p:cNvSpPr>
                <a:spLocks/>
              </p:cNvSpPr>
              <p:nvPr/>
            </p:nvSpPr>
            <p:spPr bwMode="auto">
              <a:xfrm>
                <a:off x="41" y="1794"/>
                <a:ext cx="23" cy="97"/>
              </a:xfrm>
              <a:custGeom>
                <a:avLst/>
                <a:gdLst>
                  <a:gd name="T0" fmla="*/ 0 w 23"/>
                  <a:gd name="T1" fmla="*/ 53 h 97"/>
                  <a:gd name="T2" fmla="*/ 6 w 23"/>
                  <a:gd name="T3" fmla="*/ 63 h 97"/>
                  <a:gd name="T4" fmla="*/ 6 w 23"/>
                  <a:gd name="T5" fmla="*/ 74 h 97"/>
                  <a:gd name="T6" fmla="*/ 0 w 23"/>
                  <a:gd name="T7" fmla="*/ 86 h 97"/>
                  <a:gd name="T8" fmla="*/ 3 w 23"/>
                  <a:gd name="T9" fmla="*/ 97 h 97"/>
                  <a:gd name="T10" fmla="*/ 9 w 23"/>
                  <a:gd name="T11" fmla="*/ 86 h 97"/>
                  <a:gd name="T12" fmla="*/ 15 w 23"/>
                  <a:gd name="T13" fmla="*/ 74 h 97"/>
                  <a:gd name="T14" fmla="*/ 18 w 23"/>
                  <a:gd name="T15" fmla="*/ 63 h 97"/>
                  <a:gd name="T16" fmla="*/ 23 w 23"/>
                  <a:gd name="T17" fmla="*/ 51 h 97"/>
                  <a:gd name="T18" fmla="*/ 21 w 23"/>
                  <a:gd name="T19" fmla="*/ 36 h 97"/>
                  <a:gd name="T20" fmla="*/ 21 w 23"/>
                  <a:gd name="T21" fmla="*/ 25 h 97"/>
                  <a:gd name="T22" fmla="*/ 15 w 23"/>
                  <a:gd name="T23" fmla="*/ 11 h 97"/>
                  <a:gd name="T24" fmla="*/ 12 w 23"/>
                  <a:gd name="T25" fmla="*/ 0 h 97"/>
                  <a:gd name="T26" fmla="*/ 0 w 23"/>
                  <a:gd name="T27" fmla="*/ 53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97">
                    <a:moveTo>
                      <a:pt x="0" y="53"/>
                    </a:moveTo>
                    <a:lnTo>
                      <a:pt x="6" y="63"/>
                    </a:lnTo>
                    <a:lnTo>
                      <a:pt x="6" y="74"/>
                    </a:lnTo>
                    <a:lnTo>
                      <a:pt x="0" y="86"/>
                    </a:lnTo>
                    <a:lnTo>
                      <a:pt x="3" y="97"/>
                    </a:lnTo>
                    <a:lnTo>
                      <a:pt x="9" y="86"/>
                    </a:lnTo>
                    <a:lnTo>
                      <a:pt x="15" y="74"/>
                    </a:lnTo>
                    <a:lnTo>
                      <a:pt x="18" y="63"/>
                    </a:lnTo>
                    <a:lnTo>
                      <a:pt x="23" y="51"/>
                    </a:lnTo>
                    <a:lnTo>
                      <a:pt x="21" y="36"/>
                    </a:lnTo>
                    <a:lnTo>
                      <a:pt x="21" y="25"/>
                    </a:lnTo>
                    <a:lnTo>
                      <a:pt x="15" y="11"/>
                    </a:lnTo>
                    <a:lnTo>
                      <a:pt x="12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3" name="Freeform 185"/>
              <p:cNvSpPr>
                <a:spLocks/>
              </p:cNvSpPr>
              <p:nvPr/>
            </p:nvSpPr>
            <p:spPr bwMode="auto">
              <a:xfrm>
                <a:off x="120" y="2336"/>
                <a:ext cx="26" cy="17"/>
              </a:xfrm>
              <a:custGeom>
                <a:avLst/>
                <a:gdLst>
                  <a:gd name="T0" fmla="*/ 0 w 26"/>
                  <a:gd name="T1" fmla="*/ 7 h 17"/>
                  <a:gd name="T2" fmla="*/ 3 w 26"/>
                  <a:gd name="T3" fmla="*/ 11 h 17"/>
                  <a:gd name="T4" fmla="*/ 8 w 26"/>
                  <a:gd name="T5" fmla="*/ 17 h 17"/>
                  <a:gd name="T6" fmla="*/ 14 w 26"/>
                  <a:gd name="T7" fmla="*/ 9 h 17"/>
                  <a:gd name="T8" fmla="*/ 26 w 26"/>
                  <a:gd name="T9" fmla="*/ 4 h 17"/>
                  <a:gd name="T10" fmla="*/ 14 w 26"/>
                  <a:gd name="T11" fmla="*/ 0 h 17"/>
                  <a:gd name="T12" fmla="*/ 3 w 26"/>
                  <a:gd name="T13" fmla="*/ 2 h 17"/>
                  <a:gd name="T14" fmla="*/ 0 w 26"/>
                  <a:gd name="T15" fmla="*/ 4 h 17"/>
                  <a:gd name="T16" fmla="*/ 0 w 26"/>
                  <a:gd name="T17" fmla="*/ 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7">
                    <a:moveTo>
                      <a:pt x="0" y="7"/>
                    </a:moveTo>
                    <a:lnTo>
                      <a:pt x="3" y="11"/>
                    </a:lnTo>
                    <a:lnTo>
                      <a:pt x="8" y="17"/>
                    </a:lnTo>
                    <a:lnTo>
                      <a:pt x="14" y="9"/>
                    </a:lnTo>
                    <a:lnTo>
                      <a:pt x="26" y="4"/>
                    </a:lnTo>
                    <a:lnTo>
                      <a:pt x="14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4" name="Freeform 186"/>
              <p:cNvSpPr>
                <a:spLocks/>
              </p:cNvSpPr>
              <p:nvPr/>
            </p:nvSpPr>
            <p:spPr bwMode="auto">
              <a:xfrm>
                <a:off x="262" y="1959"/>
                <a:ext cx="102" cy="23"/>
              </a:xfrm>
              <a:custGeom>
                <a:avLst/>
                <a:gdLst>
                  <a:gd name="T0" fmla="*/ 3 w 102"/>
                  <a:gd name="T1" fmla="*/ 21 h 23"/>
                  <a:gd name="T2" fmla="*/ 6 w 102"/>
                  <a:gd name="T3" fmla="*/ 21 h 23"/>
                  <a:gd name="T4" fmla="*/ 9 w 102"/>
                  <a:gd name="T5" fmla="*/ 23 h 23"/>
                  <a:gd name="T6" fmla="*/ 21 w 102"/>
                  <a:gd name="T7" fmla="*/ 19 h 23"/>
                  <a:gd name="T8" fmla="*/ 35 w 102"/>
                  <a:gd name="T9" fmla="*/ 16 h 23"/>
                  <a:gd name="T10" fmla="*/ 50 w 102"/>
                  <a:gd name="T11" fmla="*/ 12 h 23"/>
                  <a:gd name="T12" fmla="*/ 70 w 102"/>
                  <a:gd name="T13" fmla="*/ 14 h 23"/>
                  <a:gd name="T14" fmla="*/ 73 w 102"/>
                  <a:gd name="T15" fmla="*/ 16 h 23"/>
                  <a:gd name="T16" fmla="*/ 82 w 102"/>
                  <a:gd name="T17" fmla="*/ 23 h 23"/>
                  <a:gd name="T18" fmla="*/ 90 w 102"/>
                  <a:gd name="T19" fmla="*/ 23 h 23"/>
                  <a:gd name="T20" fmla="*/ 102 w 102"/>
                  <a:gd name="T21" fmla="*/ 23 h 23"/>
                  <a:gd name="T22" fmla="*/ 96 w 102"/>
                  <a:gd name="T23" fmla="*/ 8 h 23"/>
                  <a:gd name="T24" fmla="*/ 90 w 102"/>
                  <a:gd name="T25" fmla="*/ 4 h 23"/>
                  <a:gd name="T26" fmla="*/ 87 w 102"/>
                  <a:gd name="T27" fmla="*/ 2 h 23"/>
                  <a:gd name="T28" fmla="*/ 52 w 102"/>
                  <a:gd name="T29" fmla="*/ 0 h 23"/>
                  <a:gd name="T30" fmla="*/ 0 w 102"/>
                  <a:gd name="T31" fmla="*/ 21 h 23"/>
                  <a:gd name="T32" fmla="*/ 3 w 102"/>
                  <a:gd name="T33" fmla="*/ 2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23">
                    <a:moveTo>
                      <a:pt x="3" y="21"/>
                    </a:moveTo>
                    <a:lnTo>
                      <a:pt x="6" y="21"/>
                    </a:lnTo>
                    <a:lnTo>
                      <a:pt x="9" y="23"/>
                    </a:lnTo>
                    <a:lnTo>
                      <a:pt x="21" y="19"/>
                    </a:lnTo>
                    <a:lnTo>
                      <a:pt x="35" y="16"/>
                    </a:lnTo>
                    <a:lnTo>
                      <a:pt x="50" y="12"/>
                    </a:lnTo>
                    <a:lnTo>
                      <a:pt x="70" y="14"/>
                    </a:lnTo>
                    <a:lnTo>
                      <a:pt x="73" y="16"/>
                    </a:lnTo>
                    <a:lnTo>
                      <a:pt x="82" y="23"/>
                    </a:lnTo>
                    <a:lnTo>
                      <a:pt x="90" y="23"/>
                    </a:lnTo>
                    <a:lnTo>
                      <a:pt x="102" y="23"/>
                    </a:lnTo>
                    <a:lnTo>
                      <a:pt x="96" y="8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52" y="0"/>
                    </a:lnTo>
                    <a:lnTo>
                      <a:pt x="0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5" name="Freeform 187"/>
              <p:cNvSpPr>
                <a:spLocks/>
              </p:cNvSpPr>
              <p:nvPr/>
            </p:nvSpPr>
            <p:spPr bwMode="auto">
              <a:xfrm>
                <a:off x="538" y="1999"/>
                <a:ext cx="82" cy="198"/>
              </a:xfrm>
              <a:custGeom>
                <a:avLst/>
                <a:gdLst>
                  <a:gd name="T0" fmla="*/ 0 w 82"/>
                  <a:gd name="T1" fmla="*/ 25 h 198"/>
                  <a:gd name="T2" fmla="*/ 21 w 82"/>
                  <a:gd name="T3" fmla="*/ 198 h 198"/>
                  <a:gd name="T4" fmla="*/ 29 w 82"/>
                  <a:gd name="T5" fmla="*/ 179 h 198"/>
                  <a:gd name="T6" fmla="*/ 41 w 82"/>
                  <a:gd name="T7" fmla="*/ 162 h 198"/>
                  <a:gd name="T8" fmla="*/ 56 w 82"/>
                  <a:gd name="T9" fmla="*/ 143 h 198"/>
                  <a:gd name="T10" fmla="*/ 73 w 82"/>
                  <a:gd name="T11" fmla="*/ 124 h 198"/>
                  <a:gd name="T12" fmla="*/ 73 w 82"/>
                  <a:gd name="T13" fmla="*/ 109 h 198"/>
                  <a:gd name="T14" fmla="*/ 73 w 82"/>
                  <a:gd name="T15" fmla="*/ 95 h 198"/>
                  <a:gd name="T16" fmla="*/ 73 w 82"/>
                  <a:gd name="T17" fmla="*/ 80 h 198"/>
                  <a:gd name="T18" fmla="*/ 73 w 82"/>
                  <a:gd name="T19" fmla="*/ 69 h 198"/>
                  <a:gd name="T20" fmla="*/ 73 w 82"/>
                  <a:gd name="T21" fmla="*/ 55 h 198"/>
                  <a:gd name="T22" fmla="*/ 73 w 82"/>
                  <a:gd name="T23" fmla="*/ 42 h 198"/>
                  <a:gd name="T24" fmla="*/ 73 w 82"/>
                  <a:gd name="T25" fmla="*/ 29 h 198"/>
                  <a:gd name="T26" fmla="*/ 82 w 82"/>
                  <a:gd name="T27" fmla="*/ 17 h 198"/>
                  <a:gd name="T28" fmla="*/ 61 w 82"/>
                  <a:gd name="T29" fmla="*/ 8 h 198"/>
                  <a:gd name="T30" fmla="*/ 41 w 82"/>
                  <a:gd name="T31" fmla="*/ 0 h 198"/>
                  <a:gd name="T32" fmla="*/ 35 w 82"/>
                  <a:gd name="T33" fmla="*/ 0 h 198"/>
                  <a:gd name="T34" fmla="*/ 26 w 82"/>
                  <a:gd name="T35" fmla="*/ 0 h 198"/>
                  <a:gd name="T36" fmla="*/ 9 w 82"/>
                  <a:gd name="T37" fmla="*/ 10 h 198"/>
                  <a:gd name="T38" fmla="*/ 0 w 82"/>
                  <a:gd name="T39" fmla="*/ 25 h 1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2" h="198">
                    <a:moveTo>
                      <a:pt x="0" y="25"/>
                    </a:moveTo>
                    <a:lnTo>
                      <a:pt x="21" y="198"/>
                    </a:lnTo>
                    <a:lnTo>
                      <a:pt x="29" y="179"/>
                    </a:lnTo>
                    <a:lnTo>
                      <a:pt x="41" y="162"/>
                    </a:lnTo>
                    <a:lnTo>
                      <a:pt x="56" y="143"/>
                    </a:lnTo>
                    <a:lnTo>
                      <a:pt x="73" y="124"/>
                    </a:lnTo>
                    <a:lnTo>
                      <a:pt x="73" y="109"/>
                    </a:lnTo>
                    <a:lnTo>
                      <a:pt x="73" y="95"/>
                    </a:lnTo>
                    <a:lnTo>
                      <a:pt x="73" y="80"/>
                    </a:lnTo>
                    <a:lnTo>
                      <a:pt x="73" y="69"/>
                    </a:lnTo>
                    <a:lnTo>
                      <a:pt x="73" y="55"/>
                    </a:lnTo>
                    <a:lnTo>
                      <a:pt x="73" y="42"/>
                    </a:lnTo>
                    <a:lnTo>
                      <a:pt x="73" y="29"/>
                    </a:lnTo>
                    <a:lnTo>
                      <a:pt x="82" y="17"/>
                    </a:lnTo>
                    <a:lnTo>
                      <a:pt x="61" y="8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26" y="0"/>
                    </a:lnTo>
                    <a:lnTo>
                      <a:pt x="9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6" name="Freeform 188"/>
              <p:cNvSpPr>
                <a:spLocks/>
              </p:cNvSpPr>
              <p:nvPr/>
            </p:nvSpPr>
            <p:spPr bwMode="auto">
              <a:xfrm>
                <a:off x="579" y="1788"/>
                <a:ext cx="41" cy="73"/>
              </a:xfrm>
              <a:custGeom>
                <a:avLst/>
                <a:gdLst>
                  <a:gd name="T0" fmla="*/ 0 w 41"/>
                  <a:gd name="T1" fmla="*/ 31 h 73"/>
                  <a:gd name="T2" fmla="*/ 3 w 41"/>
                  <a:gd name="T3" fmla="*/ 38 h 73"/>
                  <a:gd name="T4" fmla="*/ 6 w 41"/>
                  <a:gd name="T5" fmla="*/ 50 h 73"/>
                  <a:gd name="T6" fmla="*/ 6 w 41"/>
                  <a:gd name="T7" fmla="*/ 61 h 73"/>
                  <a:gd name="T8" fmla="*/ 6 w 41"/>
                  <a:gd name="T9" fmla="*/ 73 h 73"/>
                  <a:gd name="T10" fmla="*/ 12 w 41"/>
                  <a:gd name="T11" fmla="*/ 71 h 73"/>
                  <a:gd name="T12" fmla="*/ 17 w 41"/>
                  <a:gd name="T13" fmla="*/ 69 h 73"/>
                  <a:gd name="T14" fmla="*/ 41 w 41"/>
                  <a:gd name="T15" fmla="*/ 55 h 73"/>
                  <a:gd name="T16" fmla="*/ 41 w 41"/>
                  <a:gd name="T17" fmla="*/ 6 h 73"/>
                  <a:gd name="T18" fmla="*/ 32 w 41"/>
                  <a:gd name="T19" fmla="*/ 0 h 73"/>
                  <a:gd name="T20" fmla="*/ 17 w 41"/>
                  <a:gd name="T21" fmla="*/ 0 h 73"/>
                  <a:gd name="T22" fmla="*/ 0 w 41"/>
                  <a:gd name="T23" fmla="*/ 31 h 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73">
                    <a:moveTo>
                      <a:pt x="0" y="31"/>
                    </a:moveTo>
                    <a:lnTo>
                      <a:pt x="3" y="38"/>
                    </a:lnTo>
                    <a:lnTo>
                      <a:pt x="6" y="50"/>
                    </a:lnTo>
                    <a:lnTo>
                      <a:pt x="6" y="61"/>
                    </a:lnTo>
                    <a:lnTo>
                      <a:pt x="6" y="73"/>
                    </a:lnTo>
                    <a:lnTo>
                      <a:pt x="12" y="71"/>
                    </a:lnTo>
                    <a:lnTo>
                      <a:pt x="17" y="69"/>
                    </a:lnTo>
                    <a:lnTo>
                      <a:pt x="41" y="55"/>
                    </a:lnTo>
                    <a:lnTo>
                      <a:pt x="41" y="6"/>
                    </a:lnTo>
                    <a:lnTo>
                      <a:pt x="32" y="0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7" name="Freeform 189"/>
              <p:cNvSpPr>
                <a:spLocks/>
              </p:cNvSpPr>
              <p:nvPr/>
            </p:nvSpPr>
            <p:spPr bwMode="auto">
              <a:xfrm>
                <a:off x="599" y="1612"/>
                <a:ext cx="64" cy="108"/>
              </a:xfrm>
              <a:custGeom>
                <a:avLst/>
                <a:gdLst>
                  <a:gd name="T0" fmla="*/ 0 w 64"/>
                  <a:gd name="T1" fmla="*/ 79 h 108"/>
                  <a:gd name="T2" fmla="*/ 0 w 64"/>
                  <a:gd name="T3" fmla="*/ 83 h 108"/>
                  <a:gd name="T4" fmla="*/ 0 w 64"/>
                  <a:gd name="T5" fmla="*/ 91 h 108"/>
                  <a:gd name="T6" fmla="*/ 12 w 64"/>
                  <a:gd name="T7" fmla="*/ 91 h 108"/>
                  <a:gd name="T8" fmla="*/ 26 w 64"/>
                  <a:gd name="T9" fmla="*/ 91 h 108"/>
                  <a:gd name="T10" fmla="*/ 38 w 64"/>
                  <a:gd name="T11" fmla="*/ 108 h 108"/>
                  <a:gd name="T12" fmla="*/ 47 w 64"/>
                  <a:gd name="T13" fmla="*/ 106 h 108"/>
                  <a:gd name="T14" fmla="*/ 56 w 64"/>
                  <a:gd name="T15" fmla="*/ 106 h 108"/>
                  <a:gd name="T16" fmla="*/ 64 w 64"/>
                  <a:gd name="T17" fmla="*/ 3 h 108"/>
                  <a:gd name="T18" fmla="*/ 35 w 64"/>
                  <a:gd name="T19" fmla="*/ 1 h 108"/>
                  <a:gd name="T20" fmla="*/ 9 w 64"/>
                  <a:gd name="T21" fmla="*/ 0 h 108"/>
                  <a:gd name="T22" fmla="*/ 0 w 64"/>
                  <a:gd name="T23" fmla="*/ 7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108">
                    <a:moveTo>
                      <a:pt x="0" y="79"/>
                    </a:moveTo>
                    <a:lnTo>
                      <a:pt x="0" y="83"/>
                    </a:lnTo>
                    <a:lnTo>
                      <a:pt x="0" y="91"/>
                    </a:lnTo>
                    <a:lnTo>
                      <a:pt x="12" y="91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7" y="106"/>
                    </a:lnTo>
                    <a:lnTo>
                      <a:pt x="56" y="106"/>
                    </a:lnTo>
                    <a:lnTo>
                      <a:pt x="64" y="3"/>
                    </a:lnTo>
                    <a:lnTo>
                      <a:pt x="35" y="1"/>
                    </a:lnTo>
                    <a:lnTo>
                      <a:pt x="9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8" name="Freeform 190"/>
              <p:cNvSpPr>
                <a:spLocks/>
              </p:cNvSpPr>
              <p:nvPr/>
            </p:nvSpPr>
            <p:spPr bwMode="auto">
              <a:xfrm>
                <a:off x="495" y="-289"/>
                <a:ext cx="6" cy="91"/>
              </a:xfrm>
              <a:custGeom>
                <a:avLst/>
                <a:gdLst>
                  <a:gd name="T0" fmla="*/ 0 w 6"/>
                  <a:gd name="T1" fmla="*/ 0 h 91"/>
                  <a:gd name="T2" fmla="*/ 6 w 6"/>
                  <a:gd name="T3" fmla="*/ 91 h 91"/>
                  <a:gd name="T4" fmla="*/ 0 w 6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1">
                    <a:moveTo>
                      <a:pt x="0" y="0"/>
                    </a:moveTo>
                    <a:lnTo>
                      <a:pt x="6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79" name="Freeform 191"/>
              <p:cNvSpPr>
                <a:spLocks/>
              </p:cNvSpPr>
              <p:nvPr/>
            </p:nvSpPr>
            <p:spPr bwMode="auto">
              <a:xfrm>
                <a:off x="695" y="1828"/>
                <a:ext cx="29" cy="122"/>
              </a:xfrm>
              <a:custGeom>
                <a:avLst/>
                <a:gdLst>
                  <a:gd name="T0" fmla="*/ 6 w 29"/>
                  <a:gd name="T1" fmla="*/ 17 h 122"/>
                  <a:gd name="T2" fmla="*/ 26 w 29"/>
                  <a:gd name="T3" fmla="*/ 122 h 122"/>
                  <a:gd name="T4" fmla="*/ 29 w 29"/>
                  <a:gd name="T5" fmla="*/ 15 h 122"/>
                  <a:gd name="T6" fmla="*/ 15 w 29"/>
                  <a:gd name="T7" fmla="*/ 8 h 122"/>
                  <a:gd name="T8" fmla="*/ 6 w 29"/>
                  <a:gd name="T9" fmla="*/ 0 h 122"/>
                  <a:gd name="T10" fmla="*/ 3 w 29"/>
                  <a:gd name="T11" fmla="*/ 6 h 122"/>
                  <a:gd name="T12" fmla="*/ 0 w 29"/>
                  <a:gd name="T13" fmla="*/ 12 h 122"/>
                  <a:gd name="T14" fmla="*/ 3 w 29"/>
                  <a:gd name="T15" fmla="*/ 14 h 122"/>
                  <a:gd name="T16" fmla="*/ 6 w 29"/>
                  <a:gd name="T17" fmla="*/ 17 h 1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22">
                    <a:moveTo>
                      <a:pt x="6" y="17"/>
                    </a:moveTo>
                    <a:lnTo>
                      <a:pt x="26" y="122"/>
                    </a:lnTo>
                    <a:lnTo>
                      <a:pt x="29" y="15"/>
                    </a:lnTo>
                    <a:lnTo>
                      <a:pt x="15" y="8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0" name="Freeform 192"/>
              <p:cNvSpPr>
                <a:spLocks/>
              </p:cNvSpPr>
              <p:nvPr/>
            </p:nvSpPr>
            <p:spPr bwMode="auto">
              <a:xfrm>
                <a:off x="756" y="1587"/>
                <a:ext cx="79" cy="152"/>
              </a:xfrm>
              <a:custGeom>
                <a:avLst/>
                <a:gdLst>
                  <a:gd name="T0" fmla="*/ 0 w 79"/>
                  <a:gd name="T1" fmla="*/ 47 h 152"/>
                  <a:gd name="T2" fmla="*/ 6 w 79"/>
                  <a:gd name="T3" fmla="*/ 131 h 152"/>
                  <a:gd name="T4" fmla="*/ 12 w 79"/>
                  <a:gd name="T5" fmla="*/ 135 h 152"/>
                  <a:gd name="T6" fmla="*/ 24 w 79"/>
                  <a:gd name="T7" fmla="*/ 139 h 152"/>
                  <a:gd name="T8" fmla="*/ 29 w 79"/>
                  <a:gd name="T9" fmla="*/ 142 h 152"/>
                  <a:gd name="T10" fmla="*/ 35 w 79"/>
                  <a:gd name="T11" fmla="*/ 152 h 152"/>
                  <a:gd name="T12" fmla="*/ 50 w 79"/>
                  <a:gd name="T13" fmla="*/ 142 h 152"/>
                  <a:gd name="T14" fmla="*/ 67 w 79"/>
                  <a:gd name="T15" fmla="*/ 133 h 152"/>
                  <a:gd name="T16" fmla="*/ 79 w 79"/>
                  <a:gd name="T17" fmla="*/ 99 h 152"/>
                  <a:gd name="T18" fmla="*/ 24 w 79"/>
                  <a:gd name="T19" fmla="*/ 0 h 152"/>
                  <a:gd name="T20" fmla="*/ 0 w 79"/>
                  <a:gd name="T21" fmla="*/ 47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152">
                    <a:moveTo>
                      <a:pt x="0" y="47"/>
                    </a:moveTo>
                    <a:lnTo>
                      <a:pt x="6" y="131"/>
                    </a:lnTo>
                    <a:lnTo>
                      <a:pt x="12" y="135"/>
                    </a:lnTo>
                    <a:lnTo>
                      <a:pt x="24" y="139"/>
                    </a:lnTo>
                    <a:lnTo>
                      <a:pt x="29" y="142"/>
                    </a:lnTo>
                    <a:lnTo>
                      <a:pt x="35" y="152"/>
                    </a:lnTo>
                    <a:lnTo>
                      <a:pt x="50" y="142"/>
                    </a:lnTo>
                    <a:lnTo>
                      <a:pt x="67" y="133"/>
                    </a:lnTo>
                    <a:lnTo>
                      <a:pt x="79" y="99"/>
                    </a:lnTo>
                    <a:lnTo>
                      <a:pt x="24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1" name="Freeform 193"/>
              <p:cNvSpPr>
                <a:spLocks/>
              </p:cNvSpPr>
              <p:nvPr/>
            </p:nvSpPr>
            <p:spPr bwMode="auto">
              <a:xfrm>
                <a:off x="907" y="2269"/>
                <a:ext cx="50" cy="17"/>
              </a:xfrm>
              <a:custGeom>
                <a:avLst/>
                <a:gdLst>
                  <a:gd name="T0" fmla="*/ 0 w 50"/>
                  <a:gd name="T1" fmla="*/ 17 h 17"/>
                  <a:gd name="T2" fmla="*/ 24 w 50"/>
                  <a:gd name="T3" fmla="*/ 2 h 17"/>
                  <a:gd name="T4" fmla="*/ 35 w 50"/>
                  <a:gd name="T5" fmla="*/ 2 h 17"/>
                  <a:gd name="T6" fmla="*/ 50 w 50"/>
                  <a:gd name="T7" fmla="*/ 0 h 17"/>
                  <a:gd name="T8" fmla="*/ 12 w 50"/>
                  <a:gd name="T9" fmla="*/ 4 h 17"/>
                  <a:gd name="T10" fmla="*/ 0 w 50"/>
                  <a:gd name="T11" fmla="*/ 1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7">
                    <a:moveTo>
                      <a:pt x="0" y="17"/>
                    </a:moveTo>
                    <a:lnTo>
                      <a:pt x="24" y="2"/>
                    </a:lnTo>
                    <a:lnTo>
                      <a:pt x="35" y="2"/>
                    </a:lnTo>
                    <a:lnTo>
                      <a:pt x="50" y="0"/>
                    </a:lnTo>
                    <a:lnTo>
                      <a:pt x="12" y="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2" name="Freeform 194"/>
              <p:cNvSpPr>
                <a:spLocks/>
              </p:cNvSpPr>
              <p:nvPr/>
            </p:nvSpPr>
            <p:spPr bwMode="auto">
              <a:xfrm>
                <a:off x="890" y="1786"/>
                <a:ext cx="49" cy="175"/>
              </a:xfrm>
              <a:custGeom>
                <a:avLst/>
                <a:gdLst>
                  <a:gd name="T0" fmla="*/ 0 w 49"/>
                  <a:gd name="T1" fmla="*/ 103 h 175"/>
                  <a:gd name="T2" fmla="*/ 3 w 49"/>
                  <a:gd name="T3" fmla="*/ 172 h 175"/>
                  <a:gd name="T4" fmla="*/ 15 w 49"/>
                  <a:gd name="T5" fmla="*/ 175 h 175"/>
                  <a:gd name="T6" fmla="*/ 29 w 49"/>
                  <a:gd name="T7" fmla="*/ 173 h 175"/>
                  <a:gd name="T8" fmla="*/ 26 w 49"/>
                  <a:gd name="T9" fmla="*/ 153 h 175"/>
                  <a:gd name="T10" fmla="*/ 26 w 49"/>
                  <a:gd name="T11" fmla="*/ 134 h 175"/>
                  <a:gd name="T12" fmla="*/ 26 w 49"/>
                  <a:gd name="T13" fmla="*/ 115 h 175"/>
                  <a:gd name="T14" fmla="*/ 26 w 49"/>
                  <a:gd name="T15" fmla="*/ 95 h 175"/>
                  <a:gd name="T16" fmla="*/ 23 w 49"/>
                  <a:gd name="T17" fmla="*/ 75 h 175"/>
                  <a:gd name="T18" fmla="*/ 29 w 49"/>
                  <a:gd name="T19" fmla="*/ 56 h 175"/>
                  <a:gd name="T20" fmla="*/ 35 w 49"/>
                  <a:gd name="T21" fmla="*/ 37 h 175"/>
                  <a:gd name="T22" fmla="*/ 49 w 49"/>
                  <a:gd name="T23" fmla="*/ 19 h 175"/>
                  <a:gd name="T24" fmla="*/ 17 w 49"/>
                  <a:gd name="T25" fmla="*/ 0 h 175"/>
                  <a:gd name="T26" fmla="*/ 0 w 49"/>
                  <a:gd name="T27" fmla="*/ 103 h 1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175">
                    <a:moveTo>
                      <a:pt x="0" y="103"/>
                    </a:moveTo>
                    <a:lnTo>
                      <a:pt x="3" y="172"/>
                    </a:lnTo>
                    <a:lnTo>
                      <a:pt x="15" y="175"/>
                    </a:lnTo>
                    <a:lnTo>
                      <a:pt x="29" y="173"/>
                    </a:lnTo>
                    <a:lnTo>
                      <a:pt x="26" y="153"/>
                    </a:lnTo>
                    <a:lnTo>
                      <a:pt x="26" y="134"/>
                    </a:lnTo>
                    <a:lnTo>
                      <a:pt x="26" y="115"/>
                    </a:lnTo>
                    <a:lnTo>
                      <a:pt x="26" y="95"/>
                    </a:lnTo>
                    <a:lnTo>
                      <a:pt x="23" y="75"/>
                    </a:lnTo>
                    <a:lnTo>
                      <a:pt x="29" y="56"/>
                    </a:lnTo>
                    <a:lnTo>
                      <a:pt x="35" y="37"/>
                    </a:lnTo>
                    <a:lnTo>
                      <a:pt x="49" y="19"/>
                    </a:lnTo>
                    <a:lnTo>
                      <a:pt x="17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3" name="Freeform 195"/>
              <p:cNvSpPr>
                <a:spLocks/>
              </p:cNvSpPr>
              <p:nvPr/>
            </p:nvSpPr>
            <p:spPr bwMode="auto">
              <a:xfrm>
                <a:off x="931" y="2256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3 w 14"/>
                  <a:gd name="T3" fmla="*/ 4 h 4"/>
                  <a:gd name="T4" fmla="*/ 14 w 14"/>
                  <a:gd name="T5" fmla="*/ 4 h 4"/>
                  <a:gd name="T6" fmla="*/ 6 w 14"/>
                  <a:gd name="T7" fmla="*/ 0 h 4"/>
                  <a:gd name="T8" fmla="*/ 0 w 1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3" y="4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4" name="Freeform 196"/>
              <p:cNvSpPr>
                <a:spLocks/>
              </p:cNvSpPr>
              <p:nvPr/>
            </p:nvSpPr>
            <p:spPr bwMode="auto">
              <a:xfrm>
                <a:off x="899" y="1461"/>
                <a:ext cx="20" cy="78"/>
              </a:xfrm>
              <a:custGeom>
                <a:avLst/>
                <a:gdLst>
                  <a:gd name="T0" fmla="*/ 0 w 20"/>
                  <a:gd name="T1" fmla="*/ 56 h 78"/>
                  <a:gd name="T2" fmla="*/ 0 w 20"/>
                  <a:gd name="T3" fmla="*/ 78 h 78"/>
                  <a:gd name="T4" fmla="*/ 20 w 20"/>
                  <a:gd name="T5" fmla="*/ 0 h 78"/>
                  <a:gd name="T6" fmla="*/ 0 w 20"/>
                  <a:gd name="T7" fmla="*/ 5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78">
                    <a:moveTo>
                      <a:pt x="0" y="56"/>
                    </a:moveTo>
                    <a:lnTo>
                      <a:pt x="0" y="78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5" name="Freeform 197"/>
              <p:cNvSpPr>
                <a:spLocks/>
              </p:cNvSpPr>
              <p:nvPr/>
            </p:nvSpPr>
            <p:spPr bwMode="auto">
              <a:xfrm>
                <a:off x="928" y="1610"/>
                <a:ext cx="29" cy="34"/>
              </a:xfrm>
              <a:custGeom>
                <a:avLst/>
                <a:gdLst>
                  <a:gd name="T0" fmla="*/ 0 w 29"/>
                  <a:gd name="T1" fmla="*/ 3 h 34"/>
                  <a:gd name="T2" fmla="*/ 0 w 29"/>
                  <a:gd name="T3" fmla="*/ 30 h 34"/>
                  <a:gd name="T4" fmla="*/ 9 w 29"/>
                  <a:gd name="T5" fmla="*/ 34 h 34"/>
                  <a:gd name="T6" fmla="*/ 29 w 29"/>
                  <a:gd name="T7" fmla="*/ 32 h 34"/>
                  <a:gd name="T8" fmla="*/ 17 w 29"/>
                  <a:gd name="T9" fmla="*/ 2 h 34"/>
                  <a:gd name="T10" fmla="*/ 3 w 29"/>
                  <a:gd name="T11" fmla="*/ 0 h 34"/>
                  <a:gd name="T12" fmla="*/ 0 w 29"/>
                  <a:gd name="T13" fmla="*/ 3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4">
                    <a:moveTo>
                      <a:pt x="0" y="3"/>
                    </a:moveTo>
                    <a:lnTo>
                      <a:pt x="0" y="30"/>
                    </a:lnTo>
                    <a:lnTo>
                      <a:pt x="9" y="34"/>
                    </a:lnTo>
                    <a:lnTo>
                      <a:pt x="29" y="32"/>
                    </a:lnTo>
                    <a:lnTo>
                      <a:pt x="17" y="2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6" name="Freeform 198"/>
              <p:cNvSpPr>
                <a:spLocks/>
              </p:cNvSpPr>
              <p:nvPr/>
            </p:nvSpPr>
            <p:spPr bwMode="auto">
              <a:xfrm>
                <a:off x="1006" y="2803"/>
                <a:ext cx="56" cy="6"/>
              </a:xfrm>
              <a:custGeom>
                <a:avLst/>
                <a:gdLst>
                  <a:gd name="T0" fmla="*/ 6 w 56"/>
                  <a:gd name="T1" fmla="*/ 6 h 6"/>
                  <a:gd name="T2" fmla="*/ 56 w 56"/>
                  <a:gd name="T3" fmla="*/ 0 h 6"/>
                  <a:gd name="T4" fmla="*/ 0 w 56"/>
                  <a:gd name="T5" fmla="*/ 4 h 6"/>
                  <a:gd name="T6" fmla="*/ 3 w 56"/>
                  <a:gd name="T7" fmla="*/ 4 h 6"/>
                  <a:gd name="T8" fmla="*/ 6 w 5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">
                    <a:moveTo>
                      <a:pt x="6" y="6"/>
                    </a:moveTo>
                    <a:lnTo>
                      <a:pt x="56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7" name="Freeform 199"/>
              <p:cNvSpPr>
                <a:spLocks/>
              </p:cNvSpPr>
              <p:nvPr/>
            </p:nvSpPr>
            <p:spPr bwMode="auto">
              <a:xfrm>
                <a:off x="939" y="1365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 h 7"/>
                  <a:gd name="T4" fmla="*/ 0 w 1"/>
                  <a:gd name="T5" fmla="*/ 7 h 7"/>
                  <a:gd name="T6" fmla="*/ 0 w 1"/>
                  <a:gd name="T7" fmla="*/ 3 h 7"/>
                  <a:gd name="T8" fmla="*/ 0 w 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8" name="Freeform 200"/>
              <p:cNvSpPr>
                <a:spLocks/>
              </p:cNvSpPr>
              <p:nvPr/>
            </p:nvSpPr>
            <p:spPr bwMode="auto">
              <a:xfrm>
                <a:off x="1024" y="1946"/>
                <a:ext cx="1" cy="1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4 h 10"/>
                  <a:gd name="T4" fmla="*/ 0 w 1"/>
                  <a:gd name="T5" fmla="*/ 10 h 10"/>
                  <a:gd name="T6" fmla="*/ 0 w 1"/>
                  <a:gd name="T7" fmla="*/ 4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2889" name="Freeform 201"/>
              <p:cNvSpPr>
                <a:spLocks/>
              </p:cNvSpPr>
              <p:nvPr/>
            </p:nvSpPr>
            <p:spPr bwMode="auto">
              <a:xfrm>
                <a:off x="1073" y="2108"/>
                <a:ext cx="145" cy="89"/>
              </a:xfrm>
              <a:custGeom>
                <a:avLst/>
                <a:gdLst>
                  <a:gd name="T0" fmla="*/ 0 w 145"/>
                  <a:gd name="T1" fmla="*/ 81 h 89"/>
                  <a:gd name="T2" fmla="*/ 0 w 145"/>
                  <a:gd name="T3" fmla="*/ 85 h 89"/>
                  <a:gd name="T4" fmla="*/ 0 w 145"/>
                  <a:gd name="T5" fmla="*/ 89 h 89"/>
                  <a:gd name="T6" fmla="*/ 145 w 145"/>
                  <a:gd name="T7" fmla="*/ 85 h 89"/>
                  <a:gd name="T8" fmla="*/ 137 w 145"/>
                  <a:gd name="T9" fmla="*/ 80 h 89"/>
                  <a:gd name="T10" fmla="*/ 125 w 145"/>
                  <a:gd name="T11" fmla="*/ 74 h 89"/>
                  <a:gd name="T12" fmla="*/ 108 w 145"/>
                  <a:gd name="T13" fmla="*/ 36 h 89"/>
                  <a:gd name="T14" fmla="*/ 99 w 145"/>
                  <a:gd name="T15" fmla="*/ 34 h 89"/>
                  <a:gd name="T16" fmla="*/ 90 w 145"/>
                  <a:gd name="T17" fmla="*/ 32 h 89"/>
                  <a:gd name="T18" fmla="*/ 73 w 145"/>
                  <a:gd name="T19" fmla="*/ 0 h 89"/>
                  <a:gd name="T20" fmla="*/ 26 w 145"/>
                  <a:gd name="T21" fmla="*/ 21 h 89"/>
                  <a:gd name="T22" fmla="*/ 0 w 145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5" h="89">
                    <a:moveTo>
                      <a:pt x="0" y="81"/>
                    </a:moveTo>
                    <a:lnTo>
                      <a:pt x="0" y="85"/>
                    </a:lnTo>
                    <a:lnTo>
                      <a:pt x="0" y="89"/>
                    </a:lnTo>
                    <a:lnTo>
                      <a:pt x="145" y="85"/>
                    </a:lnTo>
                    <a:lnTo>
                      <a:pt x="137" y="80"/>
                    </a:lnTo>
                    <a:lnTo>
                      <a:pt x="125" y="74"/>
                    </a:lnTo>
                    <a:lnTo>
                      <a:pt x="108" y="36"/>
                    </a:lnTo>
                    <a:lnTo>
                      <a:pt x="99" y="34"/>
                    </a:lnTo>
                    <a:lnTo>
                      <a:pt x="90" y="32"/>
                    </a:lnTo>
                    <a:lnTo>
                      <a:pt x="73" y="0"/>
                    </a:lnTo>
                    <a:lnTo>
                      <a:pt x="26" y="2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FFFF">
                  <a:alpha val="1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ar-SA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2691" name="Freeform 202"/>
            <p:cNvSpPr>
              <a:spLocks/>
            </p:cNvSpPr>
            <p:nvPr/>
          </p:nvSpPr>
          <p:spPr bwMode="auto">
            <a:xfrm>
              <a:off x="-1747" y="3929"/>
              <a:ext cx="4122" cy="4220"/>
            </a:xfrm>
            <a:custGeom>
              <a:avLst/>
              <a:gdLst>
                <a:gd name="T0" fmla="*/ 3511 w 4122"/>
                <a:gd name="T1" fmla="*/ 8 h 4220"/>
                <a:gd name="T2" fmla="*/ 3049 w 4122"/>
                <a:gd name="T3" fmla="*/ 23 h 4220"/>
                <a:gd name="T4" fmla="*/ 2636 w 4122"/>
                <a:gd name="T5" fmla="*/ 36 h 4220"/>
                <a:gd name="T6" fmla="*/ 2232 w 4122"/>
                <a:gd name="T7" fmla="*/ 61 h 4220"/>
                <a:gd name="T8" fmla="*/ 1590 w 4122"/>
                <a:gd name="T9" fmla="*/ 84 h 4220"/>
                <a:gd name="T10" fmla="*/ 956 w 4122"/>
                <a:gd name="T11" fmla="*/ 124 h 4220"/>
                <a:gd name="T12" fmla="*/ 529 w 4122"/>
                <a:gd name="T13" fmla="*/ 236 h 4220"/>
                <a:gd name="T14" fmla="*/ 730 w 4122"/>
                <a:gd name="T15" fmla="*/ 369 h 4220"/>
                <a:gd name="T16" fmla="*/ 892 w 4122"/>
                <a:gd name="T17" fmla="*/ 375 h 4220"/>
                <a:gd name="T18" fmla="*/ 421 w 4122"/>
                <a:gd name="T19" fmla="*/ 435 h 4220"/>
                <a:gd name="T20" fmla="*/ 3 w 4122"/>
                <a:gd name="T21" fmla="*/ 456 h 4220"/>
                <a:gd name="T22" fmla="*/ 418 w 4122"/>
                <a:gd name="T23" fmla="*/ 449 h 4220"/>
                <a:gd name="T24" fmla="*/ 910 w 4122"/>
                <a:gd name="T25" fmla="*/ 460 h 4220"/>
                <a:gd name="T26" fmla="*/ 974 w 4122"/>
                <a:gd name="T27" fmla="*/ 736 h 4220"/>
                <a:gd name="T28" fmla="*/ 689 w 4122"/>
                <a:gd name="T29" fmla="*/ 867 h 4220"/>
                <a:gd name="T30" fmla="*/ 936 w 4122"/>
                <a:gd name="T31" fmla="*/ 1123 h 4220"/>
                <a:gd name="T32" fmla="*/ 1209 w 4122"/>
                <a:gd name="T33" fmla="*/ 1129 h 4220"/>
                <a:gd name="T34" fmla="*/ 1360 w 4122"/>
                <a:gd name="T35" fmla="*/ 1302 h 4220"/>
                <a:gd name="T36" fmla="*/ 1328 w 4122"/>
                <a:gd name="T37" fmla="*/ 694 h 4220"/>
                <a:gd name="T38" fmla="*/ 1523 w 4122"/>
                <a:gd name="T39" fmla="*/ 466 h 4220"/>
                <a:gd name="T40" fmla="*/ 1732 w 4122"/>
                <a:gd name="T41" fmla="*/ 416 h 4220"/>
                <a:gd name="T42" fmla="*/ 1886 w 4122"/>
                <a:gd name="T43" fmla="*/ 221 h 4220"/>
                <a:gd name="T44" fmla="*/ 1884 w 4122"/>
                <a:gd name="T45" fmla="*/ 551 h 4220"/>
                <a:gd name="T46" fmla="*/ 1947 w 4122"/>
                <a:gd name="T47" fmla="*/ 817 h 4220"/>
                <a:gd name="T48" fmla="*/ 1979 w 4122"/>
                <a:gd name="T49" fmla="*/ 1156 h 4220"/>
                <a:gd name="T50" fmla="*/ 1956 w 4122"/>
                <a:gd name="T51" fmla="*/ 1458 h 4220"/>
                <a:gd name="T52" fmla="*/ 2078 w 4122"/>
                <a:gd name="T53" fmla="*/ 1802 h 4220"/>
                <a:gd name="T54" fmla="*/ 2084 w 4122"/>
                <a:gd name="T55" fmla="*/ 1454 h 4220"/>
                <a:gd name="T56" fmla="*/ 2084 w 4122"/>
                <a:gd name="T57" fmla="*/ 1068 h 4220"/>
                <a:gd name="T58" fmla="*/ 2136 w 4122"/>
                <a:gd name="T59" fmla="*/ 789 h 4220"/>
                <a:gd name="T60" fmla="*/ 2244 w 4122"/>
                <a:gd name="T61" fmla="*/ 456 h 4220"/>
                <a:gd name="T62" fmla="*/ 2290 w 4122"/>
                <a:gd name="T63" fmla="*/ 530 h 4220"/>
                <a:gd name="T64" fmla="*/ 2375 w 4122"/>
                <a:gd name="T65" fmla="*/ 876 h 4220"/>
                <a:gd name="T66" fmla="*/ 2424 w 4122"/>
                <a:gd name="T67" fmla="*/ 821 h 4220"/>
                <a:gd name="T68" fmla="*/ 2468 w 4122"/>
                <a:gd name="T69" fmla="*/ 660 h 4220"/>
                <a:gd name="T70" fmla="*/ 2593 w 4122"/>
                <a:gd name="T71" fmla="*/ 1777 h 4220"/>
                <a:gd name="T72" fmla="*/ 2718 w 4122"/>
                <a:gd name="T73" fmla="*/ 1412 h 4220"/>
                <a:gd name="T74" fmla="*/ 2924 w 4122"/>
                <a:gd name="T75" fmla="*/ 1578 h 4220"/>
                <a:gd name="T76" fmla="*/ 3096 w 4122"/>
                <a:gd name="T77" fmla="*/ 1855 h 4220"/>
                <a:gd name="T78" fmla="*/ 3154 w 4122"/>
                <a:gd name="T79" fmla="*/ 1566 h 4220"/>
                <a:gd name="T80" fmla="*/ 3302 w 4122"/>
                <a:gd name="T81" fmla="*/ 1707 h 4220"/>
                <a:gd name="T82" fmla="*/ 3235 w 4122"/>
                <a:gd name="T83" fmla="*/ 2098 h 4220"/>
                <a:gd name="T84" fmla="*/ 3270 w 4122"/>
                <a:gd name="T85" fmla="*/ 2386 h 4220"/>
                <a:gd name="T86" fmla="*/ 3317 w 4122"/>
                <a:gd name="T87" fmla="*/ 2684 h 4220"/>
                <a:gd name="T88" fmla="*/ 3302 w 4122"/>
                <a:gd name="T89" fmla="*/ 2939 h 4220"/>
                <a:gd name="T90" fmla="*/ 3357 w 4122"/>
                <a:gd name="T91" fmla="*/ 3134 h 4220"/>
                <a:gd name="T92" fmla="*/ 3351 w 4122"/>
                <a:gd name="T93" fmla="*/ 3421 h 4220"/>
                <a:gd name="T94" fmla="*/ 3317 w 4122"/>
                <a:gd name="T95" fmla="*/ 3716 h 4220"/>
                <a:gd name="T96" fmla="*/ 3279 w 4122"/>
                <a:gd name="T97" fmla="*/ 4022 h 4220"/>
                <a:gd name="T98" fmla="*/ 3569 w 4122"/>
                <a:gd name="T99" fmla="*/ 4149 h 4220"/>
                <a:gd name="T100" fmla="*/ 3465 w 4122"/>
                <a:gd name="T101" fmla="*/ 3881 h 4220"/>
                <a:gd name="T102" fmla="*/ 3546 w 4122"/>
                <a:gd name="T103" fmla="*/ 3463 h 4220"/>
                <a:gd name="T104" fmla="*/ 3517 w 4122"/>
                <a:gd name="T105" fmla="*/ 3151 h 4220"/>
                <a:gd name="T106" fmla="*/ 3540 w 4122"/>
                <a:gd name="T107" fmla="*/ 2830 h 4220"/>
                <a:gd name="T108" fmla="*/ 3721 w 4122"/>
                <a:gd name="T109" fmla="*/ 2659 h 4220"/>
                <a:gd name="T110" fmla="*/ 3805 w 4122"/>
                <a:gd name="T111" fmla="*/ 2270 h 4220"/>
                <a:gd name="T112" fmla="*/ 3732 w 4122"/>
                <a:gd name="T113" fmla="*/ 2180 h 4220"/>
                <a:gd name="T114" fmla="*/ 3854 w 4122"/>
                <a:gd name="T115" fmla="*/ 1682 h 4220"/>
                <a:gd name="T116" fmla="*/ 3857 w 4122"/>
                <a:gd name="T117" fmla="*/ 1505 h 4220"/>
                <a:gd name="T118" fmla="*/ 3927 w 4122"/>
                <a:gd name="T119" fmla="*/ 1141 h 4220"/>
                <a:gd name="T120" fmla="*/ 4037 w 4122"/>
                <a:gd name="T121" fmla="*/ 1135 h 4220"/>
                <a:gd name="T122" fmla="*/ 4096 w 4122"/>
                <a:gd name="T123" fmla="*/ 338 h 42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22" h="4220">
                  <a:moveTo>
                    <a:pt x="4122" y="251"/>
                  </a:moveTo>
                  <a:lnTo>
                    <a:pt x="4090" y="80"/>
                  </a:lnTo>
                  <a:lnTo>
                    <a:pt x="4072" y="29"/>
                  </a:lnTo>
                  <a:lnTo>
                    <a:pt x="4061" y="27"/>
                  </a:lnTo>
                  <a:lnTo>
                    <a:pt x="4052" y="25"/>
                  </a:lnTo>
                  <a:lnTo>
                    <a:pt x="4049" y="21"/>
                  </a:lnTo>
                  <a:lnTo>
                    <a:pt x="4049" y="17"/>
                  </a:lnTo>
                  <a:lnTo>
                    <a:pt x="4034" y="0"/>
                  </a:lnTo>
                  <a:lnTo>
                    <a:pt x="3721" y="4"/>
                  </a:lnTo>
                  <a:lnTo>
                    <a:pt x="3712" y="8"/>
                  </a:lnTo>
                  <a:lnTo>
                    <a:pt x="3718" y="11"/>
                  </a:lnTo>
                  <a:lnTo>
                    <a:pt x="3726" y="15"/>
                  </a:lnTo>
                  <a:lnTo>
                    <a:pt x="3738" y="19"/>
                  </a:lnTo>
                  <a:lnTo>
                    <a:pt x="3735" y="27"/>
                  </a:lnTo>
                  <a:lnTo>
                    <a:pt x="3723" y="32"/>
                  </a:lnTo>
                  <a:lnTo>
                    <a:pt x="3692" y="25"/>
                  </a:lnTo>
                  <a:lnTo>
                    <a:pt x="3674" y="6"/>
                  </a:lnTo>
                  <a:lnTo>
                    <a:pt x="3648" y="4"/>
                  </a:lnTo>
                  <a:lnTo>
                    <a:pt x="3628" y="4"/>
                  </a:lnTo>
                  <a:lnTo>
                    <a:pt x="3601" y="4"/>
                  </a:lnTo>
                  <a:lnTo>
                    <a:pt x="3581" y="4"/>
                  </a:lnTo>
                  <a:lnTo>
                    <a:pt x="3558" y="4"/>
                  </a:lnTo>
                  <a:lnTo>
                    <a:pt x="3535" y="6"/>
                  </a:lnTo>
                  <a:lnTo>
                    <a:pt x="3511" y="8"/>
                  </a:lnTo>
                  <a:lnTo>
                    <a:pt x="3491" y="10"/>
                  </a:lnTo>
                  <a:lnTo>
                    <a:pt x="3468" y="10"/>
                  </a:lnTo>
                  <a:lnTo>
                    <a:pt x="3444" y="11"/>
                  </a:lnTo>
                  <a:lnTo>
                    <a:pt x="3421" y="11"/>
                  </a:lnTo>
                  <a:lnTo>
                    <a:pt x="3401" y="13"/>
                  </a:lnTo>
                  <a:lnTo>
                    <a:pt x="3378" y="13"/>
                  </a:lnTo>
                  <a:lnTo>
                    <a:pt x="3354" y="15"/>
                  </a:lnTo>
                  <a:lnTo>
                    <a:pt x="3331" y="17"/>
                  </a:lnTo>
                  <a:lnTo>
                    <a:pt x="3311" y="19"/>
                  </a:lnTo>
                  <a:lnTo>
                    <a:pt x="3293" y="19"/>
                  </a:lnTo>
                  <a:lnTo>
                    <a:pt x="3276" y="19"/>
                  </a:lnTo>
                  <a:lnTo>
                    <a:pt x="3258" y="19"/>
                  </a:lnTo>
                  <a:lnTo>
                    <a:pt x="3241" y="19"/>
                  </a:lnTo>
                  <a:lnTo>
                    <a:pt x="3224" y="19"/>
                  </a:lnTo>
                  <a:lnTo>
                    <a:pt x="3206" y="19"/>
                  </a:lnTo>
                  <a:lnTo>
                    <a:pt x="3189" y="19"/>
                  </a:lnTo>
                  <a:lnTo>
                    <a:pt x="3171" y="21"/>
                  </a:lnTo>
                  <a:lnTo>
                    <a:pt x="3154" y="21"/>
                  </a:lnTo>
                  <a:lnTo>
                    <a:pt x="3136" y="21"/>
                  </a:lnTo>
                  <a:lnTo>
                    <a:pt x="3119" y="21"/>
                  </a:lnTo>
                  <a:lnTo>
                    <a:pt x="3101" y="23"/>
                  </a:lnTo>
                  <a:lnTo>
                    <a:pt x="3084" y="23"/>
                  </a:lnTo>
                  <a:lnTo>
                    <a:pt x="3067" y="23"/>
                  </a:lnTo>
                  <a:lnTo>
                    <a:pt x="3049" y="23"/>
                  </a:lnTo>
                  <a:lnTo>
                    <a:pt x="3032" y="25"/>
                  </a:lnTo>
                  <a:lnTo>
                    <a:pt x="3014" y="25"/>
                  </a:lnTo>
                  <a:lnTo>
                    <a:pt x="2997" y="25"/>
                  </a:lnTo>
                  <a:lnTo>
                    <a:pt x="2979" y="25"/>
                  </a:lnTo>
                  <a:lnTo>
                    <a:pt x="2962" y="25"/>
                  </a:lnTo>
                  <a:lnTo>
                    <a:pt x="2944" y="25"/>
                  </a:lnTo>
                  <a:lnTo>
                    <a:pt x="2927" y="25"/>
                  </a:lnTo>
                  <a:lnTo>
                    <a:pt x="2910" y="25"/>
                  </a:lnTo>
                  <a:lnTo>
                    <a:pt x="2895" y="27"/>
                  </a:lnTo>
                  <a:lnTo>
                    <a:pt x="2878" y="27"/>
                  </a:lnTo>
                  <a:lnTo>
                    <a:pt x="2860" y="27"/>
                  </a:lnTo>
                  <a:lnTo>
                    <a:pt x="2843" y="27"/>
                  </a:lnTo>
                  <a:lnTo>
                    <a:pt x="2825" y="29"/>
                  </a:lnTo>
                  <a:lnTo>
                    <a:pt x="2808" y="29"/>
                  </a:lnTo>
                  <a:lnTo>
                    <a:pt x="2790" y="30"/>
                  </a:lnTo>
                  <a:lnTo>
                    <a:pt x="2773" y="30"/>
                  </a:lnTo>
                  <a:lnTo>
                    <a:pt x="2758" y="32"/>
                  </a:lnTo>
                  <a:lnTo>
                    <a:pt x="2741" y="32"/>
                  </a:lnTo>
                  <a:lnTo>
                    <a:pt x="2724" y="32"/>
                  </a:lnTo>
                  <a:lnTo>
                    <a:pt x="2706" y="32"/>
                  </a:lnTo>
                  <a:lnTo>
                    <a:pt x="2689" y="34"/>
                  </a:lnTo>
                  <a:lnTo>
                    <a:pt x="2671" y="34"/>
                  </a:lnTo>
                  <a:lnTo>
                    <a:pt x="2654" y="36"/>
                  </a:lnTo>
                  <a:lnTo>
                    <a:pt x="2636" y="36"/>
                  </a:lnTo>
                  <a:lnTo>
                    <a:pt x="2622" y="38"/>
                  </a:lnTo>
                  <a:lnTo>
                    <a:pt x="2604" y="38"/>
                  </a:lnTo>
                  <a:lnTo>
                    <a:pt x="2587" y="38"/>
                  </a:lnTo>
                  <a:lnTo>
                    <a:pt x="2569" y="38"/>
                  </a:lnTo>
                  <a:lnTo>
                    <a:pt x="2555" y="40"/>
                  </a:lnTo>
                  <a:lnTo>
                    <a:pt x="2538" y="40"/>
                  </a:lnTo>
                  <a:lnTo>
                    <a:pt x="2520" y="42"/>
                  </a:lnTo>
                  <a:lnTo>
                    <a:pt x="2503" y="42"/>
                  </a:lnTo>
                  <a:lnTo>
                    <a:pt x="2488" y="44"/>
                  </a:lnTo>
                  <a:lnTo>
                    <a:pt x="2471" y="44"/>
                  </a:lnTo>
                  <a:lnTo>
                    <a:pt x="2453" y="44"/>
                  </a:lnTo>
                  <a:lnTo>
                    <a:pt x="2436" y="46"/>
                  </a:lnTo>
                  <a:lnTo>
                    <a:pt x="2418" y="48"/>
                  </a:lnTo>
                  <a:lnTo>
                    <a:pt x="2401" y="48"/>
                  </a:lnTo>
                  <a:lnTo>
                    <a:pt x="2383" y="48"/>
                  </a:lnTo>
                  <a:lnTo>
                    <a:pt x="2366" y="50"/>
                  </a:lnTo>
                  <a:lnTo>
                    <a:pt x="2351" y="51"/>
                  </a:lnTo>
                  <a:lnTo>
                    <a:pt x="2334" y="51"/>
                  </a:lnTo>
                  <a:lnTo>
                    <a:pt x="2317" y="53"/>
                  </a:lnTo>
                  <a:lnTo>
                    <a:pt x="2299" y="55"/>
                  </a:lnTo>
                  <a:lnTo>
                    <a:pt x="2285" y="57"/>
                  </a:lnTo>
                  <a:lnTo>
                    <a:pt x="2267" y="57"/>
                  </a:lnTo>
                  <a:lnTo>
                    <a:pt x="2250" y="59"/>
                  </a:lnTo>
                  <a:lnTo>
                    <a:pt x="2232" y="61"/>
                  </a:lnTo>
                  <a:lnTo>
                    <a:pt x="2218" y="63"/>
                  </a:lnTo>
                  <a:lnTo>
                    <a:pt x="2195" y="59"/>
                  </a:lnTo>
                  <a:lnTo>
                    <a:pt x="2165" y="59"/>
                  </a:lnTo>
                  <a:lnTo>
                    <a:pt x="2136" y="59"/>
                  </a:lnTo>
                  <a:lnTo>
                    <a:pt x="2107" y="59"/>
                  </a:lnTo>
                  <a:lnTo>
                    <a:pt x="2081" y="61"/>
                  </a:lnTo>
                  <a:lnTo>
                    <a:pt x="2052" y="61"/>
                  </a:lnTo>
                  <a:lnTo>
                    <a:pt x="2023" y="63"/>
                  </a:lnTo>
                  <a:lnTo>
                    <a:pt x="1997" y="63"/>
                  </a:lnTo>
                  <a:lnTo>
                    <a:pt x="1971" y="65"/>
                  </a:lnTo>
                  <a:lnTo>
                    <a:pt x="1942" y="65"/>
                  </a:lnTo>
                  <a:lnTo>
                    <a:pt x="1913" y="65"/>
                  </a:lnTo>
                  <a:lnTo>
                    <a:pt x="1884" y="67"/>
                  </a:lnTo>
                  <a:lnTo>
                    <a:pt x="1857" y="69"/>
                  </a:lnTo>
                  <a:lnTo>
                    <a:pt x="1828" y="69"/>
                  </a:lnTo>
                  <a:lnTo>
                    <a:pt x="1802" y="70"/>
                  </a:lnTo>
                  <a:lnTo>
                    <a:pt x="1776" y="72"/>
                  </a:lnTo>
                  <a:lnTo>
                    <a:pt x="1750" y="76"/>
                  </a:lnTo>
                  <a:lnTo>
                    <a:pt x="1721" y="76"/>
                  </a:lnTo>
                  <a:lnTo>
                    <a:pt x="1695" y="76"/>
                  </a:lnTo>
                  <a:lnTo>
                    <a:pt x="1668" y="76"/>
                  </a:lnTo>
                  <a:lnTo>
                    <a:pt x="1642" y="78"/>
                  </a:lnTo>
                  <a:lnTo>
                    <a:pt x="1616" y="80"/>
                  </a:lnTo>
                  <a:lnTo>
                    <a:pt x="1590" y="84"/>
                  </a:lnTo>
                  <a:lnTo>
                    <a:pt x="1567" y="88"/>
                  </a:lnTo>
                  <a:lnTo>
                    <a:pt x="1543" y="93"/>
                  </a:lnTo>
                  <a:lnTo>
                    <a:pt x="1514" y="91"/>
                  </a:lnTo>
                  <a:lnTo>
                    <a:pt x="1488" y="91"/>
                  </a:lnTo>
                  <a:lnTo>
                    <a:pt x="1462" y="91"/>
                  </a:lnTo>
                  <a:lnTo>
                    <a:pt x="1436" y="91"/>
                  </a:lnTo>
                  <a:lnTo>
                    <a:pt x="1410" y="91"/>
                  </a:lnTo>
                  <a:lnTo>
                    <a:pt x="1384" y="93"/>
                  </a:lnTo>
                  <a:lnTo>
                    <a:pt x="1357" y="95"/>
                  </a:lnTo>
                  <a:lnTo>
                    <a:pt x="1331" y="97"/>
                  </a:lnTo>
                  <a:lnTo>
                    <a:pt x="1302" y="97"/>
                  </a:lnTo>
                  <a:lnTo>
                    <a:pt x="1276" y="99"/>
                  </a:lnTo>
                  <a:lnTo>
                    <a:pt x="1250" y="101"/>
                  </a:lnTo>
                  <a:lnTo>
                    <a:pt x="1224" y="103"/>
                  </a:lnTo>
                  <a:lnTo>
                    <a:pt x="1198" y="105"/>
                  </a:lnTo>
                  <a:lnTo>
                    <a:pt x="1171" y="107"/>
                  </a:lnTo>
                  <a:lnTo>
                    <a:pt x="1145" y="108"/>
                  </a:lnTo>
                  <a:lnTo>
                    <a:pt x="1119" y="112"/>
                  </a:lnTo>
                  <a:lnTo>
                    <a:pt x="1090" y="112"/>
                  </a:lnTo>
                  <a:lnTo>
                    <a:pt x="1064" y="116"/>
                  </a:lnTo>
                  <a:lnTo>
                    <a:pt x="1038" y="116"/>
                  </a:lnTo>
                  <a:lnTo>
                    <a:pt x="1011" y="120"/>
                  </a:lnTo>
                  <a:lnTo>
                    <a:pt x="982" y="122"/>
                  </a:lnTo>
                  <a:lnTo>
                    <a:pt x="956" y="124"/>
                  </a:lnTo>
                  <a:lnTo>
                    <a:pt x="930" y="126"/>
                  </a:lnTo>
                  <a:lnTo>
                    <a:pt x="904" y="129"/>
                  </a:lnTo>
                  <a:lnTo>
                    <a:pt x="875" y="129"/>
                  </a:lnTo>
                  <a:lnTo>
                    <a:pt x="849" y="133"/>
                  </a:lnTo>
                  <a:lnTo>
                    <a:pt x="823" y="133"/>
                  </a:lnTo>
                  <a:lnTo>
                    <a:pt x="796" y="137"/>
                  </a:lnTo>
                  <a:lnTo>
                    <a:pt x="770" y="137"/>
                  </a:lnTo>
                  <a:lnTo>
                    <a:pt x="744" y="141"/>
                  </a:lnTo>
                  <a:lnTo>
                    <a:pt x="718" y="141"/>
                  </a:lnTo>
                  <a:lnTo>
                    <a:pt x="692" y="145"/>
                  </a:lnTo>
                  <a:lnTo>
                    <a:pt x="671" y="145"/>
                  </a:lnTo>
                  <a:lnTo>
                    <a:pt x="657" y="145"/>
                  </a:lnTo>
                  <a:lnTo>
                    <a:pt x="642" y="145"/>
                  </a:lnTo>
                  <a:lnTo>
                    <a:pt x="631" y="145"/>
                  </a:lnTo>
                  <a:lnTo>
                    <a:pt x="622" y="150"/>
                  </a:lnTo>
                  <a:lnTo>
                    <a:pt x="622" y="160"/>
                  </a:lnTo>
                  <a:lnTo>
                    <a:pt x="671" y="219"/>
                  </a:lnTo>
                  <a:lnTo>
                    <a:pt x="657" y="224"/>
                  </a:lnTo>
                  <a:lnTo>
                    <a:pt x="639" y="230"/>
                  </a:lnTo>
                  <a:lnTo>
                    <a:pt x="619" y="234"/>
                  </a:lnTo>
                  <a:lnTo>
                    <a:pt x="599" y="236"/>
                  </a:lnTo>
                  <a:lnTo>
                    <a:pt x="575" y="236"/>
                  </a:lnTo>
                  <a:lnTo>
                    <a:pt x="552" y="236"/>
                  </a:lnTo>
                  <a:lnTo>
                    <a:pt x="529" y="236"/>
                  </a:lnTo>
                  <a:lnTo>
                    <a:pt x="512" y="238"/>
                  </a:lnTo>
                  <a:lnTo>
                    <a:pt x="506" y="240"/>
                  </a:lnTo>
                  <a:lnTo>
                    <a:pt x="512" y="243"/>
                  </a:lnTo>
                  <a:lnTo>
                    <a:pt x="645" y="241"/>
                  </a:lnTo>
                  <a:lnTo>
                    <a:pt x="654" y="241"/>
                  </a:lnTo>
                  <a:lnTo>
                    <a:pt x="663" y="245"/>
                  </a:lnTo>
                  <a:lnTo>
                    <a:pt x="692" y="283"/>
                  </a:lnTo>
                  <a:lnTo>
                    <a:pt x="753" y="291"/>
                  </a:lnTo>
                  <a:lnTo>
                    <a:pt x="764" y="285"/>
                  </a:lnTo>
                  <a:lnTo>
                    <a:pt x="776" y="278"/>
                  </a:lnTo>
                  <a:lnTo>
                    <a:pt x="796" y="270"/>
                  </a:lnTo>
                  <a:lnTo>
                    <a:pt x="825" y="264"/>
                  </a:lnTo>
                  <a:lnTo>
                    <a:pt x="834" y="274"/>
                  </a:lnTo>
                  <a:lnTo>
                    <a:pt x="843" y="289"/>
                  </a:lnTo>
                  <a:lnTo>
                    <a:pt x="852" y="291"/>
                  </a:lnTo>
                  <a:lnTo>
                    <a:pt x="860" y="289"/>
                  </a:lnTo>
                  <a:lnTo>
                    <a:pt x="872" y="285"/>
                  </a:lnTo>
                  <a:lnTo>
                    <a:pt x="886" y="287"/>
                  </a:lnTo>
                  <a:lnTo>
                    <a:pt x="892" y="354"/>
                  </a:lnTo>
                  <a:lnTo>
                    <a:pt x="782" y="354"/>
                  </a:lnTo>
                  <a:lnTo>
                    <a:pt x="770" y="356"/>
                  </a:lnTo>
                  <a:lnTo>
                    <a:pt x="759" y="361"/>
                  </a:lnTo>
                  <a:lnTo>
                    <a:pt x="744" y="365"/>
                  </a:lnTo>
                  <a:lnTo>
                    <a:pt x="730" y="369"/>
                  </a:lnTo>
                  <a:lnTo>
                    <a:pt x="491" y="382"/>
                  </a:lnTo>
                  <a:lnTo>
                    <a:pt x="485" y="382"/>
                  </a:lnTo>
                  <a:lnTo>
                    <a:pt x="482" y="390"/>
                  </a:lnTo>
                  <a:lnTo>
                    <a:pt x="500" y="390"/>
                  </a:lnTo>
                  <a:lnTo>
                    <a:pt x="517" y="390"/>
                  </a:lnTo>
                  <a:lnTo>
                    <a:pt x="535" y="390"/>
                  </a:lnTo>
                  <a:lnTo>
                    <a:pt x="552" y="390"/>
                  </a:lnTo>
                  <a:lnTo>
                    <a:pt x="570" y="388"/>
                  </a:lnTo>
                  <a:lnTo>
                    <a:pt x="590" y="388"/>
                  </a:lnTo>
                  <a:lnTo>
                    <a:pt x="607" y="388"/>
                  </a:lnTo>
                  <a:lnTo>
                    <a:pt x="628" y="388"/>
                  </a:lnTo>
                  <a:lnTo>
                    <a:pt x="645" y="386"/>
                  </a:lnTo>
                  <a:lnTo>
                    <a:pt x="666" y="384"/>
                  </a:lnTo>
                  <a:lnTo>
                    <a:pt x="686" y="384"/>
                  </a:lnTo>
                  <a:lnTo>
                    <a:pt x="706" y="384"/>
                  </a:lnTo>
                  <a:lnTo>
                    <a:pt x="724" y="382"/>
                  </a:lnTo>
                  <a:lnTo>
                    <a:pt x="744" y="382"/>
                  </a:lnTo>
                  <a:lnTo>
                    <a:pt x="764" y="384"/>
                  </a:lnTo>
                  <a:lnTo>
                    <a:pt x="785" y="386"/>
                  </a:lnTo>
                  <a:lnTo>
                    <a:pt x="796" y="380"/>
                  </a:lnTo>
                  <a:lnTo>
                    <a:pt x="808" y="376"/>
                  </a:lnTo>
                  <a:lnTo>
                    <a:pt x="820" y="373"/>
                  </a:lnTo>
                  <a:lnTo>
                    <a:pt x="834" y="371"/>
                  </a:lnTo>
                  <a:lnTo>
                    <a:pt x="892" y="375"/>
                  </a:lnTo>
                  <a:lnTo>
                    <a:pt x="898" y="378"/>
                  </a:lnTo>
                  <a:lnTo>
                    <a:pt x="901" y="386"/>
                  </a:lnTo>
                  <a:lnTo>
                    <a:pt x="898" y="394"/>
                  </a:lnTo>
                  <a:lnTo>
                    <a:pt x="895" y="401"/>
                  </a:lnTo>
                  <a:lnTo>
                    <a:pt x="881" y="403"/>
                  </a:lnTo>
                  <a:lnTo>
                    <a:pt x="860" y="403"/>
                  </a:lnTo>
                  <a:lnTo>
                    <a:pt x="860" y="390"/>
                  </a:lnTo>
                  <a:lnTo>
                    <a:pt x="843" y="388"/>
                  </a:lnTo>
                  <a:lnTo>
                    <a:pt x="834" y="394"/>
                  </a:lnTo>
                  <a:lnTo>
                    <a:pt x="823" y="397"/>
                  </a:lnTo>
                  <a:lnTo>
                    <a:pt x="808" y="403"/>
                  </a:lnTo>
                  <a:lnTo>
                    <a:pt x="779" y="405"/>
                  </a:lnTo>
                  <a:lnTo>
                    <a:pt x="750" y="409"/>
                  </a:lnTo>
                  <a:lnTo>
                    <a:pt x="721" y="411"/>
                  </a:lnTo>
                  <a:lnTo>
                    <a:pt x="692" y="416"/>
                  </a:lnTo>
                  <a:lnTo>
                    <a:pt x="660" y="420"/>
                  </a:lnTo>
                  <a:lnTo>
                    <a:pt x="631" y="424"/>
                  </a:lnTo>
                  <a:lnTo>
                    <a:pt x="602" y="428"/>
                  </a:lnTo>
                  <a:lnTo>
                    <a:pt x="573" y="432"/>
                  </a:lnTo>
                  <a:lnTo>
                    <a:pt x="541" y="433"/>
                  </a:lnTo>
                  <a:lnTo>
                    <a:pt x="512" y="435"/>
                  </a:lnTo>
                  <a:lnTo>
                    <a:pt x="480" y="435"/>
                  </a:lnTo>
                  <a:lnTo>
                    <a:pt x="450" y="437"/>
                  </a:lnTo>
                  <a:lnTo>
                    <a:pt x="421" y="435"/>
                  </a:lnTo>
                  <a:lnTo>
                    <a:pt x="392" y="433"/>
                  </a:lnTo>
                  <a:lnTo>
                    <a:pt x="366" y="430"/>
                  </a:lnTo>
                  <a:lnTo>
                    <a:pt x="340" y="428"/>
                  </a:lnTo>
                  <a:lnTo>
                    <a:pt x="328" y="420"/>
                  </a:lnTo>
                  <a:lnTo>
                    <a:pt x="311" y="416"/>
                  </a:lnTo>
                  <a:lnTo>
                    <a:pt x="305" y="424"/>
                  </a:lnTo>
                  <a:lnTo>
                    <a:pt x="314" y="437"/>
                  </a:lnTo>
                  <a:lnTo>
                    <a:pt x="311" y="439"/>
                  </a:lnTo>
                  <a:lnTo>
                    <a:pt x="308" y="443"/>
                  </a:lnTo>
                  <a:lnTo>
                    <a:pt x="186" y="443"/>
                  </a:lnTo>
                  <a:lnTo>
                    <a:pt x="177" y="437"/>
                  </a:lnTo>
                  <a:lnTo>
                    <a:pt x="169" y="433"/>
                  </a:lnTo>
                  <a:lnTo>
                    <a:pt x="148" y="432"/>
                  </a:lnTo>
                  <a:lnTo>
                    <a:pt x="131" y="433"/>
                  </a:lnTo>
                  <a:lnTo>
                    <a:pt x="110" y="433"/>
                  </a:lnTo>
                  <a:lnTo>
                    <a:pt x="93" y="439"/>
                  </a:lnTo>
                  <a:lnTo>
                    <a:pt x="55" y="439"/>
                  </a:lnTo>
                  <a:lnTo>
                    <a:pt x="49" y="433"/>
                  </a:lnTo>
                  <a:lnTo>
                    <a:pt x="44" y="432"/>
                  </a:lnTo>
                  <a:lnTo>
                    <a:pt x="26" y="432"/>
                  </a:lnTo>
                  <a:lnTo>
                    <a:pt x="14" y="435"/>
                  </a:lnTo>
                  <a:lnTo>
                    <a:pt x="6" y="439"/>
                  </a:lnTo>
                  <a:lnTo>
                    <a:pt x="0" y="449"/>
                  </a:lnTo>
                  <a:lnTo>
                    <a:pt x="3" y="456"/>
                  </a:lnTo>
                  <a:lnTo>
                    <a:pt x="17" y="466"/>
                  </a:lnTo>
                  <a:lnTo>
                    <a:pt x="32" y="471"/>
                  </a:lnTo>
                  <a:lnTo>
                    <a:pt x="52" y="477"/>
                  </a:lnTo>
                  <a:lnTo>
                    <a:pt x="70" y="475"/>
                  </a:lnTo>
                  <a:lnTo>
                    <a:pt x="87" y="473"/>
                  </a:lnTo>
                  <a:lnTo>
                    <a:pt x="105" y="471"/>
                  </a:lnTo>
                  <a:lnTo>
                    <a:pt x="125" y="470"/>
                  </a:lnTo>
                  <a:lnTo>
                    <a:pt x="142" y="466"/>
                  </a:lnTo>
                  <a:lnTo>
                    <a:pt x="160" y="466"/>
                  </a:lnTo>
                  <a:lnTo>
                    <a:pt x="177" y="464"/>
                  </a:lnTo>
                  <a:lnTo>
                    <a:pt x="198" y="464"/>
                  </a:lnTo>
                  <a:lnTo>
                    <a:pt x="203" y="458"/>
                  </a:lnTo>
                  <a:lnTo>
                    <a:pt x="212" y="452"/>
                  </a:lnTo>
                  <a:lnTo>
                    <a:pt x="227" y="452"/>
                  </a:lnTo>
                  <a:lnTo>
                    <a:pt x="244" y="454"/>
                  </a:lnTo>
                  <a:lnTo>
                    <a:pt x="262" y="456"/>
                  </a:lnTo>
                  <a:lnTo>
                    <a:pt x="279" y="458"/>
                  </a:lnTo>
                  <a:lnTo>
                    <a:pt x="296" y="456"/>
                  </a:lnTo>
                  <a:lnTo>
                    <a:pt x="314" y="454"/>
                  </a:lnTo>
                  <a:lnTo>
                    <a:pt x="331" y="451"/>
                  </a:lnTo>
                  <a:lnTo>
                    <a:pt x="349" y="447"/>
                  </a:lnTo>
                  <a:lnTo>
                    <a:pt x="372" y="447"/>
                  </a:lnTo>
                  <a:lnTo>
                    <a:pt x="395" y="449"/>
                  </a:lnTo>
                  <a:lnTo>
                    <a:pt x="418" y="449"/>
                  </a:lnTo>
                  <a:lnTo>
                    <a:pt x="445" y="451"/>
                  </a:lnTo>
                  <a:lnTo>
                    <a:pt x="468" y="449"/>
                  </a:lnTo>
                  <a:lnTo>
                    <a:pt x="491" y="449"/>
                  </a:lnTo>
                  <a:lnTo>
                    <a:pt x="514" y="447"/>
                  </a:lnTo>
                  <a:lnTo>
                    <a:pt x="541" y="447"/>
                  </a:lnTo>
                  <a:lnTo>
                    <a:pt x="564" y="443"/>
                  </a:lnTo>
                  <a:lnTo>
                    <a:pt x="587" y="443"/>
                  </a:lnTo>
                  <a:lnTo>
                    <a:pt x="610" y="441"/>
                  </a:lnTo>
                  <a:lnTo>
                    <a:pt x="637" y="441"/>
                  </a:lnTo>
                  <a:lnTo>
                    <a:pt x="660" y="439"/>
                  </a:lnTo>
                  <a:lnTo>
                    <a:pt x="683" y="439"/>
                  </a:lnTo>
                  <a:lnTo>
                    <a:pt x="709" y="439"/>
                  </a:lnTo>
                  <a:lnTo>
                    <a:pt x="735" y="443"/>
                  </a:lnTo>
                  <a:lnTo>
                    <a:pt x="753" y="437"/>
                  </a:lnTo>
                  <a:lnTo>
                    <a:pt x="773" y="432"/>
                  </a:lnTo>
                  <a:lnTo>
                    <a:pt x="793" y="426"/>
                  </a:lnTo>
                  <a:lnTo>
                    <a:pt x="820" y="424"/>
                  </a:lnTo>
                  <a:lnTo>
                    <a:pt x="840" y="422"/>
                  </a:lnTo>
                  <a:lnTo>
                    <a:pt x="860" y="422"/>
                  </a:lnTo>
                  <a:lnTo>
                    <a:pt x="881" y="422"/>
                  </a:lnTo>
                  <a:lnTo>
                    <a:pt x="904" y="428"/>
                  </a:lnTo>
                  <a:lnTo>
                    <a:pt x="904" y="437"/>
                  </a:lnTo>
                  <a:lnTo>
                    <a:pt x="910" y="449"/>
                  </a:lnTo>
                  <a:lnTo>
                    <a:pt x="910" y="460"/>
                  </a:lnTo>
                  <a:lnTo>
                    <a:pt x="916" y="471"/>
                  </a:lnTo>
                  <a:lnTo>
                    <a:pt x="918" y="483"/>
                  </a:lnTo>
                  <a:lnTo>
                    <a:pt x="921" y="494"/>
                  </a:lnTo>
                  <a:lnTo>
                    <a:pt x="924" y="506"/>
                  </a:lnTo>
                  <a:lnTo>
                    <a:pt x="930" y="517"/>
                  </a:lnTo>
                  <a:lnTo>
                    <a:pt x="933" y="528"/>
                  </a:lnTo>
                  <a:lnTo>
                    <a:pt x="936" y="540"/>
                  </a:lnTo>
                  <a:lnTo>
                    <a:pt x="939" y="551"/>
                  </a:lnTo>
                  <a:lnTo>
                    <a:pt x="945" y="563"/>
                  </a:lnTo>
                  <a:lnTo>
                    <a:pt x="948" y="574"/>
                  </a:lnTo>
                  <a:lnTo>
                    <a:pt x="950" y="586"/>
                  </a:lnTo>
                  <a:lnTo>
                    <a:pt x="953" y="597"/>
                  </a:lnTo>
                  <a:lnTo>
                    <a:pt x="959" y="608"/>
                  </a:lnTo>
                  <a:lnTo>
                    <a:pt x="959" y="620"/>
                  </a:lnTo>
                  <a:lnTo>
                    <a:pt x="962" y="631"/>
                  </a:lnTo>
                  <a:lnTo>
                    <a:pt x="965" y="643"/>
                  </a:lnTo>
                  <a:lnTo>
                    <a:pt x="968" y="654"/>
                  </a:lnTo>
                  <a:lnTo>
                    <a:pt x="968" y="665"/>
                  </a:lnTo>
                  <a:lnTo>
                    <a:pt x="971" y="677"/>
                  </a:lnTo>
                  <a:lnTo>
                    <a:pt x="971" y="688"/>
                  </a:lnTo>
                  <a:lnTo>
                    <a:pt x="974" y="701"/>
                  </a:lnTo>
                  <a:lnTo>
                    <a:pt x="974" y="713"/>
                  </a:lnTo>
                  <a:lnTo>
                    <a:pt x="974" y="724"/>
                  </a:lnTo>
                  <a:lnTo>
                    <a:pt x="974" y="736"/>
                  </a:lnTo>
                  <a:lnTo>
                    <a:pt x="974" y="749"/>
                  </a:lnTo>
                  <a:lnTo>
                    <a:pt x="971" y="760"/>
                  </a:lnTo>
                  <a:lnTo>
                    <a:pt x="968" y="772"/>
                  </a:lnTo>
                  <a:lnTo>
                    <a:pt x="965" y="783"/>
                  </a:lnTo>
                  <a:lnTo>
                    <a:pt x="965" y="796"/>
                  </a:lnTo>
                  <a:lnTo>
                    <a:pt x="942" y="806"/>
                  </a:lnTo>
                  <a:lnTo>
                    <a:pt x="913" y="814"/>
                  </a:lnTo>
                  <a:lnTo>
                    <a:pt x="892" y="814"/>
                  </a:lnTo>
                  <a:lnTo>
                    <a:pt x="875" y="815"/>
                  </a:lnTo>
                  <a:lnTo>
                    <a:pt x="857" y="817"/>
                  </a:lnTo>
                  <a:lnTo>
                    <a:pt x="843" y="821"/>
                  </a:lnTo>
                  <a:lnTo>
                    <a:pt x="823" y="817"/>
                  </a:lnTo>
                  <a:lnTo>
                    <a:pt x="805" y="819"/>
                  </a:lnTo>
                  <a:lnTo>
                    <a:pt x="791" y="821"/>
                  </a:lnTo>
                  <a:lnTo>
                    <a:pt x="776" y="825"/>
                  </a:lnTo>
                  <a:lnTo>
                    <a:pt x="738" y="819"/>
                  </a:lnTo>
                  <a:lnTo>
                    <a:pt x="727" y="821"/>
                  </a:lnTo>
                  <a:lnTo>
                    <a:pt x="715" y="827"/>
                  </a:lnTo>
                  <a:lnTo>
                    <a:pt x="671" y="825"/>
                  </a:lnTo>
                  <a:lnTo>
                    <a:pt x="645" y="838"/>
                  </a:lnTo>
                  <a:lnTo>
                    <a:pt x="654" y="857"/>
                  </a:lnTo>
                  <a:lnTo>
                    <a:pt x="660" y="861"/>
                  </a:lnTo>
                  <a:lnTo>
                    <a:pt x="674" y="865"/>
                  </a:lnTo>
                  <a:lnTo>
                    <a:pt x="689" y="867"/>
                  </a:lnTo>
                  <a:lnTo>
                    <a:pt x="706" y="869"/>
                  </a:lnTo>
                  <a:lnTo>
                    <a:pt x="721" y="863"/>
                  </a:lnTo>
                  <a:lnTo>
                    <a:pt x="735" y="859"/>
                  </a:lnTo>
                  <a:lnTo>
                    <a:pt x="753" y="848"/>
                  </a:lnTo>
                  <a:lnTo>
                    <a:pt x="776" y="840"/>
                  </a:lnTo>
                  <a:lnTo>
                    <a:pt x="895" y="833"/>
                  </a:lnTo>
                  <a:lnTo>
                    <a:pt x="933" y="884"/>
                  </a:lnTo>
                  <a:lnTo>
                    <a:pt x="953" y="886"/>
                  </a:lnTo>
                  <a:lnTo>
                    <a:pt x="982" y="884"/>
                  </a:lnTo>
                  <a:lnTo>
                    <a:pt x="1003" y="922"/>
                  </a:lnTo>
                  <a:lnTo>
                    <a:pt x="988" y="933"/>
                  </a:lnTo>
                  <a:lnTo>
                    <a:pt x="985" y="949"/>
                  </a:lnTo>
                  <a:lnTo>
                    <a:pt x="985" y="966"/>
                  </a:lnTo>
                  <a:lnTo>
                    <a:pt x="988" y="983"/>
                  </a:lnTo>
                  <a:lnTo>
                    <a:pt x="988" y="998"/>
                  </a:lnTo>
                  <a:lnTo>
                    <a:pt x="994" y="1015"/>
                  </a:lnTo>
                  <a:lnTo>
                    <a:pt x="991" y="1032"/>
                  </a:lnTo>
                  <a:lnTo>
                    <a:pt x="991" y="1049"/>
                  </a:lnTo>
                  <a:lnTo>
                    <a:pt x="980" y="1049"/>
                  </a:lnTo>
                  <a:lnTo>
                    <a:pt x="971" y="1047"/>
                  </a:lnTo>
                  <a:lnTo>
                    <a:pt x="956" y="1120"/>
                  </a:lnTo>
                  <a:lnTo>
                    <a:pt x="939" y="1123"/>
                  </a:lnTo>
                  <a:lnTo>
                    <a:pt x="921" y="1125"/>
                  </a:lnTo>
                  <a:lnTo>
                    <a:pt x="936" y="1123"/>
                  </a:lnTo>
                  <a:lnTo>
                    <a:pt x="953" y="1129"/>
                  </a:lnTo>
                  <a:lnTo>
                    <a:pt x="965" y="1203"/>
                  </a:lnTo>
                  <a:lnTo>
                    <a:pt x="994" y="1180"/>
                  </a:lnTo>
                  <a:lnTo>
                    <a:pt x="1009" y="1180"/>
                  </a:lnTo>
                  <a:lnTo>
                    <a:pt x="1017" y="1190"/>
                  </a:lnTo>
                  <a:lnTo>
                    <a:pt x="1020" y="1184"/>
                  </a:lnTo>
                  <a:lnTo>
                    <a:pt x="1026" y="1180"/>
                  </a:lnTo>
                  <a:lnTo>
                    <a:pt x="1041" y="1182"/>
                  </a:lnTo>
                  <a:lnTo>
                    <a:pt x="1052" y="1192"/>
                  </a:lnTo>
                  <a:lnTo>
                    <a:pt x="1049" y="1198"/>
                  </a:lnTo>
                  <a:lnTo>
                    <a:pt x="1035" y="1201"/>
                  </a:lnTo>
                  <a:lnTo>
                    <a:pt x="1043" y="1203"/>
                  </a:lnTo>
                  <a:lnTo>
                    <a:pt x="1064" y="1205"/>
                  </a:lnTo>
                  <a:lnTo>
                    <a:pt x="1084" y="1180"/>
                  </a:lnTo>
                  <a:lnTo>
                    <a:pt x="1093" y="1177"/>
                  </a:lnTo>
                  <a:lnTo>
                    <a:pt x="1102" y="1179"/>
                  </a:lnTo>
                  <a:lnTo>
                    <a:pt x="1116" y="1199"/>
                  </a:lnTo>
                  <a:lnTo>
                    <a:pt x="1113" y="1205"/>
                  </a:lnTo>
                  <a:lnTo>
                    <a:pt x="1107" y="1213"/>
                  </a:lnTo>
                  <a:lnTo>
                    <a:pt x="1110" y="1218"/>
                  </a:lnTo>
                  <a:lnTo>
                    <a:pt x="1122" y="1226"/>
                  </a:lnTo>
                  <a:lnTo>
                    <a:pt x="1177" y="1222"/>
                  </a:lnTo>
                  <a:lnTo>
                    <a:pt x="1218" y="1139"/>
                  </a:lnTo>
                  <a:lnTo>
                    <a:pt x="1209" y="1129"/>
                  </a:lnTo>
                  <a:lnTo>
                    <a:pt x="1212" y="1120"/>
                  </a:lnTo>
                  <a:lnTo>
                    <a:pt x="1224" y="1112"/>
                  </a:lnTo>
                  <a:lnTo>
                    <a:pt x="1224" y="1103"/>
                  </a:lnTo>
                  <a:lnTo>
                    <a:pt x="1221" y="1091"/>
                  </a:lnTo>
                  <a:lnTo>
                    <a:pt x="1221" y="1082"/>
                  </a:lnTo>
                  <a:lnTo>
                    <a:pt x="1227" y="1076"/>
                  </a:lnTo>
                  <a:lnTo>
                    <a:pt x="1241" y="1074"/>
                  </a:lnTo>
                  <a:lnTo>
                    <a:pt x="1293" y="1234"/>
                  </a:lnTo>
                  <a:lnTo>
                    <a:pt x="1282" y="1255"/>
                  </a:lnTo>
                  <a:lnTo>
                    <a:pt x="1282" y="1256"/>
                  </a:lnTo>
                  <a:lnTo>
                    <a:pt x="1293" y="1260"/>
                  </a:lnTo>
                  <a:lnTo>
                    <a:pt x="1296" y="1266"/>
                  </a:lnTo>
                  <a:lnTo>
                    <a:pt x="1291" y="1274"/>
                  </a:lnTo>
                  <a:lnTo>
                    <a:pt x="1293" y="1277"/>
                  </a:lnTo>
                  <a:lnTo>
                    <a:pt x="1302" y="1281"/>
                  </a:lnTo>
                  <a:lnTo>
                    <a:pt x="1299" y="1312"/>
                  </a:lnTo>
                  <a:lnTo>
                    <a:pt x="1317" y="1327"/>
                  </a:lnTo>
                  <a:lnTo>
                    <a:pt x="1322" y="1329"/>
                  </a:lnTo>
                  <a:lnTo>
                    <a:pt x="1328" y="1336"/>
                  </a:lnTo>
                  <a:lnTo>
                    <a:pt x="1337" y="1331"/>
                  </a:lnTo>
                  <a:lnTo>
                    <a:pt x="1343" y="1325"/>
                  </a:lnTo>
                  <a:lnTo>
                    <a:pt x="1352" y="1315"/>
                  </a:lnTo>
                  <a:lnTo>
                    <a:pt x="1366" y="1312"/>
                  </a:lnTo>
                  <a:lnTo>
                    <a:pt x="1360" y="1302"/>
                  </a:lnTo>
                  <a:lnTo>
                    <a:pt x="1360" y="1294"/>
                  </a:lnTo>
                  <a:lnTo>
                    <a:pt x="1366" y="1293"/>
                  </a:lnTo>
                  <a:lnTo>
                    <a:pt x="1360" y="1289"/>
                  </a:lnTo>
                  <a:lnTo>
                    <a:pt x="1375" y="1268"/>
                  </a:lnTo>
                  <a:lnTo>
                    <a:pt x="1366" y="1266"/>
                  </a:lnTo>
                  <a:lnTo>
                    <a:pt x="1360" y="1266"/>
                  </a:lnTo>
                  <a:lnTo>
                    <a:pt x="1360" y="1260"/>
                  </a:lnTo>
                  <a:lnTo>
                    <a:pt x="1372" y="1256"/>
                  </a:lnTo>
                  <a:lnTo>
                    <a:pt x="1366" y="1222"/>
                  </a:lnTo>
                  <a:lnTo>
                    <a:pt x="1378" y="1220"/>
                  </a:lnTo>
                  <a:lnTo>
                    <a:pt x="1372" y="1218"/>
                  </a:lnTo>
                  <a:lnTo>
                    <a:pt x="1381" y="1129"/>
                  </a:lnTo>
                  <a:lnTo>
                    <a:pt x="1366" y="1051"/>
                  </a:lnTo>
                  <a:lnTo>
                    <a:pt x="1357" y="1044"/>
                  </a:lnTo>
                  <a:lnTo>
                    <a:pt x="1352" y="1036"/>
                  </a:lnTo>
                  <a:lnTo>
                    <a:pt x="1352" y="1025"/>
                  </a:lnTo>
                  <a:lnTo>
                    <a:pt x="1343" y="1015"/>
                  </a:lnTo>
                  <a:lnTo>
                    <a:pt x="1334" y="931"/>
                  </a:lnTo>
                  <a:lnTo>
                    <a:pt x="1325" y="804"/>
                  </a:lnTo>
                  <a:lnTo>
                    <a:pt x="1331" y="766"/>
                  </a:lnTo>
                  <a:lnTo>
                    <a:pt x="1343" y="747"/>
                  </a:lnTo>
                  <a:lnTo>
                    <a:pt x="1337" y="709"/>
                  </a:lnTo>
                  <a:lnTo>
                    <a:pt x="1334" y="700"/>
                  </a:lnTo>
                  <a:lnTo>
                    <a:pt x="1328" y="694"/>
                  </a:lnTo>
                  <a:lnTo>
                    <a:pt x="1340" y="646"/>
                  </a:lnTo>
                  <a:lnTo>
                    <a:pt x="1349" y="641"/>
                  </a:lnTo>
                  <a:lnTo>
                    <a:pt x="1352" y="633"/>
                  </a:lnTo>
                  <a:lnTo>
                    <a:pt x="1349" y="624"/>
                  </a:lnTo>
                  <a:lnTo>
                    <a:pt x="1349" y="616"/>
                  </a:lnTo>
                  <a:lnTo>
                    <a:pt x="1337" y="618"/>
                  </a:lnTo>
                  <a:lnTo>
                    <a:pt x="1328" y="624"/>
                  </a:lnTo>
                  <a:lnTo>
                    <a:pt x="1302" y="616"/>
                  </a:lnTo>
                  <a:lnTo>
                    <a:pt x="1288" y="616"/>
                  </a:lnTo>
                  <a:lnTo>
                    <a:pt x="1273" y="616"/>
                  </a:lnTo>
                  <a:lnTo>
                    <a:pt x="1267" y="612"/>
                  </a:lnTo>
                  <a:lnTo>
                    <a:pt x="1273" y="610"/>
                  </a:lnTo>
                  <a:lnTo>
                    <a:pt x="1334" y="603"/>
                  </a:lnTo>
                  <a:lnTo>
                    <a:pt x="1354" y="586"/>
                  </a:lnTo>
                  <a:lnTo>
                    <a:pt x="1349" y="572"/>
                  </a:lnTo>
                  <a:lnTo>
                    <a:pt x="1352" y="559"/>
                  </a:lnTo>
                  <a:lnTo>
                    <a:pt x="1354" y="557"/>
                  </a:lnTo>
                  <a:lnTo>
                    <a:pt x="1360" y="555"/>
                  </a:lnTo>
                  <a:lnTo>
                    <a:pt x="1349" y="530"/>
                  </a:lnTo>
                  <a:lnTo>
                    <a:pt x="1369" y="509"/>
                  </a:lnTo>
                  <a:lnTo>
                    <a:pt x="1386" y="470"/>
                  </a:lnTo>
                  <a:lnTo>
                    <a:pt x="1439" y="475"/>
                  </a:lnTo>
                  <a:lnTo>
                    <a:pt x="1479" y="462"/>
                  </a:lnTo>
                  <a:lnTo>
                    <a:pt x="1523" y="466"/>
                  </a:lnTo>
                  <a:lnTo>
                    <a:pt x="1529" y="468"/>
                  </a:lnTo>
                  <a:lnTo>
                    <a:pt x="1535" y="475"/>
                  </a:lnTo>
                  <a:lnTo>
                    <a:pt x="1543" y="473"/>
                  </a:lnTo>
                  <a:lnTo>
                    <a:pt x="1558" y="473"/>
                  </a:lnTo>
                  <a:lnTo>
                    <a:pt x="1590" y="447"/>
                  </a:lnTo>
                  <a:lnTo>
                    <a:pt x="1584" y="445"/>
                  </a:lnTo>
                  <a:lnTo>
                    <a:pt x="1575" y="445"/>
                  </a:lnTo>
                  <a:lnTo>
                    <a:pt x="1587" y="433"/>
                  </a:lnTo>
                  <a:lnTo>
                    <a:pt x="1607" y="424"/>
                  </a:lnTo>
                  <a:lnTo>
                    <a:pt x="1613" y="424"/>
                  </a:lnTo>
                  <a:lnTo>
                    <a:pt x="1625" y="428"/>
                  </a:lnTo>
                  <a:lnTo>
                    <a:pt x="1625" y="432"/>
                  </a:lnTo>
                  <a:lnTo>
                    <a:pt x="1619" y="437"/>
                  </a:lnTo>
                  <a:lnTo>
                    <a:pt x="1631" y="432"/>
                  </a:lnTo>
                  <a:lnTo>
                    <a:pt x="1642" y="426"/>
                  </a:lnTo>
                  <a:lnTo>
                    <a:pt x="1651" y="409"/>
                  </a:lnTo>
                  <a:lnTo>
                    <a:pt x="1657" y="407"/>
                  </a:lnTo>
                  <a:lnTo>
                    <a:pt x="1668" y="409"/>
                  </a:lnTo>
                  <a:lnTo>
                    <a:pt x="1700" y="397"/>
                  </a:lnTo>
                  <a:lnTo>
                    <a:pt x="1706" y="397"/>
                  </a:lnTo>
                  <a:lnTo>
                    <a:pt x="1712" y="401"/>
                  </a:lnTo>
                  <a:lnTo>
                    <a:pt x="1703" y="416"/>
                  </a:lnTo>
                  <a:lnTo>
                    <a:pt x="1712" y="416"/>
                  </a:lnTo>
                  <a:lnTo>
                    <a:pt x="1732" y="416"/>
                  </a:lnTo>
                  <a:lnTo>
                    <a:pt x="1732" y="411"/>
                  </a:lnTo>
                  <a:lnTo>
                    <a:pt x="1735" y="407"/>
                  </a:lnTo>
                  <a:lnTo>
                    <a:pt x="1744" y="403"/>
                  </a:lnTo>
                  <a:lnTo>
                    <a:pt x="1761" y="407"/>
                  </a:lnTo>
                  <a:lnTo>
                    <a:pt x="1753" y="405"/>
                  </a:lnTo>
                  <a:lnTo>
                    <a:pt x="1750" y="401"/>
                  </a:lnTo>
                  <a:lnTo>
                    <a:pt x="1767" y="390"/>
                  </a:lnTo>
                  <a:lnTo>
                    <a:pt x="1779" y="390"/>
                  </a:lnTo>
                  <a:lnTo>
                    <a:pt x="1793" y="392"/>
                  </a:lnTo>
                  <a:lnTo>
                    <a:pt x="1799" y="376"/>
                  </a:lnTo>
                  <a:lnTo>
                    <a:pt x="1822" y="287"/>
                  </a:lnTo>
                  <a:lnTo>
                    <a:pt x="1744" y="291"/>
                  </a:lnTo>
                  <a:lnTo>
                    <a:pt x="1744" y="283"/>
                  </a:lnTo>
                  <a:lnTo>
                    <a:pt x="1761" y="281"/>
                  </a:lnTo>
                  <a:lnTo>
                    <a:pt x="1782" y="264"/>
                  </a:lnTo>
                  <a:lnTo>
                    <a:pt x="1785" y="226"/>
                  </a:lnTo>
                  <a:lnTo>
                    <a:pt x="1802" y="141"/>
                  </a:lnTo>
                  <a:lnTo>
                    <a:pt x="1878" y="129"/>
                  </a:lnTo>
                  <a:lnTo>
                    <a:pt x="1884" y="143"/>
                  </a:lnTo>
                  <a:lnTo>
                    <a:pt x="1886" y="158"/>
                  </a:lnTo>
                  <a:lnTo>
                    <a:pt x="1886" y="171"/>
                  </a:lnTo>
                  <a:lnTo>
                    <a:pt x="1889" y="188"/>
                  </a:lnTo>
                  <a:lnTo>
                    <a:pt x="1886" y="203"/>
                  </a:lnTo>
                  <a:lnTo>
                    <a:pt x="1886" y="221"/>
                  </a:lnTo>
                  <a:lnTo>
                    <a:pt x="1884" y="238"/>
                  </a:lnTo>
                  <a:lnTo>
                    <a:pt x="1886" y="255"/>
                  </a:lnTo>
                  <a:lnTo>
                    <a:pt x="1884" y="266"/>
                  </a:lnTo>
                  <a:lnTo>
                    <a:pt x="1881" y="281"/>
                  </a:lnTo>
                  <a:lnTo>
                    <a:pt x="1878" y="293"/>
                  </a:lnTo>
                  <a:lnTo>
                    <a:pt x="1878" y="308"/>
                  </a:lnTo>
                  <a:lnTo>
                    <a:pt x="1878" y="319"/>
                  </a:lnTo>
                  <a:lnTo>
                    <a:pt x="1878" y="335"/>
                  </a:lnTo>
                  <a:lnTo>
                    <a:pt x="1878" y="346"/>
                  </a:lnTo>
                  <a:lnTo>
                    <a:pt x="1878" y="361"/>
                  </a:lnTo>
                  <a:lnTo>
                    <a:pt x="1878" y="373"/>
                  </a:lnTo>
                  <a:lnTo>
                    <a:pt x="1878" y="386"/>
                  </a:lnTo>
                  <a:lnTo>
                    <a:pt x="1878" y="399"/>
                  </a:lnTo>
                  <a:lnTo>
                    <a:pt x="1878" y="413"/>
                  </a:lnTo>
                  <a:lnTo>
                    <a:pt x="1878" y="426"/>
                  </a:lnTo>
                  <a:lnTo>
                    <a:pt x="1881" y="439"/>
                  </a:lnTo>
                  <a:lnTo>
                    <a:pt x="1884" y="452"/>
                  </a:lnTo>
                  <a:lnTo>
                    <a:pt x="1889" y="468"/>
                  </a:lnTo>
                  <a:lnTo>
                    <a:pt x="1892" y="481"/>
                  </a:lnTo>
                  <a:lnTo>
                    <a:pt x="1889" y="496"/>
                  </a:lnTo>
                  <a:lnTo>
                    <a:pt x="1884" y="509"/>
                  </a:lnTo>
                  <a:lnTo>
                    <a:pt x="1889" y="525"/>
                  </a:lnTo>
                  <a:lnTo>
                    <a:pt x="1886" y="538"/>
                  </a:lnTo>
                  <a:lnTo>
                    <a:pt x="1884" y="551"/>
                  </a:lnTo>
                  <a:lnTo>
                    <a:pt x="1884" y="565"/>
                  </a:lnTo>
                  <a:lnTo>
                    <a:pt x="1884" y="578"/>
                  </a:lnTo>
                  <a:lnTo>
                    <a:pt x="1881" y="589"/>
                  </a:lnTo>
                  <a:lnTo>
                    <a:pt x="1881" y="603"/>
                  </a:lnTo>
                  <a:lnTo>
                    <a:pt x="1884" y="616"/>
                  </a:lnTo>
                  <a:lnTo>
                    <a:pt x="1889" y="629"/>
                  </a:lnTo>
                  <a:lnTo>
                    <a:pt x="1892" y="681"/>
                  </a:lnTo>
                  <a:lnTo>
                    <a:pt x="1892" y="686"/>
                  </a:lnTo>
                  <a:lnTo>
                    <a:pt x="1901" y="694"/>
                  </a:lnTo>
                  <a:lnTo>
                    <a:pt x="1878" y="720"/>
                  </a:lnTo>
                  <a:lnTo>
                    <a:pt x="1881" y="722"/>
                  </a:lnTo>
                  <a:lnTo>
                    <a:pt x="1886" y="726"/>
                  </a:lnTo>
                  <a:lnTo>
                    <a:pt x="1901" y="762"/>
                  </a:lnTo>
                  <a:lnTo>
                    <a:pt x="1904" y="762"/>
                  </a:lnTo>
                  <a:lnTo>
                    <a:pt x="1910" y="768"/>
                  </a:lnTo>
                  <a:lnTo>
                    <a:pt x="1907" y="772"/>
                  </a:lnTo>
                  <a:lnTo>
                    <a:pt x="1904" y="777"/>
                  </a:lnTo>
                  <a:lnTo>
                    <a:pt x="1901" y="785"/>
                  </a:lnTo>
                  <a:lnTo>
                    <a:pt x="1904" y="796"/>
                  </a:lnTo>
                  <a:lnTo>
                    <a:pt x="1907" y="804"/>
                  </a:lnTo>
                  <a:lnTo>
                    <a:pt x="1921" y="814"/>
                  </a:lnTo>
                  <a:lnTo>
                    <a:pt x="1927" y="810"/>
                  </a:lnTo>
                  <a:lnTo>
                    <a:pt x="1936" y="806"/>
                  </a:lnTo>
                  <a:lnTo>
                    <a:pt x="1947" y="817"/>
                  </a:lnTo>
                  <a:lnTo>
                    <a:pt x="1945" y="836"/>
                  </a:lnTo>
                  <a:lnTo>
                    <a:pt x="1956" y="850"/>
                  </a:lnTo>
                  <a:lnTo>
                    <a:pt x="1965" y="867"/>
                  </a:lnTo>
                  <a:lnTo>
                    <a:pt x="1965" y="884"/>
                  </a:lnTo>
                  <a:lnTo>
                    <a:pt x="1968" y="901"/>
                  </a:lnTo>
                  <a:lnTo>
                    <a:pt x="1965" y="918"/>
                  </a:lnTo>
                  <a:lnTo>
                    <a:pt x="1968" y="935"/>
                  </a:lnTo>
                  <a:lnTo>
                    <a:pt x="1974" y="952"/>
                  </a:lnTo>
                  <a:lnTo>
                    <a:pt x="1988" y="971"/>
                  </a:lnTo>
                  <a:lnTo>
                    <a:pt x="1985" y="990"/>
                  </a:lnTo>
                  <a:lnTo>
                    <a:pt x="1985" y="1011"/>
                  </a:lnTo>
                  <a:lnTo>
                    <a:pt x="1985" y="1021"/>
                  </a:lnTo>
                  <a:lnTo>
                    <a:pt x="1985" y="1032"/>
                  </a:lnTo>
                  <a:lnTo>
                    <a:pt x="1985" y="1042"/>
                  </a:lnTo>
                  <a:lnTo>
                    <a:pt x="1985" y="1053"/>
                  </a:lnTo>
                  <a:lnTo>
                    <a:pt x="1982" y="1063"/>
                  </a:lnTo>
                  <a:lnTo>
                    <a:pt x="1982" y="1072"/>
                  </a:lnTo>
                  <a:lnTo>
                    <a:pt x="1982" y="1084"/>
                  </a:lnTo>
                  <a:lnTo>
                    <a:pt x="1982" y="1095"/>
                  </a:lnTo>
                  <a:lnTo>
                    <a:pt x="1982" y="1104"/>
                  </a:lnTo>
                  <a:lnTo>
                    <a:pt x="1982" y="1114"/>
                  </a:lnTo>
                  <a:lnTo>
                    <a:pt x="1982" y="1125"/>
                  </a:lnTo>
                  <a:lnTo>
                    <a:pt x="1982" y="1137"/>
                  </a:lnTo>
                  <a:lnTo>
                    <a:pt x="1979" y="1156"/>
                  </a:lnTo>
                  <a:lnTo>
                    <a:pt x="1977" y="1177"/>
                  </a:lnTo>
                  <a:lnTo>
                    <a:pt x="1974" y="1186"/>
                  </a:lnTo>
                  <a:lnTo>
                    <a:pt x="1974" y="1198"/>
                  </a:lnTo>
                  <a:lnTo>
                    <a:pt x="1974" y="1209"/>
                  </a:lnTo>
                  <a:lnTo>
                    <a:pt x="1974" y="1220"/>
                  </a:lnTo>
                  <a:lnTo>
                    <a:pt x="1971" y="1239"/>
                  </a:lnTo>
                  <a:lnTo>
                    <a:pt x="1971" y="1260"/>
                  </a:lnTo>
                  <a:lnTo>
                    <a:pt x="1968" y="1270"/>
                  </a:lnTo>
                  <a:lnTo>
                    <a:pt x="1968" y="1281"/>
                  </a:lnTo>
                  <a:lnTo>
                    <a:pt x="1968" y="1293"/>
                  </a:lnTo>
                  <a:lnTo>
                    <a:pt x="1968" y="1304"/>
                  </a:lnTo>
                  <a:lnTo>
                    <a:pt x="1965" y="1323"/>
                  </a:lnTo>
                  <a:lnTo>
                    <a:pt x="1962" y="1344"/>
                  </a:lnTo>
                  <a:lnTo>
                    <a:pt x="1959" y="1353"/>
                  </a:lnTo>
                  <a:lnTo>
                    <a:pt x="1959" y="1365"/>
                  </a:lnTo>
                  <a:lnTo>
                    <a:pt x="1959" y="1374"/>
                  </a:lnTo>
                  <a:lnTo>
                    <a:pt x="1959" y="1386"/>
                  </a:lnTo>
                  <a:lnTo>
                    <a:pt x="1956" y="1395"/>
                  </a:lnTo>
                  <a:lnTo>
                    <a:pt x="1956" y="1405"/>
                  </a:lnTo>
                  <a:lnTo>
                    <a:pt x="1956" y="1416"/>
                  </a:lnTo>
                  <a:lnTo>
                    <a:pt x="1956" y="1428"/>
                  </a:lnTo>
                  <a:lnTo>
                    <a:pt x="1956" y="1437"/>
                  </a:lnTo>
                  <a:lnTo>
                    <a:pt x="1956" y="1447"/>
                  </a:lnTo>
                  <a:lnTo>
                    <a:pt x="1956" y="1458"/>
                  </a:lnTo>
                  <a:lnTo>
                    <a:pt x="1956" y="1469"/>
                  </a:lnTo>
                  <a:lnTo>
                    <a:pt x="1956" y="1488"/>
                  </a:lnTo>
                  <a:lnTo>
                    <a:pt x="1956" y="1509"/>
                  </a:lnTo>
                  <a:lnTo>
                    <a:pt x="1956" y="1519"/>
                  </a:lnTo>
                  <a:lnTo>
                    <a:pt x="1956" y="1530"/>
                  </a:lnTo>
                  <a:lnTo>
                    <a:pt x="1956" y="1542"/>
                  </a:lnTo>
                  <a:lnTo>
                    <a:pt x="1956" y="1553"/>
                  </a:lnTo>
                  <a:lnTo>
                    <a:pt x="1956" y="1572"/>
                  </a:lnTo>
                  <a:lnTo>
                    <a:pt x="1959" y="1593"/>
                  </a:lnTo>
                  <a:lnTo>
                    <a:pt x="1959" y="1602"/>
                  </a:lnTo>
                  <a:lnTo>
                    <a:pt x="1962" y="1614"/>
                  </a:lnTo>
                  <a:lnTo>
                    <a:pt x="1962" y="1625"/>
                  </a:lnTo>
                  <a:lnTo>
                    <a:pt x="1965" y="1637"/>
                  </a:lnTo>
                  <a:lnTo>
                    <a:pt x="1971" y="1639"/>
                  </a:lnTo>
                  <a:lnTo>
                    <a:pt x="1988" y="1644"/>
                  </a:lnTo>
                  <a:lnTo>
                    <a:pt x="1997" y="1661"/>
                  </a:lnTo>
                  <a:lnTo>
                    <a:pt x="1997" y="1680"/>
                  </a:lnTo>
                  <a:lnTo>
                    <a:pt x="1985" y="1699"/>
                  </a:lnTo>
                  <a:lnTo>
                    <a:pt x="1974" y="1720"/>
                  </a:lnTo>
                  <a:lnTo>
                    <a:pt x="2006" y="1792"/>
                  </a:lnTo>
                  <a:lnTo>
                    <a:pt x="2017" y="1802"/>
                  </a:lnTo>
                  <a:lnTo>
                    <a:pt x="2038" y="1810"/>
                  </a:lnTo>
                  <a:lnTo>
                    <a:pt x="2058" y="1806"/>
                  </a:lnTo>
                  <a:lnTo>
                    <a:pt x="2078" y="1802"/>
                  </a:lnTo>
                  <a:lnTo>
                    <a:pt x="2096" y="1794"/>
                  </a:lnTo>
                  <a:lnTo>
                    <a:pt x="2116" y="1789"/>
                  </a:lnTo>
                  <a:lnTo>
                    <a:pt x="2125" y="1773"/>
                  </a:lnTo>
                  <a:lnTo>
                    <a:pt x="2133" y="1756"/>
                  </a:lnTo>
                  <a:lnTo>
                    <a:pt x="2131" y="1739"/>
                  </a:lnTo>
                  <a:lnTo>
                    <a:pt x="2122" y="1724"/>
                  </a:lnTo>
                  <a:lnTo>
                    <a:pt x="2078" y="1716"/>
                  </a:lnTo>
                  <a:lnTo>
                    <a:pt x="2072" y="1699"/>
                  </a:lnTo>
                  <a:lnTo>
                    <a:pt x="2070" y="1684"/>
                  </a:lnTo>
                  <a:lnTo>
                    <a:pt x="2067" y="1669"/>
                  </a:lnTo>
                  <a:lnTo>
                    <a:pt x="2067" y="1656"/>
                  </a:lnTo>
                  <a:lnTo>
                    <a:pt x="2064" y="1639"/>
                  </a:lnTo>
                  <a:lnTo>
                    <a:pt x="2064" y="1623"/>
                  </a:lnTo>
                  <a:lnTo>
                    <a:pt x="2064" y="1608"/>
                  </a:lnTo>
                  <a:lnTo>
                    <a:pt x="2067" y="1595"/>
                  </a:lnTo>
                  <a:lnTo>
                    <a:pt x="2067" y="1578"/>
                  </a:lnTo>
                  <a:lnTo>
                    <a:pt x="2067" y="1562"/>
                  </a:lnTo>
                  <a:lnTo>
                    <a:pt x="2070" y="1547"/>
                  </a:lnTo>
                  <a:lnTo>
                    <a:pt x="2072" y="1532"/>
                  </a:lnTo>
                  <a:lnTo>
                    <a:pt x="2072" y="1515"/>
                  </a:lnTo>
                  <a:lnTo>
                    <a:pt x="2075" y="1502"/>
                  </a:lnTo>
                  <a:lnTo>
                    <a:pt x="2078" y="1485"/>
                  </a:lnTo>
                  <a:lnTo>
                    <a:pt x="2084" y="1471"/>
                  </a:lnTo>
                  <a:lnTo>
                    <a:pt x="2084" y="1454"/>
                  </a:lnTo>
                  <a:lnTo>
                    <a:pt x="2087" y="1439"/>
                  </a:lnTo>
                  <a:lnTo>
                    <a:pt x="2087" y="1424"/>
                  </a:lnTo>
                  <a:lnTo>
                    <a:pt x="2090" y="1409"/>
                  </a:lnTo>
                  <a:lnTo>
                    <a:pt x="2090" y="1391"/>
                  </a:lnTo>
                  <a:lnTo>
                    <a:pt x="2093" y="1378"/>
                  </a:lnTo>
                  <a:lnTo>
                    <a:pt x="2096" y="1361"/>
                  </a:lnTo>
                  <a:lnTo>
                    <a:pt x="2099" y="1348"/>
                  </a:lnTo>
                  <a:lnTo>
                    <a:pt x="2096" y="1331"/>
                  </a:lnTo>
                  <a:lnTo>
                    <a:pt x="2096" y="1317"/>
                  </a:lnTo>
                  <a:lnTo>
                    <a:pt x="2093" y="1302"/>
                  </a:lnTo>
                  <a:lnTo>
                    <a:pt x="2093" y="1289"/>
                  </a:lnTo>
                  <a:lnTo>
                    <a:pt x="2087" y="1274"/>
                  </a:lnTo>
                  <a:lnTo>
                    <a:pt x="2084" y="1260"/>
                  </a:lnTo>
                  <a:lnTo>
                    <a:pt x="2081" y="1245"/>
                  </a:lnTo>
                  <a:lnTo>
                    <a:pt x="2078" y="1232"/>
                  </a:lnTo>
                  <a:lnTo>
                    <a:pt x="2075" y="1213"/>
                  </a:lnTo>
                  <a:lnTo>
                    <a:pt x="2075" y="1194"/>
                  </a:lnTo>
                  <a:lnTo>
                    <a:pt x="2075" y="1175"/>
                  </a:lnTo>
                  <a:lnTo>
                    <a:pt x="2078" y="1158"/>
                  </a:lnTo>
                  <a:lnTo>
                    <a:pt x="2078" y="1139"/>
                  </a:lnTo>
                  <a:lnTo>
                    <a:pt x="2078" y="1122"/>
                  </a:lnTo>
                  <a:lnTo>
                    <a:pt x="2081" y="1104"/>
                  </a:lnTo>
                  <a:lnTo>
                    <a:pt x="2084" y="1087"/>
                  </a:lnTo>
                  <a:lnTo>
                    <a:pt x="2084" y="1068"/>
                  </a:lnTo>
                  <a:lnTo>
                    <a:pt x="2084" y="1051"/>
                  </a:lnTo>
                  <a:lnTo>
                    <a:pt x="2084" y="1034"/>
                  </a:lnTo>
                  <a:lnTo>
                    <a:pt x="2087" y="1017"/>
                  </a:lnTo>
                  <a:lnTo>
                    <a:pt x="2084" y="1000"/>
                  </a:lnTo>
                  <a:lnTo>
                    <a:pt x="2084" y="983"/>
                  </a:lnTo>
                  <a:lnTo>
                    <a:pt x="2081" y="966"/>
                  </a:lnTo>
                  <a:lnTo>
                    <a:pt x="2081" y="949"/>
                  </a:lnTo>
                  <a:lnTo>
                    <a:pt x="2070" y="943"/>
                  </a:lnTo>
                  <a:lnTo>
                    <a:pt x="2058" y="939"/>
                  </a:lnTo>
                  <a:lnTo>
                    <a:pt x="2078" y="869"/>
                  </a:lnTo>
                  <a:lnTo>
                    <a:pt x="2061" y="861"/>
                  </a:lnTo>
                  <a:lnTo>
                    <a:pt x="2035" y="859"/>
                  </a:lnTo>
                  <a:lnTo>
                    <a:pt x="2008" y="848"/>
                  </a:lnTo>
                  <a:lnTo>
                    <a:pt x="2006" y="796"/>
                  </a:lnTo>
                  <a:lnTo>
                    <a:pt x="2011" y="795"/>
                  </a:lnTo>
                  <a:lnTo>
                    <a:pt x="2026" y="798"/>
                  </a:lnTo>
                  <a:lnTo>
                    <a:pt x="2043" y="798"/>
                  </a:lnTo>
                  <a:lnTo>
                    <a:pt x="2058" y="804"/>
                  </a:lnTo>
                  <a:lnTo>
                    <a:pt x="2058" y="808"/>
                  </a:lnTo>
                  <a:lnTo>
                    <a:pt x="2055" y="814"/>
                  </a:lnTo>
                  <a:lnTo>
                    <a:pt x="2099" y="795"/>
                  </a:lnTo>
                  <a:lnTo>
                    <a:pt x="2107" y="796"/>
                  </a:lnTo>
                  <a:lnTo>
                    <a:pt x="2113" y="802"/>
                  </a:lnTo>
                  <a:lnTo>
                    <a:pt x="2136" y="789"/>
                  </a:lnTo>
                  <a:lnTo>
                    <a:pt x="2139" y="772"/>
                  </a:lnTo>
                  <a:lnTo>
                    <a:pt x="2142" y="755"/>
                  </a:lnTo>
                  <a:lnTo>
                    <a:pt x="2145" y="738"/>
                  </a:lnTo>
                  <a:lnTo>
                    <a:pt x="2148" y="720"/>
                  </a:lnTo>
                  <a:lnTo>
                    <a:pt x="2148" y="703"/>
                  </a:lnTo>
                  <a:lnTo>
                    <a:pt x="2148" y="686"/>
                  </a:lnTo>
                  <a:lnTo>
                    <a:pt x="2148" y="669"/>
                  </a:lnTo>
                  <a:lnTo>
                    <a:pt x="2148" y="652"/>
                  </a:lnTo>
                  <a:lnTo>
                    <a:pt x="2145" y="633"/>
                  </a:lnTo>
                  <a:lnTo>
                    <a:pt x="2145" y="616"/>
                  </a:lnTo>
                  <a:lnTo>
                    <a:pt x="2145" y="599"/>
                  </a:lnTo>
                  <a:lnTo>
                    <a:pt x="2145" y="582"/>
                  </a:lnTo>
                  <a:lnTo>
                    <a:pt x="2145" y="565"/>
                  </a:lnTo>
                  <a:lnTo>
                    <a:pt x="2148" y="547"/>
                  </a:lnTo>
                  <a:lnTo>
                    <a:pt x="2148" y="530"/>
                  </a:lnTo>
                  <a:lnTo>
                    <a:pt x="2154" y="515"/>
                  </a:lnTo>
                  <a:lnTo>
                    <a:pt x="2148" y="509"/>
                  </a:lnTo>
                  <a:lnTo>
                    <a:pt x="2154" y="502"/>
                  </a:lnTo>
                  <a:lnTo>
                    <a:pt x="2165" y="496"/>
                  </a:lnTo>
                  <a:lnTo>
                    <a:pt x="2180" y="490"/>
                  </a:lnTo>
                  <a:lnTo>
                    <a:pt x="2200" y="490"/>
                  </a:lnTo>
                  <a:lnTo>
                    <a:pt x="2235" y="477"/>
                  </a:lnTo>
                  <a:lnTo>
                    <a:pt x="2247" y="468"/>
                  </a:lnTo>
                  <a:lnTo>
                    <a:pt x="2244" y="456"/>
                  </a:lnTo>
                  <a:lnTo>
                    <a:pt x="2258" y="449"/>
                  </a:lnTo>
                  <a:lnTo>
                    <a:pt x="2285" y="458"/>
                  </a:lnTo>
                  <a:lnTo>
                    <a:pt x="2302" y="473"/>
                  </a:lnTo>
                  <a:lnTo>
                    <a:pt x="2311" y="473"/>
                  </a:lnTo>
                  <a:lnTo>
                    <a:pt x="2322" y="475"/>
                  </a:lnTo>
                  <a:lnTo>
                    <a:pt x="2386" y="464"/>
                  </a:lnTo>
                  <a:lnTo>
                    <a:pt x="2386" y="456"/>
                  </a:lnTo>
                  <a:lnTo>
                    <a:pt x="2386" y="452"/>
                  </a:lnTo>
                  <a:lnTo>
                    <a:pt x="2401" y="445"/>
                  </a:lnTo>
                  <a:lnTo>
                    <a:pt x="2421" y="447"/>
                  </a:lnTo>
                  <a:lnTo>
                    <a:pt x="2421" y="466"/>
                  </a:lnTo>
                  <a:lnTo>
                    <a:pt x="2430" y="468"/>
                  </a:lnTo>
                  <a:lnTo>
                    <a:pt x="2442" y="475"/>
                  </a:lnTo>
                  <a:lnTo>
                    <a:pt x="2433" y="479"/>
                  </a:lnTo>
                  <a:lnTo>
                    <a:pt x="2421" y="479"/>
                  </a:lnTo>
                  <a:lnTo>
                    <a:pt x="2398" y="483"/>
                  </a:lnTo>
                  <a:lnTo>
                    <a:pt x="2378" y="490"/>
                  </a:lnTo>
                  <a:lnTo>
                    <a:pt x="2351" y="492"/>
                  </a:lnTo>
                  <a:lnTo>
                    <a:pt x="2328" y="490"/>
                  </a:lnTo>
                  <a:lnTo>
                    <a:pt x="2320" y="492"/>
                  </a:lnTo>
                  <a:lnTo>
                    <a:pt x="2311" y="496"/>
                  </a:lnTo>
                  <a:lnTo>
                    <a:pt x="2302" y="508"/>
                  </a:lnTo>
                  <a:lnTo>
                    <a:pt x="2296" y="519"/>
                  </a:lnTo>
                  <a:lnTo>
                    <a:pt x="2290" y="530"/>
                  </a:lnTo>
                  <a:lnTo>
                    <a:pt x="2290" y="544"/>
                  </a:lnTo>
                  <a:lnTo>
                    <a:pt x="2288" y="555"/>
                  </a:lnTo>
                  <a:lnTo>
                    <a:pt x="2285" y="568"/>
                  </a:lnTo>
                  <a:lnTo>
                    <a:pt x="2285" y="582"/>
                  </a:lnTo>
                  <a:lnTo>
                    <a:pt x="2288" y="597"/>
                  </a:lnTo>
                  <a:lnTo>
                    <a:pt x="2288" y="608"/>
                  </a:lnTo>
                  <a:lnTo>
                    <a:pt x="2293" y="622"/>
                  </a:lnTo>
                  <a:lnTo>
                    <a:pt x="2296" y="635"/>
                  </a:lnTo>
                  <a:lnTo>
                    <a:pt x="2305" y="648"/>
                  </a:lnTo>
                  <a:lnTo>
                    <a:pt x="2311" y="660"/>
                  </a:lnTo>
                  <a:lnTo>
                    <a:pt x="2320" y="673"/>
                  </a:lnTo>
                  <a:lnTo>
                    <a:pt x="2331" y="684"/>
                  </a:lnTo>
                  <a:lnTo>
                    <a:pt x="2346" y="698"/>
                  </a:lnTo>
                  <a:lnTo>
                    <a:pt x="2351" y="715"/>
                  </a:lnTo>
                  <a:lnTo>
                    <a:pt x="2360" y="736"/>
                  </a:lnTo>
                  <a:lnTo>
                    <a:pt x="2363" y="755"/>
                  </a:lnTo>
                  <a:lnTo>
                    <a:pt x="2369" y="776"/>
                  </a:lnTo>
                  <a:lnTo>
                    <a:pt x="2369" y="795"/>
                  </a:lnTo>
                  <a:lnTo>
                    <a:pt x="2372" y="815"/>
                  </a:lnTo>
                  <a:lnTo>
                    <a:pt x="2372" y="825"/>
                  </a:lnTo>
                  <a:lnTo>
                    <a:pt x="2372" y="835"/>
                  </a:lnTo>
                  <a:lnTo>
                    <a:pt x="2372" y="846"/>
                  </a:lnTo>
                  <a:lnTo>
                    <a:pt x="2375" y="857"/>
                  </a:lnTo>
                  <a:lnTo>
                    <a:pt x="2375" y="876"/>
                  </a:lnTo>
                  <a:lnTo>
                    <a:pt x="2375" y="897"/>
                  </a:lnTo>
                  <a:lnTo>
                    <a:pt x="2375" y="916"/>
                  </a:lnTo>
                  <a:lnTo>
                    <a:pt x="2378" y="937"/>
                  </a:lnTo>
                  <a:lnTo>
                    <a:pt x="2378" y="956"/>
                  </a:lnTo>
                  <a:lnTo>
                    <a:pt x="2378" y="977"/>
                  </a:lnTo>
                  <a:lnTo>
                    <a:pt x="2381" y="996"/>
                  </a:lnTo>
                  <a:lnTo>
                    <a:pt x="2389" y="1017"/>
                  </a:lnTo>
                  <a:lnTo>
                    <a:pt x="2401" y="1017"/>
                  </a:lnTo>
                  <a:lnTo>
                    <a:pt x="2413" y="1013"/>
                  </a:lnTo>
                  <a:lnTo>
                    <a:pt x="2421" y="1002"/>
                  </a:lnTo>
                  <a:lnTo>
                    <a:pt x="2427" y="988"/>
                  </a:lnTo>
                  <a:lnTo>
                    <a:pt x="2418" y="987"/>
                  </a:lnTo>
                  <a:lnTo>
                    <a:pt x="2410" y="985"/>
                  </a:lnTo>
                  <a:lnTo>
                    <a:pt x="2398" y="969"/>
                  </a:lnTo>
                  <a:lnTo>
                    <a:pt x="2398" y="956"/>
                  </a:lnTo>
                  <a:lnTo>
                    <a:pt x="2398" y="941"/>
                  </a:lnTo>
                  <a:lnTo>
                    <a:pt x="2407" y="926"/>
                  </a:lnTo>
                  <a:lnTo>
                    <a:pt x="2410" y="909"/>
                  </a:lnTo>
                  <a:lnTo>
                    <a:pt x="2415" y="892"/>
                  </a:lnTo>
                  <a:lnTo>
                    <a:pt x="2415" y="876"/>
                  </a:lnTo>
                  <a:lnTo>
                    <a:pt x="2410" y="861"/>
                  </a:lnTo>
                  <a:lnTo>
                    <a:pt x="2415" y="848"/>
                  </a:lnTo>
                  <a:lnTo>
                    <a:pt x="2421" y="835"/>
                  </a:lnTo>
                  <a:lnTo>
                    <a:pt x="2424" y="821"/>
                  </a:lnTo>
                  <a:lnTo>
                    <a:pt x="2430" y="810"/>
                  </a:lnTo>
                  <a:lnTo>
                    <a:pt x="2430" y="796"/>
                  </a:lnTo>
                  <a:lnTo>
                    <a:pt x="2430" y="783"/>
                  </a:lnTo>
                  <a:lnTo>
                    <a:pt x="2430" y="772"/>
                  </a:lnTo>
                  <a:lnTo>
                    <a:pt x="2433" y="760"/>
                  </a:lnTo>
                  <a:lnTo>
                    <a:pt x="2430" y="747"/>
                  </a:lnTo>
                  <a:lnTo>
                    <a:pt x="2427" y="736"/>
                  </a:lnTo>
                  <a:lnTo>
                    <a:pt x="2424" y="724"/>
                  </a:lnTo>
                  <a:lnTo>
                    <a:pt x="2424" y="713"/>
                  </a:lnTo>
                  <a:lnTo>
                    <a:pt x="2421" y="701"/>
                  </a:lnTo>
                  <a:lnTo>
                    <a:pt x="2418" y="690"/>
                  </a:lnTo>
                  <a:lnTo>
                    <a:pt x="2418" y="679"/>
                  </a:lnTo>
                  <a:lnTo>
                    <a:pt x="2418" y="667"/>
                  </a:lnTo>
                  <a:lnTo>
                    <a:pt x="2401" y="652"/>
                  </a:lnTo>
                  <a:lnTo>
                    <a:pt x="2395" y="639"/>
                  </a:lnTo>
                  <a:lnTo>
                    <a:pt x="2395" y="622"/>
                  </a:lnTo>
                  <a:lnTo>
                    <a:pt x="2407" y="612"/>
                  </a:lnTo>
                  <a:lnTo>
                    <a:pt x="2418" y="606"/>
                  </a:lnTo>
                  <a:lnTo>
                    <a:pt x="2439" y="608"/>
                  </a:lnTo>
                  <a:lnTo>
                    <a:pt x="2445" y="614"/>
                  </a:lnTo>
                  <a:lnTo>
                    <a:pt x="2450" y="625"/>
                  </a:lnTo>
                  <a:lnTo>
                    <a:pt x="2456" y="635"/>
                  </a:lnTo>
                  <a:lnTo>
                    <a:pt x="2468" y="646"/>
                  </a:lnTo>
                  <a:lnTo>
                    <a:pt x="2468" y="660"/>
                  </a:lnTo>
                  <a:lnTo>
                    <a:pt x="2468" y="673"/>
                  </a:lnTo>
                  <a:lnTo>
                    <a:pt x="2468" y="686"/>
                  </a:lnTo>
                  <a:lnTo>
                    <a:pt x="2468" y="701"/>
                  </a:lnTo>
                  <a:lnTo>
                    <a:pt x="2468" y="715"/>
                  </a:lnTo>
                  <a:lnTo>
                    <a:pt x="2471" y="730"/>
                  </a:lnTo>
                  <a:lnTo>
                    <a:pt x="2471" y="743"/>
                  </a:lnTo>
                  <a:lnTo>
                    <a:pt x="2474" y="758"/>
                  </a:lnTo>
                  <a:lnTo>
                    <a:pt x="2476" y="764"/>
                  </a:lnTo>
                  <a:lnTo>
                    <a:pt x="2491" y="766"/>
                  </a:lnTo>
                  <a:lnTo>
                    <a:pt x="2508" y="751"/>
                  </a:lnTo>
                  <a:lnTo>
                    <a:pt x="2549" y="911"/>
                  </a:lnTo>
                  <a:lnTo>
                    <a:pt x="2540" y="912"/>
                  </a:lnTo>
                  <a:lnTo>
                    <a:pt x="2532" y="920"/>
                  </a:lnTo>
                  <a:lnTo>
                    <a:pt x="2552" y="1228"/>
                  </a:lnTo>
                  <a:lnTo>
                    <a:pt x="2555" y="1234"/>
                  </a:lnTo>
                  <a:lnTo>
                    <a:pt x="2561" y="1241"/>
                  </a:lnTo>
                  <a:lnTo>
                    <a:pt x="2572" y="1443"/>
                  </a:lnTo>
                  <a:lnTo>
                    <a:pt x="2581" y="1502"/>
                  </a:lnTo>
                  <a:lnTo>
                    <a:pt x="2575" y="1659"/>
                  </a:lnTo>
                  <a:lnTo>
                    <a:pt x="2575" y="1734"/>
                  </a:lnTo>
                  <a:lnTo>
                    <a:pt x="2581" y="1737"/>
                  </a:lnTo>
                  <a:lnTo>
                    <a:pt x="2590" y="1747"/>
                  </a:lnTo>
                  <a:lnTo>
                    <a:pt x="2578" y="1777"/>
                  </a:lnTo>
                  <a:lnTo>
                    <a:pt x="2593" y="1777"/>
                  </a:lnTo>
                  <a:lnTo>
                    <a:pt x="2610" y="1777"/>
                  </a:lnTo>
                  <a:lnTo>
                    <a:pt x="2604" y="1772"/>
                  </a:lnTo>
                  <a:lnTo>
                    <a:pt x="2610" y="1766"/>
                  </a:lnTo>
                  <a:lnTo>
                    <a:pt x="2654" y="1754"/>
                  </a:lnTo>
                  <a:lnTo>
                    <a:pt x="2663" y="1754"/>
                  </a:lnTo>
                  <a:lnTo>
                    <a:pt x="2663" y="1762"/>
                  </a:lnTo>
                  <a:lnTo>
                    <a:pt x="2660" y="1768"/>
                  </a:lnTo>
                  <a:lnTo>
                    <a:pt x="2665" y="1775"/>
                  </a:lnTo>
                  <a:lnTo>
                    <a:pt x="2671" y="1775"/>
                  </a:lnTo>
                  <a:lnTo>
                    <a:pt x="2680" y="1779"/>
                  </a:lnTo>
                  <a:lnTo>
                    <a:pt x="2686" y="1775"/>
                  </a:lnTo>
                  <a:lnTo>
                    <a:pt x="2683" y="1772"/>
                  </a:lnTo>
                  <a:lnTo>
                    <a:pt x="2683" y="1760"/>
                  </a:lnTo>
                  <a:lnTo>
                    <a:pt x="2689" y="1753"/>
                  </a:lnTo>
                  <a:lnTo>
                    <a:pt x="2694" y="1743"/>
                  </a:lnTo>
                  <a:lnTo>
                    <a:pt x="2697" y="1735"/>
                  </a:lnTo>
                  <a:lnTo>
                    <a:pt x="2709" y="1728"/>
                  </a:lnTo>
                  <a:lnTo>
                    <a:pt x="2712" y="1720"/>
                  </a:lnTo>
                  <a:lnTo>
                    <a:pt x="2712" y="1711"/>
                  </a:lnTo>
                  <a:lnTo>
                    <a:pt x="2721" y="1705"/>
                  </a:lnTo>
                  <a:lnTo>
                    <a:pt x="2724" y="1694"/>
                  </a:lnTo>
                  <a:lnTo>
                    <a:pt x="2726" y="1682"/>
                  </a:lnTo>
                  <a:lnTo>
                    <a:pt x="2726" y="1420"/>
                  </a:lnTo>
                  <a:lnTo>
                    <a:pt x="2718" y="1412"/>
                  </a:lnTo>
                  <a:lnTo>
                    <a:pt x="2712" y="1409"/>
                  </a:lnTo>
                  <a:lnTo>
                    <a:pt x="2721" y="1401"/>
                  </a:lnTo>
                  <a:lnTo>
                    <a:pt x="2726" y="1393"/>
                  </a:lnTo>
                  <a:lnTo>
                    <a:pt x="2726" y="1384"/>
                  </a:lnTo>
                  <a:lnTo>
                    <a:pt x="2724" y="1378"/>
                  </a:lnTo>
                  <a:lnTo>
                    <a:pt x="2726" y="1372"/>
                  </a:lnTo>
                  <a:lnTo>
                    <a:pt x="2735" y="1367"/>
                  </a:lnTo>
                  <a:lnTo>
                    <a:pt x="2744" y="1338"/>
                  </a:lnTo>
                  <a:lnTo>
                    <a:pt x="2750" y="1331"/>
                  </a:lnTo>
                  <a:lnTo>
                    <a:pt x="2758" y="1329"/>
                  </a:lnTo>
                  <a:lnTo>
                    <a:pt x="2753" y="1325"/>
                  </a:lnTo>
                  <a:lnTo>
                    <a:pt x="2750" y="1325"/>
                  </a:lnTo>
                  <a:lnTo>
                    <a:pt x="2750" y="1317"/>
                  </a:lnTo>
                  <a:lnTo>
                    <a:pt x="2764" y="1315"/>
                  </a:lnTo>
                  <a:lnTo>
                    <a:pt x="2776" y="1319"/>
                  </a:lnTo>
                  <a:lnTo>
                    <a:pt x="2788" y="1327"/>
                  </a:lnTo>
                  <a:lnTo>
                    <a:pt x="2782" y="1357"/>
                  </a:lnTo>
                  <a:lnTo>
                    <a:pt x="2819" y="1532"/>
                  </a:lnTo>
                  <a:lnTo>
                    <a:pt x="2822" y="1536"/>
                  </a:lnTo>
                  <a:lnTo>
                    <a:pt x="2831" y="1540"/>
                  </a:lnTo>
                  <a:lnTo>
                    <a:pt x="2849" y="1574"/>
                  </a:lnTo>
                  <a:lnTo>
                    <a:pt x="2883" y="1585"/>
                  </a:lnTo>
                  <a:lnTo>
                    <a:pt x="2924" y="1581"/>
                  </a:lnTo>
                  <a:lnTo>
                    <a:pt x="2924" y="1578"/>
                  </a:lnTo>
                  <a:lnTo>
                    <a:pt x="2927" y="1574"/>
                  </a:lnTo>
                  <a:lnTo>
                    <a:pt x="2942" y="1572"/>
                  </a:lnTo>
                  <a:lnTo>
                    <a:pt x="2953" y="1578"/>
                  </a:lnTo>
                  <a:lnTo>
                    <a:pt x="2962" y="1585"/>
                  </a:lnTo>
                  <a:lnTo>
                    <a:pt x="2974" y="1593"/>
                  </a:lnTo>
                  <a:lnTo>
                    <a:pt x="2976" y="1608"/>
                  </a:lnTo>
                  <a:lnTo>
                    <a:pt x="2976" y="1625"/>
                  </a:lnTo>
                  <a:lnTo>
                    <a:pt x="2979" y="1640"/>
                  </a:lnTo>
                  <a:lnTo>
                    <a:pt x="2991" y="1658"/>
                  </a:lnTo>
                  <a:lnTo>
                    <a:pt x="2997" y="1663"/>
                  </a:lnTo>
                  <a:lnTo>
                    <a:pt x="3003" y="1677"/>
                  </a:lnTo>
                  <a:lnTo>
                    <a:pt x="3000" y="1692"/>
                  </a:lnTo>
                  <a:lnTo>
                    <a:pt x="3006" y="1696"/>
                  </a:lnTo>
                  <a:lnTo>
                    <a:pt x="3014" y="1701"/>
                  </a:lnTo>
                  <a:lnTo>
                    <a:pt x="3029" y="1813"/>
                  </a:lnTo>
                  <a:lnTo>
                    <a:pt x="3037" y="1815"/>
                  </a:lnTo>
                  <a:lnTo>
                    <a:pt x="3052" y="1823"/>
                  </a:lnTo>
                  <a:lnTo>
                    <a:pt x="3055" y="1844"/>
                  </a:lnTo>
                  <a:lnTo>
                    <a:pt x="3049" y="1848"/>
                  </a:lnTo>
                  <a:lnTo>
                    <a:pt x="3043" y="1853"/>
                  </a:lnTo>
                  <a:lnTo>
                    <a:pt x="3052" y="1855"/>
                  </a:lnTo>
                  <a:lnTo>
                    <a:pt x="3067" y="1855"/>
                  </a:lnTo>
                  <a:lnTo>
                    <a:pt x="3081" y="1853"/>
                  </a:lnTo>
                  <a:lnTo>
                    <a:pt x="3096" y="1855"/>
                  </a:lnTo>
                  <a:lnTo>
                    <a:pt x="3104" y="1851"/>
                  </a:lnTo>
                  <a:lnTo>
                    <a:pt x="3116" y="1849"/>
                  </a:lnTo>
                  <a:lnTo>
                    <a:pt x="3096" y="1840"/>
                  </a:lnTo>
                  <a:lnTo>
                    <a:pt x="3090" y="1832"/>
                  </a:lnTo>
                  <a:lnTo>
                    <a:pt x="3087" y="1827"/>
                  </a:lnTo>
                  <a:lnTo>
                    <a:pt x="3099" y="1825"/>
                  </a:lnTo>
                  <a:lnTo>
                    <a:pt x="3110" y="1821"/>
                  </a:lnTo>
                  <a:lnTo>
                    <a:pt x="3110" y="1813"/>
                  </a:lnTo>
                  <a:lnTo>
                    <a:pt x="3104" y="1810"/>
                  </a:lnTo>
                  <a:lnTo>
                    <a:pt x="3107" y="1802"/>
                  </a:lnTo>
                  <a:lnTo>
                    <a:pt x="3122" y="1794"/>
                  </a:lnTo>
                  <a:lnTo>
                    <a:pt x="3116" y="1792"/>
                  </a:lnTo>
                  <a:lnTo>
                    <a:pt x="3110" y="1791"/>
                  </a:lnTo>
                  <a:lnTo>
                    <a:pt x="3110" y="1781"/>
                  </a:lnTo>
                  <a:lnTo>
                    <a:pt x="3122" y="1773"/>
                  </a:lnTo>
                  <a:lnTo>
                    <a:pt x="3116" y="1756"/>
                  </a:lnTo>
                  <a:lnTo>
                    <a:pt x="3139" y="1671"/>
                  </a:lnTo>
                  <a:lnTo>
                    <a:pt x="3139" y="1663"/>
                  </a:lnTo>
                  <a:lnTo>
                    <a:pt x="3145" y="1659"/>
                  </a:lnTo>
                  <a:lnTo>
                    <a:pt x="3145" y="1637"/>
                  </a:lnTo>
                  <a:lnTo>
                    <a:pt x="3148" y="1631"/>
                  </a:lnTo>
                  <a:lnTo>
                    <a:pt x="3148" y="1623"/>
                  </a:lnTo>
                  <a:lnTo>
                    <a:pt x="3145" y="1576"/>
                  </a:lnTo>
                  <a:lnTo>
                    <a:pt x="3154" y="1566"/>
                  </a:lnTo>
                  <a:lnTo>
                    <a:pt x="3171" y="1562"/>
                  </a:lnTo>
                  <a:lnTo>
                    <a:pt x="3183" y="1555"/>
                  </a:lnTo>
                  <a:lnTo>
                    <a:pt x="3197" y="1545"/>
                  </a:lnTo>
                  <a:lnTo>
                    <a:pt x="3206" y="1542"/>
                  </a:lnTo>
                  <a:lnTo>
                    <a:pt x="3224" y="1538"/>
                  </a:lnTo>
                  <a:lnTo>
                    <a:pt x="3232" y="1540"/>
                  </a:lnTo>
                  <a:lnTo>
                    <a:pt x="3235" y="1543"/>
                  </a:lnTo>
                  <a:lnTo>
                    <a:pt x="3241" y="1591"/>
                  </a:lnTo>
                  <a:lnTo>
                    <a:pt x="3238" y="1599"/>
                  </a:lnTo>
                  <a:lnTo>
                    <a:pt x="3232" y="1604"/>
                  </a:lnTo>
                  <a:lnTo>
                    <a:pt x="3232" y="1608"/>
                  </a:lnTo>
                  <a:lnTo>
                    <a:pt x="3232" y="1612"/>
                  </a:lnTo>
                  <a:lnTo>
                    <a:pt x="3241" y="1618"/>
                  </a:lnTo>
                  <a:lnTo>
                    <a:pt x="3261" y="1623"/>
                  </a:lnTo>
                  <a:lnTo>
                    <a:pt x="3276" y="1635"/>
                  </a:lnTo>
                  <a:lnTo>
                    <a:pt x="3264" y="1640"/>
                  </a:lnTo>
                  <a:lnTo>
                    <a:pt x="3244" y="1644"/>
                  </a:lnTo>
                  <a:lnTo>
                    <a:pt x="3247" y="1659"/>
                  </a:lnTo>
                  <a:lnTo>
                    <a:pt x="3258" y="1661"/>
                  </a:lnTo>
                  <a:lnTo>
                    <a:pt x="3267" y="1669"/>
                  </a:lnTo>
                  <a:lnTo>
                    <a:pt x="3287" y="1675"/>
                  </a:lnTo>
                  <a:lnTo>
                    <a:pt x="3311" y="1677"/>
                  </a:lnTo>
                  <a:lnTo>
                    <a:pt x="3305" y="1692"/>
                  </a:lnTo>
                  <a:lnTo>
                    <a:pt x="3302" y="1707"/>
                  </a:lnTo>
                  <a:lnTo>
                    <a:pt x="3296" y="1722"/>
                  </a:lnTo>
                  <a:lnTo>
                    <a:pt x="3293" y="1739"/>
                  </a:lnTo>
                  <a:lnTo>
                    <a:pt x="3287" y="1754"/>
                  </a:lnTo>
                  <a:lnTo>
                    <a:pt x="3285" y="1770"/>
                  </a:lnTo>
                  <a:lnTo>
                    <a:pt x="3282" y="1787"/>
                  </a:lnTo>
                  <a:lnTo>
                    <a:pt x="3279" y="1804"/>
                  </a:lnTo>
                  <a:lnTo>
                    <a:pt x="3273" y="1819"/>
                  </a:lnTo>
                  <a:lnTo>
                    <a:pt x="3270" y="1836"/>
                  </a:lnTo>
                  <a:lnTo>
                    <a:pt x="3264" y="1851"/>
                  </a:lnTo>
                  <a:lnTo>
                    <a:pt x="3261" y="1869"/>
                  </a:lnTo>
                  <a:lnTo>
                    <a:pt x="3255" y="1884"/>
                  </a:lnTo>
                  <a:lnTo>
                    <a:pt x="3253" y="1901"/>
                  </a:lnTo>
                  <a:lnTo>
                    <a:pt x="3250" y="1918"/>
                  </a:lnTo>
                  <a:lnTo>
                    <a:pt x="3250" y="1935"/>
                  </a:lnTo>
                  <a:lnTo>
                    <a:pt x="3244" y="1950"/>
                  </a:lnTo>
                  <a:lnTo>
                    <a:pt x="3241" y="1967"/>
                  </a:lnTo>
                  <a:lnTo>
                    <a:pt x="3238" y="1983"/>
                  </a:lnTo>
                  <a:lnTo>
                    <a:pt x="3238" y="2000"/>
                  </a:lnTo>
                  <a:lnTo>
                    <a:pt x="3235" y="2015"/>
                  </a:lnTo>
                  <a:lnTo>
                    <a:pt x="3235" y="2032"/>
                  </a:lnTo>
                  <a:lnTo>
                    <a:pt x="3235" y="2049"/>
                  </a:lnTo>
                  <a:lnTo>
                    <a:pt x="3235" y="2066"/>
                  </a:lnTo>
                  <a:lnTo>
                    <a:pt x="3235" y="2081"/>
                  </a:lnTo>
                  <a:lnTo>
                    <a:pt x="3235" y="2098"/>
                  </a:lnTo>
                  <a:lnTo>
                    <a:pt x="3238" y="2114"/>
                  </a:lnTo>
                  <a:lnTo>
                    <a:pt x="3244" y="2131"/>
                  </a:lnTo>
                  <a:lnTo>
                    <a:pt x="3244" y="2146"/>
                  </a:lnTo>
                  <a:lnTo>
                    <a:pt x="3250" y="2163"/>
                  </a:lnTo>
                  <a:lnTo>
                    <a:pt x="3255" y="2180"/>
                  </a:lnTo>
                  <a:lnTo>
                    <a:pt x="3264" y="2197"/>
                  </a:lnTo>
                  <a:lnTo>
                    <a:pt x="3270" y="2201"/>
                  </a:lnTo>
                  <a:lnTo>
                    <a:pt x="3279" y="2209"/>
                  </a:lnTo>
                  <a:lnTo>
                    <a:pt x="3276" y="2218"/>
                  </a:lnTo>
                  <a:lnTo>
                    <a:pt x="3276" y="2230"/>
                  </a:lnTo>
                  <a:lnTo>
                    <a:pt x="3276" y="2241"/>
                  </a:lnTo>
                  <a:lnTo>
                    <a:pt x="3276" y="2252"/>
                  </a:lnTo>
                  <a:lnTo>
                    <a:pt x="3273" y="2262"/>
                  </a:lnTo>
                  <a:lnTo>
                    <a:pt x="3273" y="2273"/>
                  </a:lnTo>
                  <a:lnTo>
                    <a:pt x="3273" y="2285"/>
                  </a:lnTo>
                  <a:lnTo>
                    <a:pt x="3273" y="2296"/>
                  </a:lnTo>
                  <a:lnTo>
                    <a:pt x="3270" y="2306"/>
                  </a:lnTo>
                  <a:lnTo>
                    <a:pt x="3270" y="2317"/>
                  </a:lnTo>
                  <a:lnTo>
                    <a:pt x="3270" y="2328"/>
                  </a:lnTo>
                  <a:lnTo>
                    <a:pt x="3270" y="2340"/>
                  </a:lnTo>
                  <a:lnTo>
                    <a:pt x="3270" y="2351"/>
                  </a:lnTo>
                  <a:lnTo>
                    <a:pt x="3270" y="2363"/>
                  </a:lnTo>
                  <a:lnTo>
                    <a:pt x="3270" y="2374"/>
                  </a:lnTo>
                  <a:lnTo>
                    <a:pt x="3270" y="2386"/>
                  </a:lnTo>
                  <a:lnTo>
                    <a:pt x="3267" y="2395"/>
                  </a:lnTo>
                  <a:lnTo>
                    <a:pt x="3267" y="2406"/>
                  </a:lnTo>
                  <a:lnTo>
                    <a:pt x="3267" y="2418"/>
                  </a:lnTo>
                  <a:lnTo>
                    <a:pt x="3267" y="2429"/>
                  </a:lnTo>
                  <a:lnTo>
                    <a:pt x="3264" y="2439"/>
                  </a:lnTo>
                  <a:lnTo>
                    <a:pt x="3264" y="2450"/>
                  </a:lnTo>
                  <a:lnTo>
                    <a:pt x="3264" y="2462"/>
                  </a:lnTo>
                  <a:lnTo>
                    <a:pt x="3264" y="2473"/>
                  </a:lnTo>
                  <a:lnTo>
                    <a:pt x="3264" y="2484"/>
                  </a:lnTo>
                  <a:lnTo>
                    <a:pt x="3264" y="2496"/>
                  </a:lnTo>
                  <a:lnTo>
                    <a:pt x="3264" y="2507"/>
                  </a:lnTo>
                  <a:lnTo>
                    <a:pt x="3264" y="2519"/>
                  </a:lnTo>
                  <a:lnTo>
                    <a:pt x="3264" y="2530"/>
                  </a:lnTo>
                  <a:lnTo>
                    <a:pt x="3264" y="2541"/>
                  </a:lnTo>
                  <a:lnTo>
                    <a:pt x="3264" y="2553"/>
                  </a:lnTo>
                  <a:lnTo>
                    <a:pt x="3267" y="2564"/>
                  </a:lnTo>
                  <a:lnTo>
                    <a:pt x="3282" y="2581"/>
                  </a:lnTo>
                  <a:lnTo>
                    <a:pt x="3293" y="2602"/>
                  </a:lnTo>
                  <a:lnTo>
                    <a:pt x="3296" y="2612"/>
                  </a:lnTo>
                  <a:lnTo>
                    <a:pt x="3299" y="2621"/>
                  </a:lnTo>
                  <a:lnTo>
                    <a:pt x="3302" y="2633"/>
                  </a:lnTo>
                  <a:lnTo>
                    <a:pt x="3308" y="2644"/>
                  </a:lnTo>
                  <a:lnTo>
                    <a:pt x="3311" y="2663"/>
                  </a:lnTo>
                  <a:lnTo>
                    <a:pt x="3317" y="2684"/>
                  </a:lnTo>
                  <a:lnTo>
                    <a:pt x="3317" y="2693"/>
                  </a:lnTo>
                  <a:lnTo>
                    <a:pt x="3322" y="2705"/>
                  </a:lnTo>
                  <a:lnTo>
                    <a:pt x="3325" y="2716"/>
                  </a:lnTo>
                  <a:lnTo>
                    <a:pt x="3331" y="2728"/>
                  </a:lnTo>
                  <a:lnTo>
                    <a:pt x="3343" y="2733"/>
                  </a:lnTo>
                  <a:lnTo>
                    <a:pt x="3357" y="2747"/>
                  </a:lnTo>
                  <a:lnTo>
                    <a:pt x="3354" y="2762"/>
                  </a:lnTo>
                  <a:lnTo>
                    <a:pt x="3357" y="2777"/>
                  </a:lnTo>
                  <a:lnTo>
                    <a:pt x="3366" y="2777"/>
                  </a:lnTo>
                  <a:lnTo>
                    <a:pt x="3378" y="2783"/>
                  </a:lnTo>
                  <a:lnTo>
                    <a:pt x="3360" y="2787"/>
                  </a:lnTo>
                  <a:lnTo>
                    <a:pt x="3346" y="2790"/>
                  </a:lnTo>
                  <a:lnTo>
                    <a:pt x="3340" y="2840"/>
                  </a:lnTo>
                  <a:lnTo>
                    <a:pt x="3346" y="2844"/>
                  </a:lnTo>
                  <a:lnTo>
                    <a:pt x="3351" y="2849"/>
                  </a:lnTo>
                  <a:lnTo>
                    <a:pt x="3328" y="2853"/>
                  </a:lnTo>
                  <a:lnTo>
                    <a:pt x="3317" y="2861"/>
                  </a:lnTo>
                  <a:lnTo>
                    <a:pt x="3305" y="2870"/>
                  </a:lnTo>
                  <a:lnTo>
                    <a:pt x="3302" y="2882"/>
                  </a:lnTo>
                  <a:lnTo>
                    <a:pt x="3299" y="2893"/>
                  </a:lnTo>
                  <a:lnTo>
                    <a:pt x="3302" y="2904"/>
                  </a:lnTo>
                  <a:lnTo>
                    <a:pt x="3302" y="2916"/>
                  </a:lnTo>
                  <a:lnTo>
                    <a:pt x="3308" y="2929"/>
                  </a:lnTo>
                  <a:lnTo>
                    <a:pt x="3302" y="2939"/>
                  </a:lnTo>
                  <a:lnTo>
                    <a:pt x="3302" y="2950"/>
                  </a:lnTo>
                  <a:lnTo>
                    <a:pt x="3302" y="2961"/>
                  </a:lnTo>
                  <a:lnTo>
                    <a:pt x="3302" y="2973"/>
                  </a:lnTo>
                  <a:lnTo>
                    <a:pt x="3302" y="2982"/>
                  </a:lnTo>
                  <a:lnTo>
                    <a:pt x="3302" y="2994"/>
                  </a:lnTo>
                  <a:lnTo>
                    <a:pt x="3302" y="3005"/>
                  </a:lnTo>
                  <a:lnTo>
                    <a:pt x="3302" y="3017"/>
                  </a:lnTo>
                  <a:lnTo>
                    <a:pt x="3308" y="3020"/>
                  </a:lnTo>
                  <a:lnTo>
                    <a:pt x="3325" y="3024"/>
                  </a:lnTo>
                  <a:lnTo>
                    <a:pt x="3343" y="3024"/>
                  </a:lnTo>
                  <a:lnTo>
                    <a:pt x="3357" y="3032"/>
                  </a:lnTo>
                  <a:lnTo>
                    <a:pt x="3351" y="3036"/>
                  </a:lnTo>
                  <a:lnTo>
                    <a:pt x="3360" y="3041"/>
                  </a:lnTo>
                  <a:lnTo>
                    <a:pt x="3343" y="3051"/>
                  </a:lnTo>
                  <a:lnTo>
                    <a:pt x="3331" y="3062"/>
                  </a:lnTo>
                  <a:lnTo>
                    <a:pt x="3334" y="3066"/>
                  </a:lnTo>
                  <a:lnTo>
                    <a:pt x="3337" y="3072"/>
                  </a:lnTo>
                  <a:lnTo>
                    <a:pt x="3343" y="3074"/>
                  </a:lnTo>
                  <a:lnTo>
                    <a:pt x="3357" y="3077"/>
                  </a:lnTo>
                  <a:lnTo>
                    <a:pt x="3357" y="3089"/>
                  </a:lnTo>
                  <a:lnTo>
                    <a:pt x="3357" y="3100"/>
                  </a:lnTo>
                  <a:lnTo>
                    <a:pt x="3357" y="3112"/>
                  </a:lnTo>
                  <a:lnTo>
                    <a:pt x="3357" y="3123"/>
                  </a:lnTo>
                  <a:lnTo>
                    <a:pt x="3357" y="3134"/>
                  </a:lnTo>
                  <a:lnTo>
                    <a:pt x="3357" y="3146"/>
                  </a:lnTo>
                  <a:lnTo>
                    <a:pt x="3357" y="3157"/>
                  </a:lnTo>
                  <a:lnTo>
                    <a:pt x="3357" y="3171"/>
                  </a:lnTo>
                  <a:lnTo>
                    <a:pt x="3357" y="3182"/>
                  </a:lnTo>
                  <a:lnTo>
                    <a:pt x="3357" y="3193"/>
                  </a:lnTo>
                  <a:lnTo>
                    <a:pt x="3357" y="3205"/>
                  </a:lnTo>
                  <a:lnTo>
                    <a:pt x="3357" y="3218"/>
                  </a:lnTo>
                  <a:lnTo>
                    <a:pt x="3357" y="3229"/>
                  </a:lnTo>
                  <a:lnTo>
                    <a:pt x="3357" y="3241"/>
                  </a:lnTo>
                  <a:lnTo>
                    <a:pt x="3357" y="3252"/>
                  </a:lnTo>
                  <a:lnTo>
                    <a:pt x="3357" y="3266"/>
                  </a:lnTo>
                  <a:lnTo>
                    <a:pt x="3354" y="3277"/>
                  </a:lnTo>
                  <a:lnTo>
                    <a:pt x="3354" y="3288"/>
                  </a:lnTo>
                  <a:lnTo>
                    <a:pt x="3354" y="3300"/>
                  </a:lnTo>
                  <a:lnTo>
                    <a:pt x="3354" y="3313"/>
                  </a:lnTo>
                  <a:lnTo>
                    <a:pt x="3354" y="3324"/>
                  </a:lnTo>
                  <a:lnTo>
                    <a:pt x="3354" y="3338"/>
                  </a:lnTo>
                  <a:lnTo>
                    <a:pt x="3354" y="3349"/>
                  </a:lnTo>
                  <a:lnTo>
                    <a:pt x="3354" y="3362"/>
                  </a:lnTo>
                  <a:lnTo>
                    <a:pt x="3351" y="3374"/>
                  </a:lnTo>
                  <a:lnTo>
                    <a:pt x="3351" y="3385"/>
                  </a:lnTo>
                  <a:lnTo>
                    <a:pt x="3351" y="3397"/>
                  </a:lnTo>
                  <a:lnTo>
                    <a:pt x="3351" y="3410"/>
                  </a:lnTo>
                  <a:lnTo>
                    <a:pt x="3351" y="3421"/>
                  </a:lnTo>
                  <a:lnTo>
                    <a:pt x="3351" y="3435"/>
                  </a:lnTo>
                  <a:lnTo>
                    <a:pt x="3351" y="3448"/>
                  </a:lnTo>
                  <a:lnTo>
                    <a:pt x="3351" y="3461"/>
                  </a:lnTo>
                  <a:lnTo>
                    <a:pt x="3349" y="3473"/>
                  </a:lnTo>
                  <a:lnTo>
                    <a:pt x="3346" y="3484"/>
                  </a:lnTo>
                  <a:lnTo>
                    <a:pt x="3346" y="3496"/>
                  </a:lnTo>
                  <a:lnTo>
                    <a:pt x="3346" y="3509"/>
                  </a:lnTo>
                  <a:lnTo>
                    <a:pt x="3343" y="3520"/>
                  </a:lnTo>
                  <a:lnTo>
                    <a:pt x="3340" y="3534"/>
                  </a:lnTo>
                  <a:lnTo>
                    <a:pt x="3340" y="3545"/>
                  </a:lnTo>
                  <a:lnTo>
                    <a:pt x="3340" y="3558"/>
                  </a:lnTo>
                  <a:lnTo>
                    <a:pt x="3337" y="3570"/>
                  </a:lnTo>
                  <a:lnTo>
                    <a:pt x="3334" y="3581"/>
                  </a:lnTo>
                  <a:lnTo>
                    <a:pt x="3334" y="3592"/>
                  </a:lnTo>
                  <a:lnTo>
                    <a:pt x="3334" y="3606"/>
                  </a:lnTo>
                  <a:lnTo>
                    <a:pt x="3331" y="3617"/>
                  </a:lnTo>
                  <a:lnTo>
                    <a:pt x="3328" y="3630"/>
                  </a:lnTo>
                  <a:lnTo>
                    <a:pt x="3328" y="3644"/>
                  </a:lnTo>
                  <a:lnTo>
                    <a:pt x="3328" y="3657"/>
                  </a:lnTo>
                  <a:lnTo>
                    <a:pt x="3325" y="3668"/>
                  </a:lnTo>
                  <a:lnTo>
                    <a:pt x="3322" y="3680"/>
                  </a:lnTo>
                  <a:lnTo>
                    <a:pt x="3319" y="3691"/>
                  </a:lnTo>
                  <a:lnTo>
                    <a:pt x="3319" y="3705"/>
                  </a:lnTo>
                  <a:lnTo>
                    <a:pt x="3317" y="3716"/>
                  </a:lnTo>
                  <a:lnTo>
                    <a:pt x="3317" y="3729"/>
                  </a:lnTo>
                  <a:lnTo>
                    <a:pt x="3314" y="3741"/>
                  </a:lnTo>
                  <a:lnTo>
                    <a:pt x="3314" y="3754"/>
                  </a:lnTo>
                  <a:lnTo>
                    <a:pt x="3311" y="3765"/>
                  </a:lnTo>
                  <a:lnTo>
                    <a:pt x="3308" y="3779"/>
                  </a:lnTo>
                  <a:lnTo>
                    <a:pt x="3308" y="3790"/>
                  </a:lnTo>
                  <a:lnTo>
                    <a:pt x="3308" y="3803"/>
                  </a:lnTo>
                  <a:lnTo>
                    <a:pt x="3305" y="3815"/>
                  </a:lnTo>
                  <a:lnTo>
                    <a:pt x="3302" y="3828"/>
                  </a:lnTo>
                  <a:lnTo>
                    <a:pt x="3302" y="3841"/>
                  </a:lnTo>
                  <a:lnTo>
                    <a:pt x="3302" y="3855"/>
                  </a:lnTo>
                  <a:lnTo>
                    <a:pt x="3276" y="3872"/>
                  </a:lnTo>
                  <a:lnTo>
                    <a:pt x="3255" y="3891"/>
                  </a:lnTo>
                  <a:lnTo>
                    <a:pt x="3244" y="3900"/>
                  </a:lnTo>
                  <a:lnTo>
                    <a:pt x="3241" y="3912"/>
                  </a:lnTo>
                  <a:lnTo>
                    <a:pt x="3241" y="3923"/>
                  </a:lnTo>
                  <a:lnTo>
                    <a:pt x="3250" y="3935"/>
                  </a:lnTo>
                  <a:lnTo>
                    <a:pt x="3267" y="3942"/>
                  </a:lnTo>
                  <a:lnTo>
                    <a:pt x="3293" y="3950"/>
                  </a:lnTo>
                  <a:lnTo>
                    <a:pt x="3293" y="3963"/>
                  </a:lnTo>
                  <a:lnTo>
                    <a:pt x="3293" y="3978"/>
                  </a:lnTo>
                  <a:lnTo>
                    <a:pt x="3287" y="3992"/>
                  </a:lnTo>
                  <a:lnTo>
                    <a:pt x="3285" y="4009"/>
                  </a:lnTo>
                  <a:lnTo>
                    <a:pt x="3279" y="4022"/>
                  </a:lnTo>
                  <a:lnTo>
                    <a:pt x="3279" y="4037"/>
                  </a:lnTo>
                  <a:lnTo>
                    <a:pt x="3279" y="4052"/>
                  </a:lnTo>
                  <a:lnTo>
                    <a:pt x="3287" y="4070"/>
                  </a:lnTo>
                  <a:lnTo>
                    <a:pt x="3276" y="4089"/>
                  </a:lnTo>
                  <a:lnTo>
                    <a:pt x="3276" y="4108"/>
                  </a:lnTo>
                  <a:lnTo>
                    <a:pt x="3282" y="4127"/>
                  </a:lnTo>
                  <a:lnTo>
                    <a:pt x="3293" y="4147"/>
                  </a:lnTo>
                  <a:lnTo>
                    <a:pt x="3363" y="4197"/>
                  </a:lnTo>
                  <a:lnTo>
                    <a:pt x="3398" y="4199"/>
                  </a:lnTo>
                  <a:lnTo>
                    <a:pt x="3410" y="4199"/>
                  </a:lnTo>
                  <a:lnTo>
                    <a:pt x="3421" y="4195"/>
                  </a:lnTo>
                  <a:lnTo>
                    <a:pt x="3456" y="4205"/>
                  </a:lnTo>
                  <a:lnTo>
                    <a:pt x="3468" y="4203"/>
                  </a:lnTo>
                  <a:lnTo>
                    <a:pt x="3482" y="4203"/>
                  </a:lnTo>
                  <a:lnTo>
                    <a:pt x="3500" y="4187"/>
                  </a:lnTo>
                  <a:lnTo>
                    <a:pt x="3520" y="4218"/>
                  </a:lnTo>
                  <a:lnTo>
                    <a:pt x="3529" y="4220"/>
                  </a:lnTo>
                  <a:lnTo>
                    <a:pt x="3537" y="4218"/>
                  </a:lnTo>
                  <a:lnTo>
                    <a:pt x="3537" y="4212"/>
                  </a:lnTo>
                  <a:lnTo>
                    <a:pt x="3543" y="4206"/>
                  </a:lnTo>
                  <a:lnTo>
                    <a:pt x="3572" y="4197"/>
                  </a:lnTo>
                  <a:lnTo>
                    <a:pt x="3569" y="4180"/>
                  </a:lnTo>
                  <a:lnTo>
                    <a:pt x="3569" y="4165"/>
                  </a:lnTo>
                  <a:lnTo>
                    <a:pt x="3569" y="4149"/>
                  </a:lnTo>
                  <a:lnTo>
                    <a:pt x="3569" y="4136"/>
                  </a:lnTo>
                  <a:lnTo>
                    <a:pt x="3569" y="4119"/>
                  </a:lnTo>
                  <a:lnTo>
                    <a:pt x="3569" y="4104"/>
                  </a:lnTo>
                  <a:lnTo>
                    <a:pt x="3569" y="4089"/>
                  </a:lnTo>
                  <a:lnTo>
                    <a:pt x="3572" y="4075"/>
                  </a:lnTo>
                  <a:lnTo>
                    <a:pt x="3569" y="4060"/>
                  </a:lnTo>
                  <a:lnTo>
                    <a:pt x="3569" y="4047"/>
                  </a:lnTo>
                  <a:lnTo>
                    <a:pt x="3564" y="4032"/>
                  </a:lnTo>
                  <a:lnTo>
                    <a:pt x="3561" y="4018"/>
                  </a:lnTo>
                  <a:lnTo>
                    <a:pt x="3552" y="4003"/>
                  </a:lnTo>
                  <a:lnTo>
                    <a:pt x="3543" y="3990"/>
                  </a:lnTo>
                  <a:lnTo>
                    <a:pt x="3532" y="3978"/>
                  </a:lnTo>
                  <a:lnTo>
                    <a:pt x="3520" y="3967"/>
                  </a:lnTo>
                  <a:lnTo>
                    <a:pt x="3508" y="3961"/>
                  </a:lnTo>
                  <a:lnTo>
                    <a:pt x="3503" y="3957"/>
                  </a:lnTo>
                  <a:lnTo>
                    <a:pt x="3450" y="3963"/>
                  </a:lnTo>
                  <a:lnTo>
                    <a:pt x="3447" y="3956"/>
                  </a:lnTo>
                  <a:lnTo>
                    <a:pt x="3456" y="3948"/>
                  </a:lnTo>
                  <a:lnTo>
                    <a:pt x="3421" y="3908"/>
                  </a:lnTo>
                  <a:lnTo>
                    <a:pt x="3424" y="3891"/>
                  </a:lnTo>
                  <a:lnTo>
                    <a:pt x="3430" y="3887"/>
                  </a:lnTo>
                  <a:lnTo>
                    <a:pt x="3442" y="3885"/>
                  </a:lnTo>
                  <a:lnTo>
                    <a:pt x="3453" y="3883"/>
                  </a:lnTo>
                  <a:lnTo>
                    <a:pt x="3465" y="3881"/>
                  </a:lnTo>
                  <a:lnTo>
                    <a:pt x="3500" y="3828"/>
                  </a:lnTo>
                  <a:lnTo>
                    <a:pt x="3465" y="3815"/>
                  </a:lnTo>
                  <a:lnTo>
                    <a:pt x="3465" y="3803"/>
                  </a:lnTo>
                  <a:lnTo>
                    <a:pt x="3476" y="3794"/>
                  </a:lnTo>
                  <a:lnTo>
                    <a:pt x="3488" y="3784"/>
                  </a:lnTo>
                  <a:lnTo>
                    <a:pt x="3500" y="3775"/>
                  </a:lnTo>
                  <a:lnTo>
                    <a:pt x="3497" y="3714"/>
                  </a:lnTo>
                  <a:lnTo>
                    <a:pt x="3488" y="3627"/>
                  </a:lnTo>
                  <a:lnTo>
                    <a:pt x="3488" y="3619"/>
                  </a:lnTo>
                  <a:lnTo>
                    <a:pt x="3505" y="3615"/>
                  </a:lnTo>
                  <a:lnTo>
                    <a:pt x="3529" y="3591"/>
                  </a:lnTo>
                  <a:lnTo>
                    <a:pt x="3523" y="3589"/>
                  </a:lnTo>
                  <a:lnTo>
                    <a:pt x="3520" y="3587"/>
                  </a:lnTo>
                  <a:lnTo>
                    <a:pt x="3520" y="3581"/>
                  </a:lnTo>
                  <a:lnTo>
                    <a:pt x="3532" y="3577"/>
                  </a:lnTo>
                  <a:lnTo>
                    <a:pt x="3526" y="3553"/>
                  </a:lnTo>
                  <a:lnTo>
                    <a:pt x="3535" y="3545"/>
                  </a:lnTo>
                  <a:lnTo>
                    <a:pt x="3535" y="3537"/>
                  </a:lnTo>
                  <a:lnTo>
                    <a:pt x="3537" y="3534"/>
                  </a:lnTo>
                  <a:lnTo>
                    <a:pt x="3549" y="3530"/>
                  </a:lnTo>
                  <a:lnTo>
                    <a:pt x="3546" y="3513"/>
                  </a:lnTo>
                  <a:lnTo>
                    <a:pt x="3546" y="3496"/>
                  </a:lnTo>
                  <a:lnTo>
                    <a:pt x="3546" y="3478"/>
                  </a:lnTo>
                  <a:lnTo>
                    <a:pt x="3546" y="3463"/>
                  </a:lnTo>
                  <a:lnTo>
                    <a:pt x="3546" y="3446"/>
                  </a:lnTo>
                  <a:lnTo>
                    <a:pt x="3546" y="3429"/>
                  </a:lnTo>
                  <a:lnTo>
                    <a:pt x="3546" y="3412"/>
                  </a:lnTo>
                  <a:lnTo>
                    <a:pt x="3546" y="3397"/>
                  </a:lnTo>
                  <a:lnTo>
                    <a:pt x="3543" y="3380"/>
                  </a:lnTo>
                  <a:lnTo>
                    <a:pt x="3540" y="3362"/>
                  </a:lnTo>
                  <a:lnTo>
                    <a:pt x="3537" y="3345"/>
                  </a:lnTo>
                  <a:lnTo>
                    <a:pt x="3535" y="3330"/>
                  </a:lnTo>
                  <a:lnTo>
                    <a:pt x="3529" y="3313"/>
                  </a:lnTo>
                  <a:lnTo>
                    <a:pt x="3526" y="3298"/>
                  </a:lnTo>
                  <a:lnTo>
                    <a:pt x="3520" y="3283"/>
                  </a:lnTo>
                  <a:lnTo>
                    <a:pt x="3514" y="3267"/>
                  </a:lnTo>
                  <a:lnTo>
                    <a:pt x="3511" y="3248"/>
                  </a:lnTo>
                  <a:lnTo>
                    <a:pt x="3511" y="3233"/>
                  </a:lnTo>
                  <a:lnTo>
                    <a:pt x="3514" y="3228"/>
                  </a:lnTo>
                  <a:lnTo>
                    <a:pt x="3520" y="3222"/>
                  </a:lnTo>
                  <a:lnTo>
                    <a:pt x="3508" y="3191"/>
                  </a:lnTo>
                  <a:lnTo>
                    <a:pt x="3514" y="3190"/>
                  </a:lnTo>
                  <a:lnTo>
                    <a:pt x="3514" y="3188"/>
                  </a:lnTo>
                  <a:lnTo>
                    <a:pt x="3508" y="3184"/>
                  </a:lnTo>
                  <a:lnTo>
                    <a:pt x="3511" y="3182"/>
                  </a:lnTo>
                  <a:lnTo>
                    <a:pt x="3514" y="3178"/>
                  </a:lnTo>
                  <a:lnTo>
                    <a:pt x="3523" y="3172"/>
                  </a:lnTo>
                  <a:lnTo>
                    <a:pt x="3517" y="3151"/>
                  </a:lnTo>
                  <a:lnTo>
                    <a:pt x="3503" y="3150"/>
                  </a:lnTo>
                  <a:lnTo>
                    <a:pt x="3497" y="3148"/>
                  </a:lnTo>
                  <a:lnTo>
                    <a:pt x="3500" y="3142"/>
                  </a:lnTo>
                  <a:lnTo>
                    <a:pt x="3511" y="3140"/>
                  </a:lnTo>
                  <a:lnTo>
                    <a:pt x="3505" y="3134"/>
                  </a:lnTo>
                  <a:lnTo>
                    <a:pt x="3503" y="3129"/>
                  </a:lnTo>
                  <a:lnTo>
                    <a:pt x="3517" y="3115"/>
                  </a:lnTo>
                  <a:lnTo>
                    <a:pt x="3532" y="3104"/>
                  </a:lnTo>
                  <a:lnTo>
                    <a:pt x="3537" y="3091"/>
                  </a:lnTo>
                  <a:lnTo>
                    <a:pt x="3543" y="3077"/>
                  </a:lnTo>
                  <a:lnTo>
                    <a:pt x="3543" y="3062"/>
                  </a:lnTo>
                  <a:lnTo>
                    <a:pt x="3543" y="3047"/>
                  </a:lnTo>
                  <a:lnTo>
                    <a:pt x="3540" y="3032"/>
                  </a:lnTo>
                  <a:lnTo>
                    <a:pt x="3540" y="3018"/>
                  </a:lnTo>
                  <a:lnTo>
                    <a:pt x="3508" y="3009"/>
                  </a:lnTo>
                  <a:lnTo>
                    <a:pt x="3503" y="2910"/>
                  </a:lnTo>
                  <a:lnTo>
                    <a:pt x="3503" y="2904"/>
                  </a:lnTo>
                  <a:lnTo>
                    <a:pt x="3514" y="2901"/>
                  </a:lnTo>
                  <a:lnTo>
                    <a:pt x="3529" y="2806"/>
                  </a:lnTo>
                  <a:lnTo>
                    <a:pt x="3543" y="2806"/>
                  </a:lnTo>
                  <a:lnTo>
                    <a:pt x="3558" y="2813"/>
                  </a:lnTo>
                  <a:lnTo>
                    <a:pt x="3552" y="2817"/>
                  </a:lnTo>
                  <a:lnTo>
                    <a:pt x="3540" y="2823"/>
                  </a:lnTo>
                  <a:lnTo>
                    <a:pt x="3540" y="2830"/>
                  </a:lnTo>
                  <a:lnTo>
                    <a:pt x="3543" y="2840"/>
                  </a:lnTo>
                  <a:lnTo>
                    <a:pt x="3552" y="2847"/>
                  </a:lnTo>
                  <a:lnTo>
                    <a:pt x="3567" y="2855"/>
                  </a:lnTo>
                  <a:lnTo>
                    <a:pt x="3610" y="2857"/>
                  </a:lnTo>
                  <a:lnTo>
                    <a:pt x="3613" y="2861"/>
                  </a:lnTo>
                  <a:lnTo>
                    <a:pt x="3613" y="2868"/>
                  </a:lnTo>
                  <a:lnTo>
                    <a:pt x="3628" y="2866"/>
                  </a:lnTo>
                  <a:lnTo>
                    <a:pt x="3639" y="2861"/>
                  </a:lnTo>
                  <a:lnTo>
                    <a:pt x="3645" y="2853"/>
                  </a:lnTo>
                  <a:lnTo>
                    <a:pt x="3654" y="2845"/>
                  </a:lnTo>
                  <a:lnTo>
                    <a:pt x="3651" y="2842"/>
                  </a:lnTo>
                  <a:lnTo>
                    <a:pt x="3651" y="2838"/>
                  </a:lnTo>
                  <a:lnTo>
                    <a:pt x="3660" y="2826"/>
                  </a:lnTo>
                  <a:lnTo>
                    <a:pt x="3674" y="2815"/>
                  </a:lnTo>
                  <a:lnTo>
                    <a:pt x="3680" y="2758"/>
                  </a:lnTo>
                  <a:lnTo>
                    <a:pt x="3683" y="2747"/>
                  </a:lnTo>
                  <a:lnTo>
                    <a:pt x="3677" y="2737"/>
                  </a:lnTo>
                  <a:lnTo>
                    <a:pt x="3677" y="2718"/>
                  </a:lnTo>
                  <a:lnTo>
                    <a:pt x="3671" y="2714"/>
                  </a:lnTo>
                  <a:lnTo>
                    <a:pt x="3668" y="2711"/>
                  </a:lnTo>
                  <a:lnTo>
                    <a:pt x="3689" y="2697"/>
                  </a:lnTo>
                  <a:lnTo>
                    <a:pt x="3700" y="2661"/>
                  </a:lnTo>
                  <a:lnTo>
                    <a:pt x="3709" y="2657"/>
                  </a:lnTo>
                  <a:lnTo>
                    <a:pt x="3721" y="2659"/>
                  </a:lnTo>
                  <a:lnTo>
                    <a:pt x="3735" y="2661"/>
                  </a:lnTo>
                  <a:lnTo>
                    <a:pt x="3753" y="2665"/>
                  </a:lnTo>
                  <a:lnTo>
                    <a:pt x="3767" y="2655"/>
                  </a:lnTo>
                  <a:lnTo>
                    <a:pt x="3785" y="2646"/>
                  </a:lnTo>
                  <a:lnTo>
                    <a:pt x="3764" y="2600"/>
                  </a:lnTo>
                  <a:lnTo>
                    <a:pt x="3793" y="2547"/>
                  </a:lnTo>
                  <a:lnTo>
                    <a:pt x="3779" y="2538"/>
                  </a:lnTo>
                  <a:lnTo>
                    <a:pt x="3776" y="2528"/>
                  </a:lnTo>
                  <a:lnTo>
                    <a:pt x="3782" y="2522"/>
                  </a:lnTo>
                  <a:lnTo>
                    <a:pt x="3793" y="2517"/>
                  </a:lnTo>
                  <a:lnTo>
                    <a:pt x="3790" y="2511"/>
                  </a:lnTo>
                  <a:lnTo>
                    <a:pt x="3802" y="2507"/>
                  </a:lnTo>
                  <a:lnTo>
                    <a:pt x="3790" y="2500"/>
                  </a:lnTo>
                  <a:lnTo>
                    <a:pt x="3793" y="2492"/>
                  </a:lnTo>
                  <a:lnTo>
                    <a:pt x="3799" y="2482"/>
                  </a:lnTo>
                  <a:lnTo>
                    <a:pt x="3796" y="2475"/>
                  </a:lnTo>
                  <a:lnTo>
                    <a:pt x="3816" y="2401"/>
                  </a:lnTo>
                  <a:lnTo>
                    <a:pt x="3799" y="2344"/>
                  </a:lnTo>
                  <a:lnTo>
                    <a:pt x="3811" y="2327"/>
                  </a:lnTo>
                  <a:lnTo>
                    <a:pt x="3814" y="2309"/>
                  </a:lnTo>
                  <a:lnTo>
                    <a:pt x="3811" y="2298"/>
                  </a:lnTo>
                  <a:lnTo>
                    <a:pt x="3808" y="2289"/>
                  </a:lnTo>
                  <a:lnTo>
                    <a:pt x="3805" y="2277"/>
                  </a:lnTo>
                  <a:lnTo>
                    <a:pt x="3805" y="2270"/>
                  </a:lnTo>
                  <a:lnTo>
                    <a:pt x="3785" y="2268"/>
                  </a:lnTo>
                  <a:lnTo>
                    <a:pt x="3764" y="2271"/>
                  </a:lnTo>
                  <a:lnTo>
                    <a:pt x="3758" y="2279"/>
                  </a:lnTo>
                  <a:lnTo>
                    <a:pt x="3753" y="2289"/>
                  </a:lnTo>
                  <a:lnTo>
                    <a:pt x="3747" y="2300"/>
                  </a:lnTo>
                  <a:lnTo>
                    <a:pt x="3750" y="2311"/>
                  </a:lnTo>
                  <a:lnTo>
                    <a:pt x="3744" y="2313"/>
                  </a:lnTo>
                  <a:lnTo>
                    <a:pt x="3741" y="2319"/>
                  </a:lnTo>
                  <a:lnTo>
                    <a:pt x="3689" y="2574"/>
                  </a:lnTo>
                  <a:lnTo>
                    <a:pt x="3645" y="2568"/>
                  </a:lnTo>
                  <a:lnTo>
                    <a:pt x="3642" y="2562"/>
                  </a:lnTo>
                  <a:lnTo>
                    <a:pt x="3651" y="2557"/>
                  </a:lnTo>
                  <a:lnTo>
                    <a:pt x="3639" y="2501"/>
                  </a:lnTo>
                  <a:lnTo>
                    <a:pt x="3633" y="2498"/>
                  </a:lnTo>
                  <a:lnTo>
                    <a:pt x="3628" y="2492"/>
                  </a:lnTo>
                  <a:lnTo>
                    <a:pt x="3630" y="2488"/>
                  </a:lnTo>
                  <a:lnTo>
                    <a:pt x="3639" y="2484"/>
                  </a:lnTo>
                  <a:lnTo>
                    <a:pt x="3619" y="2340"/>
                  </a:lnTo>
                  <a:lnTo>
                    <a:pt x="3619" y="2334"/>
                  </a:lnTo>
                  <a:lnTo>
                    <a:pt x="3625" y="2330"/>
                  </a:lnTo>
                  <a:lnTo>
                    <a:pt x="3616" y="2309"/>
                  </a:lnTo>
                  <a:lnTo>
                    <a:pt x="3671" y="2294"/>
                  </a:lnTo>
                  <a:lnTo>
                    <a:pt x="3732" y="2194"/>
                  </a:lnTo>
                  <a:lnTo>
                    <a:pt x="3732" y="2180"/>
                  </a:lnTo>
                  <a:lnTo>
                    <a:pt x="3732" y="2167"/>
                  </a:lnTo>
                  <a:lnTo>
                    <a:pt x="3764" y="2047"/>
                  </a:lnTo>
                  <a:lnTo>
                    <a:pt x="3764" y="2038"/>
                  </a:lnTo>
                  <a:lnTo>
                    <a:pt x="3773" y="2028"/>
                  </a:lnTo>
                  <a:lnTo>
                    <a:pt x="3779" y="2019"/>
                  </a:lnTo>
                  <a:lnTo>
                    <a:pt x="3779" y="2009"/>
                  </a:lnTo>
                  <a:lnTo>
                    <a:pt x="3761" y="2005"/>
                  </a:lnTo>
                  <a:lnTo>
                    <a:pt x="3738" y="2005"/>
                  </a:lnTo>
                  <a:lnTo>
                    <a:pt x="3735" y="2000"/>
                  </a:lnTo>
                  <a:lnTo>
                    <a:pt x="3747" y="1998"/>
                  </a:lnTo>
                  <a:lnTo>
                    <a:pt x="3744" y="1992"/>
                  </a:lnTo>
                  <a:lnTo>
                    <a:pt x="3744" y="1988"/>
                  </a:lnTo>
                  <a:lnTo>
                    <a:pt x="3747" y="1983"/>
                  </a:lnTo>
                  <a:lnTo>
                    <a:pt x="3753" y="1983"/>
                  </a:lnTo>
                  <a:lnTo>
                    <a:pt x="3753" y="1927"/>
                  </a:lnTo>
                  <a:lnTo>
                    <a:pt x="3793" y="1838"/>
                  </a:lnTo>
                  <a:lnTo>
                    <a:pt x="3793" y="1834"/>
                  </a:lnTo>
                  <a:lnTo>
                    <a:pt x="3802" y="1830"/>
                  </a:lnTo>
                  <a:lnTo>
                    <a:pt x="3825" y="1760"/>
                  </a:lnTo>
                  <a:lnTo>
                    <a:pt x="3834" y="1751"/>
                  </a:lnTo>
                  <a:lnTo>
                    <a:pt x="3843" y="1743"/>
                  </a:lnTo>
                  <a:lnTo>
                    <a:pt x="3851" y="1703"/>
                  </a:lnTo>
                  <a:lnTo>
                    <a:pt x="3846" y="1694"/>
                  </a:lnTo>
                  <a:lnTo>
                    <a:pt x="3854" y="1682"/>
                  </a:lnTo>
                  <a:lnTo>
                    <a:pt x="3860" y="1680"/>
                  </a:lnTo>
                  <a:lnTo>
                    <a:pt x="3866" y="1677"/>
                  </a:lnTo>
                  <a:lnTo>
                    <a:pt x="3860" y="1671"/>
                  </a:lnTo>
                  <a:lnTo>
                    <a:pt x="3854" y="1671"/>
                  </a:lnTo>
                  <a:lnTo>
                    <a:pt x="3851" y="1663"/>
                  </a:lnTo>
                  <a:lnTo>
                    <a:pt x="3857" y="1659"/>
                  </a:lnTo>
                  <a:lnTo>
                    <a:pt x="3846" y="1659"/>
                  </a:lnTo>
                  <a:lnTo>
                    <a:pt x="3834" y="1656"/>
                  </a:lnTo>
                  <a:lnTo>
                    <a:pt x="3840" y="1650"/>
                  </a:lnTo>
                  <a:lnTo>
                    <a:pt x="3851" y="1648"/>
                  </a:lnTo>
                  <a:lnTo>
                    <a:pt x="3860" y="1633"/>
                  </a:lnTo>
                  <a:lnTo>
                    <a:pt x="3854" y="1620"/>
                  </a:lnTo>
                  <a:lnTo>
                    <a:pt x="3860" y="1608"/>
                  </a:lnTo>
                  <a:lnTo>
                    <a:pt x="3854" y="1602"/>
                  </a:lnTo>
                  <a:lnTo>
                    <a:pt x="3848" y="1599"/>
                  </a:lnTo>
                  <a:lnTo>
                    <a:pt x="3854" y="1585"/>
                  </a:lnTo>
                  <a:lnTo>
                    <a:pt x="3860" y="1570"/>
                  </a:lnTo>
                  <a:lnTo>
                    <a:pt x="3854" y="1562"/>
                  </a:lnTo>
                  <a:lnTo>
                    <a:pt x="3840" y="1559"/>
                  </a:lnTo>
                  <a:lnTo>
                    <a:pt x="3837" y="1551"/>
                  </a:lnTo>
                  <a:lnTo>
                    <a:pt x="3854" y="1547"/>
                  </a:lnTo>
                  <a:lnTo>
                    <a:pt x="3866" y="1524"/>
                  </a:lnTo>
                  <a:lnTo>
                    <a:pt x="3857" y="1515"/>
                  </a:lnTo>
                  <a:lnTo>
                    <a:pt x="3857" y="1505"/>
                  </a:lnTo>
                  <a:lnTo>
                    <a:pt x="3895" y="1313"/>
                  </a:lnTo>
                  <a:lnTo>
                    <a:pt x="3886" y="1308"/>
                  </a:lnTo>
                  <a:lnTo>
                    <a:pt x="3880" y="1304"/>
                  </a:lnTo>
                  <a:lnTo>
                    <a:pt x="3886" y="1300"/>
                  </a:lnTo>
                  <a:lnTo>
                    <a:pt x="3901" y="1298"/>
                  </a:lnTo>
                  <a:lnTo>
                    <a:pt x="3892" y="1272"/>
                  </a:lnTo>
                  <a:lnTo>
                    <a:pt x="3878" y="1270"/>
                  </a:lnTo>
                  <a:lnTo>
                    <a:pt x="3866" y="1268"/>
                  </a:lnTo>
                  <a:lnTo>
                    <a:pt x="3863" y="1262"/>
                  </a:lnTo>
                  <a:lnTo>
                    <a:pt x="3869" y="1260"/>
                  </a:lnTo>
                  <a:lnTo>
                    <a:pt x="3880" y="1256"/>
                  </a:lnTo>
                  <a:lnTo>
                    <a:pt x="3892" y="1256"/>
                  </a:lnTo>
                  <a:lnTo>
                    <a:pt x="3898" y="1256"/>
                  </a:lnTo>
                  <a:lnTo>
                    <a:pt x="3912" y="1255"/>
                  </a:lnTo>
                  <a:lnTo>
                    <a:pt x="3915" y="1243"/>
                  </a:lnTo>
                  <a:lnTo>
                    <a:pt x="3921" y="1232"/>
                  </a:lnTo>
                  <a:lnTo>
                    <a:pt x="3924" y="1220"/>
                  </a:lnTo>
                  <a:lnTo>
                    <a:pt x="3927" y="1209"/>
                  </a:lnTo>
                  <a:lnTo>
                    <a:pt x="3927" y="1198"/>
                  </a:lnTo>
                  <a:lnTo>
                    <a:pt x="3927" y="1186"/>
                  </a:lnTo>
                  <a:lnTo>
                    <a:pt x="3927" y="1175"/>
                  </a:lnTo>
                  <a:lnTo>
                    <a:pt x="3930" y="1163"/>
                  </a:lnTo>
                  <a:lnTo>
                    <a:pt x="3927" y="1152"/>
                  </a:lnTo>
                  <a:lnTo>
                    <a:pt x="3927" y="1141"/>
                  </a:lnTo>
                  <a:lnTo>
                    <a:pt x="3927" y="1129"/>
                  </a:lnTo>
                  <a:lnTo>
                    <a:pt x="3930" y="1118"/>
                  </a:lnTo>
                  <a:lnTo>
                    <a:pt x="3939" y="1097"/>
                  </a:lnTo>
                  <a:lnTo>
                    <a:pt x="3956" y="1078"/>
                  </a:lnTo>
                  <a:lnTo>
                    <a:pt x="3968" y="1078"/>
                  </a:lnTo>
                  <a:lnTo>
                    <a:pt x="3982" y="1074"/>
                  </a:lnTo>
                  <a:lnTo>
                    <a:pt x="4017" y="1101"/>
                  </a:lnTo>
                  <a:lnTo>
                    <a:pt x="4026" y="1099"/>
                  </a:lnTo>
                  <a:lnTo>
                    <a:pt x="4040" y="1099"/>
                  </a:lnTo>
                  <a:lnTo>
                    <a:pt x="4040" y="1106"/>
                  </a:lnTo>
                  <a:lnTo>
                    <a:pt x="4034" y="1116"/>
                  </a:lnTo>
                  <a:lnTo>
                    <a:pt x="4026" y="1116"/>
                  </a:lnTo>
                  <a:lnTo>
                    <a:pt x="4017" y="1116"/>
                  </a:lnTo>
                  <a:lnTo>
                    <a:pt x="4023" y="1116"/>
                  </a:lnTo>
                  <a:lnTo>
                    <a:pt x="4032" y="1122"/>
                  </a:lnTo>
                  <a:lnTo>
                    <a:pt x="4020" y="1127"/>
                  </a:lnTo>
                  <a:lnTo>
                    <a:pt x="4014" y="1137"/>
                  </a:lnTo>
                  <a:lnTo>
                    <a:pt x="4026" y="1152"/>
                  </a:lnTo>
                  <a:lnTo>
                    <a:pt x="4023" y="1152"/>
                  </a:lnTo>
                  <a:lnTo>
                    <a:pt x="4017" y="1154"/>
                  </a:lnTo>
                  <a:lnTo>
                    <a:pt x="4014" y="1154"/>
                  </a:lnTo>
                  <a:lnTo>
                    <a:pt x="4032" y="1154"/>
                  </a:lnTo>
                  <a:lnTo>
                    <a:pt x="4043" y="1139"/>
                  </a:lnTo>
                  <a:lnTo>
                    <a:pt x="4037" y="1135"/>
                  </a:lnTo>
                  <a:lnTo>
                    <a:pt x="4034" y="1131"/>
                  </a:lnTo>
                  <a:lnTo>
                    <a:pt x="4055" y="1095"/>
                  </a:lnTo>
                  <a:lnTo>
                    <a:pt x="4046" y="1091"/>
                  </a:lnTo>
                  <a:lnTo>
                    <a:pt x="4034" y="1089"/>
                  </a:lnTo>
                  <a:lnTo>
                    <a:pt x="4029" y="1087"/>
                  </a:lnTo>
                  <a:lnTo>
                    <a:pt x="4026" y="1084"/>
                  </a:lnTo>
                  <a:lnTo>
                    <a:pt x="4049" y="1061"/>
                  </a:lnTo>
                  <a:lnTo>
                    <a:pt x="4061" y="1059"/>
                  </a:lnTo>
                  <a:lnTo>
                    <a:pt x="4072" y="1059"/>
                  </a:lnTo>
                  <a:lnTo>
                    <a:pt x="4093" y="893"/>
                  </a:lnTo>
                  <a:lnTo>
                    <a:pt x="4064" y="779"/>
                  </a:lnTo>
                  <a:lnTo>
                    <a:pt x="4046" y="724"/>
                  </a:lnTo>
                  <a:lnTo>
                    <a:pt x="4040" y="665"/>
                  </a:lnTo>
                  <a:lnTo>
                    <a:pt x="4032" y="658"/>
                  </a:lnTo>
                  <a:lnTo>
                    <a:pt x="4043" y="654"/>
                  </a:lnTo>
                  <a:lnTo>
                    <a:pt x="4040" y="648"/>
                  </a:lnTo>
                  <a:lnTo>
                    <a:pt x="4037" y="646"/>
                  </a:lnTo>
                  <a:lnTo>
                    <a:pt x="4034" y="641"/>
                  </a:lnTo>
                  <a:lnTo>
                    <a:pt x="4037" y="637"/>
                  </a:lnTo>
                  <a:lnTo>
                    <a:pt x="4046" y="629"/>
                  </a:lnTo>
                  <a:lnTo>
                    <a:pt x="4066" y="622"/>
                  </a:lnTo>
                  <a:lnTo>
                    <a:pt x="4093" y="530"/>
                  </a:lnTo>
                  <a:lnTo>
                    <a:pt x="4084" y="350"/>
                  </a:lnTo>
                  <a:lnTo>
                    <a:pt x="4096" y="338"/>
                  </a:lnTo>
                  <a:lnTo>
                    <a:pt x="4104" y="327"/>
                  </a:lnTo>
                  <a:lnTo>
                    <a:pt x="4107" y="314"/>
                  </a:lnTo>
                  <a:lnTo>
                    <a:pt x="4110" y="302"/>
                  </a:lnTo>
                  <a:lnTo>
                    <a:pt x="4110" y="287"/>
                  </a:lnTo>
                  <a:lnTo>
                    <a:pt x="4110" y="276"/>
                  </a:lnTo>
                  <a:lnTo>
                    <a:pt x="4113" y="262"/>
                  </a:lnTo>
                  <a:lnTo>
                    <a:pt x="4122" y="251"/>
                  </a:lnTo>
                  <a:close/>
                </a:path>
              </a:pathLst>
            </a:custGeom>
            <a:solidFill>
              <a:srgbClr val="00FF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2227" name="Freeform 203"/>
          <p:cNvSpPr>
            <a:spLocks/>
          </p:cNvSpPr>
          <p:nvPr/>
        </p:nvSpPr>
        <p:spPr bwMode="auto">
          <a:xfrm>
            <a:off x="-180975" y="4724400"/>
            <a:ext cx="9793288" cy="1176338"/>
          </a:xfrm>
          <a:custGeom>
            <a:avLst/>
            <a:gdLst>
              <a:gd name="T0" fmla="*/ 0 w 6078"/>
              <a:gd name="T1" fmla="*/ 576263 h 741"/>
              <a:gd name="T2" fmla="*/ 293251 w 6078"/>
              <a:gd name="T3" fmla="*/ 431800 h 741"/>
              <a:gd name="T4" fmla="*/ 1023155 w 6078"/>
              <a:gd name="T5" fmla="*/ 1079500 h 741"/>
              <a:gd name="T6" fmla="*/ 1754671 w 6078"/>
              <a:gd name="T7" fmla="*/ 935038 h 741"/>
              <a:gd name="T8" fmla="*/ 2265443 w 6078"/>
              <a:gd name="T9" fmla="*/ 360363 h 741"/>
              <a:gd name="T10" fmla="*/ 3873489 w 6078"/>
              <a:gd name="T11" fmla="*/ 1008063 h 741"/>
              <a:gd name="T12" fmla="*/ 6504690 w 6078"/>
              <a:gd name="T13" fmla="*/ 1008063 h 741"/>
              <a:gd name="T14" fmla="*/ 9793288 w 6078"/>
              <a:gd name="T15" fmla="*/ 0 h 7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078" h="741">
                <a:moveTo>
                  <a:pt x="0" y="363"/>
                </a:moveTo>
                <a:cubicBezTo>
                  <a:pt x="38" y="291"/>
                  <a:pt x="76" y="219"/>
                  <a:pt x="182" y="272"/>
                </a:cubicBezTo>
                <a:cubicBezTo>
                  <a:pt x="288" y="325"/>
                  <a:pt x="484" y="627"/>
                  <a:pt x="635" y="680"/>
                </a:cubicBezTo>
                <a:cubicBezTo>
                  <a:pt x="786" y="733"/>
                  <a:pt x="961" y="664"/>
                  <a:pt x="1089" y="589"/>
                </a:cubicBezTo>
                <a:cubicBezTo>
                  <a:pt x="1217" y="514"/>
                  <a:pt x="1187" y="219"/>
                  <a:pt x="1406" y="227"/>
                </a:cubicBezTo>
                <a:cubicBezTo>
                  <a:pt x="1625" y="235"/>
                  <a:pt x="1966" y="567"/>
                  <a:pt x="2404" y="635"/>
                </a:cubicBezTo>
                <a:cubicBezTo>
                  <a:pt x="2842" y="703"/>
                  <a:pt x="3425" y="741"/>
                  <a:pt x="4037" y="635"/>
                </a:cubicBezTo>
                <a:cubicBezTo>
                  <a:pt x="4649" y="529"/>
                  <a:pt x="5363" y="264"/>
                  <a:pt x="6078" y="0"/>
                </a:cubicBezTo>
              </a:path>
            </a:pathLst>
          </a:custGeom>
          <a:noFill/>
          <a:ln w="38100" cap="flat" cmpd="sng">
            <a:solidFill>
              <a:srgbClr val="9933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CC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52228" name="Group 204"/>
          <p:cNvGrpSpPr>
            <a:grpSpLocks/>
          </p:cNvGrpSpPr>
          <p:nvPr/>
        </p:nvGrpSpPr>
        <p:grpSpPr bwMode="auto">
          <a:xfrm>
            <a:off x="-2628900" y="-2835275"/>
            <a:ext cx="8280400" cy="7993063"/>
            <a:chOff x="1762" y="986"/>
            <a:chExt cx="1500" cy="1063"/>
          </a:xfrm>
        </p:grpSpPr>
        <p:sp>
          <p:nvSpPr>
            <p:cNvPr id="52543" name="Freeform 205"/>
            <p:cNvSpPr>
              <a:spLocks/>
            </p:cNvSpPr>
            <p:nvPr/>
          </p:nvSpPr>
          <p:spPr bwMode="auto">
            <a:xfrm>
              <a:off x="2713" y="1217"/>
              <a:ext cx="438" cy="250"/>
            </a:xfrm>
            <a:custGeom>
              <a:avLst/>
              <a:gdLst>
                <a:gd name="T0" fmla="*/ 0 w 2630"/>
                <a:gd name="T1" fmla="*/ 250 h 1499"/>
                <a:gd name="T2" fmla="*/ 36 w 2630"/>
                <a:gd name="T3" fmla="*/ 182 h 1499"/>
                <a:gd name="T4" fmla="*/ 84 w 2630"/>
                <a:gd name="T5" fmla="*/ 116 h 1499"/>
                <a:gd name="T6" fmla="*/ 140 w 2630"/>
                <a:gd name="T7" fmla="*/ 58 h 1499"/>
                <a:gd name="T8" fmla="*/ 202 w 2630"/>
                <a:gd name="T9" fmla="*/ 17 h 1499"/>
                <a:gd name="T10" fmla="*/ 265 w 2630"/>
                <a:gd name="T11" fmla="*/ 0 h 1499"/>
                <a:gd name="T12" fmla="*/ 327 w 2630"/>
                <a:gd name="T13" fmla="*/ 14 h 1499"/>
                <a:gd name="T14" fmla="*/ 386 w 2630"/>
                <a:gd name="T15" fmla="*/ 67 h 1499"/>
                <a:gd name="T16" fmla="*/ 438 w 2630"/>
                <a:gd name="T17" fmla="*/ 168 h 1499"/>
                <a:gd name="T18" fmla="*/ 364 w 2630"/>
                <a:gd name="T19" fmla="*/ 111 h 1499"/>
                <a:gd name="T20" fmla="*/ 299 w 2630"/>
                <a:gd name="T21" fmla="*/ 82 h 1499"/>
                <a:gd name="T22" fmla="*/ 241 w 2630"/>
                <a:gd name="T23" fmla="*/ 79 h 1499"/>
                <a:gd name="T24" fmla="*/ 188 w 2630"/>
                <a:gd name="T25" fmla="*/ 96 h 1499"/>
                <a:gd name="T26" fmla="*/ 139 w 2630"/>
                <a:gd name="T27" fmla="*/ 124 h 1499"/>
                <a:gd name="T28" fmla="*/ 92 w 2630"/>
                <a:gd name="T29" fmla="*/ 164 h 1499"/>
                <a:gd name="T30" fmla="*/ 46 w 2630"/>
                <a:gd name="T31" fmla="*/ 206 h 1499"/>
                <a:gd name="T32" fmla="*/ 0 w 2630"/>
                <a:gd name="T33" fmla="*/ 250 h 14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30" h="1499">
                  <a:moveTo>
                    <a:pt x="0" y="1499"/>
                  </a:moveTo>
                  <a:lnTo>
                    <a:pt x="218" y="1089"/>
                  </a:lnTo>
                  <a:lnTo>
                    <a:pt x="504" y="694"/>
                  </a:lnTo>
                  <a:lnTo>
                    <a:pt x="843" y="349"/>
                  </a:lnTo>
                  <a:lnTo>
                    <a:pt x="1213" y="104"/>
                  </a:lnTo>
                  <a:lnTo>
                    <a:pt x="1590" y="0"/>
                  </a:lnTo>
                  <a:lnTo>
                    <a:pt x="1966" y="86"/>
                  </a:lnTo>
                  <a:lnTo>
                    <a:pt x="2319" y="401"/>
                  </a:lnTo>
                  <a:lnTo>
                    <a:pt x="2630" y="1005"/>
                  </a:lnTo>
                  <a:lnTo>
                    <a:pt x="2188" y="663"/>
                  </a:lnTo>
                  <a:lnTo>
                    <a:pt x="1797" y="494"/>
                  </a:lnTo>
                  <a:lnTo>
                    <a:pt x="1445" y="473"/>
                  </a:lnTo>
                  <a:lnTo>
                    <a:pt x="1129" y="573"/>
                  </a:lnTo>
                  <a:lnTo>
                    <a:pt x="836" y="743"/>
                  </a:lnTo>
                  <a:lnTo>
                    <a:pt x="553" y="981"/>
                  </a:lnTo>
                  <a:lnTo>
                    <a:pt x="276" y="1237"/>
                  </a:lnTo>
                  <a:lnTo>
                    <a:pt x="0" y="149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4" name="Freeform 206"/>
            <p:cNvSpPr>
              <a:spLocks/>
            </p:cNvSpPr>
            <p:nvPr/>
          </p:nvSpPr>
          <p:spPr bwMode="auto">
            <a:xfrm>
              <a:off x="2713" y="1218"/>
              <a:ext cx="431" cy="249"/>
            </a:xfrm>
            <a:custGeom>
              <a:avLst/>
              <a:gdLst>
                <a:gd name="T0" fmla="*/ 0 w 2589"/>
                <a:gd name="T1" fmla="*/ 249 h 1493"/>
                <a:gd name="T2" fmla="*/ 35 w 2589"/>
                <a:gd name="T3" fmla="*/ 182 h 1493"/>
                <a:gd name="T4" fmla="*/ 82 w 2589"/>
                <a:gd name="T5" fmla="*/ 117 h 1493"/>
                <a:gd name="T6" fmla="*/ 138 w 2589"/>
                <a:gd name="T7" fmla="*/ 60 h 1493"/>
                <a:gd name="T8" fmla="*/ 198 w 2589"/>
                <a:gd name="T9" fmla="*/ 19 h 1493"/>
                <a:gd name="T10" fmla="*/ 261 w 2589"/>
                <a:gd name="T11" fmla="*/ 0 h 1493"/>
                <a:gd name="T12" fmla="*/ 323 w 2589"/>
                <a:gd name="T13" fmla="*/ 12 h 1493"/>
                <a:gd name="T14" fmla="*/ 380 w 2589"/>
                <a:gd name="T15" fmla="*/ 62 h 1493"/>
                <a:gd name="T16" fmla="*/ 431 w 2589"/>
                <a:gd name="T17" fmla="*/ 157 h 1493"/>
                <a:gd name="T18" fmla="*/ 359 w 2589"/>
                <a:gd name="T19" fmla="*/ 102 h 1493"/>
                <a:gd name="T20" fmla="*/ 295 w 2589"/>
                <a:gd name="T21" fmla="*/ 76 h 1493"/>
                <a:gd name="T22" fmla="*/ 238 w 2589"/>
                <a:gd name="T23" fmla="*/ 73 h 1493"/>
                <a:gd name="T24" fmla="*/ 186 w 2589"/>
                <a:gd name="T25" fmla="*/ 91 h 1493"/>
                <a:gd name="T26" fmla="*/ 137 w 2589"/>
                <a:gd name="T27" fmla="*/ 121 h 1493"/>
                <a:gd name="T28" fmla="*/ 91 w 2589"/>
                <a:gd name="T29" fmla="*/ 160 h 1493"/>
                <a:gd name="T30" fmla="*/ 45 w 2589"/>
                <a:gd name="T31" fmla="*/ 205 h 1493"/>
                <a:gd name="T32" fmla="*/ 0 w 2589"/>
                <a:gd name="T33" fmla="*/ 249 h 14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89" h="1493">
                  <a:moveTo>
                    <a:pt x="0" y="1493"/>
                  </a:moveTo>
                  <a:lnTo>
                    <a:pt x="210" y="1092"/>
                  </a:lnTo>
                  <a:lnTo>
                    <a:pt x="494" y="702"/>
                  </a:lnTo>
                  <a:lnTo>
                    <a:pt x="829" y="360"/>
                  </a:lnTo>
                  <a:lnTo>
                    <a:pt x="1192" y="111"/>
                  </a:lnTo>
                  <a:lnTo>
                    <a:pt x="1566" y="0"/>
                  </a:lnTo>
                  <a:lnTo>
                    <a:pt x="1938" y="70"/>
                  </a:lnTo>
                  <a:lnTo>
                    <a:pt x="2281" y="374"/>
                  </a:lnTo>
                  <a:lnTo>
                    <a:pt x="2589" y="944"/>
                  </a:lnTo>
                  <a:lnTo>
                    <a:pt x="2157" y="612"/>
                  </a:lnTo>
                  <a:lnTo>
                    <a:pt x="1773" y="453"/>
                  </a:lnTo>
                  <a:lnTo>
                    <a:pt x="1428" y="439"/>
                  </a:lnTo>
                  <a:lnTo>
                    <a:pt x="1116" y="543"/>
                  </a:lnTo>
                  <a:lnTo>
                    <a:pt x="823" y="723"/>
                  </a:lnTo>
                  <a:lnTo>
                    <a:pt x="546" y="962"/>
                  </a:lnTo>
                  <a:lnTo>
                    <a:pt x="270" y="1227"/>
                  </a:lnTo>
                  <a:lnTo>
                    <a:pt x="0" y="149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5" name="Freeform 207"/>
            <p:cNvSpPr>
              <a:spLocks/>
            </p:cNvSpPr>
            <p:nvPr/>
          </p:nvSpPr>
          <p:spPr bwMode="auto">
            <a:xfrm>
              <a:off x="2713" y="1219"/>
              <a:ext cx="425" cy="248"/>
            </a:xfrm>
            <a:custGeom>
              <a:avLst/>
              <a:gdLst>
                <a:gd name="T0" fmla="*/ 0 w 2551"/>
                <a:gd name="T1" fmla="*/ 248 h 1486"/>
                <a:gd name="T2" fmla="*/ 34 w 2551"/>
                <a:gd name="T3" fmla="*/ 182 h 1486"/>
                <a:gd name="T4" fmla="*/ 81 w 2551"/>
                <a:gd name="T5" fmla="*/ 118 h 1486"/>
                <a:gd name="T6" fmla="*/ 135 w 2551"/>
                <a:gd name="T7" fmla="*/ 61 h 1486"/>
                <a:gd name="T8" fmla="*/ 195 w 2551"/>
                <a:gd name="T9" fmla="*/ 20 h 1486"/>
                <a:gd name="T10" fmla="*/ 257 w 2551"/>
                <a:gd name="T11" fmla="*/ 0 h 1486"/>
                <a:gd name="T12" fmla="*/ 318 w 2551"/>
                <a:gd name="T13" fmla="*/ 10 h 1486"/>
                <a:gd name="T14" fmla="*/ 375 w 2551"/>
                <a:gd name="T15" fmla="*/ 57 h 1486"/>
                <a:gd name="T16" fmla="*/ 425 w 2551"/>
                <a:gd name="T17" fmla="*/ 147 h 1486"/>
                <a:gd name="T18" fmla="*/ 354 w 2551"/>
                <a:gd name="T19" fmla="*/ 93 h 1486"/>
                <a:gd name="T20" fmla="*/ 291 w 2551"/>
                <a:gd name="T21" fmla="*/ 69 h 1486"/>
                <a:gd name="T22" fmla="*/ 234 w 2551"/>
                <a:gd name="T23" fmla="*/ 68 h 1486"/>
                <a:gd name="T24" fmla="*/ 183 w 2551"/>
                <a:gd name="T25" fmla="*/ 86 h 1486"/>
                <a:gd name="T26" fmla="*/ 135 w 2551"/>
                <a:gd name="T27" fmla="*/ 117 h 1486"/>
                <a:gd name="T28" fmla="*/ 89 w 2551"/>
                <a:gd name="T29" fmla="*/ 158 h 1486"/>
                <a:gd name="T30" fmla="*/ 44 w 2551"/>
                <a:gd name="T31" fmla="*/ 203 h 1486"/>
                <a:gd name="T32" fmla="*/ 0 w 2551"/>
                <a:gd name="T33" fmla="*/ 248 h 14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51" h="1486">
                  <a:moveTo>
                    <a:pt x="0" y="1486"/>
                  </a:moveTo>
                  <a:lnTo>
                    <a:pt x="207" y="1093"/>
                  </a:lnTo>
                  <a:lnTo>
                    <a:pt x="487" y="708"/>
                  </a:lnTo>
                  <a:lnTo>
                    <a:pt x="812" y="367"/>
                  </a:lnTo>
                  <a:lnTo>
                    <a:pt x="1172" y="118"/>
                  </a:lnTo>
                  <a:lnTo>
                    <a:pt x="1541" y="0"/>
                  </a:lnTo>
                  <a:lnTo>
                    <a:pt x="1907" y="59"/>
                  </a:lnTo>
                  <a:lnTo>
                    <a:pt x="2249" y="339"/>
                  </a:lnTo>
                  <a:lnTo>
                    <a:pt x="2551" y="881"/>
                  </a:lnTo>
                  <a:lnTo>
                    <a:pt x="2125" y="560"/>
                  </a:lnTo>
                  <a:lnTo>
                    <a:pt x="1748" y="415"/>
                  </a:lnTo>
                  <a:lnTo>
                    <a:pt x="1406" y="405"/>
                  </a:lnTo>
                  <a:lnTo>
                    <a:pt x="1099" y="515"/>
                  </a:lnTo>
                  <a:lnTo>
                    <a:pt x="812" y="699"/>
                  </a:lnTo>
                  <a:lnTo>
                    <a:pt x="535" y="947"/>
                  </a:lnTo>
                  <a:lnTo>
                    <a:pt x="265" y="1217"/>
                  </a:lnTo>
                  <a:lnTo>
                    <a:pt x="0" y="148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6" name="Freeform 208"/>
            <p:cNvSpPr>
              <a:spLocks/>
            </p:cNvSpPr>
            <p:nvPr/>
          </p:nvSpPr>
          <p:spPr bwMode="auto">
            <a:xfrm>
              <a:off x="2713" y="1221"/>
              <a:ext cx="418" cy="246"/>
            </a:xfrm>
            <a:custGeom>
              <a:avLst/>
              <a:gdLst>
                <a:gd name="T0" fmla="*/ 0 w 2505"/>
                <a:gd name="T1" fmla="*/ 246 h 1479"/>
                <a:gd name="T2" fmla="*/ 34 w 2505"/>
                <a:gd name="T3" fmla="*/ 182 h 1479"/>
                <a:gd name="T4" fmla="*/ 79 w 2505"/>
                <a:gd name="T5" fmla="*/ 120 h 1479"/>
                <a:gd name="T6" fmla="*/ 133 w 2505"/>
                <a:gd name="T7" fmla="*/ 63 h 1479"/>
                <a:gd name="T8" fmla="*/ 191 w 2505"/>
                <a:gd name="T9" fmla="*/ 21 h 1479"/>
                <a:gd name="T10" fmla="*/ 253 w 2505"/>
                <a:gd name="T11" fmla="*/ 0 h 1479"/>
                <a:gd name="T12" fmla="*/ 313 w 2505"/>
                <a:gd name="T13" fmla="*/ 8 h 1479"/>
                <a:gd name="T14" fmla="*/ 369 w 2505"/>
                <a:gd name="T15" fmla="*/ 51 h 1479"/>
                <a:gd name="T16" fmla="*/ 418 w 2505"/>
                <a:gd name="T17" fmla="*/ 137 h 1479"/>
                <a:gd name="T18" fmla="*/ 348 w 2505"/>
                <a:gd name="T19" fmla="*/ 85 h 1479"/>
                <a:gd name="T20" fmla="*/ 287 w 2505"/>
                <a:gd name="T21" fmla="*/ 62 h 1479"/>
                <a:gd name="T22" fmla="*/ 231 w 2505"/>
                <a:gd name="T23" fmla="*/ 61 h 1479"/>
                <a:gd name="T24" fmla="*/ 181 w 2505"/>
                <a:gd name="T25" fmla="*/ 81 h 1479"/>
                <a:gd name="T26" fmla="*/ 133 w 2505"/>
                <a:gd name="T27" fmla="*/ 113 h 1479"/>
                <a:gd name="T28" fmla="*/ 88 w 2505"/>
                <a:gd name="T29" fmla="*/ 154 h 1479"/>
                <a:gd name="T30" fmla="*/ 44 w 2505"/>
                <a:gd name="T31" fmla="*/ 199 h 1479"/>
                <a:gd name="T32" fmla="*/ 0 w 2505"/>
                <a:gd name="T33" fmla="*/ 246 h 14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05" h="1479">
                  <a:moveTo>
                    <a:pt x="0" y="1479"/>
                  </a:moveTo>
                  <a:lnTo>
                    <a:pt x="204" y="1096"/>
                  </a:lnTo>
                  <a:lnTo>
                    <a:pt x="473" y="719"/>
                  </a:lnTo>
                  <a:lnTo>
                    <a:pt x="798" y="381"/>
                  </a:lnTo>
                  <a:lnTo>
                    <a:pt x="1147" y="128"/>
                  </a:lnTo>
                  <a:lnTo>
                    <a:pt x="1514" y="0"/>
                  </a:lnTo>
                  <a:lnTo>
                    <a:pt x="1877" y="49"/>
                  </a:lnTo>
                  <a:lnTo>
                    <a:pt x="2212" y="304"/>
                  </a:lnTo>
                  <a:lnTo>
                    <a:pt x="2505" y="822"/>
                  </a:lnTo>
                  <a:lnTo>
                    <a:pt x="2087" y="511"/>
                  </a:lnTo>
                  <a:lnTo>
                    <a:pt x="1721" y="373"/>
                  </a:lnTo>
                  <a:lnTo>
                    <a:pt x="1382" y="367"/>
                  </a:lnTo>
                  <a:lnTo>
                    <a:pt x="1082" y="484"/>
                  </a:lnTo>
                  <a:lnTo>
                    <a:pt x="798" y="678"/>
                  </a:lnTo>
                  <a:lnTo>
                    <a:pt x="529" y="926"/>
                  </a:lnTo>
                  <a:lnTo>
                    <a:pt x="262" y="1199"/>
                  </a:lnTo>
                  <a:lnTo>
                    <a:pt x="0" y="147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7" name="Freeform 209"/>
            <p:cNvSpPr>
              <a:spLocks/>
            </p:cNvSpPr>
            <p:nvPr/>
          </p:nvSpPr>
          <p:spPr bwMode="auto">
            <a:xfrm>
              <a:off x="2713" y="1222"/>
              <a:ext cx="411" cy="245"/>
            </a:xfrm>
            <a:custGeom>
              <a:avLst/>
              <a:gdLst>
                <a:gd name="T0" fmla="*/ 0 w 2468"/>
                <a:gd name="T1" fmla="*/ 245 h 1472"/>
                <a:gd name="T2" fmla="*/ 32 w 2468"/>
                <a:gd name="T3" fmla="*/ 183 h 1472"/>
                <a:gd name="T4" fmla="*/ 77 w 2468"/>
                <a:gd name="T5" fmla="*/ 121 h 1472"/>
                <a:gd name="T6" fmla="*/ 129 w 2468"/>
                <a:gd name="T7" fmla="*/ 65 h 1472"/>
                <a:gd name="T8" fmla="*/ 188 w 2468"/>
                <a:gd name="T9" fmla="*/ 22 h 1472"/>
                <a:gd name="T10" fmla="*/ 248 w 2468"/>
                <a:gd name="T11" fmla="*/ 0 h 1472"/>
                <a:gd name="T12" fmla="*/ 308 w 2468"/>
                <a:gd name="T13" fmla="*/ 5 h 1472"/>
                <a:gd name="T14" fmla="*/ 363 w 2468"/>
                <a:gd name="T15" fmla="*/ 45 h 1472"/>
                <a:gd name="T16" fmla="*/ 411 w 2468"/>
                <a:gd name="T17" fmla="*/ 126 h 1472"/>
                <a:gd name="T18" fmla="*/ 342 w 2468"/>
                <a:gd name="T19" fmla="*/ 77 h 1472"/>
                <a:gd name="T20" fmla="*/ 282 w 2468"/>
                <a:gd name="T21" fmla="*/ 55 h 1472"/>
                <a:gd name="T22" fmla="*/ 227 w 2468"/>
                <a:gd name="T23" fmla="*/ 55 h 1472"/>
                <a:gd name="T24" fmla="*/ 177 w 2468"/>
                <a:gd name="T25" fmla="*/ 76 h 1472"/>
                <a:gd name="T26" fmla="*/ 131 w 2468"/>
                <a:gd name="T27" fmla="*/ 109 h 1472"/>
                <a:gd name="T28" fmla="*/ 86 w 2468"/>
                <a:gd name="T29" fmla="*/ 151 h 1472"/>
                <a:gd name="T30" fmla="*/ 43 w 2468"/>
                <a:gd name="T31" fmla="*/ 198 h 1472"/>
                <a:gd name="T32" fmla="*/ 0 w 2468"/>
                <a:gd name="T33" fmla="*/ 245 h 14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68" h="1472">
                  <a:moveTo>
                    <a:pt x="0" y="1472"/>
                  </a:moveTo>
                  <a:lnTo>
                    <a:pt x="193" y="1099"/>
                  </a:lnTo>
                  <a:lnTo>
                    <a:pt x="463" y="726"/>
                  </a:lnTo>
                  <a:lnTo>
                    <a:pt x="777" y="388"/>
                  </a:lnTo>
                  <a:lnTo>
                    <a:pt x="1129" y="135"/>
                  </a:lnTo>
                  <a:lnTo>
                    <a:pt x="1489" y="0"/>
                  </a:lnTo>
                  <a:lnTo>
                    <a:pt x="1849" y="31"/>
                  </a:lnTo>
                  <a:lnTo>
                    <a:pt x="2177" y="270"/>
                  </a:lnTo>
                  <a:lnTo>
                    <a:pt x="2468" y="760"/>
                  </a:lnTo>
                  <a:lnTo>
                    <a:pt x="2056" y="460"/>
                  </a:lnTo>
                  <a:lnTo>
                    <a:pt x="1693" y="328"/>
                  </a:lnTo>
                  <a:lnTo>
                    <a:pt x="1365" y="332"/>
                  </a:lnTo>
                  <a:lnTo>
                    <a:pt x="1065" y="457"/>
                  </a:lnTo>
                  <a:lnTo>
                    <a:pt x="784" y="653"/>
                  </a:lnTo>
                  <a:lnTo>
                    <a:pt x="518" y="909"/>
                  </a:lnTo>
                  <a:lnTo>
                    <a:pt x="256" y="1189"/>
                  </a:lnTo>
                  <a:lnTo>
                    <a:pt x="0" y="147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8" name="Freeform 210"/>
            <p:cNvSpPr>
              <a:spLocks/>
            </p:cNvSpPr>
            <p:nvPr/>
          </p:nvSpPr>
          <p:spPr bwMode="auto">
            <a:xfrm>
              <a:off x="2606" y="1579"/>
              <a:ext cx="215" cy="387"/>
            </a:xfrm>
            <a:custGeom>
              <a:avLst/>
              <a:gdLst>
                <a:gd name="T0" fmla="*/ 0 w 1293"/>
                <a:gd name="T1" fmla="*/ 5 h 2320"/>
                <a:gd name="T2" fmla="*/ 33 w 1293"/>
                <a:gd name="T3" fmla="*/ 28 h 2320"/>
                <a:gd name="T4" fmla="*/ 60 w 1293"/>
                <a:gd name="T5" fmla="*/ 60 h 2320"/>
                <a:gd name="T6" fmla="*/ 81 w 1293"/>
                <a:gd name="T7" fmla="*/ 99 h 2320"/>
                <a:gd name="T8" fmla="*/ 97 w 1293"/>
                <a:gd name="T9" fmla="*/ 145 h 2320"/>
                <a:gd name="T10" fmla="*/ 109 w 1293"/>
                <a:gd name="T11" fmla="*/ 194 h 2320"/>
                <a:gd name="T12" fmla="*/ 116 w 1293"/>
                <a:gd name="T13" fmla="*/ 245 h 2320"/>
                <a:gd name="T14" fmla="*/ 119 w 1293"/>
                <a:gd name="T15" fmla="*/ 296 h 2320"/>
                <a:gd name="T16" fmla="*/ 121 w 1293"/>
                <a:gd name="T17" fmla="*/ 346 h 2320"/>
                <a:gd name="T18" fmla="*/ 121 w 1293"/>
                <a:gd name="T19" fmla="*/ 351 h 2320"/>
                <a:gd name="T20" fmla="*/ 121 w 1293"/>
                <a:gd name="T21" fmla="*/ 356 h 2320"/>
                <a:gd name="T22" fmla="*/ 121 w 1293"/>
                <a:gd name="T23" fmla="*/ 361 h 2320"/>
                <a:gd name="T24" fmla="*/ 121 w 1293"/>
                <a:gd name="T25" fmla="*/ 366 h 2320"/>
                <a:gd name="T26" fmla="*/ 121 w 1293"/>
                <a:gd name="T27" fmla="*/ 371 h 2320"/>
                <a:gd name="T28" fmla="*/ 121 w 1293"/>
                <a:gd name="T29" fmla="*/ 376 h 2320"/>
                <a:gd name="T30" fmla="*/ 121 w 1293"/>
                <a:gd name="T31" fmla="*/ 381 h 2320"/>
                <a:gd name="T32" fmla="*/ 121 w 1293"/>
                <a:gd name="T33" fmla="*/ 387 h 2320"/>
                <a:gd name="T34" fmla="*/ 184 w 1293"/>
                <a:gd name="T35" fmla="*/ 304 h 2320"/>
                <a:gd name="T36" fmla="*/ 213 w 1293"/>
                <a:gd name="T37" fmla="*/ 227 h 2320"/>
                <a:gd name="T38" fmla="*/ 215 w 1293"/>
                <a:gd name="T39" fmla="*/ 157 h 2320"/>
                <a:gd name="T40" fmla="*/ 194 w 1293"/>
                <a:gd name="T41" fmla="*/ 97 h 2320"/>
                <a:gd name="T42" fmla="*/ 156 w 1293"/>
                <a:gd name="T43" fmla="*/ 48 h 2320"/>
                <a:gd name="T44" fmla="*/ 107 w 1293"/>
                <a:gd name="T45" fmla="*/ 16 h 2320"/>
                <a:gd name="T46" fmla="*/ 53 w 1293"/>
                <a:gd name="T47" fmla="*/ 0 h 2320"/>
                <a:gd name="T48" fmla="*/ 0 w 1293"/>
                <a:gd name="T49" fmla="*/ 5 h 23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3" h="2320">
                  <a:moveTo>
                    <a:pt x="0" y="31"/>
                  </a:moveTo>
                  <a:lnTo>
                    <a:pt x="197" y="166"/>
                  </a:lnTo>
                  <a:lnTo>
                    <a:pt x="360" y="360"/>
                  </a:lnTo>
                  <a:lnTo>
                    <a:pt x="487" y="595"/>
                  </a:lnTo>
                  <a:lnTo>
                    <a:pt x="584" y="871"/>
                  </a:lnTo>
                  <a:lnTo>
                    <a:pt x="654" y="1165"/>
                  </a:lnTo>
                  <a:lnTo>
                    <a:pt x="698" y="1469"/>
                  </a:lnTo>
                  <a:lnTo>
                    <a:pt x="718" y="1773"/>
                  </a:lnTo>
                  <a:lnTo>
                    <a:pt x="726" y="2074"/>
                  </a:lnTo>
                  <a:lnTo>
                    <a:pt x="726" y="2102"/>
                  </a:lnTo>
                  <a:lnTo>
                    <a:pt x="726" y="2133"/>
                  </a:lnTo>
                  <a:lnTo>
                    <a:pt x="726" y="2164"/>
                  </a:lnTo>
                  <a:lnTo>
                    <a:pt x="726" y="2194"/>
                  </a:lnTo>
                  <a:lnTo>
                    <a:pt x="726" y="2223"/>
                  </a:lnTo>
                  <a:lnTo>
                    <a:pt x="726" y="2254"/>
                  </a:lnTo>
                  <a:lnTo>
                    <a:pt x="726" y="2285"/>
                  </a:lnTo>
                  <a:lnTo>
                    <a:pt x="729" y="2320"/>
                  </a:lnTo>
                  <a:lnTo>
                    <a:pt x="1106" y="1825"/>
                  </a:lnTo>
                  <a:lnTo>
                    <a:pt x="1282" y="1362"/>
                  </a:lnTo>
                  <a:lnTo>
                    <a:pt x="1293" y="941"/>
                  </a:lnTo>
                  <a:lnTo>
                    <a:pt x="1164" y="581"/>
                  </a:lnTo>
                  <a:lnTo>
                    <a:pt x="937" y="287"/>
                  </a:lnTo>
                  <a:lnTo>
                    <a:pt x="643" y="94"/>
                  </a:lnTo>
                  <a:lnTo>
                    <a:pt x="32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9" name="Freeform 211"/>
            <p:cNvSpPr>
              <a:spLocks/>
            </p:cNvSpPr>
            <p:nvPr/>
          </p:nvSpPr>
          <p:spPr bwMode="auto">
            <a:xfrm>
              <a:off x="2615" y="1582"/>
              <a:ext cx="202" cy="384"/>
            </a:xfrm>
            <a:custGeom>
              <a:avLst/>
              <a:gdLst>
                <a:gd name="T0" fmla="*/ 0 w 1213"/>
                <a:gd name="T1" fmla="*/ 5 h 2306"/>
                <a:gd name="T2" fmla="*/ 33 w 1213"/>
                <a:gd name="T3" fmla="*/ 27 h 2306"/>
                <a:gd name="T4" fmla="*/ 62 w 1213"/>
                <a:gd name="T5" fmla="*/ 60 h 2306"/>
                <a:gd name="T6" fmla="*/ 85 w 1213"/>
                <a:gd name="T7" fmla="*/ 99 h 2306"/>
                <a:gd name="T8" fmla="*/ 101 w 1213"/>
                <a:gd name="T9" fmla="*/ 144 h 2306"/>
                <a:gd name="T10" fmla="*/ 112 w 1213"/>
                <a:gd name="T11" fmla="*/ 192 h 2306"/>
                <a:gd name="T12" fmla="*/ 117 w 1213"/>
                <a:gd name="T13" fmla="*/ 243 h 2306"/>
                <a:gd name="T14" fmla="*/ 118 w 1213"/>
                <a:gd name="T15" fmla="*/ 294 h 2306"/>
                <a:gd name="T16" fmla="*/ 115 w 1213"/>
                <a:gd name="T17" fmla="*/ 341 h 2306"/>
                <a:gd name="T18" fmla="*/ 114 w 1213"/>
                <a:gd name="T19" fmla="*/ 346 h 2306"/>
                <a:gd name="T20" fmla="*/ 113 w 1213"/>
                <a:gd name="T21" fmla="*/ 352 h 2306"/>
                <a:gd name="T22" fmla="*/ 113 w 1213"/>
                <a:gd name="T23" fmla="*/ 356 h 2306"/>
                <a:gd name="T24" fmla="*/ 113 w 1213"/>
                <a:gd name="T25" fmla="*/ 363 h 2306"/>
                <a:gd name="T26" fmla="*/ 112 w 1213"/>
                <a:gd name="T27" fmla="*/ 368 h 2306"/>
                <a:gd name="T28" fmla="*/ 112 w 1213"/>
                <a:gd name="T29" fmla="*/ 373 h 2306"/>
                <a:gd name="T30" fmla="*/ 112 w 1213"/>
                <a:gd name="T31" fmla="*/ 378 h 2306"/>
                <a:gd name="T32" fmla="*/ 112 w 1213"/>
                <a:gd name="T33" fmla="*/ 384 h 2306"/>
                <a:gd name="T34" fmla="*/ 172 w 1213"/>
                <a:gd name="T35" fmla="*/ 303 h 2306"/>
                <a:gd name="T36" fmla="*/ 202 w 1213"/>
                <a:gd name="T37" fmla="*/ 227 h 2306"/>
                <a:gd name="T38" fmla="*/ 202 w 1213"/>
                <a:gd name="T39" fmla="*/ 158 h 2306"/>
                <a:gd name="T40" fmla="*/ 184 w 1213"/>
                <a:gd name="T41" fmla="*/ 99 h 2306"/>
                <a:gd name="T42" fmla="*/ 147 w 1213"/>
                <a:gd name="T43" fmla="*/ 50 h 2306"/>
                <a:gd name="T44" fmla="*/ 102 w 1213"/>
                <a:gd name="T45" fmla="*/ 16 h 2306"/>
                <a:gd name="T46" fmla="*/ 50 w 1213"/>
                <a:gd name="T47" fmla="*/ 0 h 2306"/>
                <a:gd name="T48" fmla="*/ 0 w 1213"/>
                <a:gd name="T49" fmla="*/ 5 h 23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13" h="2306">
                  <a:moveTo>
                    <a:pt x="0" y="28"/>
                  </a:moveTo>
                  <a:lnTo>
                    <a:pt x="201" y="163"/>
                  </a:lnTo>
                  <a:lnTo>
                    <a:pt x="374" y="360"/>
                  </a:lnTo>
                  <a:lnTo>
                    <a:pt x="508" y="595"/>
                  </a:lnTo>
                  <a:lnTo>
                    <a:pt x="608" y="867"/>
                  </a:lnTo>
                  <a:lnTo>
                    <a:pt x="671" y="1154"/>
                  </a:lnTo>
                  <a:lnTo>
                    <a:pt x="705" y="1462"/>
                  </a:lnTo>
                  <a:lnTo>
                    <a:pt x="709" y="1763"/>
                  </a:lnTo>
                  <a:lnTo>
                    <a:pt x="688" y="2050"/>
                  </a:lnTo>
                  <a:lnTo>
                    <a:pt x="685" y="2077"/>
                  </a:lnTo>
                  <a:lnTo>
                    <a:pt x="677" y="2111"/>
                  </a:lnTo>
                  <a:lnTo>
                    <a:pt x="677" y="2139"/>
                  </a:lnTo>
                  <a:lnTo>
                    <a:pt x="677" y="2177"/>
                  </a:lnTo>
                  <a:lnTo>
                    <a:pt x="674" y="2209"/>
                  </a:lnTo>
                  <a:lnTo>
                    <a:pt x="674" y="2240"/>
                  </a:lnTo>
                  <a:lnTo>
                    <a:pt x="674" y="2271"/>
                  </a:lnTo>
                  <a:lnTo>
                    <a:pt x="674" y="2306"/>
                  </a:lnTo>
                  <a:lnTo>
                    <a:pt x="1034" y="1822"/>
                  </a:lnTo>
                  <a:lnTo>
                    <a:pt x="1210" y="1365"/>
                  </a:lnTo>
                  <a:lnTo>
                    <a:pt x="1213" y="947"/>
                  </a:lnTo>
                  <a:lnTo>
                    <a:pt x="1103" y="595"/>
                  </a:lnTo>
                  <a:lnTo>
                    <a:pt x="885" y="301"/>
                  </a:lnTo>
                  <a:lnTo>
                    <a:pt x="612" y="97"/>
                  </a:lnTo>
                  <a:lnTo>
                    <a:pt x="30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0" name="Freeform 212"/>
            <p:cNvSpPr>
              <a:spLocks/>
            </p:cNvSpPr>
            <p:nvPr/>
          </p:nvSpPr>
          <p:spPr bwMode="auto">
            <a:xfrm>
              <a:off x="2623" y="1585"/>
              <a:ext cx="193" cy="381"/>
            </a:xfrm>
            <a:custGeom>
              <a:avLst/>
              <a:gdLst>
                <a:gd name="T0" fmla="*/ 0 w 1158"/>
                <a:gd name="T1" fmla="*/ 4 h 2289"/>
                <a:gd name="T2" fmla="*/ 36 w 1158"/>
                <a:gd name="T3" fmla="*/ 26 h 2289"/>
                <a:gd name="T4" fmla="*/ 65 w 1158"/>
                <a:gd name="T5" fmla="*/ 59 h 2289"/>
                <a:gd name="T6" fmla="*/ 89 w 1158"/>
                <a:gd name="T7" fmla="*/ 97 h 2289"/>
                <a:gd name="T8" fmla="*/ 106 w 1158"/>
                <a:gd name="T9" fmla="*/ 143 h 2289"/>
                <a:gd name="T10" fmla="*/ 116 w 1158"/>
                <a:gd name="T11" fmla="*/ 191 h 2289"/>
                <a:gd name="T12" fmla="*/ 120 w 1158"/>
                <a:gd name="T13" fmla="*/ 241 h 2289"/>
                <a:gd name="T14" fmla="*/ 118 w 1158"/>
                <a:gd name="T15" fmla="*/ 291 h 2289"/>
                <a:gd name="T16" fmla="*/ 109 w 1158"/>
                <a:gd name="T17" fmla="*/ 338 h 2289"/>
                <a:gd name="T18" fmla="*/ 108 w 1158"/>
                <a:gd name="T19" fmla="*/ 342 h 2289"/>
                <a:gd name="T20" fmla="*/ 107 w 1158"/>
                <a:gd name="T21" fmla="*/ 348 h 2289"/>
                <a:gd name="T22" fmla="*/ 107 w 1158"/>
                <a:gd name="T23" fmla="*/ 353 h 2289"/>
                <a:gd name="T24" fmla="*/ 106 w 1158"/>
                <a:gd name="T25" fmla="*/ 359 h 2289"/>
                <a:gd name="T26" fmla="*/ 105 w 1158"/>
                <a:gd name="T27" fmla="*/ 364 h 2289"/>
                <a:gd name="T28" fmla="*/ 104 w 1158"/>
                <a:gd name="T29" fmla="*/ 370 h 2289"/>
                <a:gd name="T30" fmla="*/ 104 w 1158"/>
                <a:gd name="T31" fmla="*/ 375 h 2289"/>
                <a:gd name="T32" fmla="*/ 104 w 1158"/>
                <a:gd name="T33" fmla="*/ 381 h 2289"/>
                <a:gd name="T34" fmla="*/ 163 w 1158"/>
                <a:gd name="T35" fmla="*/ 301 h 2289"/>
                <a:gd name="T36" fmla="*/ 191 w 1158"/>
                <a:gd name="T37" fmla="*/ 228 h 2289"/>
                <a:gd name="T38" fmla="*/ 193 w 1158"/>
                <a:gd name="T39" fmla="*/ 158 h 2289"/>
                <a:gd name="T40" fmla="*/ 174 w 1158"/>
                <a:gd name="T41" fmla="*/ 99 h 2289"/>
                <a:gd name="T42" fmla="*/ 140 w 1158"/>
                <a:gd name="T43" fmla="*/ 51 h 2289"/>
                <a:gd name="T44" fmla="*/ 97 w 1158"/>
                <a:gd name="T45" fmla="*/ 17 h 2289"/>
                <a:gd name="T46" fmla="*/ 48 w 1158"/>
                <a:gd name="T47" fmla="*/ 0 h 2289"/>
                <a:gd name="T48" fmla="*/ 0 w 1158"/>
                <a:gd name="T49" fmla="*/ 4 h 22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58" h="2289">
                  <a:moveTo>
                    <a:pt x="0" y="25"/>
                  </a:moveTo>
                  <a:lnTo>
                    <a:pt x="217" y="159"/>
                  </a:lnTo>
                  <a:lnTo>
                    <a:pt x="390" y="353"/>
                  </a:lnTo>
                  <a:lnTo>
                    <a:pt x="532" y="585"/>
                  </a:lnTo>
                  <a:lnTo>
                    <a:pt x="636" y="861"/>
                  </a:lnTo>
                  <a:lnTo>
                    <a:pt x="698" y="1148"/>
                  </a:lnTo>
                  <a:lnTo>
                    <a:pt x="718" y="1449"/>
                  </a:lnTo>
                  <a:lnTo>
                    <a:pt x="705" y="1746"/>
                  </a:lnTo>
                  <a:lnTo>
                    <a:pt x="656" y="2030"/>
                  </a:lnTo>
                  <a:lnTo>
                    <a:pt x="649" y="2057"/>
                  </a:lnTo>
                  <a:lnTo>
                    <a:pt x="642" y="2091"/>
                  </a:lnTo>
                  <a:lnTo>
                    <a:pt x="639" y="2119"/>
                  </a:lnTo>
                  <a:lnTo>
                    <a:pt x="636" y="2154"/>
                  </a:lnTo>
                  <a:lnTo>
                    <a:pt x="628" y="2185"/>
                  </a:lnTo>
                  <a:lnTo>
                    <a:pt x="625" y="2223"/>
                  </a:lnTo>
                  <a:lnTo>
                    <a:pt x="625" y="2254"/>
                  </a:lnTo>
                  <a:lnTo>
                    <a:pt x="625" y="2289"/>
                  </a:lnTo>
                  <a:lnTo>
                    <a:pt x="977" y="1811"/>
                  </a:lnTo>
                  <a:lnTo>
                    <a:pt x="1147" y="1369"/>
                  </a:lnTo>
                  <a:lnTo>
                    <a:pt x="1158" y="951"/>
                  </a:lnTo>
                  <a:lnTo>
                    <a:pt x="1046" y="595"/>
                  </a:lnTo>
                  <a:lnTo>
                    <a:pt x="839" y="308"/>
                  </a:lnTo>
                  <a:lnTo>
                    <a:pt x="580" y="104"/>
                  </a:lnTo>
                  <a:lnTo>
                    <a:pt x="28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1" name="Freeform 213"/>
            <p:cNvSpPr>
              <a:spLocks/>
            </p:cNvSpPr>
            <p:nvPr/>
          </p:nvSpPr>
          <p:spPr bwMode="auto">
            <a:xfrm>
              <a:off x="2632" y="1587"/>
              <a:ext cx="182" cy="379"/>
            </a:xfrm>
            <a:custGeom>
              <a:avLst/>
              <a:gdLst>
                <a:gd name="T0" fmla="*/ 0 w 1089"/>
                <a:gd name="T1" fmla="*/ 4 h 2271"/>
                <a:gd name="T2" fmla="*/ 37 w 1089"/>
                <a:gd name="T3" fmla="*/ 26 h 2271"/>
                <a:gd name="T4" fmla="*/ 68 w 1089"/>
                <a:gd name="T5" fmla="*/ 59 h 2271"/>
                <a:gd name="T6" fmla="*/ 92 w 1089"/>
                <a:gd name="T7" fmla="*/ 98 h 2271"/>
                <a:gd name="T8" fmla="*/ 110 w 1089"/>
                <a:gd name="T9" fmla="*/ 144 h 2271"/>
                <a:gd name="T10" fmla="*/ 118 w 1089"/>
                <a:gd name="T11" fmla="*/ 191 h 2271"/>
                <a:gd name="T12" fmla="*/ 122 w 1089"/>
                <a:gd name="T13" fmla="*/ 240 h 2271"/>
                <a:gd name="T14" fmla="*/ 115 w 1089"/>
                <a:gd name="T15" fmla="*/ 288 h 2271"/>
                <a:gd name="T16" fmla="*/ 103 w 1089"/>
                <a:gd name="T17" fmla="*/ 335 h 2271"/>
                <a:gd name="T18" fmla="*/ 101 w 1089"/>
                <a:gd name="T19" fmla="*/ 340 h 2271"/>
                <a:gd name="T20" fmla="*/ 100 w 1089"/>
                <a:gd name="T21" fmla="*/ 345 h 2271"/>
                <a:gd name="T22" fmla="*/ 99 w 1089"/>
                <a:gd name="T23" fmla="*/ 351 h 2271"/>
                <a:gd name="T24" fmla="*/ 99 w 1089"/>
                <a:gd name="T25" fmla="*/ 356 h 2271"/>
                <a:gd name="T26" fmla="*/ 98 w 1089"/>
                <a:gd name="T27" fmla="*/ 362 h 2271"/>
                <a:gd name="T28" fmla="*/ 97 w 1089"/>
                <a:gd name="T29" fmla="*/ 368 h 2271"/>
                <a:gd name="T30" fmla="*/ 95 w 1089"/>
                <a:gd name="T31" fmla="*/ 373 h 2271"/>
                <a:gd name="T32" fmla="*/ 95 w 1089"/>
                <a:gd name="T33" fmla="*/ 379 h 2271"/>
                <a:gd name="T34" fmla="*/ 152 w 1089"/>
                <a:gd name="T35" fmla="*/ 301 h 2271"/>
                <a:gd name="T36" fmla="*/ 180 w 1089"/>
                <a:gd name="T37" fmla="*/ 227 h 2271"/>
                <a:gd name="T38" fmla="*/ 182 w 1089"/>
                <a:gd name="T39" fmla="*/ 159 h 2271"/>
                <a:gd name="T40" fmla="*/ 165 w 1089"/>
                <a:gd name="T41" fmla="*/ 99 h 2271"/>
                <a:gd name="T42" fmla="*/ 133 w 1089"/>
                <a:gd name="T43" fmla="*/ 51 h 2271"/>
                <a:gd name="T44" fmla="*/ 92 w 1089"/>
                <a:gd name="T45" fmla="*/ 17 h 2271"/>
                <a:gd name="T46" fmla="*/ 45 w 1089"/>
                <a:gd name="T47" fmla="*/ 0 h 2271"/>
                <a:gd name="T48" fmla="*/ 0 w 1089"/>
                <a:gd name="T49" fmla="*/ 4 h 2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89" h="2271">
                  <a:moveTo>
                    <a:pt x="0" y="24"/>
                  </a:moveTo>
                  <a:lnTo>
                    <a:pt x="221" y="158"/>
                  </a:lnTo>
                  <a:lnTo>
                    <a:pt x="408" y="353"/>
                  </a:lnTo>
                  <a:lnTo>
                    <a:pt x="553" y="590"/>
                  </a:lnTo>
                  <a:lnTo>
                    <a:pt x="657" y="860"/>
                  </a:lnTo>
                  <a:lnTo>
                    <a:pt x="708" y="1143"/>
                  </a:lnTo>
                  <a:lnTo>
                    <a:pt x="729" y="1441"/>
                  </a:lnTo>
                  <a:lnTo>
                    <a:pt x="691" y="1728"/>
                  </a:lnTo>
                  <a:lnTo>
                    <a:pt x="616" y="2007"/>
                  </a:lnTo>
                  <a:lnTo>
                    <a:pt x="605" y="2039"/>
                  </a:lnTo>
                  <a:lnTo>
                    <a:pt x="601" y="2070"/>
                  </a:lnTo>
                  <a:lnTo>
                    <a:pt x="594" y="2101"/>
                  </a:lnTo>
                  <a:lnTo>
                    <a:pt x="594" y="2136"/>
                  </a:lnTo>
                  <a:lnTo>
                    <a:pt x="584" y="2167"/>
                  </a:lnTo>
                  <a:lnTo>
                    <a:pt x="581" y="2205"/>
                  </a:lnTo>
                  <a:lnTo>
                    <a:pt x="570" y="2236"/>
                  </a:lnTo>
                  <a:lnTo>
                    <a:pt x="570" y="2271"/>
                  </a:lnTo>
                  <a:lnTo>
                    <a:pt x="909" y="1804"/>
                  </a:lnTo>
                  <a:lnTo>
                    <a:pt x="1075" y="1358"/>
                  </a:lnTo>
                  <a:lnTo>
                    <a:pt x="1089" y="950"/>
                  </a:lnTo>
                  <a:lnTo>
                    <a:pt x="988" y="595"/>
                  </a:lnTo>
                  <a:lnTo>
                    <a:pt x="795" y="307"/>
                  </a:lnTo>
                  <a:lnTo>
                    <a:pt x="550" y="103"/>
                  </a:lnTo>
                  <a:lnTo>
                    <a:pt x="270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2" name="Freeform 214"/>
            <p:cNvSpPr>
              <a:spLocks/>
            </p:cNvSpPr>
            <p:nvPr/>
          </p:nvSpPr>
          <p:spPr bwMode="auto">
            <a:xfrm>
              <a:off x="2640" y="1590"/>
              <a:ext cx="170" cy="376"/>
            </a:xfrm>
            <a:custGeom>
              <a:avLst/>
              <a:gdLst>
                <a:gd name="T0" fmla="*/ 0 w 1020"/>
                <a:gd name="T1" fmla="*/ 3 h 2254"/>
                <a:gd name="T2" fmla="*/ 38 w 1020"/>
                <a:gd name="T3" fmla="*/ 27 h 2254"/>
                <a:gd name="T4" fmla="*/ 72 w 1020"/>
                <a:gd name="T5" fmla="*/ 59 h 2254"/>
                <a:gd name="T6" fmla="*/ 96 w 1020"/>
                <a:gd name="T7" fmla="*/ 98 h 2254"/>
                <a:gd name="T8" fmla="*/ 114 w 1020"/>
                <a:gd name="T9" fmla="*/ 143 h 2254"/>
                <a:gd name="T10" fmla="*/ 123 w 1020"/>
                <a:gd name="T11" fmla="*/ 189 h 2254"/>
                <a:gd name="T12" fmla="*/ 124 w 1020"/>
                <a:gd name="T13" fmla="*/ 238 h 2254"/>
                <a:gd name="T14" fmla="*/ 115 w 1020"/>
                <a:gd name="T15" fmla="*/ 285 h 2254"/>
                <a:gd name="T16" fmla="*/ 98 w 1020"/>
                <a:gd name="T17" fmla="*/ 330 h 2254"/>
                <a:gd name="T18" fmla="*/ 96 w 1020"/>
                <a:gd name="T19" fmla="*/ 336 h 2254"/>
                <a:gd name="T20" fmla="*/ 95 w 1020"/>
                <a:gd name="T21" fmla="*/ 342 h 2254"/>
                <a:gd name="T22" fmla="*/ 93 w 1020"/>
                <a:gd name="T23" fmla="*/ 347 h 2254"/>
                <a:gd name="T24" fmla="*/ 92 w 1020"/>
                <a:gd name="T25" fmla="*/ 353 h 2254"/>
                <a:gd name="T26" fmla="*/ 90 w 1020"/>
                <a:gd name="T27" fmla="*/ 358 h 2254"/>
                <a:gd name="T28" fmla="*/ 89 w 1020"/>
                <a:gd name="T29" fmla="*/ 364 h 2254"/>
                <a:gd name="T30" fmla="*/ 88 w 1020"/>
                <a:gd name="T31" fmla="*/ 370 h 2254"/>
                <a:gd name="T32" fmla="*/ 87 w 1020"/>
                <a:gd name="T33" fmla="*/ 376 h 2254"/>
                <a:gd name="T34" fmla="*/ 141 w 1020"/>
                <a:gd name="T35" fmla="*/ 300 h 2254"/>
                <a:gd name="T36" fmla="*/ 168 w 1020"/>
                <a:gd name="T37" fmla="*/ 227 h 2254"/>
                <a:gd name="T38" fmla="*/ 170 w 1020"/>
                <a:gd name="T39" fmla="*/ 159 h 2254"/>
                <a:gd name="T40" fmla="*/ 155 w 1020"/>
                <a:gd name="T41" fmla="*/ 101 h 2254"/>
                <a:gd name="T42" fmla="*/ 125 w 1020"/>
                <a:gd name="T43" fmla="*/ 52 h 2254"/>
                <a:gd name="T44" fmla="*/ 87 w 1020"/>
                <a:gd name="T45" fmla="*/ 19 h 2254"/>
                <a:gd name="T46" fmla="*/ 43 w 1020"/>
                <a:gd name="T47" fmla="*/ 0 h 2254"/>
                <a:gd name="T48" fmla="*/ 0 w 1020"/>
                <a:gd name="T49" fmla="*/ 3 h 22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0" h="2254">
                  <a:moveTo>
                    <a:pt x="0" y="20"/>
                  </a:moveTo>
                  <a:lnTo>
                    <a:pt x="228" y="159"/>
                  </a:lnTo>
                  <a:lnTo>
                    <a:pt x="429" y="353"/>
                  </a:lnTo>
                  <a:lnTo>
                    <a:pt x="577" y="587"/>
                  </a:lnTo>
                  <a:lnTo>
                    <a:pt x="684" y="857"/>
                  </a:lnTo>
                  <a:lnTo>
                    <a:pt x="736" y="1134"/>
                  </a:lnTo>
                  <a:lnTo>
                    <a:pt x="744" y="1428"/>
                  </a:lnTo>
                  <a:lnTo>
                    <a:pt x="688" y="1711"/>
                  </a:lnTo>
                  <a:lnTo>
                    <a:pt x="585" y="1981"/>
                  </a:lnTo>
                  <a:lnTo>
                    <a:pt x="577" y="2012"/>
                  </a:lnTo>
                  <a:lnTo>
                    <a:pt x="568" y="2050"/>
                  </a:lnTo>
                  <a:lnTo>
                    <a:pt x="557" y="2081"/>
                  </a:lnTo>
                  <a:lnTo>
                    <a:pt x="553" y="2116"/>
                  </a:lnTo>
                  <a:lnTo>
                    <a:pt x="539" y="2146"/>
                  </a:lnTo>
                  <a:lnTo>
                    <a:pt x="536" y="2185"/>
                  </a:lnTo>
                  <a:lnTo>
                    <a:pt x="525" y="2219"/>
                  </a:lnTo>
                  <a:lnTo>
                    <a:pt x="522" y="2254"/>
                  </a:lnTo>
                  <a:lnTo>
                    <a:pt x="847" y="1797"/>
                  </a:lnTo>
                  <a:lnTo>
                    <a:pt x="1009" y="1358"/>
                  </a:lnTo>
                  <a:lnTo>
                    <a:pt x="1020" y="953"/>
                  </a:lnTo>
                  <a:lnTo>
                    <a:pt x="930" y="605"/>
                  </a:lnTo>
                  <a:lnTo>
                    <a:pt x="750" y="311"/>
                  </a:lnTo>
                  <a:lnTo>
                    <a:pt x="519" y="111"/>
                  </a:lnTo>
                  <a:lnTo>
                    <a:pt x="256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3" name="Freeform 215"/>
            <p:cNvSpPr>
              <a:spLocks/>
            </p:cNvSpPr>
            <p:nvPr/>
          </p:nvSpPr>
          <p:spPr bwMode="auto">
            <a:xfrm>
              <a:off x="1889" y="1543"/>
              <a:ext cx="538" cy="251"/>
            </a:xfrm>
            <a:custGeom>
              <a:avLst/>
              <a:gdLst>
                <a:gd name="T0" fmla="*/ 0 w 3229"/>
                <a:gd name="T1" fmla="*/ 251 h 1506"/>
                <a:gd name="T2" fmla="*/ 35 w 3229"/>
                <a:gd name="T3" fmla="*/ 215 h 1506"/>
                <a:gd name="T4" fmla="*/ 83 w 3229"/>
                <a:gd name="T5" fmla="*/ 182 h 1506"/>
                <a:gd name="T6" fmla="*/ 140 w 3229"/>
                <a:gd name="T7" fmla="*/ 152 h 1506"/>
                <a:gd name="T8" fmla="*/ 204 w 3229"/>
                <a:gd name="T9" fmla="*/ 125 h 1506"/>
                <a:gd name="T10" fmla="*/ 273 w 3229"/>
                <a:gd name="T11" fmla="*/ 101 h 1506"/>
                <a:gd name="T12" fmla="*/ 343 w 3229"/>
                <a:gd name="T13" fmla="*/ 79 h 1506"/>
                <a:gd name="T14" fmla="*/ 413 w 3229"/>
                <a:gd name="T15" fmla="*/ 61 h 1506"/>
                <a:gd name="T16" fmla="*/ 481 w 3229"/>
                <a:gd name="T17" fmla="*/ 47 h 1506"/>
                <a:gd name="T18" fmla="*/ 488 w 3229"/>
                <a:gd name="T19" fmla="*/ 44 h 1506"/>
                <a:gd name="T20" fmla="*/ 495 w 3229"/>
                <a:gd name="T21" fmla="*/ 42 h 1506"/>
                <a:gd name="T22" fmla="*/ 502 w 3229"/>
                <a:gd name="T23" fmla="*/ 41 h 1506"/>
                <a:gd name="T24" fmla="*/ 510 w 3229"/>
                <a:gd name="T25" fmla="*/ 40 h 1506"/>
                <a:gd name="T26" fmla="*/ 516 w 3229"/>
                <a:gd name="T27" fmla="*/ 39 h 1506"/>
                <a:gd name="T28" fmla="*/ 523 w 3229"/>
                <a:gd name="T29" fmla="*/ 37 h 1506"/>
                <a:gd name="T30" fmla="*/ 530 w 3229"/>
                <a:gd name="T31" fmla="*/ 35 h 1506"/>
                <a:gd name="T32" fmla="*/ 538 w 3229"/>
                <a:gd name="T33" fmla="*/ 35 h 1506"/>
                <a:gd name="T34" fmla="*/ 434 w 3229"/>
                <a:gd name="T35" fmla="*/ 3 h 1506"/>
                <a:gd name="T36" fmla="*/ 332 w 3229"/>
                <a:gd name="T37" fmla="*/ 0 h 1506"/>
                <a:gd name="T38" fmla="*/ 236 w 3229"/>
                <a:gd name="T39" fmla="*/ 19 h 1506"/>
                <a:gd name="T40" fmla="*/ 152 w 3229"/>
                <a:gd name="T41" fmla="*/ 56 h 1506"/>
                <a:gd name="T42" fmla="*/ 80 w 3229"/>
                <a:gd name="T43" fmla="*/ 102 h 1506"/>
                <a:gd name="T44" fmla="*/ 29 w 3229"/>
                <a:gd name="T45" fmla="*/ 154 h 1506"/>
                <a:gd name="T46" fmla="*/ 1 w 3229"/>
                <a:gd name="T47" fmla="*/ 206 h 1506"/>
                <a:gd name="T48" fmla="*/ 0 w 3229"/>
                <a:gd name="T49" fmla="*/ 251 h 15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29" h="1506">
                  <a:moveTo>
                    <a:pt x="0" y="1506"/>
                  </a:moveTo>
                  <a:lnTo>
                    <a:pt x="211" y="1291"/>
                  </a:lnTo>
                  <a:lnTo>
                    <a:pt x="498" y="1091"/>
                  </a:lnTo>
                  <a:lnTo>
                    <a:pt x="841" y="911"/>
                  </a:lnTo>
                  <a:lnTo>
                    <a:pt x="1227" y="749"/>
                  </a:lnTo>
                  <a:lnTo>
                    <a:pt x="1639" y="604"/>
                  </a:lnTo>
                  <a:lnTo>
                    <a:pt x="2060" y="473"/>
                  </a:lnTo>
                  <a:lnTo>
                    <a:pt x="2478" y="366"/>
                  </a:lnTo>
                  <a:lnTo>
                    <a:pt x="2886" y="279"/>
                  </a:lnTo>
                  <a:lnTo>
                    <a:pt x="2927" y="265"/>
                  </a:lnTo>
                  <a:lnTo>
                    <a:pt x="2973" y="254"/>
                  </a:lnTo>
                  <a:lnTo>
                    <a:pt x="3014" y="248"/>
                  </a:lnTo>
                  <a:lnTo>
                    <a:pt x="3059" y="242"/>
                  </a:lnTo>
                  <a:lnTo>
                    <a:pt x="3097" y="231"/>
                  </a:lnTo>
                  <a:lnTo>
                    <a:pt x="3138" y="220"/>
                  </a:lnTo>
                  <a:lnTo>
                    <a:pt x="3183" y="210"/>
                  </a:lnTo>
                  <a:lnTo>
                    <a:pt x="3229" y="207"/>
                  </a:lnTo>
                  <a:lnTo>
                    <a:pt x="2602" y="17"/>
                  </a:lnTo>
                  <a:lnTo>
                    <a:pt x="1991" y="0"/>
                  </a:lnTo>
                  <a:lnTo>
                    <a:pt x="1417" y="116"/>
                  </a:lnTo>
                  <a:lnTo>
                    <a:pt x="910" y="338"/>
                  </a:lnTo>
                  <a:lnTo>
                    <a:pt x="481" y="611"/>
                  </a:lnTo>
                  <a:lnTo>
                    <a:pt x="176" y="925"/>
                  </a:lnTo>
                  <a:lnTo>
                    <a:pt x="4" y="1233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4" name="Freeform 216"/>
            <p:cNvSpPr>
              <a:spLocks/>
            </p:cNvSpPr>
            <p:nvPr/>
          </p:nvSpPr>
          <p:spPr bwMode="auto">
            <a:xfrm>
              <a:off x="1892" y="1545"/>
              <a:ext cx="535" cy="241"/>
            </a:xfrm>
            <a:custGeom>
              <a:avLst/>
              <a:gdLst>
                <a:gd name="T0" fmla="*/ 0 w 3208"/>
                <a:gd name="T1" fmla="*/ 241 h 1445"/>
                <a:gd name="T2" fmla="*/ 36 w 3208"/>
                <a:gd name="T3" fmla="*/ 204 h 1445"/>
                <a:gd name="T4" fmla="*/ 84 w 3208"/>
                <a:gd name="T5" fmla="*/ 170 h 1445"/>
                <a:gd name="T6" fmla="*/ 141 w 3208"/>
                <a:gd name="T7" fmla="*/ 139 h 1445"/>
                <a:gd name="T8" fmla="*/ 205 w 3208"/>
                <a:gd name="T9" fmla="*/ 112 h 1445"/>
                <a:gd name="T10" fmla="*/ 273 w 3208"/>
                <a:gd name="T11" fmla="*/ 88 h 1445"/>
                <a:gd name="T12" fmla="*/ 343 w 3208"/>
                <a:gd name="T13" fmla="*/ 68 h 1445"/>
                <a:gd name="T14" fmla="*/ 412 w 3208"/>
                <a:gd name="T15" fmla="*/ 53 h 1445"/>
                <a:gd name="T16" fmla="*/ 477 w 3208"/>
                <a:gd name="T17" fmla="*/ 43 h 1445"/>
                <a:gd name="T18" fmla="*/ 484 w 3208"/>
                <a:gd name="T19" fmla="*/ 42 h 1445"/>
                <a:gd name="T20" fmla="*/ 490 w 3208"/>
                <a:gd name="T21" fmla="*/ 40 h 1445"/>
                <a:gd name="T22" fmla="*/ 498 w 3208"/>
                <a:gd name="T23" fmla="*/ 38 h 1445"/>
                <a:gd name="T24" fmla="*/ 505 w 3208"/>
                <a:gd name="T25" fmla="*/ 37 h 1445"/>
                <a:gd name="T26" fmla="*/ 512 w 3208"/>
                <a:gd name="T27" fmla="*/ 35 h 1445"/>
                <a:gd name="T28" fmla="*/ 520 w 3208"/>
                <a:gd name="T29" fmla="*/ 35 h 1445"/>
                <a:gd name="T30" fmla="*/ 527 w 3208"/>
                <a:gd name="T31" fmla="*/ 33 h 1445"/>
                <a:gd name="T32" fmla="*/ 535 w 3208"/>
                <a:gd name="T33" fmla="*/ 32 h 1445"/>
                <a:gd name="T34" fmla="*/ 432 w 3208"/>
                <a:gd name="T35" fmla="*/ 2 h 1445"/>
                <a:gd name="T36" fmla="*/ 332 w 3208"/>
                <a:gd name="T37" fmla="*/ 0 h 1445"/>
                <a:gd name="T38" fmla="*/ 236 w 3208"/>
                <a:gd name="T39" fmla="*/ 19 h 1445"/>
                <a:gd name="T40" fmla="*/ 153 w 3208"/>
                <a:gd name="T41" fmla="*/ 54 h 1445"/>
                <a:gd name="T42" fmla="*/ 81 w 3208"/>
                <a:gd name="T43" fmla="*/ 99 h 1445"/>
                <a:gd name="T44" fmla="*/ 30 w 3208"/>
                <a:gd name="T45" fmla="*/ 149 h 1445"/>
                <a:gd name="T46" fmla="*/ 2 w 3208"/>
                <a:gd name="T47" fmla="*/ 197 h 1445"/>
                <a:gd name="T48" fmla="*/ 0 w 3208"/>
                <a:gd name="T49" fmla="*/ 241 h 14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08" h="1445">
                  <a:moveTo>
                    <a:pt x="0" y="1445"/>
                  </a:moveTo>
                  <a:lnTo>
                    <a:pt x="215" y="1223"/>
                  </a:lnTo>
                  <a:lnTo>
                    <a:pt x="501" y="1019"/>
                  </a:lnTo>
                  <a:lnTo>
                    <a:pt x="843" y="833"/>
                  </a:lnTo>
                  <a:lnTo>
                    <a:pt x="1230" y="670"/>
                  </a:lnTo>
                  <a:lnTo>
                    <a:pt x="1635" y="526"/>
                  </a:lnTo>
                  <a:lnTo>
                    <a:pt x="2056" y="408"/>
                  </a:lnTo>
                  <a:lnTo>
                    <a:pt x="2468" y="315"/>
                  </a:lnTo>
                  <a:lnTo>
                    <a:pt x="2862" y="256"/>
                  </a:lnTo>
                  <a:lnTo>
                    <a:pt x="2903" y="249"/>
                  </a:lnTo>
                  <a:lnTo>
                    <a:pt x="2941" y="238"/>
                  </a:lnTo>
                  <a:lnTo>
                    <a:pt x="2986" y="229"/>
                  </a:lnTo>
                  <a:lnTo>
                    <a:pt x="3030" y="224"/>
                  </a:lnTo>
                  <a:lnTo>
                    <a:pt x="3073" y="211"/>
                  </a:lnTo>
                  <a:lnTo>
                    <a:pt x="3117" y="207"/>
                  </a:lnTo>
                  <a:lnTo>
                    <a:pt x="3162" y="197"/>
                  </a:lnTo>
                  <a:lnTo>
                    <a:pt x="3208" y="194"/>
                  </a:lnTo>
                  <a:lnTo>
                    <a:pt x="2592" y="14"/>
                  </a:lnTo>
                  <a:lnTo>
                    <a:pt x="1990" y="0"/>
                  </a:lnTo>
                  <a:lnTo>
                    <a:pt x="1417" y="114"/>
                  </a:lnTo>
                  <a:lnTo>
                    <a:pt x="916" y="325"/>
                  </a:lnTo>
                  <a:lnTo>
                    <a:pt x="487" y="591"/>
                  </a:lnTo>
                  <a:lnTo>
                    <a:pt x="180" y="892"/>
                  </a:lnTo>
                  <a:lnTo>
                    <a:pt x="11" y="1182"/>
                  </a:lnTo>
                  <a:lnTo>
                    <a:pt x="0" y="144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5" name="Freeform 217"/>
            <p:cNvSpPr>
              <a:spLocks/>
            </p:cNvSpPr>
            <p:nvPr/>
          </p:nvSpPr>
          <p:spPr bwMode="auto">
            <a:xfrm>
              <a:off x="1897" y="1547"/>
              <a:ext cx="530" cy="231"/>
            </a:xfrm>
            <a:custGeom>
              <a:avLst/>
              <a:gdLst>
                <a:gd name="T0" fmla="*/ 0 w 3180"/>
                <a:gd name="T1" fmla="*/ 231 h 1389"/>
                <a:gd name="T2" fmla="*/ 36 w 3180"/>
                <a:gd name="T3" fmla="*/ 193 h 1389"/>
                <a:gd name="T4" fmla="*/ 84 w 3180"/>
                <a:gd name="T5" fmla="*/ 158 h 1389"/>
                <a:gd name="T6" fmla="*/ 141 w 3180"/>
                <a:gd name="T7" fmla="*/ 125 h 1389"/>
                <a:gd name="T8" fmla="*/ 205 w 3180"/>
                <a:gd name="T9" fmla="*/ 98 h 1389"/>
                <a:gd name="T10" fmla="*/ 272 w 3180"/>
                <a:gd name="T11" fmla="*/ 74 h 1389"/>
                <a:gd name="T12" fmla="*/ 341 w 3180"/>
                <a:gd name="T13" fmla="*/ 56 h 1389"/>
                <a:gd name="T14" fmla="*/ 408 w 3180"/>
                <a:gd name="T15" fmla="*/ 44 h 1389"/>
                <a:gd name="T16" fmla="*/ 471 w 3180"/>
                <a:gd name="T17" fmla="*/ 38 h 1389"/>
                <a:gd name="T18" fmla="*/ 477 w 3180"/>
                <a:gd name="T19" fmla="*/ 37 h 1389"/>
                <a:gd name="T20" fmla="*/ 485 w 3180"/>
                <a:gd name="T21" fmla="*/ 36 h 1389"/>
                <a:gd name="T22" fmla="*/ 493 w 3180"/>
                <a:gd name="T23" fmla="*/ 35 h 1389"/>
                <a:gd name="T24" fmla="*/ 500 w 3180"/>
                <a:gd name="T25" fmla="*/ 35 h 1389"/>
                <a:gd name="T26" fmla="*/ 507 w 3180"/>
                <a:gd name="T27" fmla="*/ 33 h 1389"/>
                <a:gd name="T28" fmla="*/ 515 w 3180"/>
                <a:gd name="T29" fmla="*/ 32 h 1389"/>
                <a:gd name="T30" fmla="*/ 522 w 3180"/>
                <a:gd name="T31" fmla="*/ 31 h 1389"/>
                <a:gd name="T32" fmla="*/ 530 w 3180"/>
                <a:gd name="T33" fmla="*/ 31 h 1389"/>
                <a:gd name="T34" fmla="*/ 429 w 3180"/>
                <a:gd name="T35" fmla="*/ 2 h 1389"/>
                <a:gd name="T36" fmla="*/ 330 w 3180"/>
                <a:gd name="T37" fmla="*/ 0 h 1389"/>
                <a:gd name="T38" fmla="*/ 236 w 3180"/>
                <a:gd name="T39" fmla="*/ 18 h 1389"/>
                <a:gd name="T40" fmla="*/ 151 w 3180"/>
                <a:gd name="T41" fmla="*/ 52 h 1389"/>
                <a:gd name="T42" fmla="*/ 81 w 3180"/>
                <a:gd name="T43" fmla="*/ 95 h 1389"/>
                <a:gd name="T44" fmla="*/ 30 w 3180"/>
                <a:gd name="T45" fmla="*/ 143 h 1389"/>
                <a:gd name="T46" fmla="*/ 2 w 3180"/>
                <a:gd name="T47" fmla="*/ 189 h 1389"/>
                <a:gd name="T48" fmla="*/ 0 w 3180"/>
                <a:gd name="T49" fmla="*/ 231 h 13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80" h="1389">
                  <a:moveTo>
                    <a:pt x="0" y="1389"/>
                  </a:moveTo>
                  <a:lnTo>
                    <a:pt x="217" y="1158"/>
                  </a:lnTo>
                  <a:lnTo>
                    <a:pt x="504" y="948"/>
                  </a:lnTo>
                  <a:lnTo>
                    <a:pt x="847" y="754"/>
                  </a:lnTo>
                  <a:lnTo>
                    <a:pt x="1227" y="588"/>
                  </a:lnTo>
                  <a:lnTo>
                    <a:pt x="1634" y="443"/>
                  </a:lnTo>
                  <a:lnTo>
                    <a:pt x="2045" y="335"/>
                  </a:lnTo>
                  <a:lnTo>
                    <a:pt x="2446" y="263"/>
                  </a:lnTo>
                  <a:lnTo>
                    <a:pt x="2823" y="231"/>
                  </a:lnTo>
                  <a:lnTo>
                    <a:pt x="2864" y="225"/>
                  </a:lnTo>
                  <a:lnTo>
                    <a:pt x="2910" y="219"/>
                  </a:lnTo>
                  <a:lnTo>
                    <a:pt x="2955" y="211"/>
                  </a:lnTo>
                  <a:lnTo>
                    <a:pt x="2999" y="208"/>
                  </a:lnTo>
                  <a:lnTo>
                    <a:pt x="3041" y="197"/>
                  </a:lnTo>
                  <a:lnTo>
                    <a:pt x="3089" y="194"/>
                  </a:lnTo>
                  <a:lnTo>
                    <a:pt x="3131" y="187"/>
                  </a:lnTo>
                  <a:lnTo>
                    <a:pt x="3180" y="184"/>
                  </a:lnTo>
                  <a:lnTo>
                    <a:pt x="2575" y="14"/>
                  </a:lnTo>
                  <a:lnTo>
                    <a:pt x="1980" y="0"/>
                  </a:lnTo>
                  <a:lnTo>
                    <a:pt x="1414" y="107"/>
                  </a:lnTo>
                  <a:lnTo>
                    <a:pt x="908" y="315"/>
                  </a:lnTo>
                  <a:lnTo>
                    <a:pt x="487" y="571"/>
                  </a:lnTo>
                  <a:lnTo>
                    <a:pt x="179" y="858"/>
                  </a:lnTo>
                  <a:lnTo>
                    <a:pt x="10" y="1138"/>
                  </a:lnTo>
                  <a:lnTo>
                    <a:pt x="0" y="138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6" name="Freeform 218"/>
            <p:cNvSpPr>
              <a:spLocks/>
            </p:cNvSpPr>
            <p:nvPr/>
          </p:nvSpPr>
          <p:spPr bwMode="auto">
            <a:xfrm>
              <a:off x="1902" y="1549"/>
              <a:ext cx="525" cy="220"/>
            </a:xfrm>
            <a:custGeom>
              <a:avLst/>
              <a:gdLst>
                <a:gd name="T0" fmla="*/ 0 w 3149"/>
                <a:gd name="T1" fmla="*/ 220 h 1323"/>
                <a:gd name="T2" fmla="*/ 36 w 3149"/>
                <a:gd name="T3" fmla="*/ 181 h 1323"/>
                <a:gd name="T4" fmla="*/ 84 w 3149"/>
                <a:gd name="T5" fmla="*/ 145 h 1323"/>
                <a:gd name="T6" fmla="*/ 141 w 3149"/>
                <a:gd name="T7" fmla="*/ 112 h 1323"/>
                <a:gd name="T8" fmla="*/ 204 w 3149"/>
                <a:gd name="T9" fmla="*/ 84 h 1323"/>
                <a:gd name="T10" fmla="*/ 271 w 3149"/>
                <a:gd name="T11" fmla="*/ 61 h 1323"/>
                <a:gd name="T12" fmla="*/ 338 w 3149"/>
                <a:gd name="T13" fmla="*/ 45 h 1323"/>
                <a:gd name="T14" fmla="*/ 403 w 3149"/>
                <a:gd name="T15" fmla="*/ 35 h 1323"/>
                <a:gd name="T16" fmla="*/ 465 w 3149"/>
                <a:gd name="T17" fmla="*/ 34 h 1323"/>
                <a:gd name="T18" fmla="*/ 472 w 3149"/>
                <a:gd name="T19" fmla="*/ 33 h 1323"/>
                <a:gd name="T20" fmla="*/ 479 w 3149"/>
                <a:gd name="T21" fmla="*/ 32 h 1323"/>
                <a:gd name="T22" fmla="*/ 487 w 3149"/>
                <a:gd name="T23" fmla="*/ 31 h 1323"/>
                <a:gd name="T24" fmla="*/ 495 w 3149"/>
                <a:gd name="T25" fmla="*/ 31 h 1323"/>
                <a:gd name="T26" fmla="*/ 502 w 3149"/>
                <a:gd name="T27" fmla="*/ 30 h 1323"/>
                <a:gd name="T28" fmla="*/ 509 w 3149"/>
                <a:gd name="T29" fmla="*/ 29 h 1323"/>
                <a:gd name="T30" fmla="*/ 517 w 3149"/>
                <a:gd name="T31" fmla="*/ 28 h 1323"/>
                <a:gd name="T32" fmla="*/ 525 w 3149"/>
                <a:gd name="T33" fmla="*/ 28 h 1323"/>
                <a:gd name="T34" fmla="*/ 426 w 3149"/>
                <a:gd name="T35" fmla="*/ 1 h 1323"/>
                <a:gd name="T36" fmla="*/ 328 w 3149"/>
                <a:gd name="T37" fmla="*/ 0 h 1323"/>
                <a:gd name="T38" fmla="*/ 235 w 3149"/>
                <a:gd name="T39" fmla="*/ 17 h 1323"/>
                <a:gd name="T40" fmla="*/ 152 w 3149"/>
                <a:gd name="T41" fmla="*/ 50 h 1323"/>
                <a:gd name="T42" fmla="*/ 82 w 3149"/>
                <a:gd name="T43" fmla="*/ 91 h 1323"/>
                <a:gd name="T44" fmla="*/ 31 w 3149"/>
                <a:gd name="T45" fmla="*/ 138 h 1323"/>
                <a:gd name="T46" fmla="*/ 2 w 3149"/>
                <a:gd name="T47" fmla="*/ 182 h 1323"/>
                <a:gd name="T48" fmla="*/ 0 w 3149"/>
                <a:gd name="T49" fmla="*/ 220 h 13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49" h="1323">
                  <a:moveTo>
                    <a:pt x="0" y="1323"/>
                  </a:moveTo>
                  <a:lnTo>
                    <a:pt x="217" y="1086"/>
                  </a:lnTo>
                  <a:lnTo>
                    <a:pt x="505" y="871"/>
                  </a:lnTo>
                  <a:lnTo>
                    <a:pt x="843" y="674"/>
                  </a:lnTo>
                  <a:lnTo>
                    <a:pt x="1223" y="508"/>
                  </a:lnTo>
                  <a:lnTo>
                    <a:pt x="1625" y="367"/>
                  </a:lnTo>
                  <a:lnTo>
                    <a:pt x="2029" y="269"/>
                  </a:lnTo>
                  <a:lnTo>
                    <a:pt x="2419" y="211"/>
                  </a:lnTo>
                  <a:lnTo>
                    <a:pt x="2789" y="205"/>
                  </a:lnTo>
                  <a:lnTo>
                    <a:pt x="2830" y="197"/>
                  </a:lnTo>
                  <a:lnTo>
                    <a:pt x="2875" y="194"/>
                  </a:lnTo>
                  <a:lnTo>
                    <a:pt x="2920" y="187"/>
                  </a:lnTo>
                  <a:lnTo>
                    <a:pt x="2968" y="187"/>
                  </a:lnTo>
                  <a:lnTo>
                    <a:pt x="3010" y="180"/>
                  </a:lnTo>
                  <a:lnTo>
                    <a:pt x="3055" y="173"/>
                  </a:lnTo>
                  <a:lnTo>
                    <a:pt x="3100" y="170"/>
                  </a:lnTo>
                  <a:lnTo>
                    <a:pt x="3149" y="170"/>
                  </a:lnTo>
                  <a:lnTo>
                    <a:pt x="2553" y="7"/>
                  </a:lnTo>
                  <a:lnTo>
                    <a:pt x="1970" y="0"/>
                  </a:lnTo>
                  <a:lnTo>
                    <a:pt x="1410" y="101"/>
                  </a:lnTo>
                  <a:lnTo>
                    <a:pt x="912" y="301"/>
                  </a:lnTo>
                  <a:lnTo>
                    <a:pt x="491" y="546"/>
                  </a:lnTo>
                  <a:lnTo>
                    <a:pt x="186" y="827"/>
                  </a:lnTo>
                  <a:lnTo>
                    <a:pt x="10" y="1092"/>
                  </a:lnTo>
                  <a:lnTo>
                    <a:pt x="0" y="132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7" name="Freeform 219"/>
            <p:cNvSpPr>
              <a:spLocks/>
            </p:cNvSpPr>
            <p:nvPr/>
          </p:nvSpPr>
          <p:spPr bwMode="auto">
            <a:xfrm>
              <a:off x="1906" y="1551"/>
              <a:ext cx="521" cy="210"/>
            </a:xfrm>
            <a:custGeom>
              <a:avLst/>
              <a:gdLst>
                <a:gd name="T0" fmla="*/ 0 w 3125"/>
                <a:gd name="T1" fmla="*/ 210 h 1266"/>
                <a:gd name="T2" fmla="*/ 36 w 3125"/>
                <a:gd name="T3" fmla="*/ 169 h 1266"/>
                <a:gd name="T4" fmla="*/ 85 w 3125"/>
                <a:gd name="T5" fmla="*/ 133 h 1266"/>
                <a:gd name="T6" fmla="*/ 142 w 3125"/>
                <a:gd name="T7" fmla="*/ 99 h 1266"/>
                <a:gd name="T8" fmla="*/ 205 w 3125"/>
                <a:gd name="T9" fmla="*/ 71 h 1266"/>
                <a:gd name="T10" fmla="*/ 271 w 3125"/>
                <a:gd name="T11" fmla="*/ 49 h 1266"/>
                <a:gd name="T12" fmla="*/ 337 w 3125"/>
                <a:gd name="T13" fmla="*/ 34 h 1266"/>
                <a:gd name="T14" fmla="*/ 401 w 3125"/>
                <a:gd name="T15" fmla="*/ 27 h 1266"/>
                <a:gd name="T16" fmla="*/ 460 w 3125"/>
                <a:gd name="T17" fmla="*/ 31 h 1266"/>
                <a:gd name="T18" fmla="*/ 467 w 3125"/>
                <a:gd name="T19" fmla="*/ 29 h 1266"/>
                <a:gd name="T20" fmla="*/ 475 w 3125"/>
                <a:gd name="T21" fmla="*/ 29 h 1266"/>
                <a:gd name="T22" fmla="*/ 482 w 3125"/>
                <a:gd name="T23" fmla="*/ 28 h 1266"/>
                <a:gd name="T24" fmla="*/ 490 w 3125"/>
                <a:gd name="T25" fmla="*/ 28 h 1266"/>
                <a:gd name="T26" fmla="*/ 498 w 3125"/>
                <a:gd name="T27" fmla="*/ 27 h 1266"/>
                <a:gd name="T28" fmla="*/ 505 w 3125"/>
                <a:gd name="T29" fmla="*/ 27 h 1266"/>
                <a:gd name="T30" fmla="*/ 513 w 3125"/>
                <a:gd name="T31" fmla="*/ 27 h 1266"/>
                <a:gd name="T32" fmla="*/ 521 w 3125"/>
                <a:gd name="T33" fmla="*/ 27 h 1266"/>
                <a:gd name="T34" fmla="*/ 423 w 3125"/>
                <a:gd name="T35" fmla="*/ 1 h 1266"/>
                <a:gd name="T36" fmla="*/ 327 w 3125"/>
                <a:gd name="T37" fmla="*/ 0 h 1266"/>
                <a:gd name="T38" fmla="*/ 234 w 3125"/>
                <a:gd name="T39" fmla="*/ 17 h 1266"/>
                <a:gd name="T40" fmla="*/ 152 w 3125"/>
                <a:gd name="T41" fmla="*/ 48 h 1266"/>
                <a:gd name="T42" fmla="*/ 83 w 3125"/>
                <a:gd name="T43" fmla="*/ 87 h 1266"/>
                <a:gd name="T44" fmla="*/ 31 w 3125"/>
                <a:gd name="T45" fmla="*/ 131 h 1266"/>
                <a:gd name="T46" fmla="*/ 1 w 3125"/>
                <a:gd name="T47" fmla="*/ 173 h 1266"/>
                <a:gd name="T48" fmla="*/ 0 w 3125"/>
                <a:gd name="T49" fmla="*/ 210 h 12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25" h="1266">
                  <a:moveTo>
                    <a:pt x="0" y="1266"/>
                  </a:moveTo>
                  <a:lnTo>
                    <a:pt x="214" y="1020"/>
                  </a:lnTo>
                  <a:lnTo>
                    <a:pt x="508" y="799"/>
                  </a:lnTo>
                  <a:lnTo>
                    <a:pt x="850" y="595"/>
                  </a:lnTo>
                  <a:lnTo>
                    <a:pt x="1230" y="429"/>
                  </a:lnTo>
                  <a:lnTo>
                    <a:pt x="1624" y="294"/>
                  </a:lnTo>
                  <a:lnTo>
                    <a:pt x="2022" y="204"/>
                  </a:lnTo>
                  <a:lnTo>
                    <a:pt x="2405" y="163"/>
                  </a:lnTo>
                  <a:lnTo>
                    <a:pt x="2762" y="184"/>
                  </a:lnTo>
                  <a:lnTo>
                    <a:pt x="2803" y="177"/>
                  </a:lnTo>
                  <a:lnTo>
                    <a:pt x="2851" y="173"/>
                  </a:lnTo>
                  <a:lnTo>
                    <a:pt x="2892" y="170"/>
                  </a:lnTo>
                  <a:lnTo>
                    <a:pt x="2941" y="170"/>
                  </a:lnTo>
                  <a:lnTo>
                    <a:pt x="2986" y="163"/>
                  </a:lnTo>
                  <a:lnTo>
                    <a:pt x="3031" y="160"/>
                  </a:lnTo>
                  <a:lnTo>
                    <a:pt x="3076" y="160"/>
                  </a:lnTo>
                  <a:lnTo>
                    <a:pt x="3125" y="160"/>
                  </a:lnTo>
                  <a:lnTo>
                    <a:pt x="2540" y="8"/>
                  </a:lnTo>
                  <a:lnTo>
                    <a:pt x="1959" y="0"/>
                  </a:lnTo>
                  <a:lnTo>
                    <a:pt x="1406" y="101"/>
                  </a:lnTo>
                  <a:lnTo>
                    <a:pt x="913" y="291"/>
                  </a:lnTo>
                  <a:lnTo>
                    <a:pt x="495" y="523"/>
                  </a:lnTo>
                  <a:lnTo>
                    <a:pt x="184" y="789"/>
                  </a:lnTo>
                  <a:lnTo>
                    <a:pt x="6" y="1041"/>
                  </a:lnTo>
                  <a:lnTo>
                    <a:pt x="0" y="126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8" name="Freeform 220"/>
            <p:cNvSpPr>
              <a:spLocks/>
            </p:cNvSpPr>
            <p:nvPr/>
          </p:nvSpPr>
          <p:spPr bwMode="auto">
            <a:xfrm>
              <a:off x="2117" y="1580"/>
              <a:ext cx="331" cy="444"/>
            </a:xfrm>
            <a:custGeom>
              <a:avLst/>
              <a:gdLst>
                <a:gd name="T0" fmla="*/ 36 w 1984"/>
                <a:gd name="T1" fmla="*/ 444 h 2665"/>
                <a:gd name="T2" fmla="*/ 42 w 1984"/>
                <a:gd name="T3" fmla="*/ 400 h 2665"/>
                <a:gd name="T4" fmla="*/ 59 w 1984"/>
                <a:gd name="T5" fmla="*/ 351 h 2665"/>
                <a:gd name="T6" fmla="*/ 86 w 1984"/>
                <a:gd name="T7" fmla="*/ 298 h 2665"/>
                <a:gd name="T8" fmla="*/ 122 w 1984"/>
                <a:gd name="T9" fmla="*/ 245 h 2665"/>
                <a:gd name="T10" fmla="*/ 160 w 1984"/>
                <a:gd name="T11" fmla="*/ 189 h 2665"/>
                <a:gd name="T12" fmla="*/ 204 w 1984"/>
                <a:gd name="T13" fmla="*/ 137 h 2665"/>
                <a:gd name="T14" fmla="*/ 248 w 1984"/>
                <a:gd name="T15" fmla="*/ 86 h 2665"/>
                <a:gd name="T16" fmla="*/ 293 w 1984"/>
                <a:gd name="T17" fmla="*/ 40 h 2665"/>
                <a:gd name="T18" fmla="*/ 297 w 1984"/>
                <a:gd name="T19" fmla="*/ 35 h 2665"/>
                <a:gd name="T20" fmla="*/ 302 w 1984"/>
                <a:gd name="T21" fmla="*/ 30 h 2665"/>
                <a:gd name="T22" fmla="*/ 307 w 1984"/>
                <a:gd name="T23" fmla="*/ 25 h 2665"/>
                <a:gd name="T24" fmla="*/ 312 w 1984"/>
                <a:gd name="T25" fmla="*/ 20 h 2665"/>
                <a:gd name="T26" fmla="*/ 317 w 1984"/>
                <a:gd name="T27" fmla="*/ 15 h 2665"/>
                <a:gd name="T28" fmla="*/ 321 w 1984"/>
                <a:gd name="T29" fmla="*/ 10 h 2665"/>
                <a:gd name="T30" fmla="*/ 326 w 1984"/>
                <a:gd name="T31" fmla="*/ 4 h 2665"/>
                <a:gd name="T32" fmla="*/ 331 w 1984"/>
                <a:gd name="T33" fmla="*/ 0 h 2665"/>
                <a:gd name="T34" fmla="*/ 229 w 1984"/>
                <a:gd name="T35" fmla="*/ 35 h 2665"/>
                <a:gd name="T36" fmla="*/ 145 w 1984"/>
                <a:gd name="T37" fmla="*/ 87 h 2665"/>
                <a:gd name="T38" fmla="*/ 81 w 1984"/>
                <a:gd name="T39" fmla="*/ 153 h 2665"/>
                <a:gd name="T40" fmla="*/ 36 w 1984"/>
                <a:gd name="T41" fmla="*/ 225 h 2665"/>
                <a:gd name="T42" fmla="*/ 9 w 1984"/>
                <a:gd name="T43" fmla="*/ 295 h 2665"/>
                <a:gd name="T44" fmla="*/ 0 w 1984"/>
                <a:gd name="T45" fmla="*/ 360 h 2665"/>
                <a:gd name="T46" fmla="*/ 9 w 1984"/>
                <a:gd name="T47" fmla="*/ 412 h 2665"/>
                <a:gd name="T48" fmla="*/ 36 w 1984"/>
                <a:gd name="T49" fmla="*/ 444 h 26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4" h="2665">
                  <a:moveTo>
                    <a:pt x="215" y="2665"/>
                  </a:moveTo>
                  <a:lnTo>
                    <a:pt x="253" y="2398"/>
                  </a:lnTo>
                  <a:lnTo>
                    <a:pt x="356" y="2104"/>
                  </a:lnTo>
                  <a:lnTo>
                    <a:pt x="515" y="1790"/>
                  </a:lnTo>
                  <a:lnTo>
                    <a:pt x="730" y="1472"/>
                  </a:lnTo>
                  <a:lnTo>
                    <a:pt x="961" y="1136"/>
                  </a:lnTo>
                  <a:lnTo>
                    <a:pt x="1224" y="822"/>
                  </a:lnTo>
                  <a:lnTo>
                    <a:pt x="1489" y="519"/>
                  </a:lnTo>
                  <a:lnTo>
                    <a:pt x="1759" y="242"/>
                  </a:lnTo>
                  <a:lnTo>
                    <a:pt x="1783" y="211"/>
                  </a:lnTo>
                  <a:lnTo>
                    <a:pt x="1811" y="180"/>
                  </a:lnTo>
                  <a:lnTo>
                    <a:pt x="1839" y="148"/>
                  </a:lnTo>
                  <a:lnTo>
                    <a:pt x="1869" y="121"/>
                  </a:lnTo>
                  <a:lnTo>
                    <a:pt x="1898" y="90"/>
                  </a:lnTo>
                  <a:lnTo>
                    <a:pt x="1926" y="59"/>
                  </a:lnTo>
                  <a:lnTo>
                    <a:pt x="1953" y="27"/>
                  </a:lnTo>
                  <a:lnTo>
                    <a:pt x="1984" y="0"/>
                  </a:lnTo>
                  <a:lnTo>
                    <a:pt x="1373" y="208"/>
                  </a:lnTo>
                  <a:lnTo>
                    <a:pt x="872" y="525"/>
                  </a:lnTo>
                  <a:lnTo>
                    <a:pt x="484" y="919"/>
                  </a:lnTo>
                  <a:lnTo>
                    <a:pt x="215" y="1351"/>
                  </a:lnTo>
                  <a:lnTo>
                    <a:pt x="52" y="1773"/>
                  </a:lnTo>
                  <a:lnTo>
                    <a:pt x="0" y="2160"/>
                  </a:lnTo>
                  <a:lnTo>
                    <a:pt x="52" y="2471"/>
                  </a:lnTo>
                  <a:lnTo>
                    <a:pt x="215" y="266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59" name="Freeform 221"/>
            <p:cNvSpPr>
              <a:spLocks/>
            </p:cNvSpPr>
            <p:nvPr/>
          </p:nvSpPr>
          <p:spPr bwMode="auto">
            <a:xfrm>
              <a:off x="2119" y="1580"/>
              <a:ext cx="329" cy="435"/>
            </a:xfrm>
            <a:custGeom>
              <a:avLst/>
              <a:gdLst>
                <a:gd name="T0" fmla="*/ 33 w 1976"/>
                <a:gd name="T1" fmla="*/ 435 h 2613"/>
                <a:gd name="T2" fmla="*/ 38 w 1976"/>
                <a:gd name="T3" fmla="*/ 390 h 2613"/>
                <a:gd name="T4" fmla="*/ 56 w 1976"/>
                <a:gd name="T5" fmla="*/ 340 h 2613"/>
                <a:gd name="T6" fmla="*/ 82 w 1976"/>
                <a:gd name="T7" fmla="*/ 287 h 2613"/>
                <a:gd name="T8" fmla="*/ 116 w 1976"/>
                <a:gd name="T9" fmla="*/ 234 h 2613"/>
                <a:gd name="T10" fmla="*/ 154 w 1976"/>
                <a:gd name="T11" fmla="*/ 180 h 2613"/>
                <a:gd name="T12" fmla="*/ 198 w 1976"/>
                <a:gd name="T13" fmla="*/ 129 h 2613"/>
                <a:gd name="T14" fmla="*/ 243 w 1976"/>
                <a:gd name="T15" fmla="*/ 81 h 2613"/>
                <a:gd name="T16" fmla="*/ 289 w 1976"/>
                <a:gd name="T17" fmla="*/ 40 h 2613"/>
                <a:gd name="T18" fmla="*/ 294 w 1976"/>
                <a:gd name="T19" fmla="*/ 35 h 2613"/>
                <a:gd name="T20" fmla="*/ 299 w 1976"/>
                <a:gd name="T21" fmla="*/ 29 h 2613"/>
                <a:gd name="T22" fmla="*/ 303 w 1976"/>
                <a:gd name="T23" fmla="*/ 24 h 2613"/>
                <a:gd name="T24" fmla="*/ 309 w 1976"/>
                <a:gd name="T25" fmla="*/ 19 h 2613"/>
                <a:gd name="T26" fmla="*/ 313 w 1976"/>
                <a:gd name="T27" fmla="*/ 14 h 2613"/>
                <a:gd name="T28" fmla="*/ 318 w 1976"/>
                <a:gd name="T29" fmla="*/ 10 h 2613"/>
                <a:gd name="T30" fmla="*/ 324 w 1976"/>
                <a:gd name="T31" fmla="*/ 4 h 2613"/>
                <a:gd name="T32" fmla="*/ 329 w 1976"/>
                <a:gd name="T33" fmla="*/ 0 h 2613"/>
                <a:gd name="T34" fmla="*/ 229 w 1976"/>
                <a:gd name="T35" fmla="*/ 35 h 2613"/>
                <a:gd name="T36" fmla="*/ 148 w 1976"/>
                <a:gd name="T37" fmla="*/ 87 h 2613"/>
                <a:gd name="T38" fmla="*/ 84 w 1976"/>
                <a:gd name="T39" fmla="*/ 152 h 2613"/>
                <a:gd name="T40" fmla="*/ 39 w 1976"/>
                <a:gd name="T41" fmla="*/ 223 h 2613"/>
                <a:gd name="T42" fmla="*/ 11 w 1976"/>
                <a:gd name="T43" fmla="*/ 291 h 2613"/>
                <a:gd name="T44" fmla="*/ 0 w 1976"/>
                <a:gd name="T45" fmla="*/ 354 h 2613"/>
                <a:gd name="T46" fmla="*/ 7 w 1976"/>
                <a:gd name="T47" fmla="*/ 404 h 2613"/>
                <a:gd name="T48" fmla="*/ 33 w 1976"/>
                <a:gd name="T49" fmla="*/ 435 h 26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76" h="2613">
                  <a:moveTo>
                    <a:pt x="199" y="2613"/>
                  </a:moveTo>
                  <a:lnTo>
                    <a:pt x="231" y="2340"/>
                  </a:lnTo>
                  <a:lnTo>
                    <a:pt x="334" y="2043"/>
                  </a:lnTo>
                  <a:lnTo>
                    <a:pt x="490" y="1724"/>
                  </a:lnTo>
                  <a:lnTo>
                    <a:pt x="697" y="1403"/>
                  </a:lnTo>
                  <a:lnTo>
                    <a:pt x="925" y="1081"/>
                  </a:lnTo>
                  <a:lnTo>
                    <a:pt x="1189" y="774"/>
                  </a:lnTo>
                  <a:lnTo>
                    <a:pt x="1461" y="487"/>
                  </a:lnTo>
                  <a:lnTo>
                    <a:pt x="1737" y="238"/>
                  </a:lnTo>
                  <a:lnTo>
                    <a:pt x="1765" y="208"/>
                  </a:lnTo>
                  <a:lnTo>
                    <a:pt x="1797" y="176"/>
                  </a:lnTo>
                  <a:lnTo>
                    <a:pt x="1820" y="145"/>
                  </a:lnTo>
                  <a:lnTo>
                    <a:pt x="1855" y="117"/>
                  </a:lnTo>
                  <a:lnTo>
                    <a:pt x="1879" y="87"/>
                  </a:lnTo>
                  <a:lnTo>
                    <a:pt x="1910" y="59"/>
                  </a:lnTo>
                  <a:lnTo>
                    <a:pt x="1945" y="27"/>
                  </a:lnTo>
                  <a:lnTo>
                    <a:pt x="1976" y="0"/>
                  </a:lnTo>
                  <a:lnTo>
                    <a:pt x="1378" y="208"/>
                  </a:lnTo>
                  <a:lnTo>
                    <a:pt x="891" y="525"/>
                  </a:lnTo>
                  <a:lnTo>
                    <a:pt x="507" y="912"/>
                  </a:lnTo>
                  <a:lnTo>
                    <a:pt x="234" y="1337"/>
                  </a:lnTo>
                  <a:lnTo>
                    <a:pt x="65" y="1749"/>
                  </a:lnTo>
                  <a:lnTo>
                    <a:pt x="0" y="2129"/>
                  </a:lnTo>
                  <a:lnTo>
                    <a:pt x="44" y="2426"/>
                  </a:lnTo>
                  <a:lnTo>
                    <a:pt x="199" y="261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0" name="Freeform 222"/>
            <p:cNvSpPr>
              <a:spLocks/>
            </p:cNvSpPr>
            <p:nvPr/>
          </p:nvSpPr>
          <p:spPr bwMode="auto">
            <a:xfrm>
              <a:off x="2120" y="1580"/>
              <a:ext cx="328" cy="427"/>
            </a:xfrm>
            <a:custGeom>
              <a:avLst/>
              <a:gdLst>
                <a:gd name="T0" fmla="*/ 31 w 1967"/>
                <a:gd name="T1" fmla="*/ 427 h 2564"/>
                <a:gd name="T2" fmla="*/ 35 w 1967"/>
                <a:gd name="T3" fmla="*/ 380 h 2564"/>
                <a:gd name="T4" fmla="*/ 52 w 1967"/>
                <a:gd name="T5" fmla="*/ 330 h 2564"/>
                <a:gd name="T6" fmla="*/ 77 w 1967"/>
                <a:gd name="T7" fmla="*/ 277 h 2564"/>
                <a:gd name="T8" fmla="*/ 111 w 1967"/>
                <a:gd name="T9" fmla="*/ 224 h 2564"/>
                <a:gd name="T10" fmla="*/ 150 w 1967"/>
                <a:gd name="T11" fmla="*/ 171 h 2564"/>
                <a:gd name="T12" fmla="*/ 194 w 1967"/>
                <a:gd name="T13" fmla="*/ 121 h 2564"/>
                <a:gd name="T14" fmla="*/ 240 w 1967"/>
                <a:gd name="T15" fmla="*/ 76 h 2564"/>
                <a:gd name="T16" fmla="*/ 287 w 1967"/>
                <a:gd name="T17" fmla="*/ 38 h 2564"/>
                <a:gd name="T18" fmla="*/ 291 w 1967"/>
                <a:gd name="T19" fmla="*/ 33 h 2564"/>
                <a:gd name="T20" fmla="*/ 296 w 1967"/>
                <a:gd name="T21" fmla="*/ 29 h 2564"/>
                <a:gd name="T22" fmla="*/ 301 w 1967"/>
                <a:gd name="T23" fmla="*/ 24 h 2564"/>
                <a:gd name="T24" fmla="*/ 307 w 1967"/>
                <a:gd name="T25" fmla="*/ 19 h 2564"/>
                <a:gd name="T26" fmla="*/ 311 w 1967"/>
                <a:gd name="T27" fmla="*/ 14 h 2564"/>
                <a:gd name="T28" fmla="*/ 316 w 1967"/>
                <a:gd name="T29" fmla="*/ 9 h 2564"/>
                <a:gd name="T30" fmla="*/ 322 w 1967"/>
                <a:gd name="T31" fmla="*/ 4 h 2564"/>
                <a:gd name="T32" fmla="*/ 328 w 1967"/>
                <a:gd name="T33" fmla="*/ 0 h 2564"/>
                <a:gd name="T34" fmla="*/ 231 w 1967"/>
                <a:gd name="T35" fmla="*/ 35 h 2564"/>
                <a:gd name="T36" fmla="*/ 150 w 1967"/>
                <a:gd name="T37" fmla="*/ 87 h 2564"/>
                <a:gd name="T38" fmla="*/ 87 w 1967"/>
                <a:gd name="T39" fmla="*/ 151 h 2564"/>
                <a:gd name="T40" fmla="*/ 40 w 1967"/>
                <a:gd name="T41" fmla="*/ 220 h 2564"/>
                <a:gd name="T42" fmla="*/ 12 w 1967"/>
                <a:gd name="T43" fmla="*/ 288 h 2564"/>
                <a:gd name="T44" fmla="*/ 0 w 1967"/>
                <a:gd name="T45" fmla="*/ 349 h 2564"/>
                <a:gd name="T46" fmla="*/ 6 w 1967"/>
                <a:gd name="T47" fmla="*/ 397 h 2564"/>
                <a:gd name="T48" fmla="*/ 31 w 1967"/>
                <a:gd name="T49" fmla="*/ 427 h 25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67" h="2564">
                  <a:moveTo>
                    <a:pt x="184" y="2564"/>
                  </a:moveTo>
                  <a:lnTo>
                    <a:pt x="212" y="2284"/>
                  </a:lnTo>
                  <a:lnTo>
                    <a:pt x="311" y="1983"/>
                  </a:lnTo>
                  <a:lnTo>
                    <a:pt x="464" y="1666"/>
                  </a:lnTo>
                  <a:lnTo>
                    <a:pt x="668" y="1344"/>
                  </a:lnTo>
                  <a:lnTo>
                    <a:pt x="899" y="1026"/>
                  </a:lnTo>
                  <a:lnTo>
                    <a:pt x="1166" y="726"/>
                  </a:lnTo>
                  <a:lnTo>
                    <a:pt x="1438" y="456"/>
                  </a:lnTo>
                  <a:lnTo>
                    <a:pt x="1719" y="231"/>
                  </a:lnTo>
                  <a:lnTo>
                    <a:pt x="1746" y="197"/>
                  </a:lnTo>
                  <a:lnTo>
                    <a:pt x="1777" y="173"/>
                  </a:lnTo>
                  <a:lnTo>
                    <a:pt x="1808" y="142"/>
                  </a:lnTo>
                  <a:lnTo>
                    <a:pt x="1840" y="114"/>
                  </a:lnTo>
                  <a:lnTo>
                    <a:pt x="1867" y="82"/>
                  </a:lnTo>
                  <a:lnTo>
                    <a:pt x="1898" y="55"/>
                  </a:lnTo>
                  <a:lnTo>
                    <a:pt x="1929" y="27"/>
                  </a:lnTo>
                  <a:lnTo>
                    <a:pt x="1967" y="0"/>
                  </a:lnTo>
                  <a:lnTo>
                    <a:pt x="1383" y="208"/>
                  </a:lnTo>
                  <a:lnTo>
                    <a:pt x="899" y="522"/>
                  </a:lnTo>
                  <a:lnTo>
                    <a:pt x="523" y="905"/>
                  </a:lnTo>
                  <a:lnTo>
                    <a:pt x="242" y="1323"/>
                  </a:lnTo>
                  <a:lnTo>
                    <a:pt x="69" y="1728"/>
                  </a:lnTo>
                  <a:lnTo>
                    <a:pt x="0" y="2098"/>
                  </a:lnTo>
                  <a:lnTo>
                    <a:pt x="35" y="2385"/>
                  </a:lnTo>
                  <a:lnTo>
                    <a:pt x="184" y="256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1" name="Freeform 223"/>
            <p:cNvSpPr>
              <a:spLocks/>
            </p:cNvSpPr>
            <p:nvPr/>
          </p:nvSpPr>
          <p:spPr bwMode="auto">
            <a:xfrm>
              <a:off x="2122" y="1580"/>
              <a:ext cx="326" cy="420"/>
            </a:xfrm>
            <a:custGeom>
              <a:avLst/>
              <a:gdLst>
                <a:gd name="T0" fmla="*/ 27 w 1956"/>
                <a:gd name="T1" fmla="*/ 420 h 2519"/>
                <a:gd name="T2" fmla="*/ 31 w 1956"/>
                <a:gd name="T3" fmla="*/ 372 h 2519"/>
                <a:gd name="T4" fmla="*/ 47 w 1956"/>
                <a:gd name="T5" fmla="*/ 321 h 2519"/>
                <a:gd name="T6" fmla="*/ 73 w 1956"/>
                <a:gd name="T7" fmla="*/ 267 h 2519"/>
                <a:gd name="T8" fmla="*/ 106 w 1956"/>
                <a:gd name="T9" fmla="*/ 214 h 2519"/>
                <a:gd name="T10" fmla="*/ 145 w 1956"/>
                <a:gd name="T11" fmla="*/ 161 h 2519"/>
                <a:gd name="T12" fmla="*/ 189 w 1956"/>
                <a:gd name="T13" fmla="*/ 114 h 2519"/>
                <a:gd name="T14" fmla="*/ 234 w 1956"/>
                <a:gd name="T15" fmla="*/ 71 h 2519"/>
                <a:gd name="T16" fmla="*/ 282 w 1956"/>
                <a:gd name="T17" fmla="*/ 38 h 2519"/>
                <a:gd name="T18" fmla="*/ 288 w 1956"/>
                <a:gd name="T19" fmla="*/ 32 h 2519"/>
                <a:gd name="T20" fmla="*/ 293 w 1956"/>
                <a:gd name="T21" fmla="*/ 28 h 2519"/>
                <a:gd name="T22" fmla="*/ 298 w 1956"/>
                <a:gd name="T23" fmla="*/ 24 h 2519"/>
                <a:gd name="T24" fmla="*/ 304 w 1956"/>
                <a:gd name="T25" fmla="*/ 19 h 2519"/>
                <a:gd name="T26" fmla="*/ 309 w 1956"/>
                <a:gd name="T27" fmla="*/ 14 h 2519"/>
                <a:gd name="T28" fmla="*/ 315 w 1956"/>
                <a:gd name="T29" fmla="*/ 9 h 2519"/>
                <a:gd name="T30" fmla="*/ 320 w 1956"/>
                <a:gd name="T31" fmla="*/ 5 h 2519"/>
                <a:gd name="T32" fmla="*/ 326 w 1956"/>
                <a:gd name="T33" fmla="*/ 0 h 2519"/>
                <a:gd name="T34" fmla="*/ 230 w 1956"/>
                <a:gd name="T35" fmla="*/ 35 h 2519"/>
                <a:gd name="T36" fmla="*/ 152 w 1956"/>
                <a:gd name="T37" fmla="*/ 87 h 2519"/>
                <a:gd name="T38" fmla="*/ 89 w 1956"/>
                <a:gd name="T39" fmla="*/ 149 h 2519"/>
                <a:gd name="T40" fmla="*/ 43 w 1956"/>
                <a:gd name="T41" fmla="*/ 218 h 2519"/>
                <a:gd name="T42" fmla="*/ 12 w 1956"/>
                <a:gd name="T43" fmla="*/ 284 h 2519"/>
                <a:gd name="T44" fmla="*/ 0 w 1956"/>
                <a:gd name="T45" fmla="*/ 344 h 2519"/>
                <a:gd name="T46" fmla="*/ 4 w 1956"/>
                <a:gd name="T47" fmla="*/ 392 h 2519"/>
                <a:gd name="T48" fmla="*/ 27 w 1956"/>
                <a:gd name="T49" fmla="*/ 420 h 25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6" h="2519">
                  <a:moveTo>
                    <a:pt x="159" y="2519"/>
                  </a:moveTo>
                  <a:lnTo>
                    <a:pt x="187" y="2233"/>
                  </a:lnTo>
                  <a:lnTo>
                    <a:pt x="283" y="1925"/>
                  </a:lnTo>
                  <a:lnTo>
                    <a:pt x="435" y="1603"/>
                  </a:lnTo>
                  <a:lnTo>
                    <a:pt x="636" y="1282"/>
                  </a:lnTo>
                  <a:lnTo>
                    <a:pt x="867" y="968"/>
                  </a:lnTo>
                  <a:lnTo>
                    <a:pt x="1134" y="681"/>
                  </a:lnTo>
                  <a:lnTo>
                    <a:pt x="1406" y="428"/>
                  </a:lnTo>
                  <a:lnTo>
                    <a:pt x="1694" y="225"/>
                  </a:lnTo>
                  <a:lnTo>
                    <a:pt x="1725" y="194"/>
                  </a:lnTo>
                  <a:lnTo>
                    <a:pt x="1755" y="165"/>
                  </a:lnTo>
                  <a:lnTo>
                    <a:pt x="1790" y="142"/>
                  </a:lnTo>
                  <a:lnTo>
                    <a:pt x="1824" y="114"/>
                  </a:lnTo>
                  <a:lnTo>
                    <a:pt x="1856" y="82"/>
                  </a:lnTo>
                  <a:lnTo>
                    <a:pt x="1887" y="55"/>
                  </a:lnTo>
                  <a:lnTo>
                    <a:pt x="1918" y="27"/>
                  </a:lnTo>
                  <a:lnTo>
                    <a:pt x="1956" y="0"/>
                  </a:lnTo>
                  <a:lnTo>
                    <a:pt x="1382" y="208"/>
                  </a:lnTo>
                  <a:lnTo>
                    <a:pt x="913" y="522"/>
                  </a:lnTo>
                  <a:lnTo>
                    <a:pt x="532" y="894"/>
                  </a:lnTo>
                  <a:lnTo>
                    <a:pt x="256" y="1306"/>
                  </a:lnTo>
                  <a:lnTo>
                    <a:pt x="69" y="1703"/>
                  </a:lnTo>
                  <a:lnTo>
                    <a:pt x="0" y="2066"/>
                  </a:lnTo>
                  <a:lnTo>
                    <a:pt x="24" y="2350"/>
                  </a:lnTo>
                  <a:lnTo>
                    <a:pt x="159" y="251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2" name="Freeform 224"/>
            <p:cNvSpPr>
              <a:spLocks/>
            </p:cNvSpPr>
            <p:nvPr/>
          </p:nvSpPr>
          <p:spPr bwMode="auto">
            <a:xfrm>
              <a:off x="2123" y="1580"/>
              <a:ext cx="325" cy="412"/>
            </a:xfrm>
            <a:custGeom>
              <a:avLst/>
              <a:gdLst>
                <a:gd name="T0" fmla="*/ 24 w 1949"/>
                <a:gd name="T1" fmla="*/ 412 h 2471"/>
                <a:gd name="T2" fmla="*/ 28 w 1949"/>
                <a:gd name="T3" fmla="*/ 364 h 2471"/>
                <a:gd name="T4" fmla="*/ 43 w 1949"/>
                <a:gd name="T5" fmla="*/ 311 h 2471"/>
                <a:gd name="T6" fmla="*/ 68 w 1949"/>
                <a:gd name="T7" fmla="*/ 256 h 2471"/>
                <a:gd name="T8" fmla="*/ 102 w 1949"/>
                <a:gd name="T9" fmla="*/ 203 h 2471"/>
                <a:gd name="T10" fmla="*/ 140 w 1949"/>
                <a:gd name="T11" fmla="*/ 152 h 2471"/>
                <a:gd name="T12" fmla="*/ 184 w 1949"/>
                <a:gd name="T13" fmla="*/ 105 h 2471"/>
                <a:gd name="T14" fmla="*/ 230 w 1949"/>
                <a:gd name="T15" fmla="*/ 66 h 2471"/>
                <a:gd name="T16" fmla="*/ 279 w 1949"/>
                <a:gd name="T17" fmla="*/ 37 h 2471"/>
                <a:gd name="T18" fmla="*/ 284 w 1949"/>
                <a:gd name="T19" fmla="*/ 32 h 2471"/>
                <a:gd name="T20" fmla="*/ 290 w 1949"/>
                <a:gd name="T21" fmla="*/ 27 h 2471"/>
                <a:gd name="T22" fmla="*/ 296 w 1949"/>
                <a:gd name="T23" fmla="*/ 22 h 2471"/>
                <a:gd name="T24" fmla="*/ 301 w 1949"/>
                <a:gd name="T25" fmla="*/ 18 h 2471"/>
                <a:gd name="T26" fmla="*/ 307 w 1949"/>
                <a:gd name="T27" fmla="*/ 14 h 2471"/>
                <a:gd name="T28" fmla="*/ 313 w 1949"/>
                <a:gd name="T29" fmla="*/ 9 h 2471"/>
                <a:gd name="T30" fmla="*/ 319 w 1949"/>
                <a:gd name="T31" fmla="*/ 5 h 2471"/>
                <a:gd name="T32" fmla="*/ 325 w 1949"/>
                <a:gd name="T33" fmla="*/ 0 h 2471"/>
                <a:gd name="T34" fmla="*/ 232 w 1949"/>
                <a:gd name="T35" fmla="*/ 35 h 2471"/>
                <a:gd name="T36" fmla="*/ 154 w 1949"/>
                <a:gd name="T37" fmla="*/ 86 h 2471"/>
                <a:gd name="T38" fmla="*/ 92 w 1949"/>
                <a:gd name="T39" fmla="*/ 148 h 2471"/>
                <a:gd name="T40" fmla="*/ 45 w 1949"/>
                <a:gd name="T41" fmla="*/ 214 h 2471"/>
                <a:gd name="T42" fmla="*/ 14 w 1949"/>
                <a:gd name="T43" fmla="*/ 280 h 2471"/>
                <a:gd name="T44" fmla="*/ 0 w 1949"/>
                <a:gd name="T45" fmla="*/ 339 h 2471"/>
                <a:gd name="T46" fmla="*/ 3 w 1949"/>
                <a:gd name="T47" fmla="*/ 384 h 2471"/>
                <a:gd name="T48" fmla="*/ 24 w 1949"/>
                <a:gd name="T49" fmla="*/ 412 h 24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49" h="2471">
                  <a:moveTo>
                    <a:pt x="145" y="2471"/>
                  </a:moveTo>
                  <a:lnTo>
                    <a:pt x="166" y="2181"/>
                  </a:lnTo>
                  <a:lnTo>
                    <a:pt x="255" y="1866"/>
                  </a:lnTo>
                  <a:lnTo>
                    <a:pt x="405" y="1538"/>
                  </a:lnTo>
                  <a:lnTo>
                    <a:pt x="609" y="1220"/>
                  </a:lnTo>
                  <a:lnTo>
                    <a:pt x="837" y="909"/>
                  </a:lnTo>
                  <a:lnTo>
                    <a:pt x="1102" y="629"/>
                  </a:lnTo>
                  <a:lnTo>
                    <a:pt x="1382" y="398"/>
                  </a:lnTo>
                  <a:lnTo>
                    <a:pt x="1672" y="221"/>
                  </a:lnTo>
                  <a:lnTo>
                    <a:pt x="1704" y="190"/>
                  </a:lnTo>
                  <a:lnTo>
                    <a:pt x="1742" y="162"/>
                  </a:lnTo>
                  <a:lnTo>
                    <a:pt x="1773" y="134"/>
                  </a:lnTo>
                  <a:lnTo>
                    <a:pt x="1807" y="107"/>
                  </a:lnTo>
                  <a:lnTo>
                    <a:pt x="1839" y="82"/>
                  </a:lnTo>
                  <a:lnTo>
                    <a:pt x="1877" y="55"/>
                  </a:lnTo>
                  <a:lnTo>
                    <a:pt x="1911" y="27"/>
                  </a:lnTo>
                  <a:lnTo>
                    <a:pt x="1949" y="0"/>
                  </a:lnTo>
                  <a:lnTo>
                    <a:pt x="1390" y="208"/>
                  </a:lnTo>
                  <a:lnTo>
                    <a:pt x="926" y="514"/>
                  </a:lnTo>
                  <a:lnTo>
                    <a:pt x="549" y="888"/>
                  </a:lnTo>
                  <a:lnTo>
                    <a:pt x="270" y="1285"/>
                  </a:lnTo>
                  <a:lnTo>
                    <a:pt x="83" y="1680"/>
                  </a:lnTo>
                  <a:lnTo>
                    <a:pt x="0" y="2032"/>
                  </a:lnTo>
                  <a:lnTo>
                    <a:pt x="17" y="2305"/>
                  </a:lnTo>
                  <a:lnTo>
                    <a:pt x="145" y="247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3" name="Freeform 225"/>
            <p:cNvSpPr>
              <a:spLocks/>
            </p:cNvSpPr>
            <p:nvPr/>
          </p:nvSpPr>
          <p:spPr bwMode="auto">
            <a:xfrm>
              <a:off x="2045" y="1572"/>
              <a:ext cx="347" cy="475"/>
            </a:xfrm>
            <a:custGeom>
              <a:avLst/>
              <a:gdLst>
                <a:gd name="T0" fmla="*/ 347 w 2081"/>
                <a:gd name="T1" fmla="*/ 10 h 2845"/>
                <a:gd name="T2" fmla="*/ 303 w 2081"/>
                <a:gd name="T3" fmla="*/ 35 h 2845"/>
                <a:gd name="T4" fmla="*/ 259 w 2081"/>
                <a:gd name="T5" fmla="*/ 74 h 2845"/>
                <a:gd name="T6" fmla="*/ 216 w 2081"/>
                <a:gd name="T7" fmla="*/ 122 h 2845"/>
                <a:gd name="T8" fmla="*/ 174 w 2081"/>
                <a:gd name="T9" fmla="*/ 177 h 2845"/>
                <a:gd name="T10" fmla="*/ 134 w 2081"/>
                <a:gd name="T11" fmla="*/ 237 h 2845"/>
                <a:gd name="T12" fmla="*/ 97 w 2081"/>
                <a:gd name="T13" fmla="*/ 300 h 2845"/>
                <a:gd name="T14" fmla="*/ 62 w 2081"/>
                <a:gd name="T15" fmla="*/ 362 h 2845"/>
                <a:gd name="T16" fmla="*/ 33 w 2081"/>
                <a:gd name="T17" fmla="*/ 424 h 2845"/>
                <a:gd name="T18" fmla="*/ 30 w 2081"/>
                <a:gd name="T19" fmla="*/ 430 h 2845"/>
                <a:gd name="T20" fmla="*/ 26 w 2081"/>
                <a:gd name="T21" fmla="*/ 436 h 2845"/>
                <a:gd name="T22" fmla="*/ 23 w 2081"/>
                <a:gd name="T23" fmla="*/ 441 h 2845"/>
                <a:gd name="T24" fmla="*/ 20 w 2081"/>
                <a:gd name="T25" fmla="*/ 448 h 2845"/>
                <a:gd name="T26" fmla="*/ 16 w 2081"/>
                <a:gd name="T27" fmla="*/ 455 h 2845"/>
                <a:gd name="T28" fmla="*/ 13 w 2081"/>
                <a:gd name="T29" fmla="*/ 461 h 2845"/>
                <a:gd name="T30" fmla="*/ 10 w 2081"/>
                <a:gd name="T31" fmla="*/ 468 h 2845"/>
                <a:gd name="T32" fmla="*/ 7 w 2081"/>
                <a:gd name="T33" fmla="*/ 475 h 2845"/>
                <a:gd name="T34" fmla="*/ 0 w 2081"/>
                <a:gd name="T35" fmla="*/ 367 h 2845"/>
                <a:gd name="T36" fmla="*/ 20 w 2081"/>
                <a:gd name="T37" fmla="*/ 269 h 2845"/>
                <a:gd name="T38" fmla="*/ 62 w 2081"/>
                <a:gd name="T39" fmla="*/ 182 h 2845"/>
                <a:gd name="T40" fmla="*/ 118 w 2081"/>
                <a:gd name="T41" fmla="*/ 110 h 2845"/>
                <a:gd name="T42" fmla="*/ 180 w 2081"/>
                <a:gd name="T43" fmla="*/ 52 h 2845"/>
                <a:gd name="T44" fmla="*/ 244 w 2081"/>
                <a:gd name="T45" fmla="*/ 16 h 2845"/>
                <a:gd name="T46" fmla="*/ 301 w 2081"/>
                <a:gd name="T47" fmla="*/ 0 h 2845"/>
                <a:gd name="T48" fmla="*/ 347 w 2081"/>
                <a:gd name="T49" fmla="*/ 10 h 28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81" h="2845">
                  <a:moveTo>
                    <a:pt x="2081" y="58"/>
                  </a:moveTo>
                  <a:lnTo>
                    <a:pt x="1818" y="210"/>
                  </a:lnTo>
                  <a:lnTo>
                    <a:pt x="1555" y="443"/>
                  </a:lnTo>
                  <a:lnTo>
                    <a:pt x="1296" y="729"/>
                  </a:lnTo>
                  <a:lnTo>
                    <a:pt x="1044" y="1060"/>
                  </a:lnTo>
                  <a:lnTo>
                    <a:pt x="802" y="1417"/>
                  </a:lnTo>
                  <a:lnTo>
                    <a:pt x="581" y="1794"/>
                  </a:lnTo>
                  <a:lnTo>
                    <a:pt x="374" y="2166"/>
                  </a:lnTo>
                  <a:lnTo>
                    <a:pt x="198" y="2537"/>
                  </a:lnTo>
                  <a:lnTo>
                    <a:pt x="177" y="2575"/>
                  </a:lnTo>
                  <a:lnTo>
                    <a:pt x="155" y="2609"/>
                  </a:lnTo>
                  <a:lnTo>
                    <a:pt x="135" y="2644"/>
                  </a:lnTo>
                  <a:lnTo>
                    <a:pt x="118" y="2685"/>
                  </a:lnTo>
                  <a:lnTo>
                    <a:pt x="94" y="2724"/>
                  </a:lnTo>
                  <a:lnTo>
                    <a:pt x="77" y="2761"/>
                  </a:lnTo>
                  <a:lnTo>
                    <a:pt x="59" y="2802"/>
                  </a:lnTo>
                  <a:lnTo>
                    <a:pt x="42" y="2845"/>
                  </a:lnTo>
                  <a:lnTo>
                    <a:pt x="0" y="2201"/>
                  </a:lnTo>
                  <a:lnTo>
                    <a:pt x="121" y="1613"/>
                  </a:lnTo>
                  <a:lnTo>
                    <a:pt x="370" y="1092"/>
                  </a:lnTo>
                  <a:lnTo>
                    <a:pt x="705" y="657"/>
                  </a:lnTo>
                  <a:lnTo>
                    <a:pt x="1079" y="314"/>
                  </a:lnTo>
                  <a:lnTo>
                    <a:pt x="1462" y="97"/>
                  </a:lnTo>
                  <a:lnTo>
                    <a:pt x="1808" y="0"/>
                  </a:lnTo>
                  <a:lnTo>
                    <a:pt x="2081" y="5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4" name="Freeform 226"/>
            <p:cNvSpPr>
              <a:spLocks/>
            </p:cNvSpPr>
            <p:nvPr/>
          </p:nvSpPr>
          <p:spPr bwMode="auto">
            <a:xfrm>
              <a:off x="2046" y="1575"/>
              <a:ext cx="338" cy="472"/>
            </a:xfrm>
            <a:custGeom>
              <a:avLst/>
              <a:gdLst>
                <a:gd name="T0" fmla="*/ 338 w 2025"/>
                <a:gd name="T1" fmla="*/ 9 h 2828"/>
                <a:gd name="T2" fmla="*/ 292 w 2025"/>
                <a:gd name="T3" fmla="*/ 35 h 2828"/>
                <a:gd name="T4" fmla="*/ 247 w 2025"/>
                <a:gd name="T5" fmla="*/ 73 h 2828"/>
                <a:gd name="T6" fmla="*/ 203 w 2025"/>
                <a:gd name="T7" fmla="*/ 121 h 2828"/>
                <a:gd name="T8" fmla="*/ 161 w 2025"/>
                <a:gd name="T9" fmla="*/ 175 h 2828"/>
                <a:gd name="T10" fmla="*/ 121 w 2025"/>
                <a:gd name="T11" fmla="*/ 234 h 2828"/>
                <a:gd name="T12" fmla="*/ 86 w 2025"/>
                <a:gd name="T13" fmla="*/ 297 h 2828"/>
                <a:gd name="T14" fmla="*/ 54 w 2025"/>
                <a:gd name="T15" fmla="*/ 358 h 2828"/>
                <a:gd name="T16" fmla="*/ 30 w 2025"/>
                <a:gd name="T17" fmla="*/ 419 h 2828"/>
                <a:gd name="T18" fmla="*/ 27 w 2025"/>
                <a:gd name="T19" fmla="*/ 425 h 2828"/>
                <a:gd name="T20" fmla="*/ 24 w 2025"/>
                <a:gd name="T21" fmla="*/ 432 h 2828"/>
                <a:gd name="T22" fmla="*/ 20 w 2025"/>
                <a:gd name="T23" fmla="*/ 438 h 2828"/>
                <a:gd name="T24" fmla="*/ 17 w 2025"/>
                <a:gd name="T25" fmla="*/ 445 h 2828"/>
                <a:gd name="T26" fmla="*/ 15 w 2025"/>
                <a:gd name="T27" fmla="*/ 452 h 2828"/>
                <a:gd name="T28" fmla="*/ 12 w 2025"/>
                <a:gd name="T29" fmla="*/ 458 h 2828"/>
                <a:gd name="T30" fmla="*/ 8 w 2025"/>
                <a:gd name="T31" fmla="*/ 465 h 2828"/>
                <a:gd name="T32" fmla="*/ 6 w 2025"/>
                <a:gd name="T33" fmla="*/ 472 h 2828"/>
                <a:gd name="T34" fmla="*/ 0 w 2025"/>
                <a:gd name="T35" fmla="*/ 366 h 2828"/>
                <a:gd name="T36" fmla="*/ 21 w 2025"/>
                <a:gd name="T37" fmla="*/ 270 h 2828"/>
                <a:gd name="T38" fmla="*/ 62 w 2025"/>
                <a:gd name="T39" fmla="*/ 184 h 2828"/>
                <a:gd name="T40" fmla="*/ 117 w 2025"/>
                <a:gd name="T41" fmla="*/ 111 h 2828"/>
                <a:gd name="T42" fmla="*/ 177 w 2025"/>
                <a:gd name="T43" fmla="*/ 54 h 2828"/>
                <a:gd name="T44" fmla="*/ 239 w 2025"/>
                <a:gd name="T45" fmla="*/ 16 h 2828"/>
                <a:gd name="T46" fmla="*/ 294 w 2025"/>
                <a:gd name="T47" fmla="*/ 0 h 2828"/>
                <a:gd name="T48" fmla="*/ 338 w 2025"/>
                <a:gd name="T49" fmla="*/ 9 h 28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25" h="2828">
                  <a:moveTo>
                    <a:pt x="2025" y="55"/>
                  </a:moveTo>
                  <a:lnTo>
                    <a:pt x="1749" y="208"/>
                  </a:lnTo>
                  <a:lnTo>
                    <a:pt x="1479" y="439"/>
                  </a:lnTo>
                  <a:lnTo>
                    <a:pt x="1216" y="723"/>
                  </a:lnTo>
                  <a:lnTo>
                    <a:pt x="964" y="1051"/>
                  </a:lnTo>
                  <a:lnTo>
                    <a:pt x="726" y="1403"/>
                  </a:lnTo>
                  <a:lnTo>
                    <a:pt x="514" y="1777"/>
                  </a:lnTo>
                  <a:lnTo>
                    <a:pt x="324" y="2146"/>
                  </a:lnTo>
                  <a:lnTo>
                    <a:pt x="180" y="2512"/>
                  </a:lnTo>
                  <a:lnTo>
                    <a:pt x="159" y="2547"/>
                  </a:lnTo>
                  <a:lnTo>
                    <a:pt x="142" y="2589"/>
                  </a:lnTo>
                  <a:lnTo>
                    <a:pt x="121" y="2627"/>
                  </a:lnTo>
                  <a:lnTo>
                    <a:pt x="104" y="2668"/>
                  </a:lnTo>
                  <a:lnTo>
                    <a:pt x="87" y="2707"/>
                  </a:lnTo>
                  <a:lnTo>
                    <a:pt x="69" y="2744"/>
                  </a:lnTo>
                  <a:lnTo>
                    <a:pt x="48" y="2785"/>
                  </a:lnTo>
                  <a:lnTo>
                    <a:pt x="38" y="2828"/>
                  </a:lnTo>
                  <a:lnTo>
                    <a:pt x="0" y="2195"/>
                  </a:lnTo>
                  <a:lnTo>
                    <a:pt x="128" y="1618"/>
                  </a:lnTo>
                  <a:lnTo>
                    <a:pt x="370" y="1100"/>
                  </a:lnTo>
                  <a:lnTo>
                    <a:pt x="698" y="663"/>
                  </a:lnTo>
                  <a:lnTo>
                    <a:pt x="1061" y="322"/>
                  </a:lnTo>
                  <a:lnTo>
                    <a:pt x="1430" y="97"/>
                  </a:lnTo>
                  <a:lnTo>
                    <a:pt x="1762" y="0"/>
                  </a:lnTo>
                  <a:lnTo>
                    <a:pt x="2025" y="5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5" name="Freeform 227"/>
            <p:cNvSpPr>
              <a:spLocks/>
            </p:cNvSpPr>
            <p:nvPr/>
          </p:nvSpPr>
          <p:spPr bwMode="auto">
            <a:xfrm>
              <a:off x="2048" y="1579"/>
              <a:ext cx="326" cy="468"/>
            </a:xfrm>
            <a:custGeom>
              <a:avLst/>
              <a:gdLst>
                <a:gd name="T0" fmla="*/ 326 w 1956"/>
                <a:gd name="T1" fmla="*/ 8 h 2804"/>
                <a:gd name="T2" fmla="*/ 279 w 1956"/>
                <a:gd name="T3" fmla="*/ 33 h 2804"/>
                <a:gd name="T4" fmla="*/ 234 w 1956"/>
                <a:gd name="T5" fmla="*/ 72 h 2804"/>
                <a:gd name="T6" fmla="*/ 189 w 1956"/>
                <a:gd name="T7" fmla="*/ 118 h 2804"/>
                <a:gd name="T8" fmla="*/ 147 w 1956"/>
                <a:gd name="T9" fmla="*/ 172 h 2804"/>
                <a:gd name="T10" fmla="*/ 107 w 1956"/>
                <a:gd name="T11" fmla="*/ 231 h 2804"/>
                <a:gd name="T12" fmla="*/ 74 w 1956"/>
                <a:gd name="T13" fmla="*/ 293 h 2804"/>
                <a:gd name="T14" fmla="*/ 46 w 1956"/>
                <a:gd name="T15" fmla="*/ 354 h 2804"/>
                <a:gd name="T16" fmla="*/ 26 w 1956"/>
                <a:gd name="T17" fmla="*/ 414 h 2804"/>
                <a:gd name="T18" fmla="*/ 23 w 1956"/>
                <a:gd name="T19" fmla="*/ 421 h 2804"/>
                <a:gd name="T20" fmla="*/ 20 w 1956"/>
                <a:gd name="T21" fmla="*/ 427 h 2804"/>
                <a:gd name="T22" fmla="*/ 17 w 1956"/>
                <a:gd name="T23" fmla="*/ 434 h 2804"/>
                <a:gd name="T24" fmla="*/ 15 w 1956"/>
                <a:gd name="T25" fmla="*/ 441 h 2804"/>
                <a:gd name="T26" fmla="*/ 12 w 1956"/>
                <a:gd name="T27" fmla="*/ 448 h 2804"/>
                <a:gd name="T28" fmla="*/ 9 w 1956"/>
                <a:gd name="T29" fmla="*/ 454 h 2804"/>
                <a:gd name="T30" fmla="*/ 6 w 1956"/>
                <a:gd name="T31" fmla="*/ 461 h 2804"/>
                <a:gd name="T32" fmla="*/ 5 w 1956"/>
                <a:gd name="T33" fmla="*/ 468 h 2804"/>
                <a:gd name="T34" fmla="*/ 0 w 1956"/>
                <a:gd name="T35" fmla="*/ 365 h 2804"/>
                <a:gd name="T36" fmla="*/ 20 w 1956"/>
                <a:gd name="T37" fmla="*/ 270 h 2804"/>
                <a:gd name="T38" fmla="*/ 60 w 1956"/>
                <a:gd name="T39" fmla="*/ 184 h 2804"/>
                <a:gd name="T40" fmla="*/ 113 w 1956"/>
                <a:gd name="T41" fmla="*/ 112 h 2804"/>
                <a:gd name="T42" fmla="*/ 172 w 1956"/>
                <a:gd name="T43" fmla="*/ 55 h 2804"/>
                <a:gd name="T44" fmla="*/ 232 w 1956"/>
                <a:gd name="T45" fmla="*/ 17 h 2804"/>
                <a:gd name="T46" fmla="*/ 285 w 1956"/>
                <a:gd name="T47" fmla="*/ 0 h 2804"/>
                <a:gd name="T48" fmla="*/ 326 w 1956"/>
                <a:gd name="T49" fmla="*/ 8 h 28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6" h="2804">
                  <a:moveTo>
                    <a:pt x="1956" y="49"/>
                  </a:moveTo>
                  <a:lnTo>
                    <a:pt x="1676" y="198"/>
                  </a:lnTo>
                  <a:lnTo>
                    <a:pt x="1403" y="429"/>
                  </a:lnTo>
                  <a:lnTo>
                    <a:pt x="1134" y="705"/>
                  </a:lnTo>
                  <a:lnTo>
                    <a:pt x="881" y="1033"/>
                  </a:lnTo>
                  <a:lnTo>
                    <a:pt x="643" y="1387"/>
                  </a:lnTo>
                  <a:lnTo>
                    <a:pt x="446" y="1753"/>
                  </a:lnTo>
                  <a:lnTo>
                    <a:pt x="273" y="2122"/>
                  </a:lnTo>
                  <a:lnTo>
                    <a:pt x="156" y="2479"/>
                  </a:lnTo>
                  <a:lnTo>
                    <a:pt x="138" y="2520"/>
                  </a:lnTo>
                  <a:lnTo>
                    <a:pt x="121" y="2557"/>
                  </a:lnTo>
                  <a:lnTo>
                    <a:pt x="104" y="2599"/>
                  </a:lnTo>
                  <a:lnTo>
                    <a:pt x="90" y="2641"/>
                  </a:lnTo>
                  <a:lnTo>
                    <a:pt x="72" y="2683"/>
                  </a:lnTo>
                  <a:lnTo>
                    <a:pt x="52" y="2720"/>
                  </a:lnTo>
                  <a:lnTo>
                    <a:pt x="38" y="2761"/>
                  </a:lnTo>
                  <a:lnTo>
                    <a:pt x="28" y="2804"/>
                  </a:lnTo>
                  <a:lnTo>
                    <a:pt x="0" y="2185"/>
                  </a:lnTo>
                  <a:lnTo>
                    <a:pt x="121" y="1615"/>
                  </a:lnTo>
                  <a:lnTo>
                    <a:pt x="360" y="1103"/>
                  </a:lnTo>
                  <a:lnTo>
                    <a:pt x="677" y="671"/>
                  </a:lnTo>
                  <a:lnTo>
                    <a:pt x="1030" y="328"/>
                  </a:lnTo>
                  <a:lnTo>
                    <a:pt x="1390" y="100"/>
                  </a:lnTo>
                  <a:lnTo>
                    <a:pt x="1708" y="0"/>
                  </a:lnTo>
                  <a:lnTo>
                    <a:pt x="1956" y="4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6" name="Freeform 228"/>
            <p:cNvSpPr>
              <a:spLocks/>
            </p:cNvSpPr>
            <p:nvPr/>
          </p:nvSpPr>
          <p:spPr bwMode="auto">
            <a:xfrm>
              <a:off x="2048" y="1582"/>
              <a:ext cx="316" cy="465"/>
            </a:xfrm>
            <a:custGeom>
              <a:avLst/>
              <a:gdLst>
                <a:gd name="T0" fmla="*/ 316 w 1898"/>
                <a:gd name="T1" fmla="*/ 8 h 2790"/>
                <a:gd name="T2" fmla="*/ 268 w 1898"/>
                <a:gd name="T3" fmla="*/ 33 h 2790"/>
                <a:gd name="T4" fmla="*/ 222 w 1898"/>
                <a:gd name="T5" fmla="*/ 70 h 2790"/>
                <a:gd name="T6" fmla="*/ 176 w 1898"/>
                <a:gd name="T7" fmla="*/ 118 h 2790"/>
                <a:gd name="T8" fmla="*/ 134 w 1898"/>
                <a:gd name="T9" fmla="*/ 172 h 2790"/>
                <a:gd name="T10" fmla="*/ 96 w 1898"/>
                <a:gd name="T11" fmla="*/ 231 h 2790"/>
                <a:gd name="T12" fmla="*/ 64 w 1898"/>
                <a:gd name="T13" fmla="*/ 291 h 2790"/>
                <a:gd name="T14" fmla="*/ 39 w 1898"/>
                <a:gd name="T15" fmla="*/ 351 h 2790"/>
                <a:gd name="T16" fmla="*/ 24 w 1898"/>
                <a:gd name="T17" fmla="*/ 410 h 2790"/>
                <a:gd name="T18" fmla="*/ 21 w 1898"/>
                <a:gd name="T19" fmla="*/ 417 h 2790"/>
                <a:gd name="T20" fmla="*/ 18 w 1898"/>
                <a:gd name="T21" fmla="*/ 423 h 2790"/>
                <a:gd name="T22" fmla="*/ 16 w 1898"/>
                <a:gd name="T23" fmla="*/ 430 h 2790"/>
                <a:gd name="T24" fmla="*/ 14 w 1898"/>
                <a:gd name="T25" fmla="*/ 437 h 2790"/>
                <a:gd name="T26" fmla="*/ 10 w 1898"/>
                <a:gd name="T27" fmla="*/ 444 h 2790"/>
                <a:gd name="T28" fmla="*/ 8 w 1898"/>
                <a:gd name="T29" fmla="*/ 451 h 2790"/>
                <a:gd name="T30" fmla="*/ 6 w 1898"/>
                <a:gd name="T31" fmla="*/ 457 h 2790"/>
                <a:gd name="T32" fmla="*/ 4 w 1898"/>
                <a:gd name="T33" fmla="*/ 465 h 2790"/>
                <a:gd name="T34" fmla="*/ 0 w 1898"/>
                <a:gd name="T35" fmla="*/ 363 h 2790"/>
                <a:gd name="T36" fmla="*/ 21 w 1898"/>
                <a:gd name="T37" fmla="*/ 270 h 2790"/>
                <a:gd name="T38" fmla="*/ 60 w 1898"/>
                <a:gd name="T39" fmla="*/ 185 h 2790"/>
                <a:gd name="T40" fmla="*/ 112 w 1898"/>
                <a:gd name="T41" fmla="*/ 113 h 2790"/>
                <a:gd name="T42" fmla="*/ 169 w 1898"/>
                <a:gd name="T43" fmla="*/ 56 h 2790"/>
                <a:gd name="T44" fmla="*/ 226 w 1898"/>
                <a:gd name="T45" fmla="*/ 17 h 2790"/>
                <a:gd name="T46" fmla="*/ 276 w 1898"/>
                <a:gd name="T47" fmla="*/ 0 h 2790"/>
                <a:gd name="T48" fmla="*/ 316 w 1898"/>
                <a:gd name="T49" fmla="*/ 8 h 279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98" h="2790">
                  <a:moveTo>
                    <a:pt x="1898" y="45"/>
                  </a:moveTo>
                  <a:lnTo>
                    <a:pt x="1612" y="198"/>
                  </a:lnTo>
                  <a:lnTo>
                    <a:pt x="1331" y="422"/>
                  </a:lnTo>
                  <a:lnTo>
                    <a:pt x="1059" y="705"/>
                  </a:lnTo>
                  <a:lnTo>
                    <a:pt x="806" y="1034"/>
                  </a:lnTo>
                  <a:lnTo>
                    <a:pt x="578" y="1386"/>
                  </a:lnTo>
                  <a:lnTo>
                    <a:pt x="385" y="1748"/>
                  </a:lnTo>
                  <a:lnTo>
                    <a:pt x="236" y="2108"/>
                  </a:lnTo>
                  <a:lnTo>
                    <a:pt x="146" y="2461"/>
                  </a:lnTo>
                  <a:lnTo>
                    <a:pt x="129" y="2499"/>
                  </a:lnTo>
                  <a:lnTo>
                    <a:pt x="108" y="2540"/>
                  </a:lnTo>
                  <a:lnTo>
                    <a:pt x="94" y="2582"/>
                  </a:lnTo>
                  <a:lnTo>
                    <a:pt x="83" y="2623"/>
                  </a:lnTo>
                  <a:lnTo>
                    <a:pt x="63" y="2661"/>
                  </a:lnTo>
                  <a:lnTo>
                    <a:pt x="49" y="2703"/>
                  </a:lnTo>
                  <a:lnTo>
                    <a:pt x="35" y="2744"/>
                  </a:lnTo>
                  <a:lnTo>
                    <a:pt x="25" y="2790"/>
                  </a:lnTo>
                  <a:lnTo>
                    <a:pt x="0" y="2180"/>
                  </a:lnTo>
                  <a:lnTo>
                    <a:pt x="129" y="1618"/>
                  </a:lnTo>
                  <a:lnTo>
                    <a:pt x="360" y="1109"/>
                  </a:lnTo>
                  <a:lnTo>
                    <a:pt x="671" y="677"/>
                  </a:lnTo>
                  <a:lnTo>
                    <a:pt x="1013" y="336"/>
                  </a:lnTo>
                  <a:lnTo>
                    <a:pt x="1359" y="104"/>
                  </a:lnTo>
                  <a:lnTo>
                    <a:pt x="1659" y="0"/>
                  </a:lnTo>
                  <a:lnTo>
                    <a:pt x="1898" y="4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7" name="Freeform 229"/>
            <p:cNvSpPr>
              <a:spLocks/>
            </p:cNvSpPr>
            <p:nvPr/>
          </p:nvSpPr>
          <p:spPr bwMode="auto">
            <a:xfrm>
              <a:off x="2049" y="1585"/>
              <a:ext cx="307" cy="462"/>
            </a:xfrm>
            <a:custGeom>
              <a:avLst/>
              <a:gdLst>
                <a:gd name="T0" fmla="*/ 307 w 1841"/>
                <a:gd name="T1" fmla="*/ 7 h 2773"/>
                <a:gd name="T2" fmla="*/ 258 w 1841"/>
                <a:gd name="T3" fmla="*/ 32 h 2773"/>
                <a:gd name="T4" fmla="*/ 210 w 1841"/>
                <a:gd name="T5" fmla="*/ 70 h 2773"/>
                <a:gd name="T6" fmla="*/ 163 w 1841"/>
                <a:gd name="T7" fmla="*/ 116 h 2773"/>
                <a:gd name="T8" fmla="*/ 121 w 1841"/>
                <a:gd name="T9" fmla="*/ 170 h 2773"/>
                <a:gd name="T10" fmla="*/ 84 w 1841"/>
                <a:gd name="T11" fmla="*/ 228 h 2773"/>
                <a:gd name="T12" fmla="*/ 53 w 1841"/>
                <a:gd name="T13" fmla="*/ 288 h 2773"/>
                <a:gd name="T14" fmla="*/ 32 w 1841"/>
                <a:gd name="T15" fmla="*/ 347 h 2773"/>
                <a:gd name="T16" fmla="*/ 21 w 1841"/>
                <a:gd name="T17" fmla="*/ 405 h 2773"/>
                <a:gd name="T18" fmla="*/ 19 w 1841"/>
                <a:gd name="T19" fmla="*/ 411 h 2773"/>
                <a:gd name="T20" fmla="*/ 17 w 1841"/>
                <a:gd name="T21" fmla="*/ 419 h 2773"/>
                <a:gd name="T22" fmla="*/ 14 w 1841"/>
                <a:gd name="T23" fmla="*/ 426 h 2773"/>
                <a:gd name="T24" fmla="*/ 12 w 1841"/>
                <a:gd name="T25" fmla="*/ 433 h 2773"/>
                <a:gd name="T26" fmla="*/ 10 w 1841"/>
                <a:gd name="T27" fmla="*/ 440 h 2773"/>
                <a:gd name="T28" fmla="*/ 7 w 1841"/>
                <a:gd name="T29" fmla="*/ 448 h 2773"/>
                <a:gd name="T30" fmla="*/ 5 w 1841"/>
                <a:gd name="T31" fmla="*/ 454 h 2773"/>
                <a:gd name="T32" fmla="*/ 3 w 1841"/>
                <a:gd name="T33" fmla="*/ 462 h 2773"/>
                <a:gd name="T34" fmla="*/ 0 w 1841"/>
                <a:gd name="T35" fmla="*/ 363 h 2773"/>
                <a:gd name="T36" fmla="*/ 21 w 1841"/>
                <a:gd name="T37" fmla="*/ 271 h 2773"/>
                <a:gd name="T38" fmla="*/ 59 w 1841"/>
                <a:gd name="T39" fmla="*/ 187 h 2773"/>
                <a:gd name="T40" fmla="*/ 109 w 1841"/>
                <a:gd name="T41" fmla="*/ 115 h 2773"/>
                <a:gd name="T42" fmla="*/ 165 w 1841"/>
                <a:gd name="T43" fmla="*/ 57 h 2773"/>
                <a:gd name="T44" fmla="*/ 221 w 1841"/>
                <a:gd name="T45" fmla="*/ 18 h 2773"/>
                <a:gd name="T46" fmla="*/ 269 w 1841"/>
                <a:gd name="T47" fmla="*/ 0 h 2773"/>
                <a:gd name="T48" fmla="*/ 307 w 1841"/>
                <a:gd name="T49" fmla="*/ 7 h 27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41" h="2773">
                  <a:moveTo>
                    <a:pt x="1841" y="42"/>
                  </a:moveTo>
                  <a:lnTo>
                    <a:pt x="1547" y="194"/>
                  </a:lnTo>
                  <a:lnTo>
                    <a:pt x="1261" y="418"/>
                  </a:lnTo>
                  <a:lnTo>
                    <a:pt x="977" y="699"/>
                  </a:lnTo>
                  <a:lnTo>
                    <a:pt x="725" y="1020"/>
                  </a:lnTo>
                  <a:lnTo>
                    <a:pt x="501" y="1369"/>
                  </a:lnTo>
                  <a:lnTo>
                    <a:pt x="320" y="1728"/>
                  </a:lnTo>
                  <a:lnTo>
                    <a:pt x="190" y="2085"/>
                  </a:lnTo>
                  <a:lnTo>
                    <a:pt x="127" y="2430"/>
                  </a:lnTo>
                  <a:lnTo>
                    <a:pt x="113" y="2468"/>
                  </a:lnTo>
                  <a:lnTo>
                    <a:pt x="99" y="2517"/>
                  </a:lnTo>
                  <a:lnTo>
                    <a:pt x="86" y="2554"/>
                  </a:lnTo>
                  <a:lnTo>
                    <a:pt x="72" y="2600"/>
                  </a:lnTo>
                  <a:lnTo>
                    <a:pt x="58" y="2641"/>
                  </a:lnTo>
                  <a:lnTo>
                    <a:pt x="44" y="2686"/>
                  </a:lnTo>
                  <a:lnTo>
                    <a:pt x="30" y="2727"/>
                  </a:lnTo>
                  <a:lnTo>
                    <a:pt x="20" y="2773"/>
                  </a:lnTo>
                  <a:lnTo>
                    <a:pt x="0" y="2178"/>
                  </a:lnTo>
                  <a:lnTo>
                    <a:pt x="127" y="1625"/>
                  </a:lnTo>
                  <a:lnTo>
                    <a:pt x="355" y="1120"/>
                  </a:lnTo>
                  <a:lnTo>
                    <a:pt x="656" y="688"/>
                  </a:lnTo>
                  <a:lnTo>
                    <a:pt x="991" y="343"/>
                  </a:lnTo>
                  <a:lnTo>
                    <a:pt x="1323" y="107"/>
                  </a:lnTo>
                  <a:lnTo>
                    <a:pt x="1616" y="0"/>
                  </a:lnTo>
                  <a:lnTo>
                    <a:pt x="1841" y="4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8" name="Freeform 230"/>
            <p:cNvSpPr>
              <a:spLocks/>
            </p:cNvSpPr>
            <p:nvPr/>
          </p:nvSpPr>
          <p:spPr bwMode="auto">
            <a:xfrm>
              <a:off x="2180" y="1072"/>
              <a:ext cx="319" cy="384"/>
            </a:xfrm>
            <a:custGeom>
              <a:avLst/>
              <a:gdLst>
                <a:gd name="T0" fmla="*/ 296 w 1915"/>
                <a:gd name="T1" fmla="*/ 384 h 2302"/>
                <a:gd name="T2" fmla="*/ 286 w 1915"/>
                <a:gd name="T3" fmla="*/ 342 h 2302"/>
                <a:gd name="T4" fmla="*/ 266 w 1915"/>
                <a:gd name="T5" fmla="*/ 298 h 2302"/>
                <a:gd name="T6" fmla="*/ 237 w 1915"/>
                <a:gd name="T7" fmla="*/ 251 h 2302"/>
                <a:gd name="T8" fmla="*/ 203 w 1915"/>
                <a:gd name="T9" fmla="*/ 206 h 2302"/>
                <a:gd name="T10" fmla="*/ 163 w 1915"/>
                <a:gd name="T11" fmla="*/ 158 h 2302"/>
                <a:gd name="T12" fmla="*/ 122 w 1915"/>
                <a:gd name="T13" fmla="*/ 114 h 2302"/>
                <a:gd name="T14" fmla="*/ 78 w 1915"/>
                <a:gd name="T15" fmla="*/ 71 h 2302"/>
                <a:gd name="T16" fmla="*/ 37 w 1915"/>
                <a:gd name="T17" fmla="*/ 34 h 2302"/>
                <a:gd name="T18" fmla="*/ 31 w 1915"/>
                <a:gd name="T19" fmla="*/ 30 h 2302"/>
                <a:gd name="T20" fmla="*/ 27 w 1915"/>
                <a:gd name="T21" fmla="*/ 25 h 2302"/>
                <a:gd name="T22" fmla="*/ 22 w 1915"/>
                <a:gd name="T23" fmla="*/ 20 h 2302"/>
                <a:gd name="T24" fmla="*/ 18 w 1915"/>
                <a:gd name="T25" fmla="*/ 17 h 2302"/>
                <a:gd name="T26" fmla="*/ 13 w 1915"/>
                <a:gd name="T27" fmla="*/ 12 h 2302"/>
                <a:gd name="T28" fmla="*/ 8 w 1915"/>
                <a:gd name="T29" fmla="*/ 8 h 2302"/>
                <a:gd name="T30" fmla="*/ 5 w 1915"/>
                <a:gd name="T31" fmla="*/ 4 h 2302"/>
                <a:gd name="T32" fmla="*/ 0 w 1915"/>
                <a:gd name="T33" fmla="*/ 0 h 2302"/>
                <a:gd name="T34" fmla="*/ 90 w 1915"/>
                <a:gd name="T35" fmla="*/ 19 h 2302"/>
                <a:gd name="T36" fmla="*/ 167 w 1915"/>
                <a:gd name="T37" fmla="*/ 59 h 2302"/>
                <a:gd name="T38" fmla="*/ 228 w 1915"/>
                <a:gd name="T39" fmla="*/ 112 h 2302"/>
                <a:gd name="T40" fmla="*/ 275 w 1915"/>
                <a:gd name="T41" fmla="*/ 175 h 2302"/>
                <a:gd name="T42" fmla="*/ 305 w 1915"/>
                <a:gd name="T43" fmla="*/ 239 h 2302"/>
                <a:gd name="T44" fmla="*/ 319 w 1915"/>
                <a:gd name="T45" fmla="*/ 299 h 2302"/>
                <a:gd name="T46" fmla="*/ 316 w 1915"/>
                <a:gd name="T47" fmla="*/ 350 h 2302"/>
                <a:gd name="T48" fmla="*/ 296 w 1915"/>
                <a:gd name="T49" fmla="*/ 384 h 23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15" h="2302">
                  <a:moveTo>
                    <a:pt x="1776" y="2302"/>
                  </a:moveTo>
                  <a:lnTo>
                    <a:pt x="1714" y="2053"/>
                  </a:lnTo>
                  <a:lnTo>
                    <a:pt x="1596" y="1787"/>
                  </a:lnTo>
                  <a:lnTo>
                    <a:pt x="1423" y="1507"/>
                  </a:lnTo>
                  <a:lnTo>
                    <a:pt x="1216" y="1234"/>
                  </a:lnTo>
                  <a:lnTo>
                    <a:pt x="977" y="950"/>
                  </a:lnTo>
                  <a:lnTo>
                    <a:pt x="732" y="684"/>
                  </a:lnTo>
                  <a:lnTo>
                    <a:pt x="469" y="428"/>
                  </a:lnTo>
                  <a:lnTo>
                    <a:pt x="221" y="204"/>
                  </a:lnTo>
                  <a:lnTo>
                    <a:pt x="186" y="177"/>
                  </a:lnTo>
                  <a:lnTo>
                    <a:pt x="162" y="149"/>
                  </a:lnTo>
                  <a:lnTo>
                    <a:pt x="135" y="121"/>
                  </a:lnTo>
                  <a:lnTo>
                    <a:pt x="107" y="100"/>
                  </a:lnTo>
                  <a:lnTo>
                    <a:pt x="80" y="73"/>
                  </a:lnTo>
                  <a:lnTo>
                    <a:pt x="51" y="48"/>
                  </a:lnTo>
                  <a:lnTo>
                    <a:pt x="28" y="24"/>
                  </a:lnTo>
                  <a:lnTo>
                    <a:pt x="0" y="0"/>
                  </a:lnTo>
                  <a:lnTo>
                    <a:pt x="539" y="114"/>
                  </a:lnTo>
                  <a:lnTo>
                    <a:pt x="1002" y="356"/>
                  </a:lnTo>
                  <a:lnTo>
                    <a:pt x="1371" y="674"/>
                  </a:lnTo>
                  <a:lnTo>
                    <a:pt x="1648" y="1047"/>
                  </a:lnTo>
                  <a:lnTo>
                    <a:pt x="1828" y="1431"/>
                  </a:lnTo>
                  <a:lnTo>
                    <a:pt x="1915" y="1794"/>
                  </a:lnTo>
                  <a:lnTo>
                    <a:pt x="1897" y="2098"/>
                  </a:lnTo>
                  <a:lnTo>
                    <a:pt x="1776" y="230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69" name="Freeform 231"/>
            <p:cNvSpPr>
              <a:spLocks/>
            </p:cNvSpPr>
            <p:nvPr/>
          </p:nvSpPr>
          <p:spPr bwMode="auto">
            <a:xfrm>
              <a:off x="2180" y="1072"/>
              <a:ext cx="316" cy="376"/>
            </a:xfrm>
            <a:custGeom>
              <a:avLst/>
              <a:gdLst>
                <a:gd name="T0" fmla="*/ 296 w 1900"/>
                <a:gd name="T1" fmla="*/ 376 h 2254"/>
                <a:gd name="T2" fmla="*/ 286 w 1900"/>
                <a:gd name="T3" fmla="*/ 333 h 2254"/>
                <a:gd name="T4" fmla="*/ 267 w 1900"/>
                <a:gd name="T5" fmla="*/ 288 h 2254"/>
                <a:gd name="T6" fmla="*/ 238 w 1900"/>
                <a:gd name="T7" fmla="*/ 241 h 2254"/>
                <a:gd name="T8" fmla="*/ 205 w 1900"/>
                <a:gd name="T9" fmla="*/ 194 h 2254"/>
                <a:gd name="T10" fmla="*/ 165 w 1900"/>
                <a:gd name="T11" fmla="*/ 149 h 2254"/>
                <a:gd name="T12" fmla="*/ 124 w 1900"/>
                <a:gd name="T13" fmla="*/ 105 h 2254"/>
                <a:gd name="T14" fmla="*/ 80 w 1900"/>
                <a:gd name="T15" fmla="*/ 65 h 2254"/>
                <a:gd name="T16" fmla="*/ 38 w 1900"/>
                <a:gd name="T17" fmla="*/ 32 h 2254"/>
                <a:gd name="T18" fmla="*/ 33 w 1900"/>
                <a:gd name="T19" fmla="*/ 27 h 2254"/>
                <a:gd name="T20" fmla="*/ 28 w 1900"/>
                <a:gd name="T21" fmla="*/ 23 h 2254"/>
                <a:gd name="T22" fmla="*/ 23 w 1900"/>
                <a:gd name="T23" fmla="*/ 19 h 2254"/>
                <a:gd name="T24" fmla="*/ 18 w 1900"/>
                <a:gd name="T25" fmla="*/ 15 h 2254"/>
                <a:gd name="T26" fmla="*/ 13 w 1900"/>
                <a:gd name="T27" fmla="*/ 10 h 2254"/>
                <a:gd name="T28" fmla="*/ 8 w 1900"/>
                <a:gd name="T29" fmla="*/ 7 h 2254"/>
                <a:gd name="T30" fmla="*/ 5 w 1900"/>
                <a:gd name="T31" fmla="*/ 3 h 2254"/>
                <a:gd name="T32" fmla="*/ 0 w 1900"/>
                <a:gd name="T33" fmla="*/ 0 h 2254"/>
                <a:gd name="T34" fmla="*/ 88 w 1900"/>
                <a:gd name="T35" fmla="*/ 20 h 2254"/>
                <a:gd name="T36" fmla="*/ 162 w 1900"/>
                <a:gd name="T37" fmla="*/ 59 h 2254"/>
                <a:gd name="T38" fmla="*/ 224 w 1900"/>
                <a:gd name="T39" fmla="*/ 112 h 2254"/>
                <a:gd name="T40" fmla="*/ 271 w 1900"/>
                <a:gd name="T41" fmla="*/ 174 h 2254"/>
                <a:gd name="T42" fmla="*/ 301 w 1900"/>
                <a:gd name="T43" fmla="*/ 235 h 2254"/>
                <a:gd name="T44" fmla="*/ 316 w 1900"/>
                <a:gd name="T45" fmla="*/ 294 h 2254"/>
                <a:gd name="T46" fmla="*/ 314 w 1900"/>
                <a:gd name="T47" fmla="*/ 342 h 2254"/>
                <a:gd name="T48" fmla="*/ 296 w 1900"/>
                <a:gd name="T49" fmla="*/ 376 h 22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00" h="2254">
                  <a:moveTo>
                    <a:pt x="1780" y="2254"/>
                  </a:moveTo>
                  <a:lnTo>
                    <a:pt x="1717" y="1998"/>
                  </a:lnTo>
                  <a:lnTo>
                    <a:pt x="1603" y="1728"/>
                  </a:lnTo>
                  <a:lnTo>
                    <a:pt x="1434" y="1445"/>
                  </a:lnTo>
                  <a:lnTo>
                    <a:pt x="1230" y="1165"/>
                  </a:lnTo>
                  <a:lnTo>
                    <a:pt x="991" y="892"/>
                  </a:lnTo>
                  <a:lnTo>
                    <a:pt x="743" y="629"/>
                  </a:lnTo>
                  <a:lnTo>
                    <a:pt x="480" y="391"/>
                  </a:lnTo>
                  <a:lnTo>
                    <a:pt x="228" y="190"/>
                  </a:lnTo>
                  <a:lnTo>
                    <a:pt x="196" y="163"/>
                  </a:lnTo>
                  <a:lnTo>
                    <a:pt x="169" y="138"/>
                  </a:lnTo>
                  <a:lnTo>
                    <a:pt x="138" y="114"/>
                  </a:lnTo>
                  <a:lnTo>
                    <a:pt x="110" y="90"/>
                  </a:lnTo>
                  <a:lnTo>
                    <a:pt x="80" y="62"/>
                  </a:lnTo>
                  <a:lnTo>
                    <a:pt x="51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29" y="117"/>
                  </a:lnTo>
                  <a:lnTo>
                    <a:pt x="977" y="356"/>
                  </a:lnTo>
                  <a:lnTo>
                    <a:pt x="1344" y="670"/>
                  </a:lnTo>
                  <a:lnTo>
                    <a:pt x="1627" y="1041"/>
                  </a:lnTo>
                  <a:lnTo>
                    <a:pt x="1811" y="1407"/>
                  </a:lnTo>
                  <a:lnTo>
                    <a:pt x="1900" y="1762"/>
                  </a:lnTo>
                  <a:lnTo>
                    <a:pt x="1886" y="2053"/>
                  </a:lnTo>
                  <a:lnTo>
                    <a:pt x="1780" y="225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0" name="Freeform 232"/>
            <p:cNvSpPr>
              <a:spLocks/>
            </p:cNvSpPr>
            <p:nvPr/>
          </p:nvSpPr>
          <p:spPr bwMode="auto">
            <a:xfrm>
              <a:off x="2180" y="1072"/>
              <a:ext cx="315" cy="369"/>
            </a:xfrm>
            <a:custGeom>
              <a:avLst/>
              <a:gdLst>
                <a:gd name="T0" fmla="*/ 297 w 1893"/>
                <a:gd name="T1" fmla="*/ 369 h 2208"/>
                <a:gd name="T2" fmla="*/ 287 w 1893"/>
                <a:gd name="T3" fmla="*/ 325 h 2208"/>
                <a:gd name="T4" fmla="*/ 268 w 1893"/>
                <a:gd name="T5" fmla="*/ 279 h 2208"/>
                <a:gd name="T6" fmla="*/ 241 w 1893"/>
                <a:gd name="T7" fmla="*/ 231 h 2208"/>
                <a:gd name="T8" fmla="*/ 207 w 1893"/>
                <a:gd name="T9" fmla="*/ 184 h 2208"/>
                <a:gd name="T10" fmla="*/ 167 w 1893"/>
                <a:gd name="T11" fmla="*/ 139 h 2208"/>
                <a:gd name="T12" fmla="*/ 126 w 1893"/>
                <a:gd name="T13" fmla="*/ 97 h 2208"/>
                <a:gd name="T14" fmla="*/ 82 w 1893"/>
                <a:gd name="T15" fmla="*/ 60 h 2208"/>
                <a:gd name="T16" fmla="*/ 40 w 1893"/>
                <a:gd name="T17" fmla="*/ 31 h 2208"/>
                <a:gd name="T18" fmla="*/ 34 w 1893"/>
                <a:gd name="T19" fmla="*/ 27 h 2208"/>
                <a:gd name="T20" fmla="*/ 29 w 1893"/>
                <a:gd name="T21" fmla="*/ 23 h 2208"/>
                <a:gd name="T22" fmla="*/ 23 w 1893"/>
                <a:gd name="T23" fmla="*/ 19 h 2208"/>
                <a:gd name="T24" fmla="*/ 19 w 1893"/>
                <a:gd name="T25" fmla="*/ 15 h 2208"/>
                <a:gd name="T26" fmla="*/ 14 w 1893"/>
                <a:gd name="T27" fmla="*/ 10 h 2208"/>
                <a:gd name="T28" fmla="*/ 8 w 1893"/>
                <a:gd name="T29" fmla="*/ 7 h 2208"/>
                <a:gd name="T30" fmla="*/ 5 w 1893"/>
                <a:gd name="T31" fmla="*/ 3 h 2208"/>
                <a:gd name="T32" fmla="*/ 0 w 1893"/>
                <a:gd name="T33" fmla="*/ 0 h 2208"/>
                <a:gd name="T34" fmla="*/ 86 w 1893"/>
                <a:gd name="T35" fmla="*/ 20 h 2208"/>
                <a:gd name="T36" fmla="*/ 160 w 1893"/>
                <a:gd name="T37" fmla="*/ 60 h 2208"/>
                <a:gd name="T38" fmla="*/ 221 w 1893"/>
                <a:gd name="T39" fmla="*/ 112 h 2208"/>
                <a:gd name="T40" fmla="*/ 268 w 1893"/>
                <a:gd name="T41" fmla="*/ 172 h 2208"/>
                <a:gd name="T42" fmla="*/ 299 w 1893"/>
                <a:gd name="T43" fmla="*/ 233 h 2208"/>
                <a:gd name="T44" fmla="*/ 315 w 1893"/>
                <a:gd name="T45" fmla="*/ 290 h 2208"/>
                <a:gd name="T46" fmla="*/ 314 w 1893"/>
                <a:gd name="T47" fmla="*/ 337 h 2208"/>
                <a:gd name="T48" fmla="*/ 297 w 1893"/>
                <a:gd name="T49" fmla="*/ 369 h 22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93" h="2208">
                  <a:moveTo>
                    <a:pt x="1783" y="2208"/>
                  </a:moveTo>
                  <a:lnTo>
                    <a:pt x="1724" y="1943"/>
                  </a:lnTo>
                  <a:lnTo>
                    <a:pt x="1613" y="1669"/>
                  </a:lnTo>
                  <a:lnTo>
                    <a:pt x="1448" y="1382"/>
                  </a:lnTo>
                  <a:lnTo>
                    <a:pt x="1244" y="1102"/>
                  </a:lnTo>
                  <a:lnTo>
                    <a:pt x="1005" y="829"/>
                  </a:lnTo>
                  <a:lnTo>
                    <a:pt x="760" y="581"/>
                  </a:lnTo>
                  <a:lnTo>
                    <a:pt x="494" y="359"/>
                  </a:lnTo>
                  <a:lnTo>
                    <a:pt x="238" y="186"/>
                  </a:lnTo>
                  <a:lnTo>
                    <a:pt x="207" y="159"/>
                  </a:lnTo>
                  <a:lnTo>
                    <a:pt x="176" y="135"/>
                  </a:lnTo>
                  <a:lnTo>
                    <a:pt x="141" y="114"/>
                  </a:lnTo>
                  <a:lnTo>
                    <a:pt x="117" y="90"/>
                  </a:lnTo>
                  <a:lnTo>
                    <a:pt x="86" y="62"/>
                  </a:lnTo>
                  <a:lnTo>
                    <a:pt x="51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15" y="121"/>
                  </a:lnTo>
                  <a:lnTo>
                    <a:pt x="960" y="359"/>
                  </a:lnTo>
                  <a:lnTo>
                    <a:pt x="1327" y="670"/>
                  </a:lnTo>
                  <a:lnTo>
                    <a:pt x="1610" y="1030"/>
                  </a:lnTo>
                  <a:lnTo>
                    <a:pt x="1797" y="1396"/>
                  </a:lnTo>
                  <a:lnTo>
                    <a:pt x="1893" y="1738"/>
                  </a:lnTo>
                  <a:lnTo>
                    <a:pt x="1886" y="2018"/>
                  </a:lnTo>
                  <a:lnTo>
                    <a:pt x="1783" y="220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1" name="Freeform 233"/>
            <p:cNvSpPr>
              <a:spLocks/>
            </p:cNvSpPr>
            <p:nvPr/>
          </p:nvSpPr>
          <p:spPr bwMode="auto">
            <a:xfrm>
              <a:off x="2180" y="1072"/>
              <a:ext cx="313" cy="360"/>
            </a:xfrm>
            <a:custGeom>
              <a:avLst/>
              <a:gdLst>
                <a:gd name="T0" fmla="*/ 297 w 1880"/>
                <a:gd name="T1" fmla="*/ 360 h 2160"/>
                <a:gd name="T2" fmla="*/ 287 w 1880"/>
                <a:gd name="T3" fmla="*/ 315 h 2160"/>
                <a:gd name="T4" fmla="*/ 269 w 1880"/>
                <a:gd name="T5" fmla="*/ 269 h 2160"/>
                <a:gd name="T6" fmla="*/ 242 w 1880"/>
                <a:gd name="T7" fmla="*/ 221 h 2160"/>
                <a:gd name="T8" fmla="*/ 209 w 1880"/>
                <a:gd name="T9" fmla="*/ 174 h 2160"/>
                <a:gd name="T10" fmla="*/ 169 w 1880"/>
                <a:gd name="T11" fmla="*/ 129 h 2160"/>
                <a:gd name="T12" fmla="*/ 128 w 1880"/>
                <a:gd name="T13" fmla="*/ 89 h 2160"/>
                <a:gd name="T14" fmla="*/ 84 w 1880"/>
                <a:gd name="T15" fmla="*/ 55 h 2160"/>
                <a:gd name="T16" fmla="*/ 41 w 1880"/>
                <a:gd name="T17" fmla="*/ 30 h 2160"/>
                <a:gd name="T18" fmla="*/ 35 w 1880"/>
                <a:gd name="T19" fmla="*/ 25 h 2160"/>
                <a:gd name="T20" fmla="*/ 30 w 1880"/>
                <a:gd name="T21" fmla="*/ 22 h 2160"/>
                <a:gd name="T22" fmla="*/ 25 w 1880"/>
                <a:gd name="T23" fmla="*/ 17 h 2160"/>
                <a:gd name="T24" fmla="*/ 20 w 1880"/>
                <a:gd name="T25" fmla="*/ 14 h 2160"/>
                <a:gd name="T26" fmla="*/ 15 w 1880"/>
                <a:gd name="T27" fmla="*/ 10 h 2160"/>
                <a:gd name="T28" fmla="*/ 10 w 1880"/>
                <a:gd name="T29" fmla="*/ 7 h 2160"/>
                <a:gd name="T30" fmla="*/ 5 w 1880"/>
                <a:gd name="T31" fmla="*/ 3 h 2160"/>
                <a:gd name="T32" fmla="*/ 0 w 1880"/>
                <a:gd name="T33" fmla="*/ 0 h 2160"/>
                <a:gd name="T34" fmla="*/ 84 w 1880"/>
                <a:gd name="T35" fmla="*/ 20 h 2160"/>
                <a:gd name="T36" fmla="*/ 157 w 1880"/>
                <a:gd name="T37" fmla="*/ 59 h 2160"/>
                <a:gd name="T38" fmla="*/ 217 w 1880"/>
                <a:gd name="T39" fmla="*/ 110 h 2160"/>
                <a:gd name="T40" fmla="*/ 264 w 1880"/>
                <a:gd name="T41" fmla="*/ 169 h 2160"/>
                <a:gd name="T42" fmla="*/ 296 w 1880"/>
                <a:gd name="T43" fmla="*/ 229 h 2160"/>
                <a:gd name="T44" fmla="*/ 313 w 1880"/>
                <a:gd name="T45" fmla="*/ 284 h 2160"/>
                <a:gd name="T46" fmla="*/ 313 w 1880"/>
                <a:gd name="T47" fmla="*/ 330 h 2160"/>
                <a:gd name="T48" fmla="*/ 297 w 1880"/>
                <a:gd name="T49" fmla="*/ 360 h 21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80" h="2160">
                  <a:moveTo>
                    <a:pt x="1783" y="2160"/>
                  </a:moveTo>
                  <a:lnTo>
                    <a:pt x="1724" y="1891"/>
                  </a:lnTo>
                  <a:lnTo>
                    <a:pt x="1616" y="1611"/>
                  </a:lnTo>
                  <a:lnTo>
                    <a:pt x="1451" y="1324"/>
                  </a:lnTo>
                  <a:lnTo>
                    <a:pt x="1254" y="1044"/>
                  </a:lnTo>
                  <a:lnTo>
                    <a:pt x="1016" y="774"/>
                  </a:lnTo>
                  <a:lnTo>
                    <a:pt x="766" y="535"/>
                  </a:lnTo>
                  <a:lnTo>
                    <a:pt x="507" y="328"/>
                  </a:lnTo>
                  <a:lnTo>
                    <a:pt x="245" y="177"/>
                  </a:lnTo>
                  <a:lnTo>
                    <a:pt x="210" y="149"/>
                  </a:lnTo>
                  <a:lnTo>
                    <a:pt x="179" y="131"/>
                  </a:lnTo>
                  <a:lnTo>
                    <a:pt x="149" y="103"/>
                  </a:lnTo>
                  <a:lnTo>
                    <a:pt x="121" y="86"/>
                  </a:lnTo>
                  <a:lnTo>
                    <a:pt x="89" y="62"/>
                  </a:lnTo>
                  <a:lnTo>
                    <a:pt x="58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04" y="121"/>
                  </a:lnTo>
                  <a:lnTo>
                    <a:pt x="943" y="356"/>
                  </a:lnTo>
                  <a:lnTo>
                    <a:pt x="1302" y="661"/>
                  </a:lnTo>
                  <a:lnTo>
                    <a:pt x="1586" y="1016"/>
                  </a:lnTo>
                  <a:lnTo>
                    <a:pt x="1776" y="1372"/>
                  </a:lnTo>
                  <a:lnTo>
                    <a:pt x="1880" y="1704"/>
                  </a:lnTo>
                  <a:lnTo>
                    <a:pt x="1880" y="1980"/>
                  </a:lnTo>
                  <a:lnTo>
                    <a:pt x="1783" y="216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2" name="Freeform 234"/>
            <p:cNvSpPr>
              <a:spLocks/>
            </p:cNvSpPr>
            <p:nvPr/>
          </p:nvSpPr>
          <p:spPr bwMode="auto">
            <a:xfrm>
              <a:off x="2180" y="1072"/>
              <a:ext cx="313" cy="353"/>
            </a:xfrm>
            <a:custGeom>
              <a:avLst/>
              <a:gdLst>
                <a:gd name="T0" fmla="*/ 299 w 1880"/>
                <a:gd name="T1" fmla="*/ 353 h 2112"/>
                <a:gd name="T2" fmla="*/ 289 w 1880"/>
                <a:gd name="T3" fmla="*/ 307 h 2112"/>
                <a:gd name="T4" fmla="*/ 271 w 1880"/>
                <a:gd name="T5" fmla="*/ 259 h 2112"/>
                <a:gd name="T6" fmla="*/ 244 w 1880"/>
                <a:gd name="T7" fmla="*/ 211 h 2112"/>
                <a:gd name="T8" fmla="*/ 211 w 1880"/>
                <a:gd name="T9" fmla="*/ 164 h 2112"/>
                <a:gd name="T10" fmla="*/ 172 w 1880"/>
                <a:gd name="T11" fmla="*/ 120 h 2112"/>
                <a:gd name="T12" fmla="*/ 130 w 1880"/>
                <a:gd name="T13" fmla="*/ 82 h 2112"/>
                <a:gd name="T14" fmla="*/ 86 w 1880"/>
                <a:gd name="T15" fmla="*/ 50 h 2112"/>
                <a:gd name="T16" fmla="*/ 43 w 1880"/>
                <a:gd name="T17" fmla="*/ 29 h 2112"/>
                <a:gd name="T18" fmla="*/ 37 w 1880"/>
                <a:gd name="T19" fmla="*/ 24 h 2112"/>
                <a:gd name="T20" fmla="*/ 31 w 1880"/>
                <a:gd name="T21" fmla="*/ 20 h 2112"/>
                <a:gd name="T22" fmla="*/ 26 w 1880"/>
                <a:gd name="T23" fmla="*/ 17 h 2112"/>
                <a:gd name="T24" fmla="*/ 21 w 1880"/>
                <a:gd name="T25" fmla="*/ 14 h 2112"/>
                <a:gd name="T26" fmla="*/ 15 w 1880"/>
                <a:gd name="T27" fmla="*/ 10 h 2112"/>
                <a:gd name="T28" fmla="*/ 10 w 1880"/>
                <a:gd name="T29" fmla="*/ 7 h 2112"/>
                <a:gd name="T30" fmla="*/ 5 w 1880"/>
                <a:gd name="T31" fmla="*/ 3 h 2112"/>
                <a:gd name="T32" fmla="*/ 0 w 1880"/>
                <a:gd name="T33" fmla="*/ 0 h 2112"/>
                <a:gd name="T34" fmla="*/ 82 w 1880"/>
                <a:gd name="T35" fmla="*/ 20 h 2112"/>
                <a:gd name="T36" fmla="*/ 154 w 1880"/>
                <a:gd name="T37" fmla="*/ 60 h 2112"/>
                <a:gd name="T38" fmla="*/ 213 w 1880"/>
                <a:gd name="T39" fmla="*/ 110 h 2112"/>
                <a:gd name="T40" fmla="*/ 261 w 1880"/>
                <a:gd name="T41" fmla="*/ 169 h 2112"/>
                <a:gd name="T42" fmla="*/ 293 w 1880"/>
                <a:gd name="T43" fmla="*/ 226 h 2112"/>
                <a:gd name="T44" fmla="*/ 311 w 1880"/>
                <a:gd name="T45" fmla="*/ 281 h 2112"/>
                <a:gd name="T46" fmla="*/ 313 w 1880"/>
                <a:gd name="T47" fmla="*/ 324 h 2112"/>
                <a:gd name="T48" fmla="*/ 299 w 1880"/>
                <a:gd name="T49" fmla="*/ 353 h 2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80" h="2112">
                  <a:moveTo>
                    <a:pt x="1794" y="2112"/>
                  </a:moveTo>
                  <a:lnTo>
                    <a:pt x="1737" y="1836"/>
                  </a:lnTo>
                  <a:lnTo>
                    <a:pt x="1630" y="1552"/>
                  </a:lnTo>
                  <a:lnTo>
                    <a:pt x="1465" y="1261"/>
                  </a:lnTo>
                  <a:lnTo>
                    <a:pt x="1268" y="981"/>
                  </a:lnTo>
                  <a:lnTo>
                    <a:pt x="1033" y="716"/>
                  </a:lnTo>
                  <a:lnTo>
                    <a:pt x="780" y="488"/>
                  </a:lnTo>
                  <a:lnTo>
                    <a:pt x="515" y="298"/>
                  </a:lnTo>
                  <a:lnTo>
                    <a:pt x="256" y="172"/>
                  </a:lnTo>
                  <a:lnTo>
                    <a:pt x="221" y="145"/>
                  </a:lnTo>
                  <a:lnTo>
                    <a:pt x="186" y="121"/>
                  </a:lnTo>
                  <a:lnTo>
                    <a:pt x="155" y="100"/>
                  </a:lnTo>
                  <a:lnTo>
                    <a:pt x="124" y="83"/>
                  </a:lnTo>
                  <a:lnTo>
                    <a:pt x="89" y="59"/>
                  </a:lnTo>
                  <a:lnTo>
                    <a:pt x="62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494" y="121"/>
                  </a:lnTo>
                  <a:lnTo>
                    <a:pt x="925" y="356"/>
                  </a:lnTo>
                  <a:lnTo>
                    <a:pt x="1282" y="661"/>
                  </a:lnTo>
                  <a:lnTo>
                    <a:pt x="1569" y="1009"/>
                  </a:lnTo>
                  <a:lnTo>
                    <a:pt x="1762" y="1355"/>
                  </a:lnTo>
                  <a:lnTo>
                    <a:pt x="1869" y="1680"/>
                  </a:lnTo>
                  <a:lnTo>
                    <a:pt x="1880" y="1939"/>
                  </a:lnTo>
                  <a:lnTo>
                    <a:pt x="1794" y="211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3" name="Freeform 235"/>
            <p:cNvSpPr>
              <a:spLocks/>
            </p:cNvSpPr>
            <p:nvPr/>
          </p:nvSpPr>
          <p:spPr bwMode="auto">
            <a:xfrm>
              <a:off x="2091" y="1144"/>
              <a:ext cx="359" cy="328"/>
            </a:xfrm>
            <a:custGeom>
              <a:avLst/>
              <a:gdLst>
                <a:gd name="T0" fmla="*/ 342 w 2157"/>
                <a:gd name="T1" fmla="*/ 328 h 1963"/>
                <a:gd name="T2" fmla="*/ 327 w 2157"/>
                <a:gd name="T3" fmla="*/ 289 h 1963"/>
                <a:gd name="T4" fmla="*/ 303 w 2157"/>
                <a:gd name="T5" fmla="*/ 250 h 1963"/>
                <a:gd name="T6" fmla="*/ 269 w 2157"/>
                <a:gd name="T7" fmla="*/ 210 h 1963"/>
                <a:gd name="T8" fmla="*/ 229 w 2157"/>
                <a:gd name="T9" fmla="*/ 171 h 1963"/>
                <a:gd name="T10" fmla="*/ 184 w 2157"/>
                <a:gd name="T11" fmla="*/ 131 h 1963"/>
                <a:gd name="T12" fmla="*/ 136 w 2157"/>
                <a:gd name="T13" fmla="*/ 93 h 1963"/>
                <a:gd name="T14" fmla="*/ 87 w 2157"/>
                <a:gd name="T15" fmla="*/ 58 h 1963"/>
                <a:gd name="T16" fmla="*/ 41 w 2157"/>
                <a:gd name="T17" fmla="*/ 27 h 1963"/>
                <a:gd name="T18" fmla="*/ 35 w 2157"/>
                <a:gd name="T19" fmla="*/ 23 h 1963"/>
                <a:gd name="T20" fmla="*/ 30 w 2157"/>
                <a:gd name="T21" fmla="*/ 20 h 1963"/>
                <a:gd name="T22" fmla="*/ 25 w 2157"/>
                <a:gd name="T23" fmla="*/ 17 h 1963"/>
                <a:gd name="T24" fmla="*/ 20 w 2157"/>
                <a:gd name="T25" fmla="*/ 14 h 1963"/>
                <a:gd name="T26" fmla="*/ 15 w 2157"/>
                <a:gd name="T27" fmla="*/ 10 h 1963"/>
                <a:gd name="T28" fmla="*/ 10 w 2157"/>
                <a:gd name="T29" fmla="*/ 7 h 1963"/>
                <a:gd name="T30" fmla="*/ 5 w 2157"/>
                <a:gd name="T31" fmla="*/ 3 h 1963"/>
                <a:gd name="T32" fmla="*/ 0 w 2157"/>
                <a:gd name="T33" fmla="*/ 0 h 1963"/>
                <a:gd name="T34" fmla="*/ 94 w 2157"/>
                <a:gd name="T35" fmla="*/ 8 h 1963"/>
                <a:gd name="T36" fmla="*/ 178 w 2157"/>
                <a:gd name="T37" fmla="*/ 36 h 1963"/>
                <a:gd name="T38" fmla="*/ 246 w 2157"/>
                <a:gd name="T39" fmla="*/ 80 h 1963"/>
                <a:gd name="T40" fmla="*/ 300 w 2157"/>
                <a:gd name="T41" fmla="*/ 133 h 1963"/>
                <a:gd name="T42" fmla="*/ 337 w 2157"/>
                <a:gd name="T43" fmla="*/ 189 h 1963"/>
                <a:gd name="T44" fmla="*/ 357 w 2157"/>
                <a:gd name="T45" fmla="*/ 245 h 1963"/>
                <a:gd name="T46" fmla="*/ 359 w 2157"/>
                <a:gd name="T47" fmla="*/ 292 h 1963"/>
                <a:gd name="T48" fmla="*/ 342 w 2157"/>
                <a:gd name="T49" fmla="*/ 328 h 19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7" h="1963">
                  <a:moveTo>
                    <a:pt x="2057" y="1963"/>
                  </a:moveTo>
                  <a:lnTo>
                    <a:pt x="1967" y="1732"/>
                  </a:lnTo>
                  <a:lnTo>
                    <a:pt x="1818" y="1497"/>
                  </a:lnTo>
                  <a:lnTo>
                    <a:pt x="1614" y="1258"/>
                  </a:lnTo>
                  <a:lnTo>
                    <a:pt x="1376" y="1023"/>
                  </a:lnTo>
                  <a:lnTo>
                    <a:pt x="1103" y="785"/>
                  </a:lnTo>
                  <a:lnTo>
                    <a:pt x="816" y="557"/>
                  </a:lnTo>
                  <a:lnTo>
                    <a:pt x="522" y="345"/>
                  </a:lnTo>
                  <a:lnTo>
                    <a:pt x="245" y="163"/>
                  </a:lnTo>
                  <a:lnTo>
                    <a:pt x="211" y="138"/>
                  </a:lnTo>
                  <a:lnTo>
                    <a:pt x="181" y="121"/>
                  </a:lnTo>
                  <a:lnTo>
                    <a:pt x="149" y="100"/>
                  </a:lnTo>
                  <a:lnTo>
                    <a:pt x="121" y="83"/>
                  </a:lnTo>
                  <a:lnTo>
                    <a:pt x="90" y="59"/>
                  </a:lnTo>
                  <a:lnTo>
                    <a:pt x="60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67" y="45"/>
                  </a:lnTo>
                  <a:lnTo>
                    <a:pt x="1068" y="218"/>
                  </a:lnTo>
                  <a:lnTo>
                    <a:pt x="1476" y="477"/>
                  </a:lnTo>
                  <a:lnTo>
                    <a:pt x="1801" y="795"/>
                  </a:lnTo>
                  <a:lnTo>
                    <a:pt x="2022" y="1134"/>
                  </a:lnTo>
                  <a:lnTo>
                    <a:pt x="2143" y="1465"/>
                  </a:lnTo>
                  <a:lnTo>
                    <a:pt x="2157" y="1749"/>
                  </a:lnTo>
                  <a:lnTo>
                    <a:pt x="2057" y="196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4" name="Freeform 236"/>
            <p:cNvSpPr>
              <a:spLocks/>
            </p:cNvSpPr>
            <p:nvPr/>
          </p:nvSpPr>
          <p:spPr bwMode="auto">
            <a:xfrm>
              <a:off x="2091" y="1144"/>
              <a:ext cx="358" cy="321"/>
            </a:xfrm>
            <a:custGeom>
              <a:avLst/>
              <a:gdLst>
                <a:gd name="T0" fmla="*/ 343 w 2149"/>
                <a:gd name="T1" fmla="*/ 321 h 1922"/>
                <a:gd name="T2" fmla="*/ 328 w 2149"/>
                <a:gd name="T3" fmla="*/ 281 h 1922"/>
                <a:gd name="T4" fmla="*/ 303 w 2149"/>
                <a:gd name="T5" fmla="*/ 241 h 1922"/>
                <a:gd name="T6" fmla="*/ 271 w 2149"/>
                <a:gd name="T7" fmla="*/ 200 h 1922"/>
                <a:gd name="T8" fmla="*/ 231 w 2149"/>
                <a:gd name="T9" fmla="*/ 160 h 1922"/>
                <a:gd name="T10" fmla="*/ 186 w 2149"/>
                <a:gd name="T11" fmla="*/ 121 h 1922"/>
                <a:gd name="T12" fmla="*/ 138 w 2149"/>
                <a:gd name="T13" fmla="*/ 85 h 1922"/>
                <a:gd name="T14" fmla="*/ 89 w 2149"/>
                <a:gd name="T15" fmla="*/ 53 h 1922"/>
                <a:gd name="T16" fmla="*/ 42 w 2149"/>
                <a:gd name="T17" fmla="*/ 27 h 1922"/>
                <a:gd name="T18" fmla="*/ 36 w 2149"/>
                <a:gd name="T19" fmla="*/ 23 h 1922"/>
                <a:gd name="T20" fmla="*/ 32 w 2149"/>
                <a:gd name="T21" fmla="*/ 20 h 1922"/>
                <a:gd name="T22" fmla="*/ 26 w 2149"/>
                <a:gd name="T23" fmla="*/ 16 h 1922"/>
                <a:gd name="T24" fmla="*/ 21 w 2149"/>
                <a:gd name="T25" fmla="*/ 13 h 1922"/>
                <a:gd name="T26" fmla="*/ 15 w 2149"/>
                <a:gd name="T27" fmla="*/ 9 h 1922"/>
                <a:gd name="T28" fmla="*/ 10 w 2149"/>
                <a:gd name="T29" fmla="*/ 7 h 1922"/>
                <a:gd name="T30" fmla="*/ 5 w 2149"/>
                <a:gd name="T31" fmla="*/ 3 h 1922"/>
                <a:gd name="T32" fmla="*/ 0 w 2149"/>
                <a:gd name="T33" fmla="*/ 0 h 1922"/>
                <a:gd name="T34" fmla="*/ 93 w 2149"/>
                <a:gd name="T35" fmla="*/ 8 h 1922"/>
                <a:gd name="T36" fmla="*/ 174 w 2149"/>
                <a:gd name="T37" fmla="*/ 37 h 1922"/>
                <a:gd name="T38" fmla="*/ 242 w 2149"/>
                <a:gd name="T39" fmla="*/ 80 h 1922"/>
                <a:gd name="T40" fmla="*/ 296 w 2149"/>
                <a:gd name="T41" fmla="*/ 132 h 1922"/>
                <a:gd name="T42" fmla="*/ 333 w 2149"/>
                <a:gd name="T43" fmla="*/ 187 h 1922"/>
                <a:gd name="T44" fmla="*/ 355 w 2149"/>
                <a:gd name="T45" fmla="*/ 241 h 1922"/>
                <a:gd name="T46" fmla="*/ 358 w 2149"/>
                <a:gd name="T47" fmla="*/ 287 h 1922"/>
                <a:gd name="T48" fmla="*/ 343 w 2149"/>
                <a:gd name="T49" fmla="*/ 321 h 19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49" h="1922">
                  <a:moveTo>
                    <a:pt x="2057" y="1922"/>
                  </a:moveTo>
                  <a:lnTo>
                    <a:pt x="1970" y="1683"/>
                  </a:lnTo>
                  <a:lnTo>
                    <a:pt x="1821" y="1445"/>
                  </a:lnTo>
                  <a:lnTo>
                    <a:pt x="1625" y="1196"/>
                  </a:lnTo>
                  <a:lnTo>
                    <a:pt x="1386" y="958"/>
                  </a:lnTo>
                  <a:lnTo>
                    <a:pt x="1114" y="725"/>
                  </a:lnTo>
                  <a:lnTo>
                    <a:pt x="830" y="508"/>
                  </a:lnTo>
                  <a:lnTo>
                    <a:pt x="536" y="315"/>
                  </a:lnTo>
                  <a:lnTo>
                    <a:pt x="253" y="159"/>
                  </a:lnTo>
                  <a:lnTo>
                    <a:pt x="218" y="135"/>
                  </a:lnTo>
                  <a:lnTo>
                    <a:pt x="190" y="117"/>
                  </a:lnTo>
                  <a:lnTo>
                    <a:pt x="156" y="94"/>
                  </a:lnTo>
                  <a:lnTo>
                    <a:pt x="129" y="76"/>
                  </a:lnTo>
                  <a:lnTo>
                    <a:pt x="90" y="56"/>
                  </a:lnTo>
                  <a:lnTo>
                    <a:pt x="63" y="39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61" y="48"/>
                  </a:lnTo>
                  <a:lnTo>
                    <a:pt x="1045" y="221"/>
                  </a:lnTo>
                  <a:lnTo>
                    <a:pt x="1455" y="477"/>
                  </a:lnTo>
                  <a:lnTo>
                    <a:pt x="1777" y="791"/>
                  </a:lnTo>
                  <a:lnTo>
                    <a:pt x="2001" y="1120"/>
                  </a:lnTo>
                  <a:lnTo>
                    <a:pt x="2132" y="1445"/>
                  </a:lnTo>
                  <a:lnTo>
                    <a:pt x="2149" y="1718"/>
                  </a:lnTo>
                  <a:lnTo>
                    <a:pt x="2057" y="192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5" name="Freeform 237"/>
            <p:cNvSpPr>
              <a:spLocks/>
            </p:cNvSpPr>
            <p:nvPr/>
          </p:nvSpPr>
          <p:spPr bwMode="auto">
            <a:xfrm>
              <a:off x="2091" y="1144"/>
              <a:ext cx="357" cy="312"/>
            </a:xfrm>
            <a:custGeom>
              <a:avLst/>
              <a:gdLst>
                <a:gd name="T0" fmla="*/ 343 w 2143"/>
                <a:gd name="T1" fmla="*/ 312 h 1870"/>
                <a:gd name="T2" fmla="*/ 328 w 2143"/>
                <a:gd name="T3" fmla="*/ 273 h 1870"/>
                <a:gd name="T4" fmla="*/ 305 w 2143"/>
                <a:gd name="T5" fmla="*/ 231 h 1870"/>
                <a:gd name="T6" fmla="*/ 271 w 2143"/>
                <a:gd name="T7" fmla="*/ 190 h 1870"/>
                <a:gd name="T8" fmla="*/ 231 w 2143"/>
                <a:gd name="T9" fmla="*/ 150 h 1870"/>
                <a:gd name="T10" fmla="*/ 187 w 2143"/>
                <a:gd name="T11" fmla="*/ 112 h 1870"/>
                <a:gd name="T12" fmla="*/ 139 w 2143"/>
                <a:gd name="T13" fmla="*/ 77 h 1870"/>
                <a:gd name="T14" fmla="*/ 91 w 2143"/>
                <a:gd name="T15" fmla="*/ 47 h 1870"/>
                <a:gd name="T16" fmla="*/ 44 w 2143"/>
                <a:gd name="T17" fmla="*/ 24 h 1870"/>
                <a:gd name="T18" fmla="*/ 37 w 2143"/>
                <a:gd name="T19" fmla="*/ 20 h 1870"/>
                <a:gd name="T20" fmla="*/ 32 w 2143"/>
                <a:gd name="T21" fmla="*/ 18 h 1870"/>
                <a:gd name="T22" fmla="*/ 26 w 2143"/>
                <a:gd name="T23" fmla="*/ 14 h 1870"/>
                <a:gd name="T24" fmla="*/ 22 w 2143"/>
                <a:gd name="T25" fmla="*/ 12 h 1870"/>
                <a:gd name="T26" fmla="*/ 16 w 2143"/>
                <a:gd name="T27" fmla="*/ 8 h 1870"/>
                <a:gd name="T28" fmla="*/ 10 w 2143"/>
                <a:gd name="T29" fmla="*/ 7 h 1870"/>
                <a:gd name="T30" fmla="*/ 5 w 2143"/>
                <a:gd name="T31" fmla="*/ 2 h 1870"/>
                <a:gd name="T32" fmla="*/ 0 w 2143"/>
                <a:gd name="T33" fmla="*/ 0 h 1870"/>
                <a:gd name="T34" fmla="*/ 91 w 2143"/>
                <a:gd name="T35" fmla="*/ 8 h 1870"/>
                <a:gd name="T36" fmla="*/ 171 w 2143"/>
                <a:gd name="T37" fmla="*/ 37 h 1870"/>
                <a:gd name="T38" fmla="*/ 238 w 2143"/>
                <a:gd name="T39" fmla="*/ 79 h 1870"/>
                <a:gd name="T40" fmla="*/ 293 w 2143"/>
                <a:gd name="T41" fmla="*/ 131 h 1870"/>
                <a:gd name="T42" fmla="*/ 331 w 2143"/>
                <a:gd name="T43" fmla="*/ 184 h 1870"/>
                <a:gd name="T44" fmla="*/ 353 w 2143"/>
                <a:gd name="T45" fmla="*/ 236 h 1870"/>
                <a:gd name="T46" fmla="*/ 357 w 2143"/>
                <a:gd name="T47" fmla="*/ 280 h 1870"/>
                <a:gd name="T48" fmla="*/ 343 w 2143"/>
                <a:gd name="T49" fmla="*/ 312 h 18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43" h="1870">
                  <a:moveTo>
                    <a:pt x="2057" y="1870"/>
                  </a:moveTo>
                  <a:lnTo>
                    <a:pt x="1970" y="1635"/>
                  </a:lnTo>
                  <a:lnTo>
                    <a:pt x="1829" y="1386"/>
                  </a:lnTo>
                  <a:lnTo>
                    <a:pt x="1628" y="1137"/>
                  </a:lnTo>
                  <a:lnTo>
                    <a:pt x="1389" y="898"/>
                  </a:lnTo>
                  <a:lnTo>
                    <a:pt x="1120" y="670"/>
                  </a:lnTo>
                  <a:lnTo>
                    <a:pt x="837" y="463"/>
                  </a:lnTo>
                  <a:lnTo>
                    <a:pt x="547" y="284"/>
                  </a:lnTo>
                  <a:lnTo>
                    <a:pt x="263" y="145"/>
                  </a:lnTo>
                  <a:lnTo>
                    <a:pt x="225" y="121"/>
                  </a:lnTo>
                  <a:lnTo>
                    <a:pt x="194" y="108"/>
                  </a:lnTo>
                  <a:lnTo>
                    <a:pt x="159" y="86"/>
                  </a:lnTo>
                  <a:lnTo>
                    <a:pt x="132" y="73"/>
                  </a:lnTo>
                  <a:lnTo>
                    <a:pt x="97" y="48"/>
                  </a:lnTo>
                  <a:lnTo>
                    <a:pt x="63" y="39"/>
                  </a:lnTo>
                  <a:lnTo>
                    <a:pt x="28" y="14"/>
                  </a:lnTo>
                  <a:lnTo>
                    <a:pt x="0" y="0"/>
                  </a:lnTo>
                  <a:lnTo>
                    <a:pt x="547" y="48"/>
                  </a:lnTo>
                  <a:lnTo>
                    <a:pt x="1027" y="221"/>
                  </a:lnTo>
                  <a:lnTo>
                    <a:pt x="1431" y="474"/>
                  </a:lnTo>
                  <a:lnTo>
                    <a:pt x="1756" y="785"/>
                  </a:lnTo>
                  <a:lnTo>
                    <a:pt x="1984" y="1102"/>
                  </a:lnTo>
                  <a:lnTo>
                    <a:pt x="2119" y="1417"/>
                  </a:lnTo>
                  <a:lnTo>
                    <a:pt x="2143" y="1680"/>
                  </a:lnTo>
                  <a:lnTo>
                    <a:pt x="2057" y="187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6" name="Freeform 238"/>
            <p:cNvSpPr>
              <a:spLocks/>
            </p:cNvSpPr>
            <p:nvPr/>
          </p:nvSpPr>
          <p:spPr bwMode="auto">
            <a:xfrm>
              <a:off x="2091" y="1144"/>
              <a:ext cx="355" cy="306"/>
            </a:xfrm>
            <a:custGeom>
              <a:avLst/>
              <a:gdLst>
                <a:gd name="T0" fmla="*/ 342 w 2132"/>
                <a:gd name="T1" fmla="*/ 306 h 1831"/>
                <a:gd name="T2" fmla="*/ 328 w 2132"/>
                <a:gd name="T3" fmla="*/ 264 h 1831"/>
                <a:gd name="T4" fmla="*/ 305 w 2132"/>
                <a:gd name="T5" fmla="*/ 222 h 1831"/>
                <a:gd name="T6" fmla="*/ 271 w 2132"/>
                <a:gd name="T7" fmla="*/ 180 h 1831"/>
                <a:gd name="T8" fmla="*/ 233 w 2132"/>
                <a:gd name="T9" fmla="*/ 140 h 1831"/>
                <a:gd name="T10" fmla="*/ 188 w 2132"/>
                <a:gd name="T11" fmla="*/ 102 h 1831"/>
                <a:gd name="T12" fmla="*/ 141 w 2132"/>
                <a:gd name="T13" fmla="*/ 69 h 1831"/>
                <a:gd name="T14" fmla="*/ 92 w 2132"/>
                <a:gd name="T15" fmla="*/ 42 h 1831"/>
                <a:gd name="T16" fmla="*/ 45 w 2132"/>
                <a:gd name="T17" fmla="*/ 23 h 1831"/>
                <a:gd name="T18" fmla="*/ 39 w 2132"/>
                <a:gd name="T19" fmla="*/ 20 h 1831"/>
                <a:gd name="T20" fmla="*/ 34 w 2132"/>
                <a:gd name="T21" fmla="*/ 17 h 1831"/>
                <a:gd name="T22" fmla="*/ 28 w 2132"/>
                <a:gd name="T23" fmla="*/ 14 h 1831"/>
                <a:gd name="T24" fmla="*/ 22 w 2132"/>
                <a:gd name="T25" fmla="*/ 12 h 1831"/>
                <a:gd name="T26" fmla="*/ 17 w 2132"/>
                <a:gd name="T27" fmla="*/ 8 h 1831"/>
                <a:gd name="T28" fmla="*/ 11 w 2132"/>
                <a:gd name="T29" fmla="*/ 5 h 1831"/>
                <a:gd name="T30" fmla="*/ 5 w 2132"/>
                <a:gd name="T31" fmla="*/ 2 h 1831"/>
                <a:gd name="T32" fmla="*/ 0 w 2132"/>
                <a:gd name="T33" fmla="*/ 0 h 1831"/>
                <a:gd name="T34" fmla="*/ 89 w 2132"/>
                <a:gd name="T35" fmla="*/ 10 h 1831"/>
                <a:gd name="T36" fmla="*/ 168 w 2132"/>
                <a:gd name="T37" fmla="*/ 37 h 1831"/>
                <a:gd name="T38" fmla="*/ 235 w 2132"/>
                <a:gd name="T39" fmla="*/ 79 h 1831"/>
                <a:gd name="T40" fmla="*/ 288 w 2132"/>
                <a:gd name="T41" fmla="*/ 129 h 1831"/>
                <a:gd name="T42" fmla="*/ 327 w 2132"/>
                <a:gd name="T43" fmla="*/ 181 h 1831"/>
                <a:gd name="T44" fmla="*/ 350 w 2132"/>
                <a:gd name="T45" fmla="*/ 232 h 1831"/>
                <a:gd name="T46" fmla="*/ 355 w 2132"/>
                <a:gd name="T47" fmla="*/ 275 h 1831"/>
                <a:gd name="T48" fmla="*/ 342 w 2132"/>
                <a:gd name="T49" fmla="*/ 306 h 18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2" h="1831">
                  <a:moveTo>
                    <a:pt x="2053" y="1831"/>
                  </a:moveTo>
                  <a:lnTo>
                    <a:pt x="1967" y="1580"/>
                  </a:lnTo>
                  <a:lnTo>
                    <a:pt x="1829" y="1330"/>
                  </a:lnTo>
                  <a:lnTo>
                    <a:pt x="1628" y="1075"/>
                  </a:lnTo>
                  <a:lnTo>
                    <a:pt x="1397" y="837"/>
                  </a:lnTo>
                  <a:lnTo>
                    <a:pt x="1131" y="612"/>
                  </a:lnTo>
                  <a:lnTo>
                    <a:pt x="847" y="414"/>
                  </a:lnTo>
                  <a:lnTo>
                    <a:pt x="553" y="252"/>
                  </a:lnTo>
                  <a:lnTo>
                    <a:pt x="270" y="138"/>
                  </a:lnTo>
                  <a:lnTo>
                    <a:pt x="236" y="117"/>
                  </a:lnTo>
                  <a:lnTo>
                    <a:pt x="204" y="100"/>
                  </a:lnTo>
                  <a:lnTo>
                    <a:pt x="167" y="83"/>
                  </a:lnTo>
                  <a:lnTo>
                    <a:pt x="135" y="69"/>
                  </a:lnTo>
                  <a:lnTo>
                    <a:pt x="101" y="48"/>
                  </a:lnTo>
                  <a:lnTo>
                    <a:pt x="69" y="31"/>
                  </a:lnTo>
                  <a:lnTo>
                    <a:pt x="32" y="14"/>
                  </a:lnTo>
                  <a:lnTo>
                    <a:pt x="0" y="0"/>
                  </a:lnTo>
                  <a:lnTo>
                    <a:pt x="533" y="59"/>
                  </a:lnTo>
                  <a:lnTo>
                    <a:pt x="1010" y="224"/>
                  </a:lnTo>
                  <a:lnTo>
                    <a:pt x="1411" y="474"/>
                  </a:lnTo>
                  <a:lnTo>
                    <a:pt x="1731" y="774"/>
                  </a:lnTo>
                  <a:lnTo>
                    <a:pt x="1964" y="1085"/>
                  </a:lnTo>
                  <a:lnTo>
                    <a:pt x="2102" y="1390"/>
                  </a:lnTo>
                  <a:lnTo>
                    <a:pt x="2132" y="1646"/>
                  </a:lnTo>
                  <a:lnTo>
                    <a:pt x="2053" y="18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7" name="Freeform 239"/>
            <p:cNvSpPr>
              <a:spLocks/>
            </p:cNvSpPr>
            <p:nvPr/>
          </p:nvSpPr>
          <p:spPr bwMode="auto">
            <a:xfrm>
              <a:off x="2091" y="1144"/>
              <a:ext cx="354" cy="297"/>
            </a:xfrm>
            <a:custGeom>
              <a:avLst/>
              <a:gdLst>
                <a:gd name="T0" fmla="*/ 342 w 2122"/>
                <a:gd name="T1" fmla="*/ 297 h 1779"/>
                <a:gd name="T2" fmla="*/ 329 w 2122"/>
                <a:gd name="T3" fmla="*/ 256 h 1779"/>
                <a:gd name="T4" fmla="*/ 306 w 2122"/>
                <a:gd name="T5" fmla="*/ 212 h 1779"/>
                <a:gd name="T6" fmla="*/ 273 w 2122"/>
                <a:gd name="T7" fmla="*/ 170 h 1779"/>
                <a:gd name="T8" fmla="*/ 234 w 2122"/>
                <a:gd name="T9" fmla="*/ 130 h 1779"/>
                <a:gd name="T10" fmla="*/ 190 w 2122"/>
                <a:gd name="T11" fmla="*/ 92 h 1779"/>
                <a:gd name="T12" fmla="*/ 142 w 2122"/>
                <a:gd name="T13" fmla="*/ 62 h 1779"/>
                <a:gd name="T14" fmla="*/ 95 w 2122"/>
                <a:gd name="T15" fmla="*/ 37 h 1779"/>
                <a:gd name="T16" fmla="*/ 47 w 2122"/>
                <a:gd name="T17" fmla="*/ 21 h 1779"/>
                <a:gd name="T18" fmla="*/ 41 w 2122"/>
                <a:gd name="T19" fmla="*/ 18 h 1779"/>
                <a:gd name="T20" fmla="*/ 35 w 2122"/>
                <a:gd name="T21" fmla="*/ 16 h 1779"/>
                <a:gd name="T22" fmla="*/ 29 w 2122"/>
                <a:gd name="T23" fmla="*/ 13 h 1779"/>
                <a:gd name="T24" fmla="*/ 24 w 2122"/>
                <a:gd name="T25" fmla="*/ 10 h 1779"/>
                <a:gd name="T26" fmla="*/ 17 w 2122"/>
                <a:gd name="T27" fmla="*/ 8 h 1779"/>
                <a:gd name="T28" fmla="*/ 12 w 2122"/>
                <a:gd name="T29" fmla="*/ 5 h 1779"/>
                <a:gd name="T30" fmla="*/ 5 w 2122"/>
                <a:gd name="T31" fmla="*/ 2 h 1779"/>
                <a:gd name="T32" fmla="*/ 0 w 2122"/>
                <a:gd name="T33" fmla="*/ 0 h 1779"/>
                <a:gd name="T34" fmla="*/ 87 w 2122"/>
                <a:gd name="T35" fmla="*/ 10 h 1779"/>
                <a:gd name="T36" fmla="*/ 166 w 2122"/>
                <a:gd name="T37" fmla="*/ 37 h 1779"/>
                <a:gd name="T38" fmla="*/ 231 w 2122"/>
                <a:gd name="T39" fmla="*/ 79 h 1779"/>
                <a:gd name="T40" fmla="*/ 286 w 2122"/>
                <a:gd name="T41" fmla="*/ 128 h 1779"/>
                <a:gd name="T42" fmla="*/ 325 w 2122"/>
                <a:gd name="T43" fmla="*/ 178 h 1779"/>
                <a:gd name="T44" fmla="*/ 349 w 2122"/>
                <a:gd name="T45" fmla="*/ 227 h 1779"/>
                <a:gd name="T46" fmla="*/ 354 w 2122"/>
                <a:gd name="T47" fmla="*/ 268 h 1779"/>
                <a:gd name="T48" fmla="*/ 342 w 2122"/>
                <a:gd name="T49" fmla="*/ 297 h 17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2" h="1779">
                  <a:moveTo>
                    <a:pt x="2053" y="1779"/>
                  </a:moveTo>
                  <a:lnTo>
                    <a:pt x="1970" y="1531"/>
                  </a:lnTo>
                  <a:lnTo>
                    <a:pt x="1832" y="1272"/>
                  </a:lnTo>
                  <a:lnTo>
                    <a:pt x="1639" y="1016"/>
                  </a:lnTo>
                  <a:lnTo>
                    <a:pt x="1403" y="777"/>
                  </a:lnTo>
                  <a:lnTo>
                    <a:pt x="1137" y="553"/>
                  </a:lnTo>
                  <a:lnTo>
                    <a:pt x="854" y="370"/>
                  </a:lnTo>
                  <a:lnTo>
                    <a:pt x="567" y="221"/>
                  </a:lnTo>
                  <a:lnTo>
                    <a:pt x="280" y="128"/>
                  </a:lnTo>
                  <a:lnTo>
                    <a:pt x="245" y="108"/>
                  </a:lnTo>
                  <a:lnTo>
                    <a:pt x="208" y="94"/>
                  </a:lnTo>
                  <a:lnTo>
                    <a:pt x="173" y="76"/>
                  </a:lnTo>
                  <a:lnTo>
                    <a:pt x="142" y="62"/>
                  </a:lnTo>
                  <a:lnTo>
                    <a:pt x="104" y="45"/>
                  </a:lnTo>
                  <a:lnTo>
                    <a:pt x="69" y="28"/>
                  </a:lnTo>
                  <a:lnTo>
                    <a:pt x="32" y="14"/>
                  </a:lnTo>
                  <a:lnTo>
                    <a:pt x="0" y="0"/>
                  </a:lnTo>
                  <a:lnTo>
                    <a:pt x="522" y="59"/>
                  </a:lnTo>
                  <a:lnTo>
                    <a:pt x="993" y="224"/>
                  </a:lnTo>
                  <a:lnTo>
                    <a:pt x="1386" y="474"/>
                  </a:lnTo>
                  <a:lnTo>
                    <a:pt x="1714" y="764"/>
                  </a:lnTo>
                  <a:lnTo>
                    <a:pt x="1950" y="1068"/>
                  </a:lnTo>
                  <a:lnTo>
                    <a:pt x="2091" y="1358"/>
                  </a:lnTo>
                  <a:lnTo>
                    <a:pt x="2122" y="1607"/>
                  </a:lnTo>
                  <a:lnTo>
                    <a:pt x="2053" y="177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8" name="Freeform 240"/>
            <p:cNvSpPr>
              <a:spLocks/>
            </p:cNvSpPr>
            <p:nvPr/>
          </p:nvSpPr>
          <p:spPr bwMode="auto">
            <a:xfrm>
              <a:off x="2583" y="986"/>
              <a:ext cx="306" cy="446"/>
            </a:xfrm>
            <a:custGeom>
              <a:avLst/>
              <a:gdLst>
                <a:gd name="T0" fmla="*/ 43 w 1832"/>
                <a:gd name="T1" fmla="*/ 446 h 2679"/>
                <a:gd name="T2" fmla="*/ 46 w 1832"/>
                <a:gd name="T3" fmla="*/ 402 h 2679"/>
                <a:gd name="T4" fmla="*/ 60 w 1832"/>
                <a:gd name="T5" fmla="*/ 355 h 2679"/>
                <a:gd name="T6" fmla="*/ 84 w 1832"/>
                <a:gd name="T7" fmla="*/ 302 h 2679"/>
                <a:gd name="T8" fmla="*/ 114 w 1832"/>
                <a:gd name="T9" fmla="*/ 248 h 2679"/>
                <a:gd name="T10" fmla="*/ 149 w 1832"/>
                <a:gd name="T11" fmla="*/ 193 h 2679"/>
                <a:gd name="T12" fmla="*/ 189 w 1832"/>
                <a:gd name="T13" fmla="*/ 140 h 2679"/>
                <a:gd name="T14" fmla="*/ 231 w 1832"/>
                <a:gd name="T15" fmla="*/ 88 h 2679"/>
                <a:gd name="T16" fmla="*/ 272 w 1832"/>
                <a:gd name="T17" fmla="*/ 41 h 2679"/>
                <a:gd name="T18" fmla="*/ 276 w 1832"/>
                <a:gd name="T19" fmla="*/ 36 h 2679"/>
                <a:gd name="T20" fmla="*/ 281 w 1832"/>
                <a:gd name="T21" fmla="*/ 31 h 2679"/>
                <a:gd name="T22" fmla="*/ 285 w 1832"/>
                <a:gd name="T23" fmla="*/ 25 h 2679"/>
                <a:gd name="T24" fmla="*/ 289 w 1832"/>
                <a:gd name="T25" fmla="*/ 21 h 2679"/>
                <a:gd name="T26" fmla="*/ 293 w 1832"/>
                <a:gd name="T27" fmla="*/ 16 h 2679"/>
                <a:gd name="T28" fmla="*/ 297 w 1832"/>
                <a:gd name="T29" fmla="*/ 10 h 2679"/>
                <a:gd name="T30" fmla="*/ 301 w 1832"/>
                <a:gd name="T31" fmla="*/ 5 h 2679"/>
                <a:gd name="T32" fmla="*/ 306 w 1832"/>
                <a:gd name="T33" fmla="*/ 0 h 2679"/>
                <a:gd name="T34" fmla="*/ 207 w 1832"/>
                <a:gd name="T35" fmla="*/ 39 h 2679"/>
                <a:gd name="T36" fmla="*/ 128 w 1832"/>
                <a:gd name="T37" fmla="*/ 96 h 2679"/>
                <a:gd name="T38" fmla="*/ 69 w 1832"/>
                <a:gd name="T39" fmla="*/ 162 h 2679"/>
                <a:gd name="T40" fmla="*/ 28 w 1832"/>
                <a:gd name="T41" fmla="*/ 234 h 2679"/>
                <a:gd name="T42" fmla="*/ 5 w 1832"/>
                <a:gd name="T43" fmla="*/ 304 h 2679"/>
                <a:gd name="T44" fmla="*/ 0 w 1832"/>
                <a:gd name="T45" fmla="*/ 367 h 2679"/>
                <a:gd name="T46" fmla="*/ 13 w 1832"/>
                <a:gd name="T47" fmla="*/ 416 h 2679"/>
                <a:gd name="T48" fmla="*/ 43 w 1832"/>
                <a:gd name="T49" fmla="*/ 446 h 2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2" h="2679">
                  <a:moveTo>
                    <a:pt x="256" y="2679"/>
                  </a:moveTo>
                  <a:lnTo>
                    <a:pt x="277" y="2416"/>
                  </a:lnTo>
                  <a:lnTo>
                    <a:pt x="360" y="2130"/>
                  </a:lnTo>
                  <a:lnTo>
                    <a:pt x="501" y="1815"/>
                  </a:lnTo>
                  <a:lnTo>
                    <a:pt x="685" y="1491"/>
                  </a:lnTo>
                  <a:lnTo>
                    <a:pt x="895" y="1158"/>
                  </a:lnTo>
                  <a:lnTo>
                    <a:pt x="1134" y="840"/>
                  </a:lnTo>
                  <a:lnTo>
                    <a:pt x="1383" y="529"/>
                  </a:lnTo>
                  <a:lnTo>
                    <a:pt x="1628" y="246"/>
                  </a:lnTo>
                  <a:lnTo>
                    <a:pt x="1653" y="215"/>
                  </a:lnTo>
                  <a:lnTo>
                    <a:pt x="1680" y="184"/>
                  </a:lnTo>
                  <a:lnTo>
                    <a:pt x="1704" y="149"/>
                  </a:lnTo>
                  <a:lnTo>
                    <a:pt x="1731" y="126"/>
                  </a:lnTo>
                  <a:lnTo>
                    <a:pt x="1756" y="94"/>
                  </a:lnTo>
                  <a:lnTo>
                    <a:pt x="1780" y="60"/>
                  </a:lnTo>
                  <a:lnTo>
                    <a:pt x="1804" y="28"/>
                  </a:lnTo>
                  <a:lnTo>
                    <a:pt x="1832" y="0"/>
                  </a:lnTo>
                  <a:lnTo>
                    <a:pt x="1238" y="236"/>
                  </a:lnTo>
                  <a:lnTo>
                    <a:pt x="764" y="575"/>
                  </a:lnTo>
                  <a:lnTo>
                    <a:pt x="412" y="975"/>
                  </a:lnTo>
                  <a:lnTo>
                    <a:pt x="166" y="1407"/>
                  </a:lnTo>
                  <a:lnTo>
                    <a:pt x="28" y="1825"/>
                  </a:lnTo>
                  <a:lnTo>
                    <a:pt x="0" y="2202"/>
                  </a:lnTo>
                  <a:lnTo>
                    <a:pt x="76" y="2499"/>
                  </a:lnTo>
                  <a:lnTo>
                    <a:pt x="256" y="267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79" name="Freeform 241"/>
            <p:cNvSpPr>
              <a:spLocks/>
            </p:cNvSpPr>
            <p:nvPr/>
          </p:nvSpPr>
          <p:spPr bwMode="auto">
            <a:xfrm>
              <a:off x="2585" y="986"/>
              <a:ext cx="304" cy="439"/>
            </a:xfrm>
            <a:custGeom>
              <a:avLst/>
              <a:gdLst>
                <a:gd name="T0" fmla="*/ 39 w 1821"/>
                <a:gd name="T1" fmla="*/ 439 h 2631"/>
                <a:gd name="T2" fmla="*/ 41 w 1821"/>
                <a:gd name="T3" fmla="*/ 393 h 2631"/>
                <a:gd name="T4" fmla="*/ 55 w 1821"/>
                <a:gd name="T5" fmla="*/ 345 h 2631"/>
                <a:gd name="T6" fmla="*/ 77 w 1821"/>
                <a:gd name="T7" fmla="*/ 292 h 2631"/>
                <a:gd name="T8" fmla="*/ 108 w 1821"/>
                <a:gd name="T9" fmla="*/ 239 h 2631"/>
                <a:gd name="T10" fmla="*/ 143 w 1821"/>
                <a:gd name="T11" fmla="*/ 184 h 2631"/>
                <a:gd name="T12" fmla="*/ 184 w 1821"/>
                <a:gd name="T13" fmla="*/ 133 h 2631"/>
                <a:gd name="T14" fmla="*/ 225 w 1821"/>
                <a:gd name="T15" fmla="*/ 84 h 2631"/>
                <a:gd name="T16" fmla="*/ 269 w 1821"/>
                <a:gd name="T17" fmla="*/ 41 h 2631"/>
                <a:gd name="T18" fmla="*/ 273 w 1821"/>
                <a:gd name="T19" fmla="*/ 36 h 2631"/>
                <a:gd name="T20" fmla="*/ 277 w 1821"/>
                <a:gd name="T21" fmla="*/ 31 h 2631"/>
                <a:gd name="T22" fmla="*/ 282 w 1821"/>
                <a:gd name="T23" fmla="*/ 25 h 2631"/>
                <a:gd name="T24" fmla="*/ 287 w 1821"/>
                <a:gd name="T25" fmla="*/ 21 h 2631"/>
                <a:gd name="T26" fmla="*/ 291 w 1821"/>
                <a:gd name="T27" fmla="*/ 16 h 2631"/>
                <a:gd name="T28" fmla="*/ 295 w 1821"/>
                <a:gd name="T29" fmla="*/ 10 h 2631"/>
                <a:gd name="T30" fmla="*/ 299 w 1821"/>
                <a:gd name="T31" fmla="*/ 5 h 2631"/>
                <a:gd name="T32" fmla="*/ 304 w 1821"/>
                <a:gd name="T33" fmla="*/ 0 h 2631"/>
                <a:gd name="T34" fmla="*/ 207 w 1821"/>
                <a:gd name="T35" fmla="*/ 39 h 2631"/>
                <a:gd name="T36" fmla="*/ 130 w 1821"/>
                <a:gd name="T37" fmla="*/ 95 h 2631"/>
                <a:gd name="T38" fmla="*/ 70 w 1821"/>
                <a:gd name="T39" fmla="*/ 161 h 2631"/>
                <a:gd name="T40" fmla="*/ 29 w 1821"/>
                <a:gd name="T41" fmla="*/ 232 h 2631"/>
                <a:gd name="T42" fmla="*/ 5 w 1821"/>
                <a:gd name="T43" fmla="*/ 301 h 2631"/>
                <a:gd name="T44" fmla="*/ 0 w 1821"/>
                <a:gd name="T45" fmla="*/ 362 h 2631"/>
                <a:gd name="T46" fmla="*/ 10 w 1821"/>
                <a:gd name="T47" fmla="*/ 410 h 2631"/>
                <a:gd name="T48" fmla="*/ 39 w 1821"/>
                <a:gd name="T49" fmla="*/ 439 h 26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21" h="2631">
                  <a:moveTo>
                    <a:pt x="231" y="2631"/>
                  </a:moveTo>
                  <a:lnTo>
                    <a:pt x="245" y="2358"/>
                  </a:lnTo>
                  <a:lnTo>
                    <a:pt x="328" y="2067"/>
                  </a:lnTo>
                  <a:lnTo>
                    <a:pt x="462" y="1753"/>
                  </a:lnTo>
                  <a:lnTo>
                    <a:pt x="646" y="1431"/>
                  </a:lnTo>
                  <a:lnTo>
                    <a:pt x="856" y="1103"/>
                  </a:lnTo>
                  <a:lnTo>
                    <a:pt x="1102" y="795"/>
                  </a:lnTo>
                  <a:lnTo>
                    <a:pt x="1348" y="501"/>
                  </a:lnTo>
                  <a:lnTo>
                    <a:pt x="1610" y="246"/>
                  </a:lnTo>
                  <a:lnTo>
                    <a:pt x="1634" y="215"/>
                  </a:lnTo>
                  <a:lnTo>
                    <a:pt x="1662" y="184"/>
                  </a:lnTo>
                  <a:lnTo>
                    <a:pt x="1689" y="149"/>
                  </a:lnTo>
                  <a:lnTo>
                    <a:pt x="1717" y="126"/>
                  </a:lnTo>
                  <a:lnTo>
                    <a:pt x="1745" y="94"/>
                  </a:lnTo>
                  <a:lnTo>
                    <a:pt x="1769" y="60"/>
                  </a:lnTo>
                  <a:lnTo>
                    <a:pt x="1793" y="28"/>
                  </a:lnTo>
                  <a:lnTo>
                    <a:pt x="1821" y="0"/>
                  </a:lnTo>
                  <a:lnTo>
                    <a:pt x="1240" y="236"/>
                  </a:lnTo>
                  <a:lnTo>
                    <a:pt x="778" y="567"/>
                  </a:lnTo>
                  <a:lnTo>
                    <a:pt x="418" y="965"/>
                  </a:lnTo>
                  <a:lnTo>
                    <a:pt x="176" y="1393"/>
                  </a:lnTo>
                  <a:lnTo>
                    <a:pt x="30" y="1802"/>
                  </a:lnTo>
                  <a:lnTo>
                    <a:pt x="0" y="2171"/>
                  </a:lnTo>
                  <a:lnTo>
                    <a:pt x="61" y="2458"/>
                  </a:lnTo>
                  <a:lnTo>
                    <a:pt x="231" y="26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0" name="Freeform 242"/>
            <p:cNvSpPr>
              <a:spLocks/>
            </p:cNvSpPr>
            <p:nvPr/>
          </p:nvSpPr>
          <p:spPr bwMode="auto">
            <a:xfrm>
              <a:off x="2586" y="986"/>
              <a:ext cx="303" cy="432"/>
            </a:xfrm>
            <a:custGeom>
              <a:avLst/>
              <a:gdLst>
                <a:gd name="T0" fmla="*/ 36 w 1815"/>
                <a:gd name="T1" fmla="*/ 432 h 2589"/>
                <a:gd name="T2" fmla="*/ 37 w 1815"/>
                <a:gd name="T3" fmla="*/ 386 h 2589"/>
                <a:gd name="T4" fmla="*/ 51 w 1815"/>
                <a:gd name="T5" fmla="*/ 336 h 2589"/>
                <a:gd name="T6" fmla="*/ 72 w 1815"/>
                <a:gd name="T7" fmla="*/ 283 h 2589"/>
                <a:gd name="T8" fmla="*/ 103 w 1815"/>
                <a:gd name="T9" fmla="*/ 229 h 2589"/>
                <a:gd name="T10" fmla="*/ 139 w 1815"/>
                <a:gd name="T11" fmla="*/ 175 h 2589"/>
                <a:gd name="T12" fmla="*/ 178 w 1815"/>
                <a:gd name="T13" fmla="*/ 125 h 2589"/>
                <a:gd name="T14" fmla="*/ 221 w 1815"/>
                <a:gd name="T15" fmla="*/ 79 h 2589"/>
                <a:gd name="T16" fmla="*/ 265 w 1815"/>
                <a:gd name="T17" fmla="*/ 40 h 2589"/>
                <a:gd name="T18" fmla="*/ 270 w 1815"/>
                <a:gd name="T19" fmla="*/ 35 h 2589"/>
                <a:gd name="T20" fmla="*/ 274 w 1815"/>
                <a:gd name="T21" fmla="*/ 30 h 2589"/>
                <a:gd name="T22" fmla="*/ 279 w 1815"/>
                <a:gd name="T23" fmla="*/ 24 h 2589"/>
                <a:gd name="T24" fmla="*/ 284 w 1815"/>
                <a:gd name="T25" fmla="*/ 20 h 2589"/>
                <a:gd name="T26" fmla="*/ 288 w 1815"/>
                <a:gd name="T27" fmla="*/ 15 h 2589"/>
                <a:gd name="T28" fmla="*/ 293 w 1815"/>
                <a:gd name="T29" fmla="*/ 10 h 2589"/>
                <a:gd name="T30" fmla="*/ 298 w 1815"/>
                <a:gd name="T31" fmla="*/ 5 h 2589"/>
                <a:gd name="T32" fmla="*/ 303 w 1815"/>
                <a:gd name="T33" fmla="*/ 0 h 2589"/>
                <a:gd name="T34" fmla="*/ 209 w 1815"/>
                <a:gd name="T35" fmla="*/ 39 h 2589"/>
                <a:gd name="T36" fmla="*/ 132 w 1815"/>
                <a:gd name="T37" fmla="*/ 95 h 2589"/>
                <a:gd name="T38" fmla="*/ 73 w 1815"/>
                <a:gd name="T39" fmla="*/ 160 h 2589"/>
                <a:gd name="T40" fmla="*/ 32 w 1815"/>
                <a:gd name="T41" fmla="*/ 230 h 2589"/>
                <a:gd name="T42" fmla="*/ 7 w 1815"/>
                <a:gd name="T43" fmla="*/ 297 h 2589"/>
                <a:gd name="T44" fmla="*/ 0 w 1815"/>
                <a:gd name="T45" fmla="*/ 358 h 2589"/>
                <a:gd name="T46" fmla="*/ 9 w 1815"/>
                <a:gd name="T47" fmla="*/ 404 h 2589"/>
                <a:gd name="T48" fmla="*/ 36 w 1815"/>
                <a:gd name="T49" fmla="*/ 432 h 25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15" h="2589">
                  <a:moveTo>
                    <a:pt x="214" y="2589"/>
                  </a:moveTo>
                  <a:lnTo>
                    <a:pt x="222" y="2313"/>
                  </a:lnTo>
                  <a:lnTo>
                    <a:pt x="305" y="2012"/>
                  </a:lnTo>
                  <a:lnTo>
                    <a:pt x="432" y="1694"/>
                  </a:lnTo>
                  <a:lnTo>
                    <a:pt x="619" y="1373"/>
                  </a:lnTo>
                  <a:lnTo>
                    <a:pt x="830" y="1051"/>
                  </a:lnTo>
                  <a:lnTo>
                    <a:pt x="1069" y="751"/>
                  </a:lnTo>
                  <a:lnTo>
                    <a:pt x="1325" y="474"/>
                  </a:lnTo>
                  <a:lnTo>
                    <a:pt x="1590" y="239"/>
                  </a:lnTo>
                  <a:lnTo>
                    <a:pt x="1618" y="208"/>
                  </a:lnTo>
                  <a:lnTo>
                    <a:pt x="1642" y="177"/>
                  </a:lnTo>
                  <a:lnTo>
                    <a:pt x="1670" y="146"/>
                  </a:lnTo>
                  <a:lnTo>
                    <a:pt x="1700" y="118"/>
                  </a:lnTo>
                  <a:lnTo>
                    <a:pt x="1728" y="87"/>
                  </a:lnTo>
                  <a:lnTo>
                    <a:pt x="1757" y="60"/>
                  </a:lnTo>
                  <a:lnTo>
                    <a:pt x="1784" y="28"/>
                  </a:lnTo>
                  <a:lnTo>
                    <a:pt x="1815" y="0"/>
                  </a:lnTo>
                  <a:lnTo>
                    <a:pt x="1251" y="236"/>
                  </a:lnTo>
                  <a:lnTo>
                    <a:pt x="792" y="567"/>
                  </a:lnTo>
                  <a:lnTo>
                    <a:pt x="439" y="961"/>
                  </a:lnTo>
                  <a:lnTo>
                    <a:pt x="190" y="1379"/>
                  </a:lnTo>
                  <a:lnTo>
                    <a:pt x="41" y="1780"/>
                  </a:lnTo>
                  <a:lnTo>
                    <a:pt x="0" y="2143"/>
                  </a:lnTo>
                  <a:lnTo>
                    <a:pt x="55" y="2424"/>
                  </a:lnTo>
                  <a:lnTo>
                    <a:pt x="214" y="258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1" name="Freeform 243"/>
            <p:cNvSpPr>
              <a:spLocks/>
            </p:cNvSpPr>
            <p:nvPr/>
          </p:nvSpPr>
          <p:spPr bwMode="auto">
            <a:xfrm>
              <a:off x="2588" y="986"/>
              <a:ext cx="301" cy="423"/>
            </a:xfrm>
            <a:custGeom>
              <a:avLst/>
              <a:gdLst>
                <a:gd name="T0" fmla="*/ 32 w 1804"/>
                <a:gd name="T1" fmla="*/ 423 h 2537"/>
                <a:gd name="T2" fmla="*/ 33 w 1804"/>
                <a:gd name="T3" fmla="*/ 377 h 2537"/>
                <a:gd name="T4" fmla="*/ 45 w 1804"/>
                <a:gd name="T5" fmla="*/ 327 h 2537"/>
                <a:gd name="T6" fmla="*/ 67 w 1804"/>
                <a:gd name="T7" fmla="*/ 273 h 2537"/>
                <a:gd name="T8" fmla="*/ 97 w 1804"/>
                <a:gd name="T9" fmla="*/ 220 h 2537"/>
                <a:gd name="T10" fmla="*/ 132 w 1804"/>
                <a:gd name="T11" fmla="*/ 166 h 2537"/>
                <a:gd name="T12" fmla="*/ 172 w 1804"/>
                <a:gd name="T13" fmla="*/ 118 h 2537"/>
                <a:gd name="T14" fmla="*/ 215 w 1804"/>
                <a:gd name="T15" fmla="*/ 73 h 2537"/>
                <a:gd name="T16" fmla="*/ 261 w 1804"/>
                <a:gd name="T17" fmla="*/ 39 h 2537"/>
                <a:gd name="T18" fmla="*/ 266 w 1804"/>
                <a:gd name="T19" fmla="*/ 34 h 2537"/>
                <a:gd name="T20" fmla="*/ 271 w 1804"/>
                <a:gd name="T21" fmla="*/ 29 h 2537"/>
                <a:gd name="T22" fmla="*/ 276 w 1804"/>
                <a:gd name="T23" fmla="*/ 24 h 2537"/>
                <a:gd name="T24" fmla="*/ 281 w 1804"/>
                <a:gd name="T25" fmla="*/ 19 h 2537"/>
                <a:gd name="T26" fmla="*/ 286 w 1804"/>
                <a:gd name="T27" fmla="*/ 14 h 2537"/>
                <a:gd name="T28" fmla="*/ 291 w 1804"/>
                <a:gd name="T29" fmla="*/ 9 h 2537"/>
                <a:gd name="T30" fmla="*/ 296 w 1804"/>
                <a:gd name="T31" fmla="*/ 5 h 2537"/>
                <a:gd name="T32" fmla="*/ 301 w 1804"/>
                <a:gd name="T33" fmla="*/ 0 h 2537"/>
                <a:gd name="T34" fmla="*/ 209 w 1804"/>
                <a:gd name="T35" fmla="*/ 39 h 2537"/>
                <a:gd name="T36" fmla="*/ 134 w 1804"/>
                <a:gd name="T37" fmla="*/ 94 h 2537"/>
                <a:gd name="T38" fmla="*/ 75 w 1804"/>
                <a:gd name="T39" fmla="*/ 158 h 2537"/>
                <a:gd name="T40" fmla="*/ 34 w 1804"/>
                <a:gd name="T41" fmla="*/ 227 h 2537"/>
                <a:gd name="T42" fmla="*/ 8 w 1804"/>
                <a:gd name="T43" fmla="*/ 292 h 2537"/>
                <a:gd name="T44" fmla="*/ 0 w 1804"/>
                <a:gd name="T45" fmla="*/ 351 h 2537"/>
                <a:gd name="T46" fmla="*/ 7 w 1804"/>
                <a:gd name="T47" fmla="*/ 396 h 2537"/>
                <a:gd name="T48" fmla="*/ 32 w 1804"/>
                <a:gd name="T49" fmla="*/ 423 h 25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4" h="2537">
                  <a:moveTo>
                    <a:pt x="194" y="2537"/>
                  </a:moveTo>
                  <a:lnTo>
                    <a:pt x="197" y="2261"/>
                  </a:lnTo>
                  <a:lnTo>
                    <a:pt x="272" y="1960"/>
                  </a:lnTo>
                  <a:lnTo>
                    <a:pt x="401" y="1635"/>
                  </a:lnTo>
                  <a:lnTo>
                    <a:pt x="580" y="1318"/>
                  </a:lnTo>
                  <a:lnTo>
                    <a:pt x="791" y="996"/>
                  </a:lnTo>
                  <a:lnTo>
                    <a:pt x="1029" y="705"/>
                  </a:lnTo>
                  <a:lnTo>
                    <a:pt x="1289" y="440"/>
                  </a:lnTo>
                  <a:lnTo>
                    <a:pt x="1565" y="232"/>
                  </a:lnTo>
                  <a:lnTo>
                    <a:pt x="1593" y="201"/>
                  </a:lnTo>
                  <a:lnTo>
                    <a:pt x="1625" y="173"/>
                  </a:lnTo>
                  <a:lnTo>
                    <a:pt x="1655" y="143"/>
                  </a:lnTo>
                  <a:lnTo>
                    <a:pt x="1686" y="115"/>
                  </a:lnTo>
                  <a:lnTo>
                    <a:pt x="1714" y="83"/>
                  </a:lnTo>
                  <a:lnTo>
                    <a:pt x="1746" y="56"/>
                  </a:lnTo>
                  <a:lnTo>
                    <a:pt x="1773" y="28"/>
                  </a:lnTo>
                  <a:lnTo>
                    <a:pt x="1804" y="0"/>
                  </a:lnTo>
                  <a:lnTo>
                    <a:pt x="1251" y="236"/>
                  </a:lnTo>
                  <a:lnTo>
                    <a:pt x="802" y="564"/>
                  </a:lnTo>
                  <a:lnTo>
                    <a:pt x="449" y="947"/>
                  </a:lnTo>
                  <a:lnTo>
                    <a:pt x="203" y="1362"/>
                  </a:lnTo>
                  <a:lnTo>
                    <a:pt x="48" y="1753"/>
                  </a:lnTo>
                  <a:lnTo>
                    <a:pt x="0" y="2108"/>
                  </a:lnTo>
                  <a:lnTo>
                    <a:pt x="44" y="2378"/>
                  </a:lnTo>
                  <a:lnTo>
                    <a:pt x="194" y="253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2" name="Freeform 244"/>
            <p:cNvSpPr>
              <a:spLocks/>
            </p:cNvSpPr>
            <p:nvPr/>
          </p:nvSpPr>
          <p:spPr bwMode="auto">
            <a:xfrm>
              <a:off x="2589" y="986"/>
              <a:ext cx="300" cy="415"/>
            </a:xfrm>
            <a:custGeom>
              <a:avLst/>
              <a:gdLst>
                <a:gd name="T0" fmla="*/ 29 w 1801"/>
                <a:gd name="T1" fmla="*/ 415 h 2489"/>
                <a:gd name="T2" fmla="*/ 29 w 1801"/>
                <a:gd name="T3" fmla="*/ 368 h 2489"/>
                <a:gd name="T4" fmla="*/ 41 w 1801"/>
                <a:gd name="T5" fmla="*/ 317 h 2489"/>
                <a:gd name="T6" fmla="*/ 62 w 1801"/>
                <a:gd name="T7" fmla="*/ 263 h 2489"/>
                <a:gd name="T8" fmla="*/ 92 w 1801"/>
                <a:gd name="T9" fmla="*/ 210 h 2489"/>
                <a:gd name="T10" fmla="*/ 127 w 1801"/>
                <a:gd name="T11" fmla="*/ 157 h 2489"/>
                <a:gd name="T12" fmla="*/ 167 w 1801"/>
                <a:gd name="T13" fmla="*/ 110 h 2489"/>
                <a:gd name="T14" fmla="*/ 211 w 1801"/>
                <a:gd name="T15" fmla="*/ 69 h 2489"/>
                <a:gd name="T16" fmla="*/ 259 w 1801"/>
                <a:gd name="T17" fmla="*/ 38 h 2489"/>
                <a:gd name="T18" fmla="*/ 263 w 1801"/>
                <a:gd name="T19" fmla="*/ 33 h 2489"/>
                <a:gd name="T20" fmla="*/ 268 w 1801"/>
                <a:gd name="T21" fmla="*/ 28 h 2489"/>
                <a:gd name="T22" fmla="*/ 274 w 1801"/>
                <a:gd name="T23" fmla="*/ 24 h 2489"/>
                <a:gd name="T24" fmla="*/ 279 w 1801"/>
                <a:gd name="T25" fmla="*/ 19 h 2489"/>
                <a:gd name="T26" fmla="*/ 284 w 1801"/>
                <a:gd name="T27" fmla="*/ 14 h 2489"/>
                <a:gd name="T28" fmla="*/ 290 w 1801"/>
                <a:gd name="T29" fmla="*/ 9 h 2489"/>
                <a:gd name="T30" fmla="*/ 294 w 1801"/>
                <a:gd name="T31" fmla="*/ 5 h 2489"/>
                <a:gd name="T32" fmla="*/ 300 w 1801"/>
                <a:gd name="T33" fmla="*/ 0 h 2489"/>
                <a:gd name="T34" fmla="*/ 211 w 1801"/>
                <a:gd name="T35" fmla="*/ 39 h 2489"/>
                <a:gd name="T36" fmla="*/ 136 w 1801"/>
                <a:gd name="T37" fmla="*/ 94 h 2489"/>
                <a:gd name="T38" fmla="*/ 78 w 1801"/>
                <a:gd name="T39" fmla="*/ 157 h 2489"/>
                <a:gd name="T40" fmla="*/ 37 w 1801"/>
                <a:gd name="T41" fmla="*/ 225 h 2489"/>
                <a:gd name="T42" fmla="*/ 10 w 1801"/>
                <a:gd name="T43" fmla="*/ 289 h 2489"/>
                <a:gd name="T44" fmla="*/ 0 w 1801"/>
                <a:gd name="T45" fmla="*/ 346 h 2489"/>
                <a:gd name="T46" fmla="*/ 6 w 1801"/>
                <a:gd name="T47" fmla="*/ 390 h 2489"/>
                <a:gd name="T48" fmla="*/ 29 w 1801"/>
                <a:gd name="T49" fmla="*/ 415 h 24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1" h="2489">
                  <a:moveTo>
                    <a:pt x="176" y="2489"/>
                  </a:moveTo>
                  <a:lnTo>
                    <a:pt x="176" y="2206"/>
                  </a:lnTo>
                  <a:lnTo>
                    <a:pt x="249" y="1901"/>
                  </a:lnTo>
                  <a:lnTo>
                    <a:pt x="373" y="1577"/>
                  </a:lnTo>
                  <a:lnTo>
                    <a:pt x="553" y="1258"/>
                  </a:lnTo>
                  <a:lnTo>
                    <a:pt x="761" y="941"/>
                  </a:lnTo>
                  <a:lnTo>
                    <a:pt x="1003" y="657"/>
                  </a:lnTo>
                  <a:lnTo>
                    <a:pt x="1268" y="415"/>
                  </a:lnTo>
                  <a:lnTo>
                    <a:pt x="1552" y="229"/>
                  </a:lnTo>
                  <a:lnTo>
                    <a:pt x="1579" y="195"/>
                  </a:lnTo>
                  <a:lnTo>
                    <a:pt x="1611" y="170"/>
                  </a:lnTo>
                  <a:lnTo>
                    <a:pt x="1642" y="143"/>
                  </a:lnTo>
                  <a:lnTo>
                    <a:pt x="1673" y="115"/>
                  </a:lnTo>
                  <a:lnTo>
                    <a:pt x="1704" y="83"/>
                  </a:lnTo>
                  <a:lnTo>
                    <a:pt x="1738" y="56"/>
                  </a:lnTo>
                  <a:lnTo>
                    <a:pt x="1766" y="28"/>
                  </a:lnTo>
                  <a:lnTo>
                    <a:pt x="1801" y="0"/>
                  </a:lnTo>
                  <a:lnTo>
                    <a:pt x="1265" y="232"/>
                  </a:lnTo>
                  <a:lnTo>
                    <a:pt x="819" y="561"/>
                  </a:lnTo>
                  <a:lnTo>
                    <a:pt x="470" y="941"/>
                  </a:lnTo>
                  <a:lnTo>
                    <a:pt x="222" y="1348"/>
                  </a:lnTo>
                  <a:lnTo>
                    <a:pt x="59" y="1736"/>
                  </a:lnTo>
                  <a:lnTo>
                    <a:pt x="0" y="2074"/>
                  </a:lnTo>
                  <a:lnTo>
                    <a:pt x="38" y="2337"/>
                  </a:lnTo>
                  <a:lnTo>
                    <a:pt x="176" y="248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3" name="Freeform 245"/>
            <p:cNvSpPr>
              <a:spLocks/>
            </p:cNvSpPr>
            <p:nvPr/>
          </p:nvSpPr>
          <p:spPr bwMode="auto">
            <a:xfrm>
              <a:off x="2543" y="1016"/>
              <a:ext cx="230" cy="420"/>
            </a:xfrm>
            <a:custGeom>
              <a:avLst/>
              <a:gdLst>
                <a:gd name="T0" fmla="*/ 50 w 1379"/>
                <a:gd name="T1" fmla="*/ 420 h 2523"/>
                <a:gd name="T2" fmla="*/ 47 w 1379"/>
                <a:gd name="T3" fmla="*/ 381 h 2523"/>
                <a:gd name="T4" fmla="*/ 54 w 1379"/>
                <a:gd name="T5" fmla="*/ 338 h 2523"/>
                <a:gd name="T6" fmla="*/ 68 w 1379"/>
                <a:gd name="T7" fmla="*/ 289 h 2523"/>
                <a:gd name="T8" fmla="*/ 90 w 1379"/>
                <a:gd name="T9" fmla="*/ 239 h 2523"/>
                <a:gd name="T10" fmla="*/ 115 w 1379"/>
                <a:gd name="T11" fmla="*/ 186 h 2523"/>
                <a:gd name="T12" fmla="*/ 143 w 1379"/>
                <a:gd name="T13" fmla="*/ 135 h 2523"/>
                <a:gd name="T14" fmla="*/ 174 w 1379"/>
                <a:gd name="T15" fmla="*/ 86 h 2523"/>
                <a:gd name="T16" fmla="*/ 205 w 1379"/>
                <a:gd name="T17" fmla="*/ 40 h 2523"/>
                <a:gd name="T18" fmla="*/ 207 w 1379"/>
                <a:gd name="T19" fmla="*/ 35 h 2523"/>
                <a:gd name="T20" fmla="*/ 211 w 1379"/>
                <a:gd name="T21" fmla="*/ 29 h 2523"/>
                <a:gd name="T22" fmla="*/ 214 w 1379"/>
                <a:gd name="T23" fmla="*/ 24 h 2523"/>
                <a:gd name="T24" fmla="*/ 217 w 1379"/>
                <a:gd name="T25" fmla="*/ 19 h 2523"/>
                <a:gd name="T26" fmla="*/ 220 w 1379"/>
                <a:gd name="T27" fmla="*/ 14 h 2523"/>
                <a:gd name="T28" fmla="*/ 224 w 1379"/>
                <a:gd name="T29" fmla="*/ 10 h 2523"/>
                <a:gd name="T30" fmla="*/ 227 w 1379"/>
                <a:gd name="T31" fmla="*/ 4 h 2523"/>
                <a:gd name="T32" fmla="*/ 230 w 1379"/>
                <a:gd name="T33" fmla="*/ 0 h 2523"/>
                <a:gd name="T34" fmla="*/ 147 w 1379"/>
                <a:gd name="T35" fmla="*/ 45 h 2523"/>
                <a:gd name="T36" fmla="*/ 84 w 1379"/>
                <a:gd name="T37" fmla="*/ 104 h 2523"/>
                <a:gd name="T38" fmla="*/ 39 w 1379"/>
                <a:gd name="T39" fmla="*/ 168 h 2523"/>
                <a:gd name="T40" fmla="*/ 12 w 1379"/>
                <a:gd name="T41" fmla="*/ 236 h 2523"/>
                <a:gd name="T42" fmla="*/ 0 w 1379"/>
                <a:gd name="T43" fmla="*/ 300 h 2523"/>
                <a:gd name="T44" fmla="*/ 4 w 1379"/>
                <a:gd name="T45" fmla="*/ 356 h 2523"/>
                <a:gd name="T46" fmla="*/ 20 w 1379"/>
                <a:gd name="T47" fmla="*/ 397 h 2523"/>
                <a:gd name="T48" fmla="*/ 50 w 1379"/>
                <a:gd name="T49" fmla="*/ 420 h 25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79" h="2523">
                  <a:moveTo>
                    <a:pt x="297" y="2523"/>
                  </a:moveTo>
                  <a:lnTo>
                    <a:pt x="283" y="2291"/>
                  </a:lnTo>
                  <a:lnTo>
                    <a:pt x="325" y="2029"/>
                  </a:lnTo>
                  <a:lnTo>
                    <a:pt x="408" y="1738"/>
                  </a:lnTo>
                  <a:lnTo>
                    <a:pt x="539" y="1435"/>
                  </a:lnTo>
                  <a:lnTo>
                    <a:pt x="688" y="1119"/>
                  </a:lnTo>
                  <a:lnTo>
                    <a:pt x="858" y="813"/>
                  </a:lnTo>
                  <a:lnTo>
                    <a:pt x="1044" y="514"/>
                  </a:lnTo>
                  <a:lnTo>
                    <a:pt x="1227" y="238"/>
                  </a:lnTo>
                  <a:lnTo>
                    <a:pt x="1241" y="208"/>
                  </a:lnTo>
                  <a:lnTo>
                    <a:pt x="1265" y="176"/>
                  </a:lnTo>
                  <a:lnTo>
                    <a:pt x="1282" y="145"/>
                  </a:lnTo>
                  <a:lnTo>
                    <a:pt x="1303" y="117"/>
                  </a:lnTo>
                  <a:lnTo>
                    <a:pt x="1317" y="87"/>
                  </a:lnTo>
                  <a:lnTo>
                    <a:pt x="1342" y="59"/>
                  </a:lnTo>
                  <a:lnTo>
                    <a:pt x="1359" y="27"/>
                  </a:lnTo>
                  <a:lnTo>
                    <a:pt x="1379" y="0"/>
                  </a:lnTo>
                  <a:lnTo>
                    <a:pt x="881" y="269"/>
                  </a:lnTo>
                  <a:lnTo>
                    <a:pt x="505" y="622"/>
                  </a:lnTo>
                  <a:lnTo>
                    <a:pt x="236" y="1012"/>
                  </a:lnTo>
                  <a:lnTo>
                    <a:pt x="73" y="1417"/>
                  </a:lnTo>
                  <a:lnTo>
                    <a:pt x="0" y="1801"/>
                  </a:lnTo>
                  <a:lnTo>
                    <a:pt x="21" y="2136"/>
                  </a:lnTo>
                  <a:lnTo>
                    <a:pt x="121" y="2385"/>
                  </a:lnTo>
                  <a:lnTo>
                    <a:pt x="297" y="252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4" name="Freeform 246"/>
            <p:cNvSpPr>
              <a:spLocks/>
            </p:cNvSpPr>
            <p:nvPr/>
          </p:nvSpPr>
          <p:spPr bwMode="auto">
            <a:xfrm>
              <a:off x="2545" y="1016"/>
              <a:ext cx="228" cy="414"/>
            </a:xfrm>
            <a:custGeom>
              <a:avLst/>
              <a:gdLst>
                <a:gd name="T0" fmla="*/ 45 w 1368"/>
                <a:gd name="T1" fmla="*/ 414 h 2489"/>
                <a:gd name="T2" fmla="*/ 41 w 1368"/>
                <a:gd name="T3" fmla="*/ 374 h 2489"/>
                <a:gd name="T4" fmla="*/ 48 w 1368"/>
                <a:gd name="T5" fmla="*/ 330 h 2489"/>
                <a:gd name="T6" fmla="*/ 62 w 1368"/>
                <a:gd name="T7" fmla="*/ 282 h 2489"/>
                <a:gd name="T8" fmla="*/ 83 w 1368"/>
                <a:gd name="T9" fmla="*/ 231 h 2489"/>
                <a:gd name="T10" fmla="*/ 108 w 1368"/>
                <a:gd name="T11" fmla="*/ 179 h 2489"/>
                <a:gd name="T12" fmla="*/ 137 w 1368"/>
                <a:gd name="T13" fmla="*/ 129 h 2489"/>
                <a:gd name="T14" fmla="*/ 168 w 1368"/>
                <a:gd name="T15" fmla="*/ 81 h 2489"/>
                <a:gd name="T16" fmla="*/ 200 w 1368"/>
                <a:gd name="T17" fmla="*/ 39 h 2489"/>
                <a:gd name="T18" fmla="*/ 203 w 1368"/>
                <a:gd name="T19" fmla="*/ 34 h 2489"/>
                <a:gd name="T20" fmla="*/ 207 w 1368"/>
                <a:gd name="T21" fmla="*/ 29 h 2489"/>
                <a:gd name="T22" fmla="*/ 210 w 1368"/>
                <a:gd name="T23" fmla="*/ 24 h 2489"/>
                <a:gd name="T24" fmla="*/ 214 w 1368"/>
                <a:gd name="T25" fmla="*/ 19 h 2489"/>
                <a:gd name="T26" fmla="*/ 217 w 1368"/>
                <a:gd name="T27" fmla="*/ 14 h 2489"/>
                <a:gd name="T28" fmla="*/ 221 w 1368"/>
                <a:gd name="T29" fmla="*/ 10 h 2489"/>
                <a:gd name="T30" fmla="*/ 225 w 1368"/>
                <a:gd name="T31" fmla="*/ 4 h 2489"/>
                <a:gd name="T32" fmla="*/ 228 w 1368"/>
                <a:gd name="T33" fmla="*/ 0 h 2489"/>
                <a:gd name="T34" fmla="*/ 148 w 1368"/>
                <a:gd name="T35" fmla="*/ 44 h 2489"/>
                <a:gd name="T36" fmla="*/ 86 w 1368"/>
                <a:gd name="T37" fmla="*/ 102 h 2489"/>
                <a:gd name="T38" fmla="*/ 41 w 1368"/>
                <a:gd name="T39" fmla="*/ 166 h 2489"/>
                <a:gd name="T40" fmla="*/ 13 w 1368"/>
                <a:gd name="T41" fmla="*/ 233 h 2489"/>
                <a:gd name="T42" fmla="*/ 0 w 1368"/>
                <a:gd name="T43" fmla="*/ 297 h 2489"/>
                <a:gd name="T44" fmla="*/ 2 w 1368"/>
                <a:gd name="T45" fmla="*/ 351 h 2489"/>
                <a:gd name="T46" fmla="*/ 17 w 1368"/>
                <a:gd name="T47" fmla="*/ 392 h 2489"/>
                <a:gd name="T48" fmla="*/ 45 w 1368"/>
                <a:gd name="T49" fmla="*/ 414 h 24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8" h="2489">
                  <a:moveTo>
                    <a:pt x="269" y="2489"/>
                  </a:moveTo>
                  <a:lnTo>
                    <a:pt x="248" y="2250"/>
                  </a:lnTo>
                  <a:lnTo>
                    <a:pt x="289" y="1983"/>
                  </a:lnTo>
                  <a:lnTo>
                    <a:pt x="373" y="1694"/>
                  </a:lnTo>
                  <a:lnTo>
                    <a:pt x="497" y="1386"/>
                  </a:lnTo>
                  <a:lnTo>
                    <a:pt x="646" y="1075"/>
                  </a:lnTo>
                  <a:lnTo>
                    <a:pt x="822" y="774"/>
                  </a:lnTo>
                  <a:lnTo>
                    <a:pt x="1006" y="487"/>
                  </a:lnTo>
                  <a:lnTo>
                    <a:pt x="1202" y="235"/>
                  </a:lnTo>
                  <a:lnTo>
                    <a:pt x="1219" y="203"/>
                  </a:lnTo>
                  <a:lnTo>
                    <a:pt x="1244" y="173"/>
                  </a:lnTo>
                  <a:lnTo>
                    <a:pt x="1261" y="145"/>
                  </a:lnTo>
                  <a:lnTo>
                    <a:pt x="1285" y="117"/>
                  </a:lnTo>
                  <a:lnTo>
                    <a:pt x="1303" y="87"/>
                  </a:lnTo>
                  <a:lnTo>
                    <a:pt x="1323" y="59"/>
                  </a:lnTo>
                  <a:lnTo>
                    <a:pt x="1348" y="27"/>
                  </a:lnTo>
                  <a:lnTo>
                    <a:pt x="1368" y="0"/>
                  </a:lnTo>
                  <a:lnTo>
                    <a:pt x="885" y="266"/>
                  </a:lnTo>
                  <a:lnTo>
                    <a:pt x="514" y="612"/>
                  </a:lnTo>
                  <a:lnTo>
                    <a:pt x="245" y="998"/>
                  </a:lnTo>
                  <a:lnTo>
                    <a:pt x="79" y="1403"/>
                  </a:lnTo>
                  <a:lnTo>
                    <a:pt x="0" y="1783"/>
                  </a:lnTo>
                  <a:lnTo>
                    <a:pt x="10" y="2112"/>
                  </a:lnTo>
                  <a:lnTo>
                    <a:pt x="99" y="2354"/>
                  </a:lnTo>
                  <a:lnTo>
                    <a:pt x="269" y="248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5" name="Freeform 247"/>
            <p:cNvSpPr>
              <a:spLocks/>
            </p:cNvSpPr>
            <p:nvPr/>
          </p:nvSpPr>
          <p:spPr bwMode="auto">
            <a:xfrm>
              <a:off x="2546" y="1016"/>
              <a:ext cx="227" cy="407"/>
            </a:xfrm>
            <a:custGeom>
              <a:avLst/>
              <a:gdLst>
                <a:gd name="T0" fmla="*/ 42 w 1358"/>
                <a:gd name="T1" fmla="*/ 407 h 2447"/>
                <a:gd name="T2" fmla="*/ 37 w 1358"/>
                <a:gd name="T3" fmla="*/ 367 h 2447"/>
                <a:gd name="T4" fmla="*/ 43 w 1358"/>
                <a:gd name="T5" fmla="*/ 322 h 2447"/>
                <a:gd name="T6" fmla="*/ 57 w 1358"/>
                <a:gd name="T7" fmla="*/ 272 h 2447"/>
                <a:gd name="T8" fmla="*/ 77 w 1358"/>
                <a:gd name="T9" fmla="*/ 222 h 2447"/>
                <a:gd name="T10" fmla="*/ 102 w 1358"/>
                <a:gd name="T11" fmla="*/ 171 h 2447"/>
                <a:gd name="T12" fmla="*/ 131 w 1358"/>
                <a:gd name="T13" fmla="*/ 123 h 2447"/>
                <a:gd name="T14" fmla="*/ 163 w 1358"/>
                <a:gd name="T15" fmla="*/ 78 h 2447"/>
                <a:gd name="T16" fmla="*/ 198 w 1358"/>
                <a:gd name="T17" fmla="*/ 39 h 2447"/>
                <a:gd name="T18" fmla="*/ 201 w 1358"/>
                <a:gd name="T19" fmla="*/ 34 h 2447"/>
                <a:gd name="T20" fmla="*/ 204 w 1358"/>
                <a:gd name="T21" fmla="*/ 29 h 2447"/>
                <a:gd name="T22" fmla="*/ 208 w 1358"/>
                <a:gd name="T23" fmla="*/ 24 h 2447"/>
                <a:gd name="T24" fmla="*/ 212 w 1358"/>
                <a:gd name="T25" fmla="*/ 19 h 2447"/>
                <a:gd name="T26" fmla="*/ 216 w 1358"/>
                <a:gd name="T27" fmla="*/ 14 h 2447"/>
                <a:gd name="T28" fmla="*/ 219 w 1358"/>
                <a:gd name="T29" fmla="*/ 10 h 2447"/>
                <a:gd name="T30" fmla="*/ 224 w 1358"/>
                <a:gd name="T31" fmla="*/ 4 h 2447"/>
                <a:gd name="T32" fmla="*/ 227 w 1358"/>
                <a:gd name="T33" fmla="*/ 0 h 2447"/>
                <a:gd name="T34" fmla="*/ 147 w 1358"/>
                <a:gd name="T35" fmla="*/ 44 h 2447"/>
                <a:gd name="T36" fmla="*/ 87 w 1358"/>
                <a:gd name="T37" fmla="*/ 101 h 2447"/>
                <a:gd name="T38" fmla="*/ 42 w 1358"/>
                <a:gd name="T39" fmla="*/ 165 h 2447"/>
                <a:gd name="T40" fmla="*/ 14 w 1358"/>
                <a:gd name="T41" fmla="*/ 231 h 2447"/>
                <a:gd name="T42" fmla="*/ 0 w 1358"/>
                <a:gd name="T43" fmla="*/ 292 h 2447"/>
                <a:gd name="T44" fmla="*/ 1 w 1358"/>
                <a:gd name="T45" fmla="*/ 346 h 2447"/>
                <a:gd name="T46" fmla="*/ 14 w 1358"/>
                <a:gd name="T47" fmla="*/ 385 h 2447"/>
                <a:gd name="T48" fmla="*/ 42 w 1358"/>
                <a:gd name="T49" fmla="*/ 407 h 24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58" h="2447">
                  <a:moveTo>
                    <a:pt x="249" y="2447"/>
                  </a:moveTo>
                  <a:lnTo>
                    <a:pt x="224" y="2205"/>
                  </a:lnTo>
                  <a:lnTo>
                    <a:pt x="259" y="1936"/>
                  </a:lnTo>
                  <a:lnTo>
                    <a:pt x="339" y="1638"/>
                  </a:lnTo>
                  <a:lnTo>
                    <a:pt x="460" y="1337"/>
                  </a:lnTo>
                  <a:lnTo>
                    <a:pt x="608" y="1030"/>
                  </a:lnTo>
                  <a:lnTo>
                    <a:pt x="785" y="739"/>
                  </a:lnTo>
                  <a:lnTo>
                    <a:pt x="978" y="470"/>
                  </a:lnTo>
                  <a:lnTo>
                    <a:pt x="1186" y="235"/>
                  </a:lnTo>
                  <a:lnTo>
                    <a:pt x="1203" y="203"/>
                  </a:lnTo>
                  <a:lnTo>
                    <a:pt x="1223" y="173"/>
                  </a:lnTo>
                  <a:lnTo>
                    <a:pt x="1247" y="145"/>
                  </a:lnTo>
                  <a:lnTo>
                    <a:pt x="1269" y="117"/>
                  </a:lnTo>
                  <a:lnTo>
                    <a:pt x="1293" y="87"/>
                  </a:lnTo>
                  <a:lnTo>
                    <a:pt x="1313" y="59"/>
                  </a:lnTo>
                  <a:lnTo>
                    <a:pt x="1338" y="27"/>
                  </a:lnTo>
                  <a:lnTo>
                    <a:pt x="1358" y="0"/>
                  </a:lnTo>
                  <a:lnTo>
                    <a:pt x="881" y="266"/>
                  </a:lnTo>
                  <a:lnTo>
                    <a:pt x="518" y="608"/>
                  </a:lnTo>
                  <a:lnTo>
                    <a:pt x="252" y="992"/>
                  </a:lnTo>
                  <a:lnTo>
                    <a:pt x="86" y="1386"/>
                  </a:lnTo>
                  <a:lnTo>
                    <a:pt x="0" y="1755"/>
                  </a:lnTo>
                  <a:lnTo>
                    <a:pt x="7" y="2080"/>
                  </a:lnTo>
                  <a:lnTo>
                    <a:pt x="86" y="2316"/>
                  </a:lnTo>
                  <a:lnTo>
                    <a:pt x="249" y="244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6" name="Freeform 248"/>
            <p:cNvSpPr>
              <a:spLocks/>
            </p:cNvSpPr>
            <p:nvPr/>
          </p:nvSpPr>
          <p:spPr bwMode="auto">
            <a:xfrm>
              <a:off x="2548" y="1016"/>
              <a:ext cx="225" cy="402"/>
            </a:xfrm>
            <a:custGeom>
              <a:avLst/>
              <a:gdLst>
                <a:gd name="T0" fmla="*/ 36 w 1347"/>
                <a:gd name="T1" fmla="*/ 402 h 2412"/>
                <a:gd name="T2" fmla="*/ 32 w 1347"/>
                <a:gd name="T3" fmla="*/ 360 h 2412"/>
                <a:gd name="T4" fmla="*/ 37 w 1347"/>
                <a:gd name="T5" fmla="*/ 315 h 2412"/>
                <a:gd name="T6" fmla="*/ 50 w 1347"/>
                <a:gd name="T7" fmla="*/ 265 h 2412"/>
                <a:gd name="T8" fmla="*/ 70 w 1347"/>
                <a:gd name="T9" fmla="*/ 214 h 2412"/>
                <a:gd name="T10" fmla="*/ 95 w 1347"/>
                <a:gd name="T11" fmla="*/ 164 h 2412"/>
                <a:gd name="T12" fmla="*/ 125 w 1347"/>
                <a:gd name="T13" fmla="*/ 116 h 2412"/>
                <a:gd name="T14" fmla="*/ 157 w 1347"/>
                <a:gd name="T15" fmla="*/ 73 h 2412"/>
                <a:gd name="T16" fmla="*/ 194 w 1347"/>
                <a:gd name="T17" fmla="*/ 38 h 2412"/>
                <a:gd name="T18" fmla="*/ 197 w 1347"/>
                <a:gd name="T19" fmla="*/ 32 h 2412"/>
                <a:gd name="T20" fmla="*/ 201 w 1347"/>
                <a:gd name="T21" fmla="*/ 28 h 2412"/>
                <a:gd name="T22" fmla="*/ 205 w 1347"/>
                <a:gd name="T23" fmla="*/ 24 h 2412"/>
                <a:gd name="T24" fmla="*/ 209 w 1347"/>
                <a:gd name="T25" fmla="*/ 19 h 2412"/>
                <a:gd name="T26" fmla="*/ 213 w 1347"/>
                <a:gd name="T27" fmla="*/ 14 h 2412"/>
                <a:gd name="T28" fmla="*/ 217 w 1347"/>
                <a:gd name="T29" fmla="*/ 9 h 2412"/>
                <a:gd name="T30" fmla="*/ 221 w 1347"/>
                <a:gd name="T31" fmla="*/ 5 h 2412"/>
                <a:gd name="T32" fmla="*/ 225 w 1347"/>
                <a:gd name="T33" fmla="*/ 0 h 2412"/>
                <a:gd name="T34" fmla="*/ 148 w 1347"/>
                <a:gd name="T35" fmla="*/ 44 h 2412"/>
                <a:gd name="T36" fmla="*/ 89 w 1347"/>
                <a:gd name="T37" fmla="*/ 101 h 2412"/>
                <a:gd name="T38" fmla="*/ 44 w 1347"/>
                <a:gd name="T39" fmla="*/ 163 h 2412"/>
                <a:gd name="T40" fmla="*/ 15 w 1347"/>
                <a:gd name="T41" fmla="*/ 228 h 2412"/>
                <a:gd name="T42" fmla="*/ 1 w 1347"/>
                <a:gd name="T43" fmla="*/ 289 h 2412"/>
                <a:gd name="T44" fmla="*/ 0 w 1347"/>
                <a:gd name="T45" fmla="*/ 342 h 2412"/>
                <a:gd name="T46" fmla="*/ 12 w 1347"/>
                <a:gd name="T47" fmla="*/ 381 h 2412"/>
                <a:gd name="T48" fmla="*/ 36 w 1347"/>
                <a:gd name="T49" fmla="*/ 402 h 24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7" h="2412">
                  <a:moveTo>
                    <a:pt x="213" y="2412"/>
                  </a:moveTo>
                  <a:lnTo>
                    <a:pt x="190" y="2160"/>
                  </a:lnTo>
                  <a:lnTo>
                    <a:pt x="221" y="1887"/>
                  </a:lnTo>
                  <a:lnTo>
                    <a:pt x="297" y="1590"/>
                  </a:lnTo>
                  <a:lnTo>
                    <a:pt x="417" y="1286"/>
                  </a:lnTo>
                  <a:lnTo>
                    <a:pt x="567" y="981"/>
                  </a:lnTo>
                  <a:lnTo>
                    <a:pt x="746" y="698"/>
                  </a:lnTo>
                  <a:lnTo>
                    <a:pt x="942" y="436"/>
                  </a:lnTo>
                  <a:lnTo>
                    <a:pt x="1161" y="225"/>
                  </a:lnTo>
                  <a:lnTo>
                    <a:pt x="1181" y="194"/>
                  </a:lnTo>
                  <a:lnTo>
                    <a:pt x="1206" y="166"/>
                  </a:lnTo>
                  <a:lnTo>
                    <a:pt x="1226" y="142"/>
                  </a:lnTo>
                  <a:lnTo>
                    <a:pt x="1253" y="114"/>
                  </a:lnTo>
                  <a:lnTo>
                    <a:pt x="1278" y="82"/>
                  </a:lnTo>
                  <a:lnTo>
                    <a:pt x="1299" y="55"/>
                  </a:lnTo>
                  <a:lnTo>
                    <a:pt x="1323" y="27"/>
                  </a:lnTo>
                  <a:lnTo>
                    <a:pt x="1347" y="0"/>
                  </a:lnTo>
                  <a:lnTo>
                    <a:pt x="884" y="263"/>
                  </a:lnTo>
                  <a:lnTo>
                    <a:pt x="532" y="605"/>
                  </a:lnTo>
                  <a:lnTo>
                    <a:pt x="265" y="978"/>
                  </a:lnTo>
                  <a:lnTo>
                    <a:pt x="92" y="1369"/>
                  </a:lnTo>
                  <a:lnTo>
                    <a:pt x="3" y="1732"/>
                  </a:lnTo>
                  <a:lnTo>
                    <a:pt x="0" y="2052"/>
                  </a:lnTo>
                  <a:lnTo>
                    <a:pt x="69" y="2285"/>
                  </a:lnTo>
                  <a:lnTo>
                    <a:pt x="213" y="241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7" name="Freeform 249"/>
            <p:cNvSpPr>
              <a:spLocks/>
            </p:cNvSpPr>
            <p:nvPr/>
          </p:nvSpPr>
          <p:spPr bwMode="auto">
            <a:xfrm>
              <a:off x="2548" y="1016"/>
              <a:ext cx="225" cy="394"/>
            </a:xfrm>
            <a:custGeom>
              <a:avLst/>
              <a:gdLst>
                <a:gd name="T0" fmla="*/ 35 w 1347"/>
                <a:gd name="T1" fmla="*/ 394 h 2368"/>
                <a:gd name="T2" fmla="*/ 29 w 1347"/>
                <a:gd name="T3" fmla="*/ 352 h 2368"/>
                <a:gd name="T4" fmla="*/ 34 w 1347"/>
                <a:gd name="T5" fmla="*/ 306 h 2368"/>
                <a:gd name="T6" fmla="*/ 46 w 1347"/>
                <a:gd name="T7" fmla="*/ 256 h 2368"/>
                <a:gd name="T8" fmla="*/ 65 w 1347"/>
                <a:gd name="T9" fmla="*/ 206 h 2368"/>
                <a:gd name="T10" fmla="*/ 90 w 1347"/>
                <a:gd name="T11" fmla="*/ 156 h 2368"/>
                <a:gd name="T12" fmla="*/ 121 w 1347"/>
                <a:gd name="T13" fmla="*/ 110 h 2368"/>
                <a:gd name="T14" fmla="*/ 155 w 1347"/>
                <a:gd name="T15" fmla="*/ 70 h 2368"/>
                <a:gd name="T16" fmla="*/ 193 w 1347"/>
                <a:gd name="T17" fmla="*/ 37 h 2368"/>
                <a:gd name="T18" fmla="*/ 197 w 1347"/>
                <a:gd name="T19" fmla="*/ 32 h 2368"/>
                <a:gd name="T20" fmla="*/ 200 w 1347"/>
                <a:gd name="T21" fmla="*/ 28 h 2368"/>
                <a:gd name="T22" fmla="*/ 204 w 1347"/>
                <a:gd name="T23" fmla="*/ 24 h 2368"/>
                <a:gd name="T24" fmla="*/ 209 w 1347"/>
                <a:gd name="T25" fmla="*/ 19 h 2368"/>
                <a:gd name="T26" fmla="*/ 212 w 1347"/>
                <a:gd name="T27" fmla="*/ 14 h 2368"/>
                <a:gd name="T28" fmla="*/ 216 w 1347"/>
                <a:gd name="T29" fmla="*/ 9 h 2368"/>
                <a:gd name="T30" fmla="*/ 221 w 1347"/>
                <a:gd name="T31" fmla="*/ 4 h 2368"/>
                <a:gd name="T32" fmla="*/ 225 w 1347"/>
                <a:gd name="T33" fmla="*/ 0 h 2368"/>
                <a:gd name="T34" fmla="*/ 150 w 1347"/>
                <a:gd name="T35" fmla="*/ 44 h 2368"/>
                <a:gd name="T36" fmla="*/ 92 w 1347"/>
                <a:gd name="T37" fmla="*/ 99 h 2368"/>
                <a:gd name="T38" fmla="*/ 47 w 1347"/>
                <a:gd name="T39" fmla="*/ 160 h 2368"/>
                <a:gd name="T40" fmla="*/ 18 w 1347"/>
                <a:gd name="T41" fmla="*/ 225 h 2368"/>
                <a:gd name="T42" fmla="*/ 2 w 1347"/>
                <a:gd name="T43" fmla="*/ 285 h 2368"/>
                <a:gd name="T44" fmla="*/ 0 w 1347"/>
                <a:gd name="T45" fmla="*/ 336 h 2368"/>
                <a:gd name="T46" fmla="*/ 10 w 1347"/>
                <a:gd name="T47" fmla="*/ 374 h 2368"/>
                <a:gd name="T48" fmla="*/ 35 w 1347"/>
                <a:gd name="T49" fmla="*/ 394 h 23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7" h="2368">
                  <a:moveTo>
                    <a:pt x="207" y="2368"/>
                  </a:moveTo>
                  <a:lnTo>
                    <a:pt x="176" y="2115"/>
                  </a:lnTo>
                  <a:lnTo>
                    <a:pt x="204" y="1842"/>
                  </a:lnTo>
                  <a:lnTo>
                    <a:pt x="273" y="1538"/>
                  </a:lnTo>
                  <a:lnTo>
                    <a:pt x="389" y="1237"/>
                  </a:lnTo>
                  <a:lnTo>
                    <a:pt x="538" y="937"/>
                  </a:lnTo>
                  <a:lnTo>
                    <a:pt x="725" y="663"/>
                  </a:lnTo>
                  <a:lnTo>
                    <a:pt x="925" y="418"/>
                  </a:lnTo>
                  <a:lnTo>
                    <a:pt x="1154" y="225"/>
                  </a:lnTo>
                  <a:lnTo>
                    <a:pt x="1178" y="194"/>
                  </a:lnTo>
                  <a:lnTo>
                    <a:pt x="1198" y="166"/>
                  </a:lnTo>
                  <a:lnTo>
                    <a:pt x="1223" y="142"/>
                  </a:lnTo>
                  <a:lnTo>
                    <a:pt x="1250" y="114"/>
                  </a:lnTo>
                  <a:lnTo>
                    <a:pt x="1271" y="82"/>
                  </a:lnTo>
                  <a:lnTo>
                    <a:pt x="1296" y="55"/>
                  </a:lnTo>
                  <a:lnTo>
                    <a:pt x="1323" y="27"/>
                  </a:lnTo>
                  <a:lnTo>
                    <a:pt x="1347" y="0"/>
                  </a:lnTo>
                  <a:lnTo>
                    <a:pt x="898" y="263"/>
                  </a:lnTo>
                  <a:lnTo>
                    <a:pt x="549" y="594"/>
                  </a:lnTo>
                  <a:lnTo>
                    <a:pt x="282" y="964"/>
                  </a:lnTo>
                  <a:lnTo>
                    <a:pt x="106" y="1351"/>
                  </a:lnTo>
                  <a:lnTo>
                    <a:pt x="14" y="1711"/>
                  </a:lnTo>
                  <a:lnTo>
                    <a:pt x="0" y="2022"/>
                  </a:lnTo>
                  <a:lnTo>
                    <a:pt x="61" y="2247"/>
                  </a:lnTo>
                  <a:lnTo>
                    <a:pt x="207" y="236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8" name="Freeform 250"/>
            <p:cNvSpPr>
              <a:spLocks/>
            </p:cNvSpPr>
            <p:nvPr/>
          </p:nvSpPr>
          <p:spPr bwMode="auto">
            <a:xfrm>
              <a:off x="2697" y="1513"/>
              <a:ext cx="386" cy="310"/>
            </a:xfrm>
            <a:custGeom>
              <a:avLst/>
              <a:gdLst>
                <a:gd name="T0" fmla="*/ 0 w 2319"/>
                <a:gd name="T1" fmla="*/ 27 h 1860"/>
                <a:gd name="T2" fmla="*/ 45 w 2319"/>
                <a:gd name="T3" fmla="*/ 35 h 1860"/>
                <a:gd name="T4" fmla="*/ 92 w 2319"/>
                <a:gd name="T5" fmla="*/ 53 h 1860"/>
                <a:gd name="T6" fmla="*/ 140 w 2319"/>
                <a:gd name="T7" fmla="*/ 80 h 1860"/>
                <a:gd name="T8" fmla="*/ 187 w 2319"/>
                <a:gd name="T9" fmla="*/ 114 h 1860"/>
                <a:gd name="T10" fmla="*/ 233 w 2319"/>
                <a:gd name="T11" fmla="*/ 150 h 1860"/>
                <a:gd name="T12" fmla="*/ 277 w 2319"/>
                <a:gd name="T13" fmla="*/ 191 h 1860"/>
                <a:gd name="T14" fmla="*/ 318 w 2319"/>
                <a:gd name="T15" fmla="*/ 233 h 1860"/>
                <a:gd name="T16" fmla="*/ 355 w 2319"/>
                <a:gd name="T17" fmla="*/ 276 h 1860"/>
                <a:gd name="T18" fmla="*/ 358 w 2319"/>
                <a:gd name="T19" fmla="*/ 279 h 1860"/>
                <a:gd name="T20" fmla="*/ 362 w 2319"/>
                <a:gd name="T21" fmla="*/ 284 h 1860"/>
                <a:gd name="T22" fmla="*/ 366 w 2319"/>
                <a:gd name="T23" fmla="*/ 288 h 1860"/>
                <a:gd name="T24" fmla="*/ 370 w 2319"/>
                <a:gd name="T25" fmla="*/ 293 h 1860"/>
                <a:gd name="T26" fmla="*/ 375 w 2319"/>
                <a:gd name="T27" fmla="*/ 296 h 1860"/>
                <a:gd name="T28" fmla="*/ 378 w 2319"/>
                <a:gd name="T29" fmla="*/ 301 h 1860"/>
                <a:gd name="T30" fmla="*/ 382 w 2319"/>
                <a:gd name="T31" fmla="*/ 305 h 1860"/>
                <a:gd name="T32" fmla="*/ 386 w 2319"/>
                <a:gd name="T33" fmla="*/ 310 h 1860"/>
                <a:gd name="T34" fmla="*/ 380 w 2319"/>
                <a:gd name="T35" fmla="*/ 218 h 1860"/>
                <a:gd name="T36" fmla="*/ 349 w 2319"/>
                <a:gd name="T37" fmla="*/ 144 h 1860"/>
                <a:gd name="T38" fmla="*/ 298 w 2319"/>
                <a:gd name="T39" fmla="*/ 84 h 1860"/>
                <a:gd name="T40" fmla="*/ 236 w 2319"/>
                <a:gd name="T41" fmla="*/ 40 h 1860"/>
                <a:gd name="T42" fmla="*/ 167 w 2319"/>
                <a:gd name="T43" fmla="*/ 12 h 1860"/>
                <a:gd name="T44" fmla="*/ 101 w 2319"/>
                <a:gd name="T45" fmla="*/ 0 h 1860"/>
                <a:gd name="T46" fmla="*/ 43 w 2319"/>
                <a:gd name="T47" fmla="*/ 5 h 1860"/>
                <a:gd name="T48" fmla="*/ 0 w 2319"/>
                <a:gd name="T49" fmla="*/ 27 h 18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319" h="1860">
                  <a:moveTo>
                    <a:pt x="0" y="163"/>
                  </a:moveTo>
                  <a:lnTo>
                    <a:pt x="270" y="208"/>
                  </a:lnTo>
                  <a:lnTo>
                    <a:pt x="553" y="319"/>
                  </a:lnTo>
                  <a:lnTo>
                    <a:pt x="840" y="478"/>
                  </a:lnTo>
                  <a:lnTo>
                    <a:pt x="1123" y="682"/>
                  </a:lnTo>
                  <a:lnTo>
                    <a:pt x="1399" y="899"/>
                  </a:lnTo>
                  <a:lnTo>
                    <a:pt x="1663" y="1148"/>
                  </a:lnTo>
                  <a:lnTo>
                    <a:pt x="1908" y="1400"/>
                  </a:lnTo>
                  <a:lnTo>
                    <a:pt x="2133" y="1653"/>
                  </a:lnTo>
                  <a:lnTo>
                    <a:pt x="2153" y="1673"/>
                  </a:lnTo>
                  <a:lnTo>
                    <a:pt x="2177" y="1701"/>
                  </a:lnTo>
                  <a:lnTo>
                    <a:pt x="2198" y="1728"/>
                  </a:lnTo>
                  <a:lnTo>
                    <a:pt x="2225" y="1756"/>
                  </a:lnTo>
                  <a:lnTo>
                    <a:pt x="2250" y="1777"/>
                  </a:lnTo>
                  <a:lnTo>
                    <a:pt x="2271" y="1805"/>
                  </a:lnTo>
                  <a:lnTo>
                    <a:pt x="2295" y="1832"/>
                  </a:lnTo>
                  <a:lnTo>
                    <a:pt x="2319" y="1860"/>
                  </a:lnTo>
                  <a:lnTo>
                    <a:pt x="2285" y="1310"/>
                  </a:lnTo>
                  <a:lnTo>
                    <a:pt x="2095" y="861"/>
                  </a:lnTo>
                  <a:lnTo>
                    <a:pt x="1790" y="501"/>
                  </a:lnTo>
                  <a:lnTo>
                    <a:pt x="1417" y="239"/>
                  </a:lnTo>
                  <a:lnTo>
                    <a:pt x="1006" y="69"/>
                  </a:lnTo>
                  <a:lnTo>
                    <a:pt x="604" y="0"/>
                  </a:lnTo>
                  <a:lnTo>
                    <a:pt x="256" y="28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89" name="Freeform 251"/>
            <p:cNvSpPr>
              <a:spLocks/>
            </p:cNvSpPr>
            <p:nvPr/>
          </p:nvSpPr>
          <p:spPr bwMode="auto">
            <a:xfrm>
              <a:off x="2707" y="1514"/>
              <a:ext cx="376" cy="309"/>
            </a:xfrm>
            <a:custGeom>
              <a:avLst/>
              <a:gdLst>
                <a:gd name="T0" fmla="*/ 0 w 2260"/>
                <a:gd name="T1" fmla="*/ 25 h 1849"/>
                <a:gd name="T2" fmla="*/ 45 w 2260"/>
                <a:gd name="T3" fmla="*/ 32 h 1849"/>
                <a:gd name="T4" fmla="*/ 94 w 2260"/>
                <a:gd name="T5" fmla="*/ 50 h 1849"/>
                <a:gd name="T6" fmla="*/ 142 w 2260"/>
                <a:gd name="T7" fmla="*/ 76 h 1849"/>
                <a:gd name="T8" fmla="*/ 190 w 2260"/>
                <a:gd name="T9" fmla="*/ 108 h 1849"/>
                <a:gd name="T10" fmla="*/ 235 w 2260"/>
                <a:gd name="T11" fmla="*/ 146 h 1849"/>
                <a:gd name="T12" fmla="*/ 278 w 2260"/>
                <a:gd name="T13" fmla="*/ 187 h 1849"/>
                <a:gd name="T14" fmla="*/ 314 w 2260"/>
                <a:gd name="T15" fmla="*/ 229 h 1849"/>
                <a:gd name="T16" fmla="*/ 347 w 2260"/>
                <a:gd name="T17" fmla="*/ 272 h 1849"/>
                <a:gd name="T18" fmla="*/ 350 w 2260"/>
                <a:gd name="T19" fmla="*/ 277 h 1849"/>
                <a:gd name="T20" fmla="*/ 354 w 2260"/>
                <a:gd name="T21" fmla="*/ 281 h 1849"/>
                <a:gd name="T22" fmla="*/ 357 w 2260"/>
                <a:gd name="T23" fmla="*/ 285 h 1849"/>
                <a:gd name="T24" fmla="*/ 361 w 2260"/>
                <a:gd name="T25" fmla="*/ 290 h 1849"/>
                <a:gd name="T26" fmla="*/ 365 w 2260"/>
                <a:gd name="T27" fmla="*/ 295 h 1849"/>
                <a:gd name="T28" fmla="*/ 368 w 2260"/>
                <a:gd name="T29" fmla="*/ 299 h 1849"/>
                <a:gd name="T30" fmla="*/ 372 w 2260"/>
                <a:gd name="T31" fmla="*/ 303 h 1849"/>
                <a:gd name="T32" fmla="*/ 376 w 2260"/>
                <a:gd name="T33" fmla="*/ 309 h 1849"/>
                <a:gd name="T34" fmla="*/ 370 w 2260"/>
                <a:gd name="T35" fmla="*/ 219 h 1849"/>
                <a:gd name="T36" fmla="*/ 338 w 2260"/>
                <a:gd name="T37" fmla="*/ 145 h 1849"/>
                <a:gd name="T38" fmla="*/ 288 w 2260"/>
                <a:gd name="T39" fmla="*/ 85 h 1849"/>
                <a:gd name="T40" fmla="*/ 227 w 2260"/>
                <a:gd name="T41" fmla="*/ 41 h 1849"/>
                <a:gd name="T42" fmla="*/ 162 w 2260"/>
                <a:gd name="T43" fmla="*/ 13 h 1849"/>
                <a:gd name="T44" fmla="*/ 97 w 2260"/>
                <a:gd name="T45" fmla="*/ 0 h 1849"/>
                <a:gd name="T46" fmla="*/ 40 w 2260"/>
                <a:gd name="T47" fmla="*/ 4 h 1849"/>
                <a:gd name="T48" fmla="*/ 0 w 2260"/>
                <a:gd name="T49" fmla="*/ 25 h 18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0" h="1849">
                  <a:moveTo>
                    <a:pt x="0" y="148"/>
                  </a:moveTo>
                  <a:lnTo>
                    <a:pt x="273" y="193"/>
                  </a:lnTo>
                  <a:lnTo>
                    <a:pt x="567" y="297"/>
                  </a:lnTo>
                  <a:lnTo>
                    <a:pt x="856" y="453"/>
                  </a:lnTo>
                  <a:lnTo>
                    <a:pt x="1140" y="649"/>
                  </a:lnTo>
                  <a:lnTo>
                    <a:pt x="1414" y="871"/>
                  </a:lnTo>
                  <a:lnTo>
                    <a:pt x="1669" y="1120"/>
                  </a:lnTo>
                  <a:lnTo>
                    <a:pt x="1887" y="1372"/>
                  </a:lnTo>
                  <a:lnTo>
                    <a:pt x="2088" y="1628"/>
                  </a:lnTo>
                  <a:lnTo>
                    <a:pt x="2105" y="1656"/>
                  </a:lnTo>
                  <a:lnTo>
                    <a:pt x="2125" y="1679"/>
                  </a:lnTo>
                  <a:lnTo>
                    <a:pt x="2146" y="1708"/>
                  </a:lnTo>
                  <a:lnTo>
                    <a:pt x="2170" y="1735"/>
                  </a:lnTo>
                  <a:lnTo>
                    <a:pt x="2191" y="1763"/>
                  </a:lnTo>
                  <a:lnTo>
                    <a:pt x="2212" y="1790"/>
                  </a:lnTo>
                  <a:lnTo>
                    <a:pt x="2236" y="1814"/>
                  </a:lnTo>
                  <a:lnTo>
                    <a:pt x="2260" y="1849"/>
                  </a:lnTo>
                  <a:lnTo>
                    <a:pt x="2222" y="1313"/>
                  </a:lnTo>
                  <a:lnTo>
                    <a:pt x="2031" y="867"/>
                  </a:lnTo>
                  <a:lnTo>
                    <a:pt x="1731" y="508"/>
                  </a:lnTo>
                  <a:lnTo>
                    <a:pt x="1365" y="245"/>
                  </a:lnTo>
                  <a:lnTo>
                    <a:pt x="971" y="76"/>
                  </a:lnTo>
                  <a:lnTo>
                    <a:pt x="584" y="0"/>
                  </a:lnTo>
                  <a:lnTo>
                    <a:pt x="242" y="21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0" name="Freeform 252"/>
            <p:cNvSpPr>
              <a:spLocks/>
            </p:cNvSpPr>
            <p:nvPr/>
          </p:nvSpPr>
          <p:spPr bwMode="auto">
            <a:xfrm>
              <a:off x="2715" y="1515"/>
              <a:ext cx="368" cy="308"/>
            </a:xfrm>
            <a:custGeom>
              <a:avLst/>
              <a:gdLst>
                <a:gd name="T0" fmla="*/ 0 w 2208"/>
                <a:gd name="T1" fmla="*/ 22 h 1842"/>
                <a:gd name="T2" fmla="*/ 47 w 2208"/>
                <a:gd name="T3" fmla="*/ 29 h 1842"/>
                <a:gd name="T4" fmla="*/ 97 w 2208"/>
                <a:gd name="T5" fmla="*/ 47 h 1842"/>
                <a:gd name="T6" fmla="*/ 146 w 2208"/>
                <a:gd name="T7" fmla="*/ 72 h 1842"/>
                <a:gd name="T8" fmla="*/ 194 w 2208"/>
                <a:gd name="T9" fmla="*/ 105 h 1842"/>
                <a:gd name="T10" fmla="*/ 238 w 2208"/>
                <a:gd name="T11" fmla="*/ 142 h 1842"/>
                <a:gd name="T12" fmla="*/ 278 w 2208"/>
                <a:gd name="T13" fmla="*/ 184 h 1842"/>
                <a:gd name="T14" fmla="*/ 313 w 2208"/>
                <a:gd name="T15" fmla="*/ 227 h 1842"/>
                <a:gd name="T16" fmla="*/ 340 w 2208"/>
                <a:gd name="T17" fmla="*/ 270 h 1842"/>
                <a:gd name="T18" fmla="*/ 344 w 2208"/>
                <a:gd name="T19" fmla="*/ 274 h 1842"/>
                <a:gd name="T20" fmla="*/ 347 w 2208"/>
                <a:gd name="T21" fmla="*/ 279 h 1842"/>
                <a:gd name="T22" fmla="*/ 350 w 2208"/>
                <a:gd name="T23" fmla="*/ 284 h 1842"/>
                <a:gd name="T24" fmla="*/ 354 w 2208"/>
                <a:gd name="T25" fmla="*/ 289 h 1842"/>
                <a:gd name="T26" fmla="*/ 357 w 2208"/>
                <a:gd name="T27" fmla="*/ 294 h 1842"/>
                <a:gd name="T28" fmla="*/ 361 w 2208"/>
                <a:gd name="T29" fmla="*/ 298 h 1842"/>
                <a:gd name="T30" fmla="*/ 365 w 2208"/>
                <a:gd name="T31" fmla="*/ 302 h 1842"/>
                <a:gd name="T32" fmla="*/ 368 w 2208"/>
                <a:gd name="T33" fmla="*/ 308 h 1842"/>
                <a:gd name="T34" fmla="*/ 361 w 2208"/>
                <a:gd name="T35" fmla="*/ 221 h 1842"/>
                <a:gd name="T36" fmla="*/ 329 w 2208"/>
                <a:gd name="T37" fmla="*/ 147 h 1842"/>
                <a:gd name="T38" fmla="*/ 280 w 2208"/>
                <a:gd name="T39" fmla="*/ 88 h 1842"/>
                <a:gd name="T40" fmla="*/ 221 w 2208"/>
                <a:gd name="T41" fmla="*/ 44 h 1842"/>
                <a:gd name="T42" fmla="*/ 156 w 2208"/>
                <a:gd name="T43" fmla="*/ 14 h 1842"/>
                <a:gd name="T44" fmla="*/ 94 w 2208"/>
                <a:gd name="T45" fmla="*/ 0 h 1842"/>
                <a:gd name="T46" fmla="*/ 39 w 2208"/>
                <a:gd name="T47" fmla="*/ 2 h 1842"/>
                <a:gd name="T48" fmla="*/ 0 w 2208"/>
                <a:gd name="T49" fmla="*/ 22 h 18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08" h="1842">
                  <a:moveTo>
                    <a:pt x="0" y="131"/>
                  </a:moveTo>
                  <a:lnTo>
                    <a:pt x="283" y="172"/>
                  </a:lnTo>
                  <a:lnTo>
                    <a:pt x="580" y="279"/>
                  </a:lnTo>
                  <a:lnTo>
                    <a:pt x="878" y="432"/>
                  </a:lnTo>
                  <a:lnTo>
                    <a:pt x="1161" y="629"/>
                  </a:lnTo>
                  <a:lnTo>
                    <a:pt x="1426" y="849"/>
                  </a:lnTo>
                  <a:lnTo>
                    <a:pt x="1668" y="1102"/>
                  </a:lnTo>
                  <a:lnTo>
                    <a:pt x="1876" y="1355"/>
                  </a:lnTo>
                  <a:lnTo>
                    <a:pt x="2042" y="1614"/>
                  </a:lnTo>
                  <a:lnTo>
                    <a:pt x="2063" y="1641"/>
                  </a:lnTo>
                  <a:lnTo>
                    <a:pt x="2083" y="1669"/>
                  </a:lnTo>
                  <a:lnTo>
                    <a:pt x="2100" y="1696"/>
                  </a:lnTo>
                  <a:lnTo>
                    <a:pt x="2125" y="1728"/>
                  </a:lnTo>
                  <a:lnTo>
                    <a:pt x="2143" y="1756"/>
                  </a:lnTo>
                  <a:lnTo>
                    <a:pt x="2163" y="1783"/>
                  </a:lnTo>
                  <a:lnTo>
                    <a:pt x="2187" y="1807"/>
                  </a:lnTo>
                  <a:lnTo>
                    <a:pt x="2208" y="1842"/>
                  </a:lnTo>
                  <a:lnTo>
                    <a:pt x="2163" y="1320"/>
                  </a:lnTo>
                  <a:lnTo>
                    <a:pt x="1976" y="881"/>
                  </a:lnTo>
                  <a:lnTo>
                    <a:pt x="1679" y="529"/>
                  </a:lnTo>
                  <a:lnTo>
                    <a:pt x="1323" y="262"/>
                  </a:lnTo>
                  <a:lnTo>
                    <a:pt x="936" y="83"/>
                  </a:lnTo>
                  <a:lnTo>
                    <a:pt x="562" y="0"/>
                  </a:lnTo>
                  <a:lnTo>
                    <a:pt x="234" y="14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1" name="Freeform 253"/>
            <p:cNvSpPr>
              <a:spLocks/>
            </p:cNvSpPr>
            <p:nvPr/>
          </p:nvSpPr>
          <p:spPr bwMode="auto">
            <a:xfrm>
              <a:off x="2724" y="1517"/>
              <a:ext cx="359" cy="306"/>
            </a:xfrm>
            <a:custGeom>
              <a:avLst/>
              <a:gdLst>
                <a:gd name="T0" fmla="*/ 0 w 2153"/>
                <a:gd name="T1" fmla="*/ 20 h 1832"/>
                <a:gd name="T2" fmla="*/ 48 w 2153"/>
                <a:gd name="T3" fmla="*/ 26 h 1832"/>
                <a:gd name="T4" fmla="*/ 100 w 2153"/>
                <a:gd name="T5" fmla="*/ 43 h 1832"/>
                <a:gd name="T6" fmla="*/ 150 w 2153"/>
                <a:gd name="T7" fmla="*/ 68 h 1832"/>
                <a:gd name="T8" fmla="*/ 197 w 2153"/>
                <a:gd name="T9" fmla="*/ 101 h 1832"/>
                <a:gd name="T10" fmla="*/ 241 w 2153"/>
                <a:gd name="T11" fmla="*/ 137 h 1832"/>
                <a:gd name="T12" fmla="*/ 280 w 2153"/>
                <a:gd name="T13" fmla="*/ 180 h 1832"/>
                <a:gd name="T14" fmla="*/ 311 w 2153"/>
                <a:gd name="T15" fmla="*/ 222 h 1832"/>
                <a:gd name="T16" fmla="*/ 333 w 2153"/>
                <a:gd name="T17" fmla="*/ 266 h 1832"/>
                <a:gd name="T18" fmla="*/ 336 w 2153"/>
                <a:gd name="T19" fmla="*/ 270 h 1832"/>
                <a:gd name="T20" fmla="*/ 339 w 2153"/>
                <a:gd name="T21" fmla="*/ 276 h 1832"/>
                <a:gd name="T22" fmla="*/ 342 w 2153"/>
                <a:gd name="T23" fmla="*/ 281 h 1832"/>
                <a:gd name="T24" fmla="*/ 346 w 2153"/>
                <a:gd name="T25" fmla="*/ 286 h 1832"/>
                <a:gd name="T26" fmla="*/ 349 w 2153"/>
                <a:gd name="T27" fmla="*/ 291 h 1832"/>
                <a:gd name="T28" fmla="*/ 353 w 2153"/>
                <a:gd name="T29" fmla="*/ 296 h 1832"/>
                <a:gd name="T30" fmla="*/ 355 w 2153"/>
                <a:gd name="T31" fmla="*/ 300 h 1832"/>
                <a:gd name="T32" fmla="*/ 359 w 2153"/>
                <a:gd name="T33" fmla="*/ 306 h 1832"/>
                <a:gd name="T34" fmla="*/ 350 w 2153"/>
                <a:gd name="T35" fmla="*/ 220 h 1832"/>
                <a:gd name="T36" fmla="*/ 319 w 2153"/>
                <a:gd name="T37" fmla="*/ 148 h 1832"/>
                <a:gd name="T38" fmla="*/ 271 w 2153"/>
                <a:gd name="T39" fmla="*/ 90 h 1832"/>
                <a:gd name="T40" fmla="*/ 213 w 2153"/>
                <a:gd name="T41" fmla="*/ 45 h 1832"/>
                <a:gd name="T42" fmla="*/ 150 w 2153"/>
                <a:gd name="T43" fmla="*/ 15 h 1832"/>
                <a:gd name="T44" fmla="*/ 90 w 2153"/>
                <a:gd name="T45" fmla="*/ 0 h 1832"/>
                <a:gd name="T46" fmla="*/ 37 w 2153"/>
                <a:gd name="T47" fmla="*/ 1 h 1832"/>
                <a:gd name="T48" fmla="*/ 0 w 2153"/>
                <a:gd name="T49" fmla="*/ 20 h 18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3" h="1832">
                  <a:moveTo>
                    <a:pt x="0" y="118"/>
                  </a:moveTo>
                  <a:lnTo>
                    <a:pt x="290" y="153"/>
                  </a:lnTo>
                  <a:lnTo>
                    <a:pt x="598" y="256"/>
                  </a:lnTo>
                  <a:lnTo>
                    <a:pt x="898" y="407"/>
                  </a:lnTo>
                  <a:lnTo>
                    <a:pt x="1181" y="602"/>
                  </a:lnTo>
                  <a:lnTo>
                    <a:pt x="1445" y="822"/>
                  </a:lnTo>
                  <a:lnTo>
                    <a:pt x="1679" y="1075"/>
                  </a:lnTo>
                  <a:lnTo>
                    <a:pt x="1863" y="1331"/>
                  </a:lnTo>
                  <a:lnTo>
                    <a:pt x="1998" y="1593"/>
                  </a:lnTo>
                  <a:lnTo>
                    <a:pt x="2015" y="1617"/>
                  </a:lnTo>
                  <a:lnTo>
                    <a:pt x="2032" y="1652"/>
                  </a:lnTo>
                  <a:lnTo>
                    <a:pt x="2053" y="1683"/>
                  </a:lnTo>
                  <a:lnTo>
                    <a:pt x="2074" y="1714"/>
                  </a:lnTo>
                  <a:lnTo>
                    <a:pt x="2091" y="1742"/>
                  </a:lnTo>
                  <a:lnTo>
                    <a:pt x="2115" y="1773"/>
                  </a:lnTo>
                  <a:lnTo>
                    <a:pt x="2132" y="1797"/>
                  </a:lnTo>
                  <a:lnTo>
                    <a:pt x="2153" y="1832"/>
                  </a:lnTo>
                  <a:lnTo>
                    <a:pt x="2102" y="1317"/>
                  </a:lnTo>
                  <a:lnTo>
                    <a:pt x="1915" y="885"/>
                  </a:lnTo>
                  <a:lnTo>
                    <a:pt x="1627" y="536"/>
                  </a:lnTo>
                  <a:lnTo>
                    <a:pt x="1279" y="269"/>
                  </a:lnTo>
                  <a:lnTo>
                    <a:pt x="902" y="87"/>
                  </a:lnTo>
                  <a:lnTo>
                    <a:pt x="539" y="0"/>
                  </a:lnTo>
                  <a:lnTo>
                    <a:pt x="221" y="4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2" name="Freeform 254"/>
            <p:cNvSpPr>
              <a:spLocks/>
            </p:cNvSpPr>
            <p:nvPr/>
          </p:nvSpPr>
          <p:spPr bwMode="auto">
            <a:xfrm>
              <a:off x="2733" y="1518"/>
              <a:ext cx="350" cy="305"/>
            </a:xfrm>
            <a:custGeom>
              <a:avLst/>
              <a:gdLst>
                <a:gd name="T0" fmla="*/ 0 w 2101"/>
                <a:gd name="T1" fmla="*/ 17 h 1825"/>
                <a:gd name="T2" fmla="*/ 51 w 2101"/>
                <a:gd name="T3" fmla="*/ 24 h 1825"/>
                <a:gd name="T4" fmla="*/ 102 w 2101"/>
                <a:gd name="T5" fmla="*/ 40 h 1825"/>
                <a:gd name="T6" fmla="*/ 153 w 2101"/>
                <a:gd name="T7" fmla="*/ 65 h 1825"/>
                <a:gd name="T8" fmla="*/ 201 w 2101"/>
                <a:gd name="T9" fmla="*/ 97 h 1825"/>
                <a:gd name="T10" fmla="*/ 244 w 2101"/>
                <a:gd name="T11" fmla="*/ 134 h 1825"/>
                <a:gd name="T12" fmla="*/ 280 w 2101"/>
                <a:gd name="T13" fmla="*/ 176 h 1825"/>
                <a:gd name="T14" fmla="*/ 309 w 2101"/>
                <a:gd name="T15" fmla="*/ 219 h 1825"/>
                <a:gd name="T16" fmla="*/ 326 w 2101"/>
                <a:gd name="T17" fmla="*/ 263 h 1825"/>
                <a:gd name="T18" fmla="*/ 328 w 2101"/>
                <a:gd name="T19" fmla="*/ 268 h 1825"/>
                <a:gd name="T20" fmla="*/ 332 w 2101"/>
                <a:gd name="T21" fmla="*/ 274 h 1825"/>
                <a:gd name="T22" fmla="*/ 334 w 2101"/>
                <a:gd name="T23" fmla="*/ 278 h 1825"/>
                <a:gd name="T24" fmla="*/ 337 w 2101"/>
                <a:gd name="T25" fmla="*/ 284 h 1825"/>
                <a:gd name="T26" fmla="*/ 341 w 2101"/>
                <a:gd name="T27" fmla="*/ 289 h 1825"/>
                <a:gd name="T28" fmla="*/ 344 w 2101"/>
                <a:gd name="T29" fmla="*/ 294 h 1825"/>
                <a:gd name="T30" fmla="*/ 347 w 2101"/>
                <a:gd name="T31" fmla="*/ 299 h 1825"/>
                <a:gd name="T32" fmla="*/ 350 w 2101"/>
                <a:gd name="T33" fmla="*/ 305 h 1825"/>
                <a:gd name="T34" fmla="*/ 342 w 2101"/>
                <a:gd name="T35" fmla="*/ 221 h 1825"/>
                <a:gd name="T36" fmla="*/ 310 w 2101"/>
                <a:gd name="T37" fmla="*/ 151 h 1825"/>
                <a:gd name="T38" fmla="*/ 262 w 2101"/>
                <a:gd name="T39" fmla="*/ 92 h 1825"/>
                <a:gd name="T40" fmla="*/ 205 w 2101"/>
                <a:gd name="T41" fmla="*/ 47 h 1825"/>
                <a:gd name="T42" fmla="*/ 145 w 2101"/>
                <a:gd name="T43" fmla="*/ 16 h 1825"/>
                <a:gd name="T44" fmla="*/ 86 w 2101"/>
                <a:gd name="T45" fmla="*/ 0 h 1825"/>
                <a:gd name="T46" fmla="*/ 36 w 2101"/>
                <a:gd name="T47" fmla="*/ 0 h 1825"/>
                <a:gd name="T48" fmla="*/ 0 w 2101"/>
                <a:gd name="T49" fmla="*/ 17 h 18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01" h="1825">
                  <a:moveTo>
                    <a:pt x="0" y="103"/>
                  </a:moveTo>
                  <a:lnTo>
                    <a:pt x="304" y="141"/>
                  </a:lnTo>
                  <a:lnTo>
                    <a:pt x="611" y="238"/>
                  </a:lnTo>
                  <a:lnTo>
                    <a:pt x="916" y="388"/>
                  </a:lnTo>
                  <a:lnTo>
                    <a:pt x="1206" y="581"/>
                  </a:lnTo>
                  <a:lnTo>
                    <a:pt x="1465" y="802"/>
                  </a:lnTo>
                  <a:lnTo>
                    <a:pt x="1682" y="1051"/>
                  </a:lnTo>
                  <a:lnTo>
                    <a:pt x="1852" y="1310"/>
                  </a:lnTo>
                  <a:lnTo>
                    <a:pt x="1956" y="1576"/>
                  </a:lnTo>
                  <a:lnTo>
                    <a:pt x="1966" y="1604"/>
                  </a:lnTo>
                  <a:lnTo>
                    <a:pt x="1990" y="1638"/>
                  </a:lnTo>
                  <a:lnTo>
                    <a:pt x="2004" y="1666"/>
                  </a:lnTo>
                  <a:lnTo>
                    <a:pt x="2025" y="1701"/>
                  </a:lnTo>
                  <a:lnTo>
                    <a:pt x="2045" y="1728"/>
                  </a:lnTo>
                  <a:lnTo>
                    <a:pt x="2063" y="1759"/>
                  </a:lnTo>
                  <a:lnTo>
                    <a:pt x="2080" y="1790"/>
                  </a:lnTo>
                  <a:lnTo>
                    <a:pt x="2101" y="1825"/>
                  </a:lnTo>
                  <a:lnTo>
                    <a:pt x="2050" y="1324"/>
                  </a:lnTo>
                  <a:lnTo>
                    <a:pt x="1859" y="902"/>
                  </a:lnTo>
                  <a:lnTo>
                    <a:pt x="1572" y="550"/>
                  </a:lnTo>
                  <a:lnTo>
                    <a:pt x="1233" y="280"/>
                  </a:lnTo>
                  <a:lnTo>
                    <a:pt x="870" y="94"/>
                  </a:lnTo>
                  <a:lnTo>
                    <a:pt x="518" y="0"/>
                  </a:lnTo>
                  <a:lnTo>
                    <a:pt x="214" y="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3" name="Freeform 255"/>
            <p:cNvSpPr>
              <a:spLocks/>
            </p:cNvSpPr>
            <p:nvPr/>
          </p:nvSpPr>
          <p:spPr bwMode="auto">
            <a:xfrm>
              <a:off x="2653" y="1549"/>
              <a:ext cx="353" cy="419"/>
            </a:xfrm>
            <a:custGeom>
              <a:avLst/>
              <a:gdLst>
                <a:gd name="T0" fmla="*/ 0 w 2116"/>
                <a:gd name="T1" fmla="*/ 33 h 2512"/>
                <a:gd name="T2" fmla="*/ 45 w 2116"/>
                <a:gd name="T3" fmla="*/ 44 h 2512"/>
                <a:gd name="T4" fmla="*/ 89 w 2116"/>
                <a:gd name="T5" fmla="*/ 70 h 2512"/>
                <a:gd name="T6" fmla="*/ 133 w 2116"/>
                <a:gd name="T7" fmla="*/ 107 h 2512"/>
                <a:gd name="T8" fmla="*/ 176 w 2116"/>
                <a:gd name="T9" fmla="*/ 152 h 2512"/>
                <a:gd name="T10" fmla="*/ 216 w 2116"/>
                <a:gd name="T11" fmla="*/ 202 h 2512"/>
                <a:gd name="T12" fmla="*/ 254 w 2116"/>
                <a:gd name="T13" fmla="*/ 258 h 2512"/>
                <a:gd name="T14" fmla="*/ 288 w 2116"/>
                <a:gd name="T15" fmla="*/ 315 h 2512"/>
                <a:gd name="T16" fmla="*/ 320 w 2116"/>
                <a:gd name="T17" fmla="*/ 371 h 2512"/>
                <a:gd name="T18" fmla="*/ 322 w 2116"/>
                <a:gd name="T19" fmla="*/ 376 h 2512"/>
                <a:gd name="T20" fmla="*/ 326 w 2116"/>
                <a:gd name="T21" fmla="*/ 383 h 2512"/>
                <a:gd name="T22" fmla="*/ 329 w 2116"/>
                <a:gd name="T23" fmla="*/ 388 h 2512"/>
                <a:gd name="T24" fmla="*/ 333 w 2116"/>
                <a:gd name="T25" fmla="*/ 395 h 2512"/>
                <a:gd name="T26" fmla="*/ 336 w 2116"/>
                <a:gd name="T27" fmla="*/ 401 h 2512"/>
                <a:gd name="T28" fmla="*/ 340 w 2116"/>
                <a:gd name="T29" fmla="*/ 406 h 2512"/>
                <a:gd name="T30" fmla="*/ 342 w 2116"/>
                <a:gd name="T31" fmla="*/ 413 h 2512"/>
                <a:gd name="T32" fmla="*/ 347 w 2116"/>
                <a:gd name="T33" fmla="*/ 419 h 2512"/>
                <a:gd name="T34" fmla="*/ 353 w 2116"/>
                <a:gd name="T35" fmla="*/ 298 h 2512"/>
                <a:gd name="T36" fmla="*/ 332 w 2116"/>
                <a:gd name="T37" fmla="*/ 197 h 2512"/>
                <a:gd name="T38" fmla="*/ 290 w 2116"/>
                <a:gd name="T39" fmla="*/ 116 h 2512"/>
                <a:gd name="T40" fmla="*/ 233 w 2116"/>
                <a:gd name="T41" fmla="*/ 56 h 2512"/>
                <a:gd name="T42" fmla="*/ 169 w 2116"/>
                <a:gd name="T43" fmla="*/ 17 h 2512"/>
                <a:gd name="T44" fmla="*/ 104 w 2116"/>
                <a:gd name="T45" fmla="*/ 0 h 2512"/>
                <a:gd name="T46" fmla="*/ 45 w 2116"/>
                <a:gd name="T47" fmla="*/ 5 h 2512"/>
                <a:gd name="T48" fmla="*/ 0 w 2116"/>
                <a:gd name="T49" fmla="*/ 33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16" h="2512">
                  <a:moveTo>
                    <a:pt x="0" y="196"/>
                  </a:moveTo>
                  <a:lnTo>
                    <a:pt x="267" y="265"/>
                  </a:lnTo>
                  <a:lnTo>
                    <a:pt x="533" y="418"/>
                  </a:lnTo>
                  <a:lnTo>
                    <a:pt x="798" y="639"/>
                  </a:lnTo>
                  <a:lnTo>
                    <a:pt x="1054" y="912"/>
                  </a:lnTo>
                  <a:lnTo>
                    <a:pt x="1296" y="1212"/>
                  </a:lnTo>
                  <a:lnTo>
                    <a:pt x="1521" y="1548"/>
                  </a:lnTo>
                  <a:lnTo>
                    <a:pt x="1728" y="1886"/>
                  </a:lnTo>
                  <a:lnTo>
                    <a:pt x="1918" y="2226"/>
                  </a:lnTo>
                  <a:lnTo>
                    <a:pt x="1932" y="2257"/>
                  </a:lnTo>
                  <a:lnTo>
                    <a:pt x="1953" y="2298"/>
                  </a:lnTo>
                  <a:lnTo>
                    <a:pt x="1970" y="2329"/>
                  </a:lnTo>
                  <a:lnTo>
                    <a:pt x="1995" y="2370"/>
                  </a:lnTo>
                  <a:lnTo>
                    <a:pt x="2012" y="2402"/>
                  </a:lnTo>
                  <a:lnTo>
                    <a:pt x="2036" y="2436"/>
                  </a:lnTo>
                  <a:lnTo>
                    <a:pt x="2053" y="2474"/>
                  </a:lnTo>
                  <a:lnTo>
                    <a:pt x="2081" y="2512"/>
                  </a:lnTo>
                  <a:lnTo>
                    <a:pt x="2116" y="1786"/>
                  </a:lnTo>
                  <a:lnTo>
                    <a:pt x="1991" y="1181"/>
                  </a:lnTo>
                  <a:lnTo>
                    <a:pt x="1736" y="697"/>
                  </a:lnTo>
                  <a:lnTo>
                    <a:pt x="1397" y="334"/>
                  </a:lnTo>
                  <a:lnTo>
                    <a:pt x="1013" y="103"/>
                  </a:lnTo>
                  <a:lnTo>
                    <a:pt x="625" y="0"/>
                  </a:lnTo>
                  <a:lnTo>
                    <a:pt x="270" y="31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4" name="Freeform 256"/>
            <p:cNvSpPr>
              <a:spLocks/>
            </p:cNvSpPr>
            <p:nvPr/>
          </p:nvSpPr>
          <p:spPr bwMode="auto">
            <a:xfrm>
              <a:off x="2663" y="1552"/>
              <a:ext cx="341" cy="416"/>
            </a:xfrm>
            <a:custGeom>
              <a:avLst/>
              <a:gdLst>
                <a:gd name="T0" fmla="*/ 0 w 2045"/>
                <a:gd name="T1" fmla="*/ 30 h 2495"/>
                <a:gd name="T2" fmla="*/ 44 w 2045"/>
                <a:gd name="T3" fmla="*/ 41 h 2495"/>
                <a:gd name="T4" fmla="*/ 90 w 2045"/>
                <a:gd name="T5" fmla="*/ 66 h 2495"/>
                <a:gd name="T6" fmla="*/ 134 w 2045"/>
                <a:gd name="T7" fmla="*/ 101 h 2495"/>
                <a:gd name="T8" fmla="*/ 178 w 2045"/>
                <a:gd name="T9" fmla="*/ 146 h 2495"/>
                <a:gd name="T10" fmla="*/ 217 w 2045"/>
                <a:gd name="T11" fmla="*/ 197 h 2495"/>
                <a:gd name="T12" fmla="*/ 253 w 2045"/>
                <a:gd name="T13" fmla="*/ 253 h 2495"/>
                <a:gd name="T14" fmla="*/ 285 w 2045"/>
                <a:gd name="T15" fmla="*/ 310 h 2495"/>
                <a:gd name="T16" fmla="*/ 311 w 2045"/>
                <a:gd name="T17" fmla="*/ 366 h 2495"/>
                <a:gd name="T18" fmla="*/ 314 w 2045"/>
                <a:gd name="T19" fmla="*/ 372 h 2495"/>
                <a:gd name="T20" fmla="*/ 317 w 2045"/>
                <a:gd name="T21" fmla="*/ 378 h 2495"/>
                <a:gd name="T22" fmla="*/ 320 w 2045"/>
                <a:gd name="T23" fmla="*/ 384 h 2495"/>
                <a:gd name="T24" fmla="*/ 324 w 2045"/>
                <a:gd name="T25" fmla="*/ 391 h 2495"/>
                <a:gd name="T26" fmla="*/ 327 w 2045"/>
                <a:gd name="T27" fmla="*/ 396 h 2495"/>
                <a:gd name="T28" fmla="*/ 329 w 2045"/>
                <a:gd name="T29" fmla="*/ 403 h 2495"/>
                <a:gd name="T30" fmla="*/ 332 w 2045"/>
                <a:gd name="T31" fmla="*/ 410 h 2495"/>
                <a:gd name="T32" fmla="*/ 336 w 2045"/>
                <a:gd name="T33" fmla="*/ 416 h 2495"/>
                <a:gd name="T34" fmla="*/ 341 w 2045"/>
                <a:gd name="T35" fmla="*/ 298 h 2495"/>
                <a:gd name="T36" fmla="*/ 320 w 2045"/>
                <a:gd name="T37" fmla="*/ 198 h 2495"/>
                <a:gd name="T38" fmla="*/ 279 w 2045"/>
                <a:gd name="T39" fmla="*/ 118 h 2495"/>
                <a:gd name="T40" fmla="*/ 224 w 2045"/>
                <a:gd name="T41" fmla="*/ 58 h 2495"/>
                <a:gd name="T42" fmla="*/ 162 w 2045"/>
                <a:gd name="T43" fmla="*/ 17 h 2495"/>
                <a:gd name="T44" fmla="*/ 100 w 2045"/>
                <a:gd name="T45" fmla="*/ 0 h 2495"/>
                <a:gd name="T46" fmla="*/ 43 w 2045"/>
                <a:gd name="T47" fmla="*/ 3 h 2495"/>
                <a:gd name="T48" fmla="*/ 0 w 2045"/>
                <a:gd name="T49" fmla="*/ 30 h 2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45" h="2495">
                  <a:moveTo>
                    <a:pt x="0" y="179"/>
                  </a:moveTo>
                  <a:lnTo>
                    <a:pt x="265" y="248"/>
                  </a:lnTo>
                  <a:lnTo>
                    <a:pt x="542" y="397"/>
                  </a:lnTo>
                  <a:lnTo>
                    <a:pt x="804" y="608"/>
                  </a:lnTo>
                  <a:lnTo>
                    <a:pt x="1068" y="878"/>
                  </a:lnTo>
                  <a:lnTo>
                    <a:pt x="1302" y="1181"/>
                  </a:lnTo>
                  <a:lnTo>
                    <a:pt x="1517" y="1517"/>
                  </a:lnTo>
                  <a:lnTo>
                    <a:pt x="1707" y="1860"/>
                  </a:lnTo>
                  <a:lnTo>
                    <a:pt x="1863" y="2198"/>
                  </a:lnTo>
                  <a:lnTo>
                    <a:pt x="1883" y="2232"/>
                  </a:lnTo>
                  <a:lnTo>
                    <a:pt x="1901" y="2267"/>
                  </a:lnTo>
                  <a:lnTo>
                    <a:pt x="1918" y="2301"/>
                  </a:lnTo>
                  <a:lnTo>
                    <a:pt x="1942" y="2344"/>
                  </a:lnTo>
                  <a:lnTo>
                    <a:pt x="1959" y="2378"/>
                  </a:lnTo>
                  <a:lnTo>
                    <a:pt x="1976" y="2416"/>
                  </a:lnTo>
                  <a:lnTo>
                    <a:pt x="1993" y="2457"/>
                  </a:lnTo>
                  <a:lnTo>
                    <a:pt x="2018" y="2495"/>
                  </a:lnTo>
                  <a:lnTo>
                    <a:pt x="2045" y="1786"/>
                  </a:lnTo>
                  <a:lnTo>
                    <a:pt x="1918" y="1189"/>
                  </a:lnTo>
                  <a:lnTo>
                    <a:pt x="1673" y="705"/>
                  </a:lnTo>
                  <a:lnTo>
                    <a:pt x="1344" y="346"/>
                  </a:lnTo>
                  <a:lnTo>
                    <a:pt x="974" y="104"/>
                  </a:lnTo>
                  <a:lnTo>
                    <a:pt x="597" y="0"/>
                  </a:lnTo>
                  <a:lnTo>
                    <a:pt x="259" y="17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5" name="Freeform 257"/>
            <p:cNvSpPr>
              <a:spLocks/>
            </p:cNvSpPr>
            <p:nvPr/>
          </p:nvSpPr>
          <p:spPr bwMode="auto">
            <a:xfrm>
              <a:off x="2672" y="1554"/>
              <a:ext cx="331" cy="414"/>
            </a:xfrm>
            <a:custGeom>
              <a:avLst/>
              <a:gdLst>
                <a:gd name="T0" fmla="*/ 0 w 1987"/>
                <a:gd name="T1" fmla="*/ 27 h 2484"/>
                <a:gd name="T2" fmla="*/ 46 w 1987"/>
                <a:gd name="T3" fmla="*/ 37 h 2484"/>
                <a:gd name="T4" fmla="*/ 93 w 1987"/>
                <a:gd name="T5" fmla="*/ 61 h 2484"/>
                <a:gd name="T6" fmla="*/ 138 w 1987"/>
                <a:gd name="T7" fmla="*/ 97 h 2484"/>
                <a:gd name="T8" fmla="*/ 182 w 1987"/>
                <a:gd name="T9" fmla="*/ 142 h 2484"/>
                <a:gd name="T10" fmla="*/ 220 w 1987"/>
                <a:gd name="T11" fmla="*/ 192 h 2484"/>
                <a:gd name="T12" fmla="*/ 254 w 1987"/>
                <a:gd name="T13" fmla="*/ 247 h 2484"/>
                <a:gd name="T14" fmla="*/ 283 w 1987"/>
                <a:gd name="T15" fmla="*/ 305 h 2484"/>
                <a:gd name="T16" fmla="*/ 304 w 1987"/>
                <a:gd name="T17" fmla="*/ 363 h 2484"/>
                <a:gd name="T18" fmla="*/ 306 w 1987"/>
                <a:gd name="T19" fmla="*/ 369 h 2484"/>
                <a:gd name="T20" fmla="*/ 309 w 1987"/>
                <a:gd name="T21" fmla="*/ 376 h 2484"/>
                <a:gd name="T22" fmla="*/ 313 w 1987"/>
                <a:gd name="T23" fmla="*/ 381 h 2484"/>
                <a:gd name="T24" fmla="*/ 315 w 1987"/>
                <a:gd name="T25" fmla="*/ 388 h 2484"/>
                <a:gd name="T26" fmla="*/ 318 w 1987"/>
                <a:gd name="T27" fmla="*/ 394 h 2484"/>
                <a:gd name="T28" fmla="*/ 321 w 1987"/>
                <a:gd name="T29" fmla="*/ 401 h 2484"/>
                <a:gd name="T30" fmla="*/ 323 w 1987"/>
                <a:gd name="T31" fmla="*/ 408 h 2484"/>
                <a:gd name="T32" fmla="*/ 328 w 1987"/>
                <a:gd name="T33" fmla="*/ 414 h 2484"/>
                <a:gd name="T34" fmla="*/ 331 w 1987"/>
                <a:gd name="T35" fmla="*/ 298 h 2484"/>
                <a:gd name="T36" fmla="*/ 309 w 1987"/>
                <a:gd name="T37" fmla="*/ 200 h 2484"/>
                <a:gd name="T38" fmla="*/ 269 w 1987"/>
                <a:gd name="T39" fmla="*/ 120 h 2484"/>
                <a:gd name="T40" fmla="*/ 216 w 1987"/>
                <a:gd name="T41" fmla="*/ 61 h 2484"/>
                <a:gd name="T42" fmla="*/ 155 w 1987"/>
                <a:gd name="T43" fmla="*/ 19 h 2484"/>
                <a:gd name="T44" fmla="*/ 95 w 1987"/>
                <a:gd name="T45" fmla="*/ 0 h 2484"/>
                <a:gd name="T46" fmla="*/ 41 w 1987"/>
                <a:gd name="T47" fmla="*/ 2 h 2484"/>
                <a:gd name="T48" fmla="*/ 0 w 1987"/>
                <a:gd name="T49" fmla="*/ 27 h 24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7" h="2484">
                  <a:moveTo>
                    <a:pt x="0" y="162"/>
                  </a:moveTo>
                  <a:lnTo>
                    <a:pt x="276" y="224"/>
                  </a:lnTo>
                  <a:lnTo>
                    <a:pt x="559" y="366"/>
                  </a:lnTo>
                  <a:lnTo>
                    <a:pt x="829" y="580"/>
                  </a:lnTo>
                  <a:lnTo>
                    <a:pt x="1091" y="850"/>
                  </a:lnTo>
                  <a:lnTo>
                    <a:pt x="1323" y="1150"/>
                  </a:lnTo>
                  <a:lnTo>
                    <a:pt x="1527" y="1481"/>
                  </a:lnTo>
                  <a:lnTo>
                    <a:pt x="1696" y="1827"/>
                  </a:lnTo>
                  <a:lnTo>
                    <a:pt x="1824" y="2177"/>
                  </a:lnTo>
                  <a:lnTo>
                    <a:pt x="1838" y="2212"/>
                  </a:lnTo>
                  <a:lnTo>
                    <a:pt x="1855" y="2253"/>
                  </a:lnTo>
                  <a:lnTo>
                    <a:pt x="1876" y="2287"/>
                  </a:lnTo>
                  <a:lnTo>
                    <a:pt x="1893" y="2328"/>
                  </a:lnTo>
                  <a:lnTo>
                    <a:pt x="1907" y="2363"/>
                  </a:lnTo>
                  <a:lnTo>
                    <a:pt x="1924" y="2405"/>
                  </a:lnTo>
                  <a:lnTo>
                    <a:pt x="1941" y="2446"/>
                  </a:lnTo>
                  <a:lnTo>
                    <a:pt x="1966" y="2484"/>
                  </a:lnTo>
                  <a:lnTo>
                    <a:pt x="1987" y="1789"/>
                  </a:lnTo>
                  <a:lnTo>
                    <a:pt x="1855" y="1199"/>
                  </a:lnTo>
                  <a:lnTo>
                    <a:pt x="1613" y="721"/>
                  </a:lnTo>
                  <a:lnTo>
                    <a:pt x="1296" y="363"/>
                  </a:lnTo>
                  <a:lnTo>
                    <a:pt x="933" y="113"/>
                  </a:lnTo>
                  <a:lnTo>
                    <a:pt x="573" y="0"/>
                  </a:lnTo>
                  <a:lnTo>
                    <a:pt x="245" y="13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6" name="Freeform 258"/>
            <p:cNvSpPr>
              <a:spLocks/>
            </p:cNvSpPr>
            <p:nvPr/>
          </p:nvSpPr>
          <p:spPr bwMode="auto">
            <a:xfrm>
              <a:off x="2682" y="1557"/>
              <a:ext cx="320" cy="411"/>
            </a:xfrm>
            <a:custGeom>
              <a:avLst/>
              <a:gdLst>
                <a:gd name="T0" fmla="*/ 0 w 1921"/>
                <a:gd name="T1" fmla="*/ 23 h 2467"/>
                <a:gd name="T2" fmla="*/ 47 w 1921"/>
                <a:gd name="T3" fmla="*/ 33 h 2467"/>
                <a:gd name="T4" fmla="*/ 95 w 1921"/>
                <a:gd name="T5" fmla="*/ 57 h 2467"/>
                <a:gd name="T6" fmla="*/ 140 w 1921"/>
                <a:gd name="T7" fmla="*/ 91 h 2467"/>
                <a:gd name="T8" fmla="*/ 185 w 1921"/>
                <a:gd name="T9" fmla="*/ 135 h 2467"/>
                <a:gd name="T10" fmla="*/ 222 w 1921"/>
                <a:gd name="T11" fmla="*/ 186 h 2467"/>
                <a:gd name="T12" fmla="*/ 255 w 1921"/>
                <a:gd name="T13" fmla="*/ 241 h 2467"/>
                <a:gd name="T14" fmla="*/ 279 w 1921"/>
                <a:gd name="T15" fmla="*/ 298 h 2467"/>
                <a:gd name="T16" fmla="*/ 296 w 1921"/>
                <a:gd name="T17" fmla="*/ 358 h 2467"/>
                <a:gd name="T18" fmla="*/ 298 w 1921"/>
                <a:gd name="T19" fmla="*/ 363 h 2467"/>
                <a:gd name="T20" fmla="*/ 301 w 1921"/>
                <a:gd name="T21" fmla="*/ 370 h 2467"/>
                <a:gd name="T22" fmla="*/ 304 w 1921"/>
                <a:gd name="T23" fmla="*/ 376 h 2467"/>
                <a:gd name="T24" fmla="*/ 306 w 1921"/>
                <a:gd name="T25" fmla="*/ 383 h 2467"/>
                <a:gd name="T26" fmla="*/ 309 w 1921"/>
                <a:gd name="T27" fmla="*/ 390 h 2467"/>
                <a:gd name="T28" fmla="*/ 311 w 1921"/>
                <a:gd name="T29" fmla="*/ 397 h 2467"/>
                <a:gd name="T30" fmla="*/ 315 w 1921"/>
                <a:gd name="T31" fmla="*/ 404 h 2467"/>
                <a:gd name="T32" fmla="*/ 318 w 1921"/>
                <a:gd name="T33" fmla="*/ 411 h 2467"/>
                <a:gd name="T34" fmla="*/ 320 w 1921"/>
                <a:gd name="T35" fmla="*/ 298 h 2467"/>
                <a:gd name="T36" fmla="*/ 299 w 1921"/>
                <a:gd name="T37" fmla="*/ 202 h 2467"/>
                <a:gd name="T38" fmla="*/ 259 w 1921"/>
                <a:gd name="T39" fmla="*/ 122 h 2467"/>
                <a:gd name="T40" fmla="*/ 207 w 1921"/>
                <a:gd name="T41" fmla="*/ 62 h 2467"/>
                <a:gd name="T42" fmla="*/ 149 w 1921"/>
                <a:gd name="T43" fmla="*/ 20 h 2467"/>
                <a:gd name="T44" fmla="*/ 90 w 1921"/>
                <a:gd name="T45" fmla="*/ 0 h 2467"/>
                <a:gd name="T46" fmla="*/ 38 w 1921"/>
                <a:gd name="T47" fmla="*/ 0 h 2467"/>
                <a:gd name="T48" fmla="*/ 0 w 1921"/>
                <a:gd name="T49" fmla="*/ 23 h 24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21" h="2467">
                  <a:moveTo>
                    <a:pt x="0" y="138"/>
                  </a:moveTo>
                  <a:lnTo>
                    <a:pt x="284" y="197"/>
                  </a:lnTo>
                  <a:lnTo>
                    <a:pt x="570" y="341"/>
                  </a:lnTo>
                  <a:lnTo>
                    <a:pt x="843" y="549"/>
                  </a:lnTo>
                  <a:lnTo>
                    <a:pt x="1109" y="812"/>
                  </a:lnTo>
                  <a:lnTo>
                    <a:pt x="1334" y="1116"/>
                  </a:lnTo>
                  <a:lnTo>
                    <a:pt x="1528" y="1444"/>
                  </a:lnTo>
                  <a:lnTo>
                    <a:pt x="1676" y="1790"/>
                  </a:lnTo>
                  <a:lnTo>
                    <a:pt x="1777" y="2146"/>
                  </a:lnTo>
                  <a:lnTo>
                    <a:pt x="1791" y="2181"/>
                  </a:lnTo>
                  <a:lnTo>
                    <a:pt x="1808" y="2222"/>
                  </a:lnTo>
                  <a:lnTo>
                    <a:pt x="1822" y="2259"/>
                  </a:lnTo>
                  <a:lnTo>
                    <a:pt x="1839" y="2301"/>
                  </a:lnTo>
                  <a:lnTo>
                    <a:pt x="1852" y="2343"/>
                  </a:lnTo>
                  <a:lnTo>
                    <a:pt x="1869" y="2385"/>
                  </a:lnTo>
                  <a:lnTo>
                    <a:pt x="1891" y="2422"/>
                  </a:lnTo>
                  <a:lnTo>
                    <a:pt x="1908" y="2467"/>
                  </a:lnTo>
                  <a:lnTo>
                    <a:pt x="1921" y="1786"/>
                  </a:lnTo>
                  <a:lnTo>
                    <a:pt x="1794" y="1210"/>
                  </a:lnTo>
                  <a:lnTo>
                    <a:pt x="1552" y="732"/>
                  </a:lnTo>
                  <a:lnTo>
                    <a:pt x="1241" y="373"/>
                  </a:lnTo>
                  <a:lnTo>
                    <a:pt x="895" y="121"/>
                  </a:lnTo>
                  <a:lnTo>
                    <a:pt x="543" y="0"/>
                  </a:lnTo>
                  <a:lnTo>
                    <a:pt x="228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7" name="Freeform 259"/>
            <p:cNvSpPr>
              <a:spLocks/>
            </p:cNvSpPr>
            <p:nvPr/>
          </p:nvSpPr>
          <p:spPr bwMode="auto">
            <a:xfrm>
              <a:off x="2690" y="1558"/>
              <a:ext cx="311" cy="410"/>
            </a:xfrm>
            <a:custGeom>
              <a:avLst/>
              <a:gdLst>
                <a:gd name="T0" fmla="*/ 0 w 1863"/>
                <a:gd name="T1" fmla="*/ 22 h 2464"/>
                <a:gd name="T2" fmla="*/ 49 w 1863"/>
                <a:gd name="T3" fmla="*/ 31 h 2464"/>
                <a:gd name="T4" fmla="*/ 99 w 1863"/>
                <a:gd name="T5" fmla="*/ 54 h 2464"/>
                <a:gd name="T6" fmla="*/ 145 w 1863"/>
                <a:gd name="T7" fmla="*/ 89 h 2464"/>
                <a:gd name="T8" fmla="*/ 189 w 1863"/>
                <a:gd name="T9" fmla="*/ 132 h 2464"/>
                <a:gd name="T10" fmla="*/ 226 w 1863"/>
                <a:gd name="T11" fmla="*/ 182 h 2464"/>
                <a:gd name="T12" fmla="*/ 257 w 1863"/>
                <a:gd name="T13" fmla="*/ 236 h 2464"/>
                <a:gd name="T14" fmla="*/ 279 w 1863"/>
                <a:gd name="T15" fmla="*/ 294 h 2464"/>
                <a:gd name="T16" fmla="*/ 290 w 1863"/>
                <a:gd name="T17" fmla="*/ 353 h 2464"/>
                <a:gd name="T18" fmla="*/ 293 w 1863"/>
                <a:gd name="T19" fmla="*/ 360 h 2464"/>
                <a:gd name="T20" fmla="*/ 295 w 1863"/>
                <a:gd name="T21" fmla="*/ 368 h 2464"/>
                <a:gd name="T22" fmla="*/ 297 w 1863"/>
                <a:gd name="T23" fmla="*/ 374 h 2464"/>
                <a:gd name="T24" fmla="*/ 299 w 1863"/>
                <a:gd name="T25" fmla="*/ 382 h 2464"/>
                <a:gd name="T26" fmla="*/ 301 w 1863"/>
                <a:gd name="T27" fmla="*/ 389 h 2464"/>
                <a:gd name="T28" fmla="*/ 303 w 1863"/>
                <a:gd name="T29" fmla="*/ 395 h 2464"/>
                <a:gd name="T30" fmla="*/ 307 w 1863"/>
                <a:gd name="T31" fmla="*/ 403 h 2464"/>
                <a:gd name="T32" fmla="*/ 310 w 1863"/>
                <a:gd name="T33" fmla="*/ 410 h 2464"/>
                <a:gd name="T34" fmla="*/ 311 w 1863"/>
                <a:gd name="T35" fmla="*/ 300 h 2464"/>
                <a:gd name="T36" fmla="*/ 290 w 1863"/>
                <a:gd name="T37" fmla="*/ 205 h 2464"/>
                <a:gd name="T38" fmla="*/ 250 w 1863"/>
                <a:gd name="T39" fmla="*/ 127 h 2464"/>
                <a:gd name="T40" fmla="*/ 200 w 1863"/>
                <a:gd name="T41" fmla="*/ 66 h 2464"/>
                <a:gd name="T42" fmla="*/ 144 w 1863"/>
                <a:gd name="T43" fmla="*/ 24 h 2464"/>
                <a:gd name="T44" fmla="*/ 87 w 1863"/>
                <a:gd name="T45" fmla="*/ 2 h 2464"/>
                <a:gd name="T46" fmla="*/ 37 w 1863"/>
                <a:gd name="T47" fmla="*/ 0 h 2464"/>
                <a:gd name="T48" fmla="*/ 0 w 1863"/>
                <a:gd name="T49" fmla="*/ 22 h 24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3" h="2464">
                  <a:moveTo>
                    <a:pt x="0" y="131"/>
                  </a:moveTo>
                  <a:lnTo>
                    <a:pt x="294" y="187"/>
                  </a:lnTo>
                  <a:lnTo>
                    <a:pt x="591" y="325"/>
                  </a:lnTo>
                  <a:lnTo>
                    <a:pt x="867" y="533"/>
                  </a:lnTo>
                  <a:lnTo>
                    <a:pt x="1134" y="792"/>
                  </a:lnTo>
                  <a:lnTo>
                    <a:pt x="1355" y="1092"/>
                  </a:lnTo>
                  <a:lnTo>
                    <a:pt x="1541" y="1420"/>
                  </a:lnTo>
                  <a:lnTo>
                    <a:pt x="1669" y="1769"/>
                  </a:lnTo>
                  <a:lnTo>
                    <a:pt x="1739" y="2122"/>
                  </a:lnTo>
                  <a:lnTo>
                    <a:pt x="1753" y="2163"/>
                  </a:lnTo>
                  <a:lnTo>
                    <a:pt x="1766" y="2209"/>
                  </a:lnTo>
                  <a:lnTo>
                    <a:pt x="1780" y="2250"/>
                  </a:lnTo>
                  <a:lnTo>
                    <a:pt x="1790" y="2295"/>
                  </a:lnTo>
                  <a:lnTo>
                    <a:pt x="1804" y="2336"/>
                  </a:lnTo>
                  <a:lnTo>
                    <a:pt x="1817" y="2374"/>
                  </a:lnTo>
                  <a:lnTo>
                    <a:pt x="1839" y="2419"/>
                  </a:lnTo>
                  <a:lnTo>
                    <a:pt x="1856" y="2464"/>
                  </a:lnTo>
                  <a:lnTo>
                    <a:pt x="1863" y="1801"/>
                  </a:lnTo>
                  <a:lnTo>
                    <a:pt x="1739" y="1234"/>
                  </a:lnTo>
                  <a:lnTo>
                    <a:pt x="1500" y="761"/>
                  </a:lnTo>
                  <a:lnTo>
                    <a:pt x="1200" y="398"/>
                  </a:lnTo>
                  <a:lnTo>
                    <a:pt x="861" y="142"/>
                  </a:lnTo>
                  <a:lnTo>
                    <a:pt x="521" y="10"/>
                  </a:lnTo>
                  <a:lnTo>
                    <a:pt x="221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8" name="Freeform 260"/>
            <p:cNvSpPr>
              <a:spLocks/>
            </p:cNvSpPr>
            <p:nvPr/>
          </p:nvSpPr>
          <p:spPr bwMode="auto">
            <a:xfrm>
              <a:off x="2535" y="1593"/>
              <a:ext cx="217" cy="456"/>
            </a:xfrm>
            <a:custGeom>
              <a:avLst/>
              <a:gdLst>
                <a:gd name="T0" fmla="*/ 0 w 1303"/>
                <a:gd name="T1" fmla="*/ 5 h 2737"/>
                <a:gd name="T2" fmla="*/ 33 w 1303"/>
                <a:gd name="T3" fmla="*/ 32 h 2737"/>
                <a:gd name="T4" fmla="*/ 60 w 1303"/>
                <a:gd name="T5" fmla="*/ 71 h 2737"/>
                <a:gd name="T6" fmla="*/ 82 w 1303"/>
                <a:gd name="T7" fmla="*/ 117 h 2737"/>
                <a:gd name="T8" fmla="*/ 100 w 1303"/>
                <a:gd name="T9" fmla="*/ 171 h 2737"/>
                <a:gd name="T10" fmla="*/ 112 w 1303"/>
                <a:gd name="T11" fmla="*/ 228 h 2737"/>
                <a:gd name="T12" fmla="*/ 120 w 1303"/>
                <a:gd name="T13" fmla="*/ 288 h 2737"/>
                <a:gd name="T14" fmla="*/ 123 w 1303"/>
                <a:gd name="T15" fmla="*/ 348 h 2737"/>
                <a:gd name="T16" fmla="*/ 125 w 1303"/>
                <a:gd name="T17" fmla="*/ 405 h 2737"/>
                <a:gd name="T18" fmla="*/ 125 w 1303"/>
                <a:gd name="T19" fmla="*/ 412 h 2737"/>
                <a:gd name="T20" fmla="*/ 125 w 1303"/>
                <a:gd name="T21" fmla="*/ 417 h 2737"/>
                <a:gd name="T22" fmla="*/ 125 w 1303"/>
                <a:gd name="T23" fmla="*/ 424 h 2737"/>
                <a:gd name="T24" fmla="*/ 125 w 1303"/>
                <a:gd name="T25" fmla="*/ 430 h 2737"/>
                <a:gd name="T26" fmla="*/ 125 w 1303"/>
                <a:gd name="T27" fmla="*/ 437 h 2737"/>
                <a:gd name="T28" fmla="*/ 125 w 1303"/>
                <a:gd name="T29" fmla="*/ 442 h 2737"/>
                <a:gd name="T30" fmla="*/ 125 w 1303"/>
                <a:gd name="T31" fmla="*/ 449 h 2737"/>
                <a:gd name="T32" fmla="*/ 127 w 1303"/>
                <a:gd name="T33" fmla="*/ 456 h 2737"/>
                <a:gd name="T34" fmla="*/ 189 w 1303"/>
                <a:gd name="T35" fmla="*/ 360 h 2737"/>
                <a:gd name="T36" fmla="*/ 217 w 1303"/>
                <a:gd name="T37" fmla="*/ 270 h 2737"/>
                <a:gd name="T38" fmla="*/ 217 w 1303"/>
                <a:gd name="T39" fmla="*/ 187 h 2737"/>
                <a:gd name="T40" fmla="*/ 195 w 1303"/>
                <a:gd name="T41" fmla="*/ 116 h 2737"/>
                <a:gd name="T42" fmla="*/ 157 w 1303"/>
                <a:gd name="T43" fmla="*/ 59 h 2737"/>
                <a:gd name="T44" fmla="*/ 108 w 1303"/>
                <a:gd name="T45" fmla="*/ 20 h 2737"/>
                <a:gd name="T46" fmla="*/ 53 w 1303"/>
                <a:gd name="T47" fmla="*/ 0 h 2737"/>
                <a:gd name="T48" fmla="*/ 0 w 1303"/>
                <a:gd name="T49" fmla="*/ 5 h 27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3" h="2737">
                  <a:moveTo>
                    <a:pt x="0" y="28"/>
                  </a:moveTo>
                  <a:lnTo>
                    <a:pt x="197" y="190"/>
                  </a:lnTo>
                  <a:lnTo>
                    <a:pt x="362" y="425"/>
                  </a:lnTo>
                  <a:lnTo>
                    <a:pt x="494" y="702"/>
                  </a:lnTo>
                  <a:lnTo>
                    <a:pt x="598" y="1026"/>
                  </a:lnTo>
                  <a:lnTo>
                    <a:pt x="670" y="1368"/>
                  </a:lnTo>
                  <a:lnTo>
                    <a:pt x="719" y="1728"/>
                  </a:lnTo>
                  <a:lnTo>
                    <a:pt x="739" y="2087"/>
                  </a:lnTo>
                  <a:lnTo>
                    <a:pt x="753" y="2433"/>
                  </a:lnTo>
                  <a:lnTo>
                    <a:pt x="753" y="2471"/>
                  </a:lnTo>
                  <a:lnTo>
                    <a:pt x="753" y="2505"/>
                  </a:lnTo>
                  <a:lnTo>
                    <a:pt x="753" y="2543"/>
                  </a:lnTo>
                  <a:lnTo>
                    <a:pt x="753" y="2581"/>
                  </a:lnTo>
                  <a:lnTo>
                    <a:pt x="753" y="2620"/>
                  </a:lnTo>
                  <a:lnTo>
                    <a:pt x="753" y="2654"/>
                  </a:lnTo>
                  <a:lnTo>
                    <a:pt x="753" y="2696"/>
                  </a:lnTo>
                  <a:lnTo>
                    <a:pt x="760" y="2737"/>
                  </a:lnTo>
                  <a:lnTo>
                    <a:pt x="1134" y="2160"/>
                  </a:lnTo>
                  <a:lnTo>
                    <a:pt x="1303" y="1621"/>
                  </a:lnTo>
                  <a:lnTo>
                    <a:pt x="1303" y="1120"/>
                  </a:lnTo>
                  <a:lnTo>
                    <a:pt x="1171" y="698"/>
                  </a:lnTo>
                  <a:lnTo>
                    <a:pt x="940" y="356"/>
                  </a:lnTo>
                  <a:lnTo>
                    <a:pt x="647" y="118"/>
                  </a:lnTo>
                  <a:lnTo>
                    <a:pt x="31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99" name="Freeform 261"/>
            <p:cNvSpPr>
              <a:spLocks/>
            </p:cNvSpPr>
            <p:nvPr/>
          </p:nvSpPr>
          <p:spPr bwMode="auto">
            <a:xfrm>
              <a:off x="2544" y="1597"/>
              <a:ext cx="206" cy="452"/>
            </a:xfrm>
            <a:custGeom>
              <a:avLst/>
              <a:gdLst>
                <a:gd name="T0" fmla="*/ 0 w 1238"/>
                <a:gd name="T1" fmla="*/ 5 h 2713"/>
                <a:gd name="T2" fmla="*/ 35 w 1238"/>
                <a:gd name="T3" fmla="*/ 31 h 2713"/>
                <a:gd name="T4" fmla="*/ 64 w 1238"/>
                <a:gd name="T5" fmla="*/ 70 h 2713"/>
                <a:gd name="T6" fmla="*/ 86 w 1238"/>
                <a:gd name="T7" fmla="*/ 116 h 2713"/>
                <a:gd name="T8" fmla="*/ 104 w 1238"/>
                <a:gd name="T9" fmla="*/ 170 h 2713"/>
                <a:gd name="T10" fmla="*/ 114 w 1238"/>
                <a:gd name="T11" fmla="*/ 226 h 2713"/>
                <a:gd name="T12" fmla="*/ 121 w 1238"/>
                <a:gd name="T13" fmla="*/ 286 h 2713"/>
                <a:gd name="T14" fmla="*/ 122 w 1238"/>
                <a:gd name="T15" fmla="*/ 344 h 2713"/>
                <a:gd name="T16" fmla="*/ 119 w 1238"/>
                <a:gd name="T17" fmla="*/ 401 h 2713"/>
                <a:gd name="T18" fmla="*/ 118 w 1238"/>
                <a:gd name="T19" fmla="*/ 407 h 2713"/>
                <a:gd name="T20" fmla="*/ 118 w 1238"/>
                <a:gd name="T21" fmla="*/ 413 h 2713"/>
                <a:gd name="T22" fmla="*/ 118 w 1238"/>
                <a:gd name="T23" fmla="*/ 420 h 2713"/>
                <a:gd name="T24" fmla="*/ 118 w 1238"/>
                <a:gd name="T25" fmla="*/ 426 h 2713"/>
                <a:gd name="T26" fmla="*/ 118 w 1238"/>
                <a:gd name="T27" fmla="*/ 433 h 2713"/>
                <a:gd name="T28" fmla="*/ 118 w 1238"/>
                <a:gd name="T29" fmla="*/ 438 h 2713"/>
                <a:gd name="T30" fmla="*/ 118 w 1238"/>
                <a:gd name="T31" fmla="*/ 445 h 2713"/>
                <a:gd name="T32" fmla="*/ 118 w 1238"/>
                <a:gd name="T33" fmla="*/ 452 h 2713"/>
                <a:gd name="T34" fmla="*/ 177 w 1238"/>
                <a:gd name="T35" fmla="*/ 358 h 2713"/>
                <a:gd name="T36" fmla="*/ 206 w 1238"/>
                <a:gd name="T37" fmla="*/ 269 h 2713"/>
                <a:gd name="T38" fmla="*/ 206 w 1238"/>
                <a:gd name="T39" fmla="*/ 187 h 2713"/>
                <a:gd name="T40" fmla="*/ 186 w 1238"/>
                <a:gd name="T41" fmla="*/ 117 h 2713"/>
                <a:gd name="T42" fmla="*/ 149 w 1238"/>
                <a:gd name="T43" fmla="*/ 60 h 2713"/>
                <a:gd name="T44" fmla="*/ 102 w 1238"/>
                <a:gd name="T45" fmla="*/ 20 h 2713"/>
                <a:gd name="T46" fmla="*/ 50 w 1238"/>
                <a:gd name="T47" fmla="*/ 0 h 2713"/>
                <a:gd name="T48" fmla="*/ 0 w 1238"/>
                <a:gd name="T49" fmla="*/ 5 h 27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8" h="2713">
                  <a:moveTo>
                    <a:pt x="0" y="28"/>
                  </a:moveTo>
                  <a:lnTo>
                    <a:pt x="208" y="186"/>
                  </a:lnTo>
                  <a:lnTo>
                    <a:pt x="384" y="419"/>
                  </a:lnTo>
                  <a:lnTo>
                    <a:pt x="519" y="698"/>
                  </a:lnTo>
                  <a:lnTo>
                    <a:pt x="623" y="1019"/>
                  </a:lnTo>
                  <a:lnTo>
                    <a:pt x="685" y="1358"/>
                  </a:lnTo>
                  <a:lnTo>
                    <a:pt x="726" y="1715"/>
                  </a:lnTo>
                  <a:lnTo>
                    <a:pt x="734" y="2063"/>
                  </a:lnTo>
                  <a:lnTo>
                    <a:pt x="716" y="2406"/>
                  </a:lnTo>
                  <a:lnTo>
                    <a:pt x="712" y="2444"/>
                  </a:lnTo>
                  <a:lnTo>
                    <a:pt x="712" y="2478"/>
                  </a:lnTo>
                  <a:lnTo>
                    <a:pt x="712" y="2519"/>
                  </a:lnTo>
                  <a:lnTo>
                    <a:pt x="712" y="2557"/>
                  </a:lnTo>
                  <a:lnTo>
                    <a:pt x="709" y="2596"/>
                  </a:lnTo>
                  <a:lnTo>
                    <a:pt x="709" y="2630"/>
                  </a:lnTo>
                  <a:lnTo>
                    <a:pt x="709" y="2672"/>
                  </a:lnTo>
                  <a:lnTo>
                    <a:pt x="709" y="2713"/>
                  </a:lnTo>
                  <a:lnTo>
                    <a:pt x="1062" y="2150"/>
                  </a:lnTo>
                  <a:lnTo>
                    <a:pt x="1235" y="1614"/>
                  </a:lnTo>
                  <a:lnTo>
                    <a:pt x="1238" y="1123"/>
                  </a:lnTo>
                  <a:lnTo>
                    <a:pt x="1117" y="702"/>
                  </a:lnTo>
                  <a:lnTo>
                    <a:pt x="893" y="359"/>
                  </a:lnTo>
                  <a:lnTo>
                    <a:pt x="613" y="121"/>
                  </a:lnTo>
                  <a:lnTo>
                    <a:pt x="30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0" name="Freeform 262"/>
            <p:cNvSpPr>
              <a:spLocks/>
            </p:cNvSpPr>
            <p:nvPr/>
          </p:nvSpPr>
          <p:spPr bwMode="auto">
            <a:xfrm>
              <a:off x="2552" y="1599"/>
              <a:ext cx="195" cy="450"/>
            </a:xfrm>
            <a:custGeom>
              <a:avLst/>
              <a:gdLst>
                <a:gd name="T0" fmla="*/ 0 w 1169"/>
                <a:gd name="T1" fmla="*/ 4 h 2696"/>
                <a:gd name="T2" fmla="*/ 36 w 1169"/>
                <a:gd name="T3" fmla="*/ 31 h 2696"/>
                <a:gd name="T4" fmla="*/ 66 w 1169"/>
                <a:gd name="T5" fmla="*/ 70 h 2696"/>
                <a:gd name="T6" fmla="*/ 90 w 1169"/>
                <a:gd name="T7" fmla="*/ 117 h 2696"/>
                <a:gd name="T8" fmla="*/ 108 w 1169"/>
                <a:gd name="T9" fmla="*/ 170 h 2696"/>
                <a:gd name="T10" fmla="*/ 118 w 1169"/>
                <a:gd name="T11" fmla="*/ 226 h 2696"/>
                <a:gd name="T12" fmla="*/ 123 w 1169"/>
                <a:gd name="T13" fmla="*/ 284 h 2696"/>
                <a:gd name="T14" fmla="*/ 121 w 1169"/>
                <a:gd name="T15" fmla="*/ 342 h 2696"/>
                <a:gd name="T16" fmla="*/ 114 w 1169"/>
                <a:gd name="T17" fmla="*/ 398 h 2696"/>
                <a:gd name="T18" fmla="*/ 112 w 1169"/>
                <a:gd name="T19" fmla="*/ 404 h 2696"/>
                <a:gd name="T20" fmla="*/ 111 w 1169"/>
                <a:gd name="T21" fmla="*/ 411 h 2696"/>
                <a:gd name="T22" fmla="*/ 111 w 1169"/>
                <a:gd name="T23" fmla="*/ 417 h 2696"/>
                <a:gd name="T24" fmla="*/ 111 w 1169"/>
                <a:gd name="T25" fmla="*/ 423 h 2696"/>
                <a:gd name="T26" fmla="*/ 110 w 1169"/>
                <a:gd name="T27" fmla="*/ 429 h 2696"/>
                <a:gd name="T28" fmla="*/ 110 w 1169"/>
                <a:gd name="T29" fmla="*/ 436 h 2696"/>
                <a:gd name="T30" fmla="*/ 110 w 1169"/>
                <a:gd name="T31" fmla="*/ 443 h 2696"/>
                <a:gd name="T32" fmla="*/ 110 w 1169"/>
                <a:gd name="T33" fmla="*/ 450 h 2696"/>
                <a:gd name="T34" fmla="*/ 167 w 1169"/>
                <a:gd name="T35" fmla="*/ 358 h 2696"/>
                <a:gd name="T36" fmla="*/ 194 w 1169"/>
                <a:gd name="T37" fmla="*/ 269 h 2696"/>
                <a:gd name="T38" fmla="*/ 195 w 1169"/>
                <a:gd name="T39" fmla="*/ 189 h 2696"/>
                <a:gd name="T40" fmla="*/ 176 w 1169"/>
                <a:gd name="T41" fmla="*/ 119 h 2696"/>
                <a:gd name="T42" fmla="*/ 141 w 1169"/>
                <a:gd name="T43" fmla="*/ 61 h 2696"/>
                <a:gd name="T44" fmla="*/ 96 w 1169"/>
                <a:gd name="T45" fmla="*/ 20 h 2696"/>
                <a:gd name="T46" fmla="*/ 48 w 1169"/>
                <a:gd name="T47" fmla="*/ 0 h 2696"/>
                <a:gd name="T48" fmla="*/ 0 w 1169"/>
                <a:gd name="T49" fmla="*/ 4 h 26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69" h="2696">
                  <a:moveTo>
                    <a:pt x="0" y="25"/>
                  </a:moveTo>
                  <a:lnTo>
                    <a:pt x="215" y="183"/>
                  </a:lnTo>
                  <a:lnTo>
                    <a:pt x="394" y="419"/>
                  </a:lnTo>
                  <a:lnTo>
                    <a:pt x="539" y="699"/>
                  </a:lnTo>
                  <a:lnTo>
                    <a:pt x="647" y="1016"/>
                  </a:lnTo>
                  <a:lnTo>
                    <a:pt x="709" y="1355"/>
                  </a:lnTo>
                  <a:lnTo>
                    <a:pt x="737" y="1704"/>
                  </a:lnTo>
                  <a:lnTo>
                    <a:pt x="726" y="2050"/>
                  </a:lnTo>
                  <a:lnTo>
                    <a:pt x="682" y="2385"/>
                  </a:lnTo>
                  <a:lnTo>
                    <a:pt x="674" y="2419"/>
                  </a:lnTo>
                  <a:lnTo>
                    <a:pt x="668" y="2461"/>
                  </a:lnTo>
                  <a:lnTo>
                    <a:pt x="664" y="2496"/>
                  </a:lnTo>
                  <a:lnTo>
                    <a:pt x="664" y="2537"/>
                  </a:lnTo>
                  <a:lnTo>
                    <a:pt x="660" y="2571"/>
                  </a:lnTo>
                  <a:lnTo>
                    <a:pt x="660" y="2613"/>
                  </a:lnTo>
                  <a:lnTo>
                    <a:pt x="657" y="2655"/>
                  </a:lnTo>
                  <a:lnTo>
                    <a:pt x="657" y="2696"/>
                  </a:lnTo>
                  <a:lnTo>
                    <a:pt x="1003" y="2143"/>
                  </a:lnTo>
                  <a:lnTo>
                    <a:pt x="1166" y="1614"/>
                  </a:lnTo>
                  <a:lnTo>
                    <a:pt x="1169" y="1131"/>
                  </a:lnTo>
                  <a:lnTo>
                    <a:pt x="1054" y="713"/>
                  </a:lnTo>
                  <a:lnTo>
                    <a:pt x="844" y="363"/>
                  </a:lnTo>
                  <a:lnTo>
                    <a:pt x="578" y="121"/>
                  </a:lnTo>
                  <a:lnTo>
                    <a:pt x="288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1" name="Freeform 263"/>
            <p:cNvSpPr>
              <a:spLocks/>
            </p:cNvSpPr>
            <p:nvPr/>
          </p:nvSpPr>
          <p:spPr bwMode="auto">
            <a:xfrm>
              <a:off x="2561" y="1604"/>
              <a:ext cx="183" cy="445"/>
            </a:xfrm>
            <a:custGeom>
              <a:avLst/>
              <a:gdLst>
                <a:gd name="T0" fmla="*/ 0 w 1100"/>
                <a:gd name="T1" fmla="*/ 3 h 2671"/>
                <a:gd name="T2" fmla="*/ 37 w 1100"/>
                <a:gd name="T3" fmla="*/ 30 h 2671"/>
                <a:gd name="T4" fmla="*/ 69 w 1100"/>
                <a:gd name="T5" fmla="*/ 68 h 2671"/>
                <a:gd name="T6" fmla="*/ 93 w 1100"/>
                <a:gd name="T7" fmla="*/ 115 h 2671"/>
                <a:gd name="T8" fmla="*/ 111 w 1100"/>
                <a:gd name="T9" fmla="*/ 167 h 2671"/>
                <a:gd name="T10" fmla="*/ 121 w 1100"/>
                <a:gd name="T11" fmla="*/ 224 h 2671"/>
                <a:gd name="T12" fmla="*/ 124 w 1100"/>
                <a:gd name="T13" fmla="*/ 282 h 2671"/>
                <a:gd name="T14" fmla="*/ 119 w 1100"/>
                <a:gd name="T15" fmla="*/ 337 h 2671"/>
                <a:gd name="T16" fmla="*/ 106 w 1100"/>
                <a:gd name="T17" fmla="*/ 392 h 2671"/>
                <a:gd name="T18" fmla="*/ 105 w 1100"/>
                <a:gd name="T19" fmla="*/ 398 h 2671"/>
                <a:gd name="T20" fmla="*/ 105 w 1100"/>
                <a:gd name="T21" fmla="*/ 404 h 2671"/>
                <a:gd name="T22" fmla="*/ 103 w 1100"/>
                <a:gd name="T23" fmla="*/ 410 h 2671"/>
                <a:gd name="T24" fmla="*/ 103 w 1100"/>
                <a:gd name="T25" fmla="*/ 417 h 2671"/>
                <a:gd name="T26" fmla="*/ 102 w 1100"/>
                <a:gd name="T27" fmla="*/ 424 h 2671"/>
                <a:gd name="T28" fmla="*/ 102 w 1100"/>
                <a:gd name="T29" fmla="*/ 431 h 2671"/>
                <a:gd name="T30" fmla="*/ 101 w 1100"/>
                <a:gd name="T31" fmla="*/ 438 h 2671"/>
                <a:gd name="T32" fmla="*/ 101 w 1100"/>
                <a:gd name="T33" fmla="*/ 445 h 2671"/>
                <a:gd name="T34" fmla="*/ 156 w 1100"/>
                <a:gd name="T35" fmla="*/ 354 h 2671"/>
                <a:gd name="T36" fmla="*/ 182 w 1100"/>
                <a:gd name="T37" fmla="*/ 268 h 2671"/>
                <a:gd name="T38" fmla="*/ 183 w 1100"/>
                <a:gd name="T39" fmla="*/ 188 h 2671"/>
                <a:gd name="T40" fmla="*/ 166 w 1100"/>
                <a:gd name="T41" fmla="*/ 118 h 2671"/>
                <a:gd name="T42" fmla="*/ 132 w 1100"/>
                <a:gd name="T43" fmla="*/ 60 h 2671"/>
                <a:gd name="T44" fmla="*/ 92 w 1100"/>
                <a:gd name="T45" fmla="*/ 21 h 2671"/>
                <a:gd name="T46" fmla="*/ 45 w 1100"/>
                <a:gd name="T47" fmla="*/ 0 h 2671"/>
                <a:gd name="T48" fmla="*/ 0 w 1100"/>
                <a:gd name="T49" fmla="*/ 3 h 26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0" h="2671">
                  <a:moveTo>
                    <a:pt x="0" y="17"/>
                  </a:moveTo>
                  <a:lnTo>
                    <a:pt x="222" y="179"/>
                  </a:lnTo>
                  <a:lnTo>
                    <a:pt x="412" y="407"/>
                  </a:lnTo>
                  <a:lnTo>
                    <a:pt x="561" y="688"/>
                  </a:lnTo>
                  <a:lnTo>
                    <a:pt x="668" y="1005"/>
                  </a:lnTo>
                  <a:lnTo>
                    <a:pt x="726" y="1344"/>
                  </a:lnTo>
                  <a:lnTo>
                    <a:pt x="746" y="1690"/>
                  </a:lnTo>
                  <a:lnTo>
                    <a:pt x="716" y="2025"/>
                  </a:lnTo>
                  <a:lnTo>
                    <a:pt x="639" y="2350"/>
                  </a:lnTo>
                  <a:lnTo>
                    <a:pt x="630" y="2388"/>
                  </a:lnTo>
                  <a:lnTo>
                    <a:pt x="630" y="2425"/>
                  </a:lnTo>
                  <a:lnTo>
                    <a:pt x="622" y="2463"/>
                  </a:lnTo>
                  <a:lnTo>
                    <a:pt x="622" y="2502"/>
                  </a:lnTo>
                  <a:lnTo>
                    <a:pt x="612" y="2543"/>
                  </a:lnTo>
                  <a:lnTo>
                    <a:pt x="612" y="2584"/>
                  </a:lnTo>
                  <a:lnTo>
                    <a:pt x="605" y="2626"/>
                  </a:lnTo>
                  <a:lnTo>
                    <a:pt x="605" y="2671"/>
                  </a:lnTo>
                  <a:lnTo>
                    <a:pt x="937" y="2125"/>
                  </a:lnTo>
                  <a:lnTo>
                    <a:pt x="1092" y="1607"/>
                  </a:lnTo>
                  <a:lnTo>
                    <a:pt x="1100" y="1126"/>
                  </a:lnTo>
                  <a:lnTo>
                    <a:pt x="996" y="708"/>
                  </a:lnTo>
                  <a:lnTo>
                    <a:pt x="795" y="363"/>
                  </a:lnTo>
                  <a:lnTo>
                    <a:pt x="550" y="124"/>
                  </a:lnTo>
                  <a:lnTo>
                    <a:pt x="27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2" name="Freeform 264"/>
            <p:cNvSpPr>
              <a:spLocks/>
            </p:cNvSpPr>
            <p:nvPr/>
          </p:nvSpPr>
          <p:spPr bwMode="auto">
            <a:xfrm>
              <a:off x="2569" y="1607"/>
              <a:ext cx="173" cy="442"/>
            </a:xfrm>
            <a:custGeom>
              <a:avLst/>
              <a:gdLst>
                <a:gd name="T0" fmla="*/ 0 w 1037"/>
                <a:gd name="T1" fmla="*/ 2 h 2651"/>
                <a:gd name="T2" fmla="*/ 39 w 1037"/>
                <a:gd name="T3" fmla="*/ 29 h 2651"/>
                <a:gd name="T4" fmla="*/ 72 w 1037"/>
                <a:gd name="T5" fmla="*/ 67 h 2651"/>
                <a:gd name="T6" fmla="*/ 98 w 1037"/>
                <a:gd name="T7" fmla="*/ 114 h 2651"/>
                <a:gd name="T8" fmla="*/ 116 w 1037"/>
                <a:gd name="T9" fmla="*/ 167 h 2651"/>
                <a:gd name="T10" fmla="*/ 124 w 1037"/>
                <a:gd name="T11" fmla="*/ 223 h 2651"/>
                <a:gd name="T12" fmla="*/ 126 w 1037"/>
                <a:gd name="T13" fmla="*/ 279 h 2651"/>
                <a:gd name="T14" fmla="*/ 119 w 1037"/>
                <a:gd name="T15" fmla="*/ 335 h 2651"/>
                <a:gd name="T16" fmla="*/ 101 w 1037"/>
                <a:gd name="T17" fmla="*/ 388 h 2651"/>
                <a:gd name="T18" fmla="*/ 100 w 1037"/>
                <a:gd name="T19" fmla="*/ 394 h 2651"/>
                <a:gd name="T20" fmla="*/ 99 w 1037"/>
                <a:gd name="T21" fmla="*/ 400 h 2651"/>
                <a:gd name="T22" fmla="*/ 98 w 1037"/>
                <a:gd name="T23" fmla="*/ 407 h 2651"/>
                <a:gd name="T24" fmla="*/ 97 w 1037"/>
                <a:gd name="T25" fmla="*/ 414 h 2651"/>
                <a:gd name="T26" fmla="*/ 96 w 1037"/>
                <a:gd name="T27" fmla="*/ 421 h 2651"/>
                <a:gd name="T28" fmla="*/ 95 w 1037"/>
                <a:gd name="T29" fmla="*/ 427 h 2651"/>
                <a:gd name="T30" fmla="*/ 93 w 1037"/>
                <a:gd name="T31" fmla="*/ 434 h 2651"/>
                <a:gd name="T32" fmla="*/ 93 w 1037"/>
                <a:gd name="T33" fmla="*/ 442 h 2651"/>
                <a:gd name="T34" fmla="*/ 145 w 1037"/>
                <a:gd name="T35" fmla="*/ 353 h 2651"/>
                <a:gd name="T36" fmla="*/ 171 w 1037"/>
                <a:gd name="T37" fmla="*/ 268 h 2651"/>
                <a:gd name="T38" fmla="*/ 173 w 1037"/>
                <a:gd name="T39" fmla="*/ 188 h 2651"/>
                <a:gd name="T40" fmla="*/ 157 w 1037"/>
                <a:gd name="T41" fmla="*/ 119 h 2651"/>
                <a:gd name="T42" fmla="*/ 126 w 1037"/>
                <a:gd name="T43" fmla="*/ 62 h 2651"/>
                <a:gd name="T44" fmla="*/ 87 w 1037"/>
                <a:gd name="T45" fmla="*/ 21 h 2651"/>
                <a:gd name="T46" fmla="*/ 43 w 1037"/>
                <a:gd name="T47" fmla="*/ 0 h 2651"/>
                <a:gd name="T48" fmla="*/ 0 w 1037"/>
                <a:gd name="T49" fmla="*/ 2 h 26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37" h="2651">
                  <a:moveTo>
                    <a:pt x="0" y="14"/>
                  </a:moveTo>
                  <a:lnTo>
                    <a:pt x="235" y="176"/>
                  </a:lnTo>
                  <a:lnTo>
                    <a:pt x="432" y="404"/>
                  </a:lnTo>
                  <a:lnTo>
                    <a:pt x="587" y="685"/>
                  </a:lnTo>
                  <a:lnTo>
                    <a:pt x="694" y="1002"/>
                  </a:lnTo>
                  <a:lnTo>
                    <a:pt x="746" y="1337"/>
                  </a:lnTo>
                  <a:lnTo>
                    <a:pt x="757" y="1676"/>
                  </a:lnTo>
                  <a:lnTo>
                    <a:pt x="711" y="2011"/>
                  </a:lnTo>
                  <a:lnTo>
                    <a:pt x="608" y="2327"/>
                  </a:lnTo>
                  <a:lnTo>
                    <a:pt x="601" y="2361"/>
                  </a:lnTo>
                  <a:lnTo>
                    <a:pt x="594" y="2402"/>
                  </a:lnTo>
                  <a:lnTo>
                    <a:pt x="587" y="2443"/>
                  </a:lnTo>
                  <a:lnTo>
                    <a:pt x="581" y="2482"/>
                  </a:lnTo>
                  <a:lnTo>
                    <a:pt x="573" y="2523"/>
                  </a:lnTo>
                  <a:lnTo>
                    <a:pt x="567" y="2564"/>
                  </a:lnTo>
                  <a:lnTo>
                    <a:pt x="559" y="2606"/>
                  </a:lnTo>
                  <a:lnTo>
                    <a:pt x="556" y="2651"/>
                  </a:lnTo>
                  <a:lnTo>
                    <a:pt x="870" y="2115"/>
                  </a:lnTo>
                  <a:lnTo>
                    <a:pt x="1026" y="1607"/>
                  </a:lnTo>
                  <a:lnTo>
                    <a:pt x="1037" y="1130"/>
                  </a:lnTo>
                  <a:lnTo>
                    <a:pt x="939" y="712"/>
                  </a:lnTo>
                  <a:lnTo>
                    <a:pt x="757" y="370"/>
                  </a:lnTo>
                  <a:lnTo>
                    <a:pt x="521" y="124"/>
                  </a:lnTo>
                  <a:lnTo>
                    <a:pt x="259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3" name="Freeform 265"/>
            <p:cNvSpPr>
              <a:spLocks/>
            </p:cNvSpPr>
            <p:nvPr/>
          </p:nvSpPr>
          <p:spPr bwMode="auto">
            <a:xfrm>
              <a:off x="2724" y="1281"/>
              <a:ext cx="538" cy="249"/>
            </a:xfrm>
            <a:custGeom>
              <a:avLst/>
              <a:gdLst>
                <a:gd name="T0" fmla="*/ 0 w 3228"/>
                <a:gd name="T1" fmla="*/ 249 h 1499"/>
                <a:gd name="T2" fmla="*/ 35 w 3228"/>
                <a:gd name="T3" fmla="*/ 213 h 1499"/>
                <a:gd name="T4" fmla="*/ 83 w 3228"/>
                <a:gd name="T5" fmla="*/ 181 h 1499"/>
                <a:gd name="T6" fmla="*/ 140 w 3228"/>
                <a:gd name="T7" fmla="*/ 151 h 1499"/>
                <a:gd name="T8" fmla="*/ 204 w 3228"/>
                <a:gd name="T9" fmla="*/ 124 h 1499"/>
                <a:gd name="T10" fmla="*/ 272 w 3228"/>
                <a:gd name="T11" fmla="*/ 99 h 1499"/>
                <a:gd name="T12" fmla="*/ 343 w 3228"/>
                <a:gd name="T13" fmla="*/ 78 h 1499"/>
                <a:gd name="T14" fmla="*/ 413 w 3228"/>
                <a:gd name="T15" fmla="*/ 60 h 1499"/>
                <a:gd name="T16" fmla="*/ 480 w 3228"/>
                <a:gd name="T17" fmla="*/ 46 h 1499"/>
                <a:gd name="T18" fmla="*/ 487 w 3228"/>
                <a:gd name="T19" fmla="*/ 44 h 1499"/>
                <a:gd name="T20" fmla="*/ 494 w 3228"/>
                <a:gd name="T21" fmla="*/ 42 h 1499"/>
                <a:gd name="T22" fmla="*/ 501 w 3228"/>
                <a:gd name="T23" fmla="*/ 41 h 1499"/>
                <a:gd name="T24" fmla="*/ 509 w 3228"/>
                <a:gd name="T25" fmla="*/ 40 h 1499"/>
                <a:gd name="T26" fmla="*/ 516 w 3228"/>
                <a:gd name="T27" fmla="*/ 37 h 1499"/>
                <a:gd name="T28" fmla="*/ 523 w 3228"/>
                <a:gd name="T29" fmla="*/ 36 h 1499"/>
                <a:gd name="T30" fmla="*/ 530 w 3228"/>
                <a:gd name="T31" fmla="*/ 34 h 1499"/>
                <a:gd name="T32" fmla="*/ 538 w 3228"/>
                <a:gd name="T33" fmla="*/ 33 h 1499"/>
                <a:gd name="T34" fmla="*/ 434 w 3228"/>
                <a:gd name="T35" fmla="*/ 2 h 1499"/>
                <a:gd name="T36" fmla="*/ 332 w 3228"/>
                <a:gd name="T37" fmla="*/ 0 h 1499"/>
                <a:gd name="T38" fmla="*/ 236 w 3228"/>
                <a:gd name="T39" fmla="*/ 18 h 1499"/>
                <a:gd name="T40" fmla="*/ 152 w 3228"/>
                <a:gd name="T41" fmla="*/ 55 h 1499"/>
                <a:gd name="T42" fmla="*/ 81 w 3228"/>
                <a:gd name="T43" fmla="*/ 100 h 1499"/>
                <a:gd name="T44" fmla="*/ 29 w 3228"/>
                <a:gd name="T45" fmla="*/ 153 h 1499"/>
                <a:gd name="T46" fmla="*/ 1 w 3228"/>
                <a:gd name="T47" fmla="*/ 204 h 1499"/>
                <a:gd name="T48" fmla="*/ 0 w 3228"/>
                <a:gd name="T49" fmla="*/ 249 h 14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28" h="1499">
                  <a:moveTo>
                    <a:pt x="0" y="1499"/>
                  </a:moveTo>
                  <a:lnTo>
                    <a:pt x="210" y="1285"/>
                  </a:lnTo>
                  <a:lnTo>
                    <a:pt x="498" y="1089"/>
                  </a:lnTo>
                  <a:lnTo>
                    <a:pt x="839" y="908"/>
                  </a:lnTo>
                  <a:lnTo>
                    <a:pt x="1223" y="746"/>
                  </a:lnTo>
                  <a:lnTo>
                    <a:pt x="1630" y="597"/>
                  </a:lnTo>
                  <a:lnTo>
                    <a:pt x="2059" y="470"/>
                  </a:lnTo>
                  <a:lnTo>
                    <a:pt x="2477" y="363"/>
                  </a:lnTo>
                  <a:lnTo>
                    <a:pt x="2882" y="277"/>
                  </a:lnTo>
                  <a:lnTo>
                    <a:pt x="2923" y="263"/>
                  </a:lnTo>
                  <a:lnTo>
                    <a:pt x="2961" y="255"/>
                  </a:lnTo>
                  <a:lnTo>
                    <a:pt x="3006" y="245"/>
                  </a:lnTo>
                  <a:lnTo>
                    <a:pt x="3051" y="238"/>
                  </a:lnTo>
                  <a:lnTo>
                    <a:pt x="3093" y="225"/>
                  </a:lnTo>
                  <a:lnTo>
                    <a:pt x="3137" y="214"/>
                  </a:lnTo>
                  <a:lnTo>
                    <a:pt x="3182" y="207"/>
                  </a:lnTo>
                  <a:lnTo>
                    <a:pt x="3228" y="200"/>
                  </a:lnTo>
                  <a:lnTo>
                    <a:pt x="2601" y="13"/>
                  </a:lnTo>
                  <a:lnTo>
                    <a:pt x="1990" y="0"/>
                  </a:lnTo>
                  <a:lnTo>
                    <a:pt x="1417" y="110"/>
                  </a:lnTo>
                  <a:lnTo>
                    <a:pt x="912" y="332"/>
                  </a:lnTo>
                  <a:lnTo>
                    <a:pt x="483" y="605"/>
                  </a:lnTo>
                  <a:lnTo>
                    <a:pt x="172" y="919"/>
                  </a:lnTo>
                  <a:lnTo>
                    <a:pt x="3" y="1227"/>
                  </a:lnTo>
                  <a:lnTo>
                    <a:pt x="0" y="149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4" name="Freeform 266"/>
            <p:cNvSpPr>
              <a:spLocks/>
            </p:cNvSpPr>
            <p:nvPr/>
          </p:nvSpPr>
          <p:spPr bwMode="auto">
            <a:xfrm>
              <a:off x="2728" y="1282"/>
              <a:ext cx="534" cy="241"/>
            </a:xfrm>
            <a:custGeom>
              <a:avLst/>
              <a:gdLst>
                <a:gd name="T0" fmla="*/ 0 w 3205"/>
                <a:gd name="T1" fmla="*/ 241 h 1448"/>
                <a:gd name="T2" fmla="*/ 35 w 3205"/>
                <a:gd name="T3" fmla="*/ 204 h 1448"/>
                <a:gd name="T4" fmla="*/ 84 w 3205"/>
                <a:gd name="T5" fmla="*/ 170 h 1448"/>
                <a:gd name="T6" fmla="*/ 141 w 3205"/>
                <a:gd name="T7" fmla="*/ 138 h 1448"/>
                <a:gd name="T8" fmla="*/ 204 w 3205"/>
                <a:gd name="T9" fmla="*/ 112 h 1448"/>
                <a:gd name="T10" fmla="*/ 272 w 3205"/>
                <a:gd name="T11" fmla="*/ 88 h 1448"/>
                <a:gd name="T12" fmla="*/ 342 w 3205"/>
                <a:gd name="T13" fmla="*/ 68 h 1448"/>
                <a:gd name="T14" fmla="*/ 410 w 3205"/>
                <a:gd name="T15" fmla="*/ 52 h 1448"/>
                <a:gd name="T16" fmla="*/ 476 w 3205"/>
                <a:gd name="T17" fmla="*/ 44 h 1448"/>
                <a:gd name="T18" fmla="*/ 483 w 3205"/>
                <a:gd name="T19" fmla="*/ 41 h 1448"/>
                <a:gd name="T20" fmla="*/ 490 w 3205"/>
                <a:gd name="T21" fmla="*/ 40 h 1448"/>
                <a:gd name="T22" fmla="*/ 497 w 3205"/>
                <a:gd name="T23" fmla="*/ 38 h 1448"/>
                <a:gd name="T24" fmla="*/ 505 w 3205"/>
                <a:gd name="T25" fmla="*/ 37 h 1448"/>
                <a:gd name="T26" fmla="*/ 512 w 3205"/>
                <a:gd name="T27" fmla="*/ 35 h 1448"/>
                <a:gd name="T28" fmla="*/ 519 w 3205"/>
                <a:gd name="T29" fmla="*/ 34 h 1448"/>
                <a:gd name="T30" fmla="*/ 526 w 3205"/>
                <a:gd name="T31" fmla="*/ 33 h 1448"/>
                <a:gd name="T32" fmla="*/ 534 w 3205"/>
                <a:gd name="T33" fmla="*/ 32 h 1448"/>
                <a:gd name="T34" fmla="*/ 431 w 3205"/>
                <a:gd name="T35" fmla="*/ 2 h 1448"/>
                <a:gd name="T36" fmla="*/ 331 w 3205"/>
                <a:gd name="T37" fmla="*/ 0 h 1448"/>
                <a:gd name="T38" fmla="*/ 236 w 3205"/>
                <a:gd name="T39" fmla="*/ 19 h 1448"/>
                <a:gd name="T40" fmla="*/ 152 w 3205"/>
                <a:gd name="T41" fmla="*/ 54 h 1448"/>
                <a:gd name="T42" fmla="*/ 81 w 3205"/>
                <a:gd name="T43" fmla="*/ 98 h 1448"/>
                <a:gd name="T44" fmla="*/ 30 w 3205"/>
                <a:gd name="T45" fmla="*/ 148 h 1448"/>
                <a:gd name="T46" fmla="*/ 2 w 3205"/>
                <a:gd name="T47" fmla="*/ 198 h 1448"/>
                <a:gd name="T48" fmla="*/ 0 w 3205"/>
                <a:gd name="T49" fmla="*/ 241 h 14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05" h="1448">
                  <a:moveTo>
                    <a:pt x="0" y="1448"/>
                  </a:moveTo>
                  <a:lnTo>
                    <a:pt x="211" y="1223"/>
                  </a:lnTo>
                  <a:lnTo>
                    <a:pt x="502" y="1022"/>
                  </a:lnTo>
                  <a:lnTo>
                    <a:pt x="844" y="832"/>
                  </a:lnTo>
                  <a:lnTo>
                    <a:pt x="1227" y="670"/>
                  </a:lnTo>
                  <a:lnTo>
                    <a:pt x="1632" y="529"/>
                  </a:lnTo>
                  <a:lnTo>
                    <a:pt x="2054" y="411"/>
                  </a:lnTo>
                  <a:lnTo>
                    <a:pt x="2462" y="314"/>
                  </a:lnTo>
                  <a:lnTo>
                    <a:pt x="2859" y="262"/>
                  </a:lnTo>
                  <a:lnTo>
                    <a:pt x="2900" y="248"/>
                  </a:lnTo>
                  <a:lnTo>
                    <a:pt x="2938" y="238"/>
                  </a:lnTo>
                  <a:lnTo>
                    <a:pt x="2983" y="231"/>
                  </a:lnTo>
                  <a:lnTo>
                    <a:pt x="3028" y="221"/>
                  </a:lnTo>
                  <a:lnTo>
                    <a:pt x="3070" y="210"/>
                  </a:lnTo>
                  <a:lnTo>
                    <a:pt x="3114" y="207"/>
                  </a:lnTo>
                  <a:lnTo>
                    <a:pt x="3159" y="200"/>
                  </a:lnTo>
                  <a:lnTo>
                    <a:pt x="3205" y="193"/>
                  </a:lnTo>
                  <a:lnTo>
                    <a:pt x="2589" y="14"/>
                  </a:lnTo>
                  <a:lnTo>
                    <a:pt x="1988" y="0"/>
                  </a:lnTo>
                  <a:lnTo>
                    <a:pt x="1414" y="114"/>
                  </a:lnTo>
                  <a:lnTo>
                    <a:pt x="913" y="325"/>
                  </a:lnTo>
                  <a:lnTo>
                    <a:pt x="487" y="590"/>
                  </a:lnTo>
                  <a:lnTo>
                    <a:pt x="181" y="892"/>
                  </a:lnTo>
                  <a:lnTo>
                    <a:pt x="11" y="1189"/>
                  </a:lnTo>
                  <a:lnTo>
                    <a:pt x="0" y="144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5" name="Freeform 267"/>
            <p:cNvSpPr>
              <a:spLocks/>
            </p:cNvSpPr>
            <p:nvPr/>
          </p:nvSpPr>
          <p:spPr bwMode="auto">
            <a:xfrm>
              <a:off x="2733" y="1284"/>
              <a:ext cx="529" cy="231"/>
            </a:xfrm>
            <a:custGeom>
              <a:avLst/>
              <a:gdLst>
                <a:gd name="T0" fmla="*/ 0 w 3177"/>
                <a:gd name="T1" fmla="*/ 231 h 1389"/>
                <a:gd name="T2" fmla="*/ 35 w 3177"/>
                <a:gd name="T3" fmla="*/ 192 h 1389"/>
                <a:gd name="T4" fmla="*/ 84 w 3177"/>
                <a:gd name="T5" fmla="*/ 157 h 1389"/>
                <a:gd name="T6" fmla="*/ 140 w 3177"/>
                <a:gd name="T7" fmla="*/ 125 h 1389"/>
                <a:gd name="T8" fmla="*/ 204 w 3177"/>
                <a:gd name="T9" fmla="*/ 98 h 1389"/>
                <a:gd name="T10" fmla="*/ 271 w 3177"/>
                <a:gd name="T11" fmla="*/ 74 h 1389"/>
                <a:gd name="T12" fmla="*/ 340 w 3177"/>
                <a:gd name="T13" fmla="*/ 56 h 1389"/>
                <a:gd name="T14" fmla="*/ 406 w 3177"/>
                <a:gd name="T15" fmla="*/ 44 h 1389"/>
                <a:gd name="T16" fmla="*/ 470 w 3177"/>
                <a:gd name="T17" fmla="*/ 39 h 1389"/>
                <a:gd name="T18" fmla="*/ 476 w 3177"/>
                <a:gd name="T19" fmla="*/ 37 h 1389"/>
                <a:gd name="T20" fmla="*/ 484 w 3177"/>
                <a:gd name="T21" fmla="*/ 37 h 1389"/>
                <a:gd name="T22" fmla="*/ 492 w 3177"/>
                <a:gd name="T23" fmla="*/ 35 h 1389"/>
                <a:gd name="T24" fmla="*/ 499 w 3177"/>
                <a:gd name="T25" fmla="*/ 34 h 1389"/>
                <a:gd name="T26" fmla="*/ 506 w 3177"/>
                <a:gd name="T27" fmla="*/ 33 h 1389"/>
                <a:gd name="T28" fmla="*/ 513 w 3177"/>
                <a:gd name="T29" fmla="*/ 32 h 1389"/>
                <a:gd name="T30" fmla="*/ 521 w 3177"/>
                <a:gd name="T31" fmla="*/ 31 h 1389"/>
                <a:gd name="T32" fmla="*/ 529 w 3177"/>
                <a:gd name="T33" fmla="*/ 30 h 1389"/>
                <a:gd name="T34" fmla="*/ 428 w 3177"/>
                <a:gd name="T35" fmla="*/ 1 h 1389"/>
                <a:gd name="T36" fmla="*/ 329 w 3177"/>
                <a:gd name="T37" fmla="*/ 0 h 1389"/>
                <a:gd name="T38" fmla="*/ 235 w 3177"/>
                <a:gd name="T39" fmla="*/ 18 h 1389"/>
                <a:gd name="T40" fmla="*/ 151 w 3177"/>
                <a:gd name="T41" fmla="*/ 52 h 1389"/>
                <a:gd name="T42" fmla="*/ 81 w 3177"/>
                <a:gd name="T43" fmla="*/ 94 h 1389"/>
                <a:gd name="T44" fmla="*/ 30 w 3177"/>
                <a:gd name="T45" fmla="*/ 142 h 1389"/>
                <a:gd name="T46" fmla="*/ 2 w 3177"/>
                <a:gd name="T47" fmla="*/ 189 h 1389"/>
                <a:gd name="T48" fmla="*/ 0 w 3177"/>
                <a:gd name="T49" fmla="*/ 231 h 13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77" h="1389">
                  <a:moveTo>
                    <a:pt x="0" y="1389"/>
                  </a:moveTo>
                  <a:lnTo>
                    <a:pt x="211" y="1157"/>
                  </a:lnTo>
                  <a:lnTo>
                    <a:pt x="502" y="942"/>
                  </a:lnTo>
                  <a:lnTo>
                    <a:pt x="840" y="749"/>
                  </a:lnTo>
                  <a:lnTo>
                    <a:pt x="1224" y="590"/>
                  </a:lnTo>
                  <a:lnTo>
                    <a:pt x="1625" y="446"/>
                  </a:lnTo>
                  <a:lnTo>
                    <a:pt x="2040" y="338"/>
                  </a:lnTo>
                  <a:lnTo>
                    <a:pt x="2440" y="265"/>
                  </a:lnTo>
                  <a:lnTo>
                    <a:pt x="2820" y="234"/>
                  </a:lnTo>
                  <a:lnTo>
                    <a:pt x="2861" y="224"/>
                  </a:lnTo>
                  <a:lnTo>
                    <a:pt x="2907" y="221"/>
                  </a:lnTo>
                  <a:lnTo>
                    <a:pt x="2952" y="210"/>
                  </a:lnTo>
                  <a:lnTo>
                    <a:pt x="2996" y="207"/>
                  </a:lnTo>
                  <a:lnTo>
                    <a:pt x="3039" y="196"/>
                  </a:lnTo>
                  <a:lnTo>
                    <a:pt x="3083" y="193"/>
                  </a:lnTo>
                  <a:lnTo>
                    <a:pt x="3128" y="186"/>
                  </a:lnTo>
                  <a:lnTo>
                    <a:pt x="3177" y="179"/>
                  </a:lnTo>
                  <a:lnTo>
                    <a:pt x="2568" y="9"/>
                  </a:lnTo>
                  <a:lnTo>
                    <a:pt x="1977" y="0"/>
                  </a:lnTo>
                  <a:lnTo>
                    <a:pt x="1410" y="107"/>
                  </a:lnTo>
                  <a:lnTo>
                    <a:pt x="906" y="311"/>
                  </a:lnTo>
                  <a:lnTo>
                    <a:pt x="488" y="567"/>
                  </a:lnTo>
                  <a:lnTo>
                    <a:pt x="180" y="853"/>
                  </a:lnTo>
                  <a:lnTo>
                    <a:pt x="10" y="1137"/>
                  </a:lnTo>
                  <a:lnTo>
                    <a:pt x="0" y="138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6" name="Freeform 268"/>
            <p:cNvSpPr>
              <a:spLocks/>
            </p:cNvSpPr>
            <p:nvPr/>
          </p:nvSpPr>
          <p:spPr bwMode="auto">
            <a:xfrm>
              <a:off x="2738" y="1286"/>
              <a:ext cx="524" cy="221"/>
            </a:xfrm>
            <a:custGeom>
              <a:avLst/>
              <a:gdLst>
                <a:gd name="T0" fmla="*/ 0 w 3145"/>
                <a:gd name="T1" fmla="*/ 221 h 1331"/>
                <a:gd name="T2" fmla="*/ 36 w 3145"/>
                <a:gd name="T3" fmla="*/ 181 h 1331"/>
                <a:gd name="T4" fmla="*/ 84 w 3145"/>
                <a:gd name="T5" fmla="*/ 145 h 1331"/>
                <a:gd name="T6" fmla="*/ 140 w 3145"/>
                <a:gd name="T7" fmla="*/ 112 h 1331"/>
                <a:gd name="T8" fmla="*/ 203 w 3145"/>
                <a:gd name="T9" fmla="*/ 85 h 1331"/>
                <a:gd name="T10" fmla="*/ 270 w 3145"/>
                <a:gd name="T11" fmla="*/ 61 h 1331"/>
                <a:gd name="T12" fmla="*/ 337 w 3145"/>
                <a:gd name="T13" fmla="*/ 45 h 1331"/>
                <a:gd name="T14" fmla="*/ 402 w 3145"/>
                <a:gd name="T15" fmla="*/ 36 h 1331"/>
                <a:gd name="T16" fmla="*/ 464 w 3145"/>
                <a:gd name="T17" fmla="*/ 35 h 1331"/>
                <a:gd name="T18" fmla="*/ 471 w 3145"/>
                <a:gd name="T19" fmla="*/ 33 h 1331"/>
                <a:gd name="T20" fmla="*/ 479 w 3145"/>
                <a:gd name="T21" fmla="*/ 33 h 1331"/>
                <a:gd name="T22" fmla="*/ 486 w 3145"/>
                <a:gd name="T23" fmla="*/ 31 h 1331"/>
                <a:gd name="T24" fmla="*/ 493 w 3145"/>
                <a:gd name="T25" fmla="*/ 31 h 1331"/>
                <a:gd name="T26" fmla="*/ 501 w 3145"/>
                <a:gd name="T27" fmla="*/ 30 h 1331"/>
                <a:gd name="T28" fmla="*/ 508 w 3145"/>
                <a:gd name="T29" fmla="*/ 29 h 1331"/>
                <a:gd name="T30" fmla="*/ 516 w 3145"/>
                <a:gd name="T31" fmla="*/ 28 h 1331"/>
                <a:gd name="T32" fmla="*/ 524 w 3145"/>
                <a:gd name="T33" fmla="*/ 28 h 1331"/>
                <a:gd name="T34" fmla="*/ 424 w 3145"/>
                <a:gd name="T35" fmla="*/ 1 h 1331"/>
                <a:gd name="T36" fmla="*/ 327 w 3145"/>
                <a:gd name="T37" fmla="*/ 0 h 1331"/>
                <a:gd name="T38" fmla="*/ 233 w 3145"/>
                <a:gd name="T39" fmla="*/ 17 h 1331"/>
                <a:gd name="T40" fmla="*/ 150 w 3145"/>
                <a:gd name="T41" fmla="*/ 50 h 1331"/>
                <a:gd name="T42" fmla="*/ 81 w 3145"/>
                <a:gd name="T43" fmla="*/ 91 h 1331"/>
                <a:gd name="T44" fmla="*/ 30 w 3145"/>
                <a:gd name="T45" fmla="*/ 137 h 1331"/>
                <a:gd name="T46" fmla="*/ 2 w 3145"/>
                <a:gd name="T47" fmla="*/ 181 h 1331"/>
                <a:gd name="T48" fmla="*/ 0 w 3145"/>
                <a:gd name="T49" fmla="*/ 221 h 13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45" h="1331">
                  <a:moveTo>
                    <a:pt x="0" y="1331"/>
                  </a:moveTo>
                  <a:lnTo>
                    <a:pt x="217" y="1089"/>
                  </a:lnTo>
                  <a:lnTo>
                    <a:pt x="504" y="872"/>
                  </a:lnTo>
                  <a:lnTo>
                    <a:pt x="842" y="674"/>
                  </a:lnTo>
                  <a:lnTo>
                    <a:pt x="1219" y="509"/>
                  </a:lnTo>
                  <a:lnTo>
                    <a:pt x="1620" y="368"/>
                  </a:lnTo>
                  <a:lnTo>
                    <a:pt x="2025" y="274"/>
                  </a:lnTo>
                  <a:lnTo>
                    <a:pt x="2415" y="215"/>
                  </a:lnTo>
                  <a:lnTo>
                    <a:pt x="2785" y="212"/>
                  </a:lnTo>
                  <a:lnTo>
                    <a:pt x="2826" y="201"/>
                  </a:lnTo>
                  <a:lnTo>
                    <a:pt x="2872" y="198"/>
                  </a:lnTo>
                  <a:lnTo>
                    <a:pt x="2916" y="187"/>
                  </a:lnTo>
                  <a:lnTo>
                    <a:pt x="2961" y="184"/>
                  </a:lnTo>
                  <a:lnTo>
                    <a:pt x="3007" y="181"/>
                  </a:lnTo>
                  <a:lnTo>
                    <a:pt x="3051" y="177"/>
                  </a:lnTo>
                  <a:lnTo>
                    <a:pt x="3096" y="170"/>
                  </a:lnTo>
                  <a:lnTo>
                    <a:pt x="3145" y="170"/>
                  </a:lnTo>
                  <a:lnTo>
                    <a:pt x="2546" y="8"/>
                  </a:lnTo>
                  <a:lnTo>
                    <a:pt x="1962" y="0"/>
                  </a:lnTo>
                  <a:lnTo>
                    <a:pt x="1399" y="104"/>
                  </a:lnTo>
                  <a:lnTo>
                    <a:pt x="902" y="302"/>
                  </a:lnTo>
                  <a:lnTo>
                    <a:pt x="487" y="550"/>
                  </a:lnTo>
                  <a:lnTo>
                    <a:pt x="179" y="823"/>
                  </a:lnTo>
                  <a:lnTo>
                    <a:pt x="10" y="1093"/>
                  </a:lnTo>
                  <a:lnTo>
                    <a:pt x="0" y="133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7" name="Freeform 269"/>
            <p:cNvSpPr>
              <a:spLocks/>
            </p:cNvSpPr>
            <p:nvPr/>
          </p:nvSpPr>
          <p:spPr bwMode="auto">
            <a:xfrm>
              <a:off x="2742" y="1288"/>
              <a:ext cx="520" cy="211"/>
            </a:xfrm>
            <a:custGeom>
              <a:avLst/>
              <a:gdLst>
                <a:gd name="T0" fmla="*/ 0 w 3121"/>
                <a:gd name="T1" fmla="*/ 211 h 1269"/>
                <a:gd name="T2" fmla="*/ 35 w 3121"/>
                <a:gd name="T3" fmla="*/ 170 h 1269"/>
                <a:gd name="T4" fmla="*/ 84 w 3121"/>
                <a:gd name="T5" fmla="*/ 132 h 1269"/>
                <a:gd name="T6" fmla="*/ 139 w 3121"/>
                <a:gd name="T7" fmla="*/ 98 h 1269"/>
                <a:gd name="T8" fmla="*/ 203 w 3121"/>
                <a:gd name="T9" fmla="*/ 71 h 1269"/>
                <a:gd name="T10" fmla="*/ 269 w 3121"/>
                <a:gd name="T11" fmla="*/ 48 h 1269"/>
                <a:gd name="T12" fmla="*/ 336 w 3121"/>
                <a:gd name="T13" fmla="*/ 33 h 1269"/>
                <a:gd name="T14" fmla="*/ 400 w 3121"/>
                <a:gd name="T15" fmla="*/ 28 h 1269"/>
                <a:gd name="T16" fmla="*/ 460 w 3121"/>
                <a:gd name="T17" fmla="*/ 31 h 1269"/>
                <a:gd name="T18" fmla="*/ 466 w 3121"/>
                <a:gd name="T19" fmla="*/ 29 h 1269"/>
                <a:gd name="T20" fmla="*/ 475 w 3121"/>
                <a:gd name="T21" fmla="*/ 29 h 1269"/>
                <a:gd name="T22" fmla="*/ 481 w 3121"/>
                <a:gd name="T23" fmla="*/ 28 h 1269"/>
                <a:gd name="T24" fmla="*/ 489 w 3121"/>
                <a:gd name="T25" fmla="*/ 28 h 1269"/>
                <a:gd name="T26" fmla="*/ 497 w 3121"/>
                <a:gd name="T27" fmla="*/ 27 h 1269"/>
                <a:gd name="T28" fmla="*/ 504 w 3121"/>
                <a:gd name="T29" fmla="*/ 26 h 1269"/>
                <a:gd name="T30" fmla="*/ 512 w 3121"/>
                <a:gd name="T31" fmla="*/ 26 h 1269"/>
                <a:gd name="T32" fmla="*/ 520 w 3121"/>
                <a:gd name="T33" fmla="*/ 26 h 1269"/>
                <a:gd name="T34" fmla="*/ 423 w 3121"/>
                <a:gd name="T35" fmla="*/ 1 h 1269"/>
                <a:gd name="T36" fmla="*/ 326 w 3121"/>
                <a:gd name="T37" fmla="*/ 0 h 1269"/>
                <a:gd name="T38" fmla="*/ 234 w 3121"/>
                <a:gd name="T39" fmla="*/ 16 h 1269"/>
                <a:gd name="T40" fmla="*/ 151 w 3121"/>
                <a:gd name="T41" fmla="*/ 48 h 1269"/>
                <a:gd name="T42" fmla="*/ 82 w 3121"/>
                <a:gd name="T43" fmla="*/ 87 h 1269"/>
                <a:gd name="T44" fmla="*/ 30 w 3121"/>
                <a:gd name="T45" fmla="*/ 131 h 1269"/>
                <a:gd name="T46" fmla="*/ 1 w 3121"/>
                <a:gd name="T47" fmla="*/ 174 h 1269"/>
                <a:gd name="T48" fmla="*/ 0 w 3121"/>
                <a:gd name="T49" fmla="*/ 211 h 12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21" h="1269">
                  <a:moveTo>
                    <a:pt x="0" y="1269"/>
                  </a:moveTo>
                  <a:lnTo>
                    <a:pt x="213" y="1020"/>
                  </a:lnTo>
                  <a:lnTo>
                    <a:pt x="504" y="795"/>
                  </a:lnTo>
                  <a:lnTo>
                    <a:pt x="835" y="591"/>
                  </a:lnTo>
                  <a:lnTo>
                    <a:pt x="1220" y="426"/>
                  </a:lnTo>
                  <a:lnTo>
                    <a:pt x="1613" y="291"/>
                  </a:lnTo>
                  <a:lnTo>
                    <a:pt x="2015" y="201"/>
                  </a:lnTo>
                  <a:lnTo>
                    <a:pt x="2402" y="167"/>
                  </a:lnTo>
                  <a:lnTo>
                    <a:pt x="2758" y="184"/>
                  </a:lnTo>
                  <a:lnTo>
                    <a:pt x="2796" y="173"/>
                  </a:lnTo>
                  <a:lnTo>
                    <a:pt x="2848" y="173"/>
                  </a:lnTo>
                  <a:lnTo>
                    <a:pt x="2885" y="167"/>
                  </a:lnTo>
                  <a:lnTo>
                    <a:pt x="2937" y="167"/>
                  </a:lnTo>
                  <a:lnTo>
                    <a:pt x="2983" y="163"/>
                  </a:lnTo>
                  <a:lnTo>
                    <a:pt x="3027" y="156"/>
                  </a:lnTo>
                  <a:lnTo>
                    <a:pt x="3072" y="156"/>
                  </a:lnTo>
                  <a:lnTo>
                    <a:pt x="3121" y="156"/>
                  </a:lnTo>
                  <a:lnTo>
                    <a:pt x="2537" y="4"/>
                  </a:lnTo>
                  <a:lnTo>
                    <a:pt x="1955" y="0"/>
                  </a:lnTo>
                  <a:lnTo>
                    <a:pt x="1402" y="98"/>
                  </a:lnTo>
                  <a:lnTo>
                    <a:pt x="909" y="288"/>
                  </a:lnTo>
                  <a:lnTo>
                    <a:pt x="494" y="522"/>
                  </a:lnTo>
                  <a:lnTo>
                    <a:pt x="183" y="786"/>
                  </a:lnTo>
                  <a:lnTo>
                    <a:pt x="6" y="1045"/>
                  </a:lnTo>
                  <a:lnTo>
                    <a:pt x="0" y="126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8" name="Freeform 270"/>
            <p:cNvSpPr>
              <a:spLocks/>
            </p:cNvSpPr>
            <p:nvPr/>
          </p:nvSpPr>
          <p:spPr bwMode="auto">
            <a:xfrm>
              <a:off x="2715" y="1420"/>
              <a:ext cx="484" cy="160"/>
            </a:xfrm>
            <a:custGeom>
              <a:avLst/>
              <a:gdLst>
                <a:gd name="T0" fmla="*/ 0 w 2903"/>
                <a:gd name="T1" fmla="*/ 100 h 961"/>
                <a:gd name="T2" fmla="*/ 39 w 2903"/>
                <a:gd name="T3" fmla="*/ 85 h 961"/>
                <a:gd name="T4" fmla="*/ 86 w 2903"/>
                <a:gd name="T5" fmla="*/ 79 h 961"/>
                <a:gd name="T6" fmla="*/ 141 w 2903"/>
                <a:gd name="T7" fmla="*/ 78 h 961"/>
                <a:gd name="T8" fmla="*/ 198 w 2903"/>
                <a:gd name="T9" fmla="*/ 85 h 961"/>
                <a:gd name="T10" fmla="*/ 258 w 2903"/>
                <a:gd name="T11" fmla="*/ 95 h 961"/>
                <a:gd name="T12" fmla="*/ 320 w 2903"/>
                <a:gd name="T13" fmla="*/ 110 h 961"/>
                <a:gd name="T14" fmla="*/ 379 w 2903"/>
                <a:gd name="T15" fmla="*/ 127 h 961"/>
                <a:gd name="T16" fmla="*/ 436 w 2903"/>
                <a:gd name="T17" fmla="*/ 145 h 961"/>
                <a:gd name="T18" fmla="*/ 441 w 2903"/>
                <a:gd name="T19" fmla="*/ 147 h 961"/>
                <a:gd name="T20" fmla="*/ 447 w 2903"/>
                <a:gd name="T21" fmla="*/ 148 h 961"/>
                <a:gd name="T22" fmla="*/ 453 w 2903"/>
                <a:gd name="T23" fmla="*/ 150 h 961"/>
                <a:gd name="T24" fmla="*/ 459 w 2903"/>
                <a:gd name="T25" fmla="*/ 153 h 961"/>
                <a:gd name="T26" fmla="*/ 465 w 2903"/>
                <a:gd name="T27" fmla="*/ 154 h 961"/>
                <a:gd name="T28" fmla="*/ 471 w 2903"/>
                <a:gd name="T29" fmla="*/ 155 h 961"/>
                <a:gd name="T30" fmla="*/ 477 w 2903"/>
                <a:gd name="T31" fmla="*/ 158 h 961"/>
                <a:gd name="T32" fmla="*/ 484 w 2903"/>
                <a:gd name="T33" fmla="*/ 160 h 961"/>
                <a:gd name="T34" fmla="*/ 414 w 2903"/>
                <a:gd name="T35" fmla="*/ 85 h 961"/>
                <a:gd name="T36" fmla="*/ 337 w 2903"/>
                <a:gd name="T37" fmla="*/ 35 h 961"/>
                <a:gd name="T38" fmla="*/ 257 w 2903"/>
                <a:gd name="T39" fmla="*/ 7 h 961"/>
                <a:gd name="T40" fmla="*/ 180 w 2903"/>
                <a:gd name="T41" fmla="*/ 0 h 961"/>
                <a:gd name="T42" fmla="*/ 111 w 2903"/>
                <a:gd name="T43" fmla="*/ 7 h 961"/>
                <a:gd name="T44" fmla="*/ 54 w 2903"/>
                <a:gd name="T45" fmla="*/ 29 h 961"/>
                <a:gd name="T46" fmla="*/ 15 w 2903"/>
                <a:gd name="T47" fmla="*/ 60 h 961"/>
                <a:gd name="T48" fmla="*/ 0 w 2903"/>
                <a:gd name="T49" fmla="*/ 100 h 9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03" h="961">
                  <a:moveTo>
                    <a:pt x="0" y="602"/>
                  </a:moveTo>
                  <a:lnTo>
                    <a:pt x="231" y="512"/>
                  </a:lnTo>
                  <a:lnTo>
                    <a:pt x="518" y="477"/>
                  </a:lnTo>
                  <a:lnTo>
                    <a:pt x="843" y="470"/>
                  </a:lnTo>
                  <a:lnTo>
                    <a:pt x="1189" y="512"/>
                  </a:lnTo>
                  <a:lnTo>
                    <a:pt x="1547" y="570"/>
                  </a:lnTo>
                  <a:lnTo>
                    <a:pt x="1918" y="660"/>
                  </a:lnTo>
                  <a:lnTo>
                    <a:pt x="2273" y="760"/>
                  </a:lnTo>
                  <a:lnTo>
                    <a:pt x="2616" y="871"/>
                  </a:lnTo>
                  <a:lnTo>
                    <a:pt x="2647" y="881"/>
                  </a:lnTo>
                  <a:lnTo>
                    <a:pt x="2681" y="888"/>
                  </a:lnTo>
                  <a:lnTo>
                    <a:pt x="2716" y="902"/>
                  </a:lnTo>
                  <a:lnTo>
                    <a:pt x="2754" y="916"/>
                  </a:lnTo>
                  <a:lnTo>
                    <a:pt x="2788" y="927"/>
                  </a:lnTo>
                  <a:lnTo>
                    <a:pt x="2826" y="933"/>
                  </a:lnTo>
                  <a:lnTo>
                    <a:pt x="2861" y="947"/>
                  </a:lnTo>
                  <a:lnTo>
                    <a:pt x="2903" y="961"/>
                  </a:lnTo>
                  <a:lnTo>
                    <a:pt x="2485" y="508"/>
                  </a:lnTo>
                  <a:lnTo>
                    <a:pt x="2022" y="211"/>
                  </a:lnTo>
                  <a:lnTo>
                    <a:pt x="1544" y="45"/>
                  </a:lnTo>
                  <a:lnTo>
                    <a:pt x="1081" y="0"/>
                  </a:lnTo>
                  <a:lnTo>
                    <a:pt x="663" y="45"/>
                  </a:lnTo>
                  <a:lnTo>
                    <a:pt x="325" y="173"/>
                  </a:lnTo>
                  <a:lnTo>
                    <a:pt x="89" y="363"/>
                  </a:lnTo>
                  <a:lnTo>
                    <a:pt x="0" y="60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09" name="Freeform 271"/>
            <p:cNvSpPr>
              <a:spLocks/>
            </p:cNvSpPr>
            <p:nvPr/>
          </p:nvSpPr>
          <p:spPr bwMode="auto">
            <a:xfrm>
              <a:off x="2722" y="1422"/>
              <a:ext cx="477" cy="158"/>
            </a:xfrm>
            <a:custGeom>
              <a:avLst/>
              <a:gdLst>
                <a:gd name="T0" fmla="*/ 0 w 2865"/>
                <a:gd name="T1" fmla="*/ 93 h 947"/>
                <a:gd name="T2" fmla="*/ 38 w 2865"/>
                <a:gd name="T3" fmla="*/ 77 h 947"/>
                <a:gd name="T4" fmla="*/ 87 w 2865"/>
                <a:gd name="T5" fmla="*/ 70 h 947"/>
                <a:gd name="T6" fmla="*/ 140 w 2865"/>
                <a:gd name="T7" fmla="*/ 69 h 947"/>
                <a:gd name="T8" fmla="*/ 198 w 2865"/>
                <a:gd name="T9" fmla="*/ 75 h 947"/>
                <a:gd name="T10" fmla="*/ 258 w 2865"/>
                <a:gd name="T11" fmla="*/ 85 h 947"/>
                <a:gd name="T12" fmla="*/ 318 w 2865"/>
                <a:gd name="T13" fmla="*/ 101 h 947"/>
                <a:gd name="T14" fmla="*/ 375 w 2865"/>
                <a:gd name="T15" fmla="*/ 119 h 947"/>
                <a:gd name="T16" fmla="*/ 429 w 2865"/>
                <a:gd name="T17" fmla="*/ 141 h 947"/>
                <a:gd name="T18" fmla="*/ 434 w 2865"/>
                <a:gd name="T19" fmla="*/ 142 h 947"/>
                <a:gd name="T20" fmla="*/ 440 w 2865"/>
                <a:gd name="T21" fmla="*/ 145 h 947"/>
                <a:gd name="T22" fmla="*/ 446 w 2865"/>
                <a:gd name="T23" fmla="*/ 147 h 947"/>
                <a:gd name="T24" fmla="*/ 452 w 2865"/>
                <a:gd name="T25" fmla="*/ 149 h 947"/>
                <a:gd name="T26" fmla="*/ 458 w 2865"/>
                <a:gd name="T27" fmla="*/ 151 h 947"/>
                <a:gd name="T28" fmla="*/ 464 w 2865"/>
                <a:gd name="T29" fmla="*/ 153 h 947"/>
                <a:gd name="T30" fmla="*/ 470 w 2865"/>
                <a:gd name="T31" fmla="*/ 156 h 947"/>
                <a:gd name="T32" fmla="*/ 477 w 2865"/>
                <a:gd name="T33" fmla="*/ 158 h 947"/>
                <a:gd name="T34" fmla="*/ 408 w 2865"/>
                <a:gd name="T35" fmla="*/ 84 h 947"/>
                <a:gd name="T36" fmla="*/ 333 w 2865"/>
                <a:gd name="T37" fmla="*/ 35 h 947"/>
                <a:gd name="T38" fmla="*/ 253 w 2865"/>
                <a:gd name="T39" fmla="*/ 8 h 947"/>
                <a:gd name="T40" fmla="*/ 177 w 2865"/>
                <a:gd name="T41" fmla="*/ 0 h 947"/>
                <a:gd name="T42" fmla="*/ 108 w 2865"/>
                <a:gd name="T43" fmla="*/ 6 h 947"/>
                <a:gd name="T44" fmla="*/ 53 w 2865"/>
                <a:gd name="T45" fmla="*/ 26 h 947"/>
                <a:gd name="T46" fmla="*/ 15 w 2865"/>
                <a:gd name="T47" fmla="*/ 56 h 947"/>
                <a:gd name="T48" fmla="*/ 0 w 2865"/>
                <a:gd name="T49" fmla="*/ 93 h 9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5" h="947">
                  <a:moveTo>
                    <a:pt x="0" y="560"/>
                  </a:moveTo>
                  <a:lnTo>
                    <a:pt x="231" y="463"/>
                  </a:lnTo>
                  <a:lnTo>
                    <a:pt x="521" y="418"/>
                  </a:lnTo>
                  <a:lnTo>
                    <a:pt x="843" y="412"/>
                  </a:lnTo>
                  <a:lnTo>
                    <a:pt x="1192" y="449"/>
                  </a:lnTo>
                  <a:lnTo>
                    <a:pt x="1552" y="511"/>
                  </a:lnTo>
                  <a:lnTo>
                    <a:pt x="1911" y="605"/>
                  </a:lnTo>
                  <a:lnTo>
                    <a:pt x="2253" y="715"/>
                  </a:lnTo>
                  <a:lnTo>
                    <a:pt x="2578" y="844"/>
                  </a:lnTo>
                  <a:lnTo>
                    <a:pt x="2609" y="853"/>
                  </a:lnTo>
                  <a:lnTo>
                    <a:pt x="2643" y="867"/>
                  </a:lnTo>
                  <a:lnTo>
                    <a:pt x="2678" y="881"/>
                  </a:lnTo>
                  <a:lnTo>
                    <a:pt x="2716" y="895"/>
                  </a:lnTo>
                  <a:lnTo>
                    <a:pt x="2750" y="905"/>
                  </a:lnTo>
                  <a:lnTo>
                    <a:pt x="2788" y="919"/>
                  </a:lnTo>
                  <a:lnTo>
                    <a:pt x="2823" y="933"/>
                  </a:lnTo>
                  <a:lnTo>
                    <a:pt x="2865" y="947"/>
                  </a:lnTo>
                  <a:lnTo>
                    <a:pt x="2450" y="501"/>
                  </a:lnTo>
                  <a:lnTo>
                    <a:pt x="1998" y="211"/>
                  </a:lnTo>
                  <a:lnTo>
                    <a:pt x="1520" y="49"/>
                  </a:lnTo>
                  <a:lnTo>
                    <a:pt x="1064" y="0"/>
                  </a:lnTo>
                  <a:lnTo>
                    <a:pt x="650" y="35"/>
                  </a:lnTo>
                  <a:lnTo>
                    <a:pt x="317" y="156"/>
                  </a:lnTo>
                  <a:lnTo>
                    <a:pt x="89" y="335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0" name="Freeform 272"/>
            <p:cNvSpPr>
              <a:spLocks/>
            </p:cNvSpPr>
            <p:nvPr/>
          </p:nvSpPr>
          <p:spPr bwMode="auto">
            <a:xfrm>
              <a:off x="2728" y="1425"/>
              <a:ext cx="471" cy="155"/>
            </a:xfrm>
            <a:custGeom>
              <a:avLst/>
              <a:gdLst>
                <a:gd name="T0" fmla="*/ 0 w 2828"/>
                <a:gd name="T1" fmla="*/ 85 h 933"/>
                <a:gd name="T2" fmla="*/ 40 w 2828"/>
                <a:gd name="T3" fmla="*/ 68 h 933"/>
                <a:gd name="T4" fmla="*/ 88 w 2828"/>
                <a:gd name="T5" fmla="*/ 60 h 933"/>
                <a:gd name="T6" fmla="*/ 142 w 2828"/>
                <a:gd name="T7" fmla="*/ 58 h 933"/>
                <a:gd name="T8" fmla="*/ 200 w 2828"/>
                <a:gd name="T9" fmla="*/ 65 h 933"/>
                <a:gd name="T10" fmla="*/ 258 w 2828"/>
                <a:gd name="T11" fmla="*/ 75 h 933"/>
                <a:gd name="T12" fmla="*/ 317 w 2828"/>
                <a:gd name="T13" fmla="*/ 91 h 933"/>
                <a:gd name="T14" fmla="*/ 372 w 2828"/>
                <a:gd name="T15" fmla="*/ 111 h 933"/>
                <a:gd name="T16" fmla="*/ 423 w 2828"/>
                <a:gd name="T17" fmla="*/ 136 h 933"/>
                <a:gd name="T18" fmla="*/ 428 w 2828"/>
                <a:gd name="T19" fmla="*/ 138 h 933"/>
                <a:gd name="T20" fmla="*/ 434 w 2828"/>
                <a:gd name="T21" fmla="*/ 140 h 933"/>
                <a:gd name="T22" fmla="*/ 440 w 2828"/>
                <a:gd name="T23" fmla="*/ 142 h 933"/>
                <a:gd name="T24" fmla="*/ 446 w 2828"/>
                <a:gd name="T25" fmla="*/ 145 h 933"/>
                <a:gd name="T26" fmla="*/ 452 w 2828"/>
                <a:gd name="T27" fmla="*/ 148 h 933"/>
                <a:gd name="T28" fmla="*/ 458 w 2828"/>
                <a:gd name="T29" fmla="*/ 150 h 933"/>
                <a:gd name="T30" fmla="*/ 464 w 2828"/>
                <a:gd name="T31" fmla="*/ 152 h 933"/>
                <a:gd name="T32" fmla="*/ 471 w 2828"/>
                <a:gd name="T33" fmla="*/ 155 h 933"/>
                <a:gd name="T34" fmla="*/ 402 w 2828"/>
                <a:gd name="T35" fmla="*/ 84 h 933"/>
                <a:gd name="T36" fmla="*/ 328 w 2828"/>
                <a:gd name="T37" fmla="*/ 36 h 933"/>
                <a:gd name="T38" fmla="*/ 250 w 2828"/>
                <a:gd name="T39" fmla="*/ 9 h 933"/>
                <a:gd name="T40" fmla="*/ 175 w 2828"/>
                <a:gd name="T41" fmla="*/ 0 h 933"/>
                <a:gd name="T42" fmla="*/ 107 w 2828"/>
                <a:gd name="T43" fmla="*/ 4 h 933"/>
                <a:gd name="T44" fmla="*/ 52 w 2828"/>
                <a:gd name="T45" fmla="*/ 23 h 933"/>
                <a:gd name="T46" fmla="*/ 14 w 2828"/>
                <a:gd name="T47" fmla="*/ 51 h 933"/>
                <a:gd name="T48" fmla="*/ 0 w 2828"/>
                <a:gd name="T49" fmla="*/ 85 h 9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28" h="933">
                  <a:moveTo>
                    <a:pt x="0" y="514"/>
                  </a:moveTo>
                  <a:lnTo>
                    <a:pt x="239" y="411"/>
                  </a:lnTo>
                  <a:lnTo>
                    <a:pt x="530" y="363"/>
                  </a:lnTo>
                  <a:lnTo>
                    <a:pt x="850" y="352"/>
                  </a:lnTo>
                  <a:lnTo>
                    <a:pt x="1200" y="390"/>
                  </a:lnTo>
                  <a:lnTo>
                    <a:pt x="1549" y="453"/>
                  </a:lnTo>
                  <a:lnTo>
                    <a:pt x="1904" y="546"/>
                  </a:lnTo>
                  <a:lnTo>
                    <a:pt x="2233" y="666"/>
                  </a:lnTo>
                  <a:lnTo>
                    <a:pt x="2541" y="816"/>
                  </a:lnTo>
                  <a:lnTo>
                    <a:pt x="2572" y="830"/>
                  </a:lnTo>
                  <a:lnTo>
                    <a:pt x="2606" y="843"/>
                  </a:lnTo>
                  <a:lnTo>
                    <a:pt x="2641" y="857"/>
                  </a:lnTo>
                  <a:lnTo>
                    <a:pt x="2679" y="874"/>
                  </a:lnTo>
                  <a:lnTo>
                    <a:pt x="2713" y="888"/>
                  </a:lnTo>
                  <a:lnTo>
                    <a:pt x="2751" y="902"/>
                  </a:lnTo>
                  <a:lnTo>
                    <a:pt x="2786" y="916"/>
                  </a:lnTo>
                  <a:lnTo>
                    <a:pt x="2828" y="933"/>
                  </a:lnTo>
                  <a:lnTo>
                    <a:pt x="2416" y="508"/>
                  </a:lnTo>
                  <a:lnTo>
                    <a:pt x="1967" y="217"/>
                  </a:lnTo>
                  <a:lnTo>
                    <a:pt x="1501" y="52"/>
                  </a:lnTo>
                  <a:lnTo>
                    <a:pt x="1051" y="0"/>
                  </a:lnTo>
                  <a:lnTo>
                    <a:pt x="640" y="24"/>
                  </a:lnTo>
                  <a:lnTo>
                    <a:pt x="311" y="138"/>
                  </a:lnTo>
                  <a:lnTo>
                    <a:pt x="87" y="304"/>
                  </a:lnTo>
                  <a:lnTo>
                    <a:pt x="0" y="51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1" name="Freeform 273"/>
            <p:cNvSpPr>
              <a:spLocks/>
            </p:cNvSpPr>
            <p:nvPr/>
          </p:nvSpPr>
          <p:spPr bwMode="auto">
            <a:xfrm>
              <a:off x="2733" y="1426"/>
              <a:ext cx="466" cy="154"/>
            </a:xfrm>
            <a:custGeom>
              <a:avLst/>
              <a:gdLst>
                <a:gd name="T0" fmla="*/ 0 w 2796"/>
                <a:gd name="T1" fmla="*/ 79 h 923"/>
                <a:gd name="T2" fmla="*/ 41 w 2796"/>
                <a:gd name="T3" fmla="*/ 61 h 923"/>
                <a:gd name="T4" fmla="*/ 89 w 2796"/>
                <a:gd name="T5" fmla="*/ 51 h 923"/>
                <a:gd name="T6" fmla="*/ 143 w 2796"/>
                <a:gd name="T7" fmla="*/ 49 h 923"/>
                <a:gd name="T8" fmla="*/ 201 w 2796"/>
                <a:gd name="T9" fmla="*/ 55 h 923"/>
                <a:gd name="T10" fmla="*/ 260 w 2796"/>
                <a:gd name="T11" fmla="*/ 66 h 923"/>
                <a:gd name="T12" fmla="*/ 317 w 2796"/>
                <a:gd name="T13" fmla="*/ 84 h 923"/>
                <a:gd name="T14" fmla="*/ 370 w 2796"/>
                <a:gd name="T15" fmla="*/ 106 h 923"/>
                <a:gd name="T16" fmla="*/ 418 w 2796"/>
                <a:gd name="T17" fmla="*/ 133 h 923"/>
                <a:gd name="T18" fmla="*/ 423 w 2796"/>
                <a:gd name="T19" fmla="*/ 135 h 923"/>
                <a:gd name="T20" fmla="*/ 429 w 2796"/>
                <a:gd name="T21" fmla="*/ 138 h 923"/>
                <a:gd name="T22" fmla="*/ 435 w 2796"/>
                <a:gd name="T23" fmla="*/ 141 h 923"/>
                <a:gd name="T24" fmla="*/ 441 w 2796"/>
                <a:gd name="T25" fmla="*/ 144 h 923"/>
                <a:gd name="T26" fmla="*/ 447 w 2796"/>
                <a:gd name="T27" fmla="*/ 146 h 923"/>
                <a:gd name="T28" fmla="*/ 453 w 2796"/>
                <a:gd name="T29" fmla="*/ 148 h 923"/>
                <a:gd name="T30" fmla="*/ 459 w 2796"/>
                <a:gd name="T31" fmla="*/ 151 h 923"/>
                <a:gd name="T32" fmla="*/ 466 w 2796"/>
                <a:gd name="T33" fmla="*/ 154 h 923"/>
                <a:gd name="T34" fmla="*/ 399 w 2796"/>
                <a:gd name="T35" fmla="*/ 84 h 923"/>
                <a:gd name="T36" fmla="*/ 324 w 2796"/>
                <a:gd name="T37" fmla="*/ 37 h 923"/>
                <a:gd name="T38" fmla="*/ 247 w 2796"/>
                <a:gd name="T39" fmla="*/ 10 h 923"/>
                <a:gd name="T40" fmla="*/ 173 w 2796"/>
                <a:gd name="T41" fmla="*/ 0 h 923"/>
                <a:gd name="T42" fmla="*/ 106 w 2796"/>
                <a:gd name="T43" fmla="*/ 3 h 923"/>
                <a:gd name="T44" fmla="*/ 52 w 2796"/>
                <a:gd name="T45" fmla="*/ 20 h 923"/>
                <a:gd name="T46" fmla="*/ 14 w 2796"/>
                <a:gd name="T47" fmla="*/ 46 h 923"/>
                <a:gd name="T48" fmla="*/ 0 w 2796"/>
                <a:gd name="T49" fmla="*/ 79 h 9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96" h="923">
                  <a:moveTo>
                    <a:pt x="0" y="474"/>
                  </a:moveTo>
                  <a:lnTo>
                    <a:pt x="245" y="363"/>
                  </a:lnTo>
                  <a:lnTo>
                    <a:pt x="535" y="308"/>
                  </a:lnTo>
                  <a:lnTo>
                    <a:pt x="860" y="294"/>
                  </a:lnTo>
                  <a:lnTo>
                    <a:pt x="1206" y="328"/>
                  </a:lnTo>
                  <a:lnTo>
                    <a:pt x="1558" y="394"/>
                  </a:lnTo>
                  <a:lnTo>
                    <a:pt x="1901" y="501"/>
                  </a:lnTo>
                  <a:lnTo>
                    <a:pt x="2218" y="633"/>
                  </a:lnTo>
                  <a:lnTo>
                    <a:pt x="2509" y="798"/>
                  </a:lnTo>
                  <a:lnTo>
                    <a:pt x="2540" y="812"/>
                  </a:lnTo>
                  <a:lnTo>
                    <a:pt x="2574" y="826"/>
                  </a:lnTo>
                  <a:lnTo>
                    <a:pt x="2609" y="843"/>
                  </a:lnTo>
                  <a:lnTo>
                    <a:pt x="2647" y="861"/>
                  </a:lnTo>
                  <a:lnTo>
                    <a:pt x="2681" y="875"/>
                  </a:lnTo>
                  <a:lnTo>
                    <a:pt x="2719" y="889"/>
                  </a:lnTo>
                  <a:lnTo>
                    <a:pt x="2754" y="906"/>
                  </a:lnTo>
                  <a:lnTo>
                    <a:pt x="2796" y="923"/>
                  </a:lnTo>
                  <a:lnTo>
                    <a:pt x="2391" y="504"/>
                  </a:lnTo>
                  <a:lnTo>
                    <a:pt x="1946" y="224"/>
                  </a:lnTo>
                  <a:lnTo>
                    <a:pt x="1483" y="59"/>
                  </a:lnTo>
                  <a:lnTo>
                    <a:pt x="1037" y="0"/>
                  </a:lnTo>
                  <a:lnTo>
                    <a:pt x="636" y="20"/>
                  </a:lnTo>
                  <a:lnTo>
                    <a:pt x="311" y="118"/>
                  </a:lnTo>
                  <a:lnTo>
                    <a:pt x="86" y="273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2" name="Freeform 274"/>
            <p:cNvSpPr>
              <a:spLocks/>
            </p:cNvSpPr>
            <p:nvPr/>
          </p:nvSpPr>
          <p:spPr bwMode="auto">
            <a:xfrm>
              <a:off x="2739" y="1428"/>
              <a:ext cx="460" cy="152"/>
            </a:xfrm>
            <a:custGeom>
              <a:avLst/>
              <a:gdLst>
                <a:gd name="T0" fmla="*/ 0 w 2758"/>
                <a:gd name="T1" fmla="*/ 72 h 912"/>
                <a:gd name="T2" fmla="*/ 40 w 2758"/>
                <a:gd name="T3" fmla="*/ 53 h 912"/>
                <a:gd name="T4" fmla="*/ 91 w 2758"/>
                <a:gd name="T5" fmla="*/ 43 h 912"/>
                <a:gd name="T6" fmla="*/ 145 w 2758"/>
                <a:gd name="T7" fmla="*/ 40 h 912"/>
                <a:gd name="T8" fmla="*/ 203 w 2758"/>
                <a:gd name="T9" fmla="*/ 45 h 912"/>
                <a:gd name="T10" fmla="*/ 261 w 2758"/>
                <a:gd name="T11" fmla="*/ 56 h 912"/>
                <a:gd name="T12" fmla="*/ 316 w 2758"/>
                <a:gd name="T13" fmla="*/ 74 h 912"/>
                <a:gd name="T14" fmla="*/ 368 w 2758"/>
                <a:gd name="T15" fmla="*/ 98 h 912"/>
                <a:gd name="T16" fmla="*/ 412 w 2758"/>
                <a:gd name="T17" fmla="*/ 128 h 912"/>
                <a:gd name="T18" fmla="*/ 417 w 2758"/>
                <a:gd name="T19" fmla="*/ 130 h 912"/>
                <a:gd name="T20" fmla="*/ 423 w 2758"/>
                <a:gd name="T21" fmla="*/ 134 h 912"/>
                <a:gd name="T22" fmla="*/ 429 w 2758"/>
                <a:gd name="T23" fmla="*/ 136 h 912"/>
                <a:gd name="T24" fmla="*/ 435 w 2758"/>
                <a:gd name="T25" fmla="*/ 139 h 912"/>
                <a:gd name="T26" fmla="*/ 441 w 2758"/>
                <a:gd name="T27" fmla="*/ 142 h 912"/>
                <a:gd name="T28" fmla="*/ 447 w 2758"/>
                <a:gd name="T29" fmla="*/ 145 h 912"/>
                <a:gd name="T30" fmla="*/ 453 w 2758"/>
                <a:gd name="T31" fmla="*/ 149 h 912"/>
                <a:gd name="T32" fmla="*/ 460 w 2758"/>
                <a:gd name="T33" fmla="*/ 152 h 912"/>
                <a:gd name="T34" fmla="*/ 393 w 2758"/>
                <a:gd name="T35" fmla="*/ 85 h 912"/>
                <a:gd name="T36" fmla="*/ 320 w 2758"/>
                <a:gd name="T37" fmla="*/ 39 h 912"/>
                <a:gd name="T38" fmla="*/ 244 w 2758"/>
                <a:gd name="T39" fmla="*/ 10 h 912"/>
                <a:gd name="T40" fmla="*/ 170 w 2758"/>
                <a:gd name="T41" fmla="*/ 0 h 912"/>
                <a:gd name="T42" fmla="*/ 104 w 2758"/>
                <a:gd name="T43" fmla="*/ 2 h 912"/>
                <a:gd name="T44" fmla="*/ 50 w 2758"/>
                <a:gd name="T45" fmla="*/ 17 h 912"/>
                <a:gd name="T46" fmla="*/ 13 w 2758"/>
                <a:gd name="T47" fmla="*/ 40 h 912"/>
                <a:gd name="T48" fmla="*/ 0 w 2758"/>
                <a:gd name="T49" fmla="*/ 72 h 9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58" h="912">
                  <a:moveTo>
                    <a:pt x="0" y="432"/>
                  </a:moveTo>
                  <a:lnTo>
                    <a:pt x="241" y="317"/>
                  </a:lnTo>
                  <a:lnTo>
                    <a:pt x="543" y="256"/>
                  </a:lnTo>
                  <a:lnTo>
                    <a:pt x="867" y="242"/>
                  </a:lnTo>
                  <a:lnTo>
                    <a:pt x="1217" y="269"/>
                  </a:lnTo>
                  <a:lnTo>
                    <a:pt x="1562" y="338"/>
                  </a:lnTo>
                  <a:lnTo>
                    <a:pt x="1897" y="446"/>
                  </a:lnTo>
                  <a:lnTo>
                    <a:pt x="2205" y="590"/>
                  </a:lnTo>
                  <a:lnTo>
                    <a:pt x="2471" y="770"/>
                  </a:lnTo>
                  <a:lnTo>
                    <a:pt x="2502" y="780"/>
                  </a:lnTo>
                  <a:lnTo>
                    <a:pt x="2536" y="801"/>
                  </a:lnTo>
                  <a:lnTo>
                    <a:pt x="2571" y="818"/>
                  </a:lnTo>
                  <a:lnTo>
                    <a:pt x="2609" y="836"/>
                  </a:lnTo>
                  <a:lnTo>
                    <a:pt x="2643" y="853"/>
                  </a:lnTo>
                  <a:lnTo>
                    <a:pt x="2681" y="870"/>
                  </a:lnTo>
                  <a:lnTo>
                    <a:pt x="2716" y="891"/>
                  </a:lnTo>
                  <a:lnTo>
                    <a:pt x="2758" y="912"/>
                  </a:lnTo>
                  <a:lnTo>
                    <a:pt x="2357" y="507"/>
                  </a:lnTo>
                  <a:lnTo>
                    <a:pt x="1921" y="234"/>
                  </a:lnTo>
                  <a:lnTo>
                    <a:pt x="1462" y="61"/>
                  </a:lnTo>
                  <a:lnTo>
                    <a:pt x="1022" y="0"/>
                  </a:lnTo>
                  <a:lnTo>
                    <a:pt x="625" y="14"/>
                  </a:lnTo>
                  <a:lnTo>
                    <a:pt x="301" y="100"/>
                  </a:lnTo>
                  <a:lnTo>
                    <a:pt x="79" y="24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3" name="Freeform 275"/>
            <p:cNvSpPr>
              <a:spLocks/>
            </p:cNvSpPr>
            <p:nvPr/>
          </p:nvSpPr>
          <p:spPr bwMode="auto">
            <a:xfrm>
              <a:off x="2648" y="1119"/>
              <a:ext cx="375" cy="326"/>
            </a:xfrm>
            <a:custGeom>
              <a:avLst/>
              <a:gdLst>
                <a:gd name="T0" fmla="*/ 21 w 2254"/>
                <a:gd name="T1" fmla="*/ 326 h 1956"/>
                <a:gd name="T2" fmla="*/ 34 w 2254"/>
                <a:gd name="T3" fmla="*/ 287 h 1956"/>
                <a:gd name="T4" fmla="*/ 59 w 2254"/>
                <a:gd name="T5" fmla="*/ 247 h 1956"/>
                <a:gd name="T6" fmla="*/ 93 w 2254"/>
                <a:gd name="T7" fmla="*/ 207 h 1956"/>
                <a:gd name="T8" fmla="*/ 136 w 2254"/>
                <a:gd name="T9" fmla="*/ 167 h 1956"/>
                <a:gd name="T10" fmla="*/ 182 w 2254"/>
                <a:gd name="T11" fmla="*/ 127 h 1956"/>
                <a:gd name="T12" fmla="*/ 232 w 2254"/>
                <a:gd name="T13" fmla="*/ 91 h 1956"/>
                <a:gd name="T14" fmla="*/ 283 w 2254"/>
                <a:gd name="T15" fmla="*/ 56 h 1956"/>
                <a:gd name="T16" fmla="*/ 334 w 2254"/>
                <a:gd name="T17" fmla="*/ 26 h 1956"/>
                <a:gd name="T18" fmla="*/ 339 w 2254"/>
                <a:gd name="T19" fmla="*/ 22 h 1956"/>
                <a:gd name="T20" fmla="*/ 344 w 2254"/>
                <a:gd name="T21" fmla="*/ 20 h 1956"/>
                <a:gd name="T22" fmla="*/ 349 w 2254"/>
                <a:gd name="T23" fmla="*/ 16 h 1956"/>
                <a:gd name="T24" fmla="*/ 354 w 2254"/>
                <a:gd name="T25" fmla="*/ 13 h 1956"/>
                <a:gd name="T26" fmla="*/ 359 w 2254"/>
                <a:gd name="T27" fmla="*/ 9 h 1956"/>
                <a:gd name="T28" fmla="*/ 365 w 2254"/>
                <a:gd name="T29" fmla="*/ 6 h 1956"/>
                <a:gd name="T30" fmla="*/ 370 w 2254"/>
                <a:gd name="T31" fmla="*/ 3 h 1956"/>
                <a:gd name="T32" fmla="*/ 375 w 2254"/>
                <a:gd name="T33" fmla="*/ 0 h 1956"/>
                <a:gd name="T34" fmla="*/ 272 w 2254"/>
                <a:gd name="T35" fmla="*/ 4 h 1956"/>
                <a:gd name="T36" fmla="*/ 185 w 2254"/>
                <a:gd name="T37" fmla="*/ 30 h 1956"/>
                <a:gd name="T38" fmla="*/ 112 w 2254"/>
                <a:gd name="T39" fmla="*/ 72 h 1956"/>
                <a:gd name="T40" fmla="*/ 57 w 2254"/>
                <a:gd name="T41" fmla="*/ 125 h 1956"/>
                <a:gd name="T42" fmla="*/ 19 w 2254"/>
                <a:gd name="T43" fmla="*/ 182 h 1956"/>
                <a:gd name="T44" fmla="*/ 0 w 2254"/>
                <a:gd name="T45" fmla="*/ 239 h 1956"/>
                <a:gd name="T46" fmla="*/ 0 w 2254"/>
                <a:gd name="T47" fmla="*/ 289 h 1956"/>
                <a:gd name="T48" fmla="*/ 21 w 2254"/>
                <a:gd name="T49" fmla="*/ 326 h 19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54" h="1956">
                  <a:moveTo>
                    <a:pt x="128" y="1956"/>
                  </a:moveTo>
                  <a:lnTo>
                    <a:pt x="204" y="1721"/>
                  </a:lnTo>
                  <a:lnTo>
                    <a:pt x="356" y="1482"/>
                  </a:lnTo>
                  <a:lnTo>
                    <a:pt x="557" y="1240"/>
                  </a:lnTo>
                  <a:lnTo>
                    <a:pt x="816" y="1003"/>
                  </a:lnTo>
                  <a:lnTo>
                    <a:pt x="1093" y="764"/>
                  </a:lnTo>
                  <a:lnTo>
                    <a:pt x="1396" y="543"/>
                  </a:lnTo>
                  <a:lnTo>
                    <a:pt x="1701" y="335"/>
                  </a:lnTo>
                  <a:lnTo>
                    <a:pt x="2009" y="156"/>
                  </a:lnTo>
                  <a:lnTo>
                    <a:pt x="2036" y="134"/>
                  </a:lnTo>
                  <a:lnTo>
                    <a:pt x="2067" y="117"/>
                  </a:lnTo>
                  <a:lnTo>
                    <a:pt x="2098" y="93"/>
                  </a:lnTo>
                  <a:lnTo>
                    <a:pt x="2130" y="76"/>
                  </a:lnTo>
                  <a:lnTo>
                    <a:pt x="2160" y="52"/>
                  </a:lnTo>
                  <a:lnTo>
                    <a:pt x="2191" y="35"/>
                  </a:lnTo>
                  <a:lnTo>
                    <a:pt x="2222" y="18"/>
                  </a:lnTo>
                  <a:lnTo>
                    <a:pt x="2254" y="0"/>
                  </a:lnTo>
                  <a:lnTo>
                    <a:pt x="1635" y="21"/>
                  </a:lnTo>
                  <a:lnTo>
                    <a:pt x="1113" y="180"/>
                  </a:lnTo>
                  <a:lnTo>
                    <a:pt x="674" y="432"/>
                  </a:lnTo>
                  <a:lnTo>
                    <a:pt x="345" y="750"/>
                  </a:lnTo>
                  <a:lnTo>
                    <a:pt x="117" y="1092"/>
                  </a:lnTo>
                  <a:lnTo>
                    <a:pt x="0" y="1435"/>
                  </a:lnTo>
                  <a:lnTo>
                    <a:pt x="0" y="1732"/>
                  </a:lnTo>
                  <a:lnTo>
                    <a:pt x="128" y="195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4" name="Freeform 276"/>
            <p:cNvSpPr>
              <a:spLocks/>
            </p:cNvSpPr>
            <p:nvPr/>
          </p:nvSpPr>
          <p:spPr bwMode="auto">
            <a:xfrm>
              <a:off x="2650" y="1119"/>
              <a:ext cx="373" cy="319"/>
            </a:xfrm>
            <a:custGeom>
              <a:avLst/>
              <a:gdLst>
                <a:gd name="T0" fmla="*/ 19 w 2243"/>
                <a:gd name="T1" fmla="*/ 319 h 1914"/>
                <a:gd name="T2" fmla="*/ 32 w 2243"/>
                <a:gd name="T3" fmla="*/ 279 h 1914"/>
                <a:gd name="T4" fmla="*/ 57 w 2243"/>
                <a:gd name="T5" fmla="*/ 237 h 1914"/>
                <a:gd name="T6" fmla="*/ 90 w 2243"/>
                <a:gd name="T7" fmla="*/ 197 h 1914"/>
                <a:gd name="T8" fmla="*/ 132 w 2243"/>
                <a:gd name="T9" fmla="*/ 157 h 1914"/>
                <a:gd name="T10" fmla="*/ 178 w 2243"/>
                <a:gd name="T11" fmla="*/ 118 h 1914"/>
                <a:gd name="T12" fmla="*/ 229 w 2243"/>
                <a:gd name="T13" fmla="*/ 83 h 1914"/>
                <a:gd name="T14" fmla="*/ 279 w 2243"/>
                <a:gd name="T15" fmla="*/ 52 h 1914"/>
                <a:gd name="T16" fmla="*/ 330 w 2243"/>
                <a:gd name="T17" fmla="*/ 25 h 1914"/>
                <a:gd name="T18" fmla="*/ 335 w 2243"/>
                <a:gd name="T19" fmla="*/ 22 h 1914"/>
                <a:gd name="T20" fmla="*/ 340 w 2243"/>
                <a:gd name="T21" fmla="*/ 19 h 1914"/>
                <a:gd name="T22" fmla="*/ 345 w 2243"/>
                <a:gd name="T23" fmla="*/ 15 h 1914"/>
                <a:gd name="T24" fmla="*/ 352 w 2243"/>
                <a:gd name="T25" fmla="*/ 12 h 1914"/>
                <a:gd name="T26" fmla="*/ 357 w 2243"/>
                <a:gd name="T27" fmla="*/ 8 h 1914"/>
                <a:gd name="T28" fmla="*/ 362 w 2243"/>
                <a:gd name="T29" fmla="*/ 6 h 1914"/>
                <a:gd name="T30" fmla="*/ 367 w 2243"/>
                <a:gd name="T31" fmla="*/ 2 h 1914"/>
                <a:gd name="T32" fmla="*/ 373 w 2243"/>
                <a:gd name="T33" fmla="*/ 0 h 1914"/>
                <a:gd name="T34" fmla="*/ 272 w 2243"/>
                <a:gd name="T35" fmla="*/ 5 h 1914"/>
                <a:gd name="T36" fmla="*/ 186 w 2243"/>
                <a:gd name="T37" fmla="*/ 31 h 1914"/>
                <a:gd name="T38" fmla="*/ 115 w 2243"/>
                <a:gd name="T39" fmla="*/ 72 h 1914"/>
                <a:gd name="T40" fmla="*/ 60 w 2243"/>
                <a:gd name="T41" fmla="*/ 125 h 1914"/>
                <a:gd name="T42" fmla="*/ 21 w 2243"/>
                <a:gd name="T43" fmla="*/ 180 h 1914"/>
                <a:gd name="T44" fmla="*/ 0 w 2243"/>
                <a:gd name="T45" fmla="*/ 235 h 1914"/>
                <a:gd name="T46" fmla="*/ 0 w 2243"/>
                <a:gd name="T47" fmla="*/ 283 h 1914"/>
                <a:gd name="T48" fmla="*/ 19 w 2243"/>
                <a:gd name="T49" fmla="*/ 319 h 19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3" h="1914">
                  <a:moveTo>
                    <a:pt x="117" y="1914"/>
                  </a:moveTo>
                  <a:lnTo>
                    <a:pt x="193" y="1672"/>
                  </a:lnTo>
                  <a:lnTo>
                    <a:pt x="342" y="1424"/>
                  </a:lnTo>
                  <a:lnTo>
                    <a:pt x="542" y="1179"/>
                  </a:lnTo>
                  <a:lnTo>
                    <a:pt x="794" y="940"/>
                  </a:lnTo>
                  <a:lnTo>
                    <a:pt x="1068" y="705"/>
                  </a:lnTo>
                  <a:lnTo>
                    <a:pt x="1376" y="497"/>
                  </a:lnTo>
                  <a:lnTo>
                    <a:pt x="1676" y="311"/>
                  </a:lnTo>
                  <a:lnTo>
                    <a:pt x="1984" y="152"/>
                  </a:lnTo>
                  <a:lnTo>
                    <a:pt x="2015" y="131"/>
                  </a:lnTo>
                  <a:lnTo>
                    <a:pt x="2045" y="111"/>
                  </a:lnTo>
                  <a:lnTo>
                    <a:pt x="2076" y="90"/>
                  </a:lnTo>
                  <a:lnTo>
                    <a:pt x="2114" y="73"/>
                  </a:lnTo>
                  <a:lnTo>
                    <a:pt x="2146" y="48"/>
                  </a:lnTo>
                  <a:lnTo>
                    <a:pt x="2177" y="35"/>
                  </a:lnTo>
                  <a:lnTo>
                    <a:pt x="2208" y="13"/>
                  </a:lnTo>
                  <a:lnTo>
                    <a:pt x="2243" y="0"/>
                  </a:lnTo>
                  <a:lnTo>
                    <a:pt x="1638" y="27"/>
                  </a:lnTo>
                  <a:lnTo>
                    <a:pt x="1120" y="183"/>
                  </a:lnTo>
                  <a:lnTo>
                    <a:pt x="691" y="432"/>
                  </a:lnTo>
                  <a:lnTo>
                    <a:pt x="359" y="747"/>
                  </a:lnTo>
                  <a:lnTo>
                    <a:pt x="124" y="1078"/>
                  </a:lnTo>
                  <a:lnTo>
                    <a:pt x="3" y="1410"/>
                  </a:lnTo>
                  <a:lnTo>
                    <a:pt x="0" y="1700"/>
                  </a:lnTo>
                  <a:lnTo>
                    <a:pt x="117" y="191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5" name="Freeform 277"/>
            <p:cNvSpPr>
              <a:spLocks/>
            </p:cNvSpPr>
            <p:nvPr/>
          </p:nvSpPr>
          <p:spPr bwMode="auto">
            <a:xfrm>
              <a:off x="2650" y="1119"/>
              <a:ext cx="373" cy="311"/>
            </a:xfrm>
            <a:custGeom>
              <a:avLst/>
              <a:gdLst>
                <a:gd name="T0" fmla="*/ 19 w 2240"/>
                <a:gd name="T1" fmla="*/ 311 h 1867"/>
                <a:gd name="T2" fmla="*/ 30 w 2240"/>
                <a:gd name="T3" fmla="*/ 269 h 1867"/>
                <a:gd name="T4" fmla="*/ 55 w 2240"/>
                <a:gd name="T5" fmla="*/ 228 h 1867"/>
                <a:gd name="T6" fmla="*/ 89 w 2240"/>
                <a:gd name="T7" fmla="*/ 186 h 1867"/>
                <a:gd name="T8" fmla="*/ 129 w 2240"/>
                <a:gd name="T9" fmla="*/ 146 h 1867"/>
                <a:gd name="T10" fmla="*/ 176 w 2240"/>
                <a:gd name="T11" fmla="*/ 108 h 1867"/>
                <a:gd name="T12" fmla="*/ 226 w 2240"/>
                <a:gd name="T13" fmla="*/ 74 h 1867"/>
                <a:gd name="T14" fmla="*/ 276 w 2240"/>
                <a:gd name="T15" fmla="*/ 45 h 1867"/>
                <a:gd name="T16" fmla="*/ 328 w 2240"/>
                <a:gd name="T17" fmla="*/ 23 h 1867"/>
                <a:gd name="T18" fmla="*/ 333 w 2240"/>
                <a:gd name="T19" fmla="*/ 19 h 1867"/>
                <a:gd name="T20" fmla="*/ 338 w 2240"/>
                <a:gd name="T21" fmla="*/ 16 h 1867"/>
                <a:gd name="T22" fmla="*/ 344 w 2240"/>
                <a:gd name="T23" fmla="*/ 13 h 1867"/>
                <a:gd name="T24" fmla="*/ 350 w 2240"/>
                <a:gd name="T25" fmla="*/ 11 h 1867"/>
                <a:gd name="T26" fmla="*/ 355 w 2240"/>
                <a:gd name="T27" fmla="*/ 8 h 1867"/>
                <a:gd name="T28" fmla="*/ 362 w 2240"/>
                <a:gd name="T29" fmla="*/ 5 h 1867"/>
                <a:gd name="T30" fmla="*/ 367 w 2240"/>
                <a:gd name="T31" fmla="*/ 2 h 1867"/>
                <a:gd name="T32" fmla="*/ 373 w 2240"/>
                <a:gd name="T33" fmla="*/ 0 h 1867"/>
                <a:gd name="T34" fmla="*/ 275 w 2240"/>
                <a:gd name="T35" fmla="*/ 5 h 1867"/>
                <a:gd name="T36" fmla="*/ 189 w 2240"/>
                <a:gd name="T37" fmla="*/ 30 h 1867"/>
                <a:gd name="T38" fmla="*/ 119 w 2240"/>
                <a:gd name="T39" fmla="*/ 72 h 1867"/>
                <a:gd name="T40" fmla="*/ 63 w 2240"/>
                <a:gd name="T41" fmla="*/ 123 h 1867"/>
                <a:gd name="T42" fmla="*/ 23 w 2240"/>
                <a:gd name="T43" fmla="*/ 177 h 1867"/>
                <a:gd name="T44" fmla="*/ 2 w 2240"/>
                <a:gd name="T45" fmla="*/ 231 h 1867"/>
                <a:gd name="T46" fmla="*/ 0 w 2240"/>
                <a:gd name="T47" fmla="*/ 276 h 1867"/>
                <a:gd name="T48" fmla="*/ 19 w 2240"/>
                <a:gd name="T49" fmla="*/ 311 h 18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0" h="1867">
                  <a:moveTo>
                    <a:pt x="114" y="1867"/>
                  </a:moveTo>
                  <a:lnTo>
                    <a:pt x="183" y="1617"/>
                  </a:lnTo>
                  <a:lnTo>
                    <a:pt x="328" y="1366"/>
                  </a:lnTo>
                  <a:lnTo>
                    <a:pt x="532" y="1116"/>
                  </a:lnTo>
                  <a:lnTo>
                    <a:pt x="777" y="877"/>
                  </a:lnTo>
                  <a:lnTo>
                    <a:pt x="1054" y="646"/>
                  </a:lnTo>
                  <a:lnTo>
                    <a:pt x="1355" y="445"/>
                  </a:lnTo>
                  <a:lnTo>
                    <a:pt x="1655" y="269"/>
                  </a:lnTo>
                  <a:lnTo>
                    <a:pt x="1967" y="139"/>
                  </a:lnTo>
                  <a:lnTo>
                    <a:pt x="1998" y="117"/>
                  </a:lnTo>
                  <a:lnTo>
                    <a:pt x="2032" y="97"/>
                  </a:lnTo>
                  <a:lnTo>
                    <a:pt x="2067" y="79"/>
                  </a:lnTo>
                  <a:lnTo>
                    <a:pt x="2102" y="65"/>
                  </a:lnTo>
                  <a:lnTo>
                    <a:pt x="2133" y="48"/>
                  </a:lnTo>
                  <a:lnTo>
                    <a:pt x="2171" y="31"/>
                  </a:lnTo>
                  <a:lnTo>
                    <a:pt x="2205" y="13"/>
                  </a:lnTo>
                  <a:lnTo>
                    <a:pt x="2240" y="0"/>
                  </a:lnTo>
                  <a:lnTo>
                    <a:pt x="1649" y="31"/>
                  </a:lnTo>
                  <a:lnTo>
                    <a:pt x="1137" y="183"/>
                  </a:lnTo>
                  <a:lnTo>
                    <a:pt x="712" y="432"/>
                  </a:lnTo>
                  <a:lnTo>
                    <a:pt x="377" y="736"/>
                  </a:lnTo>
                  <a:lnTo>
                    <a:pt x="138" y="1064"/>
                  </a:lnTo>
                  <a:lnTo>
                    <a:pt x="14" y="1386"/>
                  </a:lnTo>
                  <a:lnTo>
                    <a:pt x="0" y="1659"/>
                  </a:lnTo>
                  <a:lnTo>
                    <a:pt x="114" y="186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6" name="Freeform 278"/>
            <p:cNvSpPr>
              <a:spLocks/>
            </p:cNvSpPr>
            <p:nvPr/>
          </p:nvSpPr>
          <p:spPr bwMode="auto">
            <a:xfrm>
              <a:off x="2650" y="1119"/>
              <a:ext cx="373" cy="303"/>
            </a:xfrm>
            <a:custGeom>
              <a:avLst/>
              <a:gdLst>
                <a:gd name="T0" fmla="*/ 17 w 2240"/>
                <a:gd name="T1" fmla="*/ 303 h 1818"/>
                <a:gd name="T2" fmla="*/ 29 w 2240"/>
                <a:gd name="T3" fmla="*/ 260 h 1818"/>
                <a:gd name="T4" fmla="*/ 53 w 2240"/>
                <a:gd name="T5" fmla="*/ 217 h 1818"/>
                <a:gd name="T6" fmla="*/ 87 w 2240"/>
                <a:gd name="T7" fmla="*/ 175 h 1818"/>
                <a:gd name="T8" fmla="*/ 128 w 2240"/>
                <a:gd name="T9" fmla="*/ 135 h 1818"/>
                <a:gd name="T10" fmla="*/ 174 w 2240"/>
                <a:gd name="T11" fmla="*/ 97 h 1818"/>
                <a:gd name="T12" fmla="*/ 224 w 2240"/>
                <a:gd name="T13" fmla="*/ 66 h 1818"/>
                <a:gd name="T14" fmla="*/ 275 w 2240"/>
                <a:gd name="T15" fmla="*/ 40 h 1818"/>
                <a:gd name="T16" fmla="*/ 326 w 2240"/>
                <a:gd name="T17" fmla="*/ 22 h 1818"/>
                <a:gd name="T18" fmla="*/ 331 w 2240"/>
                <a:gd name="T19" fmla="*/ 20 h 1818"/>
                <a:gd name="T20" fmla="*/ 337 w 2240"/>
                <a:gd name="T21" fmla="*/ 16 h 1818"/>
                <a:gd name="T22" fmla="*/ 343 w 2240"/>
                <a:gd name="T23" fmla="*/ 13 h 1818"/>
                <a:gd name="T24" fmla="*/ 349 w 2240"/>
                <a:gd name="T25" fmla="*/ 11 h 1818"/>
                <a:gd name="T26" fmla="*/ 355 w 2240"/>
                <a:gd name="T27" fmla="*/ 8 h 1818"/>
                <a:gd name="T28" fmla="*/ 362 w 2240"/>
                <a:gd name="T29" fmla="*/ 5 h 1818"/>
                <a:gd name="T30" fmla="*/ 367 w 2240"/>
                <a:gd name="T31" fmla="*/ 2 h 1818"/>
                <a:gd name="T32" fmla="*/ 373 w 2240"/>
                <a:gd name="T33" fmla="*/ 0 h 1818"/>
                <a:gd name="T34" fmla="*/ 276 w 2240"/>
                <a:gd name="T35" fmla="*/ 5 h 1818"/>
                <a:gd name="T36" fmla="*/ 193 w 2240"/>
                <a:gd name="T37" fmla="*/ 32 h 1818"/>
                <a:gd name="T38" fmla="*/ 122 w 2240"/>
                <a:gd name="T39" fmla="*/ 71 h 1818"/>
                <a:gd name="T40" fmla="*/ 67 w 2240"/>
                <a:gd name="T41" fmla="*/ 122 h 1818"/>
                <a:gd name="T42" fmla="*/ 26 w 2240"/>
                <a:gd name="T43" fmla="*/ 174 h 1818"/>
                <a:gd name="T44" fmla="*/ 4 w 2240"/>
                <a:gd name="T45" fmla="*/ 226 h 1818"/>
                <a:gd name="T46" fmla="*/ 0 w 2240"/>
                <a:gd name="T47" fmla="*/ 270 h 1818"/>
                <a:gd name="T48" fmla="*/ 17 w 2240"/>
                <a:gd name="T49" fmla="*/ 303 h 18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0" h="1818">
                  <a:moveTo>
                    <a:pt x="103" y="1818"/>
                  </a:moveTo>
                  <a:lnTo>
                    <a:pt x="176" y="1559"/>
                  </a:lnTo>
                  <a:lnTo>
                    <a:pt x="318" y="1303"/>
                  </a:lnTo>
                  <a:lnTo>
                    <a:pt x="521" y="1047"/>
                  </a:lnTo>
                  <a:lnTo>
                    <a:pt x="771" y="808"/>
                  </a:lnTo>
                  <a:lnTo>
                    <a:pt x="1044" y="584"/>
                  </a:lnTo>
                  <a:lnTo>
                    <a:pt x="1344" y="394"/>
                  </a:lnTo>
                  <a:lnTo>
                    <a:pt x="1649" y="238"/>
                  </a:lnTo>
                  <a:lnTo>
                    <a:pt x="1956" y="134"/>
                  </a:lnTo>
                  <a:lnTo>
                    <a:pt x="1987" y="117"/>
                  </a:lnTo>
                  <a:lnTo>
                    <a:pt x="2025" y="97"/>
                  </a:lnTo>
                  <a:lnTo>
                    <a:pt x="2059" y="79"/>
                  </a:lnTo>
                  <a:lnTo>
                    <a:pt x="2098" y="65"/>
                  </a:lnTo>
                  <a:lnTo>
                    <a:pt x="2133" y="48"/>
                  </a:lnTo>
                  <a:lnTo>
                    <a:pt x="2171" y="31"/>
                  </a:lnTo>
                  <a:lnTo>
                    <a:pt x="2205" y="13"/>
                  </a:lnTo>
                  <a:lnTo>
                    <a:pt x="2240" y="0"/>
                  </a:lnTo>
                  <a:lnTo>
                    <a:pt x="1659" y="31"/>
                  </a:lnTo>
                  <a:lnTo>
                    <a:pt x="1161" y="191"/>
                  </a:lnTo>
                  <a:lnTo>
                    <a:pt x="733" y="425"/>
                  </a:lnTo>
                  <a:lnTo>
                    <a:pt x="401" y="729"/>
                  </a:lnTo>
                  <a:lnTo>
                    <a:pt x="159" y="1044"/>
                  </a:lnTo>
                  <a:lnTo>
                    <a:pt x="25" y="1355"/>
                  </a:lnTo>
                  <a:lnTo>
                    <a:pt x="0" y="1617"/>
                  </a:lnTo>
                  <a:lnTo>
                    <a:pt x="103" y="181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7" name="Freeform 279"/>
            <p:cNvSpPr>
              <a:spLocks/>
            </p:cNvSpPr>
            <p:nvPr/>
          </p:nvSpPr>
          <p:spPr bwMode="auto">
            <a:xfrm>
              <a:off x="2652" y="1119"/>
              <a:ext cx="371" cy="295"/>
            </a:xfrm>
            <a:custGeom>
              <a:avLst/>
              <a:gdLst>
                <a:gd name="T0" fmla="*/ 15 w 2229"/>
                <a:gd name="T1" fmla="*/ 295 h 1766"/>
                <a:gd name="T2" fmla="*/ 27 w 2229"/>
                <a:gd name="T3" fmla="*/ 252 h 1766"/>
                <a:gd name="T4" fmla="*/ 50 w 2229"/>
                <a:gd name="T5" fmla="*/ 208 h 1766"/>
                <a:gd name="T6" fmla="*/ 83 w 2229"/>
                <a:gd name="T7" fmla="*/ 165 h 1766"/>
                <a:gd name="T8" fmla="*/ 125 w 2229"/>
                <a:gd name="T9" fmla="*/ 125 h 1766"/>
                <a:gd name="T10" fmla="*/ 170 w 2229"/>
                <a:gd name="T11" fmla="*/ 88 h 1766"/>
                <a:gd name="T12" fmla="*/ 220 w 2229"/>
                <a:gd name="T13" fmla="*/ 58 h 1766"/>
                <a:gd name="T14" fmla="*/ 271 w 2229"/>
                <a:gd name="T15" fmla="*/ 33 h 1766"/>
                <a:gd name="T16" fmla="*/ 323 w 2229"/>
                <a:gd name="T17" fmla="*/ 20 h 1766"/>
                <a:gd name="T18" fmla="*/ 328 w 2229"/>
                <a:gd name="T19" fmla="*/ 17 h 1766"/>
                <a:gd name="T20" fmla="*/ 335 w 2229"/>
                <a:gd name="T21" fmla="*/ 15 h 1766"/>
                <a:gd name="T22" fmla="*/ 340 w 2229"/>
                <a:gd name="T23" fmla="*/ 13 h 1766"/>
                <a:gd name="T24" fmla="*/ 346 w 2229"/>
                <a:gd name="T25" fmla="*/ 10 h 1766"/>
                <a:gd name="T26" fmla="*/ 353 w 2229"/>
                <a:gd name="T27" fmla="*/ 8 h 1766"/>
                <a:gd name="T28" fmla="*/ 358 w 2229"/>
                <a:gd name="T29" fmla="*/ 5 h 1766"/>
                <a:gd name="T30" fmla="*/ 365 w 2229"/>
                <a:gd name="T31" fmla="*/ 2 h 1766"/>
                <a:gd name="T32" fmla="*/ 371 w 2229"/>
                <a:gd name="T33" fmla="*/ 0 h 1766"/>
                <a:gd name="T34" fmla="*/ 276 w 2229"/>
                <a:gd name="T35" fmla="*/ 6 h 1766"/>
                <a:gd name="T36" fmla="*/ 194 w 2229"/>
                <a:gd name="T37" fmla="*/ 32 h 1766"/>
                <a:gd name="T38" fmla="*/ 124 w 2229"/>
                <a:gd name="T39" fmla="*/ 71 h 1766"/>
                <a:gd name="T40" fmla="*/ 68 w 2229"/>
                <a:gd name="T41" fmla="*/ 120 h 1766"/>
                <a:gd name="T42" fmla="*/ 27 w 2229"/>
                <a:gd name="T43" fmla="*/ 171 h 1766"/>
                <a:gd name="T44" fmla="*/ 4 w 2229"/>
                <a:gd name="T45" fmla="*/ 222 h 1766"/>
                <a:gd name="T46" fmla="*/ 0 w 2229"/>
                <a:gd name="T47" fmla="*/ 264 h 1766"/>
                <a:gd name="T48" fmla="*/ 15 w 2229"/>
                <a:gd name="T49" fmla="*/ 295 h 17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29" h="1766">
                  <a:moveTo>
                    <a:pt x="92" y="1766"/>
                  </a:moveTo>
                  <a:lnTo>
                    <a:pt x="165" y="1507"/>
                  </a:lnTo>
                  <a:lnTo>
                    <a:pt x="303" y="1245"/>
                  </a:lnTo>
                  <a:lnTo>
                    <a:pt x="501" y="985"/>
                  </a:lnTo>
                  <a:lnTo>
                    <a:pt x="749" y="747"/>
                  </a:lnTo>
                  <a:lnTo>
                    <a:pt x="1019" y="525"/>
                  </a:lnTo>
                  <a:lnTo>
                    <a:pt x="1319" y="346"/>
                  </a:lnTo>
                  <a:lnTo>
                    <a:pt x="1627" y="200"/>
                  </a:lnTo>
                  <a:lnTo>
                    <a:pt x="1938" y="121"/>
                  </a:lnTo>
                  <a:lnTo>
                    <a:pt x="1970" y="104"/>
                  </a:lnTo>
                  <a:lnTo>
                    <a:pt x="2011" y="90"/>
                  </a:lnTo>
                  <a:lnTo>
                    <a:pt x="2042" y="76"/>
                  </a:lnTo>
                  <a:lnTo>
                    <a:pt x="2080" y="62"/>
                  </a:lnTo>
                  <a:lnTo>
                    <a:pt x="2118" y="45"/>
                  </a:lnTo>
                  <a:lnTo>
                    <a:pt x="2152" y="31"/>
                  </a:lnTo>
                  <a:lnTo>
                    <a:pt x="2191" y="13"/>
                  </a:lnTo>
                  <a:lnTo>
                    <a:pt x="2229" y="0"/>
                  </a:lnTo>
                  <a:lnTo>
                    <a:pt x="1659" y="35"/>
                  </a:lnTo>
                  <a:lnTo>
                    <a:pt x="1167" y="194"/>
                  </a:lnTo>
                  <a:lnTo>
                    <a:pt x="746" y="425"/>
                  </a:lnTo>
                  <a:lnTo>
                    <a:pt x="411" y="719"/>
                  </a:lnTo>
                  <a:lnTo>
                    <a:pt x="165" y="1026"/>
                  </a:lnTo>
                  <a:lnTo>
                    <a:pt x="23" y="1327"/>
                  </a:lnTo>
                  <a:lnTo>
                    <a:pt x="0" y="1583"/>
                  </a:lnTo>
                  <a:lnTo>
                    <a:pt x="92" y="176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8" name="Freeform 280"/>
            <p:cNvSpPr>
              <a:spLocks/>
            </p:cNvSpPr>
            <p:nvPr/>
          </p:nvSpPr>
          <p:spPr bwMode="auto">
            <a:xfrm>
              <a:off x="1944" y="1218"/>
              <a:ext cx="495" cy="253"/>
            </a:xfrm>
            <a:custGeom>
              <a:avLst/>
              <a:gdLst>
                <a:gd name="T0" fmla="*/ 495 w 2969"/>
                <a:gd name="T1" fmla="*/ 253 h 1515"/>
                <a:gd name="T2" fmla="*/ 463 w 2969"/>
                <a:gd name="T3" fmla="*/ 188 h 1515"/>
                <a:gd name="T4" fmla="*/ 420 w 2969"/>
                <a:gd name="T5" fmla="*/ 122 h 1515"/>
                <a:gd name="T6" fmla="*/ 365 w 2969"/>
                <a:gd name="T7" fmla="*/ 65 h 1515"/>
                <a:gd name="T8" fmla="*/ 301 w 2969"/>
                <a:gd name="T9" fmla="*/ 21 h 1515"/>
                <a:gd name="T10" fmla="*/ 230 w 2969"/>
                <a:gd name="T11" fmla="*/ 0 h 1515"/>
                <a:gd name="T12" fmla="*/ 156 w 2969"/>
                <a:gd name="T13" fmla="*/ 8 h 1515"/>
                <a:gd name="T14" fmla="*/ 77 w 2969"/>
                <a:gd name="T15" fmla="*/ 50 h 1515"/>
                <a:gd name="T16" fmla="*/ 0 w 2969"/>
                <a:gd name="T17" fmla="*/ 137 h 1515"/>
                <a:gd name="T18" fmla="*/ 95 w 2969"/>
                <a:gd name="T19" fmla="*/ 91 h 1515"/>
                <a:gd name="T20" fmla="*/ 176 w 2969"/>
                <a:gd name="T21" fmla="*/ 73 h 1515"/>
                <a:gd name="T22" fmla="*/ 244 w 2969"/>
                <a:gd name="T23" fmla="*/ 75 h 1515"/>
                <a:gd name="T24" fmla="*/ 303 w 2969"/>
                <a:gd name="T25" fmla="*/ 95 h 1515"/>
                <a:gd name="T26" fmla="*/ 355 w 2969"/>
                <a:gd name="T27" fmla="*/ 125 h 1515"/>
                <a:gd name="T28" fmla="*/ 402 w 2969"/>
                <a:gd name="T29" fmla="*/ 166 h 1515"/>
                <a:gd name="T30" fmla="*/ 448 w 2969"/>
                <a:gd name="T31" fmla="*/ 210 h 1515"/>
                <a:gd name="T32" fmla="*/ 495 w 2969"/>
                <a:gd name="T33" fmla="*/ 253 h 15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69" h="1515">
                  <a:moveTo>
                    <a:pt x="2969" y="1515"/>
                  </a:moveTo>
                  <a:lnTo>
                    <a:pt x="2779" y="1124"/>
                  </a:lnTo>
                  <a:lnTo>
                    <a:pt x="2520" y="733"/>
                  </a:lnTo>
                  <a:lnTo>
                    <a:pt x="2191" y="387"/>
                  </a:lnTo>
                  <a:lnTo>
                    <a:pt x="1808" y="128"/>
                  </a:lnTo>
                  <a:lnTo>
                    <a:pt x="1382" y="0"/>
                  </a:lnTo>
                  <a:lnTo>
                    <a:pt x="933" y="46"/>
                  </a:lnTo>
                  <a:lnTo>
                    <a:pt x="463" y="301"/>
                  </a:lnTo>
                  <a:lnTo>
                    <a:pt x="0" y="823"/>
                  </a:lnTo>
                  <a:lnTo>
                    <a:pt x="567" y="547"/>
                  </a:lnTo>
                  <a:lnTo>
                    <a:pt x="1054" y="436"/>
                  </a:lnTo>
                  <a:lnTo>
                    <a:pt x="1462" y="450"/>
                  </a:lnTo>
                  <a:lnTo>
                    <a:pt x="1818" y="567"/>
                  </a:lnTo>
                  <a:lnTo>
                    <a:pt x="2129" y="750"/>
                  </a:lnTo>
                  <a:lnTo>
                    <a:pt x="2413" y="992"/>
                  </a:lnTo>
                  <a:lnTo>
                    <a:pt x="2685" y="1255"/>
                  </a:lnTo>
                  <a:lnTo>
                    <a:pt x="2969" y="151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19" name="Freeform 281"/>
            <p:cNvSpPr>
              <a:spLocks/>
            </p:cNvSpPr>
            <p:nvPr/>
          </p:nvSpPr>
          <p:spPr bwMode="auto">
            <a:xfrm>
              <a:off x="1954" y="1219"/>
              <a:ext cx="485" cy="252"/>
            </a:xfrm>
            <a:custGeom>
              <a:avLst/>
              <a:gdLst>
                <a:gd name="T0" fmla="*/ 485 w 2906"/>
                <a:gd name="T1" fmla="*/ 252 h 1508"/>
                <a:gd name="T2" fmla="*/ 455 w 2906"/>
                <a:gd name="T3" fmla="*/ 187 h 1508"/>
                <a:gd name="T4" fmla="*/ 412 w 2906"/>
                <a:gd name="T5" fmla="*/ 124 h 1508"/>
                <a:gd name="T6" fmla="*/ 357 w 2906"/>
                <a:gd name="T7" fmla="*/ 65 h 1508"/>
                <a:gd name="T8" fmla="*/ 295 w 2906"/>
                <a:gd name="T9" fmla="*/ 23 h 1508"/>
                <a:gd name="T10" fmla="*/ 225 w 2906"/>
                <a:gd name="T11" fmla="*/ 0 h 1508"/>
                <a:gd name="T12" fmla="*/ 151 w 2906"/>
                <a:gd name="T13" fmla="*/ 5 h 1508"/>
                <a:gd name="T14" fmla="*/ 75 w 2906"/>
                <a:gd name="T15" fmla="*/ 45 h 1508"/>
                <a:gd name="T16" fmla="*/ 0 w 2906"/>
                <a:gd name="T17" fmla="*/ 128 h 1508"/>
                <a:gd name="T18" fmla="*/ 92 w 2906"/>
                <a:gd name="T19" fmla="*/ 84 h 1508"/>
                <a:gd name="T20" fmla="*/ 171 w 2906"/>
                <a:gd name="T21" fmla="*/ 66 h 1508"/>
                <a:gd name="T22" fmla="*/ 238 w 2906"/>
                <a:gd name="T23" fmla="*/ 69 h 1508"/>
                <a:gd name="T24" fmla="*/ 296 w 2906"/>
                <a:gd name="T25" fmla="*/ 90 h 1508"/>
                <a:gd name="T26" fmla="*/ 348 w 2906"/>
                <a:gd name="T27" fmla="*/ 122 h 1508"/>
                <a:gd name="T28" fmla="*/ 394 w 2906"/>
                <a:gd name="T29" fmla="*/ 162 h 1508"/>
                <a:gd name="T30" fmla="*/ 438 w 2906"/>
                <a:gd name="T31" fmla="*/ 207 h 1508"/>
                <a:gd name="T32" fmla="*/ 485 w 2906"/>
                <a:gd name="T33" fmla="*/ 252 h 15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06" h="1508">
                  <a:moveTo>
                    <a:pt x="2906" y="1508"/>
                  </a:moveTo>
                  <a:lnTo>
                    <a:pt x="2726" y="1120"/>
                  </a:lnTo>
                  <a:lnTo>
                    <a:pt x="2466" y="740"/>
                  </a:lnTo>
                  <a:lnTo>
                    <a:pt x="2142" y="391"/>
                  </a:lnTo>
                  <a:lnTo>
                    <a:pt x="1769" y="135"/>
                  </a:lnTo>
                  <a:lnTo>
                    <a:pt x="1347" y="0"/>
                  </a:lnTo>
                  <a:lnTo>
                    <a:pt x="905" y="31"/>
                  </a:lnTo>
                  <a:lnTo>
                    <a:pt x="452" y="270"/>
                  </a:lnTo>
                  <a:lnTo>
                    <a:pt x="0" y="765"/>
                  </a:lnTo>
                  <a:lnTo>
                    <a:pt x="553" y="505"/>
                  </a:lnTo>
                  <a:lnTo>
                    <a:pt x="1026" y="397"/>
                  </a:lnTo>
                  <a:lnTo>
                    <a:pt x="1426" y="415"/>
                  </a:lnTo>
                  <a:lnTo>
                    <a:pt x="1776" y="536"/>
                  </a:lnTo>
                  <a:lnTo>
                    <a:pt x="2083" y="730"/>
                  </a:lnTo>
                  <a:lnTo>
                    <a:pt x="2363" y="972"/>
                  </a:lnTo>
                  <a:lnTo>
                    <a:pt x="2626" y="1238"/>
                  </a:lnTo>
                  <a:lnTo>
                    <a:pt x="2906" y="150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0" name="Freeform 282"/>
            <p:cNvSpPr>
              <a:spLocks/>
            </p:cNvSpPr>
            <p:nvPr/>
          </p:nvSpPr>
          <p:spPr bwMode="auto">
            <a:xfrm>
              <a:off x="1964" y="1221"/>
              <a:ext cx="475" cy="250"/>
            </a:xfrm>
            <a:custGeom>
              <a:avLst/>
              <a:gdLst>
                <a:gd name="T0" fmla="*/ 475 w 2851"/>
                <a:gd name="T1" fmla="*/ 250 h 1497"/>
                <a:gd name="T2" fmla="*/ 446 w 2851"/>
                <a:gd name="T3" fmla="*/ 187 h 1497"/>
                <a:gd name="T4" fmla="*/ 404 w 2851"/>
                <a:gd name="T5" fmla="*/ 125 h 1497"/>
                <a:gd name="T6" fmla="*/ 350 w 2851"/>
                <a:gd name="T7" fmla="*/ 67 h 1497"/>
                <a:gd name="T8" fmla="*/ 288 w 2851"/>
                <a:gd name="T9" fmla="*/ 24 h 1497"/>
                <a:gd name="T10" fmla="*/ 219 w 2851"/>
                <a:gd name="T11" fmla="*/ 0 h 1497"/>
                <a:gd name="T12" fmla="*/ 147 w 2851"/>
                <a:gd name="T13" fmla="*/ 3 h 1497"/>
                <a:gd name="T14" fmla="*/ 72 w 2851"/>
                <a:gd name="T15" fmla="*/ 40 h 1497"/>
                <a:gd name="T16" fmla="*/ 0 w 2851"/>
                <a:gd name="T17" fmla="*/ 118 h 1497"/>
                <a:gd name="T18" fmla="*/ 90 w 2851"/>
                <a:gd name="T19" fmla="*/ 75 h 1497"/>
                <a:gd name="T20" fmla="*/ 168 w 2851"/>
                <a:gd name="T21" fmla="*/ 59 h 1497"/>
                <a:gd name="T22" fmla="*/ 234 w 2851"/>
                <a:gd name="T23" fmla="*/ 63 h 1497"/>
                <a:gd name="T24" fmla="*/ 291 w 2851"/>
                <a:gd name="T25" fmla="*/ 85 h 1497"/>
                <a:gd name="T26" fmla="*/ 341 w 2851"/>
                <a:gd name="T27" fmla="*/ 117 h 1497"/>
                <a:gd name="T28" fmla="*/ 387 w 2851"/>
                <a:gd name="T29" fmla="*/ 159 h 1497"/>
                <a:gd name="T30" fmla="*/ 430 w 2851"/>
                <a:gd name="T31" fmla="*/ 204 h 1497"/>
                <a:gd name="T32" fmla="*/ 475 w 2851"/>
                <a:gd name="T33" fmla="*/ 250 h 14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51" h="1497">
                  <a:moveTo>
                    <a:pt x="2851" y="1497"/>
                  </a:moveTo>
                  <a:lnTo>
                    <a:pt x="2675" y="1120"/>
                  </a:lnTo>
                  <a:lnTo>
                    <a:pt x="2422" y="746"/>
                  </a:lnTo>
                  <a:lnTo>
                    <a:pt x="2101" y="404"/>
                  </a:lnTo>
                  <a:lnTo>
                    <a:pt x="1731" y="141"/>
                  </a:lnTo>
                  <a:lnTo>
                    <a:pt x="1316" y="0"/>
                  </a:lnTo>
                  <a:lnTo>
                    <a:pt x="884" y="17"/>
                  </a:lnTo>
                  <a:lnTo>
                    <a:pt x="435" y="238"/>
                  </a:lnTo>
                  <a:lnTo>
                    <a:pt x="0" y="705"/>
                  </a:lnTo>
                  <a:lnTo>
                    <a:pt x="542" y="452"/>
                  </a:lnTo>
                  <a:lnTo>
                    <a:pt x="1008" y="356"/>
                  </a:lnTo>
                  <a:lnTo>
                    <a:pt x="1403" y="377"/>
                  </a:lnTo>
                  <a:lnTo>
                    <a:pt x="1748" y="507"/>
                  </a:lnTo>
                  <a:lnTo>
                    <a:pt x="2045" y="702"/>
                  </a:lnTo>
                  <a:lnTo>
                    <a:pt x="2322" y="953"/>
                  </a:lnTo>
                  <a:lnTo>
                    <a:pt x="2581" y="1223"/>
                  </a:lnTo>
                  <a:lnTo>
                    <a:pt x="2851" y="149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1" name="Freeform 283"/>
            <p:cNvSpPr>
              <a:spLocks/>
            </p:cNvSpPr>
            <p:nvPr/>
          </p:nvSpPr>
          <p:spPr bwMode="auto">
            <a:xfrm>
              <a:off x="1973" y="1222"/>
              <a:ext cx="466" cy="249"/>
            </a:xfrm>
            <a:custGeom>
              <a:avLst/>
              <a:gdLst>
                <a:gd name="T0" fmla="*/ 466 w 2793"/>
                <a:gd name="T1" fmla="*/ 249 h 1494"/>
                <a:gd name="T2" fmla="*/ 438 w 2793"/>
                <a:gd name="T3" fmla="*/ 187 h 1494"/>
                <a:gd name="T4" fmla="*/ 396 w 2793"/>
                <a:gd name="T5" fmla="*/ 126 h 1494"/>
                <a:gd name="T6" fmla="*/ 344 w 2793"/>
                <a:gd name="T7" fmla="*/ 69 h 1494"/>
                <a:gd name="T8" fmla="*/ 283 w 2793"/>
                <a:gd name="T9" fmla="*/ 25 h 1494"/>
                <a:gd name="T10" fmla="*/ 215 w 2793"/>
                <a:gd name="T11" fmla="*/ 0 h 1494"/>
                <a:gd name="T12" fmla="*/ 144 w 2793"/>
                <a:gd name="T13" fmla="*/ 2 h 1494"/>
                <a:gd name="T14" fmla="*/ 72 w 2793"/>
                <a:gd name="T15" fmla="*/ 35 h 1494"/>
                <a:gd name="T16" fmla="*/ 0 w 2793"/>
                <a:gd name="T17" fmla="*/ 110 h 1494"/>
                <a:gd name="T18" fmla="*/ 89 w 2793"/>
                <a:gd name="T19" fmla="*/ 69 h 1494"/>
                <a:gd name="T20" fmla="*/ 165 w 2793"/>
                <a:gd name="T21" fmla="*/ 54 h 1494"/>
                <a:gd name="T22" fmla="*/ 230 w 2793"/>
                <a:gd name="T23" fmla="*/ 59 h 1494"/>
                <a:gd name="T24" fmla="*/ 285 w 2793"/>
                <a:gd name="T25" fmla="*/ 81 h 1494"/>
                <a:gd name="T26" fmla="*/ 334 w 2793"/>
                <a:gd name="T27" fmla="*/ 114 h 1494"/>
                <a:gd name="T28" fmla="*/ 379 w 2793"/>
                <a:gd name="T29" fmla="*/ 157 h 1494"/>
                <a:gd name="T30" fmla="*/ 421 w 2793"/>
                <a:gd name="T31" fmla="*/ 203 h 1494"/>
                <a:gd name="T32" fmla="*/ 466 w 2793"/>
                <a:gd name="T33" fmla="*/ 249 h 14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93" h="1494">
                  <a:moveTo>
                    <a:pt x="2793" y="1494"/>
                  </a:moveTo>
                  <a:lnTo>
                    <a:pt x="2623" y="1123"/>
                  </a:lnTo>
                  <a:lnTo>
                    <a:pt x="2375" y="757"/>
                  </a:lnTo>
                  <a:lnTo>
                    <a:pt x="2061" y="415"/>
                  </a:lnTo>
                  <a:lnTo>
                    <a:pt x="1698" y="152"/>
                  </a:lnTo>
                  <a:lnTo>
                    <a:pt x="1286" y="0"/>
                  </a:lnTo>
                  <a:lnTo>
                    <a:pt x="864" y="11"/>
                  </a:lnTo>
                  <a:lnTo>
                    <a:pt x="429" y="211"/>
                  </a:lnTo>
                  <a:lnTo>
                    <a:pt x="0" y="657"/>
                  </a:lnTo>
                  <a:lnTo>
                    <a:pt x="536" y="415"/>
                  </a:lnTo>
                  <a:lnTo>
                    <a:pt x="989" y="322"/>
                  </a:lnTo>
                  <a:lnTo>
                    <a:pt x="1376" y="353"/>
                  </a:lnTo>
                  <a:lnTo>
                    <a:pt x="1707" y="487"/>
                  </a:lnTo>
                  <a:lnTo>
                    <a:pt x="2001" y="685"/>
                  </a:lnTo>
                  <a:lnTo>
                    <a:pt x="2271" y="941"/>
                  </a:lnTo>
                  <a:lnTo>
                    <a:pt x="2526" y="1217"/>
                  </a:lnTo>
                  <a:lnTo>
                    <a:pt x="2793" y="149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2" name="Freeform 284"/>
            <p:cNvSpPr>
              <a:spLocks/>
            </p:cNvSpPr>
            <p:nvPr/>
          </p:nvSpPr>
          <p:spPr bwMode="auto">
            <a:xfrm>
              <a:off x="1983" y="1222"/>
              <a:ext cx="456" cy="249"/>
            </a:xfrm>
            <a:custGeom>
              <a:avLst/>
              <a:gdLst>
                <a:gd name="T0" fmla="*/ 456 w 2734"/>
                <a:gd name="T1" fmla="*/ 249 h 1491"/>
                <a:gd name="T2" fmla="*/ 428 w 2734"/>
                <a:gd name="T3" fmla="*/ 189 h 1491"/>
                <a:gd name="T4" fmla="*/ 388 w 2734"/>
                <a:gd name="T5" fmla="*/ 128 h 1491"/>
                <a:gd name="T6" fmla="*/ 336 w 2734"/>
                <a:gd name="T7" fmla="*/ 72 h 1491"/>
                <a:gd name="T8" fmla="*/ 277 w 2734"/>
                <a:gd name="T9" fmla="*/ 28 h 1491"/>
                <a:gd name="T10" fmla="*/ 210 w 2734"/>
                <a:gd name="T11" fmla="*/ 1 h 1491"/>
                <a:gd name="T12" fmla="*/ 140 w 2734"/>
                <a:gd name="T13" fmla="*/ 0 h 1491"/>
                <a:gd name="T14" fmla="*/ 69 w 2734"/>
                <a:gd name="T15" fmla="*/ 32 h 1491"/>
                <a:gd name="T16" fmla="*/ 0 w 2734"/>
                <a:gd name="T17" fmla="*/ 102 h 1491"/>
                <a:gd name="T18" fmla="*/ 87 w 2734"/>
                <a:gd name="T19" fmla="*/ 62 h 1491"/>
                <a:gd name="T20" fmla="*/ 162 w 2734"/>
                <a:gd name="T21" fmla="*/ 49 h 1491"/>
                <a:gd name="T22" fmla="*/ 225 w 2734"/>
                <a:gd name="T23" fmla="*/ 54 h 1491"/>
                <a:gd name="T24" fmla="*/ 280 w 2734"/>
                <a:gd name="T25" fmla="*/ 77 h 1491"/>
                <a:gd name="T26" fmla="*/ 327 w 2734"/>
                <a:gd name="T27" fmla="*/ 112 h 1491"/>
                <a:gd name="T28" fmla="*/ 371 w 2734"/>
                <a:gd name="T29" fmla="*/ 155 h 1491"/>
                <a:gd name="T30" fmla="*/ 413 w 2734"/>
                <a:gd name="T31" fmla="*/ 202 h 1491"/>
                <a:gd name="T32" fmla="*/ 456 w 2734"/>
                <a:gd name="T33" fmla="*/ 249 h 14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34" h="1491">
                  <a:moveTo>
                    <a:pt x="2734" y="1491"/>
                  </a:moveTo>
                  <a:lnTo>
                    <a:pt x="2568" y="1131"/>
                  </a:lnTo>
                  <a:lnTo>
                    <a:pt x="2326" y="768"/>
                  </a:lnTo>
                  <a:lnTo>
                    <a:pt x="2015" y="429"/>
                  </a:lnTo>
                  <a:lnTo>
                    <a:pt x="1659" y="170"/>
                  </a:lnTo>
                  <a:lnTo>
                    <a:pt x="1259" y="8"/>
                  </a:lnTo>
                  <a:lnTo>
                    <a:pt x="840" y="0"/>
                  </a:lnTo>
                  <a:lnTo>
                    <a:pt x="415" y="190"/>
                  </a:lnTo>
                  <a:lnTo>
                    <a:pt x="0" y="609"/>
                  </a:lnTo>
                  <a:lnTo>
                    <a:pt x="522" y="374"/>
                  </a:lnTo>
                  <a:lnTo>
                    <a:pt x="971" y="291"/>
                  </a:lnTo>
                  <a:lnTo>
                    <a:pt x="1348" y="325"/>
                  </a:lnTo>
                  <a:lnTo>
                    <a:pt x="1677" y="460"/>
                  </a:lnTo>
                  <a:lnTo>
                    <a:pt x="1959" y="668"/>
                  </a:lnTo>
                  <a:lnTo>
                    <a:pt x="2225" y="930"/>
                  </a:lnTo>
                  <a:lnTo>
                    <a:pt x="2478" y="1207"/>
                  </a:lnTo>
                  <a:lnTo>
                    <a:pt x="2734" y="149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3" name="Freeform 285"/>
            <p:cNvSpPr>
              <a:spLocks/>
            </p:cNvSpPr>
            <p:nvPr/>
          </p:nvSpPr>
          <p:spPr bwMode="auto">
            <a:xfrm>
              <a:off x="1991" y="1386"/>
              <a:ext cx="94" cy="112"/>
            </a:xfrm>
            <a:custGeom>
              <a:avLst/>
              <a:gdLst>
                <a:gd name="T0" fmla="*/ 10 w 567"/>
                <a:gd name="T1" fmla="*/ 17 h 668"/>
                <a:gd name="T2" fmla="*/ 5 w 567"/>
                <a:gd name="T3" fmla="*/ 30 h 668"/>
                <a:gd name="T4" fmla="*/ 2 w 567"/>
                <a:gd name="T5" fmla="*/ 42 h 668"/>
                <a:gd name="T6" fmla="*/ 0 w 567"/>
                <a:gd name="T7" fmla="*/ 53 h 668"/>
                <a:gd name="T8" fmla="*/ 1 w 567"/>
                <a:gd name="T9" fmla="*/ 65 h 668"/>
                <a:gd name="T10" fmla="*/ 1 w 567"/>
                <a:gd name="T11" fmla="*/ 74 h 668"/>
                <a:gd name="T12" fmla="*/ 3 w 567"/>
                <a:gd name="T13" fmla="*/ 83 h 668"/>
                <a:gd name="T14" fmla="*/ 7 w 567"/>
                <a:gd name="T15" fmla="*/ 92 h 668"/>
                <a:gd name="T16" fmla="*/ 13 w 567"/>
                <a:gd name="T17" fmla="*/ 100 h 668"/>
                <a:gd name="T18" fmla="*/ 18 w 567"/>
                <a:gd name="T19" fmla="*/ 112 h 668"/>
                <a:gd name="T20" fmla="*/ 23 w 567"/>
                <a:gd name="T21" fmla="*/ 111 h 668"/>
                <a:gd name="T22" fmla="*/ 29 w 567"/>
                <a:gd name="T23" fmla="*/ 100 h 668"/>
                <a:gd name="T24" fmla="*/ 37 w 567"/>
                <a:gd name="T25" fmla="*/ 82 h 668"/>
                <a:gd name="T26" fmla="*/ 46 w 567"/>
                <a:gd name="T27" fmla="*/ 59 h 668"/>
                <a:gd name="T28" fmla="*/ 59 w 567"/>
                <a:gd name="T29" fmla="*/ 37 h 668"/>
                <a:gd name="T30" fmla="*/ 74 w 567"/>
                <a:gd name="T31" fmla="*/ 15 h 668"/>
                <a:gd name="T32" fmla="*/ 94 w 567"/>
                <a:gd name="T33" fmla="*/ 0 h 668"/>
                <a:gd name="T34" fmla="*/ 83 w 567"/>
                <a:gd name="T35" fmla="*/ 2 h 668"/>
                <a:gd name="T36" fmla="*/ 72 w 567"/>
                <a:gd name="T37" fmla="*/ 4 h 668"/>
                <a:gd name="T38" fmla="*/ 62 w 567"/>
                <a:gd name="T39" fmla="*/ 7 h 668"/>
                <a:gd name="T40" fmla="*/ 52 w 567"/>
                <a:gd name="T41" fmla="*/ 9 h 668"/>
                <a:gd name="T42" fmla="*/ 40 w 567"/>
                <a:gd name="T43" fmla="*/ 10 h 668"/>
                <a:gd name="T44" fmla="*/ 30 w 567"/>
                <a:gd name="T45" fmla="*/ 12 h 668"/>
                <a:gd name="T46" fmla="*/ 19 w 567"/>
                <a:gd name="T47" fmla="*/ 15 h 668"/>
                <a:gd name="T48" fmla="*/ 10 w 567"/>
                <a:gd name="T49" fmla="*/ 17 h 6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7" h="668">
                  <a:moveTo>
                    <a:pt x="59" y="101"/>
                  </a:moveTo>
                  <a:lnTo>
                    <a:pt x="28" y="177"/>
                  </a:lnTo>
                  <a:lnTo>
                    <a:pt x="14" y="250"/>
                  </a:lnTo>
                  <a:lnTo>
                    <a:pt x="0" y="319"/>
                  </a:lnTo>
                  <a:lnTo>
                    <a:pt x="4" y="385"/>
                  </a:lnTo>
                  <a:lnTo>
                    <a:pt x="7" y="443"/>
                  </a:lnTo>
                  <a:lnTo>
                    <a:pt x="21" y="498"/>
                  </a:lnTo>
                  <a:lnTo>
                    <a:pt x="45" y="547"/>
                  </a:lnTo>
                  <a:lnTo>
                    <a:pt x="76" y="595"/>
                  </a:lnTo>
                  <a:lnTo>
                    <a:pt x="108" y="668"/>
                  </a:lnTo>
                  <a:lnTo>
                    <a:pt x="138" y="664"/>
                  </a:lnTo>
                  <a:lnTo>
                    <a:pt x="177" y="595"/>
                  </a:lnTo>
                  <a:lnTo>
                    <a:pt x="224" y="488"/>
                  </a:lnTo>
                  <a:lnTo>
                    <a:pt x="280" y="353"/>
                  </a:lnTo>
                  <a:lnTo>
                    <a:pt x="356" y="218"/>
                  </a:lnTo>
                  <a:lnTo>
                    <a:pt x="446" y="91"/>
                  </a:lnTo>
                  <a:lnTo>
                    <a:pt x="567" y="0"/>
                  </a:lnTo>
                  <a:lnTo>
                    <a:pt x="498" y="11"/>
                  </a:lnTo>
                  <a:lnTo>
                    <a:pt x="436" y="25"/>
                  </a:lnTo>
                  <a:lnTo>
                    <a:pt x="373" y="39"/>
                  </a:lnTo>
                  <a:lnTo>
                    <a:pt x="311" y="52"/>
                  </a:lnTo>
                  <a:lnTo>
                    <a:pt x="242" y="60"/>
                  </a:lnTo>
                  <a:lnTo>
                    <a:pt x="180" y="74"/>
                  </a:lnTo>
                  <a:lnTo>
                    <a:pt x="117" y="87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4" name="Freeform 286"/>
            <p:cNvSpPr>
              <a:spLocks/>
            </p:cNvSpPr>
            <p:nvPr/>
          </p:nvSpPr>
          <p:spPr bwMode="auto">
            <a:xfrm>
              <a:off x="1991" y="1386"/>
              <a:ext cx="94" cy="112"/>
            </a:xfrm>
            <a:custGeom>
              <a:avLst/>
              <a:gdLst>
                <a:gd name="T0" fmla="*/ 10 w 567"/>
                <a:gd name="T1" fmla="*/ 17 h 668"/>
                <a:gd name="T2" fmla="*/ 5 w 567"/>
                <a:gd name="T3" fmla="*/ 30 h 668"/>
                <a:gd name="T4" fmla="*/ 2 w 567"/>
                <a:gd name="T5" fmla="*/ 42 h 668"/>
                <a:gd name="T6" fmla="*/ 0 w 567"/>
                <a:gd name="T7" fmla="*/ 53 h 668"/>
                <a:gd name="T8" fmla="*/ 1 w 567"/>
                <a:gd name="T9" fmla="*/ 65 h 668"/>
                <a:gd name="T10" fmla="*/ 1 w 567"/>
                <a:gd name="T11" fmla="*/ 74 h 668"/>
                <a:gd name="T12" fmla="*/ 3 w 567"/>
                <a:gd name="T13" fmla="*/ 83 h 668"/>
                <a:gd name="T14" fmla="*/ 7 w 567"/>
                <a:gd name="T15" fmla="*/ 92 h 668"/>
                <a:gd name="T16" fmla="*/ 13 w 567"/>
                <a:gd name="T17" fmla="*/ 100 h 668"/>
                <a:gd name="T18" fmla="*/ 18 w 567"/>
                <a:gd name="T19" fmla="*/ 112 h 668"/>
                <a:gd name="T20" fmla="*/ 23 w 567"/>
                <a:gd name="T21" fmla="*/ 111 h 668"/>
                <a:gd name="T22" fmla="*/ 29 w 567"/>
                <a:gd name="T23" fmla="*/ 100 h 668"/>
                <a:gd name="T24" fmla="*/ 37 w 567"/>
                <a:gd name="T25" fmla="*/ 82 h 668"/>
                <a:gd name="T26" fmla="*/ 46 w 567"/>
                <a:gd name="T27" fmla="*/ 59 h 668"/>
                <a:gd name="T28" fmla="*/ 59 w 567"/>
                <a:gd name="T29" fmla="*/ 37 h 668"/>
                <a:gd name="T30" fmla="*/ 74 w 567"/>
                <a:gd name="T31" fmla="*/ 15 h 668"/>
                <a:gd name="T32" fmla="*/ 94 w 567"/>
                <a:gd name="T33" fmla="*/ 0 h 668"/>
                <a:gd name="T34" fmla="*/ 83 w 567"/>
                <a:gd name="T35" fmla="*/ 2 h 668"/>
                <a:gd name="T36" fmla="*/ 72 w 567"/>
                <a:gd name="T37" fmla="*/ 4 h 668"/>
                <a:gd name="T38" fmla="*/ 62 w 567"/>
                <a:gd name="T39" fmla="*/ 7 h 668"/>
                <a:gd name="T40" fmla="*/ 52 w 567"/>
                <a:gd name="T41" fmla="*/ 9 h 668"/>
                <a:gd name="T42" fmla="*/ 40 w 567"/>
                <a:gd name="T43" fmla="*/ 10 h 668"/>
                <a:gd name="T44" fmla="*/ 30 w 567"/>
                <a:gd name="T45" fmla="*/ 12 h 668"/>
                <a:gd name="T46" fmla="*/ 19 w 567"/>
                <a:gd name="T47" fmla="*/ 15 h 668"/>
                <a:gd name="T48" fmla="*/ 10 w 567"/>
                <a:gd name="T49" fmla="*/ 17 h 6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7" h="668">
                  <a:moveTo>
                    <a:pt x="59" y="101"/>
                  </a:moveTo>
                  <a:lnTo>
                    <a:pt x="28" y="177"/>
                  </a:lnTo>
                  <a:lnTo>
                    <a:pt x="14" y="250"/>
                  </a:lnTo>
                  <a:lnTo>
                    <a:pt x="0" y="319"/>
                  </a:lnTo>
                  <a:lnTo>
                    <a:pt x="4" y="385"/>
                  </a:lnTo>
                  <a:lnTo>
                    <a:pt x="7" y="443"/>
                  </a:lnTo>
                  <a:lnTo>
                    <a:pt x="21" y="498"/>
                  </a:lnTo>
                  <a:lnTo>
                    <a:pt x="45" y="547"/>
                  </a:lnTo>
                  <a:lnTo>
                    <a:pt x="76" y="595"/>
                  </a:lnTo>
                  <a:lnTo>
                    <a:pt x="108" y="668"/>
                  </a:lnTo>
                  <a:lnTo>
                    <a:pt x="138" y="664"/>
                  </a:lnTo>
                  <a:lnTo>
                    <a:pt x="177" y="595"/>
                  </a:lnTo>
                  <a:lnTo>
                    <a:pt x="224" y="488"/>
                  </a:lnTo>
                  <a:lnTo>
                    <a:pt x="280" y="353"/>
                  </a:lnTo>
                  <a:lnTo>
                    <a:pt x="356" y="218"/>
                  </a:lnTo>
                  <a:lnTo>
                    <a:pt x="446" y="91"/>
                  </a:lnTo>
                  <a:lnTo>
                    <a:pt x="567" y="0"/>
                  </a:lnTo>
                  <a:lnTo>
                    <a:pt x="498" y="11"/>
                  </a:lnTo>
                  <a:lnTo>
                    <a:pt x="436" y="25"/>
                  </a:lnTo>
                  <a:lnTo>
                    <a:pt x="373" y="39"/>
                  </a:lnTo>
                  <a:lnTo>
                    <a:pt x="311" y="52"/>
                  </a:lnTo>
                  <a:lnTo>
                    <a:pt x="242" y="60"/>
                  </a:lnTo>
                  <a:lnTo>
                    <a:pt x="180" y="74"/>
                  </a:lnTo>
                  <a:lnTo>
                    <a:pt x="117" y="87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5" name="Freeform 287"/>
            <p:cNvSpPr>
              <a:spLocks/>
            </p:cNvSpPr>
            <p:nvPr/>
          </p:nvSpPr>
          <p:spPr bwMode="auto">
            <a:xfrm>
              <a:off x="1996" y="1315"/>
              <a:ext cx="415" cy="158"/>
            </a:xfrm>
            <a:custGeom>
              <a:avLst/>
              <a:gdLst>
                <a:gd name="T0" fmla="*/ 415 w 2485"/>
                <a:gd name="T1" fmla="*/ 158 h 951"/>
                <a:gd name="T2" fmla="*/ 379 w 2485"/>
                <a:gd name="T3" fmla="*/ 131 h 951"/>
                <a:gd name="T4" fmla="*/ 345 w 2485"/>
                <a:gd name="T5" fmla="*/ 106 h 951"/>
                <a:gd name="T6" fmla="*/ 309 w 2485"/>
                <a:gd name="T7" fmla="*/ 81 h 951"/>
                <a:gd name="T8" fmla="*/ 272 w 2485"/>
                <a:gd name="T9" fmla="*/ 60 h 951"/>
                <a:gd name="T10" fmla="*/ 233 w 2485"/>
                <a:gd name="T11" fmla="*/ 39 h 951"/>
                <a:gd name="T12" fmla="*/ 192 w 2485"/>
                <a:gd name="T13" fmla="*/ 21 h 951"/>
                <a:gd name="T14" fmla="*/ 147 w 2485"/>
                <a:gd name="T15" fmla="*/ 8 h 951"/>
                <a:gd name="T16" fmla="*/ 100 w 2485"/>
                <a:gd name="T17" fmla="*/ 0 h 951"/>
                <a:gd name="T18" fmla="*/ 67 w 2485"/>
                <a:gd name="T19" fmla="*/ 10 h 951"/>
                <a:gd name="T20" fmla="*/ 42 w 2485"/>
                <a:gd name="T21" fmla="*/ 21 h 951"/>
                <a:gd name="T22" fmla="*/ 23 w 2485"/>
                <a:gd name="T23" fmla="*/ 30 h 951"/>
                <a:gd name="T24" fmla="*/ 11 w 2485"/>
                <a:gd name="T25" fmla="*/ 41 h 951"/>
                <a:gd name="T26" fmla="*/ 2 w 2485"/>
                <a:gd name="T27" fmla="*/ 51 h 951"/>
                <a:gd name="T28" fmla="*/ 0 w 2485"/>
                <a:gd name="T29" fmla="*/ 62 h 951"/>
                <a:gd name="T30" fmla="*/ 1 w 2485"/>
                <a:gd name="T31" fmla="*/ 73 h 951"/>
                <a:gd name="T32" fmla="*/ 5 w 2485"/>
                <a:gd name="T33" fmla="*/ 86 h 951"/>
                <a:gd name="T34" fmla="*/ 58 w 2485"/>
                <a:gd name="T35" fmla="*/ 87 h 951"/>
                <a:gd name="T36" fmla="*/ 110 w 2485"/>
                <a:gd name="T37" fmla="*/ 93 h 951"/>
                <a:gd name="T38" fmla="*/ 161 w 2485"/>
                <a:gd name="T39" fmla="*/ 101 h 951"/>
                <a:gd name="T40" fmla="*/ 213 w 2485"/>
                <a:gd name="T41" fmla="*/ 111 h 951"/>
                <a:gd name="T42" fmla="*/ 263 w 2485"/>
                <a:gd name="T43" fmla="*/ 122 h 951"/>
                <a:gd name="T44" fmla="*/ 313 w 2485"/>
                <a:gd name="T45" fmla="*/ 134 h 951"/>
                <a:gd name="T46" fmla="*/ 364 w 2485"/>
                <a:gd name="T47" fmla="*/ 147 h 951"/>
                <a:gd name="T48" fmla="*/ 415 w 2485"/>
                <a:gd name="T49" fmla="*/ 158 h 9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85" h="951">
                  <a:moveTo>
                    <a:pt x="2485" y="951"/>
                  </a:moveTo>
                  <a:lnTo>
                    <a:pt x="2271" y="791"/>
                  </a:lnTo>
                  <a:lnTo>
                    <a:pt x="2067" y="636"/>
                  </a:lnTo>
                  <a:lnTo>
                    <a:pt x="1849" y="488"/>
                  </a:lnTo>
                  <a:lnTo>
                    <a:pt x="1629" y="359"/>
                  </a:lnTo>
                  <a:lnTo>
                    <a:pt x="1397" y="232"/>
                  </a:lnTo>
                  <a:lnTo>
                    <a:pt x="1148" y="128"/>
                  </a:lnTo>
                  <a:lnTo>
                    <a:pt x="881" y="48"/>
                  </a:lnTo>
                  <a:lnTo>
                    <a:pt x="599" y="0"/>
                  </a:lnTo>
                  <a:lnTo>
                    <a:pt x="402" y="62"/>
                  </a:lnTo>
                  <a:lnTo>
                    <a:pt x="250" y="125"/>
                  </a:lnTo>
                  <a:lnTo>
                    <a:pt x="135" y="183"/>
                  </a:lnTo>
                  <a:lnTo>
                    <a:pt x="66" y="246"/>
                  </a:lnTo>
                  <a:lnTo>
                    <a:pt x="14" y="304"/>
                  </a:lnTo>
                  <a:lnTo>
                    <a:pt x="0" y="373"/>
                  </a:lnTo>
                  <a:lnTo>
                    <a:pt x="8" y="439"/>
                  </a:lnTo>
                  <a:lnTo>
                    <a:pt x="32" y="519"/>
                  </a:lnTo>
                  <a:lnTo>
                    <a:pt x="346" y="525"/>
                  </a:lnTo>
                  <a:lnTo>
                    <a:pt x="657" y="557"/>
                  </a:lnTo>
                  <a:lnTo>
                    <a:pt x="965" y="605"/>
                  </a:lnTo>
                  <a:lnTo>
                    <a:pt x="1276" y="667"/>
                  </a:lnTo>
                  <a:lnTo>
                    <a:pt x="1577" y="733"/>
                  </a:lnTo>
                  <a:lnTo>
                    <a:pt x="1877" y="808"/>
                  </a:lnTo>
                  <a:lnTo>
                    <a:pt x="2178" y="882"/>
                  </a:lnTo>
                  <a:lnTo>
                    <a:pt x="2485" y="95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6" name="Freeform 288"/>
            <p:cNvSpPr>
              <a:spLocks/>
            </p:cNvSpPr>
            <p:nvPr/>
          </p:nvSpPr>
          <p:spPr bwMode="auto">
            <a:xfrm>
              <a:off x="1996" y="1319"/>
              <a:ext cx="415" cy="154"/>
            </a:xfrm>
            <a:custGeom>
              <a:avLst/>
              <a:gdLst>
                <a:gd name="T0" fmla="*/ 415 w 2485"/>
                <a:gd name="T1" fmla="*/ 154 h 930"/>
                <a:gd name="T2" fmla="*/ 379 w 2485"/>
                <a:gd name="T3" fmla="*/ 128 h 930"/>
                <a:gd name="T4" fmla="*/ 345 w 2485"/>
                <a:gd name="T5" fmla="*/ 103 h 930"/>
                <a:gd name="T6" fmla="*/ 309 w 2485"/>
                <a:gd name="T7" fmla="*/ 80 h 930"/>
                <a:gd name="T8" fmla="*/ 274 w 2485"/>
                <a:gd name="T9" fmla="*/ 58 h 930"/>
                <a:gd name="T10" fmla="*/ 234 w 2485"/>
                <a:gd name="T11" fmla="*/ 38 h 930"/>
                <a:gd name="T12" fmla="*/ 194 w 2485"/>
                <a:gd name="T13" fmla="*/ 21 h 930"/>
                <a:gd name="T14" fmla="*/ 150 w 2485"/>
                <a:gd name="T15" fmla="*/ 8 h 930"/>
                <a:gd name="T16" fmla="*/ 103 w 2485"/>
                <a:gd name="T17" fmla="*/ 0 h 930"/>
                <a:gd name="T18" fmla="*/ 69 w 2485"/>
                <a:gd name="T19" fmla="*/ 9 h 930"/>
                <a:gd name="T20" fmla="*/ 44 w 2485"/>
                <a:gd name="T21" fmla="*/ 19 h 930"/>
                <a:gd name="T22" fmla="*/ 24 w 2485"/>
                <a:gd name="T23" fmla="*/ 28 h 930"/>
                <a:gd name="T24" fmla="*/ 12 w 2485"/>
                <a:gd name="T25" fmla="*/ 38 h 930"/>
                <a:gd name="T26" fmla="*/ 4 w 2485"/>
                <a:gd name="T27" fmla="*/ 47 h 930"/>
                <a:gd name="T28" fmla="*/ 0 w 2485"/>
                <a:gd name="T29" fmla="*/ 58 h 930"/>
                <a:gd name="T30" fmla="*/ 1 w 2485"/>
                <a:gd name="T31" fmla="*/ 69 h 930"/>
                <a:gd name="T32" fmla="*/ 5 w 2485"/>
                <a:gd name="T33" fmla="*/ 82 h 930"/>
                <a:gd name="T34" fmla="*/ 56 w 2485"/>
                <a:gd name="T35" fmla="*/ 79 h 930"/>
                <a:gd name="T36" fmla="*/ 107 w 2485"/>
                <a:gd name="T37" fmla="*/ 81 h 930"/>
                <a:gd name="T38" fmla="*/ 157 w 2485"/>
                <a:gd name="T39" fmla="*/ 87 h 930"/>
                <a:gd name="T40" fmla="*/ 209 w 2485"/>
                <a:gd name="T41" fmla="*/ 98 h 930"/>
                <a:gd name="T42" fmla="*/ 261 w 2485"/>
                <a:gd name="T43" fmla="*/ 109 h 930"/>
                <a:gd name="T44" fmla="*/ 311 w 2485"/>
                <a:gd name="T45" fmla="*/ 124 h 930"/>
                <a:gd name="T46" fmla="*/ 363 w 2485"/>
                <a:gd name="T47" fmla="*/ 139 h 930"/>
                <a:gd name="T48" fmla="*/ 415 w 2485"/>
                <a:gd name="T49" fmla="*/ 154 h 9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85" h="930">
                  <a:moveTo>
                    <a:pt x="2485" y="930"/>
                  </a:moveTo>
                  <a:lnTo>
                    <a:pt x="2271" y="774"/>
                  </a:lnTo>
                  <a:lnTo>
                    <a:pt x="2067" y="625"/>
                  </a:lnTo>
                  <a:lnTo>
                    <a:pt x="1853" y="481"/>
                  </a:lnTo>
                  <a:lnTo>
                    <a:pt x="1639" y="352"/>
                  </a:lnTo>
                  <a:lnTo>
                    <a:pt x="1404" y="228"/>
                  </a:lnTo>
                  <a:lnTo>
                    <a:pt x="1162" y="124"/>
                  </a:lnTo>
                  <a:lnTo>
                    <a:pt x="896" y="49"/>
                  </a:lnTo>
                  <a:lnTo>
                    <a:pt x="619" y="0"/>
                  </a:lnTo>
                  <a:lnTo>
                    <a:pt x="415" y="55"/>
                  </a:lnTo>
                  <a:lnTo>
                    <a:pt x="264" y="113"/>
                  </a:lnTo>
                  <a:lnTo>
                    <a:pt x="146" y="170"/>
                  </a:lnTo>
                  <a:lnTo>
                    <a:pt x="69" y="228"/>
                  </a:lnTo>
                  <a:lnTo>
                    <a:pt x="22" y="286"/>
                  </a:lnTo>
                  <a:lnTo>
                    <a:pt x="0" y="352"/>
                  </a:lnTo>
                  <a:lnTo>
                    <a:pt x="8" y="418"/>
                  </a:lnTo>
                  <a:lnTo>
                    <a:pt x="32" y="498"/>
                  </a:lnTo>
                  <a:lnTo>
                    <a:pt x="336" y="476"/>
                  </a:lnTo>
                  <a:lnTo>
                    <a:pt x="640" y="490"/>
                  </a:lnTo>
                  <a:lnTo>
                    <a:pt x="941" y="525"/>
                  </a:lnTo>
                  <a:lnTo>
                    <a:pt x="1252" y="591"/>
                  </a:lnTo>
                  <a:lnTo>
                    <a:pt x="1560" y="660"/>
                  </a:lnTo>
                  <a:lnTo>
                    <a:pt x="1863" y="750"/>
                  </a:lnTo>
                  <a:lnTo>
                    <a:pt x="2174" y="839"/>
                  </a:lnTo>
                  <a:lnTo>
                    <a:pt x="2485" y="93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7" name="Freeform 289"/>
            <p:cNvSpPr>
              <a:spLocks/>
            </p:cNvSpPr>
            <p:nvPr/>
          </p:nvSpPr>
          <p:spPr bwMode="auto">
            <a:xfrm>
              <a:off x="1998" y="1323"/>
              <a:ext cx="413" cy="150"/>
            </a:xfrm>
            <a:custGeom>
              <a:avLst/>
              <a:gdLst>
                <a:gd name="T0" fmla="*/ 413 w 2477"/>
                <a:gd name="T1" fmla="*/ 150 h 903"/>
                <a:gd name="T2" fmla="*/ 378 w 2477"/>
                <a:gd name="T3" fmla="*/ 125 h 903"/>
                <a:gd name="T4" fmla="*/ 344 w 2477"/>
                <a:gd name="T5" fmla="*/ 100 h 903"/>
                <a:gd name="T6" fmla="*/ 309 w 2477"/>
                <a:gd name="T7" fmla="*/ 76 h 903"/>
                <a:gd name="T8" fmla="*/ 274 w 2477"/>
                <a:gd name="T9" fmla="*/ 55 h 903"/>
                <a:gd name="T10" fmla="*/ 234 w 2477"/>
                <a:gd name="T11" fmla="*/ 35 h 903"/>
                <a:gd name="T12" fmla="*/ 194 w 2477"/>
                <a:gd name="T13" fmla="*/ 20 h 903"/>
                <a:gd name="T14" fmla="*/ 150 w 2477"/>
                <a:gd name="T15" fmla="*/ 7 h 903"/>
                <a:gd name="T16" fmla="*/ 104 w 2477"/>
                <a:gd name="T17" fmla="*/ 0 h 903"/>
                <a:gd name="T18" fmla="*/ 70 w 2477"/>
                <a:gd name="T19" fmla="*/ 8 h 903"/>
                <a:gd name="T20" fmla="*/ 43 w 2477"/>
                <a:gd name="T21" fmla="*/ 17 h 903"/>
                <a:gd name="T22" fmla="*/ 24 w 2477"/>
                <a:gd name="T23" fmla="*/ 25 h 903"/>
                <a:gd name="T24" fmla="*/ 11 w 2477"/>
                <a:gd name="T25" fmla="*/ 35 h 903"/>
                <a:gd name="T26" fmla="*/ 3 w 2477"/>
                <a:gd name="T27" fmla="*/ 44 h 903"/>
                <a:gd name="T28" fmla="*/ 0 w 2477"/>
                <a:gd name="T29" fmla="*/ 54 h 903"/>
                <a:gd name="T30" fmla="*/ 0 w 2477"/>
                <a:gd name="T31" fmla="*/ 65 h 903"/>
                <a:gd name="T32" fmla="*/ 4 w 2477"/>
                <a:gd name="T33" fmla="*/ 78 h 903"/>
                <a:gd name="T34" fmla="*/ 53 w 2477"/>
                <a:gd name="T35" fmla="*/ 70 h 903"/>
                <a:gd name="T36" fmla="*/ 103 w 2477"/>
                <a:gd name="T37" fmla="*/ 70 h 903"/>
                <a:gd name="T38" fmla="*/ 153 w 2477"/>
                <a:gd name="T39" fmla="*/ 75 h 903"/>
                <a:gd name="T40" fmla="*/ 205 w 2477"/>
                <a:gd name="T41" fmla="*/ 85 h 903"/>
                <a:gd name="T42" fmla="*/ 255 w 2477"/>
                <a:gd name="T43" fmla="*/ 98 h 903"/>
                <a:gd name="T44" fmla="*/ 307 w 2477"/>
                <a:gd name="T45" fmla="*/ 114 h 903"/>
                <a:gd name="T46" fmla="*/ 359 w 2477"/>
                <a:gd name="T47" fmla="*/ 132 h 903"/>
                <a:gd name="T48" fmla="*/ 413 w 2477"/>
                <a:gd name="T49" fmla="*/ 150 h 9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7" h="903">
                  <a:moveTo>
                    <a:pt x="2477" y="903"/>
                  </a:moveTo>
                  <a:lnTo>
                    <a:pt x="2270" y="751"/>
                  </a:lnTo>
                  <a:lnTo>
                    <a:pt x="2066" y="602"/>
                  </a:lnTo>
                  <a:lnTo>
                    <a:pt x="1855" y="460"/>
                  </a:lnTo>
                  <a:lnTo>
                    <a:pt x="1641" y="333"/>
                  </a:lnTo>
                  <a:lnTo>
                    <a:pt x="1406" y="212"/>
                  </a:lnTo>
                  <a:lnTo>
                    <a:pt x="1164" y="118"/>
                  </a:lnTo>
                  <a:lnTo>
                    <a:pt x="902" y="42"/>
                  </a:lnTo>
                  <a:lnTo>
                    <a:pt x="622" y="0"/>
                  </a:lnTo>
                  <a:lnTo>
                    <a:pt x="418" y="49"/>
                  </a:lnTo>
                  <a:lnTo>
                    <a:pt x="259" y="104"/>
                  </a:lnTo>
                  <a:lnTo>
                    <a:pt x="141" y="152"/>
                  </a:lnTo>
                  <a:lnTo>
                    <a:pt x="66" y="212"/>
                  </a:lnTo>
                  <a:lnTo>
                    <a:pt x="17" y="267"/>
                  </a:lnTo>
                  <a:lnTo>
                    <a:pt x="0" y="328"/>
                  </a:lnTo>
                  <a:lnTo>
                    <a:pt x="0" y="394"/>
                  </a:lnTo>
                  <a:lnTo>
                    <a:pt x="24" y="471"/>
                  </a:lnTo>
                  <a:lnTo>
                    <a:pt x="317" y="419"/>
                  </a:lnTo>
                  <a:lnTo>
                    <a:pt x="619" y="419"/>
                  </a:lnTo>
                  <a:lnTo>
                    <a:pt x="916" y="449"/>
                  </a:lnTo>
                  <a:lnTo>
                    <a:pt x="1227" y="512"/>
                  </a:lnTo>
                  <a:lnTo>
                    <a:pt x="1530" y="588"/>
                  </a:lnTo>
                  <a:lnTo>
                    <a:pt x="1841" y="688"/>
                  </a:lnTo>
                  <a:lnTo>
                    <a:pt x="2155" y="795"/>
                  </a:lnTo>
                  <a:lnTo>
                    <a:pt x="2477" y="90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8" name="Freeform 290"/>
            <p:cNvSpPr>
              <a:spLocks/>
            </p:cNvSpPr>
            <p:nvPr/>
          </p:nvSpPr>
          <p:spPr bwMode="auto">
            <a:xfrm>
              <a:off x="1998" y="1326"/>
              <a:ext cx="413" cy="147"/>
            </a:xfrm>
            <a:custGeom>
              <a:avLst/>
              <a:gdLst>
                <a:gd name="T0" fmla="*/ 413 w 2477"/>
                <a:gd name="T1" fmla="*/ 147 h 886"/>
                <a:gd name="T2" fmla="*/ 378 w 2477"/>
                <a:gd name="T3" fmla="*/ 122 h 886"/>
                <a:gd name="T4" fmla="*/ 344 w 2477"/>
                <a:gd name="T5" fmla="*/ 98 h 886"/>
                <a:gd name="T6" fmla="*/ 309 w 2477"/>
                <a:gd name="T7" fmla="*/ 74 h 886"/>
                <a:gd name="T8" fmla="*/ 274 w 2477"/>
                <a:gd name="T9" fmla="*/ 53 h 886"/>
                <a:gd name="T10" fmla="*/ 235 w 2477"/>
                <a:gd name="T11" fmla="*/ 34 h 886"/>
                <a:gd name="T12" fmla="*/ 195 w 2477"/>
                <a:gd name="T13" fmla="*/ 19 h 886"/>
                <a:gd name="T14" fmla="*/ 151 w 2477"/>
                <a:gd name="T15" fmla="*/ 7 h 886"/>
                <a:gd name="T16" fmla="*/ 105 w 2477"/>
                <a:gd name="T17" fmla="*/ 0 h 886"/>
                <a:gd name="T18" fmla="*/ 71 w 2477"/>
                <a:gd name="T19" fmla="*/ 8 h 886"/>
                <a:gd name="T20" fmla="*/ 45 w 2477"/>
                <a:gd name="T21" fmla="*/ 17 h 886"/>
                <a:gd name="T22" fmla="*/ 25 w 2477"/>
                <a:gd name="T23" fmla="*/ 25 h 886"/>
                <a:gd name="T24" fmla="*/ 12 w 2477"/>
                <a:gd name="T25" fmla="*/ 34 h 886"/>
                <a:gd name="T26" fmla="*/ 3 w 2477"/>
                <a:gd name="T27" fmla="*/ 42 h 886"/>
                <a:gd name="T28" fmla="*/ 0 w 2477"/>
                <a:gd name="T29" fmla="*/ 52 h 886"/>
                <a:gd name="T30" fmla="*/ 1 w 2477"/>
                <a:gd name="T31" fmla="*/ 64 h 886"/>
                <a:gd name="T32" fmla="*/ 4 w 2477"/>
                <a:gd name="T33" fmla="*/ 75 h 886"/>
                <a:gd name="T34" fmla="*/ 51 w 2477"/>
                <a:gd name="T35" fmla="*/ 62 h 886"/>
                <a:gd name="T36" fmla="*/ 100 w 2477"/>
                <a:gd name="T37" fmla="*/ 59 h 886"/>
                <a:gd name="T38" fmla="*/ 150 w 2477"/>
                <a:gd name="T39" fmla="*/ 62 h 886"/>
                <a:gd name="T40" fmla="*/ 202 w 2477"/>
                <a:gd name="T41" fmla="*/ 74 h 886"/>
                <a:gd name="T42" fmla="*/ 252 w 2477"/>
                <a:gd name="T43" fmla="*/ 87 h 886"/>
                <a:gd name="T44" fmla="*/ 306 w 2477"/>
                <a:gd name="T45" fmla="*/ 106 h 886"/>
                <a:gd name="T46" fmla="*/ 359 w 2477"/>
                <a:gd name="T47" fmla="*/ 126 h 886"/>
                <a:gd name="T48" fmla="*/ 413 w 2477"/>
                <a:gd name="T49" fmla="*/ 147 h 8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7" h="886">
                  <a:moveTo>
                    <a:pt x="2477" y="886"/>
                  </a:moveTo>
                  <a:lnTo>
                    <a:pt x="2270" y="734"/>
                  </a:lnTo>
                  <a:lnTo>
                    <a:pt x="2066" y="592"/>
                  </a:lnTo>
                  <a:lnTo>
                    <a:pt x="1855" y="446"/>
                  </a:lnTo>
                  <a:lnTo>
                    <a:pt x="1641" y="319"/>
                  </a:lnTo>
                  <a:lnTo>
                    <a:pt x="1409" y="204"/>
                  </a:lnTo>
                  <a:lnTo>
                    <a:pt x="1167" y="115"/>
                  </a:lnTo>
                  <a:lnTo>
                    <a:pt x="905" y="42"/>
                  </a:lnTo>
                  <a:lnTo>
                    <a:pt x="632" y="0"/>
                  </a:lnTo>
                  <a:lnTo>
                    <a:pt x="424" y="46"/>
                  </a:lnTo>
                  <a:lnTo>
                    <a:pt x="269" y="101"/>
                  </a:lnTo>
                  <a:lnTo>
                    <a:pt x="148" y="149"/>
                  </a:lnTo>
                  <a:lnTo>
                    <a:pt x="69" y="204"/>
                  </a:lnTo>
                  <a:lnTo>
                    <a:pt x="20" y="256"/>
                  </a:lnTo>
                  <a:lnTo>
                    <a:pt x="0" y="316"/>
                  </a:lnTo>
                  <a:lnTo>
                    <a:pt x="3" y="385"/>
                  </a:lnTo>
                  <a:lnTo>
                    <a:pt x="24" y="454"/>
                  </a:lnTo>
                  <a:lnTo>
                    <a:pt x="303" y="374"/>
                  </a:lnTo>
                  <a:lnTo>
                    <a:pt x="601" y="353"/>
                  </a:lnTo>
                  <a:lnTo>
                    <a:pt x="898" y="374"/>
                  </a:lnTo>
                  <a:lnTo>
                    <a:pt x="1209" y="443"/>
                  </a:lnTo>
                  <a:lnTo>
                    <a:pt x="1513" y="526"/>
                  </a:lnTo>
                  <a:lnTo>
                    <a:pt x="1835" y="640"/>
                  </a:lnTo>
                  <a:lnTo>
                    <a:pt x="2152" y="761"/>
                  </a:lnTo>
                  <a:lnTo>
                    <a:pt x="2477" y="88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29" name="Freeform 291"/>
            <p:cNvSpPr>
              <a:spLocks/>
            </p:cNvSpPr>
            <p:nvPr/>
          </p:nvSpPr>
          <p:spPr bwMode="auto">
            <a:xfrm>
              <a:off x="1998" y="1329"/>
              <a:ext cx="413" cy="144"/>
            </a:xfrm>
            <a:custGeom>
              <a:avLst/>
              <a:gdLst>
                <a:gd name="T0" fmla="*/ 413 w 2474"/>
                <a:gd name="T1" fmla="*/ 144 h 868"/>
                <a:gd name="T2" fmla="*/ 378 w 2474"/>
                <a:gd name="T3" fmla="*/ 119 h 868"/>
                <a:gd name="T4" fmla="*/ 344 w 2474"/>
                <a:gd name="T5" fmla="*/ 96 h 868"/>
                <a:gd name="T6" fmla="*/ 310 w 2474"/>
                <a:gd name="T7" fmla="*/ 73 h 868"/>
                <a:gd name="T8" fmla="*/ 275 w 2474"/>
                <a:gd name="T9" fmla="*/ 52 h 868"/>
                <a:gd name="T10" fmla="*/ 237 w 2474"/>
                <a:gd name="T11" fmla="*/ 34 h 868"/>
                <a:gd name="T12" fmla="*/ 197 w 2474"/>
                <a:gd name="T13" fmla="*/ 18 h 868"/>
                <a:gd name="T14" fmla="*/ 153 w 2474"/>
                <a:gd name="T15" fmla="*/ 7 h 868"/>
                <a:gd name="T16" fmla="*/ 107 w 2474"/>
                <a:gd name="T17" fmla="*/ 0 h 868"/>
                <a:gd name="T18" fmla="*/ 72 w 2474"/>
                <a:gd name="T19" fmla="*/ 7 h 868"/>
                <a:gd name="T20" fmla="*/ 45 w 2474"/>
                <a:gd name="T21" fmla="*/ 15 h 868"/>
                <a:gd name="T22" fmla="*/ 25 w 2474"/>
                <a:gd name="T23" fmla="*/ 22 h 868"/>
                <a:gd name="T24" fmla="*/ 12 w 2474"/>
                <a:gd name="T25" fmla="*/ 32 h 868"/>
                <a:gd name="T26" fmla="*/ 3 w 2474"/>
                <a:gd name="T27" fmla="*/ 41 h 868"/>
                <a:gd name="T28" fmla="*/ 0 w 2474"/>
                <a:gd name="T29" fmla="*/ 50 h 868"/>
                <a:gd name="T30" fmla="*/ 0 w 2474"/>
                <a:gd name="T31" fmla="*/ 61 h 868"/>
                <a:gd name="T32" fmla="*/ 4 w 2474"/>
                <a:gd name="T33" fmla="*/ 72 h 868"/>
                <a:gd name="T34" fmla="*/ 49 w 2474"/>
                <a:gd name="T35" fmla="*/ 54 h 868"/>
                <a:gd name="T36" fmla="*/ 97 w 2474"/>
                <a:gd name="T37" fmla="*/ 48 h 868"/>
                <a:gd name="T38" fmla="*/ 145 w 2474"/>
                <a:gd name="T39" fmla="*/ 51 h 868"/>
                <a:gd name="T40" fmla="*/ 197 w 2474"/>
                <a:gd name="T41" fmla="*/ 61 h 868"/>
                <a:gd name="T42" fmla="*/ 249 w 2474"/>
                <a:gd name="T43" fmla="*/ 77 h 868"/>
                <a:gd name="T44" fmla="*/ 303 w 2474"/>
                <a:gd name="T45" fmla="*/ 98 h 868"/>
                <a:gd name="T46" fmla="*/ 357 w 2474"/>
                <a:gd name="T47" fmla="*/ 120 h 868"/>
                <a:gd name="T48" fmla="*/ 413 w 2474"/>
                <a:gd name="T49" fmla="*/ 144 h 8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4" h="868">
                  <a:moveTo>
                    <a:pt x="2474" y="868"/>
                  </a:moveTo>
                  <a:lnTo>
                    <a:pt x="2267" y="719"/>
                  </a:lnTo>
                  <a:lnTo>
                    <a:pt x="2063" y="577"/>
                  </a:lnTo>
                  <a:lnTo>
                    <a:pt x="1855" y="442"/>
                  </a:lnTo>
                  <a:lnTo>
                    <a:pt x="1645" y="315"/>
                  </a:lnTo>
                  <a:lnTo>
                    <a:pt x="1417" y="204"/>
                  </a:lnTo>
                  <a:lnTo>
                    <a:pt x="1178" y="108"/>
                  </a:lnTo>
                  <a:lnTo>
                    <a:pt x="916" y="42"/>
                  </a:lnTo>
                  <a:lnTo>
                    <a:pt x="643" y="0"/>
                  </a:lnTo>
                  <a:lnTo>
                    <a:pt x="432" y="42"/>
                  </a:lnTo>
                  <a:lnTo>
                    <a:pt x="270" y="90"/>
                  </a:lnTo>
                  <a:lnTo>
                    <a:pt x="149" y="135"/>
                  </a:lnTo>
                  <a:lnTo>
                    <a:pt x="72" y="190"/>
                  </a:lnTo>
                  <a:lnTo>
                    <a:pt x="17" y="246"/>
                  </a:lnTo>
                  <a:lnTo>
                    <a:pt x="0" y="301"/>
                  </a:lnTo>
                  <a:lnTo>
                    <a:pt x="0" y="367"/>
                  </a:lnTo>
                  <a:lnTo>
                    <a:pt x="21" y="436"/>
                  </a:lnTo>
                  <a:lnTo>
                    <a:pt x="291" y="325"/>
                  </a:lnTo>
                  <a:lnTo>
                    <a:pt x="581" y="290"/>
                  </a:lnTo>
                  <a:lnTo>
                    <a:pt x="870" y="307"/>
                  </a:lnTo>
                  <a:lnTo>
                    <a:pt x="1182" y="370"/>
                  </a:lnTo>
                  <a:lnTo>
                    <a:pt x="1493" y="463"/>
                  </a:lnTo>
                  <a:lnTo>
                    <a:pt x="1818" y="591"/>
                  </a:lnTo>
                  <a:lnTo>
                    <a:pt x="2140" y="725"/>
                  </a:lnTo>
                  <a:lnTo>
                    <a:pt x="2474" y="86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0" name="Freeform 292"/>
            <p:cNvSpPr>
              <a:spLocks/>
            </p:cNvSpPr>
            <p:nvPr/>
          </p:nvSpPr>
          <p:spPr bwMode="auto">
            <a:xfrm>
              <a:off x="2314" y="1880"/>
              <a:ext cx="99" cy="102"/>
            </a:xfrm>
            <a:custGeom>
              <a:avLst/>
              <a:gdLst>
                <a:gd name="T0" fmla="*/ 2 w 590"/>
                <a:gd name="T1" fmla="*/ 86 h 611"/>
                <a:gd name="T2" fmla="*/ 13 w 590"/>
                <a:gd name="T3" fmla="*/ 92 h 611"/>
                <a:gd name="T4" fmla="*/ 25 w 590"/>
                <a:gd name="T5" fmla="*/ 96 h 611"/>
                <a:gd name="T6" fmla="*/ 37 w 590"/>
                <a:gd name="T7" fmla="*/ 99 h 611"/>
                <a:gd name="T8" fmla="*/ 48 w 590"/>
                <a:gd name="T9" fmla="*/ 102 h 611"/>
                <a:gd name="T10" fmla="*/ 58 w 590"/>
                <a:gd name="T11" fmla="*/ 102 h 611"/>
                <a:gd name="T12" fmla="*/ 68 w 590"/>
                <a:gd name="T13" fmla="*/ 102 h 611"/>
                <a:gd name="T14" fmla="*/ 77 w 590"/>
                <a:gd name="T15" fmla="*/ 100 h 611"/>
                <a:gd name="T16" fmla="*/ 86 w 590"/>
                <a:gd name="T17" fmla="*/ 97 h 611"/>
                <a:gd name="T18" fmla="*/ 99 w 590"/>
                <a:gd name="T19" fmla="*/ 93 h 611"/>
                <a:gd name="T20" fmla="*/ 99 w 590"/>
                <a:gd name="T21" fmla="*/ 87 h 611"/>
                <a:gd name="T22" fmla="*/ 89 w 590"/>
                <a:gd name="T23" fmla="*/ 79 h 611"/>
                <a:gd name="T24" fmla="*/ 72 w 590"/>
                <a:gd name="T25" fmla="*/ 69 h 611"/>
                <a:gd name="T26" fmla="*/ 51 w 590"/>
                <a:gd name="T27" fmla="*/ 55 h 611"/>
                <a:gd name="T28" fmla="*/ 30 w 590"/>
                <a:gd name="T29" fmla="*/ 40 h 611"/>
                <a:gd name="T30" fmla="*/ 12 w 590"/>
                <a:gd name="T31" fmla="*/ 21 h 611"/>
                <a:gd name="T32" fmla="*/ 0 w 590"/>
                <a:gd name="T33" fmla="*/ 0 h 611"/>
                <a:gd name="T34" fmla="*/ 0 w 590"/>
                <a:gd name="T35" fmla="*/ 10 h 611"/>
                <a:gd name="T36" fmla="*/ 0 w 590"/>
                <a:gd name="T37" fmla="*/ 21 h 611"/>
                <a:gd name="T38" fmla="*/ 0 w 590"/>
                <a:gd name="T39" fmla="*/ 31 h 611"/>
                <a:gd name="T40" fmla="*/ 1 w 590"/>
                <a:gd name="T41" fmla="*/ 43 h 611"/>
                <a:gd name="T42" fmla="*/ 1 w 590"/>
                <a:gd name="T43" fmla="*/ 53 h 611"/>
                <a:gd name="T44" fmla="*/ 1 w 590"/>
                <a:gd name="T45" fmla="*/ 64 h 611"/>
                <a:gd name="T46" fmla="*/ 1 w 590"/>
                <a:gd name="T47" fmla="*/ 75 h 611"/>
                <a:gd name="T48" fmla="*/ 2 w 590"/>
                <a:gd name="T49" fmla="*/ 86 h 6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0" h="611">
                  <a:moveTo>
                    <a:pt x="9" y="515"/>
                  </a:moveTo>
                  <a:lnTo>
                    <a:pt x="78" y="549"/>
                  </a:lnTo>
                  <a:lnTo>
                    <a:pt x="151" y="573"/>
                  </a:lnTo>
                  <a:lnTo>
                    <a:pt x="220" y="594"/>
                  </a:lnTo>
                  <a:lnTo>
                    <a:pt x="286" y="611"/>
                  </a:lnTo>
                  <a:lnTo>
                    <a:pt x="345" y="611"/>
                  </a:lnTo>
                  <a:lnTo>
                    <a:pt x="404" y="611"/>
                  </a:lnTo>
                  <a:lnTo>
                    <a:pt x="459" y="597"/>
                  </a:lnTo>
                  <a:lnTo>
                    <a:pt x="510" y="584"/>
                  </a:lnTo>
                  <a:lnTo>
                    <a:pt x="590" y="559"/>
                  </a:lnTo>
                  <a:lnTo>
                    <a:pt x="590" y="524"/>
                  </a:lnTo>
                  <a:lnTo>
                    <a:pt x="531" y="476"/>
                  </a:lnTo>
                  <a:lnTo>
                    <a:pt x="432" y="411"/>
                  </a:lnTo>
                  <a:lnTo>
                    <a:pt x="306" y="331"/>
                  </a:lnTo>
                  <a:lnTo>
                    <a:pt x="179" y="238"/>
                  </a:lnTo>
                  <a:lnTo>
                    <a:pt x="69" y="12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0" y="124"/>
                  </a:lnTo>
                  <a:lnTo>
                    <a:pt x="0" y="186"/>
                  </a:lnTo>
                  <a:lnTo>
                    <a:pt x="3" y="256"/>
                  </a:lnTo>
                  <a:lnTo>
                    <a:pt x="3" y="317"/>
                  </a:lnTo>
                  <a:lnTo>
                    <a:pt x="3" y="386"/>
                  </a:lnTo>
                  <a:lnTo>
                    <a:pt x="3" y="449"/>
                  </a:lnTo>
                  <a:lnTo>
                    <a:pt x="9" y="51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1" name="Freeform 293"/>
            <p:cNvSpPr>
              <a:spLocks/>
            </p:cNvSpPr>
            <p:nvPr/>
          </p:nvSpPr>
          <p:spPr bwMode="auto">
            <a:xfrm>
              <a:off x="2314" y="1880"/>
              <a:ext cx="99" cy="102"/>
            </a:xfrm>
            <a:custGeom>
              <a:avLst/>
              <a:gdLst>
                <a:gd name="T0" fmla="*/ 2 w 590"/>
                <a:gd name="T1" fmla="*/ 86 h 611"/>
                <a:gd name="T2" fmla="*/ 13 w 590"/>
                <a:gd name="T3" fmla="*/ 92 h 611"/>
                <a:gd name="T4" fmla="*/ 25 w 590"/>
                <a:gd name="T5" fmla="*/ 96 h 611"/>
                <a:gd name="T6" fmla="*/ 37 w 590"/>
                <a:gd name="T7" fmla="*/ 99 h 611"/>
                <a:gd name="T8" fmla="*/ 48 w 590"/>
                <a:gd name="T9" fmla="*/ 102 h 611"/>
                <a:gd name="T10" fmla="*/ 58 w 590"/>
                <a:gd name="T11" fmla="*/ 102 h 611"/>
                <a:gd name="T12" fmla="*/ 68 w 590"/>
                <a:gd name="T13" fmla="*/ 102 h 611"/>
                <a:gd name="T14" fmla="*/ 77 w 590"/>
                <a:gd name="T15" fmla="*/ 100 h 611"/>
                <a:gd name="T16" fmla="*/ 86 w 590"/>
                <a:gd name="T17" fmla="*/ 97 h 611"/>
                <a:gd name="T18" fmla="*/ 99 w 590"/>
                <a:gd name="T19" fmla="*/ 93 h 611"/>
                <a:gd name="T20" fmla="*/ 99 w 590"/>
                <a:gd name="T21" fmla="*/ 87 h 611"/>
                <a:gd name="T22" fmla="*/ 89 w 590"/>
                <a:gd name="T23" fmla="*/ 79 h 611"/>
                <a:gd name="T24" fmla="*/ 72 w 590"/>
                <a:gd name="T25" fmla="*/ 69 h 611"/>
                <a:gd name="T26" fmla="*/ 51 w 590"/>
                <a:gd name="T27" fmla="*/ 55 h 611"/>
                <a:gd name="T28" fmla="*/ 30 w 590"/>
                <a:gd name="T29" fmla="*/ 40 h 611"/>
                <a:gd name="T30" fmla="*/ 12 w 590"/>
                <a:gd name="T31" fmla="*/ 21 h 611"/>
                <a:gd name="T32" fmla="*/ 0 w 590"/>
                <a:gd name="T33" fmla="*/ 0 h 611"/>
                <a:gd name="T34" fmla="*/ 0 w 590"/>
                <a:gd name="T35" fmla="*/ 10 h 611"/>
                <a:gd name="T36" fmla="*/ 0 w 590"/>
                <a:gd name="T37" fmla="*/ 21 h 611"/>
                <a:gd name="T38" fmla="*/ 0 w 590"/>
                <a:gd name="T39" fmla="*/ 31 h 611"/>
                <a:gd name="T40" fmla="*/ 1 w 590"/>
                <a:gd name="T41" fmla="*/ 43 h 611"/>
                <a:gd name="T42" fmla="*/ 1 w 590"/>
                <a:gd name="T43" fmla="*/ 53 h 611"/>
                <a:gd name="T44" fmla="*/ 1 w 590"/>
                <a:gd name="T45" fmla="*/ 64 h 611"/>
                <a:gd name="T46" fmla="*/ 1 w 590"/>
                <a:gd name="T47" fmla="*/ 75 h 611"/>
                <a:gd name="T48" fmla="*/ 2 w 590"/>
                <a:gd name="T49" fmla="*/ 86 h 6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0" h="611">
                  <a:moveTo>
                    <a:pt x="9" y="515"/>
                  </a:moveTo>
                  <a:lnTo>
                    <a:pt x="78" y="549"/>
                  </a:lnTo>
                  <a:lnTo>
                    <a:pt x="151" y="573"/>
                  </a:lnTo>
                  <a:lnTo>
                    <a:pt x="220" y="594"/>
                  </a:lnTo>
                  <a:lnTo>
                    <a:pt x="286" y="611"/>
                  </a:lnTo>
                  <a:lnTo>
                    <a:pt x="345" y="611"/>
                  </a:lnTo>
                  <a:lnTo>
                    <a:pt x="404" y="611"/>
                  </a:lnTo>
                  <a:lnTo>
                    <a:pt x="459" y="597"/>
                  </a:lnTo>
                  <a:lnTo>
                    <a:pt x="510" y="584"/>
                  </a:lnTo>
                  <a:lnTo>
                    <a:pt x="590" y="559"/>
                  </a:lnTo>
                  <a:lnTo>
                    <a:pt x="590" y="524"/>
                  </a:lnTo>
                  <a:lnTo>
                    <a:pt x="531" y="476"/>
                  </a:lnTo>
                  <a:lnTo>
                    <a:pt x="432" y="411"/>
                  </a:lnTo>
                  <a:lnTo>
                    <a:pt x="306" y="331"/>
                  </a:lnTo>
                  <a:lnTo>
                    <a:pt x="179" y="238"/>
                  </a:lnTo>
                  <a:lnTo>
                    <a:pt x="69" y="12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0" y="124"/>
                  </a:lnTo>
                  <a:lnTo>
                    <a:pt x="0" y="186"/>
                  </a:lnTo>
                  <a:lnTo>
                    <a:pt x="3" y="256"/>
                  </a:lnTo>
                  <a:lnTo>
                    <a:pt x="3" y="317"/>
                  </a:lnTo>
                  <a:lnTo>
                    <a:pt x="3" y="386"/>
                  </a:lnTo>
                  <a:lnTo>
                    <a:pt x="3" y="449"/>
                  </a:lnTo>
                  <a:lnTo>
                    <a:pt x="9" y="51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2" name="Freeform 294"/>
            <p:cNvSpPr>
              <a:spLocks/>
            </p:cNvSpPr>
            <p:nvPr/>
          </p:nvSpPr>
          <p:spPr bwMode="auto">
            <a:xfrm>
              <a:off x="2245" y="1581"/>
              <a:ext cx="214" cy="383"/>
            </a:xfrm>
            <a:custGeom>
              <a:avLst/>
              <a:gdLst>
                <a:gd name="T0" fmla="*/ 214 w 1282"/>
                <a:gd name="T1" fmla="*/ 0 h 2298"/>
                <a:gd name="T2" fmla="*/ 181 w 1282"/>
                <a:gd name="T3" fmla="*/ 28 h 2298"/>
                <a:gd name="T4" fmla="*/ 149 w 1282"/>
                <a:gd name="T5" fmla="*/ 58 h 2298"/>
                <a:gd name="T6" fmla="*/ 118 w 1282"/>
                <a:gd name="T7" fmla="*/ 88 h 2298"/>
                <a:gd name="T8" fmla="*/ 89 w 1282"/>
                <a:gd name="T9" fmla="*/ 120 h 2298"/>
                <a:gd name="T10" fmla="*/ 62 w 1282"/>
                <a:gd name="T11" fmla="*/ 153 h 2298"/>
                <a:gd name="T12" fmla="*/ 37 w 1282"/>
                <a:gd name="T13" fmla="*/ 190 h 2298"/>
                <a:gd name="T14" fmla="*/ 17 w 1282"/>
                <a:gd name="T15" fmla="*/ 230 h 2298"/>
                <a:gd name="T16" fmla="*/ 0 w 1282"/>
                <a:gd name="T17" fmla="*/ 275 h 2298"/>
                <a:gd name="T18" fmla="*/ 5 w 1282"/>
                <a:gd name="T19" fmla="*/ 309 h 2298"/>
                <a:gd name="T20" fmla="*/ 10 w 1282"/>
                <a:gd name="T21" fmla="*/ 335 h 2298"/>
                <a:gd name="T22" fmla="*/ 17 w 1282"/>
                <a:gd name="T23" fmla="*/ 354 h 2298"/>
                <a:gd name="T24" fmla="*/ 25 w 1282"/>
                <a:gd name="T25" fmla="*/ 369 h 2298"/>
                <a:gd name="T26" fmla="*/ 33 w 1282"/>
                <a:gd name="T27" fmla="*/ 377 h 2298"/>
                <a:gd name="T28" fmla="*/ 44 w 1282"/>
                <a:gd name="T29" fmla="*/ 382 h 2298"/>
                <a:gd name="T30" fmla="*/ 56 w 1282"/>
                <a:gd name="T31" fmla="*/ 383 h 2298"/>
                <a:gd name="T32" fmla="*/ 70 w 1282"/>
                <a:gd name="T33" fmla="*/ 382 h 2298"/>
                <a:gd name="T34" fmla="*/ 81 w 1282"/>
                <a:gd name="T35" fmla="*/ 331 h 2298"/>
                <a:gd name="T36" fmla="*/ 94 w 1282"/>
                <a:gd name="T37" fmla="*/ 282 h 2298"/>
                <a:gd name="T38" fmla="*/ 111 w 1282"/>
                <a:gd name="T39" fmla="*/ 234 h 2298"/>
                <a:gd name="T40" fmla="*/ 131 w 1282"/>
                <a:gd name="T41" fmla="*/ 187 h 2298"/>
                <a:gd name="T42" fmla="*/ 151 w 1282"/>
                <a:gd name="T43" fmla="*/ 139 h 2298"/>
                <a:gd name="T44" fmla="*/ 172 w 1282"/>
                <a:gd name="T45" fmla="*/ 93 h 2298"/>
                <a:gd name="T46" fmla="*/ 193 w 1282"/>
                <a:gd name="T47" fmla="*/ 46 h 2298"/>
                <a:gd name="T48" fmla="*/ 214 w 1282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82" h="2298">
                  <a:moveTo>
                    <a:pt x="1282" y="0"/>
                  </a:moveTo>
                  <a:lnTo>
                    <a:pt x="1084" y="166"/>
                  </a:lnTo>
                  <a:lnTo>
                    <a:pt x="894" y="345"/>
                  </a:lnTo>
                  <a:lnTo>
                    <a:pt x="708" y="525"/>
                  </a:lnTo>
                  <a:lnTo>
                    <a:pt x="536" y="719"/>
                  </a:lnTo>
                  <a:lnTo>
                    <a:pt x="372" y="919"/>
                  </a:lnTo>
                  <a:lnTo>
                    <a:pt x="224" y="1140"/>
                  </a:lnTo>
                  <a:lnTo>
                    <a:pt x="100" y="1382"/>
                  </a:lnTo>
                  <a:lnTo>
                    <a:pt x="0" y="1652"/>
                  </a:lnTo>
                  <a:lnTo>
                    <a:pt x="27" y="1852"/>
                  </a:lnTo>
                  <a:lnTo>
                    <a:pt x="58" y="2007"/>
                  </a:lnTo>
                  <a:lnTo>
                    <a:pt x="100" y="2125"/>
                  </a:lnTo>
                  <a:lnTo>
                    <a:pt x="148" y="2215"/>
                  </a:lnTo>
                  <a:lnTo>
                    <a:pt x="200" y="2263"/>
                  </a:lnTo>
                  <a:lnTo>
                    <a:pt x="262" y="2291"/>
                  </a:lnTo>
                  <a:lnTo>
                    <a:pt x="335" y="2298"/>
                  </a:lnTo>
                  <a:lnTo>
                    <a:pt x="418" y="2291"/>
                  </a:lnTo>
                  <a:lnTo>
                    <a:pt x="484" y="1987"/>
                  </a:lnTo>
                  <a:lnTo>
                    <a:pt x="566" y="1690"/>
                  </a:lnTo>
                  <a:lnTo>
                    <a:pt x="666" y="1403"/>
                  </a:lnTo>
                  <a:lnTo>
                    <a:pt x="784" y="1120"/>
                  </a:lnTo>
                  <a:lnTo>
                    <a:pt x="905" y="836"/>
                  </a:lnTo>
                  <a:lnTo>
                    <a:pt x="1029" y="556"/>
                  </a:lnTo>
                  <a:lnTo>
                    <a:pt x="1158" y="27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3" name="Freeform 295"/>
            <p:cNvSpPr>
              <a:spLocks/>
            </p:cNvSpPr>
            <p:nvPr/>
          </p:nvSpPr>
          <p:spPr bwMode="auto">
            <a:xfrm>
              <a:off x="2249" y="1581"/>
              <a:ext cx="210" cy="383"/>
            </a:xfrm>
            <a:custGeom>
              <a:avLst/>
              <a:gdLst>
                <a:gd name="T0" fmla="*/ 210 w 1258"/>
                <a:gd name="T1" fmla="*/ 0 h 2298"/>
                <a:gd name="T2" fmla="*/ 177 w 1258"/>
                <a:gd name="T3" fmla="*/ 28 h 2298"/>
                <a:gd name="T4" fmla="*/ 147 w 1258"/>
                <a:gd name="T5" fmla="*/ 57 h 2298"/>
                <a:gd name="T6" fmla="*/ 115 w 1258"/>
                <a:gd name="T7" fmla="*/ 86 h 2298"/>
                <a:gd name="T8" fmla="*/ 87 w 1258"/>
                <a:gd name="T9" fmla="*/ 118 h 2298"/>
                <a:gd name="T10" fmla="*/ 60 w 1258"/>
                <a:gd name="T11" fmla="*/ 152 h 2298"/>
                <a:gd name="T12" fmla="*/ 37 w 1258"/>
                <a:gd name="T13" fmla="*/ 188 h 2298"/>
                <a:gd name="T14" fmla="*/ 16 w 1258"/>
                <a:gd name="T15" fmla="*/ 228 h 2298"/>
                <a:gd name="T16" fmla="*/ 0 w 1258"/>
                <a:gd name="T17" fmla="*/ 274 h 2298"/>
                <a:gd name="T18" fmla="*/ 3 w 1258"/>
                <a:gd name="T19" fmla="*/ 307 h 2298"/>
                <a:gd name="T20" fmla="*/ 9 w 1258"/>
                <a:gd name="T21" fmla="*/ 334 h 2298"/>
                <a:gd name="T22" fmla="*/ 15 w 1258"/>
                <a:gd name="T23" fmla="*/ 354 h 2298"/>
                <a:gd name="T24" fmla="*/ 23 w 1258"/>
                <a:gd name="T25" fmla="*/ 368 h 2298"/>
                <a:gd name="T26" fmla="*/ 31 w 1258"/>
                <a:gd name="T27" fmla="*/ 377 h 2298"/>
                <a:gd name="T28" fmla="*/ 40 w 1258"/>
                <a:gd name="T29" fmla="*/ 381 h 2298"/>
                <a:gd name="T30" fmla="*/ 52 w 1258"/>
                <a:gd name="T31" fmla="*/ 383 h 2298"/>
                <a:gd name="T32" fmla="*/ 66 w 1258"/>
                <a:gd name="T33" fmla="*/ 382 h 2298"/>
                <a:gd name="T34" fmla="*/ 70 w 1258"/>
                <a:gd name="T35" fmla="*/ 332 h 2298"/>
                <a:gd name="T36" fmla="*/ 82 w 1258"/>
                <a:gd name="T37" fmla="*/ 283 h 2298"/>
                <a:gd name="T38" fmla="*/ 97 w 1258"/>
                <a:gd name="T39" fmla="*/ 235 h 2298"/>
                <a:gd name="T40" fmla="*/ 117 w 1258"/>
                <a:gd name="T41" fmla="*/ 188 h 2298"/>
                <a:gd name="T42" fmla="*/ 138 w 1258"/>
                <a:gd name="T43" fmla="*/ 141 h 2298"/>
                <a:gd name="T44" fmla="*/ 161 w 1258"/>
                <a:gd name="T45" fmla="*/ 93 h 2298"/>
                <a:gd name="T46" fmla="*/ 185 w 1258"/>
                <a:gd name="T47" fmla="*/ 46 h 2298"/>
                <a:gd name="T48" fmla="*/ 210 w 1258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58" h="2298">
                  <a:moveTo>
                    <a:pt x="1258" y="0"/>
                  </a:moveTo>
                  <a:lnTo>
                    <a:pt x="1060" y="166"/>
                  </a:lnTo>
                  <a:lnTo>
                    <a:pt x="878" y="339"/>
                  </a:lnTo>
                  <a:lnTo>
                    <a:pt x="691" y="515"/>
                  </a:lnTo>
                  <a:lnTo>
                    <a:pt x="521" y="708"/>
                  </a:lnTo>
                  <a:lnTo>
                    <a:pt x="359" y="912"/>
                  </a:lnTo>
                  <a:lnTo>
                    <a:pt x="221" y="1129"/>
                  </a:lnTo>
                  <a:lnTo>
                    <a:pt x="94" y="1368"/>
                  </a:lnTo>
                  <a:lnTo>
                    <a:pt x="0" y="1641"/>
                  </a:lnTo>
                  <a:lnTo>
                    <a:pt x="20" y="1842"/>
                  </a:lnTo>
                  <a:lnTo>
                    <a:pt x="51" y="2004"/>
                  </a:lnTo>
                  <a:lnTo>
                    <a:pt x="89" y="2122"/>
                  </a:lnTo>
                  <a:lnTo>
                    <a:pt x="135" y="2205"/>
                  </a:lnTo>
                  <a:lnTo>
                    <a:pt x="183" y="2260"/>
                  </a:lnTo>
                  <a:lnTo>
                    <a:pt x="242" y="2287"/>
                  </a:lnTo>
                  <a:lnTo>
                    <a:pt x="311" y="2298"/>
                  </a:lnTo>
                  <a:lnTo>
                    <a:pt x="394" y="2291"/>
                  </a:lnTo>
                  <a:lnTo>
                    <a:pt x="422" y="1990"/>
                  </a:lnTo>
                  <a:lnTo>
                    <a:pt x="490" y="1696"/>
                  </a:lnTo>
                  <a:lnTo>
                    <a:pt x="581" y="1410"/>
                  </a:lnTo>
                  <a:lnTo>
                    <a:pt x="702" y="1126"/>
                  </a:lnTo>
                  <a:lnTo>
                    <a:pt x="826" y="843"/>
                  </a:lnTo>
                  <a:lnTo>
                    <a:pt x="967" y="559"/>
                  </a:lnTo>
                  <a:lnTo>
                    <a:pt x="1109" y="27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4" name="Freeform 296"/>
            <p:cNvSpPr>
              <a:spLocks/>
            </p:cNvSpPr>
            <p:nvPr/>
          </p:nvSpPr>
          <p:spPr bwMode="auto">
            <a:xfrm>
              <a:off x="2254" y="1581"/>
              <a:ext cx="205" cy="383"/>
            </a:xfrm>
            <a:custGeom>
              <a:avLst/>
              <a:gdLst>
                <a:gd name="T0" fmla="*/ 205 w 1230"/>
                <a:gd name="T1" fmla="*/ 0 h 2298"/>
                <a:gd name="T2" fmla="*/ 174 w 1230"/>
                <a:gd name="T3" fmla="*/ 28 h 2298"/>
                <a:gd name="T4" fmla="*/ 143 w 1230"/>
                <a:gd name="T5" fmla="*/ 57 h 2298"/>
                <a:gd name="T6" fmla="*/ 113 w 1230"/>
                <a:gd name="T7" fmla="*/ 86 h 2298"/>
                <a:gd name="T8" fmla="*/ 85 w 1230"/>
                <a:gd name="T9" fmla="*/ 118 h 2298"/>
                <a:gd name="T10" fmla="*/ 58 w 1230"/>
                <a:gd name="T11" fmla="*/ 151 h 2298"/>
                <a:gd name="T12" fmla="*/ 36 w 1230"/>
                <a:gd name="T13" fmla="*/ 188 h 2298"/>
                <a:gd name="T14" fmla="*/ 16 w 1230"/>
                <a:gd name="T15" fmla="*/ 228 h 2298"/>
                <a:gd name="T16" fmla="*/ 0 w 1230"/>
                <a:gd name="T17" fmla="*/ 273 h 2298"/>
                <a:gd name="T18" fmla="*/ 2 w 1230"/>
                <a:gd name="T19" fmla="*/ 306 h 2298"/>
                <a:gd name="T20" fmla="*/ 6 w 1230"/>
                <a:gd name="T21" fmla="*/ 334 h 2298"/>
                <a:gd name="T22" fmla="*/ 12 w 1230"/>
                <a:gd name="T23" fmla="*/ 354 h 2298"/>
                <a:gd name="T24" fmla="*/ 19 w 1230"/>
                <a:gd name="T25" fmla="*/ 368 h 2298"/>
                <a:gd name="T26" fmla="*/ 26 w 1230"/>
                <a:gd name="T27" fmla="*/ 377 h 2298"/>
                <a:gd name="T28" fmla="*/ 36 w 1230"/>
                <a:gd name="T29" fmla="*/ 381 h 2298"/>
                <a:gd name="T30" fmla="*/ 48 w 1230"/>
                <a:gd name="T31" fmla="*/ 383 h 2298"/>
                <a:gd name="T32" fmla="*/ 61 w 1230"/>
                <a:gd name="T33" fmla="*/ 382 h 2298"/>
                <a:gd name="T34" fmla="*/ 61 w 1230"/>
                <a:gd name="T35" fmla="*/ 332 h 2298"/>
                <a:gd name="T36" fmla="*/ 70 w 1230"/>
                <a:gd name="T37" fmla="*/ 285 h 2298"/>
                <a:gd name="T38" fmla="*/ 84 w 1230"/>
                <a:gd name="T39" fmla="*/ 237 h 2298"/>
                <a:gd name="T40" fmla="*/ 103 w 1230"/>
                <a:gd name="T41" fmla="*/ 190 h 2298"/>
                <a:gd name="T42" fmla="*/ 125 w 1230"/>
                <a:gd name="T43" fmla="*/ 142 h 2298"/>
                <a:gd name="T44" fmla="*/ 151 w 1230"/>
                <a:gd name="T45" fmla="*/ 95 h 2298"/>
                <a:gd name="T46" fmla="*/ 178 w 1230"/>
                <a:gd name="T47" fmla="*/ 47 h 2298"/>
                <a:gd name="T48" fmla="*/ 205 w 1230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0" h="2298">
                  <a:moveTo>
                    <a:pt x="1230" y="0"/>
                  </a:moveTo>
                  <a:lnTo>
                    <a:pt x="1043" y="166"/>
                  </a:lnTo>
                  <a:lnTo>
                    <a:pt x="856" y="339"/>
                  </a:lnTo>
                  <a:lnTo>
                    <a:pt x="677" y="515"/>
                  </a:lnTo>
                  <a:lnTo>
                    <a:pt x="511" y="708"/>
                  </a:lnTo>
                  <a:lnTo>
                    <a:pt x="349" y="905"/>
                  </a:lnTo>
                  <a:lnTo>
                    <a:pt x="214" y="1126"/>
                  </a:lnTo>
                  <a:lnTo>
                    <a:pt x="93" y="1365"/>
                  </a:lnTo>
                  <a:lnTo>
                    <a:pt x="0" y="1635"/>
                  </a:lnTo>
                  <a:lnTo>
                    <a:pt x="14" y="1838"/>
                  </a:lnTo>
                  <a:lnTo>
                    <a:pt x="37" y="2001"/>
                  </a:lnTo>
                  <a:lnTo>
                    <a:pt x="69" y="2122"/>
                  </a:lnTo>
                  <a:lnTo>
                    <a:pt x="113" y="2205"/>
                  </a:lnTo>
                  <a:lnTo>
                    <a:pt x="158" y="2260"/>
                  </a:lnTo>
                  <a:lnTo>
                    <a:pt x="217" y="2287"/>
                  </a:lnTo>
                  <a:lnTo>
                    <a:pt x="286" y="2298"/>
                  </a:lnTo>
                  <a:lnTo>
                    <a:pt x="366" y="2291"/>
                  </a:lnTo>
                  <a:lnTo>
                    <a:pt x="366" y="1993"/>
                  </a:lnTo>
                  <a:lnTo>
                    <a:pt x="418" y="1707"/>
                  </a:lnTo>
                  <a:lnTo>
                    <a:pt x="501" y="1420"/>
                  </a:lnTo>
                  <a:lnTo>
                    <a:pt x="617" y="1137"/>
                  </a:lnTo>
                  <a:lnTo>
                    <a:pt x="752" y="853"/>
                  </a:lnTo>
                  <a:lnTo>
                    <a:pt x="905" y="570"/>
                  </a:lnTo>
                  <a:lnTo>
                    <a:pt x="1067" y="279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5" name="Freeform 297"/>
            <p:cNvSpPr>
              <a:spLocks/>
            </p:cNvSpPr>
            <p:nvPr/>
          </p:nvSpPr>
          <p:spPr bwMode="auto">
            <a:xfrm>
              <a:off x="2257" y="1581"/>
              <a:ext cx="202" cy="383"/>
            </a:xfrm>
            <a:custGeom>
              <a:avLst/>
              <a:gdLst>
                <a:gd name="T0" fmla="*/ 202 w 1210"/>
                <a:gd name="T1" fmla="*/ 0 h 2298"/>
                <a:gd name="T2" fmla="*/ 171 w 1210"/>
                <a:gd name="T3" fmla="*/ 28 h 2298"/>
                <a:gd name="T4" fmla="*/ 140 w 1210"/>
                <a:gd name="T5" fmla="*/ 56 h 2298"/>
                <a:gd name="T6" fmla="*/ 110 w 1210"/>
                <a:gd name="T7" fmla="*/ 85 h 2298"/>
                <a:gd name="T8" fmla="*/ 82 w 1210"/>
                <a:gd name="T9" fmla="*/ 117 h 2298"/>
                <a:gd name="T10" fmla="*/ 57 w 1210"/>
                <a:gd name="T11" fmla="*/ 150 h 2298"/>
                <a:gd name="T12" fmla="*/ 35 w 1210"/>
                <a:gd name="T13" fmla="*/ 187 h 2298"/>
                <a:gd name="T14" fmla="*/ 15 w 1210"/>
                <a:gd name="T15" fmla="*/ 226 h 2298"/>
                <a:gd name="T16" fmla="*/ 0 w 1210"/>
                <a:gd name="T17" fmla="*/ 270 h 2298"/>
                <a:gd name="T18" fmla="*/ 2 w 1210"/>
                <a:gd name="T19" fmla="*/ 304 h 2298"/>
                <a:gd name="T20" fmla="*/ 5 w 1210"/>
                <a:gd name="T21" fmla="*/ 332 h 2298"/>
                <a:gd name="T22" fmla="*/ 10 w 1210"/>
                <a:gd name="T23" fmla="*/ 352 h 2298"/>
                <a:gd name="T24" fmla="*/ 17 w 1210"/>
                <a:gd name="T25" fmla="*/ 367 h 2298"/>
                <a:gd name="T26" fmla="*/ 24 w 1210"/>
                <a:gd name="T27" fmla="*/ 376 h 2298"/>
                <a:gd name="T28" fmla="*/ 34 w 1210"/>
                <a:gd name="T29" fmla="*/ 381 h 2298"/>
                <a:gd name="T30" fmla="*/ 44 w 1210"/>
                <a:gd name="T31" fmla="*/ 383 h 2298"/>
                <a:gd name="T32" fmla="*/ 58 w 1210"/>
                <a:gd name="T33" fmla="*/ 382 h 2298"/>
                <a:gd name="T34" fmla="*/ 52 w 1210"/>
                <a:gd name="T35" fmla="*/ 334 h 2298"/>
                <a:gd name="T36" fmla="*/ 58 w 1210"/>
                <a:gd name="T37" fmla="*/ 285 h 2298"/>
                <a:gd name="T38" fmla="*/ 70 w 1210"/>
                <a:gd name="T39" fmla="*/ 238 h 2298"/>
                <a:gd name="T40" fmla="*/ 90 w 1210"/>
                <a:gd name="T41" fmla="*/ 191 h 2298"/>
                <a:gd name="T42" fmla="*/ 114 w 1210"/>
                <a:gd name="T43" fmla="*/ 143 h 2298"/>
                <a:gd name="T44" fmla="*/ 142 w 1210"/>
                <a:gd name="T45" fmla="*/ 96 h 2298"/>
                <a:gd name="T46" fmla="*/ 171 w 1210"/>
                <a:gd name="T47" fmla="*/ 48 h 2298"/>
                <a:gd name="T48" fmla="*/ 202 w 1210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10" h="2298">
                  <a:moveTo>
                    <a:pt x="1210" y="0"/>
                  </a:moveTo>
                  <a:lnTo>
                    <a:pt x="1023" y="166"/>
                  </a:lnTo>
                  <a:lnTo>
                    <a:pt x="836" y="335"/>
                  </a:lnTo>
                  <a:lnTo>
                    <a:pt x="660" y="512"/>
                  </a:lnTo>
                  <a:lnTo>
                    <a:pt x="494" y="702"/>
                  </a:lnTo>
                  <a:lnTo>
                    <a:pt x="339" y="898"/>
                  </a:lnTo>
                  <a:lnTo>
                    <a:pt x="208" y="1120"/>
                  </a:lnTo>
                  <a:lnTo>
                    <a:pt x="90" y="1358"/>
                  </a:lnTo>
                  <a:lnTo>
                    <a:pt x="0" y="1621"/>
                  </a:lnTo>
                  <a:lnTo>
                    <a:pt x="11" y="1825"/>
                  </a:lnTo>
                  <a:lnTo>
                    <a:pt x="32" y="1990"/>
                  </a:lnTo>
                  <a:lnTo>
                    <a:pt x="59" y="2111"/>
                  </a:lnTo>
                  <a:lnTo>
                    <a:pt x="101" y="2201"/>
                  </a:lnTo>
                  <a:lnTo>
                    <a:pt x="145" y="2257"/>
                  </a:lnTo>
                  <a:lnTo>
                    <a:pt x="204" y="2287"/>
                  </a:lnTo>
                  <a:lnTo>
                    <a:pt x="266" y="2298"/>
                  </a:lnTo>
                  <a:lnTo>
                    <a:pt x="346" y="2291"/>
                  </a:lnTo>
                  <a:lnTo>
                    <a:pt x="314" y="2001"/>
                  </a:lnTo>
                  <a:lnTo>
                    <a:pt x="346" y="1710"/>
                  </a:lnTo>
                  <a:lnTo>
                    <a:pt x="421" y="1427"/>
                  </a:lnTo>
                  <a:lnTo>
                    <a:pt x="539" y="1143"/>
                  </a:lnTo>
                  <a:lnTo>
                    <a:pt x="681" y="857"/>
                  </a:lnTo>
                  <a:lnTo>
                    <a:pt x="850" y="573"/>
                  </a:lnTo>
                  <a:lnTo>
                    <a:pt x="1026" y="287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6" name="Freeform 298"/>
            <p:cNvSpPr>
              <a:spLocks/>
            </p:cNvSpPr>
            <p:nvPr/>
          </p:nvSpPr>
          <p:spPr bwMode="auto">
            <a:xfrm>
              <a:off x="2261" y="1581"/>
              <a:ext cx="198" cy="383"/>
            </a:xfrm>
            <a:custGeom>
              <a:avLst/>
              <a:gdLst>
                <a:gd name="T0" fmla="*/ 198 w 1186"/>
                <a:gd name="T1" fmla="*/ 0 h 2298"/>
                <a:gd name="T2" fmla="*/ 167 w 1186"/>
                <a:gd name="T3" fmla="*/ 26 h 2298"/>
                <a:gd name="T4" fmla="*/ 137 w 1186"/>
                <a:gd name="T5" fmla="*/ 55 h 2298"/>
                <a:gd name="T6" fmla="*/ 108 w 1186"/>
                <a:gd name="T7" fmla="*/ 85 h 2298"/>
                <a:gd name="T8" fmla="*/ 81 w 1186"/>
                <a:gd name="T9" fmla="*/ 116 h 2298"/>
                <a:gd name="T10" fmla="*/ 56 w 1186"/>
                <a:gd name="T11" fmla="*/ 149 h 2298"/>
                <a:gd name="T12" fmla="*/ 34 w 1186"/>
                <a:gd name="T13" fmla="*/ 185 h 2298"/>
                <a:gd name="T14" fmla="*/ 14 w 1186"/>
                <a:gd name="T15" fmla="*/ 225 h 2298"/>
                <a:gd name="T16" fmla="*/ 0 w 1186"/>
                <a:gd name="T17" fmla="*/ 270 h 2298"/>
                <a:gd name="T18" fmla="*/ 1 w 1186"/>
                <a:gd name="T19" fmla="*/ 304 h 2298"/>
                <a:gd name="T20" fmla="*/ 4 w 1186"/>
                <a:gd name="T21" fmla="*/ 331 h 2298"/>
                <a:gd name="T22" fmla="*/ 8 w 1186"/>
                <a:gd name="T23" fmla="*/ 351 h 2298"/>
                <a:gd name="T24" fmla="*/ 14 w 1186"/>
                <a:gd name="T25" fmla="*/ 366 h 2298"/>
                <a:gd name="T26" fmla="*/ 21 w 1186"/>
                <a:gd name="T27" fmla="*/ 376 h 2298"/>
                <a:gd name="T28" fmla="*/ 31 w 1186"/>
                <a:gd name="T29" fmla="*/ 381 h 2298"/>
                <a:gd name="T30" fmla="*/ 41 w 1186"/>
                <a:gd name="T31" fmla="*/ 383 h 2298"/>
                <a:gd name="T32" fmla="*/ 54 w 1186"/>
                <a:gd name="T33" fmla="*/ 382 h 2298"/>
                <a:gd name="T34" fmla="*/ 43 w 1186"/>
                <a:gd name="T35" fmla="*/ 335 h 2298"/>
                <a:gd name="T36" fmla="*/ 46 w 1186"/>
                <a:gd name="T37" fmla="*/ 287 h 2298"/>
                <a:gd name="T38" fmla="*/ 57 w 1186"/>
                <a:gd name="T39" fmla="*/ 240 h 2298"/>
                <a:gd name="T40" fmla="*/ 76 w 1186"/>
                <a:gd name="T41" fmla="*/ 193 h 2298"/>
                <a:gd name="T42" fmla="*/ 101 w 1186"/>
                <a:gd name="T43" fmla="*/ 145 h 2298"/>
                <a:gd name="T44" fmla="*/ 131 w 1186"/>
                <a:gd name="T45" fmla="*/ 97 h 2298"/>
                <a:gd name="T46" fmla="*/ 164 w 1186"/>
                <a:gd name="T47" fmla="*/ 48 h 2298"/>
                <a:gd name="T48" fmla="*/ 198 w 1186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86" h="2298">
                  <a:moveTo>
                    <a:pt x="1186" y="0"/>
                  </a:moveTo>
                  <a:lnTo>
                    <a:pt x="1002" y="158"/>
                  </a:lnTo>
                  <a:lnTo>
                    <a:pt x="823" y="331"/>
                  </a:lnTo>
                  <a:lnTo>
                    <a:pt x="647" y="507"/>
                  </a:lnTo>
                  <a:lnTo>
                    <a:pt x="484" y="694"/>
                  </a:lnTo>
                  <a:lnTo>
                    <a:pt x="333" y="892"/>
                  </a:lnTo>
                  <a:lnTo>
                    <a:pt x="201" y="1112"/>
                  </a:lnTo>
                  <a:lnTo>
                    <a:pt x="83" y="1351"/>
                  </a:lnTo>
                  <a:lnTo>
                    <a:pt x="0" y="1618"/>
                  </a:lnTo>
                  <a:lnTo>
                    <a:pt x="4" y="1821"/>
                  </a:lnTo>
                  <a:lnTo>
                    <a:pt x="22" y="1987"/>
                  </a:lnTo>
                  <a:lnTo>
                    <a:pt x="45" y="2108"/>
                  </a:lnTo>
                  <a:lnTo>
                    <a:pt x="83" y="2198"/>
                  </a:lnTo>
                  <a:lnTo>
                    <a:pt x="125" y="2257"/>
                  </a:lnTo>
                  <a:lnTo>
                    <a:pt x="184" y="2287"/>
                  </a:lnTo>
                  <a:lnTo>
                    <a:pt x="246" y="2298"/>
                  </a:lnTo>
                  <a:lnTo>
                    <a:pt x="322" y="2291"/>
                  </a:lnTo>
                  <a:lnTo>
                    <a:pt x="259" y="2007"/>
                  </a:lnTo>
                  <a:lnTo>
                    <a:pt x="273" y="1724"/>
                  </a:lnTo>
                  <a:lnTo>
                    <a:pt x="342" y="1440"/>
                  </a:lnTo>
                  <a:lnTo>
                    <a:pt x="457" y="1157"/>
                  </a:lnTo>
                  <a:lnTo>
                    <a:pt x="605" y="870"/>
                  </a:lnTo>
                  <a:lnTo>
                    <a:pt x="785" y="584"/>
                  </a:lnTo>
                  <a:lnTo>
                    <a:pt x="985" y="290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7" name="Freeform 299"/>
            <p:cNvSpPr>
              <a:spLocks/>
            </p:cNvSpPr>
            <p:nvPr/>
          </p:nvSpPr>
          <p:spPr bwMode="auto">
            <a:xfrm>
              <a:off x="2555" y="1018"/>
              <a:ext cx="135" cy="92"/>
            </a:xfrm>
            <a:custGeom>
              <a:avLst/>
              <a:gdLst>
                <a:gd name="T0" fmla="*/ 45 w 812"/>
                <a:gd name="T1" fmla="*/ 7 h 548"/>
                <a:gd name="T2" fmla="*/ 59 w 812"/>
                <a:gd name="T3" fmla="*/ 3 h 548"/>
                <a:gd name="T4" fmla="*/ 72 w 812"/>
                <a:gd name="T5" fmla="*/ 1 h 548"/>
                <a:gd name="T6" fmla="*/ 83 w 812"/>
                <a:gd name="T7" fmla="*/ 0 h 548"/>
                <a:gd name="T8" fmla="*/ 95 w 812"/>
                <a:gd name="T9" fmla="*/ 1 h 548"/>
                <a:gd name="T10" fmla="*/ 104 w 812"/>
                <a:gd name="T11" fmla="*/ 2 h 548"/>
                <a:gd name="T12" fmla="*/ 112 w 812"/>
                <a:gd name="T13" fmla="*/ 5 h 548"/>
                <a:gd name="T14" fmla="*/ 119 w 812"/>
                <a:gd name="T15" fmla="*/ 9 h 548"/>
                <a:gd name="T16" fmla="*/ 125 w 812"/>
                <a:gd name="T17" fmla="*/ 14 h 548"/>
                <a:gd name="T18" fmla="*/ 135 w 812"/>
                <a:gd name="T19" fmla="*/ 19 h 548"/>
                <a:gd name="T20" fmla="*/ 132 w 812"/>
                <a:gd name="T21" fmla="*/ 25 h 548"/>
                <a:gd name="T22" fmla="*/ 119 w 812"/>
                <a:gd name="T23" fmla="*/ 31 h 548"/>
                <a:gd name="T24" fmla="*/ 99 w 812"/>
                <a:gd name="T25" fmla="*/ 39 h 548"/>
                <a:gd name="T26" fmla="*/ 73 w 812"/>
                <a:gd name="T27" fmla="*/ 47 h 548"/>
                <a:gd name="T28" fmla="*/ 47 w 812"/>
                <a:gd name="T29" fmla="*/ 58 h 548"/>
                <a:gd name="T30" fmla="*/ 21 w 812"/>
                <a:gd name="T31" fmla="*/ 73 h 548"/>
                <a:gd name="T32" fmla="*/ 0 w 812"/>
                <a:gd name="T33" fmla="*/ 92 h 548"/>
                <a:gd name="T34" fmla="*/ 5 w 812"/>
                <a:gd name="T35" fmla="*/ 81 h 548"/>
                <a:gd name="T36" fmla="*/ 11 w 812"/>
                <a:gd name="T37" fmla="*/ 70 h 548"/>
                <a:gd name="T38" fmla="*/ 16 w 812"/>
                <a:gd name="T39" fmla="*/ 60 h 548"/>
                <a:gd name="T40" fmla="*/ 22 w 812"/>
                <a:gd name="T41" fmla="*/ 49 h 548"/>
                <a:gd name="T42" fmla="*/ 28 w 812"/>
                <a:gd name="T43" fmla="*/ 38 h 548"/>
                <a:gd name="T44" fmla="*/ 33 w 812"/>
                <a:gd name="T45" fmla="*/ 28 h 548"/>
                <a:gd name="T46" fmla="*/ 40 w 812"/>
                <a:gd name="T47" fmla="*/ 17 h 548"/>
                <a:gd name="T48" fmla="*/ 45 w 812"/>
                <a:gd name="T49" fmla="*/ 7 h 5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12" h="548">
                  <a:moveTo>
                    <a:pt x="273" y="44"/>
                  </a:moveTo>
                  <a:lnTo>
                    <a:pt x="356" y="20"/>
                  </a:lnTo>
                  <a:lnTo>
                    <a:pt x="435" y="6"/>
                  </a:lnTo>
                  <a:lnTo>
                    <a:pt x="501" y="0"/>
                  </a:lnTo>
                  <a:lnTo>
                    <a:pt x="570" y="6"/>
                  </a:lnTo>
                  <a:lnTo>
                    <a:pt x="625" y="9"/>
                  </a:lnTo>
                  <a:lnTo>
                    <a:pt x="673" y="27"/>
                  </a:lnTo>
                  <a:lnTo>
                    <a:pt x="716" y="51"/>
                  </a:lnTo>
                  <a:lnTo>
                    <a:pt x="753" y="82"/>
                  </a:lnTo>
                  <a:lnTo>
                    <a:pt x="812" y="113"/>
                  </a:lnTo>
                  <a:lnTo>
                    <a:pt x="794" y="148"/>
                  </a:lnTo>
                  <a:lnTo>
                    <a:pt x="716" y="185"/>
                  </a:lnTo>
                  <a:lnTo>
                    <a:pt x="595" y="231"/>
                  </a:lnTo>
                  <a:lnTo>
                    <a:pt x="439" y="279"/>
                  </a:lnTo>
                  <a:lnTo>
                    <a:pt x="284" y="348"/>
                  </a:lnTo>
                  <a:lnTo>
                    <a:pt x="124" y="432"/>
                  </a:lnTo>
                  <a:lnTo>
                    <a:pt x="0" y="548"/>
                  </a:lnTo>
                  <a:lnTo>
                    <a:pt x="31" y="483"/>
                  </a:lnTo>
                  <a:lnTo>
                    <a:pt x="65" y="418"/>
                  </a:lnTo>
                  <a:lnTo>
                    <a:pt x="97" y="355"/>
                  </a:lnTo>
                  <a:lnTo>
                    <a:pt x="135" y="293"/>
                  </a:lnTo>
                  <a:lnTo>
                    <a:pt x="166" y="228"/>
                  </a:lnTo>
                  <a:lnTo>
                    <a:pt x="200" y="168"/>
                  </a:lnTo>
                  <a:lnTo>
                    <a:pt x="238" y="103"/>
                  </a:lnTo>
                  <a:lnTo>
                    <a:pt x="273" y="4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8" name="Freeform 300"/>
            <p:cNvSpPr>
              <a:spLocks/>
            </p:cNvSpPr>
            <p:nvPr/>
          </p:nvSpPr>
          <p:spPr bwMode="auto">
            <a:xfrm>
              <a:off x="2555" y="1018"/>
              <a:ext cx="135" cy="92"/>
            </a:xfrm>
            <a:custGeom>
              <a:avLst/>
              <a:gdLst>
                <a:gd name="T0" fmla="*/ 45 w 812"/>
                <a:gd name="T1" fmla="*/ 7 h 548"/>
                <a:gd name="T2" fmla="*/ 59 w 812"/>
                <a:gd name="T3" fmla="*/ 3 h 548"/>
                <a:gd name="T4" fmla="*/ 72 w 812"/>
                <a:gd name="T5" fmla="*/ 1 h 548"/>
                <a:gd name="T6" fmla="*/ 83 w 812"/>
                <a:gd name="T7" fmla="*/ 0 h 548"/>
                <a:gd name="T8" fmla="*/ 95 w 812"/>
                <a:gd name="T9" fmla="*/ 1 h 548"/>
                <a:gd name="T10" fmla="*/ 104 w 812"/>
                <a:gd name="T11" fmla="*/ 2 h 548"/>
                <a:gd name="T12" fmla="*/ 112 w 812"/>
                <a:gd name="T13" fmla="*/ 5 h 548"/>
                <a:gd name="T14" fmla="*/ 119 w 812"/>
                <a:gd name="T15" fmla="*/ 9 h 548"/>
                <a:gd name="T16" fmla="*/ 125 w 812"/>
                <a:gd name="T17" fmla="*/ 14 h 548"/>
                <a:gd name="T18" fmla="*/ 135 w 812"/>
                <a:gd name="T19" fmla="*/ 19 h 548"/>
                <a:gd name="T20" fmla="*/ 132 w 812"/>
                <a:gd name="T21" fmla="*/ 25 h 548"/>
                <a:gd name="T22" fmla="*/ 119 w 812"/>
                <a:gd name="T23" fmla="*/ 31 h 548"/>
                <a:gd name="T24" fmla="*/ 99 w 812"/>
                <a:gd name="T25" fmla="*/ 39 h 548"/>
                <a:gd name="T26" fmla="*/ 73 w 812"/>
                <a:gd name="T27" fmla="*/ 47 h 548"/>
                <a:gd name="T28" fmla="*/ 47 w 812"/>
                <a:gd name="T29" fmla="*/ 58 h 548"/>
                <a:gd name="T30" fmla="*/ 21 w 812"/>
                <a:gd name="T31" fmla="*/ 73 h 548"/>
                <a:gd name="T32" fmla="*/ 0 w 812"/>
                <a:gd name="T33" fmla="*/ 92 h 548"/>
                <a:gd name="T34" fmla="*/ 5 w 812"/>
                <a:gd name="T35" fmla="*/ 81 h 548"/>
                <a:gd name="T36" fmla="*/ 11 w 812"/>
                <a:gd name="T37" fmla="*/ 70 h 548"/>
                <a:gd name="T38" fmla="*/ 16 w 812"/>
                <a:gd name="T39" fmla="*/ 60 h 548"/>
                <a:gd name="T40" fmla="*/ 22 w 812"/>
                <a:gd name="T41" fmla="*/ 49 h 548"/>
                <a:gd name="T42" fmla="*/ 28 w 812"/>
                <a:gd name="T43" fmla="*/ 38 h 548"/>
                <a:gd name="T44" fmla="*/ 33 w 812"/>
                <a:gd name="T45" fmla="*/ 28 h 548"/>
                <a:gd name="T46" fmla="*/ 40 w 812"/>
                <a:gd name="T47" fmla="*/ 17 h 548"/>
                <a:gd name="T48" fmla="*/ 45 w 812"/>
                <a:gd name="T49" fmla="*/ 7 h 5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12" h="548">
                  <a:moveTo>
                    <a:pt x="273" y="44"/>
                  </a:moveTo>
                  <a:lnTo>
                    <a:pt x="356" y="20"/>
                  </a:lnTo>
                  <a:lnTo>
                    <a:pt x="435" y="6"/>
                  </a:lnTo>
                  <a:lnTo>
                    <a:pt x="501" y="0"/>
                  </a:lnTo>
                  <a:lnTo>
                    <a:pt x="570" y="6"/>
                  </a:lnTo>
                  <a:lnTo>
                    <a:pt x="625" y="9"/>
                  </a:lnTo>
                  <a:lnTo>
                    <a:pt x="673" y="27"/>
                  </a:lnTo>
                  <a:lnTo>
                    <a:pt x="716" y="51"/>
                  </a:lnTo>
                  <a:lnTo>
                    <a:pt x="753" y="82"/>
                  </a:lnTo>
                  <a:lnTo>
                    <a:pt x="812" y="113"/>
                  </a:lnTo>
                  <a:lnTo>
                    <a:pt x="794" y="148"/>
                  </a:lnTo>
                  <a:lnTo>
                    <a:pt x="716" y="185"/>
                  </a:lnTo>
                  <a:lnTo>
                    <a:pt x="595" y="231"/>
                  </a:lnTo>
                  <a:lnTo>
                    <a:pt x="439" y="279"/>
                  </a:lnTo>
                  <a:lnTo>
                    <a:pt x="284" y="348"/>
                  </a:lnTo>
                  <a:lnTo>
                    <a:pt x="124" y="432"/>
                  </a:lnTo>
                  <a:lnTo>
                    <a:pt x="0" y="548"/>
                  </a:lnTo>
                  <a:lnTo>
                    <a:pt x="31" y="483"/>
                  </a:lnTo>
                  <a:lnTo>
                    <a:pt x="65" y="418"/>
                  </a:lnTo>
                  <a:lnTo>
                    <a:pt x="97" y="355"/>
                  </a:lnTo>
                  <a:lnTo>
                    <a:pt x="135" y="293"/>
                  </a:lnTo>
                  <a:lnTo>
                    <a:pt x="166" y="228"/>
                  </a:lnTo>
                  <a:lnTo>
                    <a:pt x="200" y="168"/>
                  </a:lnTo>
                  <a:lnTo>
                    <a:pt x="238" y="103"/>
                  </a:lnTo>
                  <a:lnTo>
                    <a:pt x="273" y="4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39" name="Freeform 301"/>
            <p:cNvSpPr>
              <a:spLocks/>
            </p:cNvSpPr>
            <p:nvPr/>
          </p:nvSpPr>
          <p:spPr bwMode="auto">
            <a:xfrm>
              <a:off x="2471" y="1021"/>
              <a:ext cx="127" cy="420"/>
            </a:xfrm>
            <a:custGeom>
              <a:avLst/>
              <a:gdLst>
                <a:gd name="T0" fmla="*/ 58 w 764"/>
                <a:gd name="T1" fmla="*/ 420 h 2519"/>
                <a:gd name="T2" fmla="*/ 43 w 764"/>
                <a:gd name="T3" fmla="*/ 383 h 2519"/>
                <a:gd name="T4" fmla="*/ 30 w 764"/>
                <a:gd name="T5" fmla="*/ 347 h 2519"/>
                <a:gd name="T6" fmla="*/ 18 w 764"/>
                <a:gd name="T7" fmla="*/ 311 h 2519"/>
                <a:gd name="T8" fmla="*/ 9 w 764"/>
                <a:gd name="T9" fmla="*/ 273 h 2519"/>
                <a:gd name="T10" fmla="*/ 2 w 764"/>
                <a:gd name="T11" fmla="*/ 233 h 2519"/>
                <a:gd name="T12" fmla="*/ 0 w 764"/>
                <a:gd name="T13" fmla="*/ 191 h 2519"/>
                <a:gd name="T14" fmla="*/ 2 w 764"/>
                <a:gd name="T15" fmla="*/ 145 h 2519"/>
                <a:gd name="T16" fmla="*/ 10 w 764"/>
                <a:gd name="T17" fmla="*/ 98 h 2519"/>
                <a:gd name="T18" fmla="*/ 32 w 764"/>
                <a:gd name="T19" fmla="*/ 65 h 2519"/>
                <a:gd name="T20" fmla="*/ 50 w 764"/>
                <a:gd name="T21" fmla="*/ 40 h 2519"/>
                <a:gd name="T22" fmla="*/ 66 w 764"/>
                <a:gd name="T23" fmla="*/ 21 h 2519"/>
                <a:gd name="T24" fmla="*/ 81 w 764"/>
                <a:gd name="T25" fmla="*/ 10 h 2519"/>
                <a:gd name="T26" fmla="*/ 92 w 764"/>
                <a:gd name="T27" fmla="*/ 2 h 2519"/>
                <a:gd name="T28" fmla="*/ 105 w 764"/>
                <a:gd name="T29" fmla="*/ 0 h 2519"/>
                <a:gd name="T30" fmla="*/ 116 w 764"/>
                <a:gd name="T31" fmla="*/ 2 h 2519"/>
                <a:gd name="T32" fmla="*/ 127 w 764"/>
                <a:gd name="T33" fmla="*/ 8 h 2519"/>
                <a:gd name="T34" fmla="*/ 110 w 764"/>
                <a:gd name="T35" fmla="*/ 59 h 2519"/>
                <a:gd name="T36" fmla="*/ 97 w 764"/>
                <a:gd name="T37" fmla="*/ 112 h 2519"/>
                <a:gd name="T38" fmla="*/ 87 w 764"/>
                <a:gd name="T39" fmla="*/ 164 h 2519"/>
                <a:gd name="T40" fmla="*/ 80 w 764"/>
                <a:gd name="T41" fmla="*/ 215 h 2519"/>
                <a:gd name="T42" fmla="*/ 74 w 764"/>
                <a:gd name="T43" fmla="*/ 266 h 2519"/>
                <a:gd name="T44" fmla="*/ 69 w 764"/>
                <a:gd name="T45" fmla="*/ 318 h 2519"/>
                <a:gd name="T46" fmla="*/ 63 w 764"/>
                <a:gd name="T47" fmla="*/ 368 h 2519"/>
                <a:gd name="T48" fmla="*/ 58 w 764"/>
                <a:gd name="T49" fmla="*/ 420 h 25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64" h="2519">
                  <a:moveTo>
                    <a:pt x="346" y="2519"/>
                  </a:moveTo>
                  <a:lnTo>
                    <a:pt x="259" y="2298"/>
                  </a:lnTo>
                  <a:lnTo>
                    <a:pt x="179" y="2084"/>
                  </a:lnTo>
                  <a:lnTo>
                    <a:pt x="107" y="1863"/>
                  </a:lnTo>
                  <a:lnTo>
                    <a:pt x="55" y="1638"/>
                  </a:lnTo>
                  <a:lnTo>
                    <a:pt x="14" y="1396"/>
                  </a:lnTo>
                  <a:lnTo>
                    <a:pt x="0" y="1144"/>
                  </a:lnTo>
                  <a:lnTo>
                    <a:pt x="14" y="871"/>
                  </a:lnTo>
                  <a:lnTo>
                    <a:pt x="63" y="587"/>
                  </a:lnTo>
                  <a:lnTo>
                    <a:pt x="190" y="387"/>
                  </a:lnTo>
                  <a:lnTo>
                    <a:pt x="300" y="238"/>
                  </a:lnTo>
                  <a:lnTo>
                    <a:pt x="398" y="128"/>
                  </a:lnTo>
                  <a:lnTo>
                    <a:pt x="487" y="59"/>
                  </a:lnTo>
                  <a:lnTo>
                    <a:pt x="556" y="14"/>
                  </a:lnTo>
                  <a:lnTo>
                    <a:pt x="629" y="0"/>
                  </a:lnTo>
                  <a:lnTo>
                    <a:pt x="698" y="10"/>
                  </a:lnTo>
                  <a:lnTo>
                    <a:pt x="764" y="45"/>
                  </a:lnTo>
                  <a:lnTo>
                    <a:pt x="660" y="356"/>
                  </a:lnTo>
                  <a:lnTo>
                    <a:pt x="584" y="670"/>
                  </a:lnTo>
                  <a:lnTo>
                    <a:pt x="525" y="981"/>
                  </a:lnTo>
                  <a:lnTo>
                    <a:pt x="481" y="1292"/>
                  </a:lnTo>
                  <a:lnTo>
                    <a:pt x="443" y="1594"/>
                  </a:lnTo>
                  <a:lnTo>
                    <a:pt x="415" y="1905"/>
                  </a:lnTo>
                  <a:lnTo>
                    <a:pt x="377" y="2208"/>
                  </a:lnTo>
                  <a:lnTo>
                    <a:pt x="346" y="251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0" name="Freeform 302"/>
            <p:cNvSpPr>
              <a:spLocks/>
            </p:cNvSpPr>
            <p:nvPr/>
          </p:nvSpPr>
          <p:spPr bwMode="auto">
            <a:xfrm>
              <a:off x="2473" y="1022"/>
              <a:ext cx="125" cy="419"/>
            </a:xfrm>
            <a:custGeom>
              <a:avLst/>
              <a:gdLst>
                <a:gd name="T0" fmla="*/ 55 w 750"/>
                <a:gd name="T1" fmla="*/ 419 h 2512"/>
                <a:gd name="T2" fmla="*/ 41 w 750"/>
                <a:gd name="T3" fmla="*/ 383 h 2512"/>
                <a:gd name="T4" fmla="*/ 28 w 750"/>
                <a:gd name="T5" fmla="*/ 347 h 2512"/>
                <a:gd name="T6" fmla="*/ 17 w 750"/>
                <a:gd name="T7" fmla="*/ 310 h 2512"/>
                <a:gd name="T8" fmla="*/ 8 w 750"/>
                <a:gd name="T9" fmla="*/ 273 h 2512"/>
                <a:gd name="T10" fmla="*/ 2 w 750"/>
                <a:gd name="T11" fmla="*/ 232 h 2512"/>
                <a:gd name="T12" fmla="*/ 0 w 750"/>
                <a:gd name="T13" fmla="*/ 191 h 2512"/>
                <a:gd name="T14" fmla="*/ 2 w 750"/>
                <a:gd name="T15" fmla="*/ 146 h 2512"/>
                <a:gd name="T16" fmla="*/ 11 w 750"/>
                <a:gd name="T17" fmla="*/ 99 h 2512"/>
                <a:gd name="T18" fmla="*/ 32 w 750"/>
                <a:gd name="T19" fmla="*/ 65 h 2512"/>
                <a:gd name="T20" fmla="*/ 50 w 750"/>
                <a:gd name="T21" fmla="*/ 40 h 2512"/>
                <a:gd name="T22" fmla="*/ 65 w 750"/>
                <a:gd name="T23" fmla="*/ 21 h 2512"/>
                <a:gd name="T24" fmla="*/ 80 w 750"/>
                <a:gd name="T25" fmla="*/ 9 h 2512"/>
                <a:gd name="T26" fmla="*/ 90 w 750"/>
                <a:gd name="T27" fmla="*/ 1 h 2512"/>
                <a:gd name="T28" fmla="*/ 103 w 750"/>
                <a:gd name="T29" fmla="*/ 0 h 2512"/>
                <a:gd name="T30" fmla="*/ 114 w 750"/>
                <a:gd name="T31" fmla="*/ 1 h 2512"/>
                <a:gd name="T32" fmla="*/ 125 w 750"/>
                <a:gd name="T33" fmla="*/ 6 h 2512"/>
                <a:gd name="T34" fmla="*/ 104 w 750"/>
                <a:gd name="T35" fmla="*/ 57 h 2512"/>
                <a:gd name="T36" fmla="*/ 89 w 750"/>
                <a:gd name="T37" fmla="*/ 108 h 2512"/>
                <a:gd name="T38" fmla="*/ 78 w 750"/>
                <a:gd name="T39" fmla="*/ 159 h 2512"/>
                <a:gd name="T40" fmla="*/ 72 w 750"/>
                <a:gd name="T41" fmla="*/ 211 h 2512"/>
                <a:gd name="T42" fmla="*/ 65 w 750"/>
                <a:gd name="T43" fmla="*/ 262 h 2512"/>
                <a:gd name="T44" fmla="*/ 62 w 750"/>
                <a:gd name="T45" fmla="*/ 314 h 2512"/>
                <a:gd name="T46" fmla="*/ 58 w 750"/>
                <a:gd name="T47" fmla="*/ 366 h 2512"/>
                <a:gd name="T48" fmla="*/ 55 w 750"/>
                <a:gd name="T49" fmla="*/ 419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50" h="2512">
                  <a:moveTo>
                    <a:pt x="332" y="2512"/>
                  </a:moveTo>
                  <a:lnTo>
                    <a:pt x="245" y="2298"/>
                  </a:lnTo>
                  <a:lnTo>
                    <a:pt x="170" y="2080"/>
                  </a:lnTo>
                  <a:lnTo>
                    <a:pt x="104" y="1859"/>
                  </a:lnTo>
                  <a:lnTo>
                    <a:pt x="49" y="1634"/>
                  </a:lnTo>
                  <a:lnTo>
                    <a:pt x="10" y="1392"/>
                  </a:lnTo>
                  <a:lnTo>
                    <a:pt x="0" y="1147"/>
                  </a:lnTo>
                  <a:lnTo>
                    <a:pt x="14" y="874"/>
                  </a:lnTo>
                  <a:lnTo>
                    <a:pt x="66" y="591"/>
                  </a:lnTo>
                  <a:lnTo>
                    <a:pt x="190" y="390"/>
                  </a:lnTo>
                  <a:lnTo>
                    <a:pt x="297" y="239"/>
                  </a:lnTo>
                  <a:lnTo>
                    <a:pt x="390" y="124"/>
                  </a:lnTo>
                  <a:lnTo>
                    <a:pt x="477" y="52"/>
                  </a:lnTo>
                  <a:lnTo>
                    <a:pt x="542" y="7"/>
                  </a:lnTo>
                  <a:lnTo>
                    <a:pt x="615" y="0"/>
                  </a:lnTo>
                  <a:lnTo>
                    <a:pt x="684" y="7"/>
                  </a:lnTo>
                  <a:lnTo>
                    <a:pt x="750" y="38"/>
                  </a:lnTo>
                  <a:lnTo>
                    <a:pt x="626" y="343"/>
                  </a:lnTo>
                  <a:lnTo>
                    <a:pt x="536" y="646"/>
                  </a:lnTo>
                  <a:lnTo>
                    <a:pt x="467" y="954"/>
                  </a:lnTo>
                  <a:lnTo>
                    <a:pt x="429" y="1262"/>
                  </a:lnTo>
                  <a:lnTo>
                    <a:pt x="390" y="1573"/>
                  </a:lnTo>
                  <a:lnTo>
                    <a:pt x="373" y="1884"/>
                  </a:lnTo>
                  <a:lnTo>
                    <a:pt x="349" y="2195"/>
                  </a:lnTo>
                  <a:lnTo>
                    <a:pt x="332" y="251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1" name="Freeform 303"/>
            <p:cNvSpPr>
              <a:spLocks/>
            </p:cNvSpPr>
            <p:nvPr/>
          </p:nvSpPr>
          <p:spPr bwMode="auto">
            <a:xfrm>
              <a:off x="2475" y="1022"/>
              <a:ext cx="123" cy="419"/>
            </a:xfrm>
            <a:custGeom>
              <a:avLst/>
              <a:gdLst>
                <a:gd name="T0" fmla="*/ 54 w 740"/>
                <a:gd name="T1" fmla="*/ 419 h 2512"/>
                <a:gd name="T2" fmla="*/ 40 w 740"/>
                <a:gd name="T3" fmla="*/ 383 h 2512"/>
                <a:gd name="T4" fmla="*/ 28 w 740"/>
                <a:gd name="T5" fmla="*/ 348 h 2512"/>
                <a:gd name="T6" fmla="*/ 16 w 740"/>
                <a:gd name="T7" fmla="*/ 311 h 2512"/>
                <a:gd name="T8" fmla="*/ 8 w 740"/>
                <a:gd name="T9" fmla="*/ 274 h 2512"/>
                <a:gd name="T10" fmla="*/ 1 w 740"/>
                <a:gd name="T11" fmla="*/ 235 h 2512"/>
                <a:gd name="T12" fmla="*/ 0 w 740"/>
                <a:gd name="T13" fmla="*/ 193 h 2512"/>
                <a:gd name="T14" fmla="*/ 2 w 740"/>
                <a:gd name="T15" fmla="*/ 148 h 2512"/>
                <a:gd name="T16" fmla="*/ 11 w 740"/>
                <a:gd name="T17" fmla="*/ 102 h 2512"/>
                <a:gd name="T18" fmla="*/ 31 w 740"/>
                <a:gd name="T19" fmla="*/ 67 h 2512"/>
                <a:gd name="T20" fmla="*/ 49 w 740"/>
                <a:gd name="T21" fmla="*/ 42 h 2512"/>
                <a:gd name="T22" fmla="*/ 64 w 740"/>
                <a:gd name="T23" fmla="*/ 23 h 2512"/>
                <a:gd name="T24" fmla="*/ 78 w 740"/>
                <a:gd name="T25" fmla="*/ 10 h 2512"/>
                <a:gd name="T26" fmla="*/ 90 w 740"/>
                <a:gd name="T27" fmla="*/ 3 h 2512"/>
                <a:gd name="T28" fmla="*/ 101 w 740"/>
                <a:gd name="T29" fmla="*/ 0 h 2512"/>
                <a:gd name="T30" fmla="*/ 112 w 740"/>
                <a:gd name="T31" fmla="*/ 1 h 2512"/>
                <a:gd name="T32" fmla="*/ 123 w 740"/>
                <a:gd name="T33" fmla="*/ 6 h 2512"/>
                <a:gd name="T34" fmla="*/ 98 w 740"/>
                <a:gd name="T35" fmla="*/ 55 h 2512"/>
                <a:gd name="T36" fmla="*/ 80 w 740"/>
                <a:gd name="T37" fmla="*/ 104 h 2512"/>
                <a:gd name="T38" fmla="*/ 68 w 740"/>
                <a:gd name="T39" fmla="*/ 155 h 2512"/>
                <a:gd name="T40" fmla="*/ 61 w 740"/>
                <a:gd name="T41" fmla="*/ 207 h 2512"/>
                <a:gd name="T42" fmla="*/ 56 w 740"/>
                <a:gd name="T43" fmla="*/ 259 h 2512"/>
                <a:gd name="T44" fmla="*/ 55 w 740"/>
                <a:gd name="T45" fmla="*/ 312 h 2512"/>
                <a:gd name="T46" fmla="*/ 55 w 740"/>
                <a:gd name="T47" fmla="*/ 365 h 2512"/>
                <a:gd name="T48" fmla="*/ 54 w 740"/>
                <a:gd name="T49" fmla="*/ 419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40" h="2512">
                  <a:moveTo>
                    <a:pt x="322" y="2512"/>
                  </a:moveTo>
                  <a:lnTo>
                    <a:pt x="242" y="2298"/>
                  </a:lnTo>
                  <a:lnTo>
                    <a:pt x="166" y="2088"/>
                  </a:lnTo>
                  <a:lnTo>
                    <a:pt x="97" y="1866"/>
                  </a:lnTo>
                  <a:lnTo>
                    <a:pt x="49" y="1645"/>
                  </a:lnTo>
                  <a:lnTo>
                    <a:pt x="8" y="1406"/>
                  </a:lnTo>
                  <a:lnTo>
                    <a:pt x="0" y="1158"/>
                  </a:lnTo>
                  <a:lnTo>
                    <a:pt x="11" y="888"/>
                  </a:lnTo>
                  <a:lnTo>
                    <a:pt x="66" y="611"/>
                  </a:lnTo>
                  <a:lnTo>
                    <a:pt x="187" y="404"/>
                  </a:lnTo>
                  <a:lnTo>
                    <a:pt x="294" y="252"/>
                  </a:lnTo>
                  <a:lnTo>
                    <a:pt x="384" y="135"/>
                  </a:lnTo>
                  <a:lnTo>
                    <a:pt x="471" y="62"/>
                  </a:lnTo>
                  <a:lnTo>
                    <a:pt x="540" y="17"/>
                  </a:lnTo>
                  <a:lnTo>
                    <a:pt x="609" y="0"/>
                  </a:lnTo>
                  <a:lnTo>
                    <a:pt x="674" y="7"/>
                  </a:lnTo>
                  <a:lnTo>
                    <a:pt x="740" y="38"/>
                  </a:lnTo>
                  <a:lnTo>
                    <a:pt x="587" y="328"/>
                  </a:lnTo>
                  <a:lnTo>
                    <a:pt x="484" y="625"/>
                  </a:lnTo>
                  <a:lnTo>
                    <a:pt x="411" y="930"/>
                  </a:lnTo>
                  <a:lnTo>
                    <a:pt x="367" y="1241"/>
                  </a:lnTo>
                  <a:lnTo>
                    <a:pt x="339" y="1552"/>
                  </a:lnTo>
                  <a:lnTo>
                    <a:pt x="333" y="1870"/>
                  </a:lnTo>
                  <a:lnTo>
                    <a:pt x="328" y="2187"/>
                  </a:lnTo>
                  <a:lnTo>
                    <a:pt x="322" y="251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2" name="Freeform 304"/>
            <p:cNvSpPr>
              <a:spLocks/>
            </p:cNvSpPr>
            <p:nvPr/>
          </p:nvSpPr>
          <p:spPr bwMode="auto">
            <a:xfrm>
              <a:off x="2477" y="1022"/>
              <a:ext cx="121" cy="419"/>
            </a:xfrm>
            <a:custGeom>
              <a:avLst/>
              <a:gdLst>
                <a:gd name="T0" fmla="*/ 52 w 729"/>
                <a:gd name="T1" fmla="*/ 419 h 2509"/>
                <a:gd name="T2" fmla="*/ 38 w 729"/>
                <a:gd name="T3" fmla="*/ 384 h 2509"/>
                <a:gd name="T4" fmla="*/ 26 w 729"/>
                <a:gd name="T5" fmla="*/ 349 h 2509"/>
                <a:gd name="T6" fmla="*/ 15 w 729"/>
                <a:gd name="T7" fmla="*/ 312 h 2509"/>
                <a:gd name="T8" fmla="*/ 7 w 729"/>
                <a:gd name="T9" fmla="*/ 276 h 2509"/>
                <a:gd name="T10" fmla="*/ 1 w 729"/>
                <a:gd name="T11" fmla="*/ 236 h 2509"/>
                <a:gd name="T12" fmla="*/ 0 w 729"/>
                <a:gd name="T13" fmla="*/ 195 h 2509"/>
                <a:gd name="T14" fmla="*/ 2 w 729"/>
                <a:gd name="T15" fmla="*/ 150 h 2509"/>
                <a:gd name="T16" fmla="*/ 12 w 729"/>
                <a:gd name="T17" fmla="*/ 103 h 2509"/>
                <a:gd name="T18" fmla="*/ 32 w 729"/>
                <a:gd name="T19" fmla="*/ 68 h 2509"/>
                <a:gd name="T20" fmla="*/ 49 w 729"/>
                <a:gd name="T21" fmla="*/ 42 h 2509"/>
                <a:gd name="T22" fmla="*/ 64 w 729"/>
                <a:gd name="T23" fmla="*/ 23 h 2509"/>
                <a:gd name="T24" fmla="*/ 77 w 729"/>
                <a:gd name="T25" fmla="*/ 11 h 2509"/>
                <a:gd name="T26" fmla="*/ 88 w 729"/>
                <a:gd name="T27" fmla="*/ 2 h 2509"/>
                <a:gd name="T28" fmla="*/ 100 w 729"/>
                <a:gd name="T29" fmla="*/ 0 h 2509"/>
                <a:gd name="T30" fmla="*/ 110 w 729"/>
                <a:gd name="T31" fmla="*/ 1 h 2509"/>
                <a:gd name="T32" fmla="*/ 121 w 729"/>
                <a:gd name="T33" fmla="*/ 6 h 2509"/>
                <a:gd name="T34" fmla="*/ 92 w 729"/>
                <a:gd name="T35" fmla="*/ 52 h 2509"/>
                <a:gd name="T36" fmla="*/ 72 w 729"/>
                <a:gd name="T37" fmla="*/ 101 h 2509"/>
                <a:gd name="T38" fmla="*/ 58 w 729"/>
                <a:gd name="T39" fmla="*/ 151 h 2509"/>
                <a:gd name="T40" fmla="*/ 52 w 729"/>
                <a:gd name="T41" fmla="*/ 203 h 2509"/>
                <a:gd name="T42" fmla="*/ 48 w 729"/>
                <a:gd name="T43" fmla="*/ 255 h 2509"/>
                <a:gd name="T44" fmla="*/ 48 w 729"/>
                <a:gd name="T45" fmla="*/ 309 h 2509"/>
                <a:gd name="T46" fmla="*/ 49 w 729"/>
                <a:gd name="T47" fmla="*/ 364 h 2509"/>
                <a:gd name="T48" fmla="*/ 52 w 729"/>
                <a:gd name="T49" fmla="*/ 419 h 25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9" h="2509">
                  <a:moveTo>
                    <a:pt x="311" y="2509"/>
                  </a:moveTo>
                  <a:lnTo>
                    <a:pt x="231" y="2299"/>
                  </a:lnTo>
                  <a:lnTo>
                    <a:pt x="159" y="2088"/>
                  </a:lnTo>
                  <a:lnTo>
                    <a:pt x="89" y="1870"/>
                  </a:lnTo>
                  <a:lnTo>
                    <a:pt x="41" y="1653"/>
                  </a:lnTo>
                  <a:lnTo>
                    <a:pt x="6" y="1414"/>
                  </a:lnTo>
                  <a:lnTo>
                    <a:pt x="0" y="1165"/>
                  </a:lnTo>
                  <a:lnTo>
                    <a:pt x="14" y="896"/>
                  </a:lnTo>
                  <a:lnTo>
                    <a:pt x="72" y="616"/>
                  </a:lnTo>
                  <a:lnTo>
                    <a:pt x="190" y="409"/>
                  </a:lnTo>
                  <a:lnTo>
                    <a:pt x="294" y="253"/>
                  </a:lnTo>
                  <a:lnTo>
                    <a:pt x="383" y="135"/>
                  </a:lnTo>
                  <a:lnTo>
                    <a:pt x="463" y="63"/>
                  </a:lnTo>
                  <a:lnTo>
                    <a:pt x="532" y="14"/>
                  </a:lnTo>
                  <a:lnTo>
                    <a:pt x="605" y="0"/>
                  </a:lnTo>
                  <a:lnTo>
                    <a:pt x="663" y="4"/>
                  </a:lnTo>
                  <a:lnTo>
                    <a:pt x="729" y="35"/>
                  </a:lnTo>
                  <a:lnTo>
                    <a:pt x="553" y="311"/>
                  </a:lnTo>
                  <a:lnTo>
                    <a:pt x="432" y="602"/>
                  </a:lnTo>
                  <a:lnTo>
                    <a:pt x="352" y="905"/>
                  </a:lnTo>
                  <a:lnTo>
                    <a:pt x="311" y="1213"/>
                  </a:lnTo>
                  <a:lnTo>
                    <a:pt x="290" y="1528"/>
                  </a:lnTo>
                  <a:lnTo>
                    <a:pt x="290" y="1853"/>
                  </a:lnTo>
                  <a:lnTo>
                    <a:pt x="297" y="2178"/>
                  </a:lnTo>
                  <a:lnTo>
                    <a:pt x="311" y="250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3" name="Freeform 305"/>
            <p:cNvSpPr>
              <a:spLocks/>
            </p:cNvSpPr>
            <p:nvPr/>
          </p:nvSpPr>
          <p:spPr bwMode="auto">
            <a:xfrm>
              <a:off x="2479" y="1023"/>
              <a:ext cx="119" cy="418"/>
            </a:xfrm>
            <a:custGeom>
              <a:avLst/>
              <a:gdLst>
                <a:gd name="T0" fmla="*/ 50 w 718"/>
                <a:gd name="T1" fmla="*/ 418 h 2505"/>
                <a:gd name="T2" fmla="*/ 37 w 718"/>
                <a:gd name="T3" fmla="*/ 383 h 2505"/>
                <a:gd name="T4" fmla="*/ 25 w 718"/>
                <a:gd name="T5" fmla="*/ 348 h 2505"/>
                <a:gd name="T6" fmla="*/ 15 w 718"/>
                <a:gd name="T7" fmla="*/ 311 h 2505"/>
                <a:gd name="T8" fmla="*/ 7 w 718"/>
                <a:gd name="T9" fmla="*/ 276 h 2505"/>
                <a:gd name="T10" fmla="*/ 0 w 718"/>
                <a:gd name="T11" fmla="*/ 236 h 2505"/>
                <a:gd name="T12" fmla="*/ 0 w 718"/>
                <a:gd name="T13" fmla="*/ 195 h 2505"/>
                <a:gd name="T14" fmla="*/ 4 w 718"/>
                <a:gd name="T15" fmla="*/ 152 h 2505"/>
                <a:gd name="T16" fmla="*/ 13 w 718"/>
                <a:gd name="T17" fmla="*/ 105 h 2505"/>
                <a:gd name="T18" fmla="*/ 32 w 718"/>
                <a:gd name="T19" fmla="*/ 70 h 2505"/>
                <a:gd name="T20" fmla="*/ 49 w 718"/>
                <a:gd name="T21" fmla="*/ 44 h 2505"/>
                <a:gd name="T22" fmla="*/ 62 w 718"/>
                <a:gd name="T23" fmla="*/ 24 h 2505"/>
                <a:gd name="T24" fmla="*/ 76 w 718"/>
                <a:gd name="T25" fmla="*/ 10 h 2505"/>
                <a:gd name="T26" fmla="*/ 87 w 718"/>
                <a:gd name="T27" fmla="*/ 2 h 2505"/>
                <a:gd name="T28" fmla="*/ 98 w 718"/>
                <a:gd name="T29" fmla="*/ 0 h 2505"/>
                <a:gd name="T30" fmla="*/ 109 w 718"/>
                <a:gd name="T31" fmla="*/ 1 h 2505"/>
                <a:gd name="T32" fmla="*/ 119 w 718"/>
                <a:gd name="T33" fmla="*/ 5 h 2505"/>
                <a:gd name="T34" fmla="*/ 86 w 718"/>
                <a:gd name="T35" fmla="*/ 50 h 2505"/>
                <a:gd name="T36" fmla="*/ 63 w 718"/>
                <a:gd name="T37" fmla="*/ 97 h 2505"/>
                <a:gd name="T38" fmla="*/ 49 w 718"/>
                <a:gd name="T39" fmla="*/ 147 h 2505"/>
                <a:gd name="T40" fmla="*/ 42 w 718"/>
                <a:gd name="T41" fmla="*/ 198 h 2505"/>
                <a:gd name="T42" fmla="*/ 39 w 718"/>
                <a:gd name="T43" fmla="*/ 251 h 2505"/>
                <a:gd name="T44" fmla="*/ 42 w 718"/>
                <a:gd name="T45" fmla="*/ 306 h 2505"/>
                <a:gd name="T46" fmla="*/ 45 w 718"/>
                <a:gd name="T47" fmla="*/ 362 h 2505"/>
                <a:gd name="T48" fmla="*/ 50 w 718"/>
                <a:gd name="T49" fmla="*/ 418 h 250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8" h="2505">
                  <a:moveTo>
                    <a:pt x="300" y="2505"/>
                  </a:moveTo>
                  <a:lnTo>
                    <a:pt x="224" y="2295"/>
                  </a:lnTo>
                  <a:lnTo>
                    <a:pt x="151" y="2084"/>
                  </a:lnTo>
                  <a:lnTo>
                    <a:pt x="89" y="1866"/>
                  </a:lnTo>
                  <a:lnTo>
                    <a:pt x="41" y="1652"/>
                  </a:lnTo>
                  <a:lnTo>
                    <a:pt x="3" y="1417"/>
                  </a:lnTo>
                  <a:lnTo>
                    <a:pt x="0" y="1171"/>
                  </a:lnTo>
                  <a:lnTo>
                    <a:pt x="23" y="909"/>
                  </a:lnTo>
                  <a:lnTo>
                    <a:pt x="78" y="629"/>
                  </a:lnTo>
                  <a:lnTo>
                    <a:pt x="193" y="418"/>
                  </a:lnTo>
                  <a:lnTo>
                    <a:pt x="293" y="262"/>
                  </a:lnTo>
                  <a:lnTo>
                    <a:pt x="375" y="141"/>
                  </a:lnTo>
                  <a:lnTo>
                    <a:pt x="459" y="62"/>
                  </a:lnTo>
                  <a:lnTo>
                    <a:pt x="524" y="14"/>
                  </a:lnTo>
                  <a:lnTo>
                    <a:pt x="594" y="0"/>
                  </a:lnTo>
                  <a:lnTo>
                    <a:pt x="656" y="7"/>
                  </a:lnTo>
                  <a:lnTo>
                    <a:pt x="718" y="31"/>
                  </a:lnTo>
                  <a:lnTo>
                    <a:pt x="518" y="297"/>
                  </a:lnTo>
                  <a:lnTo>
                    <a:pt x="383" y="581"/>
                  </a:lnTo>
                  <a:lnTo>
                    <a:pt x="297" y="878"/>
                  </a:lnTo>
                  <a:lnTo>
                    <a:pt x="254" y="1189"/>
                  </a:lnTo>
                  <a:lnTo>
                    <a:pt x="237" y="1506"/>
                  </a:lnTo>
                  <a:lnTo>
                    <a:pt x="251" y="1835"/>
                  </a:lnTo>
                  <a:lnTo>
                    <a:pt x="272" y="2170"/>
                  </a:lnTo>
                  <a:lnTo>
                    <a:pt x="300" y="250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4" name="Freeform 306"/>
            <p:cNvSpPr>
              <a:spLocks/>
            </p:cNvSpPr>
            <p:nvPr/>
          </p:nvSpPr>
          <p:spPr bwMode="auto">
            <a:xfrm>
              <a:off x="1762" y="1423"/>
              <a:ext cx="631" cy="133"/>
            </a:xfrm>
            <a:custGeom>
              <a:avLst/>
              <a:gdLst>
                <a:gd name="T0" fmla="*/ 0 w 3788"/>
                <a:gd name="T1" fmla="*/ 133 h 798"/>
                <a:gd name="T2" fmla="*/ 50 w 3788"/>
                <a:gd name="T3" fmla="*/ 112 h 798"/>
                <a:gd name="T4" fmla="*/ 112 w 3788"/>
                <a:gd name="T5" fmla="*/ 98 h 798"/>
                <a:gd name="T6" fmla="*/ 181 w 3788"/>
                <a:gd name="T7" fmla="*/ 90 h 798"/>
                <a:gd name="T8" fmla="*/ 258 w 3788"/>
                <a:gd name="T9" fmla="*/ 88 h 798"/>
                <a:gd name="T10" fmla="*/ 336 w 3788"/>
                <a:gd name="T11" fmla="*/ 89 h 798"/>
                <a:gd name="T12" fmla="*/ 417 w 3788"/>
                <a:gd name="T13" fmla="*/ 95 h 798"/>
                <a:gd name="T14" fmla="*/ 495 w 3788"/>
                <a:gd name="T15" fmla="*/ 103 h 798"/>
                <a:gd name="T16" fmla="*/ 569 w 3788"/>
                <a:gd name="T17" fmla="*/ 114 h 798"/>
                <a:gd name="T18" fmla="*/ 577 w 3788"/>
                <a:gd name="T19" fmla="*/ 114 h 798"/>
                <a:gd name="T20" fmla="*/ 584 w 3788"/>
                <a:gd name="T21" fmla="*/ 115 h 798"/>
                <a:gd name="T22" fmla="*/ 592 w 3788"/>
                <a:gd name="T23" fmla="*/ 116 h 798"/>
                <a:gd name="T24" fmla="*/ 600 w 3788"/>
                <a:gd name="T25" fmla="*/ 117 h 798"/>
                <a:gd name="T26" fmla="*/ 607 w 3788"/>
                <a:gd name="T27" fmla="*/ 118 h 798"/>
                <a:gd name="T28" fmla="*/ 615 w 3788"/>
                <a:gd name="T29" fmla="*/ 119 h 798"/>
                <a:gd name="T30" fmla="*/ 622 w 3788"/>
                <a:gd name="T31" fmla="*/ 120 h 798"/>
                <a:gd name="T32" fmla="*/ 631 w 3788"/>
                <a:gd name="T33" fmla="*/ 122 h 798"/>
                <a:gd name="T34" fmla="*/ 539 w 3788"/>
                <a:gd name="T35" fmla="*/ 56 h 798"/>
                <a:gd name="T36" fmla="*/ 438 w 3788"/>
                <a:gd name="T37" fmla="*/ 17 h 798"/>
                <a:gd name="T38" fmla="*/ 333 w 3788"/>
                <a:gd name="T39" fmla="*/ 0 h 798"/>
                <a:gd name="T40" fmla="*/ 233 w 3788"/>
                <a:gd name="T41" fmla="*/ 5 h 798"/>
                <a:gd name="T42" fmla="*/ 142 w 3788"/>
                <a:gd name="T43" fmla="*/ 23 h 798"/>
                <a:gd name="T44" fmla="*/ 69 w 3788"/>
                <a:gd name="T45" fmla="*/ 54 h 798"/>
                <a:gd name="T46" fmla="*/ 19 w 3788"/>
                <a:gd name="T47" fmla="*/ 91 h 798"/>
                <a:gd name="T48" fmla="*/ 0 w 3788"/>
                <a:gd name="T49" fmla="*/ 133 h 7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88" h="798">
                  <a:moveTo>
                    <a:pt x="0" y="798"/>
                  </a:moveTo>
                  <a:lnTo>
                    <a:pt x="300" y="670"/>
                  </a:lnTo>
                  <a:lnTo>
                    <a:pt x="671" y="590"/>
                  </a:lnTo>
                  <a:lnTo>
                    <a:pt x="1089" y="538"/>
                  </a:lnTo>
                  <a:lnTo>
                    <a:pt x="1549" y="526"/>
                  </a:lnTo>
                  <a:lnTo>
                    <a:pt x="2019" y="532"/>
                  </a:lnTo>
                  <a:lnTo>
                    <a:pt x="2502" y="567"/>
                  </a:lnTo>
                  <a:lnTo>
                    <a:pt x="2972" y="618"/>
                  </a:lnTo>
                  <a:lnTo>
                    <a:pt x="3418" y="681"/>
                  </a:lnTo>
                  <a:lnTo>
                    <a:pt x="3463" y="684"/>
                  </a:lnTo>
                  <a:lnTo>
                    <a:pt x="3508" y="688"/>
                  </a:lnTo>
                  <a:lnTo>
                    <a:pt x="3552" y="694"/>
                  </a:lnTo>
                  <a:lnTo>
                    <a:pt x="3601" y="702"/>
                  </a:lnTo>
                  <a:lnTo>
                    <a:pt x="3646" y="708"/>
                  </a:lnTo>
                  <a:lnTo>
                    <a:pt x="3690" y="716"/>
                  </a:lnTo>
                  <a:lnTo>
                    <a:pt x="3736" y="719"/>
                  </a:lnTo>
                  <a:lnTo>
                    <a:pt x="3788" y="729"/>
                  </a:lnTo>
                  <a:lnTo>
                    <a:pt x="3235" y="335"/>
                  </a:lnTo>
                  <a:lnTo>
                    <a:pt x="2627" y="100"/>
                  </a:lnTo>
                  <a:lnTo>
                    <a:pt x="2001" y="0"/>
                  </a:lnTo>
                  <a:lnTo>
                    <a:pt x="1400" y="28"/>
                  </a:lnTo>
                  <a:lnTo>
                    <a:pt x="853" y="135"/>
                  </a:lnTo>
                  <a:lnTo>
                    <a:pt x="415" y="321"/>
                  </a:lnTo>
                  <a:lnTo>
                    <a:pt x="114" y="546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5" name="Freeform 307"/>
            <p:cNvSpPr>
              <a:spLocks/>
            </p:cNvSpPr>
            <p:nvPr/>
          </p:nvSpPr>
          <p:spPr bwMode="auto">
            <a:xfrm>
              <a:off x="1770" y="1426"/>
              <a:ext cx="623" cy="124"/>
            </a:xfrm>
            <a:custGeom>
              <a:avLst/>
              <a:gdLst>
                <a:gd name="T0" fmla="*/ 0 w 3739"/>
                <a:gd name="T1" fmla="*/ 124 h 743"/>
                <a:gd name="T2" fmla="*/ 50 w 3739"/>
                <a:gd name="T3" fmla="*/ 102 h 743"/>
                <a:gd name="T4" fmla="*/ 113 w 3739"/>
                <a:gd name="T5" fmla="*/ 88 h 743"/>
                <a:gd name="T6" fmla="*/ 182 w 3739"/>
                <a:gd name="T7" fmla="*/ 79 h 743"/>
                <a:gd name="T8" fmla="*/ 259 w 3739"/>
                <a:gd name="T9" fmla="*/ 77 h 743"/>
                <a:gd name="T10" fmla="*/ 337 w 3739"/>
                <a:gd name="T11" fmla="*/ 78 h 743"/>
                <a:gd name="T12" fmla="*/ 415 w 3739"/>
                <a:gd name="T13" fmla="*/ 84 h 743"/>
                <a:gd name="T14" fmla="*/ 491 w 3739"/>
                <a:gd name="T15" fmla="*/ 95 h 743"/>
                <a:gd name="T16" fmla="*/ 561 w 3739"/>
                <a:gd name="T17" fmla="*/ 108 h 743"/>
                <a:gd name="T18" fmla="*/ 568 w 3739"/>
                <a:gd name="T19" fmla="*/ 109 h 743"/>
                <a:gd name="T20" fmla="*/ 576 w 3739"/>
                <a:gd name="T21" fmla="*/ 111 h 743"/>
                <a:gd name="T22" fmla="*/ 584 w 3739"/>
                <a:gd name="T23" fmla="*/ 111 h 743"/>
                <a:gd name="T24" fmla="*/ 592 w 3739"/>
                <a:gd name="T25" fmla="*/ 114 h 743"/>
                <a:gd name="T26" fmla="*/ 599 w 3739"/>
                <a:gd name="T27" fmla="*/ 114 h 743"/>
                <a:gd name="T28" fmla="*/ 607 w 3739"/>
                <a:gd name="T29" fmla="*/ 116 h 743"/>
                <a:gd name="T30" fmla="*/ 614 w 3739"/>
                <a:gd name="T31" fmla="*/ 117 h 743"/>
                <a:gd name="T32" fmla="*/ 623 w 3739"/>
                <a:gd name="T33" fmla="*/ 119 h 743"/>
                <a:gd name="T34" fmla="*/ 531 w 3739"/>
                <a:gd name="T35" fmla="*/ 54 h 743"/>
                <a:gd name="T36" fmla="*/ 432 w 3739"/>
                <a:gd name="T37" fmla="*/ 17 h 743"/>
                <a:gd name="T38" fmla="*/ 328 w 3739"/>
                <a:gd name="T39" fmla="*/ 0 h 743"/>
                <a:gd name="T40" fmla="*/ 230 w 3739"/>
                <a:gd name="T41" fmla="*/ 3 h 743"/>
                <a:gd name="T42" fmla="*/ 139 w 3739"/>
                <a:gd name="T43" fmla="*/ 20 h 743"/>
                <a:gd name="T44" fmla="*/ 67 w 3739"/>
                <a:gd name="T45" fmla="*/ 48 h 743"/>
                <a:gd name="T46" fmla="*/ 18 w 3739"/>
                <a:gd name="T47" fmla="*/ 84 h 743"/>
                <a:gd name="T48" fmla="*/ 0 w 3739"/>
                <a:gd name="T49" fmla="*/ 124 h 7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39" h="743">
                  <a:moveTo>
                    <a:pt x="0" y="743"/>
                  </a:moveTo>
                  <a:lnTo>
                    <a:pt x="303" y="612"/>
                  </a:lnTo>
                  <a:lnTo>
                    <a:pt x="677" y="529"/>
                  </a:lnTo>
                  <a:lnTo>
                    <a:pt x="1095" y="474"/>
                  </a:lnTo>
                  <a:lnTo>
                    <a:pt x="1552" y="460"/>
                  </a:lnTo>
                  <a:lnTo>
                    <a:pt x="2021" y="470"/>
                  </a:lnTo>
                  <a:lnTo>
                    <a:pt x="2491" y="504"/>
                  </a:lnTo>
                  <a:lnTo>
                    <a:pt x="2947" y="567"/>
                  </a:lnTo>
                  <a:lnTo>
                    <a:pt x="3369" y="650"/>
                  </a:lnTo>
                  <a:lnTo>
                    <a:pt x="3410" y="653"/>
                  </a:lnTo>
                  <a:lnTo>
                    <a:pt x="3459" y="664"/>
                  </a:lnTo>
                  <a:lnTo>
                    <a:pt x="3503" y="667"/>
                  </a:lnTo>
                  <a:lnTo>
                    <a:pt x="3552" y="681"/>
                  </a:lnTo>
                  <a:lnTo>
                    <a:pt x="3594" y="685"/>
                  </a:lnTo>
                  <a:lnTo>
                    <a:pt x="3641" y="694"/>
                  </a:lnTo>
                  <a:lnTo>
                    <a:pt x="3687" y="702"/>
                  </a:lnTo>
                  <a:lnTo>
                    <a:pt x="3739" y="712"/>
                  </a:lnTo>
                  <a:lnTo>
                    <a:pt x="3189" y="325"/>
                  </a:lnTo>
                  <a:lnTo>
                    <a:pt x="2592" y="100"/>
                  </a:lnTo>
                  <a:lnTo>
                    <a:pt x="1970" y="0"/>
                  </a:lnTo>
                  <a:lnTo>
                    <a:pt x="1379" y="20"/>
                  </a:lnTo>
                  <a:lnTo>
                    <a:pt x="836" y="118"/>
                  </a:lnTo>
                  <a:lnTo>
                    <a:pt x="404" y="290"/>
                  </a:lnTo>
                  <a:lnTo>
                    <a:pt x="110" y="501"/>
                  </a:lnTo>
                  <a:lnTo>
                    <a:pt x="0" y="74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6" name="Freeform 308"/>
            <p:cNvSpPr>
              <a:spLocks/>
            </p:cNvSpPr>
            <p:nvPr/>
          </p:nvSpPr>
          <p:spPr bwMode="auto">
            <a:xfrm>
              <a:off x="1779" y="1430"/>
              <a:ext cx="614" cy="115"/>
            </a:xfrm>
            <a:custGeom>
              <a:avLst/>
              <a:gdLst>
                <a:gd name="T0" fmla="*/ 0 w 3688"/>
                <a:gd name="T1" fmla="*/ 113 h 692"/>
                <a:gd name="T2" fmla="*/ 51 w 3688"/>
                <a:gd name="T3" fmla="*/ 91 h 692"/>
                <a:gd name="T4" fmla="*/ 113 w 3688"/>
                <a:gd name="T5" fmla="*/ 75 h 692"/>
                <a:gd name="T6" fmla="*/ 184 w 3688"/>
                <a:gd name="T7" fmla="*/ 66 h 692"/>
                <a:gd name="T8" fmla="*/ 260 w 3688"/>
                <a:gd name="T9" fmla="*/ 63 h 692"/>
                <a:gd name="T10" fmla="*/ 336 w 3688"/>
                <a:gd name="T11" fmla="*/ 65 h 692"/>
                <a:gd name="T12" fmla="*/ 413 w 3688"/>
                <a:gd name="T13" fmla="*/ 73 h 692"/>
                <a:gd name="T14" fmla="*/ 486 w 3688"/>
                <a:gd name="T15" fmla="*/ 86 h 692"/>
                <a:gd name="T16" fmla="*/ 552 w 3688"/>
                <a:gd name="T17" fmla="*/ 103 h 692"/>
                <a:gd name="T18" fmla="*/ 559 w 3688"/>
                <a:gd name="T19" fmla="*/ 104 h 692"/>
                <a:gd name="T20" fmla="*/ 567 w 3688"/>
                <a:gd name="T21" fmla="*/ 105 h 692"/>
                <a:gd name="T22" fmla="*/ 575 w 3688"/>
                <a:gd name="T23" fmla="*/ 107 h 692"/>
                <a:gd name="T24" fmla="*/ 583 w 3688"/>
                <a:gd name="T25" fmla="*/ 108 h 692"/>
                <a:gd name="T26" fmla="*/ 590 w 3688"/>
                <a:gd name="T27" fmla="*/ 110 h 692"/>
                <a:gd name="T28" fmla="*/ 598 w 3688"/>
                <a:gd name="T29" fmla="*/ 112 h 692"/>
                <a:gd name="T30" fmla="*/ 605 w 3688"/>
                <a:gd name="T31" fmla="*/ 113 h 692"/>
                <a:gd name="T32" fmla="*/ 614 w 3688"/>
                <a:gd name="T33" fmla="*/ 115 h 692"/>
                <a:gd name="T34" fmla="*/ 524 w 3688"/>
                <a:gd name="T35" fmla="*/ 53 h 692"/>
                <a:gd name="T36" fmla="*/ 425 w 3688"/>
                <a:gd name="T37" fmla="*/ 16 h 692"/>
                <a:gd name="T38" fmla="*/ 323 w 3688"/>
                <a:gd name="T39" fmla="*/ 0 h 692"/>
                <a:gd name="T40" fmla="*/ 226 w 3688"/>
                <a:gd name="T41" fmla="*/ 1 h 692"/>
                <a:gd name="T42" fmla="*/ 138 w 3688"/>
                <a:gd name="T43" fmla="*/ 16 h 692"/>
                <a:gd name="T44" fmla="*/ 66 w 3688"/>
                <a:gd name="T45" fmla="*/ 43 h 692"/>
                <a:gd name="T46" fmla="*/ 18 w 3688"/>
                <a:gd name="T47" fmla="*/ 75 h 692"/>
                <a:gd name="T48" fmla="*/ 0 w 3688"/>
                <a:gd name="T49" fmla="*/ 113 h 6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88" h="692">
                  <a:moveTo>
                    <a:pt x="0" y="682"/>
                  </a:moveTo>
                  <a:lnTo>
                    <a:pt x="304" y="547"/>
                  </a:lnTo>
                  <a:lnTo>
                    <a:pt x="681" y="454"/>
                  </a:lnTo>
                  <a:lnTo>
                    <a:pt x="1106" y="395"/>
                  </a:lnTo>
                  <a:lnTo>
                    <a:pt x="1559" y="381"/>
                  </a:lnTo>
                  <a:lnTo>
                    <a:pt x="2019" y="391"/>
                  </a:lnTo>
                  <a:lnTo>
                    <a:pt x="2481" y="440"/>
                  </a:lnTo>
                  <a:lnTo>
                    <a:pt x="2918" y="516"/>
                  </a:lnTo>
                  <a:lnTo>
                    <a:pt x="3318" y="619"/>
                  </a:lnTo>
                  <a:lnTo>
                    <a:pt x="3359" y="627"/>
                  </a:lnTo>
                  <a:lnTo>
                    <a:pt x="3408" y="633"/>
                  </a:lnTo>
                  <a:lnTo>
                    <a:pt x="3452" y="644"/>
                  </a:lnTo>
                  <a:lnTo>
                    <a:pt x="3501" y="651"/>
                  </a:lnTo>
                  <a:lnTo>
                    <a:pt x="3543" y="661"/>
                  </a:lnTo>
                  <a:lnTo>
                    <a:pt x="3590" y="671"/>
                  </a:lnTo>
                  <a:lnTo>
                    <a:pt x="3636" y="679"/>
                  </a:lnTo>
                  <a:lnTo>
                    <a:pt x="3688" y="692"/>
                  </a:lnTo>
                  <a:lnTo>
                    <a:pt x="3149" y="319"/>
                  </a:lnTo>
                  <a:lnTo>
                    <a:pt x="2555" y="98"/>
                  </a:lnTo>
                  <a:lnTo>
                    <a:pt x="1942" y="0"/>
                  </a:lnTo>
                  <a:lnTo>
                    <a:pt x="1358" y="8"/>
                  </a:lnTo>
                  <a:lnTo>
                    <a:pt x="827" y="98"/>
                  </a:lnTo>
                  <a:lnTo>
                    <a:pt x="395" y="256"/>
                  </a:lnTo>
                  <a:lnTo>
                    <a:pt x="107" y="454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7" name="Freeform 309"/>
            <p:cNvSpPr>
              <a:spLocks/>
            </p:cNvSpPr>
            <p:nvPr/>
          </p:nvSpPr>
          <p:spPr bwMode="auto">
            <a:xfrm>
              <a:off x="1786" y="1432"/>
              <a:ext cx="607" cy="113"/>
            </a:xfrm>
            <a:custGeom>
              <a:avLst/>
              <a:gdLst>
                <a:gd name="T0" fmla="*/ 0 w 3643"/>
                <a:gd name="T1" fmla="*/ 106 h 678"/>
                <a:gd name="T2" fmla="*/ 51 w 3643"/>
                <a:gd name="T3" fmla="*/ 81 h 678"/>
                <a:gd name="T4" fmla="*/ 115 w 3643"/>
                <a:gd name="T5" fmla="*/ 65 h 678"/>
                <a:gd name="T6" fmla="*/ 185 w 3643"/>
                <a:gd name="T7" fmla="*/ 55 h 678"/>
                <a:gd name="T8" fmla="*/ 261 w 3643"/>
                <a:gd name="T9" fmla="*/ 51 h 678"/>
                <a:gd name="T10" fmla="*/ 338 w 3643"/>
                <a:gd name="T11" fmla="*/ 54 h 678"/>
                <a:gd name="T12" fmla="*/ 413 w 3643"/>
                <a:gd name="T13" fmla="*/ 63 h 678"/>
                <a:gd name="T14" fmla="*/ 483 w 3643"/>
                <a:gd name="T15" fmla="*/ 77 h 678"/>
                <a:gd name="T16" fmla="*/ 545 w 3643"/>
                <a:gd name="T17" fmla="*/ 98 h 678"/>
                <a:gd name="T18" fmla="*/ 552 w 3643"/>
                <a:gd name="T19" fmla="*/ 100 h 678"/>
                <a:gd name="T20" fmla="*/ 560 w 3643"/>
                <a:gd name="T21" fmla="*/ 101 h 678"/>
                <a:gd name="T22" fmla="*/ 568 w 3643"/>
                <a:gd name="T23" fmla="*/ 103 h 678"/>
                <a:gd name="T24" fmla="*/ 576 w 3643"/>
                <a:gd name="T25" fmla="*/ 105 h 678"/>
                <a:gd name="T26" fmla="*/ 583 w 3643"/>
                <a:gd name="T27" fmla="*/ 106 h 678"/>
                <a:gd name="T28" fmla="*/ 591 w 3643"/>
                <a:gd name="T29" fmla="*/ 109 h 678"/>
                <a:gd name="T30" fmla="*/ 598 w 3643"/>
                <a:gd name="T31" fmla="*/ 111 h 678"/>
                <a:gd name="T32" fmla="*/ 607 w 3643"/>
                <a:gd name="T33" fmla="*/ 113 h 678"/>
                <a:gd name="T34" fmla="*/ 518 w 3643"/>
                <a:gd name="T35" fmla="*/ 53 h 678"/>
                <a:gd name="T36" fmla="*/ 420 w 3643"/>
                <a:gd name="T37" fmla="*/ 16 h 678"/>
                <a:gd name="T38" fmla="*/ 319 w 3643"/>
                <a:gd name="T39" fmla="*/ 0 h 678"/>
                <a:gd name="T40" fmla="*/ 222 w 3643"/>
                <a:gd name="T41" fmla="*/ 1 h 678"/>
                <a:gd name="T42" fmla="*/ 135 w 3643"/>
                <a:gd name="T43" fmla="*/ 14 h 678"/>
                <a:gd name="T44" fmla="*/ 64 w 3643"/>
                <a:gd name="T45" fmla="*/ 39 h 678"/>
                <a:gd name="T46" fmla="*/ 17 w 3643"/>
                <a:gd name="T47" fmla="*/ 70 h 678"/>
                <a:gd name="T48" fmla="*/ 0 w 3643"/>
                <a:gd name="T49" fmla="*/ 106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3" h="678">
                  <a:moveTo>
                    <a:pt x="0" y="633"/>
                  </a:moveTo>
                  <a:lnTo>
                    <a:pt x="308" y="487"/>
                  </a:lnTo>
                  <a:lnTo>
                    <a:pt x="691" y="391"/>
                  </a:lnTo>
                  <a:lnTo>
                    <a:pt x="1113" y="329"/>
                  </a:lnTo>
                  <a:lnTo>
                    <a:pt x="1569" y="308"/>
                  </a:lnTo>
                  <a:lnTo>
                    <a:pt x="2029" y="322"/>
                  </a:lnTo>
                  <a:lnTo>
                    <a:pt x="2478" y="377"/>
                  </a:lnTo>
                  <a:lnTo>
                    <a:pt x="2896" y="464"/>
                  </a:lnTo>
                  <a:lnTo>
                    <a:pt x="3273" y="588"/>
                  </a:lnTo>
                  <a:lnTo>
                    <a:pt x="3314" y="599"/>
                  </a:lnTo>
                  <a:lnTo>
                    <a:pt x="3363" y="605"/>
                  </a:lnTo>
                  <a:lnTo>
                    <a:pt x="3407" y="616"/>
                  </a:lnTo>
                  <a:lnTo>
                    <a:pt x="3456" y="630"/>
                  </a:lnTo>
                  <a:lnTo>
                    <a:pt x="3498" y="637"/>
                  </a:lnTo>
                  <a:lnTo>
                    <a:pt x="3545" y="651"/>
                  </a:lnTo>
                  <a:lnTo>
                    <a:pt x="3591" y="665"/>
                  </a:lnTo>
                  <a:lnTo>
                    <a:pt x="3643" y="678"/>
                  </a:lnTo>
                  <a:lnTo>
                    <a:pt x="3107" y="315"/>
                  </a:lnTo>
                  <a:lnTo>
                    <a:pt x="2523" y="98"/>
                  </a:lnTo>
                  <a:lnTo>
                    <a:pt x="1915" y="0"/>
                  </a:lnTo>
                  <a:lnTo>
                    <a:pt x="1335" y="4"/>
                  </a:lnTo>
                  <a:lnTo>
                    <a:pt x="809" y="84"/>
                  </a:lnTo>
                  <a:lnTo>
                    <a:pt x="387" y="233"/>
                  </a:lnTo>
                  <a:lnTo>
                    <a:pt x="103" y="418"/>
                  </a:lnTo>
                  <a:lnTo>
                    <a:pt x="0" y="63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8" name="Freeform 310"/>
            <p:cNvSpPr>
              <a:spLocks/>
            </p:cNvSpPr>
            <p:nvPr/>
          </p:nvSpPr>
          <p:spPr bwMode="auto">
            <a:xfrm>
              <a:off x="1794" y="1434"/>
              <a:ext cx="599" cy="111"/>
            </a:xfrm>
            <a:custGeom>
              <a:avLst/>
              <a:gdLst>
                <a:gd name="T0" fmla="*/ 0 w 3598"/>
                <a:gd name="T1" fmla="*/ 98 h 667"/>
                <a:gd name="T2" fmla="*/ 52 w 3598"/>
                <a:gd name="T3" fmla="*/ 73 h 667"/>
                <a:gd name="T4" fmla="*/ 117 w 3598"/>
                <a:gd name="T5" fmla="*/ 56 h 667"/>
                <a:gd name="T6" fmla="*/ 187 w 3598"/>
                <a:gd name="T7" fmla="*/ 45 h 667"/>
                <a:gd name="T8" fmla="*/ 262 w 3598"/>
                <a:gd name="T9" fmla="*/ 41 h 667"/>
                <a:gd name="T10" fmla="*/ 338 w 3598"/>
                <a:gd name="T11" fmla="*/ 44 h 667"/>
                <a:gd name="T12" fmla="*/ 411 w 3598"/>
                <a:gd name="T13" fmla="*/ 53 h 667"/>
                <a:gd name="T14" fmla="*/ 478 w 3598"/>
                <a:gd name="T15" fmla="*/ 70 h 667"/>
                <a:gd name="T16" fmla="*/ 537 w 3598"/>
                <a:gd name="T17" fmla="*/ 94 h 667"/>
                <a:gd name="T18" fmla="*/ 544 w 3598"/>
                <a:gd name="T19" fmla="*/ 96 h 667"/>
                <a:gd name="T20" fmla="*/ 552 w 3598"/>
                <a:gd name="T21" fmla="*/ 98 h 667"/>
                <a:gd name="T22" fmla="*/ 560 w 3598"/>
                <a:gd name="T23" fmla="*/ 100 h 667"/>
                <a:gd name="T24" fmla="*/ 568 w 3598"/>
                <a:gd name="T25" fmla="*/ 102 h 667"/>
                <a:gd name="T26" fmla="*/ 575 w 3598"/>
                <a:gd name="T27" fmla="*/ 104 h 667"/>
                <a:gd name="T28" fmla="*/ 583 w 3598"/>
                <a:gd name="T29" fmla="*/ 107 h 667"/>
                <a:gd name="T30" fmla="*/ 590 w 3598"/>
                <a:gd name="T31" fmla="*/ 109 h 667"/>
                <a:gd name="T32" fmla="*/ 599 w 3598"/>
                <a:gd name="T33" fmla="*/ 111 h 667"/>
                <a:gd name="T34" fmla="*/ 511 w 3598"/>
                <a:gd name="T35" fmla="*/ 53 h 667"/>
                <a:gd name="T36" fmla="*/ 415 w 3598"/>
                <a:gd name="T37" fmla="*/ 17 h 667"/>
                <a:gd name="T38" fmla="*/ 315 w 3598"/>
                <a:gd name="T39" fmla="*/ 0 h 667"/>
                <a:gd name="T40" fmla="*/ 219 w 3598"/>
                <a:gd name="T41" fmla="*/ 0 h 667"/>
                <a:gd name="T42" fmla="*/ 132 w 3598"/>
                <a:gd name="T43" fmla="*/ 12 h 667"/>
                <a:gd name="T44" fmla="*/ 63 w 3598"/>
                <a:gd name="T45" fmla="*/ 35 h 667"/>
                <a:gd name="T46" fmla="*/ 16 w 3598"/>
                <a:gd name="T47" fmla="*/ 64 h 667"/>
                <a:gd name="T48" fmla="*/ 0 w 3598"/>
                <a:gd name="T49" fmla="*/ 98 h 6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8" h="667">
                  <a:moveTo>
                    <a:pt x="0" y="588"/>
                  </a:moveTo>
                  <a:lnTo>
                    <a:pt x="314" y="439"/>
                  </a:lnTo>
                  <a:lnTo>
                    <a:pt x="702" y="335"/>
                  </a:lnTo>
                  <a:lnTo>
                    <a:pt x="1123" y="273"/>
                  </a:lnTo>
                  <a:lnTo>
                    <a:pt x="1576" y="249"/>
                  </a:lnTo>
                  <a:lnTo>
                    <a:pt x="2028" y="263"/>
                  </a:lnTo>
                  <a:lnTo>
                    <a:pt x="2468" y="321"/>
                  </a:lnTo>
                  <a:lnTo>
                    <a:pt x="2872" y="418"/>
                  </a:lnTo>
                  <a:lnTo>
                    <a:pt x="3228" y="563"/>
                  </a:lnTo>
                  <a:lnTo>
                    <a:pt x="3269" y="574"/>
                  </a:lnTo>
                  <a:lnTo>
                    <a:pt x="3318" y="588"/>
                  </a:lnTo>
                  <a:lnTo>
                    <a:pt x="3362" y="602"/>
                  </a:lnTo>
                  <a:lnTo>
                    <a:pt x="3411" y="611"/>
                  </a:lnTo>
                  <a:lnTo>
                    <a:pt x="3453" y="626"/>
                  </a:lnTo>
                  <a:lnTo>
                    <a:pt x="3500" y="640"/>
                  </a:lnTo>
                  <a:lnTo>
                    <a:pt x="3546" y="654"/>
                  </a:lnTo>
                  <a:lnTo>
                    <a:pt x="3598" y="667"/>
                  </a:lnTo>
                  <a:lnTo>
                    <a:pt x="3069" y="318"/>
                  </a:lnTo>
                  <a:lnTo>
                    <a:pt x="2492" y="104"/>
                  </a:lnTo>
                  <a:lnTo>
                    <a:pt x="1890" y="0"/>
                  </a:lnTo>
                  <a:lnTo>
                    <a:pt x="1317" y="0"/>
                  </a:lnTo>
                  <a:lnTo>
                    <a:pt x="795" y="73"/>
                  </a:lnTo>
                  <a:lnTo>
                    <a:pt x="380" y="208"/>
                  </a:lnTo>
                  <a:lnTo>
                    <a:pt x="97" y="384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49" name="Freeform 311"/>
            <p:cNvSpPr>
              <a:spLocks/>
            </p:cNvSpPr>
            <p:nvPr/>
          </p:nvSpPr>
          <p:spPr bwMode="auto">
            <a:xfrm>
              <a:off x="2618" y="1597"/>
              <a:ext cx="290" cy="447"/>
            </a:xfrm>
            <a:custGeom>
              <a:avLst/>
              <a:gdLst>
                <a:gd name="T0" fmla="*/ 0 w 1739"/>
                <a:gd name="T1" fmla="*/ 3 h 2686"/>
                <a:gd name="T2" fmla="*/ 61 w 1739"/>
                <a:gd name="T3" fmla="*/ 0 h 2686"/>
                <a:gd name="T4" fmla="*/ 127 w 1739"/>
                <a:gd name="T5" fmla="*/ 10 h 2686"/>
                <a:gd name="T6" fmla="*/ 188 w 1739"/>
                <a:gd name="T7" fmla="*/ 35 h 2686"/>
                <a:gd name="T8" fmla="*/ 242 w 1739"/>
                <a:gd name="T9" fmla="*/ 78 h 2686"/>
                <a:gd name="T10" fmla="*/ 276 w 1739"/>
                <a:gd name="T11" fmla="*/ 137 h 2686"/>
                <a:gd name="T12" fmla="*/ 290 w 1739"/>
                <a:gd name="T13" fmla="*/ 219 h 2686"/>
                <a:gd name="T14" fmla="*/ 274 w 1739"/>
                <a:gd name="T15" fmla="*/ 321 h 2686"/>
                <a:gd name="T16" fmla="*/ 223 w 1739"/>
                <a:gd name="T17" fmla="*/ 447 h 2686"/>
                <a:gd name="T18" fmla="*/ 235 w 1739"/>
                <a:gd name="T19" fmla="*/ 325 h 2686"/>
                <a:gd name="T20" fmla="*/ 231 w 1739"/>
                <a:gd name="T21" fmla="*/ 233 h 2686"/>
                <a:gd name="T22" fmla="*/ 211 w 1739"/>
                <a:gd name="T23" fmla="*/ 164 h 2686"/>
                <a:gd name="T24" fmla="*/ 180 w 1739"/>
                <a:gd name="T25" fmla="*/ 114 h 2686"/>
                <a:gd name="T26" fmla="*/ 140 w 1739"/>
                <a:gd name="T27" fmla="*/ 77 h 2686"/>
                <a:gd name="T28" fmla="*/ 95 w 1739"/>
                <a:gd name="T29" fmla="*/ 50 h 2686"/>
                <a:gd name="T30" fmla="*/ 47 w 1739"/>
                <a:gd name="T31" fmla="*/ 27 h 2686"/>
                <a:gd name="T32" fmla="*/ 0 w 1739"/>
                <a:gd name="T33" fmla="*/ 3 h 26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9" h="2686">
                  <a:moveTo>
                    <a:pt x="0" y="21"/>
                  </a:moveTo>
                  <a:lnTo>
                    <a:pt x="363" y="0"/>
                  </a:lnTo>
                  <a:lnTo>
                    <a:pt x="761" y="59"/>
                  </a:lnTo>
                  <a:lnTo>
                    <a:pt x="1130" y="211"/>
                  </a:lnTo>
                  <a:lnTo>
                    <a:pt x="1449" y="466"/>
                  </a:lnTo>
                  <a:lnTo>
                    <a:pt x="1656" y="826"/>
                  </a:lnTo>
                  <a:lnTo>
                    <a:pt x="1739" y="1313"/>
                  </a:lnTo>
                  <a:lnTo>
                    <a:pt x="1642" y="1928"/>
                  </a:lnTo>
                  <a:lnTo>
                    <a:pt x="1338" y="2686"/>
                  </a:lnTo>
                  <a:lnTo>
                    <a:pt x="1407" y="1952"/>
                  </a:lnTo>
                  <a:lnTo>
                    <a:pt x="1383" y="1399"/>
                  </a:lnTo>
                  <a:lnTo>
                    <a:pt x="1265" y="985"/>
                  </a:lnTo>
                  <a:lnTo>
                    <a:pt x="1078" y="684"/>
                  </a:lnTo>
                  <a:lnTo>
                    <a:pt x="841" y="463"/>
                  </a:lnTo>
                  <a:lnTo>
                    <a:pt x="571" y="301"/>
                  </a:lnTo>
                  <a:lnTo>
                    <a:pt x="283" y="16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0" name="Freeform 312"/>
            <p:cNvSpPr>
              <a:spLocks/>
            </p:cNvSpPr>
            <p:nvPr/>
          </p:nvSpPr>
          <p:spPr bwMode="auto">
            <a:xfrm>
              <a:off x="2618" y="1596"/>
              <a:ext cx="288" cy="434"/>
            </a:xfrm>
            <a:custGeom>
              <a:avLst/>
              <a:gdLst>
                <a:gd name="T0" fmla="*/ 0 w 1729"/>
                <a:gd name="T1" fmla="*/ 4 h 2603"/>
                <a:gd name="T2" fmla="*/ 60 w 1729"/>
                <a:gd name="T3" fmla="*/ 0 h 2603"/>
                <a:gd name="T4" fmla="*/ 124 w 1729"/>
                <a:gd name="T5" fmla="*/ 9 h 2603"/>
                <a:gd name="T6" fmla="*/ 185 w 1729"/>
                <a:gd name="T7" fmla="*/ 34 h 2603"/>
                <a:gd name="T8" fmla="*/ 238 w 1729"/>
                <a:gd name="T9" fmla="*/ 76 h 2603"/>
                <a:gd name="T10" fmla="*/ 273 w 1729"/>
                <a:gd name="T11" fmla="*/ 135 h 2603"/>
                <a:gd name="T12" fmla="*/ 288 w 1729"/>
                <a:gd name="T13" fmla="*/ 213 h 2603"/>
                <a:gd name="T14" fmla="*/ 275 w 1729"/>
                <a:gd name="T15" fmla="*/ 312 h 2603"/>
                <a:gd name="T16" fmla="*/ 227 w 1729"/>
                <a:gd name="T17" fmla="*/ 434 h 2603"/>
                <a:gd name="T18" fmla="*/ 239 w 1729"/>
                <a:gd name="T19" fmla="*/ 315 h 2603"/>
                <a:gd name="T20" fmla="*/ 233 w 1729"/>
                <a:gd name="T21" fmla="*/ 225 h 2603"/>
                <a:gd name="T22" fmla="*/ 213 w 1729"/>
                <a:gd name="T23" fmla="*/ 157 h 2603"/>
                <a:gd name="T24" fmla="*/ 182 w 1729"/>
                <a:gd name="T25" fmla="*/ 110 h 2603"/>
                <a:gd name="T26" fmla="*/ 142 w 1729"/>
                <a:gd name="T27" fmla="*/ 74 h 2603"/>
                <a:gd name="T28" fmla="*/ 97 w 1729"/>
                <a:gd name="T29" fmla="*/ 49 h 2603"/>
                <a:gd name="T30" fmla="*/ 48 w 1729"/>
                <a:gd name="T31" fmla="*/ 27 h 2603"/>
                <a:gd name="T32" fmla="*/ 0 w 1729"/>
                <a:gd name="T33" fmla="*/ 4 h 26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9" h="2603">
                  <a:moveTo>
                    <a:pt x="0" y="25"/>
                  </a:moveTo>
                  <a:lnTo>
                    <a:pt x="360" y="0"/>
                  </a:lnTo>
                  <a:lnTo>
                    <a:pt x="744" y="55"/>
                  </a:lnTo>
                  <a:lnTo>
                    <a:pt x="1110" y="204"/>
                  </a:lnTo>
                  <a:lnTo>
                    <a:pt x="1428" y="457"/>
                  </a:lnTo>
                  <a:lnTo>
                    <a:pt x="1639" y="809"/>
                  </a:lnTo>
                  <a:lnTo>
                    <a:pt x="1729" y="1276"/>
                  </a:lnTo>
                  <a:lnTo>
                    <a:pt x="1649" y="1870"/>
                  </a:lnTo>
                  <a:lnTo>
                    <a:pt x="1362" y="2603"/>
                  </a:lnTo>
                  <a:lnTo>
                    <a:pt x="1432" y="1887"/>
                  </a:lnTo>
                  <a:lnTo>
                    <a:pt x="1400" y="1348"/>
                  </a:lnTo>
                  <a:lnTo>
                    <a:pt x="1279" y="944"/>
                  </a:lnTo>
                  <a:lnTo>
                    <a:pt x="1092" y="657"/>
                  </a:lnTo>
                  <a:lnTo>
                    <a:pt x="850" y="443"/>
                  </a:lnTo>
                  <a:lnTo>
                    <a:pt x="582" y="291"/>
                  </a:lnTo>
                  <a:lnTo>
                    <a:pt x="288" y="15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1" name="Freeform 313"/>
            <p:cNvSpPr>
              <a:spLocks/>
            </p:cNvSpPr>
            <p:nvPr/>
          </p:nvSpPr>
          <p:spPr bwMode="auto">
            <a:xfrm>
              <a:off x="2618" y="1596"/>
              <a:ext cx="287" cy="419"/>
            </a:xfrm>
            <a:custGeom>
              <a:avLst/>
              <a:gdLst>
                <a:gd name="T0" fmla="*/ 0 w 1725"/>
                <a:gd name="T1" fmla="*/ 4 h 2517"/>
                <a:gd name="T2" fmla="*/ 59 w 1725"/>
                <a:gd name="T3" fmla="*/ 0 h 2517"/>
                <a:gd name="T4" fmla="*/ 121 w 1725"/>
                <a:gd name="T5" fmla="*/ 9 h 2517"/>
                <a:gd name="T6" fmla="*/ 182 w 1725"/>
                <a:gd name="T7" fmla="*/ 33 h 2517"/>
                <a:gd name="T8" fmla="*/ 234 w 1725"/>
                <a:gd name="T9" fmla="*/ 74 h 2517"/>
                <a:gd name="T10" fmla="*/ 270 w 1725"/>
                <a:gd name="T11" fmla="*/ 131 h 2517"/>
                <a:gd name="T12" fmla="*/ 287 w 1725"/>
                <a:gd name="T13" fmla="*/ 207 h 2517"/>
                <a:gd name="T14" fmla="*/ 275 w 1725"/>
                <a:gd name="T15" fmla="*/ 302 h 2517"/>
                <a:gd name="T16" fmla="*/ 231 w 1725"/>
                <a:gd name="T17" fmla="*/ 419 h 2517"/>
                <a:gd name="T18" fmla="*/ 241 w 1725"/>
                <a:gd name="T19" fmla="*/ 303 h 2517"/>
                <a:gd name="T20" fmla="*/ 235 w 1725"/>
                <a:gd name="T21" fmla="*/ 215 h 2517"/>
                <a:gd name="T22" fmla="*/ 215 w 1725"/>
                <a:gd name="T23" fmla="*/ 150 h 2517"/>
                <a:gd name="T24" fmla="*/ 184 w 1725"/>
                <a:gd name="T25" fmla="*/ 104 h 2517"/>
                <a:gd name="T26" fmla="*/ 142 w 1725"/>
                <a:gd name="T27" fmla="*/ 70 h 2517"/>
                <a:gd name="T28" fmla="*/ 97 w 1725"/>
                <a:gd name="T29" fmla="*/ 46 h 2517"/>
                <a:gd name="T30" fmla="*/ 48 w 1725"/>
                <a:gd name="T31" fmla="*/ 24 h 2517"/>
                <a:gd name="T32" fmla="*/ 0 w 1725"/>
                <a:gd name="T33" fmla="*/ 4 h 25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5" h="2517">
                  <a:moveTo>
                    <a:pt x="0" y="25"/>
                  </a:moveTo>
                  <a:lnTo>
                    <a:pt x="353" y="0"/>
                  </a:lnTo>
                  <a:lnTo>
                    <a:pt x="730" y="55"/>
                  </a:lnTo>
                  <a:lnTo>
                    <a:pt x="1092" y="201"/>
                  </a:lnTo>
                  <a:lnTo>
                    <a:pt x="1407" y="443"/>
                  </a:lnTo>
                  <a:lnTo>
                    <a:pt x="1625" y="786"/>
                  </a:lnTo>
                  <a:lnTo>
                    <a:pt x="1725" y="1241"/>
                  </a:lnTo>
                  <a:lnTo>
                    <a:pt x="1653" y="1812"/>
                  </a:lnTo>
                  <a:lnTo>
                    <a:pt x="1386" y="2517"/>
                  </a:lnTo>
                  <a:lnTo>
                    <a:pt x="1449" y="1822"/>
                  </a:lnTo>
                  <a:lnTo>
                    <a:pt x="1414" y="1293"/>
                  </a:lnTo>
                  <a:lnTo>
                    <a:pt x="1293" y="902"/>
                  </a:lnTo>
                  <a:lnTo>
                    <a:pt x="1103" y="622"/>
                  </a:lnTo>
                  <a:lnTo>
                    <a:pt x="854" y="423"/>
                  </a:lnTo>
                  <a:lnTo>
                    <a:pt x="582" y="274"/>
                  </a:lnTo>
                  <a:lnTo>
                    <a:pt x="288" y="14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2" name="Freeform 314"/>
            <p:cNvSpPr>
              <a:spLocks/>
            </p:cNvSpPr>
            <p:nvPr/>
          </p:nvSpPr>
          <p:spPr bwMode="auto">
            <a:xfrm>
              <a:off x="2618" y="1596"/>
              <a:ext cx="286" cy="406"/>
            </a:xfrm>
            <a:custGeom>
              <a:avLst/>
              <a:gdLst>
                <a:gd name="T0" fmla="*/ 0 w 1718"/>
                <a:gd name="T1" fmla="*/ 4 h 2434"/>
                <a:gd name="T2" fmla="*/ 57 w 1718"/>
                <a:gd name="T3" fmla="*/ 0 h 2434"/>
                <a:gd name="T4" fmla="*/ 119 w 1718"/>
                <a:gd name="T5" fmla="*/ 9 h 2434"/>
                <a:gd name="T6" fmla="*/ 179 w 1718"/>
                <a:gd name="T7" fmla="*/ 32 h 2434"/>
                <a:gd name="T8" fmla="*/ 232 w 1718"/>
                <a:gd name="T9" fmla="*/ 72 h 2434"/>
                <a:gd name="T10" fmla="*/ 269 w 1718"/>
                <a:gd name="T11" fmla="*/ 126 h 2434"/>
                <a:gd name="T12" fmla="*/ 286 w 1718"/>
                <a:gd name="T13" fmla="*/ 200 h 2434"/>
                <a:gd name="T14" fmla="*/ 277 w 1718"/>
                <a:gd name="T15" fmla="*/ 292 h 2434"/>
                <a:gd name="T16" fmla="*/ 235 w 1718"/>
                <a:gd name="T17" fmla="*/ 406 h 2434"/>
                <a:gd name="T18" fmla="*/ 245 w 1718"/>
                <a:gd name="T19" fmla="*/ 292 h 2434"/>
                <a:gd name="T20" fmla="*/ 238 w 1718"/>
                <a:gd name="T21" fmla="*/ 207 h 2434"/>
                <a:gd name="T22" fmla="*/ 217 w 1718"/>
                <a:gd name="T23" fmla="*/ 143 h 2434"/>
                <a:gd name="T24" fmla="*/ 185 w 1718"/>
                <a:gd name="T25" fmla="*/ 98 h 2434"/>
                <a:gd name="T26" fmla="*/ 144 w 1718"/>
                <a:gd name="T27" fmla="*/ 66 h 2434"/>
                <a:gd name="T28" fmla="*/ 97 w 1718"/>
                <a:gd name="T29" fmla="*/ 43 h 2434"/>
                <a:gd name="T30" fmla="*/ 48 w 1718"/>
                <a:gd name="T31" fmla="*/ 23 h 2434"/>
                <a:gd name="T32" fmla="*/ 0 w 1718"/>
                <a:gd name="T33" fmla="*/ 4 h 2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8" h="2434">
                  <a:moveTo>
                    <a:pt x="0" y="25"/>
                  </a:moveTo>
                  <a:lnTo>
                    <a:pt x="343" y="0"/>
                  </a:lnTo>
                  <a:lnTo>
                    <a:pt x="715" y="52"/>
                  </a:lnTo>
                  <a:lnTo>
                    <a:pt x="1075" y="190"/>
                  </a:lnTo>
                  <a:lnTo>
                    <a:pt x="1394" y="429"/>
                  </a:lnTo>
                  <a:lnTo>
                    <a:pt x="1618" y="757"/>
                  </a:lnTo>
                  <a:lnTo>
                    <a:pt x="1718" y="1200"/>
                  </a:lnTo>
                  <a:lnTo>
                    <a:pt x="1663" y="1753"/>
                  </a:lnTo>
                  <a:lnTo>
                    <a:pt x="1414" y="2434"/>
                  </a:lnTo>
                  <a:lnTo>
                    <a:pt x="1473" y="1753"/>
                  </a:lnTo>
                  <a:lnTo>
                    <a:pt x="1432" y="1241"/>
                  </a:lnTo>
                  <a:lnTo>
                    <a:pt x="1303" y="858"/>
                  </a:lnTo>
                  <a:lnTo>
                    <a:pt x="1110" y="588"/>
                  </a:lnTo>
                  <a:lnTo>
                    <a:pt x="865" y="395"/>
                  </a:lnTo>
                  <a:lnTo>
                    <a:pt x="585" y="256"/>
                  </a:lnTo>
                  <a:lnTo>
                    <a:pt x="288" y="13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3" name="Freeform 315"/>
            <p:cNvSpPr>
              <a:spLocks/>
            </p:cNvSpPr>
            <p:nvPr/>
          </p:nvSpPr>
          <p:spPr bwMode="auto">
            <a:xfrm>
              <a:off x="2618" y="1596"/>
              <a:ext cx="285" cy="391"/>
            </a:xfrm>
            <a:custGeom>
              <a:avLst/>
              <a:gdLst>
                <a:gd name="T0" fmla="*/ 0 w 1711"/>
                <a:gd name="T1" fmla="*/ 4 h 2347"/>
                <a:gd name="T2" fmla="*/ 55 w 1711"/>
                <a:gd name="T3" fmla="*/ 0 h 2347"/>
                <a:gd name="T4" fmla="*/ 117 w 1711"/>
                <a:gd name="T5" fmla="*/ 9 h 2347"/>
                <a:gd name="T6" fmla="*/ 176 w 1711"/>
                <a:gd name="T7" fmla="*/ 31 h 2347"/>
                <a:gd name="T8" fmla="*/ 229 w 1711"/>
                <a:gd name="T9" fmla="*/ 70 h 2347"/>
                <a:gd name="T10" fmla="*/ 267 w 1711"/>
                <a:gd name="T11" fmla="*/ 123 h 2347"/>
                <a:gd name="T12" fmla="*/ 285 w 1711"/>
                <a:gd name="T13" fmla="*/ 194 h 2347"/>
                <a:gd name="T14" fmla="*/ 278 w 1711"/>
                <a:gd name="T15" fmla="*/ 282 h 2347"/>
                <a:gd name="T16" fmla="*/ 239 w 1711"/>
                <a:gd name="T17" fmla="*/ 391 h 2347"/>
                <a:gd name="T18" fmla="*/ 248 w 1711"/>
                <a:gd name="T19" fmla="*/ 281 h 2347"/>
                <a:gd name="T20" fmla="*/ 241 w 1711"/>
                <a:gd name="T21" fmla="*/ 198 h 2347"/>
                <a:gd name="T22" fmla="*/ 219 w 1711"/>
                <a:gd name="T23" fmla="*/ 136 h 2347"/>
                <a:gd name="T24" fmla="*/ 187 w 1711"/>
                <a:gd name="T25" fmla="*/ 93 h 2347"/>
                <a:gd name="T26" fmla="*/ 145 w 1711"/>
                <a:gd name="T27" fmla="*/ 62 h 2347"/>
                <a:gd name="T28" fmla="*/ 99 w 1711"/>
                <a:gd name="T29" fmla="*/ 40 h 2347"/>
                <a:gd name="T30" fmla="*/ 49 w 1711"/>
                <a:gd name="T31" fmla="*/ 22 h 2347"/>
                <a:gd name="T32" fmla="*/ 0 w 1711"/>
                <a:gd name="T33" fmla="*/ 4 h 23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1" h="2347">
                  <a:moveTo>
                    <a:pt x="0" y="25"/>
                  </a:moveTo>
                  <a:lnTo>
                    <a:pt x="332" y="0"/>
                  </a:lnTo>
                  <a:lnTo>
                    <a:pt x="703" y="52"/>
                  </a:lnTo>
                  <a:lnTo>
                    <a:pt x="1058" y="187"/>
                  </a:lnTo>
                  <a:lnTo>
                    <a:pt x="1376" y="418"/>
                  </a:lnTo>
                  <a:lnTo>
                    <a:pt x="1604" y="737"/>
                  </a:lnTo>
                  <a:lnTo>
                    <a:pt x="1711" y="1166"/>
                  </a:lnTo>
                  <a:lnTo>
                    <a:pt x="1666" y="1694"/>
                  </a:lnTo>
                  <a:lnTo>
                    <a:pt x="1435" y="2347"/>
                  </a:lnTo>
                  <a:lnTo>
                    <a:pt x="1490" y="1687"/>
                  </a:lnTo>
                  <a:lnTo>
                    <a:pt x="1446" y="1186"/>
                  </a:lnTo>
                  <a:lnTo>
                    <a:pt x="1314" y="816"/>
                  </a:lnTo>
                  <a:lnTo>
                    <a:pt x="1120" y="557"/>
                  </a:lnTo>
                  <a:lnTo>
                    <a:pt x="871" y="374"/>
                  </a:lnTo>
                  <a:lnTo>
                    <a:pt x="595" y="242"/>
                  </a:lnTo>
                  <a:lnTo>
                    <a:pt x="294" y="13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4" name="Freeform 316"/>
            <p:cNvSpPr>
              <a:spLocks/>
            </p:cNvSpPr>
            <p:nvPr/>
          </p:nvSpPr>
          <p:spPr bwMode="auto">
            <a:xfrm>
              <a:off x="2379" y="1604"/>
              <a:ext cx="175" cy="398"/>
            </a:xfrm>
            <a:custGeom>
              <a:avLst/>
              <a:gdLst>
                <a:gd name="T0" fmla="*/ 175 w 1048"/>
                <a:gd name="T1" fmla="*/ 0 h 2388"/>
                <a:gd name="T2" fmla="*/ 147 w 1048"/>
                <a:gd name="T3" fmla="*/ 26 h 2388"/>
                <a:gd name="T4" fmla="*/ 129 w 1048"/>
                <a:gd name="T5" fmla="*/ 63 h 2388"/>
                <a:gd name="T6" fmla="*/ 117 w 1048"/>
                <a:gd name="T7" fmla="*/ 106 h 2388"/>
                <a:gd name="T8" fmla="*/ 112 w 1048"/>
                <a:gd name="T9" fmla="*/ 154 h 2388"/>
                <a:gd name="T10" fmla="*/ 111 w 1048"/>
                <a:gd name="T11" fmla="*/ 205 h 2388"/>
                <a:gd name="T12" fmla="*/ 114 w 1048"/>
                <a:gd name="T13" fmla="*/ 256 h 2388"/>
                <a:gd name="T14" fmla="*/ 122 w 1048"/>
                <a:gd name="T15" fmla="*/ 307 h 2388"/>
                <a:gd name="T16" fmla="*/ 132 w 1048"/>
                <a:gd name="T17" fmla="*/ 357 h 2388"/>
                <a:gd name="T18" fmla="*/ 133 w 1048"/>
                <a:gd name="T19" fmla="*/ 361 h 2388"/>
                <a:gd name="T20" fmla="*/ 134 w 1048"/>
                <a:gd name="T21" fmla="*/ 366 h 2388"/>
                <a:gd name="T22" fmla="*/ 135 w 1048"/>
                <a:gd name="T23" fmla="*/ 372 h 2388"/>
                <a:gd name="T24" fmla="*/ 136 w 1048"/>
                <a:gd name="T25" fmla="*/ 377 h 2388"/>
                <a:gd name="T26" fmla="*/ 137 w 1048"/>
                <a:gd name="T27" fmla="*/ 381 h 2388"/>
                <a:gd name="T28" fmla="*/ 139 w 1048"/>
                <a:gd name="T29" fmla="*/ 386 h 2388"/>
                <a:gd name="T30" fmla="*/ 139 w 1048"/>
                <a:gd name="T31" fmla="*/ 392 h 2388"/>
                <a:gd name="T32" fmla="*/ 141 w 1048"/>
                <a:gd name="T33" fmla="*/ 398 h 2388"/>
                <a:gd name="T34" fmla="*/ 62 w 1048"/>
                <a:gd name="T35" fmla="*/ 326 h 2388"/>
                <a:gd name="T36" fmla="*/ 17 w 1048"/>
                <a:gd name="T37" fmla="*/ 254 h 2388"/>
                <a:gd name="T38" fmla="*/ 0 w 1048"/>
                <a:gd name="T39" fmla="*/ 184 h 2388"/>
                <a:gd name="T40" fmla="*/ 9 w 1048"/>
                <a:gd name="T41" fmla="*/ 122 h 2388"/>
                <a:gd name="T42" fmla="*/ 34 w 1048"/>
                <a:gd name="T43" fmla="*/ 68 h 2388"/>
                <a:gd name="T44" fmla="*/ 74 w 1048"/>
                <a:gd name="T45" fmla="*/ 28 h 2388"/>
                <a:gd name="T46" fmla="*/ 122 w 1048"/>
                <a:gd name="T47" fmla="*/ 3 h 2388"/>
                <a:gd name="T48" fmla="*/ 175 w 1048"/>
                <a:gd name="T49" fmla="*/ 0 h 23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48" h="2388">
                  <a:moveTo>
                    <a:pt x="1048" y="0"/>
                  </a:moveTo>
                  <a:lnTo>
                    <a:pt x="882" y="158"/>
                  </a:lnTo>
                  <a:lnTo>
                    <a:pt x="772" y="380"/>
                  </a:lnTo>
                  <a:lnTo>
                    <a:pt x="699" y="636"/>
                  </a:lnTo>
                  <a:lnTo>
                    <a:pt x="668" y="925"/>
                  </a:lnTo>
                  <a:lnTo>
                    <a:pt x="665" y="1227"/>
                  </a:lnTo>
                  <a:lnTo>
                    <a:pt x="685" y="1538"/>
                  </a:lnTo>
                  <a:lnTo>
                    <a:pt x="729" y="1841"/>
                  </a:lnTo>
                  <a:lnTo>
                    <a:pt x="792" y="2139"/>
                  </a:lnTo>
                  <a:lnTo>
                    <a:pt x="799" y="2166"/>
                  </a:lnTo>
                  <a:lnTo>
                    <a:pt x="803" y="2198"/>
                  </a:lnTo>
                  <a:lnTo>
                    <a:pt x="806" y="2229"/>
                  </a:lnTo>
                  <a:lnTo>
                    <a:pt x="816" y="2260"/>
                  </a:lnTo>
                  <a:lnTo>
                    <a:pt x="820" y="2287"/>
                  </a:lnTo>
                  <a:lnTo>
                    <a:pt x="830" y="2318"/>
                  </a:lnTo>
                  <a:lnTo>
                    <a:pt x="833" y="2350"/>
                  </a:lnTo>
                  <a:lnTo>
                    <a:pt x="844" y="2388"/>
                  </a:lnTo>
                  <a:lnTo>
                    <a:pt x="371" y="1956"/>
                  </a:lnTo>
                  <a:lnTo>
                    <a:pt x="104" y="1524"/>
                  </a:lnTo>
                  <a:lnTo>
                    <a:pt x="0" y="1106"/>
                  </a:lnTo>
                  <a:lnTo>
                    <a:pt x="52" y="732"/>
                  </a:lnTo>
                  <a:lnTo>
                    <a:pt x="205" y="407"/>
                  </a:lnTo>
                  <a:lnTo>
                    <a:pt x="443" y="165"/>
                  </a:lnTo>
                  <a:lnTo>
                    <a:pt x="729" y="20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5" name="Freeform 317"/>
            <p:cNvSpPr>
              <a:spLocks/>
            </p:cNvSpPr>
            <p:nvPr/>
          </p:nvSpPr>
          <p:spPr bwMode="auto">
            <a:xfrm>
              <a:off x="2384" y="1608"/>
              <a:ext cx="162" cy="394"/>
            </a:xfrm>
            <a:custGeom>
              <a:avLst/>
              <a:gdLst>
                <a:gd name="T0" fmla="*/ 162 w 974"/>
                <a:gd name="T1" fmla="*/ 0 h 2365"/>
                <a:gd name="T2" fmla="*/ 133 w 974"/>
                <a:gd name="T3" fmla="*/ 27 h 2365"/>
                <a:gd name="T4" fmla="*/ 114 w 974"/>
                <a:gd name="T5" fmla="*/ 64 h 2365"/>
                <a:gd name="T6" fmla="*/ 100 w 974"/>
                <a:gd name="T7" fmla="*/ 107 h 2365"/>
                <a:gd name="T8" fmla="*/ 95 w 974"/>
                <a:gd name="T9" fmla="*/ 154 h 2365"/>
                <a:gd name="T10" fmla="*/ 94 w 974"/>
                <a:gd name="T11" fmla="*/ 204 h 2365"/>
                <a:gd name="T12" fmla="*/ 100 w 974"/>
                <a:gd name="T13" fmla="*/ 255 h 2365"/>
                <a:gd name="T14" fmla="*/ 110 w 974"/>
                <a:gd name="T15" fmla="*/ 305 h 2365"/>
                <a:gd name="T16" fmla="*/ 125 w 974"/>
                <a:gd name="T17" fmla="*/ 353 h 2365"/>
                <a:gd name="T18" fmla="*/ 127 w 974"/>
                <a:gd name="T19" fmla="*/ 357 h 2365"/>
                <a:gd name="T20" fmla="*/ 128 w 974"/>
                <a:gd name="T21" fmla="*/ 362 h 2365"/>
                <a:gd name="T22" fmla="*/ 129 w 974"/>
                <a:gd name="T23" fmla="*/ 368 h 2365"/>
                <a:gd name="T24" fmla="*/ 130 w 974"/>
                <a:gd name="T25" fmla="*/ 373 h 2365"/>
                <a:gd name="T26" fmla="*/ 132 w 974"/>
                <a:gd name="T27" fmla="*/ 377 h 2365"/>
                <a:gd name="T28" fmla="*/ 133 w 974"/>
                <a:gd name="T29" fmla="*/ 382 h 2365"/>
                <a:gd name="T30" fmla="*/ 134 w 974"/>
                <a:gd name="T31" fmla="*/ 388 h 2365"/>
                <a:gd name="T32" fmla="*/ 136 w 974"/>
                <a:gd name="T33" fmla="*/ 394 h 2365"/>
                <a:gd name="T34" fmla="*/ 60 w 974"/>
                <a:gd name="T35" fmla="*/ 323 h 2365"/>
                <a:gd name="T36" fmla="*/ 16 w 974"/>
                <a:gd name="T37" fmla="*/ 252 h 2365"/>
                <a:gd name="T38" fmla="*/ 0 w 974"/>
                <a:gd name="T39" fmla="*/ 183 h 2365"/>
                <a:gd name="T40" fmla="*/ 6 w 974"/>
                <a:gd name="T41" fmla="*/ 121 h 2365"/>
                <a:gd name="T42" fmla="*/ 30 w 974"/>
                <a:gd name="T43" fmla="*/ 67 h 2365"/>
                <a:gd name="T44" fmla="*/ 67 w 974"/>
                <a:gd name="T45" fmla="*/ 27 h 2365"/>
                <a:gd name="T46" fmla="*/ 112 w 974"/>
                <a:gd name="T47" fmla="*/ 3 h 2365"/>
                <a:gd name="T48" fmla="*/ 162 w 974"/>
                <a:gd name="T49" fmla="*/ 0 h 23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4" h="2365">
                  <a:moveTo>
                    <a:pt x="974" y="0"/>
                  </a:moveTo>
                  <a:lnTo>
                    <a:pt x="798" y="164"/>
                  </a:lnTo>
                  <a:lnTo>
                    <a:pt x="684" y="384"/>
                  </a:lnTo>
                  <a:lnTo>
                    <a:pt x="601" y="640"/>
                  </a:lnTo>
                  <a:lnTo>
                    <a:pt x="571" y="927"/>
                  </a:lnTo>
                  <a:lnTo>
                    <a:pt x="566" y="1224"/>
                  </a:lnTo>
                  <a:lnTo>
                    <a:pt x="601" y="1532"/>
                  </a:lnTo>
                  <a:lnTo>
                    <a:pt x="663" y="1829"/>
                  </a:lnTo>
                  <a:lnTo>
                    <a:pt x="753" y="2116"/>
                  </a:lnTo>
                  <a:lnTo>
                    <a:pt x="761" y="2143"/>
                  </a:lnTo>
                  <a:lnTo>
                    <a:pt x="767" y="2175"/>
                  </a:lnTo>
                  <a:lnTo>
                    <a:pt x="778" y="2206"/>
                  </a:lnTo>
                  <a:lnTo>
                    <a:pt x="784" y="2237"/>
                  </a:lnTo>
                  <a:lnTo>
                    <a:pt x="791" y="2264"/>
                  </a:lnTo>
                  <a:lnTo>
                    <a:pt x="798" y="2295"/>
                  </a:lnTo>
                  <a:lnTo>
                    <a:pt x="808" y="2327"/>
                  </a:lnTo>
                  <a:lnTo>
                    <a:pt x="819" y="2365"/>
                  </a:lnTo>
                  <a:lnTo>
                    <a:pt x="359" y="1939"/>
                  </a:lnTo>
                  <a:lnTo>
                    <a:pt x="96" y="1515"/>
                  </a:lnTo>
                  <a:lnTo>
                    <a:pt x="0" y="1100"/>
                  </a:lnTo>
                  <a:lnTo>
                    <a:pt x="38" y="726"/>
                  </a:lnTo>
                  <a:lnTo>
                    <a:pt x="180" y="401"/>
                  </a:lnTo>
                  <a:lnTo>
                    <a:pt x="404" y="164"/>
                  </a:lnTo>
                  <a:lnTo>
                    <a:pt x="674" y="21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6" name="Freeform 318"/>
            <p:cNvSpPr>
              <a:spLocks/>
            </p:cNvSpPr>
            <p:nvPr/>
          </p:nvSpPr>
          <p:spPr bwMode="auto">
            <a:xfrm>
              <a:off x="2386" y="1612"/>
              <a:ext cx="153" cy="390"/>
            </a:xfrm>
            <a:custGeom>
              <a:avLst/>
              <a:gdLst>
                <a:gd name="T0" fmla="*/ 153 w 915"/>
                <a:gd name="T1" fmla="*/ 0 h 2340"/>
                <a:gd name="T2" fmla="*/ 122 w 915"/>
                <a:gd name="T3" fmla="*/ 28 h 2340"/>
                <a:gd name="T4" fmla="*/ 102 w 915"/>
                <a:gd name="T5" fmla="*/ 65 h 2340"/>
                <a:gd name="T6" fmla="*/ 87 w 915"/>
                <a:gd name="T7" fmla="*/ 107 h 2340"/>
                <a:gd name="T8" fmla="*/ 81 w 915"/>
                <a:gd name="T9" fmla="*/ 154 h 2340"/>
                <a:gd name="T10" fmla="*/ 81 w 915"/>
                <a:gd name="T11" fmla="*/ 204 h 2340"/>
                <a:gd name="T12" fmla="*/ 88 w 915"/>
                <a:gd name="T13" fmla="*/ 254 h 2340"/>
                <a:gd name="T14" fmla="*/ 100 w 915"/>
                <a:gd name="T15" fmla="*/ 302 h 2340"/>
                <a:gd name="T16" fmla="*/ 120 w 915"/>
                <a:gd name="T17" fmla="*/ 348 h 2340"/>
                <a:gd name="T18" fmla="*/ 122 w 915"/>
                <a:gd name="T19" fmla="*/ 353 h 2340"/>
                <a:gd name="T20" fmla="*/ 123 w 915"/>
                <a:gd name="T21" fmla="*/ 358 h 2340"/>
                <a:gd name="T22" fmla="*/ 125 w 915"/>
                <a:gd name="T23" fmla="*/ 363 h 2340"/>
                <a:gd name="T24" fmla="*/ 127 w 915"/>
                <a:gd name="T25" fmla="*/ 369 h 2340"/>
                <a:gd name="T26" fmla="*/ 128 w 915"/>
                <a:gd name="T27" fmla="*/ 373 h 2340"/>
                <a:gd name="T28" fmla="*/ 130 w 915"/>
                <a:gd name="T29" fmla="*/ 378 h 2340"/>
                <a:gd name="T30" fmla="*/ 132 w 915"/>
                <a:gd name="T31" fmla="*/ 384 h 2340"/>
                <a:gd name="T32" fmla="*/ 134 w 915"/>
                <a:gd name="T33" fmla="*/ 390 h 2340"/>
                <a:gd name="T34" fmla="*/ 60 w 915"/>
                <a:gd name="T35" fmla="*/ 320 h 2340"/>
                <a:gd name="T36" fmla="*/ 17 w 915"/>
                <a:gd name="T37" fmla="*/ 251 h 2340"/>
                <a:gd name="T38" fmla="*/ 0 w 915"/>
                <a:gd name="T39" fmla="*/ 182 h 2340"/>
                <a:gd name="T40" fmla="*/ 6 w 915"/>
                <a:gd name="T41" fmla="*/ 120 h 2340"/>
                <a:gd name="T42" fmla="*/ 27 w 915"/>
                <a:gd name="T43" fmla="*/ 67 h 2340"/>
                <a:gd name="T44" fmla="*/ 62 w 915"/>
                <a:gd name="T45" fmla="*/ 28 h 2340"/>
                <a:gd name="T46" fmla="*/ 105 w 915"/>
                <a:gd name="T47" fmla="*/ 4 h 2340"/>
                <a:gd name="T48" fmla="*/ 153 w 915"/>
                <a:gd name="T49" fmla="*/ 0 h 23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15" h="2340">
                  <a:moveTo>
                    <a:pt x="915" y="0"/>
                  </a:moveTo>
                  <a:lnTo>
                    <a:pt x="732" y="166"/>
                  </a:lnTo>
                  <a:lnTo>
                    <a:pt x="608" y="387"/>
                  </a:lnTo>
                  <a:lnTo>
                    <a:pt x="521" y="643"/>
                  </a:lnTo>
                  <a:lnTo>
                    <a:pt x="483" y="926"/>
                  </a:lnTo>
                  <a:lnTo>
                    <a:pt x="483" y="1223"/>
                  </a:lnTo>
                  <a:lnTo>
                    <a:pt x="524" y="1524"/>
                  </a:lnTo>
                  <a:lnTo>
                    <a:pt x="600" y="1810"/>
                  </a:lnTo>
                  <a:lnTo>
                    <a:pt x="718" y="2087"/>
                  </a:lnTo>
                  <a:lnTo>
                    <a:pt x="729" y="2115"/>
                  </a:lnTo>
                  <a:lnTo>
                    <a:pt x="735" y="2146"/>
                  </a:lnTo>
                  <a:lnTo>
                    <a:pt x="746" y="2178"/>
                  </a:lnTo>
                  <a:lnTo>
                    <a:pt x="760" y="2212"/>
                  </a:lnTo>
                  <a:lnTo>
                    <a:pt x="766" y="2239"/>
                  </a:lnTo>
                  <a:lnTo>
                    <a:pt x="777" y="2270"/>
                  </a:lnTo>
                  <a:lnTo>
                    <a:pt x="787" y="2302"/>
                  </a:lnTo>
                  <a:lnTo>
                    <a:pt x="801" y="2340"/>
                  </a:lnTo>
                  <a:lnTo>
                    <a:pt x="358" y="1922"/>
                  </a:lnTo>
                  <a:lnTo>
                    <a:pt x="103" y="1504"/>
                  </a:lnTo>
                  <a:lnTo>
                    <a:pt x="0" y="1092"/>
                  </a:lnTo>
                  <a:lnTo>
                    <a:pt x="34" y="722"/>
                  </a:lnTo>
                  <a:lnTo>
                    <a:pt x="162" y="404"/>
                  </a:lnTo>
                  <a:lnTo>
                    <a:pt x="372" y="166"/>
                  </a:lnTo>
                  <a:lnTo>
                    <a:pt x="628" y="21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7" name="Freeform 319"/>
            <p:cNvSpPr>
              <a:spLocks/>
            </p:cNvSpPr>
            <p:nvPr/>
          </p:nvSpPr>
          <p:spPr bwMode="auto">
            <a:xfrm>
              <a:off x="2389" y="1615"/>
              <a:ext cx="142" cy="387"/>
            </a:xfrm>
            <a:custGeom>
              <a:avLst/>
              <a:gdLst>
                <a:gd name="T0" fmla="*/ 142 w 850"/>
                <a:gd name="T1" fmla="*/ 0 h 2322"/>
                <a:gd name="T2" fmla="*/ 110 w 850"/>
                <a:gd name="T3" fmla="*/ 28 h 2322"/>
                <a:gd name="T4" fmla="*/ 88 w 850"/>
                <a:gd name="T5" fmla="*/ 65 h 2322"/>
                <a:gd name="T6" fmla="*/ 73 w 850"/>
                <a:gd name="T7" fmla="*/ 108 h 2322"/>
                <a:gd name="T8" fmla="*/ 66 w 850"/>
                <a:gd name="T9" fmla="*/ 155 h 2322"/>
                <a:gd name="T10" fmla="*/ 66 w 850"/>
                <a:gd name="T11" fmla="*/ 204 h 2322"/>
                <a:gd name="T12" fmla="*/ 75 w 850"/>
                <a:gd name="T13" fmla="*/ 253 h 2322"/>
                <a:gd name="T14" fmla="*/ 91 w 850"/>
                <a:gd name="T15" fmla="*/ 301 h 2322"/>
                <a:gd name="T16" fmla="*/ 114 w 850"/>
                <a:gd name="T17" fmla="*/ 345 h 2322"/>
                <a:gd name="T18" fmla="*/ 116 w 850"/>
                <a:gd name="T19" fmla="*/ 350 h 2322"/>
                <a:gd name="T20" fmla="*/ 118 w 850"/>
                <a:gd name="T21" fmla="*/ 355 h 2322"/>
                <a:gd name="T22" fmla="*/ 120 w 850"/>
                <a:gd name="T23" fmla="*/ 360 h 2322"/>
                <a:gd name="T24" fmla="*/ 122 w 850"/>
                <a:gd name="T25" fmla="*/ 366 h 2322"/>
                <a:gd name="T26" fmla="*/ 124 w 850"/>
                <a:gd name="T27" fmla="*/ 370 h 2322"/>
                <a:gd name="T28" fmla="*/ 126 w 850"/>
                <a:gd name="T29" fmla="*/ 375 h 2322"/>
                <a:gd name="T30" fmla="*/ 129 w 850"/>
                <a:gd name="T31" fmla="*/ 381 h 2322"/>
                <a:gd name="T32" fmla="*/ 131 w 850"/>
                <a:gd name="T33" fmla="*/ 387 h 2322"/>
                <a:gd name="T34" fmla="*/ 59 w 850"/>
                <a:gd name="T35" fmla="*/ 318 h 2322"/>
                <a:gd name="T36" fmla="*/ 17 w 850"/>
                <a:gd name="T37" fmla="*/ 249 h 2322"/>
                <a:gd name="T38" fmla="*/ 0 w 850"/>
                <a:gd name="T39" fmla="*/ 181 h 2322"/>
                <a:gd name="T40" fmla="*/ 5 w 850"/>
                <a:gd name="T41" fmla="*/ 121 h 2322"/>
                <a:gd name="T42" fmla="*/ 24 w 850"/>
                <a:gd name="T43" fmla="*/ 67 h 2322"/>
                <a:gd name="T44" fmla="*/ 56 w 850"/>
                <a:gd name="T45" fmla="*/ 28 h 2322"/>
                <a:gd name="T46" fmla="*/ 97 w 850"/>
                <a:gd name="T47" fmla="*/ 4 h 2322"/>
                <a:gd name="T48" fmla="*/ 142 w 850"/>
                <a:gd name="T49" fmla="*/ 0 h 23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50" h="2322">
                  <a:moveTo>
                    <a:pt x="850" y="0"/>
                  </a:moveTo>
                  <a:lnTo>
                    <a:pt x="660" y="165"/>
                  </a:lnTo>
                  <a:lnTo>
                    <a:pt x="525" y="389"/>
                  </a:lnTo>
                  <a:lnTo>
                    <a:pt x="435" y="645"/>
                  </a:lnTo>
                  <a:lnTo>
                    <a:pt x="397" y="928"/>
                  </a:lnTo>
                  <a:lnTo>
                    <a:pt x="397" y="1222"/>
                  </a:lnTo>
                  <a:lnTo>
                    <a:pt x="449" y="1520"/>
                  </a:lnTo>
                  <a:lnTo>
                    <a:pt x="545" y="1803"/>
                  </a:lnTo>
                  <a:lnTo>
                    <a:pt x="684" y="2069"/>
                  </a:lnTo>
                  <a:lnTo>
                    <a:pt x="694" y="2097"/>
                  </a:lnTo>
                  <a:lnTo>
                    <a:pt x="704" y="2128"/>
                  </a:lnTo>
                  <a:lnTo>
                    <a:pt x="718" y="2160"/>
                  </a:lnTo>
                  <a:lnTo>
                    <a:pt x="732" y="2194"/>
                  </a:lnTo>
                  <a:lnTo>
                    <a:pt x="743" y="2221"/>
                  </a:lnTo>
                  <a:lnTo>
                    <a:pt x="756" y="2252"/>
                  </a:lnTo>
                  <a:lnTo>
                    <a:pt x="770" y="2284"/>
                  </a:lnTo>
                  <a:lnTo>
                    <a:pt x="784" y="2322"/>
                  </a:lnTo>
                  <a:lnTo>
                    <a:pt x="355" y="1907"/>
                  </a:lnTo>
                  <a:lnTo>
                    <a:pt x="104" y="1492"/>
                  </a:lnTo>
                  <a:lnTo>
                    <a:pt x="0" y="1088"/>
                  </a:lnTo>
                  <a:lnTo>
                    <a:pt x="27" y="725"/>
                  </a:lnTo>
                  <a:lnTo>
                    <a:pt x="145" y="404"/>
                  </a:lnTo>
                  <a:lnTo>
                    <a:pt x="338" y="165"/>
                  </a:lnTo>
                  <a:lnTo>
                    <a:pt x="580" y="23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8" name="Freeform 320"/>
            <p:cNvSpPr>
              <a:spLocks/>
            </p:cNvSpPr>
            <p:nvPr/>
          </p:nvSpPr>
          <p:spPr bwMode="auto">
            <a:xfrm>
              <a:off x="2392" y="1619"/>
              <a:ext cx="131" cy="383"/>
            </a:xfrm>
            <a:custGeom>
              <a:avLst/>
              <a:gdLst>
                <a:gd name="T0" fmla="*/ 131 w 784"/>
                <a:gd name="T1" fmla="*/ 0 h 2299"/>
                <a:gd name="T2" fmla="*/ 99 w 784"/>
                <a:gd name="T3" fmla="*/ 28 h 2299"/>
                <a:gd name="T4" fmla="*/ 74 w 784"/>
                <a:gd name="T5" fmla="*/ 65 h 2299"/>
                <a:gd name="T6" fmla="*/ 59 w 784"/>
                <a:gd name="T7" fmla="*/ 108 h 2299"/>
                <a:gd name="T8" fmla="*/ 52 w 784"/>
                <a:gd name="T9" fmla="*/ 155 h 2299"/>
                <a:gd name="T10" fmla="*/ 52 w 784"/>
                <a:gd name="T11" fmla="*/ 204 h 2299"/>
                <a:gd name="T12" fmla="*/ 62 w 784"/>
                <a:gd name="T13" fmla="*/ 252 h 2299"/>
                <a:gd name="T14" fmla="*/ 81 w 784"/>
                <a:gd name="T15" fmla="*/ 297 h 2299"/>
                <a:gd name="T16" fmla="*/ 108 w 784"/>
                <a:gd name="T17" fmla="*/ 339 h 2299"/>
                <a:gd name="T18" fmla="*/ 111 w 784"/>
                <a:gd name="T19" fmla="*/ 344 h 2299"/>
                <a:gd name="T20" fmla="*/ 113 w 784"/>
                <a:gd name="T21" fmla="*/ 350 h 2299"/>
                <a:gd name="T22" fmla="*/ 115 w 784"/>
                <a:gd name="T23" fmla="*/ 355 h 2299"/>
                <a:gd name="T24" fmla="*/ 118 w 784"/>
                <a:gd name="T25" fmla="*/ 361 h 2299"/>
                <a:gd name="T26" fmla="*/ 121 w 784"/>
                <a:gd name="T27" fmla="*/ 366 h 2299"/>
                <a:gd name="T28" fmla="*/ 122 w 784"/>
                <a:gd name="T29" fmla="*/ 371 h 2299"/>
                <a:gd name="T30" fmla="*/ 125 w 784"/>
                <a:gd name="T31" fmla="*/ 377 h 2299"/>
                <a:gd name="T32" fmla="*/ 128 w 784"/>
                <a:gd name="T33" fmla="*/ 383 h 2299"/>
                <a:gd name="T34" fmla="*/ 59 w 784"/>
                <a:gd name="T35" fmla="*/ 315 h 2299"/>
                <a:gd name="T36" fmla="*/ 18 w 784"/>
                <a:gd name="T37" fmla="*/ 247 h 2299"/>
                <a:gd name="T38" fmla="*/ 0 w 784"/>
                <a:gd name="T39" fmla="*/ 180 h 2299"/>
                <a:gd name="T40" fmla="*/ 4 w 784"/>
                <a:gd name="T41" fmla="*/ 120 h 2299"/>
                <a:gd name="T42" fmla="*/ 21 w 784"/>
                <a:gd name="T43" fmla="*/ 67 h 2299"/>
                <a:gd name="T44" fmla="*/ 51 w 784"/>
                <a:gd name="T45" fmla="*/ 28 h 2299"/>
                <a:gd name="T46" fmla="*/ 89 w 784"/>
                <a:gd name="T47" fmla="*/ 3 h 2299"/>
                <a:gd name="T48" fmla="*/ 131 w 784"/>
                <a:gd name="T49" fmla="*/ 0 h 22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84" h="2299">
                  <a:moveTo>
                    <a:pt x="784" y="0"/>
                  </a:moveTo>
                  <a:lnTo>
                    <a:pt x="591" y="170"/>
                  </a:lnTo>
                  <a:lnTo>
                    <a:pt x="445" y="391"/>
                  </a:lnTo>
                  <a:lnTo>
                    <a:pt x="352" y="646"/>
                  </a:lnTo>
                  <a:lnTo>
                    <a:pt x="311" y="933"/>
                  </a:lnTo>
                  <a:lnTo>
                    <a:pt x="314" y="1224"/>
                  </a:lnTo>
                  <a:lnTo>
                    <a:pt x="373" y="1510"/>
                  </a:lnTo>
                  <a:lnTo>
                    <a:pt x="484" y="1783"/>
                  </a:lnTo>
                  <a:lnTo>
                    <a:pt x="649" y="2036"/>
                  </a:lnTo>
                  <a:lnTo>
                    <a:pt x="663" y="2067"/>
                  </a:lnTo>
                  <a:lnTo>
                    <a:pt x="677" y="2098"/>
                  </a:lnTo>
                  <a:lnTo>
                    <a:pt x="687" y="2129"/>
                  </a:lnTo>
                  <a:lnTo>
                    <a:pt x="709" y="2167"/>
                  </a:lnTo>
                  <a:lnTo>
                    <a:pt x="722" y="2198"/>
                  </a:lnTo>
                  <a:lnTo>
                    <a:pt x="732" y="2229"/>
                  </a:lnTo>
                  <a:lnTo>
                    <a:pt x="746" y="2261"/>
                  </a:lnTo>
                  <a:lnTo>
                    <a:pt x="767" y="2299"/>
                  </a:lnTo>
                  <a:lnTo>
                    <a:pt x="352" y="1890"/>
                  </a:lnTo>
                  <a:lnTo>
                    <a:pt x="110" y="1483"/>
                  </a:lnTo>
                  <a:lnTo>
                    <a:pt x="0" y="1083"/>
                  </a:lnTo>
                  <a:lnTo>
                    <a:pt x="21" y="720"/>
                  </a:lnTo>
                  <a:lnTo>
                    <a:pt x="128" y="404"/>
                  </a:lnTo>
                  <a:lnTo>
                    <a:pt x="307" y="167"/>
                  </a:lnTo>
                  <a:lnTo>
                    <a:pt x="532" y="21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59" name="Freeform 321"/>
            <p:cNvSpPr>
              <a:spLocks/>
            </p:cNvSpPr>
            <p:nvPr/>
          </p:nvSpPr>
          <p:spPr bwMode="auto">
            <a:xfrm>
              <a:off x="2486" y="1597"/>
              <a:ext cx="142" cy="400"/>
            </a:xfrm>
            <a:custGeom>
              <a:avLst/>
              <a:gdLst>
                <a:gd name="T0" fmla="*/ 44 w 850"/>
                <a:gd name="T1" fmla="*/ 0 h 2398"/>
                <a:gd name="T2" fmla="*/ 22 w 850"/>
                <a:gd name="T3" fmla="*/ 5 h 2398"/>
                <a:gd name="T4" fmla="*/ 7 w 850"/>
                <a:gd name="T5" fmla="*/ 38 h 2398"/>
                <a:gd name="T6" fmla="*/ 0 w 850"/>
                <a:gd name="T7" fmla="*/ 90 h 2398"/>
                <a:gd name="T8" fmla="*/ 2 w 850"/>
                <a:gd name="T9" fmla="*/ 156 h 2398"/>
                <a:gd name="T10" fmla="*/ 12 w 850"/>
                <a:gd name="T11" fmla="*/ 227 h 2398"/>
                <a:gd name="T12" fmla="*/ 32 w 850"/>
                <a:gd name="T13" fmla="*/ 296 h 2398"/>
                <a:gd name="T14" fmla="*/ 62 w 850"/>
                <a:gd name="T15" fmla="*/ 356 h 2398"/>
                <a:gd name="T16" fmla="*/ 105 w 850"/>
                <a:gd name="T17" fmla="*/ 400 h 2398"/>
                <a:gd name="T18" fmla="*/ 122 w 850"/>
                <a:gd name="T19" fmla="*/ 353 h 2398"/>
                <a:gd name="T20" fmla="*/ 135 w 850"/>
                <a:gd name="T21" fmla="*/ 290 h 2398"/>
                <a:gd name="T22" fmla="*/ 142 w 850"/>
                <a:gd name="T23" fmla="*/ 220 h 2398"/>
                <a:gd name="T24" fmla="*/ 142 w 850"/>
                <a:gd name="T25" fmla="*/ 149 h 2398"/>
                <a:gd name="T26" fmla="*/ 133 w 850"/>
                <a:gd name="T27" fmla="*/ 84 h 2398"/>
                <a:gd name="T28" fmla="*/ 115 w 850"/>
                <a:gd name="T29" fmla="*/ 32 h 2398"/>
                <a:gd name="T30" fmla="*/ 85 w 850"/>
                <a:gd name="T31" fmla="*/ 2 h 2398"/>
                <a:gd name="T32" fmla="*/ 44 w 850"/>
                <a:gd name="T33" fmla="*/ 0 h 23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0" h="2398">
                  <a:moveTo>
                    <a:pt x="262" y="0"/>
                  </a:moveTo>
                  <a:lnTo>
                    <a:pt x="132" y="27"/>
                  </a:lnTo>
                  <a:lnTo>
                    <a:pt x="42" y="225"/>
                  </a:lnTo>
                  <a:lnTo>
                    <a:pt x="0" y="539"/>
                  </a:lnTo>
                  <a:lnTo>
                    <a:pt x="11" y="936"/>
                  </a:lnTo>
                  <a:lnTo>
                    <a:pt x="69" y="1361"/>
                  </a:lnTo>
                  <a:lnTo>
                    <a:pt x="190" y="1775"/>
                  </a:lnTo>
                  <a:lnTo>
                    <a:pt x="374" y="2135"/>
                  </a:lnTo>
                  <a:lnTo>
                    <a:pt x="629" y="2398"/>
                  </a:lnTo>
                  <a:lnTo>
                    <a:pt x="733" y="2115"/>
                  </a:lnTo>
                  <a:lnTo>
                    <a:pt x="809" y="1741"/>
                  </a:lnTo>
                  <a:lnTo>
                    <a:pt x="850" y="1316"/>
                  </a:lnTo>
                  <a:lnTo>
                    <a:pt x="850" y="894"/>
                  </a:lnTo>
                  <a:lnTo>
                    <a:pt x="795" y="504"/>
                  </a:lnTo>
                  <a:lnTo>
                    <a:pt x="688" y="193"/>
                  </a:lnTo>
                  <a:lnTo>
                    <a:pt x="509" y="1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0" name="Freeform 322"/>
            <p:cNvSpPr>
              <a:spLocks/>
            </p:cNvSpPr>
            <p:nvPr/>
          </p:nvSpPr>
          <p:spPr bwMode="auto">
            <a:xfrm>
              <a:off x="2489" y="1597"/>
              <a:ext cx="136" cy="390"/>
            </a:xfrm>
            <a:custGeom>
              <a:avLst/>
              <a:gdLst>
                <a:gd name="T0" fmla="*/ 42 w 816"/>
                <a:gd name="T1" fmla="*/ 0 h 2336"/>
                <a:gd name="T2" fmla="*/ 22 w 816"/>
                <a:gd name="T3" fmla="*/ 5 h 2336"/>
                <a:gd name="T4" fmla="*/ 7 w 816"/>
                <a:gd name="T5" fmla="*/ 37 h 2336"/>
                <a:gd name="T6" fmla="*/ 0 w 816"/>
                <a:gd name="T7" fmla="*/ 88 h 2336"/>
                <a:gd name="T8" fmla="*/ 2 w 816"/>
                <a:gd name="T9" fmla="*/ 153 h 2336"/>
                <a:gd name="T10" fmla="*/ 12 w 816"/>
                <a:gd name="T11" fmla="*/ 222 h 2336"/>
                <a:gd name="T12" fmla="*/ 30 w 816"/>
                <a:gd name="T13" fmla="*/ 289 h 2336"/>
                <a:gd name="T14" fmla="*/ 60 w 816"/>
                <a:gd name="T15" fmla="*/ 348 h 2336"/>
                <a:gd name="T16" fmla="*/ 100 w 816"/>
                <a:gd name="T17" fmla="*/ 390 h 2336"/>
                <a:gd name="T18" fmla="*/ 117 w 816"/>
                <a:gd name="T19" fmla="*/ 344 h 2336"/>
                <a:gd name="T20" fmla="*/ 129 w 816"/>
                <a:gd name="T21" fmla="*/ 283 h 2336"/>
                <a:gd name="T22" fmla="*/ 135 w 816"/>
                <a:gd name="T23" fmla="*/ 214 h 2336"/>
                <a:gd name="T24" fmla="*/ 136 w 816"/>
                <a:gd name="T25" fmla="*/ 145 h 2336"/>
                <a:gd name="T26" fmla="*/ 127 w 816"/>
                <a:gd name="T27" fmla="*/ 81 h 2336"/>
                <a:gd name="T28" fmla="*/ 110 w 816"/>
                <a:gd name="T29" fmla="*/ 32 h 2336"/>
                <a:gd name="T30" fmla="*/ 81 w 816"/>
                <a:gd name="T31" fmla="*/ 2 h 2336"/>
                <a:gd name="T32" fmla="*/ 42 w 816"/>
                <a:gd name="T33" fmla="*/ 0 h 2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6" h="2336">
                  <a:moveTo>
                    <a:pt x="253" y="0"/>
                  </a:moveTo>
                  <a:lnTo>
                    <a:pt x="129" y="27"/>
                  </a:lnTo>
                  <a:lnTo>
                    <a:pt x="42" y="220"/>
                  </a:lnTo>
                  <a:lnTo>
                    <a:pt x="0" y="525"/>
                  </a:lnTo>
                  <a:lnTo>
                    <a:pt x="11" y="919"/>
                  </a:lnTo>
                  <a:lnTo>
                    <a:pt x="69" y="1330"/>
                  </a:lnTo>
                  <a:lnTo>
                    <a:pt x="180" y="1734"/>
                  </a:lnTo>
                  <a:lnTo>
                    <a:pt x="357" y="2083"/>
                  </a:lnTo>
                  <a:lnTo>
                    <a:pt x="598" y="2336"/>
                  </a:lnTo>
                  <a:lnTo>
                    <a:pt x="699" y="2059"/>
                  </a:lnTo>
                  <a:lnTo>
                    <a:pt x="774" y="1697"/>
                  </a:lnTo>
                  <a:lnTo>
                    <a:pt x="809" y="1282"/>
                  </a:lnTo>
                  <a:lnTo>
                    <a:pt x="816" y="867"/>
                  </a:lnTo>
                  <a:lnTo>
                    <a:pt x="760" y="487"/>
                  </a:lnTo>
                  <a:lnTo>
                    <a:pt x="657" y="190"/>
                  </a:lnTo>
                  <a:lnTo>
                    <a:pt x="487" y="1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1" name="Freeform 323"/>
            <p:cNvSpPr>
              <a:spLocks/>
            </p:cNvSpPr>
            <p:nvPr/>
          </p:nvSpPr>
          <p:spPr bwMode="auto">
            <a:xfrm>
              <a:off x="2492" y="1597"/>
              <a:ext cx="130" cy="380"/>
            </a:xfrm>
            <a:custGeom>
              <a:avLst/>
              <a:gdLst>
                <a:gd name="T0" fmla="*/ 40 w 781"/>
                <a:gd name="T1" fmla="*/ 0 h 2281"/>
                <a:gd name="T2" fmla="*/ 20 w 781"/>
                <a:gd name="T3" fmla="*/ 4 h 2281"/>
                <a:gd name="T4" fmla="*/ 7 w 781"/>
                <a:gd name="T5" fmla="*/ 35 h 2281"/>
                <a:gd name="T6" fmla="*/ 0 w 781"/>
                <a:gd name="T7" fmla="*/ 86 h 2281"/>
                <a:gd name="T8" fmla="*/ 2 w 781"/>
                <a:gd name="T9" fmla="*/ 148 h 2281"/>
                <a:gd name="T10" fmla="*/ 11 w 781"/>
                <a:gd name="T11" fmla="*/ 216 h 2281"/>
                <a:gd name="T12" fmla="*/ 29 w 781"/>
                <a:gd name="T13" fmla="*/ 281 h 2281"/>
                <a:gd name="T14" fmla="*/ 57 w 781"/>
                <a:gd name="T15" fmla="*/ 338 h 2281"/>
                <a:gd name="T16" fmla="*/ 96 w 781"/>
                <a:gd name="T17" fmla="*/ 380 h 2281"/>
                <a:gd name="T18" fmla="*/ 111 w 781"/>
                <a:gd name="T19" fmla="*/ 335 h 2281"/>
                <a:gd name="T20" fmla="*/ 123 w 781"/>
                <a:gd name="T21" fmla="*/ 276 h 2281"/>
                <a:gd name="T22" fmla="*/ 130 w 781"/>
                <a:gd name="T23" fmla="*/ 209 h 2281"/>
                <a:gd name="T24" fmla="*/ 130 w 781"/>
                <a:gd name="T25" fmla="*/ 142 h 2281"/>
                <a:gd name="T26" fmla="*/ 121 w 781"/>
                <a:gd name="T27" fmla="*/ 79 h 2281"/>
                <a:gd name="T28" fmla="*/ 104 w 781"/>
                <a:gd name="T29" fmla="*/ 30 h 2281"/>
                <a:gd name="T30" fmla="*/ 77 w 781"/>
                <a:gd name="T31" fmla="*/ 2 h 2281"/>
                <a:gd name="T32" fmla="*/ 40 w 781"/>
                <a:gd name="T33" fmla="*/ 0 h 22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1" h="2281">
                  <a:moveTo>
                    <a:pt x="239" y="0"/>
                  </a:moveTo>
                  <a:lnTo>
                    <a:pt x="118" y="24"/>
                  </a:lnTo>
                  <a:lnTo>
                    <a:pt x="43" y="211"/>
                  </a:lnTo>
                  <a:lnTo>
                    <a:pt x="0" y="514"/>
                  </a:lnTo>
                  <a:lnTo>
                    <a:pt x="11" y="891"/>
                  </a:lnTo>
                  <a:lnTo>
                    <a:pt x="66" y="1296"/>
                  </a:lnTo>
                  <a:lnTo>
                    <a:pt x="176" y="1689"/>
                  </a:lnTo>
                  <a:lnTo>
                    <a:pt x="343" y="2031"/>
                  </a:lnTo>
                  <a:lnTo>
                    <a:pt x="578" y="2281"/>
                  </a:lnTo>
                  <a:lnTo>
                    <a:pt x="668" y="2011"/>
                  </a:lnTo>
                  <a:lnTo>
                    <a:pt x="740" y="1659"/>
                  </a:lnTo>
                  <a:lnTo>
                    <a:pt x="781" y="1254"/>
                  </a:lnTo>
                  <a:lnTo>
                    <a:pt x="781" y="850"/>
                  </a:lnTo>
                  <a:lnTo>
                    <a:pt x="729" y="476"/>
                  </a:lnTo>
                  <a:lnTo>
                    <a:pt x="626" y="182"/>
                  </a:lnTo>
                  <a:lnTo>
                    <a:pt x="464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2" name="Freeform 324"/>
            <p:cNvSpPr>
              <a:spLocks/>
            </p:cNvSpPr>
            <p:nvPr/>
          </p:nvSpPr>
          <p:spPr bwMode="auto">
            <a:xfrm>
              <a:off x="2495" y="1597"/>
              <a:ext cx="123" cy="371"/>
            </a:xfrm>
            <a:custGeom>
              <a:avLst/>
              <a:gdLst>
                <a:gd name="T0" fmla="*/ 38 w 736"/>
                <a:gd name="T1" fmla="*/ 0 h 2225"/>
                <a:gd name="T2" fmla="*/ 19 w 736"/>
                <a:gd name="T3" fmla="*/ 4 h 2225"/>
                <a:gd name="T4" fmla="*/ 6 w 736"/>
                <a:gd name="T5" fmla="*/ 35 h 2225"/>
                <a:gd name="T6" fmla="*/ 0 w 736"/>
                <a:gd name="T7" fmla="*/ 84 h 2225"/>
                <a:gd name="T8" fmla="*/ 1 w 736"/>
                <a:gd name="T9" fmla="*/ 145 h 2225"/>
                <a:gd name="T10" fmla="*/ 11 w 736"/>
                <a:gd name="T11" fmla="*/ 210 h 2225"/>
                <a:gd name="T12" fmla="*/ 28 w 736"/>
                <a:gd name="T13" fmla="*/ 275 h 2225"/>
                <a:gd name="T14" fmla="*/ 55 w 736"/>
                <a:gd name="T15" fmla="*/ 331 h 2225"/>
                <a:gd name="T16" fmla="*/ 91 w 736"/>
                <a:gd name="T17" fmla="*/ 371 h 2225"/>
                <a:gd name="T18" fmla="*/ 106 w 736"/>
                <a:gd name="T19" fmla="*/ 327 h 2225"/>
                <a:gd name="T20" fmla="*/ 117 w 736"/>
                <a:gd name="T21" fmla="*/ 269 h 2225"/>
                <a:gd name="T22" fmla="*/ 123 w 736"/>
                <a:gd name="T23" fmla="*/ 204 h 2225"/>
                <a:gd name="T24" fmla="*/ 123 w 736"/>
                <a:gd name="T25" fmla="*/ 138 h 2225"/>
                <a:gd name="T26" fmla="*/ 115 w 736"/>
                <a:gd name="T27" fmla="*/ 77 h 2225"/>
                <a:gd name="T28" fmla="*/ 100 w 736"/>
                <a:gd name="T29" fmla="*/ 30 h 2225"/>
                <a:gd name="T30" fmla="*/ 73 w 736"/>
                <a:gd name="T31" fmla="*/ 2 h 2225"/>
                <a:gd name="T32" fmla="*/ 38 w 736"/>
                <a:gd name="T33" fmla="*/ 0 h 22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6" h="2225">
                  <a:moveTo>
                    <a:pt x="229" y="0"/>
                  </a:moveTo>
                  <a:lnTo>
                    <a:pt x="111" y="24"/>
                  </a:lnTo>
                  <a:lnTo>
                    <a:pt x="34" y="207"/>
                  </a:lnTo>
                  <a:lnTo>
                    <a:pt x="0" y="501"/>
                  </a:lnTo>
                  <a:lnTo>
                    <a:pt x="7" y="867"/>
                  </a:lnTo>
                  <a:lnTo>
                    <a:pt x="63" y="1261"/>
                  </a:lnTo>
                  <a:lnTo>
                    <a:pt x="169" y="1651"/>
                  </a:lnTo>
                  <a:lnTo>
                    <a:pt x="328" y="1983"/>
                  </a:lnTo>
                  <a:lnTo>
                    <a:pt x="546" y="2225"/>
                  </a:lnTo>
                  <a:lnTo>
                    <a:pt x="636" y="1962"/>
                  </a:lnTo>
                  <a:lnTo>
                    <a:pt x="702" y="1613"/>
                  </a:lnTo>
                  <a:lnTo>
                    <a:pt x="736" y="1222"/>
                  </a:lnTo>
                  <a:lnTo>
                    <a:pt x="736" y="829"/>
                  </a:lnTo>
                  <a:lnTo>
                    <a:pt x="691" y="462"/>
                  </a:lnTo>
                  <a:lnTo>
                    <a:pt x="598" y="179"/>
                  </a:lnTo>
                  <a:lnTo>
                    <a:pt x="439" y="1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3" name="Freeform 325"/>
            <p:cNvSpPr>
              <a:spLocks/>
            </p:cNvSpPr>
            <p:nvPr/>
          </p:nvSpPr>
          <p:spPr bwMode="auto">
            <a:xfrm>
              <a:off x="2498" y="1597"/>
              <a:ext cx="117" cy="362"/>
            </a:xfrm>
            <a:custGeom>
              <a:avLst/>
              <a:gdLst>
                <a:gd name="T0" fmla="*/ 36 w 702"/>
                <a:gd name="T1" fmla="*/ 0 h 2173"/>
                <a:gd name="T2" fmla="*/ 17 w 702"/>
                <a:gd name="T3" fmla="*/ 4 h 2173"/>
                <a:gd name="T4" fmla="*/ 6 w 702"/>
                <a:gd name="T5" fmla="*/ 33 h 2173"/>
                <a:gd name="T6" fmla="*/ 0 w 702"/>
                <a:gd name="T7" fmla="*/ 80 h 2173"/>
                <a:gd name="T8" fmla="*/ 2 w 702"/>
                <a:gd name="T9" fmla="*/ 141 h 2173"/>
                <a:gd name="T10" fmla="*/ 11 w 702"/>
                <a:gd name="T11" fmla="*/ 204 h 2173"/>
                <a:gd name="T12" fmla="*/ 28 w 702"/>
                <a:gd name="T13" fmla="*/ 268 h 2173"/>
                <a:gd name="T14" fmla="*/ 53 w 702"/>
                <a:gd name="T15" fmla="*/ 322 h 2173"/>
                <a:gd name="T16" fmla="*/ 88 w 702"/>
                <a:gd name="T17" fmla="*/ 362 h 2173"/>
                <a:gd name="T18" fmla="*/ 102 w 702"/>
                <a:gd name="T19" fmla="*/ 320 h 2173"/>
                <a:gd name="T20" fmla="*/ 112 w 702"/>
                <a:gd name="T21" fmla="*/ 263 h 2173"/>
                <a:gd name="T22" fmla="*/ 117 w 702"/>
                <a:gd name="T23" fmla="*/ 199 h 2173"/>
                <a:gd name="T24" fmla="*/ 117 w 702"/>
                <a:gd name="T25" fmla="*/ 135 h 2173"/>
                <a:gd name="T26" fmla="*/ 109 w 702"/>
                <a:gd name="T27" fmla="*/ 76 h 2173"/>
                <a:gd name="T28" fmla="*/ 94 w 702"/>
                <a:gd name="T29" fmla="*/ 29 h 2173"/>
                <a:gd name="T30" fmla="*/ 70 w 702"/>
                <a:gd name="T31" fmla="*/ 2 h 2173"/>
                <a:gd name="T32" fmla="*/ 36 w 702"/>
                <a:gd name="T33" fmla="*/ 0 h 21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2" h="2173">
                  <a:moveTo>
                    <a:pt x="215" y="0"/>
                  </a:moveTo>
                  <a:lnTo>
                    <a:pt x="104" y="24"/>
                  </a:lnTo>
                  <a:lnTo>
                    <a:pt x="35" y="196"/>
                  </a:lnTo>
                  <a:lnTo>
                    <a:pt x="0" y="479"/>
                  </a:lnTo>
                  <a:lnTo>
                    <a:pt x="14" y="847"/>
                  </a:lnTo>
                  <a:lnTo>
                    <a:pt x="63" y="1227"/>
                  </a:lnTo>
                  <a:lnTo>
                    <a:pt x="167" y="1610"/>
                  </a:lnTo>
                  <a:lnTo>
                    <a:pt x="316" y="1935"/>
                  </a:lnTo>
                  <a:lnTo>
                    <a:pt x="526" y="2173"/>
                  </a:lnTo>
                  <a:lnTo>
                    <a:pt x="609" y="1918"/>
                  </a:lnTo>
                  <a:lnTo>
                    <a:pt x="671" y="1579"/>
                  </a:lnTo>
                  <a:lnTo>
                    <a:pt x="702" y="1195"/>
                  </a:lnTo>
                  <a:lnTo>
                    <a:pt x="702" y="808"/>
                  </a:lnTo>
                  <a:lnTo>
                    <a:pt x="654" y="456"/>
                  </a:lnTo>
                  <a:lnTo>
                    <a:pt x="564" y="176"/>
                  </a:lnTo>
                  <a:lnTo>
                    <a:pt x="419" y="1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4" name="Freeform 326"/>
            <p:cNvSpPr>
              <a:spLocks/>
            </p:cNvSpPr>
            <p:nvPr/>
          </p:nvSpPr>
          <p:spPr bwMode="auto">
            <a:xfrm>
              <a:off x="1863" y="1479"/>
              <a:ext cx="470" cy="100"/>
            </a:xfrm>
            <a:custGeom>
              <a:avLst/>
              <a:gdLst>
                <a:gd name="T0" fmla="*/ 470 w 2820"/>
                <a:gd name="T1" fmla="*/ 31 h 598"/>
                <a:gd name="T2" fmla="*/ 464 w 2820"/>
                <a:gd name="T3" fmla="*/ 16 h 598"/>
                <a:gd name="T4" fmla="*/ 428 w 2820"/>
                <a:gd name="T5" fmla="*/ 5 h 598"/>
                <a:gd name="T6" fmla="*/ 366 w 2820"/>
                <a:gd name="T7" fmla="*/ 0 h 598"/>
                <a:gd name="T8" fmla="*/ 289 w 2820"/>
                <a:gd name="T9" fmla="*/ 1 h 598"/>
                <a:gd name="T10" fmla="*/ 205 w 2820"/>
                <a:gd name="T11" fmla="*/ 8 h 598"/>
                <a:gd name="T12" fmla="*/ 123 w 2820"/>
                <a:gd name="T13" fmla="*/ 21 h 598"/>
                <a:gd name="T14" fmla="*/ 51 w 2820"/>
                <a:gd name="T15" fmla="*/ 43 h 598"/>
                <a:gd name="T16" fmla="*/ 0 w 2820"/>
                <a:gd name="T17" fmla="*/ 73 h 598"/>
                <a:gd name="T18" fmla="*/ 52 w 2820"/>
                <a:gd name="T19" fmla="*/ 85 h 598"/>
                <a:gd name="T20" fmla="*/ 124 w 2820"/>
                <a:gd name="T21" fmla="*/ 94 h 598"/>
                <a:gd name="T22" fmla="*/ 205 w 2820"/>
                <a:gd name="T23" fmla="*/ 99 h 598"/>
                <a:gd name="T24" fmla="*/ 289 w 2820"/>
                <a:gd name="T25" fmla="*/ 100 h 598"/>
                <a:gd name="T26" fmla="*/ 365 w 2820"/>
                <a:gd name="T27" fmla="*/ 93 h 598"/>
                <a:gd name="T28" fmla="*/ 426 w 2820"/>
                <a:gd name="T29" fmla="*/ 81 h 598"/>
                <a:gd name="T30" fmla="*/ 464 w 2820"/>
                <a:gd name="T31" fmla="*/ 60 h 598"/>
                <a:gd name="T32" fmla="*/ 470 w 2820"/>
                <a:gd name="T33" fmla="*/ 31 h 5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20" h="598">
                  <a:moveTo>
                    <a:pt x="2820" y="186"/>
                  </a:moveTo>
                  <a:lnTo>
                    <a:pt x="2785" y="93"/>
                  </a:lnTo>
                  <a:lnTo>
                    <a:pt x="2568" y="31"/>
                  </a:lnTo>
                  <a:lnTo>
                    <a:pt x="2195" y="0"/>
                  </a:lnTo>
                  <a:lnTo>
                    <a:pt x="1736" y="4"/>
                  </a:lnTo>
                  <a:lnTo>
                    <a:pt x="1230" y="45"/>
                  </a:lnTo>
                  <a:lnTo>
                    <a:pt x="740" y="128"/>
                  </a:lnTo>
                  <a:lnTo>
                    <a:pt x="308" y="255"/>
                  </a:lnTo>
                  <a:lnTo>
                    <a:pt x="0" y="436"/>
                  </a:lnTo>
                  <a:lnTo>
                    <a:pt x="314" y="508"/>
                  </a:lnTo>
                  <a:lnTo>
                    <a:pt x="746" y="563"/>
                  </a:lnTo>
                  <a:lnTo>
                    <a:pt x="1230" y="591"/>
                  </a:lnTo>
                  <a:lnTo>
                    <a:pt x="1736" y="598"/>
                  </a:lnTo>
                  <a:lnTo>
                    <a:pt x="2188" y="557"/>
                  </a:lnTo>
                  <a:lnTo>
                    <a:pt x="2558" y="484"/>
                  </a:lnTo>
                  <a:lnTo>
                    <a:pt x="2782" y="359"/>
                  </a:lnTo>
                  <a:lnTo>
                    <a:pt x="2820" y="18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5" name="Freeform 327"/>
            <p:cNvSpPr>
              <a:spLocks/>
            </p:cNvSpPr>
            <p:nvPr/>
          </p:nvSpPr>
          <p:spPr bwMode="auto">
            <a:xfrm>
              <a:off x="1874" y="1481"/>
              <a:ext cx="459" cy="95"/>
            </a:xfrm>
            <a:custGeom>
              <a:avLst/>
              <a:gdLst>
                <a:gd name="T0" fmla="*/ 459 w 2754"/>
                <a:gd name="T1" fmla="*/ 29 h 574"/>
                <a:gd name="T2" fmla="*/ 453 w 2754"/>
                <a:gd name="T3" fmla="*/ 14 h 574"/>
                <a:gd name="T4" fmla="*/ 418 w 2754"/>
                <a:gd name="T5" fmla="*/ 5 h 574"/>
                <a:gd name="T6" fmla="*/ 358 w 2754"/>
                <a:gd name="T7" fmla="*/ 0 h 574"/>
                <a:gd name="T8" fmla="*/ 283 w 2754"/>
                <a:gd name="T9" fmla="*/ 1 h 574"/>
                <a:gd name="T10" fmla="*/ 201 w 2754"/>
                <a:gd name="T11" fmla="*/ 8 h 574"/>
                <a:gd name="T12" fmla="*/ 121 w 2754"/>
                <a:gd name="T13" fmla="*/ 21 h 574"/>
                <a:gd name="T14" fmla="*/ 50 w 2754"/>
                <a:gd name="T15" fmla="*/ 41 h 574"/>
                <a:gd name="T16" fmla="*/ 0 w 2754"/>
                <a:gd name="T17" fmla="*/ 69 h 574"/>
                <a:gd name="T18" fmla="*/ 51 w 2754"/>
                <a:gd name="T19" fmla="*/ 81 h 574"/>
                <a:gd name="T20" fmla="*/ 122 w 2754"/>
                <a:gd name="T21" fmla="*/ 90 h 574"/>
                <a:gd name="T22" fmla="*/ 201 w 2754"/>
                <a:gd name="T23" fmla="*/ 94 h 574"/>
                <a:gd name="T24" fmla="*/ 282 w 2754"/>
                <a:gd name="T25" fmla="*/ 95 h 574"/>
                <a:gd name="T26" fmla="*/ 356 w 2754"/>
                <a:gd name="T27" fmla="*/ 89 h 574"/>
                <a:gd name="T28" fmla="*/ 416 w 2754"/>
                <a:gd name="T29" fmla="*/ 76 h 574"/>
                <a:gd name="T30" fmla="*/ 453 w 2754"/>
                <a:gd name="T31" fmla="*/ 57 h 574"/>
                <a:gd name="T32" fmla="*/ 459 w 2754"/>
                <a:gd name="T33" fmla="*/ 29 h 5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54" h="574">
                  <a:moveTo>
                    <a:pt x="2754" y="176"/>
                  </a:moveTo>
                  <a:lnTo>
                    <a:pt x="2719" y="87"/>
                  </a:lnTo>
                  <a:lnTo>
                    <a:pt x="2506" y="28"/>
                  </a:lnTo>
                  <a:lnTo>
                    <a:pt x="2146" y="0"/>
                  </a:lnTo>
                  <a:lnTo>
                    <a:pt x="1697" y="8"/>
                  </a:lnTo>
                  <a:lnTo>
                    <a:pt x="1203" y="46"/>
                  </a:lnTo>
                  <a:lnTo>
                    <a:pt x="726" y="129"/>
                  </a:lnTo>
                  <a:lnTo>
                    <a:pt x="300" y="250"/>
                  </a:lnTo>
                  <a:lnTo>
                    <a:pt x="0" y="418"/>
                  </a:lnTo>
                  <a:lnTo>
                    <a:pt x="308" y="487"/>
                  </a:lnTo>
                  <a:lnTo>
                    <a:pt x="729" y="543"/>
                  </a:lnTo>
                  <a:lnTo>
                    <a:pt x="1203" y="567"/>
                  </a:lnTo>
                  <a:lnTo>
                    <a:pt x="1690" y="574"/>
                  </a:lnTo>
                  <a:lnTo>
                    <a:pt x="2136" y="536"/>
                  </a:lnTo>
                  <a:lnTo>
                    <a:pt x="2495" y="460"/>
                  </a:lnTo>
                  <a:lnTo>
                    <a:pt x="2716" y="343"/>
                  </a:lnTo>
                  <a:lnTo>
                    <a:pt x="2754" y="176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6" name="Freeform 328"/>
            <p:cNvSpPr>
              <a:spLocks/>
            </p:cNvSpPr>
            <p:nvPr/>
          </p:nvSpPr>
          <p:spPr bwMode="auto">
            <a:xfrm>
              <a:off x="1885" y="1483"/>
              <a:ext cx="448" cy="91"/>
            </a:xfrm>
            <a:custGeom>
              <a:avLst/>
              <a:gdLst>
                <a:gd name="T0" fmla="*/ 448 w 2691"/>
                <a:gd name="T1" fmla="*/ 28 h 547"/>
                <a:gd name="T2" fmla="*/ 442 w 2691"/>
                <a:gd name="T3" fmla="*/ 14 h 547"/>
                <a:gd name="T4" fmla="*/ 407 w 2691"/>
                <a:gd name="T5" fmla="*/ 5 h 547"/>
                <a:gd name="T6" fmla="*/ 348 w 2691"/>
                <a:gd name="T7" fmla="*/ 0 h 547"/>
                <a:gd name="T8" fmla="*/ 275 w 2691"/>
                <a:gd name="T9" fmla="*/ 1 h 547"/>
                <a:gd name="T10" fmla="*/ 196 w 2691"/>
                <a:gd name="T11" fmla="*/ 7 h 547"/>
                <a:gd name="T12" fmla="*/ 118 w 2691"/>
                <a:gd name="T13" fmla="*/ 20 h 547"/>
                <a:gd name="T14" fmla="*/ 49 w 2691"/>
                <a:gd name="T15" fmla="*/ 39 h 547"/>
                <a:gd name="T16" fmla="*/ 0 w 2691"/>
                <a:gd name="T17" fmla="*/ 67 h 547"/>
                <a:gd name="T18" fmla="*/ 50 w 2691"/>
                <a:gd name="T19" fmla="*/ 77 h 547"/>
                <a:gd name="T20" fmla="*/ 118 w 2691"/>
                <a:gd name="T21" fmla="*/ 86 h 547"/>
                <a:gd name="T22" fmla="*/ 196 w 2691"/>
                <a:gd name="T23" fmla="*/ 91 h 547"/>
                <a:gd name="T24" fmla="*/ 275 w 2691"/>
                <a:gd name="T25" fmla="*/ 91 h 547"/>
                <a:gd name="T26" fmla="*/ 348 w 2691"/>
                <a:gd name="T27" fmla="*/ 85 h 547"/>
                <a:gd name="T28" fmla="*/ 407 w 2691"/>
                <a:gd name="T29" fmla="*/ 74 h 547"/>
                <a:gd name="T30" fmla="*/ 442 w 2691"/>
                <a:gd name="T31" fmla="*/ 54 h 547"/>
                <a:gd name="T32" fmla="*/ 448 w 2691"/>
                <a:gd name="T33" fmla="*/ 28 h 5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91" h="547">
                  <a:moveTo>
                    <a:pt x="2691" y="167"/>
                  </a:moveTo>
                  <a:lnTo>
                    <a:pt x="2656" y="83"/>
                  </a:lnTo>
                  <a:lnTo>
                    <a:pt x="2446" y="28"/>
                  </a:lnTo>
                  <a:lnTo>
                    <a:pt x="2090" y="0"/>
                  </a:lnTo>
                  <a:lnTo>
                    <a:pt x="1654" y="7"/>
                  </a:lnTo>
                  <a:lnTo>
                    <a:pt x="1175" y="41"/>
                  </a:lnTo>
                  <a:lnTo>
                    <a:pt x="708" y="118"/>
                  </a:lnTo>
                  <a:lnTo>
                    <a:pt x="297" y="236"/>
                  </a:lnTo>
                  <a:lnTo>
                    <a:pt x="0" y="401"/>
                  </a:lnTo>
                  <a:lnTo>
                    <a:pt x="303" y="464"/>
                  </a:lnTo>
                  <a:lnTo>
                    <a:pt x="711" y="519"/>
                  </a:lnTo>
                  <a:lnTo>
                    <a:pt x="1178" y="547"/>
                  </a:lnTo>
                  <a:lnTo>
                    <a:pt x="1654" y="547"/>
                  </a:lnTo>
                  <a:lnTo>
                    <a:pt x="2090" y="508"/>
                  </a:lnTo>
                  <a:lnTo>
                    <a:pt x="2443" y="443"/>
                  </a:lnTo>
                  <a:lnTo>
                    <a:pt x="2653" y="325"/>
                  </a:lnTo>
                  <a:lnTo>
                    <a:pt x="2691" y="16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7" name="Freeform 329"/>
            <p:cNvSpPr>
              <a:spLocks/>
            </p:cNvSpPr>
            <p:nvPr/>
          </p:nvSpPr>
          <p:spPr bwMode="auto">
            <a:xfrm>
              <a:off x="1896" y="1485"/>
              <a:ext cx="437" cy="87"/>
            </a:xfrm>
            <a:custGeom>
              <a:avLst/>
              <a:gdLst>
                <a:gd name="T0" fmla="*/ 437 w 2627"/>
                <a:gd name="T1" fmla="*/ 28 h 522"/>
                <a:gd name="T2" fmla="*/ 431 w 2627"/>
                <a:gd name="T3" fmla="*/ 13 h 522"/>
                <a:gd name="T4" fmla="*/ 397 w 2627"/>
                <a:gd name="T5" fmla="*/ 5 h 522"/>
                <a:gd name="T6" fmla="*/ 339 w 2627"/>
                <a:gd name="T7" fmla="*/ 0 h 522"/>
                <a:gd name="T8" fmla="*/ 269 w 2627"/>
                <a:gd name="T9" fmla="*/ 2 h 522"/>
                <a:gd name="T10" fmla="*/ 190 w 2627"/>
                <a:gd name="T11" fmla="*/ 7 h 522"/>
                <a:gd name="T12" fmla="*/ 114 w 2627"/>
                <a:gd name="T13" fmla="*/ 20 h 522"/>
                <a:gd name="T14" fmla="*/ 48 w 2627"/>
                <a:gd name="T15" fmla="*/ 38 h 522"/>
                <a:gd name="T16" fmla="*/ 0 w 2627"/>
                <a:gd name="T17" fmla="*/ 65 h 522"/>
                <a:gd name="T18" fmla="*/ 50 w 2627"/>
                <a:gd name="T19" fmla="*/ 75 h 522"/>
                <a:gd name="T20" fmla="*/ 116 w 2627"/>
                <a:gd name="T21" fmla="*/ 82 h 522"/>
                <a:gd name="T22" fmla="*/ 192 w 2627"/>
                <a:gd name="T23" fmla="*/ 87 h 522"/>
                <a:gd name="T24" fmla="*/ 269 w 2627"/>
                <a:gd name="T25" fmla="*/ 87 h 522"/>
                <a:gd name="T26" fmla="*/ 339 w 2627"/>
                <a:gd name="T27" fmla="*/ 82 h 522"/>
                <a:gd name="T28" fmla="*/ 396 w 2627"/>
                <a:gd name="T29" fmla="*/ 70 h 522"/>
                <a:gd name="T30" fmla="*/ 431 w 2627"/>
                <a:gd name="T31" fmla="*/ 52 h 522"/>
                <a:gd name="T32" fmla="*/ 437 w 2627"/>
                <a:gd name="T33" fmla="*/ 28 h 5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27" h="522">
                  <a:moveTo>
                    <a:pt x="2627" y="165"/>
                  </a:moveTo>
                  <a:lnTo>
                    <a:pt x="2592" y="79"/>
                  </a:lnTo>
                  <a:lnTo>
                    <a:pt x="2389" y="27"/>
                  </a:lnTo>
                  <a:lnTo>
                    <a:pt x="2039" y="0"/>
                  </a:lnTo>
                  <a:lnTo>
                    <a:pt x="1618" y="10"/>
                  </a:lnTo>
                  <a:lnTo>
                    <a:pt x="1145" y="44"/>
                  </a:lnTo>
                  <a:lnTo>
                    <a:pt x="688" y="117"/>
                  </a:lnTo>
                  <a:lnTo>
                    <a:pt x="288" y="228"/>
                  </a:lnTo>
                  <a:lnTo>
                    <a:pt x="0" y="390"/>
                  </a:lnTo>
                  <a:lnTo>
                    <a:pt x="298" y="449"/>
                  </a:lnTo>
                  <a:lnTo>
                    <a:pt x="696" y="494"/>
                  </a:lnTo>
                  <a:lnTo>
                    <a:pt x="1152" y="522"/>
                  </a:lnTo>
                  <a:lnTo>
                    <a:pt x="1618" y="522"/>
                  </a:lnTo>
                  <a:lnTo>
                    <a:pt x="2039" y="490"/>
                  </a:lnTo>
                  <a:lnTo>
                    <a:pt x="2382" y="421"/>
                  </a:lnTo>
                  <a:lnTo>
                    <a:pt x="2589" y="314"/>
                  </a:lnTo>
                  <a:lnTo>
                    <a:pt x="2627" y="16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8" name="Freeform 330"/>
            <p:cNvSpPr>
              <a:spLocks/>
            </p:cNvSpPr>
            <p:nvPr/>
          </p:nvSpPr>
          <p:spPr bwMode="auto">
            <a:xfrm>
              <a:off x="1907" y="1487"/>
              <a:ext cx="426" cy="83"/>
            </a:xfrm>
            <a:custGeom>
              <a:avLst/>
              <a:gdLst>
                <a:gd name="T0" fmla="*/ 426 w 2561"/>
                <a:gd name="T1" fmla="*/ 25 h 495"/>
                <a:gd name="T2" fmla="*/ 422 w 2561"/>
                <a:gd name="T3" fmla="*/ 13 h 495"/>
                <a:gd name="T4" fmla="*/ 388 w 2561"/>
                <a:gd name="T5" fmla="*/ 5 h 495"/>
                <a:gd name="T6" fmla="*/ 332 w 2561"/>
                <a:gd name="T7" fmla="*/ 0 h 495"/>
                <a:gd name="T8" fmla="*/ 263 w 2561"/>
                <a:gd name="T9" fmla="*/ 1 h 495"/>
                <a:gd name="T10" fmla="*/ 186 w 2561"/>
                <a:gd name="T11" fmla="*/ 7 h 495"/>
                <a:gd name="T12" fmla="*/ 112 w 2561"/>
                <a:gd name="T13" fmla="*/ 19 h 495"/>
                <a:gd name="T14" fmla="*/ 47 w 2561"/>
                <a:gd name="T15" fmla="*/ 37 h 495"/>
                <a:gd name="T16" fmla="*/ 0 w 2561"/>
                <a:gd name="T17" fmla="*/ 62 h 495"/>
                <a:gd name="T18" fmla="*/ 48 w 2561"/>
                <a:gd name="T19" fmla="*/ 71 h 495"/>
                <a:gd name="T20" fmla="*/ 113 w 2561"/>
                <a:gd name="T21" fmla="*/ 79 h 495"/>
                <a:gd name="T22" fmla="*/ 186 w 2561"/>
                <a:gd name="T23" fmla="*/ 83 h 495"/>
                <a:gd name="T24" fmla="*/ 263 w 2561"/>
                <a:gd name="T25" fmla="*/ 83 h 495"/>
                <a:gd name="T26" fmla="*/ 332 w 2561"/>
                <a:gd name="T27" fmla="*/ 78 h 495"/>
                <a:gd name="T28" fmla="*/ 387 w 2561"/>
                <a:gd name="T29" fmla="*/ 67 h 495"/>
                <a:gd name="T30" fmla="*/ 420 w 2561"/>
                <a:gd name="T31" fmla="*/ 50 h 495"/>
                <a:gd name="T32" fmla="*/ 426 w 2561"/>
                <a:gd name="T33" fmla="*/ 25 h 4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61" h="495">
                  <a:moveTo>
                    <a:pt x="2561" y="152"/>
                  </a:moveTo>
                  <a:lnTo>
                    <a:pt x="2534" y="77"/>
                  </a:lnTo>
                  <a:lnTo>
                    <a:pt x="2330" y="28"/>
                  </a:lnTo>
                  <a:lnTo>
                    <a:pt x="1995" y="0"/>
                  </a:lnTo>
                  <a:lnTo>
                    <a:pt x="1580" y="8"/>
                  </a:lnTo>
                  <a:lnTo>
                    <a:pt x="1120" y="42"/>
                  </a:lnTo>
                  <a:lnTo>
                    <a:pt x="674" y="111"/>
                  </a:lnTo>
                  <a:lnTo>
                    <a:pt x="284" y="221"/>
                  </a:lnTo>
                  <a:lnTo>
                    <a:pt x="0" y="370"/>
                  </a:lnTo>
                  <a:lnTo>
                    <a:pt x="288" y="425"/>
                  </a:lnTo>
                  <a:lnTo>
                    <a:pt x="682" y="471"/>
                  </a:lnTo>
                  <a:lnTo>
                    <a:pt x="1120" y="495"/>
                  </a:lnTo>
                  <a:lnTo>
                    <a:pt x="1580" y="495"/>
                  </a:lnTo>
                  <a:lnTo>
                    <a:pt x="1995" y="463"/>
                  </a:lnTo>
                  <a:lnTo>
                    <a:pt x="2327" y="402"/>
                  </a:lnTo>
                  <a:lnTo>
                    <a:pt x="2526" y="298"/>
                  </a:lnTo>
                  <a:lnTo>
                    <a:pt x="2561" y="152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69" name="Freeform 331"/>
            <p:cNvSpPr>
              <a:spLocks/>
            </p:cNvSpPr>
            <p:nvPr/>
          </p:nvSpPr>
          <p:spPr bwMode="auto">
            <a:xfrm>
              <a:off x="2411" y="1079"/>
              <a:ext cx="109" cy="312"/>
            </a:xfrm>
            <a:custGeom>
              <a:avLst/>
              <a:gdLst>
                <a:gd name="T0" fmla="*/ 69 w 657"/>
                <a:gd name="T1" fmla="*/ 312 h 1869"/>
                <a:gd name="T2" fmla="*/ 55 w 657"/>
                <a:gd name="T3" fmla="*/ 311 h 1869"/>
                <a:gd name="T4" fmla="*/ 38 w 657"/>
                <a:gd name="T5" fmla="*/ 289 h 1869"/>
                <a:gd name="T6" fmla="*/ 22 w 657"/>
                <a:gd name="T7" fmla="*/ 250 h 1869"/>
                <a:gd name="T8" fmla="*/ 10 w 657"/>
                <a:gd name="T9" fmla="*/ 201 h 1869"/>
                <a:gd name="T10" fmla="*/ 1 w 657"/>
                <a:gd name="T11" fmla="*/ 145 h 1869"/>
                <a:gd name="T12" fmla="*/ 0 w 657"/>
                <a:gd name="T13" fmla="*/ 89 h 1869"/>
                <a:gd name="T14" fmla="*/ 6 w 657"/>
                <a:gd name="T15" fmla="*/ 39 h 1869"/>
                <a:gd name="T16" fmla="*/ 25 w 657"/>
                <a:gd name="T17" fmla="*/ 0 h 1869"/>
                <a:gd name="T18" fmla="*/ 46 w 657"/>
                <a:gd name="T19" fmla="*/ 31 h 1869"/>
                <a:gd name="T20" fmla="*/ 67 w 657"/>
                <a:gd name="T21" fmla="*/ 75 h 1869"/>
                <a:gd name="T22" fmla="*/ 87 w 657"/>
                <a:gd name="T23" fmla="*/ 127 h 1869"/>
                <a:gd name="T24" fmla="*/ 102 w 657"/>
                <a:gd name="T25" fmla="*/ 182 h 1869"/>
                <a:gd name="T26" fmla="*/ 109 w 657"/>
                <a:gd name="T27" fmla="*/ 232 h 1869"/>
                <a:gd name="T28" fmla="*/ 108 w 657"/>
                <a:gd name="T29" fmla="*/ 274 h 1869"/>
                <a:gd name="T30" fmla="*/ 95 w 657"/>
                <a:gd name="T31" fmla="*/ 301 h 1869"/>
                <a:gd name="T32" fmla="*/ 69 w 657"/>
                <a:gd name="T33" fmla="*/ 312 h 18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7" h="1869">
                  <a:moveTo>
                    <a:pt x="418" y="1869"/>
                  </a:moveTo>
                  <a:lnTo>
                    <a:pt x="329" y="1866"/>
                  </a:lnTo>
                  <a:lnTo>
                    <a:pt x="228" y="1734"/>
                  </a:lnTo>
                  <a:lnTo>
                    <a:pt x="135" y="1499"/>
                  </a:lnTo>
                  <a:lnTo>
                    <a:pt x="59" y="1202"/>
                  </a:lnTo>
                  <a:lnTo>
                    <a:pt x="7" y="867"/>
                  </a:lnTo>
                  <a:lnTo>
                    <a:pt x="0" y="531"/>
                  </a:lnTo>
                  <a:lnTo>
                    <a:pt x="38" y="231"/>
                  </a:lnTo>
                  <a:lnTo>
                    <a:pt x="153" y="0"/>
                  </a:lnTo>
                  <a:lnTo>
                    <a:pt x="277" y="185"/>
                  </a:lnTo>
                  <a:lnTo>
                    <a:pt x="404" y="452"/>
                  </a:lnTo>
                  <a:lnTo>
                    <a:pt x="522" y="763"/>
                  </a:lnTo>
                  <a:lnTo>
                    <a:pt x="612" y="1088"/>
                  </a:lnTo>
                  <a:lnTo>
                    <a:pt x="657" y="1388"/>
                  </a:lnTo>
                  <a:lnTo>
                    <a:pt x="650" y="1641"/>
                  </a:lnTo>
                  <a:lnTo>
                    <a:pt x="574" y="1806"/>
                  </a:lnTo>
                  <a:lnTo>
                    <a:pt x="418" y="186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0" name="Freeform 332"/>
            <p:cNvSpPr>
              <a:spLocks/>
            </p:cNvSpPr>
            <p:nvPr/>
          </p:nvSpPr>
          <p:spPr bwMode="auto">
            <a:xfrm>
              <a:off x="2413" y="1086"/>
              <a:ext cx="105" cy="305"/>
            </a:xfrm>
            <a:custGeom>
              <a:avLst/>
              <a:gdLst>
                <a:gd name="T0" fmla="*/ 68 w 632"/>
                <a:gd name="T1" fmla="*/ 305 h 1825"/>
                <a:gd name="T2" fmla="*/ 53 w 632"/>
                <a:gd name="T3" fmla="*/ 304 h 1825"/>
                <a:gd name="T4" fmla="*/ 38 w 632"/>
                <a:gd name="T5" fmla="*/ 283 h 1825"/>
                <a:gd name="T6" fmla="*/ 22 w 632"/>
                <a:gd name="T7" fmla="*/ 245 h 1825"/>
                <a:gd name="T8" fmla="*/ 10 w 632"/>
                <a:gd name="T9" fmla="*/ 196 h 1825"/>
                <a:gd name="T10" fmla="*/ 1 w 632"/>
                <a:gd name="T11" fmla="*/ 141 h 1825"/>
                <a:gd name="T12" fmla="*/ 0 w 632"/>
                <a:gd name="T13" fmla="*/ 87 h 1825"/>
                <a:gd name="T14" fmla="*/ 6 w 632"/>
                <a:gd name="T15" fmla="*/ 38 h 1825"/>
                <a:gd name="T16" fmla="*/ 24 w 632"/>
                <a:gd name="T17" fmla="*/ 0 h 1825"/>
                <a:gd name="T18" fmla="*/ 44 w 632"/>
                <a:gd name="T19" fmla="*/ 30 h 1825"/>
                <a:gd name="T20" fmla="*/ 65 w 632"/>
                <a:gd name="T21" fmla="*/ 73 h 1825"/>
                <a:gd name="T22" fmla="*/ 83 w 632"/>
                <a:gd name="T23" fmla="*/ 124 h 1825"/>
                <a:gd name="T24" fmla="*/ 98 w 632"/>
                <a:gd name="T25" fmla="*/ 177 h 1825"/>
                <a:gd name="T26" fmla="*/ 105 w 632"/>
                <a:gd name="T27" fmla="*/ 226 h 1825"/>
                <a:gd name="T28" fmla="*/ 105 w 632"/>
                <a:gd name="T29" fmla="*/ 267 h 1825"/>
                <a:gd name="T30" fmla="*/ 93 w 632"/>
                <a:gd name="T31" fmla="*/ 295 h 1825"/>
                <a:gd name="T32" fmla="*/ 68 w 632"/>
                <a:gd name="T33" fmla="*/ 305 h 18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2" h="1825">
                  <a:moveTo>
                    <a:pt x="412" y="1825"/>
                  </a:moveTo>
                  <a:lnTo>
                    <a:pt x="321" y="1822"/>
                  </a:lnTo>
                  <a:lnTo>
                    <a:pt x="228" y="1693"/>
                  </a:lnTo>
                  <a:lnTo>
                    <a:pt x="135" y="1465"/>
                  </a:lnTo>
                  <a:lnTo>
                    <a:pt x="62" y="1172"/>
                  </a:lnTo>
                  <a:lnTo>
                    <a:pt x="7" y="843"/>
                  </a:lnTo>
                  <a:lnTo>
                    <a:pt x="0" y="521"/>
                  </a:lnTo>
                  <a:lnTo>
                    <a:pt x="35" y="228"/>
                  </a:lnTo>
                  <a:lnTo>
                    <a:pt x="142" y="0"/>
                  </a:lnTo>
                  <a:lnTo>
                    <a:pt x="263" y="180"/>
                  </a:lnTo>
                  <a:lnTo>
                    <a:pt x="390" y="439"/>
                  </a:lnTo>
                  <a:lnTo>
                    <a:pt x="501" y="740"/>
                  </a:lnTo>
                  <a:lnTo>
                    <a:pt x="588" y="1061"/>
                  </a:lnTo>
                  <a:lnTo>
                    <a:pt x="632" y="1351"/>
                  </a:lnTo>
                  <a:lnTo>
                    <a:pt x="632" y="1600"/>
                  </a:lnTo>
                  <a:lnTo>
                    <a:pt x="560" y="1766"/>
                  </a:lnTo>
                  <a:lnTo>
                    <a:pt x="412" y="182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1" name="Freeform 333"/>
            <p:cNvSpPr>
              <a:spLocks/>
            </p:cNvSpPr>
            <p:nvPr/>
          </p:nvSpPr>
          <p:spPr bwMode="auto">
            <a:xfrm>
              <a:off x="2415" y="1093"/>
              <a:ext cx="103" cy="298"/>
            </a:xfrm>
            <a:custGeom>
              <a:avLst/>
              <a:gdLst>
                <a:gd name="T0" fmla="*/ 67 w 619"/>
                <a:gd name="T1" fmla="*/ 298 h 1787"/>
                <a:gd name="T2" fmla="*/ 52 w 619"/>
                <a:gd name="T3" fmla="*/ 297 h 1787"/>
                <a:gd name="T4" fmla="*/ 37 w 619"/>
                <a:gd name="T5" fmla="*/ 276 h 1787"/>
                <a:gd name="T6" fmla="*/ 22 w 619"/>
                <a:gd name="T7" fmla="*/ 239 h 1787"/>
                <a:gd name="T8" fmla="*/ 11 w 619"/>
                <a:gd name="T9" fmla="*/ 191 h 1787"/>
                <a:gd name="T10" fmla="*/ 2 w 619"/>
                <a:gd name="T11" fmla="*/ 138 h 1787"/>
                <a:gd name="T12" fmla="*/ 0 w 619"/>
                <a:gd name="T13" fmla="*/ 85 h 1787"/>
                <a:gd name="T14" fmla="*/ 7 w 619"/>
                <a:gd name="T15" fmla="*/ 37 h 1787"/>
                <a:gd name="T16" fmla="*/ 24 w 619"/>
                <a:gd name="T17" fmla="*/ 0 h 1787"/>
                <a:gd name="T18" fmla="*/ 43 w 619"/>
                <a:gd name="T19" fmla="*/ 30 h 1787"/>
                <a:gd name="T20" fmla="*/ 63 w 619"/>
                <a:gd name="T21" fmla="*/ 73 h 1787"/>
                <a:gd name="T22" fmla="*/ 81 w 619"/>
                <a:gd name="T23" fmla="*/ 122 h 1787"/>
                <a:gd name="T24" fmla="*/ 96 w 619"/>
                <a:gd name="T25" fmla="*/ 174 h 1787"/>
                <a:gd name="T26" fmla="*/ 103 w 619"/>
                <a:gd name="T27" fmla="*/ 221 h 1787"/>
                <a:gd name="T28" fmla="*/ 102 w 619"/>
                <a:gd name="T29" fmla="*/ 261 h 1787"/>
                <a:gd name="T30" fmla="*/ 91 w 619"/>
                <a:gd name="T31" fmla="*/ 288 h 1787"/>
                <a:gd name="T32" fmla="*/ 67 w 619"/>
                <a:gd name="T33" fmla="*/ 298 h 17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9" h="1787">
                  <a:moveTo>
                    <a:pt x="402" y="1787"/>
                  </a:moveTo>
                  <a:lnTo>
                    <a:pt x="315" y="1784"/>
                  </a:lnTo>
                  <a:lnTo>
                    <a:pt x="225" y="1655"/>
                  </a:lnTo>
                  <a:lnTo>
                    <a:pt x="135" y="1434"/>
                  </a:lnTo>
                  <a:lnTo>
                    <a:pt x="66" y="1148"/>
                  </a:lnTo>
                  <a:lnTo>
                    <a:pt x="11" y="829"/>
                  </a:lnTo>
                  <a:lnTo>
                    <a:pt x="0" y="508"/>
                  </a:lnTo>
                  <a:lnTo>
                    <a:pt x="42" y="221"/>
                  </a:lnTo>
                  <a:lnTo>
                    <a:pt x="146" y="0"/>
                  </a:lnTo>
                  <a:lnTo>
                    <a:pt x="259" y="180"/>
                  </a:lnTo>
                  <a:lnTo>
                    <a:pt x="380" y="439"/>
                  </a:lnTo>
                  <a:lnTo>
                    <a:pt x="488" y="730"/>
                  </a:lnTo>
                  <a:lnTo>
                    <a:pt x="575" y="1041"/>
                  </a:lnTo>
                  <a:lnTo>
                    <a:pt x="619" y="1327"/>
                  </a:lnTo>
                  <a:lnTo>
                    <a:pt x="612" y="1566"/>
                  </a:lnTo>
                  <a:lnTo>
                    <a:pt x="547" y="1728"/>
                  </a:lnTo>
                  <a:lnTo>
                    <a:pt x="402" y="178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2" name="Freeform 334"/>
            <p:cNvSpPr>
              <a:spLocks/>
            </p:cNvSpPr>
            <p:nvPr/>
          </p:nvSpPr>
          <p:spPr bwMode="auto">
            <a:xfrm>
              <a:off x="2418" y="1100"/>
              <a:ext cx="97" cy="291"/>
            </a:xfrm>
            <a:custGeom>
              <a:avLst/>
              <a:gdLst>
                <a:gd name="T0" fmla="*/ 64 w 583"/>
                <a:gd name="T1" fmla="*/ 291 h 1745"/>
                <a:gd name="T2" fmla="*/ 50 w 583"/>
                <a:gd name="T3" fmla="*/ 290 h 1745"/>
                <a:gd name="T4" fmla="*/ 36 w 583"/>
                <a:gd name="T5" fmla="*/ 269 h 1745"/>
                <a:gd name="T6" fmla="*/ 21 w 583"/>
                <a:gd name="T7" fmla="*/ 232 h 1745"/>
                <a:gd name="T8" fmla="*/ 10 w 583"/>
                <a:gd name="T9" fmla="*/ 187 h 1745"/>
                <a:gd name="T10" fmla="*/ 2 w 583"/>
                <a:gd name="T11" fmla="*/ 135 h 1745"/>
                <a:gd name="T12" fmla="*/ 0 w 583"/>
                <a:gd name="T13" fmla="*/ 83 h 1745"/>
                <a:gd name="T14" fmla="*/ 6 w 583"/>
                <a:gd name="T15" fmla="*/ 36 h 1745"/>
                <a:gd name="T16" fmla="*/ 21 w 583"/>
                <a:gd name="T17" fmla="*/ 0 h 1745"/>
                <a:gd name="T18" fmla="*/ 40 w 583"/>
                <a:gd name="T19" fmla="*/ 29 h 1745"/>
                <a:gd name="T20" fmla="*/ 59 w 583"/>
                <a:gd name="T21" fmla="*/ 71 h 1745"/>
                <a:gd name="T22" fmla="*/ 75 w 583"/>
                <a:gd name="T23" fmla="*/ 119 h 1745"/>
                <a:gd name="T24" fmla="*/ 90 w 583"/>
                <a:gd name="T25" fmla="*/ 169 h 1745"/>
                <a:gd name="T26" fmla="*/ 97 w 583"/>
                <a:gd name="T27" fmla="*/ 216 h 1745"/>
                <a:gd name="T28" fmla="*/ 97 w 583"/>
                <a:gd name="T29" fmla="*/ 256 h 1745"/>
                <a:gd name="T30" fmla="*/ 86 w 583"/>
                <a:gd name="T31" fmla="*/ 282 h 1745"/>
                <a:gd name="T32" fmla="*/ 64 w 583"/>
                <a:gd name="T33" fmla="*/ 291 h 17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3" h="1745">
                  <a:moveTo>
                    <a:pt x="386" y="1745"/>
                  </a:moveTo>
                  <a:lnTo>
                    <a:pt x="303" y="1742"/>
                  </a:lnTo>
                  <a:lnTo>
                    <a:pt x="214" y="1613"/>
                  </a:lnTo>
                  <a:lnTo>
                    <a:pt x="127" y="1392"/>
                  </a:lnTo>
                  <a:lnTo>
                    <a:pt x="61" y="1120"/>
                  </a:lnTo>
                  <a:lnTo>
                    <a:pt x="13" y="809"/>
                  </a:lnTo>
                  <a:lnTo>
                    <a:pt x="0" y="498"/>
                  </a:lnTo>
                  <a:lnTo>
                    <a:pt x="34" y="214"/>
                  </a:lnTo>
                  <a:lnTo>
                    <a:pt x="127" y="0"/>
                  </a:lnTo>
                  <a:lnTo>
                    <a:pt x="242" y="176"/>
                  </a:lnTo>
                  <a:lnTo>
                    <a:pt x="352" y="428"/>
                  </a:lnTo>
                  <a:lnTo>
                    <a:pt x="452" y="715"/>
                  </a:lnTo>
                  <a:lnTo>
                    <a:pt x="539" y="1016"/>
                  </a:lnTo>
                  <a:lnTo>
                    <a:pt x="583" y="1296"/>
                  </a:lnTo>
                  <a:lnTo>
                    <a:pt x="583" y="1534"/>
                  </a:lnTo>
                  <a:lnTo>
                    <a:pt x="514" y="1690"/>
                  </a:lnTo>
                  <a:lnTo>
                    <a:pt x="386" y="1745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3" name="Freeform 335"/>
            <p:cNvSpPr>
              <a:spLocks/>
            </p:cNvSpPr>
            <p:nvPr/>
          </p:nvSpPr>
          <p:spPr bwMode="auto">
            <a:xfrm>
              <a:off x="2421" y="1108"/>
              <a:ext cx="93" cy="283"/>
            </a:xfrm>
            <a:custGeom>
              <a:avLst/>
              <a:gdLst>
                <a:gd name="T0" fmla="*/ 62 w 556"/>
                <a:gd name="T1" fmla="*/ 283 h 1697"/>
                <a:gd name="T2" fmla="*/ 50 w 556"/>
                <a:gd name="T3" fmla="*/ 282 h 1697"/>
                <a:gd name="T4" fmla="*/ 35 w 556"/>
                <a:gd name="T5" fmla="*/ 262 h 1697"/>
                <a:gd name="T6" fmla="*/ 22 w 556"/>
                <a:gd name="T7" fmla="*/ 226 h 1697"/>
                <a:gd name="T8" fmla="*/ 10 w 556"/>
                <a:gd name="T9" fmla="*/ 182 h 1697"/>
                <a:gd name="T10" fmla="*/ 2 w 556"/>
                <a:gd name="T11" fmla="*/ 131 h 1697"/>
                <a:gd name="T12" fmla="*/ 0 w 556"/>
                <a:gd name="T13" fmla="*/ 81 h 1697"/>
                <a:gd name="T14" fmla="*/ 5 w 556"/>
                <a:gd name="T15" fmla="*/ 35 h 1697"/>
                <a:gd name="T16" fmla="*/ 20 w 556"/>
                <a:gd name="T17" fmla="*/ 0 h 1697"/>
                <a:gd name="T18" fmla="*/ 38 w 556"/>
                <a:gd name="T19" fmla="*/ 29 h 1697"/>
                <a:gd name="T20" fmla="*/ 56 w 556"/>
                <a:gd name="T21" fmla="*/ 69 h 1697"/>
                <a:gd name="T22" fmla="*/ 73 w 556"/>
                <a:gd name="T23" fmla="*/ 116 h 1697"/>
                <a:gd name="T24" fmla="*/ 86 w 556"/>
                <a:gd name="T25" fmla="*/ 165 h 1697"/>
                <a:gd name="T26" fmla="*/ 93 w 556"/>
                <a:gd name="T27" fmla="*/ 210 h 1697"/>
                <a:gd name="T28" fmla="*/ 93 w 556"/>
                <a:gd name="T29" fmla="*/ 248 h 1697"/>
                <a:gd name="T30" fmla="*/ 83 w 556"/>
                <a:gd name="T31" fmla="*/ 274 h 1697"/>
                <a:gd name="T32" fmla="*/ 62 w 556"/>
                <a:gd name="T33" fmla="*/ 283 h 16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6" h="1697">
                  <a:moveTo>
                    <a:pt x="373" y="1697"/>
                  </a:moveTo>
                  <a:lnTo>
                    <a:pt x="297" y="1694"/>
                  </a:lnTo>
                  <a:lnTo>
                    <a:pt x="211" y="1573"/>
                  </a:lnTo>
                  <a:lnTo>
                    <a:pt x="131" y="1358"/>
                  </a:lnTo>
                  <a:lnTo>
                    <a:pt x="62" y="1089"/>
                  </a:lnTo>
                  <a:lnTo>
                    <a:pt x="13" y="784"/>
                  </a:lnTo>
                  <a:lnTo>
                    <a:pt x="0" y="484"/>
                  </a:lnTo>
                  <a:lnTo>
                    <a:pt x="30" y="208"/>
                  </a:lnTo>
                  <a:lnTo>
                    <a:pt x="121" y="0"/>
                  </a:lnTo>
                  <a:lnTo>
                    <a:pt x="225" y="173"/>
                  </a:lnTo>
                  <a:lnTo>
                    <a:pt x="335" y="415"/>
                  </a:lnTo>
                  <a:lnTo>
                    <a:pt x="435" y="695"/>
                  </a:lnTo>
                  <a:lnTo>
                    <a:pt x="514" y="992"/>
                  </a:lnTo>
                  <a:lnTo>
                    <a:pt x="556" y="1262"/>
                  </a:lnTo>
                  <a:lnTo>
                    <a:pt x="556" y="1490"/>
                  </a:lnTo>
                  <a:lnTo>
                    <a:pt x="497" y="1642"/>
                  </a:lnTo>
                  <a:lnTo>
                    <a:pt x="373" y="169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4" name="Freeform 336"/>
            <p:cNvSpPr>
              <a:spLocks/>
            </p:cNvSpPr>
            <p:nvPr/>
          </p:nvSpPr>
          <p:spPr bwMode="auto">
            <a:xfrm>
              <a:off x="2692" y="1160"/>
              <a:ext cx="470" cy="293"/>
            </a:xfrm>
            <a:custGeom>
              <a:avLst/>
              <a:gdLst>
                <a:gd name="T0" fmla="*/ 0 w 2819"/>
                <a:gd name="T1" fmla="*/ 293 h 1763"/>
                <a:gd name="T2" fmla="*/ 20 w 2819"/>
                <a:gd name="T3" fmla="*/ 225 h 1763"/>
                <a:gd name="T4" fmla="*/ 53 w 2819"/>
                <a:gd name="T5" fmla="*/ 153 h 1763"/>
                <a:gd name="T6" fmla="*/ 99 w 2819"/>
                <a:gd name="T7" fmla="*/ 88 h 1763"/>
                <a:gd name="T8" fmla="*/ 156 w 2819"/>
                <a:gd name="T9" fmla="*/ 37 h 1763"/>
                <a:gd name="T10" fmla="*/ 221 w 2819"/>
                <a:gd name="T11" fmla="*/ 4 h 1763"/>
                <a:gd name="T12" fmla="*/ 297 w 2819"/>
                <a:gd name="T13" fmla="*/ 0 h 1763"/>
                <a:gd name="T14" fmla="*/ 380 w 2819"/>
                <a:gd name="T15" fmla="*/ 30 h 1763"/>
                <a:gd name="T16" fmla="*/ 470 w 2819"/>
                <a:gd name="T17" fmla="*/ 104 h 1763"/>
                <a:gd name="T18" fmla="*/ 369 w 2819"/>
                <a:gd name="T19" fmla="*/ 74 h 1763"/>
                <a:gd name="T20" fmla="*/ 286 w 2819"/>
                <a:gd name="T21" fmla="*/ 67 h 1763"/>
                <a:gd name="T22" fmla="*/ 219 w 2819"/>
                <a:gd name="T23" fmla="*/ 80 h 1763"/>
                <a:gd name="T24" fmla="*/ 165 w 2819"/>
                <a:gd name="T25" fmla="*/ 109 h 1763"/>
                <a:gd name="T26" fmla="*/ 118 w 2819"/>
                <a:gd name="T27" fmla="*/ 147 h 1763"/>
                <a:gd name="T28" fmla="*/ 77 w 2819"/>
                <a:gd name="T29" fmla="*/ 194 h 1763"/>
                <a:gd name="T30" fmla="*/ 38 w 2819"/>
                <a:gd name="T31" fmla="*/ 243 h 1763"/>
                <a:gd name="T32" fmla="*/ 0 w 2819"/>
                <a:gd name="T33" fmla="*/ 293 h 1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19" h="1763">
                  <a:moveTo>
                    <a:pt x="0" y="1763"/>
                  </a:moveTo>
                  <a:lnTo>
                    <a:pt x="117" y="1351"/>
                  </a:lnTo>
                  <a:lnTo>
                    <a:pt x="317" y="923"/>
                  </a:lnTo>
                  <a:lnTo>
                    <a:pt x="594" y="532"/>
                  </a:lnTo>
                  <a:lnTo>
                    <a:pt x="936" y="221"/>
                  </a:lnTo>
                  <a:lnTo>
                    <a:pt x="1327" y="27"/>
                  </a:lnTo>
                  <a:lnTo>
                    <a:pt x="1779" y="0"/>
                  </a:lnTo>
                  <a:lnTo>
                    <a:pt x="2281" y="183"/>
                  </a:lnTo>
                  <a:lnTo>
                    <a:pt x="2819" y="626"/>
                  </a:lnTo>
                  <a:lnTo>
                    <a:pt x="2211" y="445"/>
                  </a:lnTo>
                  <a:lnTo>
                    <a:pt x="1717" y="404"/>
                  </a:lnTo>
                  <a:lnTo>
                    <a:pt x="1313" y="480"/>
                  </a:lnTo>
                  <a:lnTo>
                    <a:pt x="988" y="653"/>
                  </a:lnTo>
                  <a:lnTo>
                    <a:pt x="705" y="885"/>
                  </a:lnTo>
                  <a:lnTo>
                    <a:pt x="463" y="1165"/>
                  </a:lnTo>
                  <a:lnTo>
                    <a:pt x="227" y="1462"/>
                  </a:lnTo>
                  <a:lnTo>
                    <a:pt x="0" y="176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5" name="Freeform 337"/>
            <p:cNvSpPr>
              <a:spLocks/>
            </p:cNvSpPr>
            <p:nvPr/>
          </p:nvSpPr>
          <p:spPr bwMode="auto">
            <a:xfrm>
              <a:off x="2692" y="1160"/>
              <a:ext cx="459" cy="293"/>
            </a:xfrm>
            <a:custGeom>
              <a:avLst/>
              <a:gdLst>
                <a:gd name="T0" fmla="*/ 0 w 2754"/>
                <a:gd name="T1" fmla="*/ 293 h 1763"/>
                <a:gd name="T2" fmla="*/ 18 w 2754"/>
                <a:gd name="T3" fmla="*/ 226 h 1763"/>
                <a:gd name="T4" fmla="*/ 52 w 2754"/>
                <a:gd name="T5" fmla="*/ 156 h 1763"/>
                <a:gd name="T6" fmla="*/ 97 w 2754"/>
                <a:gd name="T7" fmla="*/ 91 h 1763"/>
                <a:gd name="T8" fmla="*/ 153 w 2754"/>
                <a:gd name="T9" fmla="*/ 40 h 1763"/>
                <a:gd name="T10" fmla="*/ 217 w 2754"/>
                <a:gd name="T11" fmla="*/ 6 h 1763"/>
                <a:gd name="T12" fmla="*/ 291 w 2754"/>
                <a:gd name="T13" fmla="*/ 0 h 1763"/>
                <a:gd name="T14" fmla="*/ 371 w 2754"/>
                <a:gd name="T15" fmla="*/ 28 h 1763"/>
                <a:gd name="T16" fmla="*/ 459 w 2754"/>
                <a:gd name="T17" fmla="*/ 98 h 1763"/>
                <a:gd name="T18" fmla="*/ 360 w 2754"/>
                <a:gd name="T19" fmla="*/ 69 h 1763"/>
                <a:gd name="T20" fmla="*/ 280 w 2754"/>
                <a:gd name="T21" fmla="*/ 64 h 1763"/>
                <a:gd name="T22" fmla="*/ 214 w 2754"/>
                <a:gd name="T23" fmla="*/ 76 h 1763"/>
                <a:gd name="T24" fmla="*/ 160 w 2754"/>
                <a:gd name="T25" fmla="*/ 106 h 1763"/>
                <a:gd name="T26" fmla="*/ 115 w 2754"/>
                <a:gd name="T27" fmla="*/ 145 h 1763"/>
                <a:gd name="T28" fmla="*/ 75 w 2754"/>
                <a:gd name="T29" fmla="*/ 192 h 1763"/>
                <a:gd name="T30" fmla="*/ 37 w 2754"/>
                <a:gd name="T31" fmla="*/ 242 h 1763"/>
                <a:gd name="T32" fmla="*/ 0 w 2754"/>
                <a:gd name="T33" fmla="*/ 293 h 1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54" h="1763">
                  <a:moveTo>
                    <a:pt x="0" y="1763"/>
                  </a:moveTo>
                  <a:lnTo>
                    <a:pt x="110" y="1358"/>
                  </a:lnTo>
                  <a:lnTo>
                    <a:pt x="311" y="940"/>
                  </a:lnTo>
                  <a:lnTo>
                    <a:pt x="580" y="549"/>
                  </a:lnTo>
                  <a:lnTo>
                    <a:pt x="915" y="238"/>
                  </a:lnTo>
                  <a:lnTo>
                    <a:pt x="1299" y="38"/>
                  </a:lnTo>
                  <a:lnTo>
                    <a:pt x="1745" y="0"/>
                  </a:lnTo>
                  <a:lnTo>
                    <a:pt x="2225" y="166"/>
                  </a:lnTo>
                  <a:lnTo>
                    <a:pt x="2754" y="591"/>
                  </a:lnTo>
                  <a:lnTo>
                    <a:pt x="2160" y="415"/>
                  </a:lnTo>
                  <a:lnTo>
                    <a:pt x="1679" y="384"/>
                  </a:lnTo>
                  <a:lnTo>
                    <a:pt x="1282" y="459"/>
                  </a:lnTo>
                  <a:lnTo>
                    <a:pt x="960" y="635"/>
                  </a:lnTo>
                  <a:lnTo>
                    <a:pt x="688" y="874"/>
                  </a:lnTo>
                  <a:lnTo>
                    <a:pt x="449" y="1158"/>
                  </a:lnTo>
                  <a:lnTo>
                    <a:pt x="224" y="1458"/>
                  </a:lnTo>
                  <a:lnTo>
                    <a:pt x="0" y="176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6" name="Freeform 338"/>
            <p:cNvSpPr>
              <a:spLocks/>
            </p:cNvSpPr>
            <p:nvPr/>
          </p:nvSpPr>
          <p:spPr bwMode="auto">
            <a:xfrm>
              <a:off x="2692" y="1161"/>
              <a:ext cx="450" cy="292"/>
            </a:xfrm>
            <a:custGeom>
              <a:avLst/>
              <a:gdLst>
                <a:gd name="T0" fmla="*/ 0 w 2695"/>
                <a:gd name="T1" fmla="*/ 292 h 1753"/>
                <a:gd name="T2" fmla="*/ 18 w 2695"/>
                <a:gd name="T3" fmla="*/ 226 h 1753"/>
                <a:gd name="T4" fmla="*/ 51 w 2695"/>
                <a:gd name="T5" fmla="*/ 158 h 1753"/>
                <a:gd name="T6" fmla="*/ 95 w 2695"/>
                <a:gd name="T7" fmla="*/ 93 h 1753"/>
                <a:gd name="T8" fmla="*/ 150 w 2695"/>
                <a:gd name="T9" fmla="*/ 42 h 1753"/>
                <a:gd name="T10" fmla="*/ 213 w 2695"/>
                <a:gd name="T11" fmla="*/ 7 h 1753"/>
                <a:gd name="T12" fmla="*/ 286 w 2695"/>
                <a:gd name="T13" fmla="*/ 0 h 1753"/>
                <a:gd name="T14" fmla="*/ 365 w 2695"/>
                <a:gd name="T15" fmla="*/ 25 h 1753"/>
                <a:gd name="T16" fmla="*/ 450 w 2695"/>
                <a:gd name="T17" fmla="*/ 90 h 1753"/>
                <a:gd name="T18" fmla="*/ 352 w 2695"/>
                <a:gd name="T19" fmla="*/ 63 h 1753"/>
                <a:gd name="T20" fmla="*/ 274 w 2695"/>
                <a:gd name="T21" fmla="*/ 58 h 1753"/>
                <a:gd name="T22" fmla="*/ 208 w 2695"/>
                <a:gd name="T23" fmla="*/ 72 h 1753"/>
                <a:gd name="T24" fmla="*/ 156 w 2695"/>
                <a:gd name="T25" fmla="*/ 102 h 1753"/>
                <a:gd name="T26" fmla="*/ 111 w 2695"/>
                <a:gd name="T27" fmla="*/ 142 h 1753"/>
                <a:gd name="T28" fmla="*/ 73 w 2695"/>
                <a:gd name="T29" fmla="*/ 189 h 1753"/>
                <a:gd name="T30" fmla="*/ 36 w 2695"/>
                <a:gd name="T31" fmla="*/ 240 h 1753"/>
                <a:gd name="T32" fmla="*/ 0 w 2695"/>
                <a:gd name="T33" fmla="*/ 292 h 17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95" h="1753">
                  <a:moveTo>
                    <a:pt x="0" y="1753"/>
                  </a:moveTo>
                  <a:lnTo>
                    <a:pt x="110" y="1359"/>
                  </a:lnTo>
                  <a:lnTo>
                    <a:pt x="303" y="947"/>
                  </a:lnTo>
                  <a:lnTo>
                    <a:pt x="567" y="561"/>
                  </a:lnTo>
                  <a:lnTo>
                    <a:pt x="898" y="253"/>
                  </a:lnTo>
                  <a:lnTo>
                    <a:pt x="1278" y="45"/>
                  </a:lnTo>
                  <a:lnTo>
                    <a:pt x="1714" y="0"/>
                  </a:lnTo>
                  <a:lnTo>
                    <a:pt x="2187" y="149"/>
                  </a:lnTo>
                  <a:lnTo>
                    <a:pt x="2695" y="543"/>
                  </a:lnTo>
                  <a:lnTo>
                    <a:pt x="2108" y="377"/>
                  </a:lnTo>
                  <a:lnTo>
                    <a:pt x="1638" y="349"/>
                  </a:lnTo>
                  <a:lnTo>
                    <a:pt x="1247" y="432"/>
                  </a:lnTo>
                  <a:lnTo>
                    <a:pt x="936" y="612"/>
                  </a:lnTo>
                  <a:lnTo>
                    <a:pt x="663" y="850"/>
                  </a:lnTo>
                  <a:lnTo>
                    <a:pt x="435" y="1137"/>
                  </a:lnTo>
                  <a:lnTo>
                    <a:pt x="213" y="1442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7" name="Freeform 339"/>
            <p:cNvSpPr>
              <a:spLocks/>
            </p:cNvSpPr>
            <p:nvPr/>
          </p:nvSpPr>
          <p:spPr bwMode="auto">
            <a:xfrm>
              <a:off x="2692" y="1160"/>
              <a:ext cx="438" cy="293"/>
            </a:xfrm>
            <a:custGeom>
              <a:avLst/>
              <a:gdLst>
                <a:gd name="T0" fmla="*/ 0 w 2626"/>
                <a:gd name="T1" fmla="*/ 293 h 1759"/>
                <a:gd name="T2" fmla="*/ 18 w 2626"/>
                <a:gd name="T3" fmla="*/ 228 h 1759"/>
                <a:gd name="T4" fmla="*/ 50 w 2626"/>
                <a:gd name="T5" fmla="*/ 161 h 1759"/>
                <a:gd name="T6" fmla="*/ 93 w 2626"/>
                <a:gd name="T7" fmla="*/ 98 h 1759"/>
                <a:gd name="T8" fmla="*/ 147 w 2626"/>
                <a:gd name="T9" fmla="*/ 45 h 1759"/>
                <a:gd name="T10" fmla="*/ 208 w 2626"/>
                <a:gd name="T11" fmla="*/ 10 h 1759"/>
                <a:gd name="T12" fmla="*/ 279 w 2626"/>
                <a:gd name="T13" fmla="*/ 0 h 1759"/>
                <a:gd name="T14" fmla="*/ 355 w 2626"/>
                <a:gd name="T15" fmla="*/ 22 h 1759"/>
                <a:gd name="T16" fmla="*/ 438 w 2626"/>
                <a:gd name="T17" fmla="*/ 86 h 1759"/>
                <a:gd name="T18" fmla="*/ 343 w 2626"/>
                <a:gd name="T19" fmla="*/ 59 h 1759"/>
                <a:gd name="T20" fmla="*/ 266 w 2626"/>
                <a:gd name="T21" fmla="*/ 55 h 1759"/>
                <a:gd name="T22" fmla="*/ 203 w 2626"/>
                <a:gd name="T23" fmla="*/ 70 h 1759"/>
                <a:gd name="T24" fmla="*/ 152 w 2626"/>
                <a:gd name="T25" fmla="*/ 101 h 1759"/>
                <a:gd name="T26" fmla="*/ 108 w 2626"/>
                <a:gd name="T27" fmla="*/ 141 h 1759"/>
                <a:gd name="T28" fmla="*/ 70 w 2626"/>
                <a:gd name="T29" fmla="*/ 190 h 1759"/>
                <a:gd name="T30" fmla="*/ 35 w 2626"/>
                <a:gd name="T31" fmla="*/ 241 h 1759"/>
                <a:gd name="T32" fmla="*/ 0 w 2626"/>
                <a:gd name="T33" fmla="*/ 293 h 17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26" h="1759">
                  <a:moveTo>
                    <a:pt x="0" y="1759"/>
                  </a:moveTo>
                  <a:lnTo>
                    <a:pt x="106" y="1368"/>
                  </a:lnTo>
                  <a:lnTo>
                    <a:pt x="297" y="967"/>
                  </a:lnTo>
                  <a:lnTo>
                    <a:pt x="556" y="587"/>
                  </a:lnTo>
                  <a:lnTo>
                    <a:pt x="881" y="273"/>
                  </a:lnTo>
                  <a:lnTo>
                    <a:pt x="1250" y="58"/>
                  </a:lnTo>
                  <a:lnTo>
                    <a:pt x="1672" y="0"/>
                  </a:lnTo>
                  <a:lnTo>
                    <a:pt x="2131" y="135"/>
                  </a:lnTo>
                  <a:lnTo>
                    <a:pt x="2626" y="515"/>
                  </a:lnTo>
                  <a:lnTo>
                    <a:pt x="2056" y="352"/>
                  </a:lnTo>
                  <a:lnTo>
                    <a:pt x="1596" y="328"/>
                  </a:lnTo>
                  <a:lnTo>
                    <a:pt x="1219" y="418"/>
                  </a:lnTo>
                  <a:lnTo>
                    <a:pt x="912" y="604"/>
                  </a:lnTo>
                  <a:lnTo>
                    <a:pt x="645" y="846"/>
                  </a:lnTo>
                  <a:lnTo>
                    <a:pt x="421" y="1140"/>
                  </a:lnTo>
                  <a:lnTo>
                    <a:pt x="210" y="1448"/>
                  </a:lnTo>
                  <a:lnTo>
                    <a:pt x="0" y="1759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8" name="Freeform 340"/>
            <p:cNvSpPr>
              <a:spLocks/>
            </p:cNvSpPr>
            <p:nvPr/>
          </p:nvSpPr>
          <p:spPr bwMode="auto">
            <a:xfrm>
              <a:off x="2692" y="1161"/>
              <a:ext cx="428" cy="292"/>
            </a:xfrm>
            <a:custGeom>
              <a:avLst/>
              <a:gdLst>
                <a:gd name="T0" fmla="*/ 0 w 2564"/>
                <a:gd name="T1" fmla="*/ 292 h 1753"/>
                <a:gd name="T2" fmla="*/ 17 w 2564"/>
                <a:gd name="T3" fmla="*/ 229 h 1753"/>
                <a:gd name="T4" fmla="*/ 48 w 2564"/>
                <a:gd name="T5" fmla="*/ 163 h 1753"/>
                <a:gd name="T6" fmla="*/ 90 w 2564"/>
                <a:gd name="T7" fmla="*/ 100 h 1753"/>
                <a:gd name="T8" fmla="*/ 144 w 2564"/>
                <a:gd name="T9" fmla="*/ 48 h 1753"/>
                <a:gd name="T10" fmla="*/ 204 w 2564"/>
                <a:gd name="T11" fmla="*/ 11 h 1753"/>
                <a:gd name="T12" fmla="*/ 273 w 2564"/>
                <a:gd name="T13" fmla="*/ 0 h 1753"/>
                <a:gd name="T14" fmla="*/ 348 w 2564"/>
                <a:gd name="T15" fmla="*/ 20 h 1753"/>
                <a:gd name="T16" fmla="*/ 428 w 2564"/>
                <a:gd name="T17" fmla="*/ 78 h 1753"/>
                <a:gd name="T18" fmla="*/ 335 w 2564"/>
                <a:gd name="T19" fmla="*/ 52 h 1753"/>
                <a:gd name="T20" fmla="*/ 259 w 2564"/>
                <a:gd name="T21" fmla="*/ 50 h 1753"/>
                <a:gd name="T22" fmla="*/ 197 w 2564"/>
                <a:gd name="T23" fmla="*/ 66 h 1753"/>
                <a:gd name="T24" fmla="*/ 148 w 2564"/>
                <a:gd name="T25" fmla="*/ 97 h 1753"/>
                <a:gd name="T26" fmla="*/ 105 w 2564"/>
                <a:gd name="T27" fmla="*/ 138 h 1753"/>
                <a:gd name="T28" fmla="*/ 68 w 2564"/>
                <a:gd name="T29" fmla="*/ 187 h 1753"/>
                <a:gd name="T30" fmla="*/ 33 w 2564"/>
                <a:gd name="T31" fmla="*/ 239 h 1753"/>
                <a:gd name="T32" fmla="*/ 0 w 2564"/>
                <a:gd name="T33" fmla="*/ 292 h 17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64" h="1753">
                  <a:moveTo>
                    <a:pt x="0" y="1753"/>
                  </a:moveTo>
                  <a:lnTo>
                    <a:pt x="103" y="1376"/>
                  </a:lnTo>
                  <a:lnTo>
                    <a:pt x="286" y="979"/>
                  </a:lnTo>
                  <a:lnTo>
                    <a:pt x="542" y="598"/>
                  </a:lnTo>
                  <a:lnTo>
                    <a:pt x="864" y="287"/>
                  </a:lnTo>
                  <a:lnTo>
                    <a:pt x="1223" y="66"/>
                  </a:lnTo>
                  <a:lnTo>
                    <a:pt x="1638" y="0"/>
                  </a:lnTo>
                  <a:lnTo>
                    <a:pt x="2087" y="118"/>
                  </a:lnTo>
                  <a:lnTo>
                    <a:pt x="2564" y="467"/>
                  </a:lnTo>
                  <a:lnTo>
                    <a:pt x="2007" y="314"/>
                  </a:lnTo>
                  <a:lnTo>
                    <a:pt x="1552" y="301"/>
                  </a:lnTo>
                  <a:lnTo>
                    <a:pt x="1181" y="394"/>
                  </a:lnTo>
                  <a:lnTo>
                    <a:pt x="884" y="584"/>
                  </a:lnTo>
                  <a:lnTo>
                    <a:pt x="628" y="826"/>
                  </a:lnTo>
                  <a:lnTo>
                    <a:pt x="407" y="1123"/>
                  </a:lnTo>
                  <a:lnTo>
                    <a:pt x="199" y="1434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79" name="Freeform 341"/>
            <p:cNvSpPr>
              <a:spLocks/>
            </p:cNvSpPr>
            <p:nvPr/>
          </p:nvSpPr>
          <p:spPr bwMode="auto">
            <a:xfrm>
              <a:off x="2305" y="1404"/>
              <a:ext cx="423" cy="220"/>
            </a:xfrm>
            <a:custGeom>
              <a:avLst/>
              <a:gdLst>
                <a:gd name="T0" fmla="*/ 209 w 2540"/>
                <a:gd name="T1" fmla="*/ 1 h 1321"/>
                <a:gd name="T2" fmla="*/ 251 w 2540"/>
                <a:gd name="T3" fmla="*/ 0 h 1321"/>
                <a:gd name="T4" fmla="*/ 291 w 2540"/>
                <a:gd name="T5" fmla="*/ 6 h 1321"/>
                <a:gd name="T6" fmla="*/ 326 w 2540"/>
                <a:gd name="T7" fmla="*/ 16 h 1321"/>
                <a:gd name="T8" fmla="*/ 359 w 2540"/>
                <a:gd name="T9" fmla="*/ 31 h 1321"/>
                <a:gd name="T10" fmla="*/ 385 w 2540"/>
                <a:gd name="T11" fmla="*/ 48 h 1321"/>
                <a:gd name="T12" fmla="*/ 405 w 2540"/>
                <a:gd name="T13" fmla="*/ 68 h 1321"/>
                <a:gd name="T14" fmla="*/ 417 w 2540"/>
                <a:gd name="T15" fmla="*/ 88 h 1321"/>
                <a:gd name="T16" fmla="*/ 423 w 2540"/>
                <a:gd name="T17" fmla="*/ 109 h 1321"/>
                <a:gd name="T18" fmla="*/ 420 w 2540"/>
                <a:gd name="T19" fmla="*/ 128 h 1321"/>
                <a:gd name="T20" fmla="*/ 409 w 2540"/>
                <a:gd name="T21" fmla="*/ 146 h 1321"/>
                <a:gd name="T22" fmla="*/ 390 w 2540"/>
                <a:gd name="T23" fmla="*/ 164 h 1321"/>
                <a:gd name="T24" fmla="*/ 366 w 2540"/>
                <a:gd name="T25" fmla="*/ 180 h 1321"/>
                <a:gd name="T26" fmla="*/ 336 w 2540"/>
                <a:gd name="T27" fmla="*/ 194 h 1321"/>
                <a:gd name="T28" fmla="*/ 301 w 2540"/>
                <a:gd name="T29" fmla="*/ 205 h 1321"/>
                <a:gd name="T30" fmla="*/ 261 w 2540"/>
                <a:gd name="T31" fmla="*/ 213 h 1321"/>
                <a:gd name="T32" fmla="*/ 219 w 2540"/>
                <a:gd name="T33" fmla="*/ 219 h 1321"/>
                <a:gd name="T34" fmla="*/ 176 w 2540"/>
                <a:gd name="T35" fmla="*/ 220 h 1321"/>
                <a:gd name="T36" fmla="*/ 137 w 2540"/>
                <a:gd name="T37" fmla="*/ 218 h 1321"/>
                <a:gd name="T38" fmla="*/ 99 w 2540"/>
                <a:gd name="T39" fmla="*/ 211 h 1321"/>
                <a:gd name="T40" fmla="*/ 67 w 2540"/>
                <a:gd name="T41" fmla="*/ 203 h 1321"/>
                <a:gd name="T42" fmla="*/ 40 w 2540"/>
                <a:gd name="T43" fmla="*/ 191 h 1321"/>
                <a:gd name="T44" fmla="*/ 20 w 2540"/>
                <a:gd name="T45" fmla="*/ 176 h 1321"/>
                <a:gd name="T46" fmla="*/ 5 w 2540"/>
                <a:gd name="T47" fmla="*/ 159 h 1321"/>
                <a:gd name="T48" fmla="*/ 0 w 2540"/>
                <a:gd name="T49" fmla="*/ 141 h 1321"/>
                <a:gd name="T50" fmla="*/ 2 w 2540"/>
                <a:gd name="T51" fmla="*/ 119 h 1321"/>
                <a:gd name="T52" fmla="*/ 14 w 2540"/>
                <a:gd name="T53" fmla="*/ 98 h 1321"/>
                <a:gd name="T54" fmla="*/ 33 w 2540"/>
                <a:gd name="T55" fmla="*/ 75 h 1321"/>
                <a:gd name="T56" fmla="*/ 59 w 2540"/>
                <a:gd name="T57" fmla="*/ 54 h 1321"/>
                <a:gd name="T58" fmla="*/ 89 w 2540"/>
                <a:gd name="T59" fmla="*/ 34 h 1321"/>
                <a:gd name="T60" fmla="*/ 126 w 2540"/>
                <a:gd name="T61" fmla="*/ 19 h 1321"/>
                <a:gd name="T62" fmla="*/ 166 w 2540"/>
                <a:gd name="T63" fmla="*/ 7 h 1321"/>
                <a:gd name="T64" fmla="*/ 209 w 2540"/>
                <a:gd name="T65" fmla="*/ 1 h 1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40" h="1321">
                  <a:moveTo>
                    <a:pt x="1255" y="7"/>
                  </a:moveTo>
                  <a:lnTo>
                    <a:pt x="1507" y="0"/>
                  </a:lnTo>
                  <a:lnTo>
                    <a:pt x="1745" y="39"/>
                  </a:lnTo>
                  <a:lnTo>
                    <a:pt x="1960" y="97"/>
                  </a:lnTo>
                  <a:lnTo>
                    <a:pt x="2154" y="187"/>
                  </a:lnTo>
                  <a:lnTo>
                    <a:pt x="2309" y="290"/>
                  </a:lnTo>
                  <a:lnTo>
                    <a:pt x="2430" y="408"/>
                  </a:lnTo>
                  <a:lnTo>
                    <a:pt x="2506" y="529"/>
                  </a:lnTo>
                  <a:lnTo>
                    <a:pt x="2540" y="653"/>
                  </a:lnTo>
                  <a:lnTo>
                    <a:pt x="2520" y="768"/>
                  </a:lnTo>
                  <a:lnTo>
                    <a:pt x="2457" y="878"/>
                  </a:lnTo>
                  <a:lnTo>
                    <a:pt x="2344" y="985"/>
                  </a:lnTo>
                  <a:lnTo>
                    <a:pt x="2198" y="1082"/>
                  </a:lnTo>
                  <a:lnTo>
                    <a:pt x="2015" y="1162"/>
                  </a:lnTo>
                  <a:lnTo>
                    <a:pt x="1805" y="1231"/>
                  </a:lnTo>
                  <a:lnTo>
                    <a:pt x="1566" y="1279"/>
                  </a:lnTo>
                  <a:lnTo>
                    <a:pt x="1313" y="1313"/>
                  </a:lnTo>
                  <a:lnTo>
                    <a:pt x="1058" y="1321"/>
                  </a:lnTo>
                  <a:lnTo>
                    <a:pt x="820" y="1307"/>
                  </a:lnTo>
                  <a:lnTo>
                    <a:pt x="595" y="1266"/>
                  </a:lnTo>
                  <a:lnTo>
                    <a:pt x="405" y="1217"/>
                  </a:lnTo>
                  <a:lnTo>
                    <a:pt x="242" y="1145"/>
                  </a:lnTo>
                  <a:lnTo>
                    <a:pt x="118" y="1058"/>
                  </a:lnTo>
                  <a:lnTo>
                    <a:pt x="31" y="955"/>
                  </a:lnTo>
                  <a:lnTo>
                    <a:pt x="0" y="847"/>
                  </a:lnTo>
                  <a:lnTo>
                    <a:pt x="14" y="716"/>
                  </a:lnTo>
                  <a:lnTo>
                    <a:pt x="87" y="587"/>
                  </a:lnTo>
                  <a:lnTo>
                    <a:pt x="198" y="453"/>
                  </a:lnTo>
                  <a:lnTo>
                    <a:pt x="353" y="325"/>
                  </a:lnTo>
                  <a:lnTo>
                    <a:pt x="536" y="207"/>
                  </a:lnTo>
                  <a:lnTo>
                    <a:pt x="757" y="114"/>
                  </a:lnTo>
                  <a:lnTo>
                    <a:pt x="996" y="42"/>
                  </a:lnTo>
                  <a:lnTo>
                    <a:pt x="1255" y="7"/>
                  </a:lnTo>
                  <a:close/>
                </a:path>
              </a:pathLst>
            </a:custGeom>
            <a:solidFill>
              <a:srgbClr val="FF0066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0" name="Freeform 342"/>
            <p:cNvSpPr>
              <a:spLocks/>
            </p:cNvSpPr>
            <p:nvPr/>
          </p:nvSpPr>
          <p:spPr bwMode="auto">
            <a:xfrm>
              <a:off x="2312" y="1406"/>
              <a:ext cx="407" cy="213"/>
            </a:xfrm>
            <a:custGeom>
              <a:avLst/>
              <a:gdLst>
                <a:gd name="T0" fmla="*/ 199 w 2447"/>
                <a:gd name="T1" fmla="*/ 1 h 1275"/>
                <a:gd name="T2" fmla="*/ 241 w 2447"/>
                <a:gd name="T3" fmla="*/ 0 h 1275"/>
                <a:gd name="T4" fmla="*/ 280 w 2447"/>
                <a:gd name="T5" fmla="*/ 6 h 1275"/>
                <a:gd name="T6" fmla="*/ 316 w 2447"/>
                <a:gd name="T7" fmla="*/ 16 h 1275"/>
                <a:gd name="T8" fmla="*/ 347 w 2447"/>
                <a:gd name="T9" fmla="*/ 31 h 1275"/>
                <a:gd name="T10" fmla="*/ 372 w 2447"/>
                <a:gd name="T11" fmla="*/ 47 h 1275"/>
                <a:gd name="T12" fmla="*/ 391 w 2447"/>
                <a:gd name="T13" fmla="*/ 67 h 1275"/>
                <a:gd name="T14" fmla="*/ 403 w 2447"/>
                <a:gd name="T15" fmla="*/ 87 h 1275"/>
                <a:gd name="T16" fmla="*/ 407 w 2447"/>
                <a:gd name="T17" fmla="*/ 109 h 1275"/>
                <a:gd name="T18" fmla="*/ 403 w 2447"/>
                <a:gd name="T19" fmla="*/ 127 h 1275"/>
                <a:gd name="T20" fmla="*/ 391 w 2447"/>
                <a:gd name="T21" fmla="*/ 145 h 1275"/>
                <a:gd name="T22" fmla="*/ 373 w 2447"/>
                <a:gd name="T23" fmla="*/ 162 h 1275"/>
                <a:gd name="T24" fmla="*/ 350 w 2447"/>
                <a:gd name="T25" fmla="*/ 177 h 1275"/>
                <a:gd name="T26" fmla="*/ 321 w 2447"/>
                <a:gd name="T27" fmla="*/ 189 h 1275"/>
                <a:gd name="T28" fmla="*/ 289 w 2447"/>
                <a:gd name="T29" fmla="*/ 200 h 1275"/>
                <a:gd name="T30" fmla="*/ 251 w 2447"/>
                <a:gd name="T31" fmla="*/ 207 h 1275"/>
                <a:gd name="T32" fmla="*/ 211 w 2447"/>
                <a:gd name="T33" fmla="*/ 213 h 1275"/>
                <a:gd name="T34" fmla="*/ 170 w 2447"/>
                <a:gd name="T35" fmla="*/ 213 h 1275"/>
                <a:gd name="T36" fmla="*/ 132 w 2447"/>
                <a:gd name="T37" fmla="*/ 211 h 1275"/>
                <a:gd name="T38" fmla="*/ 95 w 2447"/>
                <a:gd name="T39" fmla="*/ 205 h 1275"/>
                <a:gd name="T40" fmla="*/ 65 w 2447"/>
                <a:gd name="T41" fmla="*/ 198 h 1275"/>
                <a:gd name="T42" fmla="*/ 38 w 2447"/>
                <a:gd name="T43" fmla="*/ 186 h 1275"/>
                <a:gd name="T44" fmla="*/ 18 w 2447"/>
                <a:gd name="T45" fmla="*/ 172 h 1275"/>
                <a:gd name="T46" fmla="*/ 4 w 2447"/>
                <a:gd name="T47" fmla="*/ 156 h 1275"/>
                <a:gd name="T48" fmla="*/ 0 w 2447"/>
                <a:gd name="T49" fmla="*/ 139 h 1275"/>
                <a:gd name="T50" fmla="*/ 1 w 2447"/>
                <a:gd name="T51" fmla="*/ 118 h 1275"/>
                <a:gd name="T52" fmla="*/ 13 w 2447"/>
                <a:gd name="T53" fmla="*/ 97 h 1275"/>
                <a:gd name="T54" fmla="*/ 30 w 2447"/>
                <a:gd name="T55" fmla="*/ 75 h 1275"/>
                <a:gd name="T56" fmla="*/ 55 w 2447"/>
                <a:gd name="T57" fmla="*/ 54 h 1275"/>
                <a:gd name="T58" fmla="*/ 84 w 2447"/>
                <a:gd name="T59" fmla="*/ 35 h 1275"/>
                <a:gd name="T60" fmla="*/ 119 w 2447"/>
                <a:gd name="T61" fmla="*/ 19 h 1275"/>
                <a:gd name="T62" fmla="*/ 157 w 2447"/>
                <a:gd name="T63" fmla="*/ 7 h 1275"/>
                <a:gd name="T64" fmla="*/ 199 w 2447"/>
                <a:gd name="T65" fmla="*/ 1 h 12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47" h="1275">
                  <a:moveTo>
                    <a:pt x="1199" y="7"/>
                  </a:moveTo>
                  <a:lnTo>
                    <a:pt x="1448" y="0"/>
                  </a:lnTo>
                  <a:lnTo>
                    <a:pt x="1683" y="38"/>
                  </a:lnTo>
                  <a:lnTo>
                    <a:pt x="1897" y="97"/>
                  </a:lnTo>
                  <a:lnTo>
                    <a:pt x="2087" y="187"/>
                  </a:lnTo>
                  <a:lnTo>
                    <a:pt x="2236" y="284"/>
                  </a:lnTo>
                  <a:lnTo>
                    <a:pt x="2350" y="401"/>
                  </a:lnTo>
                  <a:lnTo>
                    <a:pt x="2420" y="522"/>
                  </a:lnTo>
                  <a:lnTo>
                    <a:pt x="2447" y="650"/>
                  </a:lnTo>
                  <a:lnTo>
                    <a:pt x="2420" y="760"/>
                  </a:lnTo>
                  <a:lnTo>
                    <a:pt x="2350" y="867"/>
                  </a:lnTo>
                  <a:lnTo>
                    <a:pt x="2242" y="968"/>
                  </a:lnTo>
                  <a:lnTo>
                    <a:pt x="2104" y="1057"/>
                  </a:lnTo>
                  <a:lnTo>
                    <a:pt x="1931" y="1134"/>
                  </a:lnTo>
                  <a:lnTo>
                    <a:pt x="1735" y="1195"/>
                  </a:lnTo>
                  <a:lnTo>
                    <a:pt x="1510" y="1241"/>
                  </a:lnTo>
                  <a:lnTo>
                    <a:pt x="1271" y="1275"/>
                  </a:lnTo>
                  <a:lnTo>
                    <a:pt x="1020" y="1275"/>
                  </a:lnTo>
                  <a:lnTo>
                    <a:pt x="791" y="1265"/>
                  </a:lnTo>
                  <a:lnTo>
                    <a:pt x="574" y="1230"/>
                  </a:lnTo>
                  <a:lnTo>
                    <a:pt x="390" y="1186"/>
                  </a:lnTo>
                  <a:lnTo>
                    <a:pt x="228" y="1113"/>
                  </a:lnTo>
                  <a:lnTo>
                    <a:pt x="107" y="1030"/>
                  </a:lnTo>
                  <a:lnTo>
                    <a:pt x="27" y="936"/>
                  </a:lnTo>
                  <a:lnTo>
                    <a:pt x="0" y="833"/>
                  </a:lnTo>
                  <a:lnTo>
                    <a:pt x="7" y="708"/>
                  </a:lnTo>
                  <a:lnTo>
                    <a:pt x="76" y="581"/>
                  </a:lnTo>
                  <a:lnTo>
                    <a:pt x="180" y="446"/>
                  </a:lnTo>
                  <a:lnTo>
                    <a:pt x="329" y="325"/>
                  </a:lnTo>
                  <a:lnTo>
                    <a:pt x="505" y="207"/>
                  </a:lnTo>
                  <a:lnTo>
                    <a:pt x="715" y="114"/>
                  </a:lnTo>
                  <a:lnTo>
                    <a:pt x="943" y="42"/>
                  </a:lnTo>
                  <a:lnTo>
                    <a:pt x="1199" y="7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1" name="Freeform 343"/>
            <p:cNvSpPr>
              <a:spLocks/>
            </p:cNvSpPr>
            <p:nvPr/>
          </p:nvSpPr>
          <p:spPr bwMode="auto">
            <a:xfrm>
              <a:off x="2316" y="1409"/>
              <a:ext cx="395" cy="206"/>
            </a:xfrm>
            <a:custGeom>
              <a:avLst/>
              <a:gdLst>
                <a:gd name="T0" fmla="*/ 193 w 2368"/>
                <a:gd name="T1" fmla="*/ 1 h 1235"/>
                <a:gd name="T2" fmla="*/ 233 w 2368"/>
                <a:gd name="T3" fmla="*/ 0 h 1235"/>
                <a:gd name="T4" fmla="*/ 272 w 2368"/>
                <a:gd name="T5" fmla="*/ 6 h 1235"/>
                <a:gd name="T6" fmla="*/ 307 w 2368"/>
                <a:gd name="T7" fmla="*/ 16 h 1235"/>
                <a:gd name="T8" fmla="*/ 339 w 2368"/>
                <a:gd name="T9" fmla="*/ 31 h 1235"/>
                <a:gd name="T10" fmla="*/ 363 w 2368"/>
                <a:gd name="T11" fmla="*/ 47 h 1235"/>
                <a:gd name="T12" fmla="*/ 382 w 2368"/>
                <a:gd name="T13" fmla="*/ 66 h 1235"/>
                <a:gd name="T14" fmla="*/ 392 w 2368"/>
                <a:gd name="T15" fmla="*/ 86 h 1235"/>
                <a:gd name="T16" fmla="*/ 395 w 2368"/>
                <a:gd name="T17" fmla="*/ 108 h 1235"/>
                <a:gd name="T18" fmla="*/ 389 w 2368"/>
                <a:gd name="T19" fmla="*/ 126 h 1235"/>
                <a:gd name="T20" fmla="*/ 377 w 2368"/>
                <a:gd name="T21" fmla="*/ 144 h 1235"/>
                <a:gd name="T22" fmla="*/ 359 w 2368"/>
                <a:gd name="T23" fmla="*/ 160 h 1235"/>
                <a:gd name="T24" fmla="*/ 337 w 2368"/>
                <a:gd name="T25" fmla="*/ 173 h 1235"/>
                <a:gd name="T26" fmla="*/ 310 w 2368"/>
                <a:gd name="T27" fmla="*/ 185 h 1235"/>
                <a:gd name="T28" fmla="*/ 280 w 2368"/>
                <a:gd name="T29" fmla="*/ 194 h 1235"/>
                <a:gd name="T30" fmla="*/ 245 w 2368"/>
                <a:gd name="T31" fmla="*/ 201 h 1235"/>
                <a:gd name="T32" fmla="*/ 208 w 2368"/>
                <a:gd name="T33" fmla="*/ 205 h 1235"/>
                <a:gd name="T34" fmla="*/ 167 w 2368"/>
                <a:gd name="T35" fmla="*/ 206 h 1235"/>
                <a:gd name="T36" fmla="*/ 129 w 2368"/>
                <a:gd name="T37" fmla="*/ 204 h 1235"/>
                <a:gd name="T38" fmla="*/ 95 w 2368"/>
                <a:gd name="T39" fmla="*/ 198 h 1235"/>
                <a:gd name="T40" fmla="*/ 65 w 2368"/>
                <a:gd name="T41" fmla="*/ 191 h 1235"/>
                <a:gd name="T42" fmla="*/ 38 w 2368"/>
                <a:gd name="T43" fmla="*/ 181 h 1235"/>
                <a:gd name="T44" fmla="*/ 19 w 2368"/>
                <a:gd name="T45" fmla="*/ 168 h 1235"/>
                <a:gd name="T46" fmla="*/ 5 w 2368"/>
                <a:gd name="T47" fmla="*/ 153 h 1235"/>
                <a:gd name="T48" fmla="*/ 0 w 2368"/>
                <a:gd name="T49" fmla="*/ 136 h 1235"/>
                <a:gd name="T50" fmla="*/ 1 w 2368"/>
                <a:gd name="T51" fmla="*/ 116 h 1235"/>
                <a:gd name="T52" fmla="*/ 12 w 2368"/>
                <a:gd name="T53" fmla="*/ 95 h 1235"/>
                <a:gd name="T54" fmla="*/ 28 w 2368"/>
                <a:gd name="T55" fmla="*/ 73 h 1235"/>
                <a:gd name="T56" fmla="*/ 53 w 2368"/>
                <a:gd name="T57" fmla="*/ 53 h 1235"/>
                <a:gd name="T58" fmla="*/ 81 w 2368"/>
                <a:gd name="T59" fmla="*/ 34 h 1235"/>
                <a:gd name="T60" fmla="*/ 114 w 2368"/>
                <a:gd name="T61" fmla="*/ 19 h 1235"/>
                <a:gd name="T62" fmla="*/ 151 w 2368"/>
                <a:gd name="T63" fmla="*/ 6 h 1235"/>
                <a:gd name="T64" fmla="*/ 193 w 2368"/>
                <a:gd name="T65" fmla="*/ 1 h 1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68" h="1235">
                  <a:moveTo>
                    <a:pt x="1155" y="8"/>
                  </a:moveTo>
                  <a:lnTo>
                    <a:pt x="1397" y="0"/>
                  </a:lnTo>
                  <a:lnTo>
                    <a:pt x="1632" y="35"/>
                  </a:lnTo>
                  <a:lnTo>
                    <a:pt x="1843" y="94"/>
                  </a:lnTo>
                  <a:lnTo>
                    <a:pt x="2030" y="184"/>
                  </a:lnTo>
                  <a:lnTo>
                    <a:pt x="2174" y="280"/>
                  </a:lnTo>
                  <a:lnTo>
                    <a:pt x="2289" y="398"/>
                  </a:lnTo>
                  <a:lnTo>
                    <a:pt x="2350" y="515"/>
                  </a:lnTo>
                  <a:lnTo>
                    <a:pt x="2368" y="647"/>
                  </a:lnTo>
                  <a:lnTo>
                    <a:pt x="2330" y="757"/>
                  </a:lnTo>
                  <a:lnTo>
                    <a:pt x="2258" y="864"/>
                  </a:lnTo>
                  <a:lnTo>
                    <a:pt x="2154" y="961"/>
                  </a:lnTo>
                  <a:lnTo>
                    <a:pt x="2022" y="1040"/>
                  </a:lnTo>
                  <a:lnTo>
                    <a:pt x="1860" y="1109"/>
                  </a:lnTo>
                  <a:lnTo>
                    <a:pt x="1680" y="1161"/>
                  </a:lnTo>
                  <a:lnTo>
                    <a:pt x="1469" y="1203"/>
                  </a:lnTo>
                  <a:lnTo>
                    <a:pt x="1244" y="1230"/>
                  </a:lnTo>
                  <a:lnTo>
                    <a:pt x="1003" y="1235"/>
                  </a:lnTo>
                  <a:lnTo>
                    <a:pt x="771" y="1221"/>
                  </a:lnTo>
                  <a:lnTo>
                    <a:pt x="567" y="1189"/>
                  </a:lnTo>
                  <a:lnTo>
                    <a:pt x="388" y="1148"/>
                  </a:lnTo>
                  <a:lnTo>
                    <a:pt x="228" y="1086"/>
                  </a:lnTo>
                  <a:lnTo>
                    <a:pt x="112" y="1010"/>
                  </a:lnTo>
                  <a:lnTo>
                    <a:pt x="32" y="916"/>
                  </a:lnTo>
                  <a:lnTo>
                    <a:pt x="0" y="816"/>
                  </a:lnTo>
                  <a:lnTo>
                    <a:pt x="8" y="695"/>
                  </a:lnTo>
                  <a:lnTo>
                    <a:pt x="69" y="567"/>
                  </a:lnTo>
                  <a:lnTo>
                    <a:pt x="170" y="440"/>
                  </a:lnTo>
                  <a:lnTo>
                    <a:pt x="315" y="319"/>
                  </a:lnTo>
                  <a:lnTo>
                    <a:pt x="484" y="201"/>
                  </a:lnTo>
                  <a:lnTo>
                    <a:pt x="682" y="111"/>
                  </a:lnTo>
                  <a:lnTo>
                    <a:pt x="906" y="38"/>
                  </a:lnTo>
                  <a:lnTo>
                    <a:pt x="1155" y="8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2" name="Freeform 344"/>
            <p:cNvSpPr>
              <a:spLocks/>
            </p:cNvSpPr>
            <p:nvPr/>
          </p:nvSpPr>
          <p:spPr bwMode="auto">
            <a:xfrm>
              <a:off x="2321" y="1411"/>
              <a:ext cx="382" cy="199"/>
            </a:xfrm>
            <a:custGeom>
              <a:avLst/>
              <a:gdLst>
                <a:gd name="T0" fmla="*/ 184 w 2291"/>
                <a:gd name="T1" fmla="*/ 1 h 1193"/>
                <a:gd name="T2" fmla="*/ 224 w 2291"/>
                <a:gd name="T3" fmla="*/ 0 h 1193"/>
                <a:gd name="T4" fmla="*/ 263 w 2291"/>
                <a:gd name="T5" fmla="*/ 6 h 1193"/>
                <a:gd name="T6" fmla="*/ 298 w 2291"/>
                <a:gd name="T7" fmla="*/ 15 h 1193"/>
                <a:gd name="T8" fmla="*/ 329 w 2291"/>
                <a:gd name="T9" fmla="*/ 29 h 1193"/>
                <a:gd name="T10" fmla="*/ 353 w 2291"/>
                <a:gd name="T11" fmla="*/ 46 h 1193"/>
                <a:gd name="T12" fmla="*/ 371 w 2291"/>
                <a:gd name="T13" fmla="*/ 66 h 1193"/>
                <a:gd name="T14" fmla="*/ 381 w 2291"/>
                <a:gd name="T15" fmla="*/ 86 h 1193"/>
                <a:gd name="T16" fmla="*/ 382 w 2291"/>
                <a:gd name="T17" fmla="*/ 107 h 1193"/>
                <a:gd name="T18" fmla="*/ 373 w 2291"/>
                <a:gd name="T19" fmla="*/ 126 h 1193"/>
                <a:gd name="T20" fmla="*/ 361 w 2291"/>
                <a:gd name="T21" fmla="*/ 144 h 1193"/>
                <a:gd name="T22" fmla="*/ 344 w 2291"/>
                <a:gd name="T23" fmla="*/ 158 h 1193"/>
                <a:gd name="T24" fmla="*/ 324 w 2291"/>
                <a:gd name="T25" fmla="*/ 171 h 1193"/>
                <a:gd name="T26" fmla="*/ 299 w 2291"/>
                <a:gd name="T27" fmla="*/ 179 h 1193"/>
                <a:gd name="T28" fmla="*/ 271 w 2291"/>
                <a:gd name="T29" fmla="*/ 188 h 1193"/>
                <a:gd name="T30" fmla="*/ 239 w 2291"/>
                <a:gd name="T31" fmla="*/ 194 h 1193"/>
                <a:gd name="T32" fmla="*/ 202 w 2291"/>
                <a:gd name="T33" fmla="*/ 198 h 1193"/>
                <a:gd name="T34" fmla="*/ 162 w 2291"/>
                <a:gd name="T35" fmla="*/ 199 h 1193"/>
                <a:gd name="T36" fmla="*/ 126 w 2291"/>
                <a:gd name="T37" fmla="*/ 198 h 1193"/>
                <a:gd name="T38" fmla="*/ 92 w 2291"/>
                <a:gd name="T39" fmla="*/ 193 h 1193"/>
                <a:gd name="T40" fmla="*/ 62 w 2291"/>
                <a:gd name="T41" fmla="*/ 186 h 1193"/>
                <a:gd name="T42" fmla="*/ 37 w 2291"/>
                <a:gd name="T43" fmla="*/ 176 h 1193"/>
                <a:gd name="T44" fmla="*/ 17 w 2291"/>
                <a:gd name="T45" fmla="*/ 164 h 1193"/>
                <a:gd name="T46" fmla="*/ 5 w 2291"/>
                <a:gd name="T47" fmla="*/ 149 h 1193"/>
                <a:gd name="T48" fmla="*/ 0 w 2291"/>
                <a:gd name="T49" fmla="*/ 134 h 1193"/>
                <a:gd name="T50" fmla="*/ 2 w 2291"/>
                <a:gd name="T51" fmla="*/ 114 h 1193"/>
                <a:gd name="T52" fmla="*/ 12 w 2291"/>
                <a:gd name="T53" fmla="*/ 93 h 1193"/>
                <a:gd name="T54" fmla="*/ 27 w 2291"/>
                <a:gd name="T55" fmla="*/ 72 h 1193"/>
                <a:gd name="T56" fmla="*/ 50 w 2291"/>
                <a:gd name="T57" fmla="*/ 52 h 1193"/>
                <a:gd name="T58" fmla="*/ 76 w 2291"/>
                <a:gd name="T59" fmla="*/ 32 h 1193"/>
                <a:gd name="T60" fmla="*/ 108 w 2291"/>
                <a:gd name="T61" fmla="*/ 17 h 1193"/>
                <a:gd name="T62" fmla="*/ 144 w 2291"/>
                <a:gd name="T63" fmla="*/ 6 h 1193"/>
                <a:gd name="T64" fmla="*/ 184 w 2291"/>
                <a:gd name="T65" fmla="*/ 1 h 1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91" h="1193">
                  <a:moveTo>
                    <a:pt x="1106" y="7"/>
                  </a:moveTo>
                  <a:lnTo>
                    <a:pt x="1344" y="0"/>
                  </a:lnTo>
                  <a:lnTo>
                    <a:pt x="1575" y="35"/>
                  </a:lnTo>
                  <a:lnTo>
                    <a:pt x="1790" y="90"/>
                  </a:lnTo>
                  <a:lnTo>
                    <a:pt x="1973" y="176"/>
                  </a:lnTo>
                  <a:lnTo>
                    <a:pt x="2119" y="277"/>
                  </a:lnTo>
                  <a:lnTo>
                    <a:pt x="2226" y="394"/>
                  </a:lnTo>
                  <a:lnTo>
                    <a:pt x="2284" y="515"/>
                  </a:lnTo>
                  <a:lnTo>
                    <a:pt x="2291" y="643"/>
                  </a:lnTo>
                  <a:lnTo>
                    <a:pt x="2240" y="757"/>
                  </a:lnTo>
                  <a:lnTo>
                    <a:pt x="2163" y="861"/>
                  </a:lnTo>
                  <a:lnTo>
                    <a:pt x="2062" y="947"/>
                  </a:lnTo>
                  <a:lnTo>
                    <a:pt x="1941" y="1023"/>
                  </a:lnTo>
                  <a:lnTo>
                    <a:pt x="1794" y="1075"/>
                  </a:lnTo>
                  <a:lnTo>
                    <a:pt x="1624" y="1127"/>
                  </a:lnTo>
                  <a:lnTo>
                    <a:pt x="1431" y="1161"/>
                  </a:lnTo>
                  <a:lnTo>
                    <a:pt x="1212" y="1189"/>
                  </a:lnTo>
                  <a:lnTo>
                    <a:pt x="974" y="1193"/>
                  </a:lnTo>
                  <a:lnTo>
                    <a:pt x="753" y="1186"/>
                  </a:lnTo>
                  <a:lnTo>
                    <a:pt x="549" y="1158"/>
                  </a:lnTo>
                  <a:lnTo>
                    <a:pt x="373" y="1117"/>
                  </a:lnTo>
                  <a:lnTo>
                    <a:pt x="221" y="1054"/>
                  </a:lnTo>
                  <a:lnTo>
                    <a:pt x="103" y="985"/>
                  </a:lnTo>
                  <a:lnTo>
                    <a:pt x="28" y="896"/>
                  </a:lnTo>
                  <a:lnTo>
                    <a:pt x="0" y="802"/>
                  </a:lnTo>
                  <a:lnTo>
                    <a:pt x="14" y="685"/>
                  </a:lnTo>
                  <a:lnTo>
                    <a:pt x="72" y="560"/>
                  </a:lnTo>
                  <a:lnTo>
                    <a:pt x="162" y="429"/>
                  </a:lnTo>
                  <a:lnTo>
                    <a:pt x="297" y="311"/>
                  </a:lnTo>
                  <a:lnTo>
                    <a:pt x="455" y="194"/>
                  </a:lnTo>
                  <a:lnTo>
                    <a:pt x="650" y="104"/>
                  </a:lnTo>
                  <a:lnTo>
                    <a:pt x="864" y="38"/>
                  </a:lnTo>
                  <a:lnTo>
                    <a:pt x="1106" y="7"/>
                  </a:lnTo>
                  <a:close/>
                </a:path>
              </a:pathLst>
            </a:custGeom>
            <a:solidFill>
              <a:srgbClr val="FF0066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3" name="Freeform 345"/>
            <p:cNvSpPr>
              <a:spLocks/>
            </p:cNvSpPr>
            <p:nvPr/>
          </p:nvSpPr>
          <p:spPr bwMode="auto">
            <a:xfrm>
              <a:off x="2327" y="1413"/>
              <a:ext cx="368" cy="192"/>
            </a:xfrm>
            <a:custGeom>
              <a:avLst/>
              <a:gdLst>
                <a:gd name="T0" fmla="*/ 176 w 2209"/>
                <a:gd name="T1" fmla="*/ 0 h 1153"/>
                <a:gd name="T2" fmla="*/ 216 w 2209"/>
                <a:gd name="T3" fmla="*/ 0 h 1153"/>
                <a:gd name="T4" fmla="*/ 253 w 2209"/>
                <a:gd name="T5" fmla="*/ 6 h 1153"/>
                <a:gd name="T6" fmla="*/ 288 w 2209"/>
                <a:gd name="T7" fmla="*/ 15 h 1153"/>
                <a:gd name="T8" fmla="*/ 318 w 2209"/>
                <a:gd name="T9" fmla="*/ 30 h 1153"/>
                <a:gd name="T10" fmla="*/ 342 w 2209"/>
                <a:gd name="T11" fmla="*/ 47 h 1153"/>
                <a:gd name="T12" fmla="*/ 359 w 2209"/>
                <a:gd name="T13" fmla="*/ 66 h 1153"/>
                <a:gd name="T14" fmla="*/ 368 w 2209"/>
                <a:gd name="T15" fmla="*/ 86 h 1153"/>
                <a:gd name="T16" fmla="*/ 368 w 2209"/>
                <a:gd name="T17" fmla="*/ 109 h 1153"/>
                <a:gd name="T18" fmla="*/ 357 w 2209"/>
                <a:gd name="T19" fmla="*/ 127 h 1153"/>
                <a:gd name="T20" fmla="*/ 344 w 2209"/>
                <a:gd name="T21" fmla="*/ 144 h 1153"/>
                <a:gd name="T22" fmla="*/ 328 w 2209"/>
                <a:gd name="T23" fmla="*/ 157 h 1153"/>
                <a:gd name="T24" fmla="*/ 309 w 2209"/>
                <a:gd name="T25" fmla="*/ 168 h 1153"/>
                <a:gd name="T26" fmla="*/ 286 w 2209"/>
                <a:gd name="T27" fmla="*/ 176 h 1153"/>
                <a:gd name="T28" fmla="*/ 260 w 2209"/>
                <a:gd name="T29" fmla="*/ 183 h 1153"/>
                <a:gd name="T30" fmla="*/ 230 w 2209"/>
                <a:gd name="T31" fmla="*/ 187 h 1153"/>
                <a:gd name="T32" fmla="*/ 196 w 2209"/>
                <a:gd name="T33" fmla="*/ 192 h 1153"/>
                <a:gd name="T34" fmla="*/ 158 w 2209"/>
                <a:gd name="T35" fmla="*/ 192 h 1153"/>
                <a:gd name="T36" fmla="*/ 122 w 2209"/>
                <a:gd name="T37" fmla="*/ 191 h 1153"/>
                <a:gd name="T38" fmla="*/ 89 w 2209"/>
                <a:gd name="T39" fmla="*/ 186 h 1153"/>
                <a:gd name="T40" fmla="*/ 61 w 2209"/>
                <a:gd name="T41" fmla="*/ 181 h 1153"/>
                <a:gd name="T42" fmla="*/ 36 w 2209"/>
                <a:gd name="T43" fmla="*/ 171 h 1153"/>
                <a:gd name="T44" fmla="*/ 17 w 2209"/>
                <a:gd name="T45" fmla="*/ 160 h 1153"/>
                <a:gd name="T46" fmla="*/ 5 w 2209"/>
                <a:gd name="T47" fmla="*/ 147 h 1153"/>
                <a:gd name="T48" fmla="*/ 0 w 2209"/>
                <a:gd name="T49" fmla="*/ 132 h 1153"/>
                <a:gd name="T50" fmla="*/ 2 w 2209"/>
                <a:gd name="T51" fmla="*/ 112 h 1153"/>
                <a:gd name="T52" fmla="*/ 10 w 2209"/>
                <a:gd name="T53" fmla="*/ 93 h 1153"/>
                <a:gd name="T54" fmla="*/ 25 w 2209"/>
                <a:gd name="T55" fmla="*/ 71 h 1153"/>
                <a:gd name="T56" fmla="*/ 46 w 2209"/>
                <a:gd name="T57" fmla="*/ 52 h 1153"/>
                <a:gd name="T58" fmla="*/ 71 w 2209"/>
                <a:gd name="T59" fmla="*/ 33 h 1153"/>
                <a:gd name="T60" fmla="*/ 102 w 2209"/>
                <a:gd name="T61" fmla="*/ 18 h 1153"/>
                <a:gd name="T62" fmla="*/ 137 w 2209"/>
                <a:gd name="T63" fmla="*/ 6 h 1153"/>
                <a:gd name="T64" fmla="*/ 176 w 2209"/>
                <a:gd name="T65" fmla="*/ 0 h 1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09" h="1153">
                  <a:moveTo>
                    <a:pt x="1058" y="3"/>
                  </a:moveTo>
                  <a:lnTo>
                    <a:pt x="1296" y="0"/>
                  </a:lnTo>
                  <a:lnTo>
                    <a:pt x="1521" y="35"/>
                  </a:lnTo>
                  <a:lnTo>
                    <a:pt x="1728" y="93"/>
                  </a:lnTo>
                  <a:lnTo>
                    <a:pt x="1907" y="179"/>
                  </a:lnTo>
                  <a:lnTo>
                    <a:pt x="2053" y="280"/>
                  </a:lnTo>
                  <a:lnTo>
                    <a:pt x="2154" y="397"/>
                  </a:lnTo>
                  <a:lnTo>
                    <a:pt x="2209" y="518"/>
                  </a:lnTo>
                  <a:lnTo>
                    <a:pt x="2209" y="652"/>
                  </a:lnTo>
                  <a:lnTo>
                    <a:pt x="2143" y="764"/>
                  </a:lnTo>
                  <a:lnTo>
                    <a:pt x="2063" y="864"/>
                  </a:lnTo>
                  <a:lnTo>
                    <a:pt x="1967" y="940"/>
                  </a:lnTo>
                  <a:lnTo>
                    <a:pt x="1852" y="1009"/>
                  </a:lnTo>
                  <a:lnTo>
                    <a:pt x="1714" y="1057"/>
                  </a:lnTo>
                  <a:lnTo>
                    <a:pt x="1562" y="1098"/>
                  </a:lnTo>
                  <a:lnTo>
                    <a:pt x="1383" y="1123"/>
                  </a:lnTo>
                  <a:lnTo>
                    <a:pt x="1178" y="1150"/>
                  </a:lnTo>
                  <a:lnTo>
                    <a:pt x="951" y="1153"/>
                  </a:lnTo>
                  <a:lnTo>
                    <a:pt x="732" y="1147"/>
                  </a:lnTo>
                  <a:lnTo>
                    <a:pt x="536" y="1119"/>
                  </a:lnTo>
                  <a:lnTo>
                    <a:pt x="366" y="1084"/>
                  </a:lnTo>
                  <a:lnTo>
                    <a:pt x="218" y="1029"/>
                  </a:lnTo>
                  <a:lnTo>
                    <a:pt x="104" y="960"/>
                  </a:lnTo>
                  <a:lnTo>
                    <a:pt x="28" y="881"/>
                  </a:lnTo>
                  <a:lnTo>
                    <a:pt x="0" y="791"/>
                  </a:lnTo>
                  <a:lnTo>
                    <a:pt x="11" y="674"/>
                  </a:lnTo>
                  <a:lnTo>
                    <a:pt x="63" y="556"/>
                  </a:lnTo>
                  <a:lnTo>
                    <a:pt x="149" y="428"/>
                  </a:lnTo>
                  <a:lnTo>
                    <a:pt x="277" y="311"/>
                  </a:lnTo>
                  <a:lnTo>
                    <a:pt x="429" y="197"/>
                  </a:lnTo>
                  <a:lnTo>
                    <a:pt x="611" y="107"/>
                  </a:lnTo>
                  <a:lnTo>
                    <a:pt x="823" y="35"/>
                  </a:lnTo>
                  <a:lnTo>
                    <a:pt x="1058" y="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4" name="Freeform 346"/>
            <p:cNvSpPr>
              <a:spLocks/>
            </p:cNvSpPr>
            <p:nvPr/>
          </p:nvSpPr>
          <p:spPr bwMode="auto">
            <a:xfrm>
              <a:off x="2332" y="1415"/>
              <a:ext cx="356" cy="185"/>
            </a:xfrm>
            <a:custGeom>
              <a:avLst/>
              <a:gdLst>
                <a:gd name="T0" fmla="*/ 168 w 2131"/>
                <a:gd name="T1" fmla="*/ 1 h 1110"/>
                <a:gd name="T2" fmla="*/ 206 w 2131"/>
                <a:gd name="T3" fmla="*/ 0 h 1110"/>
                <a:gd name="T4" fmla="*/ 244 w 2131"/>
                <a:gd name="T5" fmla="*/ 5 h 1110"/>
                <a:gd name="T6" fmla="*/ 279 w 2131"/>
                <a:gd name="T7" fmla="*/ 15 h 1110"/>
                <a:gd name="T8" fmla="*/ 309 w 2131"/>
                <a:gd name="T9" fmla="*/ 30 h 1110"/>
                <a:gd name="T10" fmla="*/ 332 w 2131"/>
                <a:gd name="T11" fmla="*/ 46 h 1110"/>
                <a:gd name="T12" fmla="*/ 349 w 2131"/>
                <a:gd name="T13" fmla="*/ 65 h 1110"/>
                <a:gd name="T14" fmla="*/ 356 w 2131"/>
                <a:gd name="T15" fmla="*/ 85 h 1110"/>
                <a:gd name="T16" fmla="*/ 354 w 2131"/>
                <a:gd name="T17" fmla="*/ 108 h 1110"/>
                <a:gd name="T18" fmla="*/ 342 w 2131"/>
                <a:gd name="T19" fmla="*/ 127 h 1110"/>
                <a:gd name="T20" fmla="*/ 328 w 2131"/>
                <a:gd name="T21" fmla="*/ 142 h 1110"/>
                <a:gd name="T22" fmla="*/ 313 w 2131"/>
                <a:gd name="T23" fmla="*/ 155 h 1110"/>
                <a:gd name="T24" fmla="*/ 296 w 2131"/>
                <a:gd name="T25" fmla="*/ 164 h 1110"/>
                <a:gd name="T26" fmla="*/ 274 w 2131"/>
                <a:gd name="T27" fmla="*/ 171 h 1110"/>
                <a:gd name="T28" fmla="*/ 251 w 2131"/>
                <a:gd name="T29" fmla="*/ 177 h 1110"/>
                <a:gd name="T30" fmla="*/ 223 w 2131"/>
                <a:gd name="T31" fmla="*/ 181 h 1110"/>
                <a:gd name="T32" fmla="*/ 191 w 2131"/>
                <a:gd name="T33" fmla="*/ 184 h 1110"/>
                <a:gd name="T34" fmla="*/ 154 w 2131"/>
                <a:gd name="T35" fmla="*/ 185 h 1110"/>
                <a:gd name="T36" fmla="*/ 119 w 2131"/>
                <a:gd name="T37" fmla="*/ 184 h 1110"/>
                <a:gd name="T38" fmla="*/ 87 w 2131"/>
                <a:gd name="T39" fmla="*/ 181 h 1110"/>
                <a:gd name="T40" fmla="*/ 59 w 2131"/>
                <a:gd name="T41" fmla="*/ 175 h 1110"/>
                <a:gd name="T42" fmla="*/ 35 w 2131"/>
                <a:gd name="T43" fmla="*/ 167 h 1110"/>
                <a:gd name="T44" fmla="*/ 17 w 2131"/>
                <a:gd name="T45" fmla="*/ 157 h 1110"/>
                <a:gd name="T46" fmla="*/ 5 w 2131"/>
                <a:gd name="T47" fmla="*/ 144 h 1110"/>
                <a:gd name="T48" fmla="*/ 0 w 2131"/>
                <a:gd name="T49" fmla="*/ 130 h 1110"/>
                <a:gd name="T50" fmla="*/ 2 w 2131"/>
                <a:gd name="T51" fmla="*/ 111 h 1110"/>
                <a:gd name="T52" fmla="*/ 10 w 2131"/>
                <a:gd name="T53" fmla="*/ 92 h 1110"/>
                <a:gd name="T54" fmla="*/ 24 w 2131"/>
                <a:gd name="T55" fmla="*/ 70 h 1110"/>
                <a:gd name="T56" fmla="*/ 44 w 2131"/>
                <a:gd name="T57" fmla="*/ 51 h 1110"/>
                <a:gd name="T58" fmla="*/ 67 w 2131"/>
                <a:gd name="T59" fmla="*/ 32 h 1110"/>
                <a:gd name="T60" fmla="*/ 97 w 2131"/>
                <a:gd name="T61" fmla="*/ 17 h 1110"/>
                <a:gd name="T62" fmla="*/ 130 w 2131"/>
                <a:gd name="T63" fmla="*/ 6 h 1110"/>
                <a:gd name="T64" fmla="*/ 168 w 2131"/>
                <a:gd name="T65" fmla="*/ 1 h 1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31" h="1110">
                  <a:moveTo>
                    <a:pt x="1008" y="4"/>
                  </a:moveTo>
                  <a:lnTo>
                    <a:pt x="1236" y="0"/>
                  </a:lnTo>
                  <a:lnTo>
                    <a:pt x="1461" y="31"/>
                  </a:lnTo>
                  <a:lnTo>
                    <a:pt x="1668" y="91"/>
                  </a:lnTo>
                  <a:lnTo>
                    <a:pt x="1848" y="177"/>
                  </a:lnTo>
                  <a:lnTo>
                    <a:pt x="1987" y="273"/>
                  </a:lnTo>
                  <a:lnTo>
                    <a:pt x="2087" y="391"/>
                  </a:lnTo>
                  <a:lnTo>
                    <a:pt x="2131" y="512"/>
                  </a:lnTo>
                  <a:lnTo>
                    <a:pt x="2122" y="647"/>
                  </a:lnTo>
                  <a:lnTo>
                    <a:pt x="2045" y="760"/>
                  </a:lnTo>
                  <a:lnTo>
                    <a:pt x="1966" y="854"/>
                  </a:lnTo>
                  <a:lnTo>
                    <a:pt x="1872" y="927"/>
                  </a:lnTo>
                  <a:lnTo>
                    <a:pt x="1769" y="985"/>
                  </a:lnTo>
                  <a:lnTo>
                    <a:pt x="1641" y="1027"/>
                  </a:lnTo>
                  <a:lnTo>
                    <a:pt x="1503" y="1062"/>
                  </a:lnTo>
                  <a:lnTo>
                    <a:pt x="1337" y="1085"/>
                  </a:lnTo>
                  <a:lnTo>
                    <a:pt x="1146" y="1106"/>
                  </a:lnTo>
                  <a:lnTo>
                    <a:pt x="922" y="1110"/>
                  </a:lnTo>
                  <a:lnTo>
                    <a:pt x="714" y="1106"/>
                  </a:lnTo>
                  <a:lnTo>
                    <a:pt x="521" y="1085"/>
                  </a:lnTo>
                  <a:lnTo>
                    <a:pt x="355" y="1051"/>
                  </a:lnTo>
                  <a:lnTo>
                    <a:pt x="207" y="1002"/>
                  </a:lnTo>
                  <a:lnTo>
                    <a:pt x="100" y="941"/>
                  </a:lnTo>
                  <a:lnTo>
                    <a:pt x="27" y="864"/>
                  </a:lnTo>
                  <a:lnTo>
                    <a:pt x="0" y="778"/>
                  </a:lnTo>
                  <a:lnTo>
                    <a:pt x="9" y="667"/>
                  </a:lnTo>
                  <a:lnTo>
                    <a:pt x="58" y="550"/>
                  </a:lnTo>
                  <a:lnTo>
                    <a:pt x="141" y="422"/>
                  </a:lnTo>
                  <a:lnTo>
                    <a:pt x="262" y="305"/>
                  </a:lnTo>
                  <a:lnTo>
                    <a:pt x="403" y="194"/>
                  </a:lnTo>
                  <a:lnTo>
                    <a:pt x="579" y="104"/>
                  </a:lnTo>
                  <a:lnTo>
                    <a:pt x="777" y="35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5" name="Freeform 347"/>
            <p:cNvSpPr>
              <a:spLocks/>
            </p:cNvSpPr>
            <p:nvPr/>
          </p:nvSpPr>
          <p:spPr bwMode="auto">
            <a:xfrm>
              <a:off x="2337" y="1418"/>
              <a:ext cx="345" cy="177"/>
            </a:xfrm>
            <a:custGeom>
              <a:avLst/>
              <a:gdLst>
                <a:gd name="T0" fmla="*/ 162 w 2066"/>
                <a:gd name="T1" fmla="*/ 0 h 1065"/>
                <a:gd name="T2" fmla="*/ 199 w 2066"/>
                <a:gd name="T3" fmla="*/ 0 h 1065"/>
                <a:gd name="T4" fmla="*/ 236 w 2066"/>
                <a:gd name="T5" fmla="*/ 5 h 1065"/>
                <a:gd name="T6" fmla="*/ 270 w 2066"/>
                <a:gd name="T7" fmla="*/ 14 h 1065"/>
                <a:gd name="T8" fmla="*/ 300 w 2066"/>
                <a:gd name="T9" fmla="*/ 28 h 1065"/>
                <a:gd name="T10" fmla="*/ 322 w 2066"/>
                <a:gd name="T11" fmla="*/ 44 h 1065"/>
                <a:gd name="T12" fmla="*/ 338 w 2066"/>
                <a:gd name="T13" fmla="*/ 63 h 1065"/>
                <a:gd name="T14" fmla="*/ 345 w 2066"/>
                <a:gd name="T15" fmla="*/ 85 h 1065"/>
                <a:gd name="T16" fmla="*/ 341 w 2066"/>
                <a:gd name="T17" fmla="*/ 108 h 1065"/>
                <a:gd name="T18" fmla="*/ 327 w 2066"/>
                <a:gd name="T19" fmla="*/ 126 h 1065"/>
                <a:gd name="T20" fmla="*/ 313 w 2066"/>
                <a:gd name="T21" fmla="*/ 141 h 1065"/>
                <a:gd name="T22" fmla="*/ 298 w 2066"/>
                <a:gd name="T23" fmla="*/ 152 h 1065"/>
                <a:gd name="T24" fmla="*/ 282 w 2066"/>
                <a:gd name="T25" fmla="*/ 161 h 1065"/>
                <a:gd name="T26" fmla="*/ 263 w 2066"/>
                <a:gd name="T27" fmla="*/ 166 h 1065"/>
                <a:gd name="T28" fmla="*/ 241 w 2066"/>
                <a:gd name="T29" fmla="*/ 171 h 1065"/>
                <a:gd name="T30" fmla="*/ 216 w 2066"/>
                <a:gd name="T31" fmla="*/ 174 h 1065"/>
                <a:gd name="T32" fmla="*/ 186 w 2066"/>
                <a:gd name="T33" fmla="*/ 177 h 1065"/>
                <a:gd name="T34" fmla="*/ 149 w 2066"/>
                <a:gd name="T35" fmla="*/ 177 h 1065"/>
                <a:gd name="T36" fmla="*/ 116 w 2066"/>
                <a:gd name="T37" fmla="*/ 177 h 1065"/>
                <a:gd name="T38" fmla="*/ 85 w 2066"/>
                <a:gd name="T39" fmla="*/ 174 h 1065"/>
                <a:gd name="T40" fmla="*/ 58 w 2066"/>
                <a:gd name="T41" fmla="*/ 169 h 1065"/>
                <a:gd name="T42" fmla="*/ 34 w 2066"/>
                <a:gd name="T43" fmla="*/ 161 h 1065"/>
                <a:gd name="T44" fmla="*/ 17 w 2066"/>
                <a:gd name="T45" fmla="*/ 152 h 1065"/>
                <a:gd name="T46" fmla="*/ 5 w 2066"/>
                <a:gd name="T47" fmla="*/ 140 h 1065"/>
                <a:gd name="T48" fmla="*/ 0 w 2066"/>
                <a:gd name="T49" fmla="*/ 127 h 1065"/>
                <a:gd name="T50" fmla="*/ 2 w 2066"/>
                <a:gd name="T51" fmla="*/ 109 h 1065"/>
                <a:gd name="T52" fmla="*/ 9 w 2066"/>
                <a:gd name="T53" fmla="*/ 90 h 1065"/>
                <a:gd name="T54" fmla="*/ 22 w 2066"/>
                <a:gd name="T55" fmla="*/ 70 h 1065"/>
                <a:gd name="T56" fmla="*/ 41 w 2066"/>
                <a:gd name="T57" fmla="*/ 51 h 1065"/>
                <a:gd name="T58" fmla="*/ 63 w 2066"/>
                <a:gd name="T59" fmla="*/ 32 h 1065"/>
                <a:gd name="T60" fmla="*/ 92 w 2066"/>
                <a:gd name="T61" fmla="*/ 17 h 1065"/>
                <a:gd name="T62" fmla="*/ 124 w 2066"/>
                <a:gd name="T63" fmla="*/ 6 h 1065"/>
                <a:gd name="T64" fmla="*/ 162 w 2066"/>
                <a:gd name="T65" fmla="*/ 0 h 10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6" h="1065">
                  <a:moveTo>
                    <a:pt x="968" y="3"/>
                  </a:moveTo>
                  <a:lnTo>
                    <a:pt x="1192" y="0"/>
                  </a:lnTo>
                  <a:lnTo>
                    <a:pt x="1412" y="31"/>
                  </a:lnTo>
                  <a:lnTo>
                    <a:pt x="1617" y="86"/>
                  </a:lnTo>
                  <a:lnTo>
                    <a:pt x="1797" y="170"/>
                  </a:lnTo>
                  <a:lnTo>
                    <a:pt x="1931" y="267"/>
                  </a:lnTo>
                  <a:lnTo>
                    <a:pt x="2025" y="380"/>
                  </a:lnTo>
                  <a:lnTo>
                    <a:pt x="2066" y="509"/>
                  </a:lnTo>
                  <a:lnTo>
                    <a:pt x="2042" y="647"/>
                  </a:lnTo>
                  <a:lnTo>
                    <a:pt x="1956" y="760"/>
                  </a:lnTo>
                  <a:lnTo>
                    <a:pt x="1873" y="850"/>
                  </a:lnTo>
                  <a:lnTo>
                    <a:pt x="1783" y="913"/>
                  </a:lnTo>
                  <a:lnTo>
                    <a:pt x="1686" y="968"/>
                  </a:lnTo>
                  <a:lnTo>
                    <a:pt x="1572" y="999"/>
                  </a:lnTo>
                  <a:lnTo>
                    <a:pt x="1444" y="1030"/>
                  </a:lnTo>
                  <a:lnTo>
                    <a:pt x="1292" y="1048"/>
                  </a:lnTo>
                  <a:lnTo>
                    <a:pt x="1112" y="1065"/>
                  </a:lnTo>
                  <a:lnTo>
                    <a:pt x="894" y="1065"/>
                  </a:lnTo>
                  <a:lnTo>
                    <a:pt x="694" y="1062"/>
                  </a:lnTo>
                  <a:lnTo>
                    <a:pt x="507" y="1044"/>
                  </a:lnTo>
                  <a:lnTo>
                    <a:pt x="349" y="1016"/>
                  </a:lnTo>
                  <a:lnTo>
                    <a:pt x="203" y="971"/>
                  </a:lnTo>
                  <a:lnTo>
                    <a:pt x="99" y="916"/>
                  </a:lnTo>
                  <a:lnTo>
                    <a:pt x="27" y="843"/>
                  </a:lnTo>
                  <a:lnTo>
                    <a:pt x="0" y="764"/>
                  </a:lnTo>
                  <a:lnTo>
                    <a:pt x="10" y="657"/>
                  </a:lnTo>
                  <a:lnTo>
                    <a:pt x="55" y="539"/>
                  </a:lnTo>
                  <a:lnTo>
                    <a:pt x="131" y="422"/>
                  </a:lnTo>
                  <a:lnTo>
                    <a:pt x="245" y="305"/>
                  </a:lnTo>
                  <a:lnTo>
                    <a:pt x="380" y="193"/>
                  </a:lnTo>
                  <a:lnTo>
                    <a:pt x="548" y="104"/>
                  </a:lnTo>
                  <a:lnTo>
                    <a:pt x="743" y="35"/>
                  </a:lnTo>
                  <a:lnTo>
                    <a:pt x="968" y="3"/>
                  </a:lnTo>
                  <a:close/>
                </a:path>
              </a:pathLst>
            </a:custGeom>
            <a:solidFill>
              <a:srgbClr val="FF0066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6" name="Freeform 348"/>
            <p:cNvSpPr>
              <a:spLocks/>
            </p:cNvSpPr>
            <p:nvPr/>
          </p:nvSpPr>
          <p:spPr bwMode="auto">
            <a:xfrm>
              <a:off x="2344" y="1420"/>
              <a:ext cx="331" cy="170"/>
            </a:xfrm>
            <a:custGeom>
              <a:avLst/>
              <a:gdLst>
                <a:gd name="T0" fmla="*/ 152 w 1987"/>
                <a:gd name="T1" fmla="*/ 1 h 1020"/>
                <a:gd name="T2" fmla="*/ 189 w 1987"/>
                <a:gd name="T3" fmla="*/ 0 h 1020"/>
                <a:gd name="T4" fmla="*/ 225 w 1987"/>
                <a:gd name="T5" fmla="*/ 5 h 1020"/>
                <a:gd name="T6" fmla="*/ 259 w 1987"/>
                <a:gd name="T7" fmla="*/ 13 h 1020"/>
                <a:gd name="T8" fmla="*/ 288 w 1987"/>
                <a:gd name="T9" fmla="*/ 27 h 1020"/>
                <a:gd name="T10" fmla="*/ 311 w 1987"/>
                <a:gd name="T11" fmla="*/ 43 h 1020"/>
                <a:gd name="T12" fmla="*/ 326 w 1987"/>
                <a:gd name="T13" fmla="*/ 62 h 1020"/>
                <a:gd name="T14" fmla="*/ 331 w 1987"/>
                <a:gd name="T15" fmla="*/ 84 h 1020"/>
                <a:gd name="T16" fmla="*/ 326 w 1987"/>
                <a:gd name="T17" fmla="*/ 107 h 1020"/>
                <a:gd name="T18" fmla="*/ 309 w 1987"/>
                <a:gd name="T19" fmla="*/ 126 h 1020"/>
                <a:gd name="T20" fmla="*/ 295 w 1987"/>
                <a:gd name="T21" fmla="*/ 140 h 1020"/>
                <a:gd name="T22" fmla="*/ 281 w 1987"/>
                <a:gd name="T23" fmla="*/ 150 h 1020"/>
                <a:gd name="T24" fmla="*/ 266 w 1987"/>
                <a:gd name="T25" fmla="*/ 157 h 1020"/>
                <a:gd name="T26" fmla="*/ 249 w 1987"/>
                <a:gd name="T27" fmla="*/ 162 h 1020"/>
                <a:gd name="T28" fmla="*/ 230 w 1987"/>
                <a:gd name="T29" fmla="*/ 165 h 1020"/>
                <a:gd name="T30" fmla="*/ 207 w 1987"/>
                <a:gd name="T31" fmla="*/ 167 h 1020"/>
                <a:gd name="T32" fmla="*/ 179 w 1987"/>
                <a:gd name="T33" fmla="*/ 170 h 1020"/>
                <a:gd name="T34" fmla="*/ 144 w 1987"/>
                <a:gd name="T35" fmla="*/ 170 h 1020"/>
                <a:gd name="T36" fmla="*/ 112 w 1987"/>
                <a:gd name="T37" fmla="*/ 170 h 1020"/>
                <a:gd name="T38" fmla="*/ 82 w 1987"/>
                <a:gd name="T39" fmla="*/ 168 h 1020"/>
                <a:gd name="T40" fmla="*/ 55 w 1987"/>
                <a:gd name="T41" fmla="*/ 164 h 1020"/>
                <a:gd name="T42" fmla="*/ 33 w 1987"/>
                <a:gd name="T43" fmla="*/ 157 h 1020"/>
                <a:gd name="T44" fmla="*/ 15 w 1987"/>
                <a:gd name="T45" fmla="*/ 149 h 1020"/>
                <a:gd name="T46" fmla="*/ 4 w 1987"/>
                <a:gd name="T47" fmla="*/ 137 h 1020"/>
                <a:gd name="T48" fmla="*/ 0 w 1987"/>
                <a:gd name="T49" fmla="*/ 125 h 1020"/>
                <a:gd name="T50" fmla="*/ 0 w 1987"/>
                <a:gd name="T51" fmla="*/ 107 h 1020"/>
                <a:gd name="T52" fmla="*/ 7 w 1987"/>
                <a:gd name="T53" fmla="*/ 88 h 1020"/>
                <a:gd name="T54" fmla="*/ 18 w 1987"/>
                <a:gd name="T55" fmla="*/ 68 h 1020"/>
                <a:gd name="T56" fmla="*/ 37 w 1987"/>
                <a:gd name="T57" fmla="*/ 49 h 1020"/>
                <a:gd name="T58" fmla="*/ 57 w 1987"/>
                <a:gd name="T59" fmla="*/ 31 h 1020"/>
                <a:gd name="T60" fmla="*/ 84 w 1987"/>
                <a:gd name="T61" fmla="*/ 17 h 1020"/>
                <a:gd name="T62" fmla="*/ 116 w 1987"/>
                <a:gd name="T63" fmla="*/ 5 h 1020"/>
                <a:gd name="T64" fmla="*/ 152 w 1987"/>
                <a:gd name="T65" fmla="*/ 1 h 10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87" h="1020">
                  <a:moveTo>
                    <a:pt x="912" y="4"/>
                  </a:moveTo>
                  <a:lnTo>
                    <a:pt x="1133" y="0"/>
                  </a:lnTo>
                  <a:lnTo>
                    <a:pt x="1351" y="28"/>
                  </a:lnTo>
                  <a:lnTo>
                    <a:pt x="1555" y="80"/>
                  </a:lnTo>
                  <a:lnTo>
                    <a:pt x="1731" y="163"/>
                  </a:lnTo>
                  <a:lnTo>
                    <a:pt x="1866" y="256"/>
                  </a:lnTo>
                  <a:lnTo>
                    <a:pt x="1956" y="374"/>
                  </a:lnTo>
                  <a:lnTo>
                    <a:pt x="1987" y="505"/>
                  </a:lnTo>
                  <a:lnTo>
                    <a:pt x="1956" y="643"/>
                  </a:lnTo>
                  <a:lnTo>
                    <a:pt x="1855" y="757"/>
                  </a:lnTo>
                  <a:lnTo>
                    <a:pt x="1769" y="841"/>
                  </a:lnTo>
                  <a:lnTo>
                    <a:pt x="1686" y="899"/>
                  </a:lnTo>
                  <a:lnTo>
                    <a:pt x="1599" y="944"/>
                  </a:lnTo>
                  <a:lnTo>
                    <a:pt x="1495" y="971"/>
                  </a:lnTo>
                  <a:lnTo>
                    <a:pt x="1379" y="988"/>
                  </a:lnTo>
                  <a:lnTo>
                    <a:pt x="1241" y="1003"/>
                  </a:lnTo>
                  <a:lnTo>
                    <a:pt x="1074" y="1020"/>
                  </a:lnTo>
                  <a:lnTo>
                    <a:pt x="864" y="1020"/>
                  </a:lnTo>
                  <a:lnTo>
                    <a:pt x="670" y="1020"/>
                  </a:lnTo>
                  <a:lnTo>
                    <a:pt x="490" y="1010"/>
                  </a:lnTo>
                  <a:lnTo>
                    <a:pt x="331" y="985"/>
                  </a:lnTo>
                  <a:lnTo>
                    <a:pt x="196" y="944"/>
                  </a:lnTo>
                  <a:lnTo>
                    <a:pt x="93" y="892"/>
                  </a:lnTo>
                  <a:lnTo>
                    <a:pt x="27" y="823"/>
                  </a:lnTo>
                  <a:lnTo>
                    <a:pt x="0" y="747"/>
                  </a:lnTo>
                  <a:lnTo>
                    <a:pt x="3" y="643"/>
                  </a:lnTo>
                  <a:lnTo>
                    <a:pt x="44" y="526"/>
                  </a:lnTo>
                  <a:lnTo>
                    <a:pt x="110" y="409"/>
                  </a:lnTo>
                  <a:lnTo>
                    <a:pt x="221" y="294"/>
                  </a:lnTo>
                  <a:lnTo>
                    <a:pt x="345" y="184"/>
                  </a:lnTo>
                  <a:lnTo>
                    <a:pt x="507" y="101"/>
                  </a:lnTo>
                  <a:lnTo>
                    <a:pt x="694" y="32"/>
                  </a:lnTo>
                  <a:lnTo>
                    <a:pt x="912" y="4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7" name="Freeform 349"/>
            <p:cNvSpPr>
              <a:spLocks/>
            </p:cNvSpPr>
            <p:nvPr/>
          </p:nvSpPr>
          <p:spPr bwMode="auto">
            <a:xfrm>
              <a:off x="2362" y="1425"/>
              <a:ext cx="291" cy="143"/>
            </a:xfrm>
            <a:custGeom>
              <a:avLst/>
              <a:gdLst>
                <a:gd name="T0" fmla="*/ 134 w 1745"/>
                <a:gd name="T1" fmla="*/ 0 h 860"/>
                <a:gd name="T2" fmla="*/ 167 w 1745"/>
                <a:gd name="T3" fmla="*/ 0 h 860"/>
                <a:gd name="T4" fmla="*/ 199 w 1745"/>
                <a:gd name="T5" fmla="*/ 4 h 860"/>
                <a:gd name="T6" fmla="*/ 229 w 1745"/>
                <a:gd name="T7" fmla="*/ 11 h 860"/>
                <a:gd name="T8" fmla="*/ 254 w 1745"/>
                <a:gd name="T9" fmla="*/ 23 h 860"/>
                <a:gd name="T10" fmla="*/ 274 w 1745"/>
                <a:gd name="T11" fmla="*/ 36 h 860"/>
                <a:gd name="T12" fmla="*/ 288 w 1745"/>
                <a:gd name="T13" fmla="*/ 52 h 860"/>
                <a:gd name="T14" fmla="*/ 291 w 1745"/>
                <a:gd name="T15" fmla="*/ 70 h 860"/>
                <a:gd name="T16" fmla="*/ 286 w 1745"/>
                <a:gd name="T17" fmla="*/ 90 h 860"/>
                <a:gd name="T18" fmla="*/ 273 w 1745"/>
                <a:gd name="T19" fmla="*/ 105 h 860"/>
                <a:gd name="T20" fmla="*/ 260 w 1745"/>
                <a:gd name="T21" fmla="*/ 117 h 860"/>
                <a:gd name="T22" fmla="*/ 247 w 1745"/>
                <a:gd name="T23" fmla="*/ 126 h 860"/>
                <a:gd name="T24" fmla="*/ 234 w 1745"/>
                <a:gd name="T25" fmla="*/ 132 h 860"/>
                <a:gd name="T26" fmla="*/ 219 w 1745"/>
                <a:gd name="T27" fmla="*/ 136 h 860"/>
                <a:gd name="T28" fmla="*/ 203 w 1745"/>
                <a:gd name="T29" fmla="*/ 139 h 860"/>
                <a:gd name="T30" fmla="*/ 181 w 1745"/>
                <a:gd name="T31" fmla="*/ 141 h 860"/>
                <a:gd name="T32" fmla="*/ 158 w 1745"/>
                <a:gd name="T33" fmla="*/ 143 h 860"/>
                <a:gd name="T34" fmla="*/ 128 w 1745"/>
                <a:gd name="T35" fmla="*/ 143 h 860"/>
                <a:gd name="T36" fmla="*/ 99 w 1745"/>
                <a:gd name="T37" fmla="*/ 143 h 860"/>
                <a:gd name="T38" fmla="*/ 73 w 1745"/>
                <a:gd name="T39" fmla="*/ 141 h 860"/>
                <a:gd name="T40" fmla="*/ 50 w 1745"/>
                <a:gd name="T41" fmla="*/ 138 h 860"/>
                <a:gd name="T42" fmla="*/ 29 w 1745"/>
                <a:gd name="T43" fmla="*/ 132 h 860"/>
                <a:gd name="T44" fmla="*/ 14 w 1745"/>
                <a:gd name="T45" fmla="*/ 125 h 860"/>
                <a:gd name="T46" fmla="*/ 4 w 1745"/>
                <a:gd name="T47" fmla="*/ 117 h 860"/>
                <a:gd name="T48" fmla="*/ 0 w 1745"/>
                <a:gd name="T49" fmla="*/ 105 h 860"/>
                <a:gd name="T50" fmla="*/ 1 w 1745"/>
                <a:gd name="T51" fmla="*/ 90 h 860"/>
                <a:gd name="T52" fmla="*/ 7 w 1745"/>
                <a:gd name="T53" fmla="*/ 75 h 860"/>
                <a:gd name="T54" fmla="*/ 17 w 1745"/>
                <a:gd name="T55" fmla="*/ 58 h 860"/>
                <a:gd name="T56" fmla="*/ 32 w 1745"/>
                <a:gd name="T57" fmla="*/ 42 h 860"/>
                <a:gd name="T58" fmla="*/ 51 w 1745"/>
                <a:gd name="T59" fmla="*/ 27 h 860"/>
                <a:gd name="T60" fmla="*/ 75 w 1745"/>
                <a:gd name="T61" fmla="*/ 15 h 860"/>
                <a:gd name="T62" fmla="*/ 102 w 1745"/>
                <a:gd name="T63" fmla="*/ 5 h 860"/>
                <a:gd name="T64" fmla="*/ 134 w 1745"/>
                <a:gd name="T65" fmla="*/ 0 h 8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45" h="860">
                  <a:moveTo>
                    <a:pt x="805" y="3"/>
                  </a:moveTo>
                  <a:lnTo>
                    <a:pt x="999" y="0"/>
                  </a:lnTo>
                  <a:lnTo>
                    <a:pt x="1195" y="24"/>
                  </a:lnTo>
                  <a:lnTo>
                    <a:pt x="1372" y="69"/>
                  </a:lnTo>
                  <a:lnTo>
                    <a:pt x="1524" y="138"/>
                  </a:lnTo>
                  <a:lnTo>
                    <a:pt x="1641" y="217"/>
                  </a:lnTo>
                  <a:lnTo>
                    <a:pt x="1725" y="314"/>
                  </a:lnTo>
                  <a:lnTo>
                    <a:pt x="1745" y="418"/>
                  </a:lnTo>
                  <a:lnTo>
                    <a:pt x="1718" y="539"/>
                  </a:lnTo>
                  <a:lnTo>
                    <a:pt x="1635" y="632"/>
                  </a:lnTo>
                  <a:lnTo>
                    <a:pt x="1558" y="704"/>
                  </a:lnTo>
                  <a:lnTo>
                    <a:pt x="1479" y="756"/>
                  </a:lnTo>
                  <a:lnTo>
                    <a:pt x="1403" y="795"/>
                  </a:lnTo>
                  <a:lnTo>
                    <a:pt x="1313" y="816"/>
                  </a:lnTo>
                  <a:lnTo>
                    <a:pt x="1217" y="836"/>
                  </a:lnTo>
                  <a:lnTo>
                    <a:pt x="1088" y="847"/>
                  </a:lnTo>
                  <a:lnTo>
                    <a:pt x="950" y="860"/>
                  </a:lnTo>
                  <a:lnTo>
                    <a:pt x="768" y="860"/>
                  </a:lnTo>
                  <a:lnTo>
                    <a:pt x="595" y="860"/>
                  </a:lnTo>
                  <a:lnTo>
                    <a:pt x="439" y="847"/>
                  </a:lnTo>
                  <a:lnTo>
                    <a:pt x="297" y="830"/>
                  </a:lnTo>
                  <a:lnTo>
                    <a:pt x="176" y="795"/>
                  </a:lnTo>
                  <a:lnTo>
                    <a:pt x="86" y="753"/>
                  </a:lnTo>
                  <a:lnTo>
                    <a:pt x="25" y="701"/>
                  </a:lnTo>
                  <a:lnTo>
                    <a:pt x="0" y="632"/>
                  </a:lnTo>
                  <a:lnTo>
                    <a:pt x="7" y="542"/>
                  </a:lnTo>
                  <a:lnTo>
                    <a:pt x="42" y="449"/>
                  </a:lnTo>
                  <a:lnTo>
                    <a:pt x="103" y="349"/>
                  </a:lnTo>
                  <a:lnTo>
                    <a:pt x="193" y="255"/>
                  </a:lnTo>
                  <a:lnTo>
                    <a:pt x="308" y="165"/>
                  </a:lnTo>
                  <a:lnTo>
                    <a:pt x="449" y="90"/>
                  </a:lnTo>
                  <a:lnTo>
                    <a:pt x="612" y="30"/>
                  </a:lnTo>
                  <a:lnTo>
                    <a:pt x="805" y="3"/>
                  </a:lnTo>
                  <a:close/>
                </a:path>
              </a:pathLst>
            </a:custGeom>
            <a:solidFill>
              <a:srgbClr val="FFCC00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8" name="Freeform 350"/>
            <p:cNvSpPr>
              <a:spLocks/>
            </p:cNvSpPr>
            <p:nvPr/>
          </p:nvSpPr>
          <p:spPr bwMode="auto">
            <a:xfrm>
              <a:off x="2384" y="1430"/>
              <a:ext cx="248" cy="115"/>
            </a:xfrm>
            <a:custGeom>
              <a:avLst/>
              <a:gdLst>
                <a:gd name="T0" fmla="*/ 115 w 1493"/>
                <a:gd name="T1" fmla="*/ 1 h 696"/>
                <a:gd name="T2" fmla="*/ 142 w 1493"/>
                <a:gd name="T3" fmla="*/ 0 h 696"/>
                <a:gd name="T4" fmla="*/ 170 w 1493"/>
                <a:gd name="T5" fmla="*/ 3 h 696"/>
                <a:gd name="T6" fmla="*/ 195 w 1493"/>
                <a:gd name="T7" fmla="*/ 9 h 696"/>
                <a:gd name="T8" fmla="*/ 216 w 1493"/>
                <a:gd name="T9" fmla="*/ 18 h 696"/>
                <a:gd name="T10" fmla="*/ 233 w 1493"/>
                <a:gd name="T11" fmla="*/ 28 h 696"/>
                <a:gd name="T12" fmla="*/ 244 w 1493"/>
                <a:gd name="T13" fmla="*/ 42 h 696"/>
                <a:gd name="T14" fmla="*/ 248 w 1493"/>
                <a:gd name="T15" fmla="*/ 56 h 696"/>
                <a:gd name="T16" fmla="*/ 244 w 1493"/>
                <a:gd name="T17" fmla="*/ 72 h 696"/>
                <a:gd name="T18" fmla="*/ 231 w 1493"/>
                <a:gd name="T19" fmla="*/ 84 h 696"/>
                <a:gd name="T20" fmla="*/ 221 w 1493"/>
                <a:gd name="T21" fmla="*/ 94 h 696"/>
                <a:gd name="T22" fmla="*/ 210 w 1493"/>
                <a:gd name="T23" fmla="*/ 101 h 696"/>
                <a:gd name="T24" fmla="*/ 199 w 1493"/>
                <a:gd name="T25" fmla="*/ 105 h 696"/>
                <a:gd name="T26" fmla="*/ 186 w 1493"/>
                <a:gd name="T27" fmla="*/ 108 h 696"/>
                <a:gd name="T28" fmla="*/ 172 w 1493"/>
                <a:gd name="T29" fmla="*/ 111 h 696"/>
                <a:gd name="T30" fmla="*/ 154 w 1493"/>
                <a:gd name="T31" fmla="*/ 113 h 696"/>
                <a:gd name="T32" fmla="*/ 134 w 1493"/>
                <a:gd name="T33" fmla="*/ 115 h 696"/>
                <a:gd name="T34" fmla="*/ 107 w 1493"/>
                <a:gd name="T35" fmla="*/ 115 h 696"/>
                <a:gd name="T36" fmla="*/ 83 w 1493"/>
                <a:gd name="T37" fmla="*/ 115 h 696"/>
                <a:gd name="T38" fmla="*/ 60 w 1493"/>
                <a:gd name="T39" fmla="*/ 114 h 696"/>
                <a:gd name="T40" fmla="*/ 41 w 1493"/>
                <a:gd name="T41" fmla="*/ 111 h 696"/>
                <a:gd name="T42" fmla="*/ 24 w 1493"/>
                <a:gd name="T43" fmla="*/ 107 h 696"/>
                <a:gd name="T44" fmla="*/ 11 w 1493"/>
                <a:gd name="T45" fmla="*/ 102 h 696"/>
                <a:gd name="T46" fmla="*/ 3 w 1493"/>
                <a:gd name="T47" fmla="*/ 94 h 696"/>
                <a:gd name="T48" fmla="*/ 0 w 1493"/>
                <a:gd name="T49" fmla="*/ 85 h 696"/>
                <a:gd name="T50" fmla="*/ 0 w 1493"/>
                <a:gd name="T51" fmla="*/ 73 h 696"/>
                <a:gd name="T52" fmla="*/ 5 w 1493"/>
                <a:gd name="T53" fmla="*/ 61 h 696"/>
                <a:gd name="T54" fmla="*/ 13 w 1493"/>
                <a:gd name="T55" fmla="*/ 48 h 696"/>
                <a:gd name="T56" fmla="*/ 27 w 1493"/>
                <a:gd name="T57" fmla="*/ 35 h 696"/>
                <a:gd name="T58" fmla="*/ 43 w 1493"/>
                <a:gd name="T59" fmla="*/ 22 h 696"/>
                <a:gd name="T60" fmla="*/ 64 w 1493"/>
                <a:gd name="T61" fmla="*/ 11 h 696"/>
                <a:gd name="T62" fmla="*/ 87 w 1493"/>
                <a:gd name="T63" fmla="*/ 4 h 696"/>
                <a:gd name="T64" fmla="*/ 115 w 1493"/>
                <a:gd name="T65" fmla="*/ 1 h 6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3" h="696">
                  <a:moveTo>
                    <a:pt x="692" y="5"/>
                  </a:moveTo>
                  <a:lnTo>
                    <a:pt x="857" y="0"/>
                  </a:lnTo>
                  <a:lnTo>
                    <a:pt x="1023" y="18"/>
                  </a:lnTo>
                  <a:lnTo>
                    <a:pt x="1171" y="52"/>
                  </a:lnTo>
                  <a:lnTo>
                    <a:pt x="1303" y="108"/>
                  </a:lnTo>
                  <a:lnTo>
                    <a:pt x="1403" y="170"/>
                  </a:lnTo>
                  <a:lnTo>
                    <a:pt x="1469" y="253"/>
                  </a:lnTo>
                  <a:lnTo>
                    <a:pt x="1493" y="336"/>
                  </a:lnTo>
                  <a:lnTo>
                    <a:pt x="1469" y="437"/>
                  </a:lnTo>
                  <a:lnTo>
                    <a:pt x="1392" y="509"/>
                  </a:lnTo>
                  <a:lnTo>
                    <a:pt x="1331" y="571"/>
                  </a:lnTo>
                  <a:lnTo>
                    <a:pt x="1262" y="613"/>
                  </a:lnTo>
                  <a:lnTo>
                    <a:pt x="1199" y="636"/>
                  </a:lnTo>
                  <a:lnTo>
                    <a:pt x="1119" y="651"/>
                  </a:lnTo>
                  <a:lnTo>
                    <a:pt x="1033" y="671"/>
                  </a:lnTo>
                  <a:lnTo>
                    <a:pt x="926" y="682"/>
                  </a:lnTo>
                  <a:lnTo>
                    <a:pt x="805" y="696"/>
                  </a:lnTo>
                  <a:lnTo>
                    <a:pt x="643" y="696"/>
                  </a:lnTo>
                  <a:lnTo>
                    <a:pt x="497" y="696"/>
                  </a:lnTo>
                  <a:lnTo>
                    <a:pt x="363" y="688"/>
                  </a:lnTo>
                  <a:lnTo>
                    <a:pt x="245" y="674"/>
                  </a:lnTo>
                  <a:lnTo>
                    <a:pt x="142" y="647"/>
                  </a:lnTo>
                  <a:lnTo>
                    <a:pt x="65" y="616"/>
                  </a:lnTo>
                  <a:lnTo>
                    <a:pt x="18" y="571"/>
                  </a:lnTo>
                  <a:lnTo>
                    <a:pt x="0" y="516"/>
                  </a:lnTo>
                  <a:lnTo>
                    <a:pt x="0" y="443"/>
                  </a:lnTo>
                  <a:lnTo>
                    <a:pt x="31" y="368"/>
                  </a:lnTo>
                  <a:lnTo>
                    <a:pt x="79" y="288"/>
                  </a:lnTo>
                  <a:lnTo>
                    <a:pt x="162" y="212"/>
                  </a:lnTo>
                  <a:lnTo>
                    <a:pt x="260" y="135"/>
                  </a:lnTo>
                  <a:lnTo>
                    <a:pt x="387" y="69"/>
                  </a:lnTo>
                  <a:lnTo>
                    <a:pt x="525" y="25"/>
                  </a:lnTo>
                  <a:lnTo>
                    <a:pt x="692" y="5"/>
                  </a:lnTo>
                  <a:close/>
                </a:path>
              </a:pathLst>
            </a:custGeom>
            <a:solidFill>
              <a:srgbClr val="FF0066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66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689" name="Freeform 351"/>
            <p:cNvSpPr>
              <a:spLocks/>
            </p:cNvSpPr>
            <p:nvPr/>
          </p:nvSpPr>
          <p:spPr bwMode="auto">
            <a:xfrm>
              <a:off x="2422" y="1438"/>
              <a:ext cx="168" cy="62"/>
            </a:xfrm>
            <a:custGeom>
              <a:avLst/>
              <a:gdLst>
                <a:gd name="T0" fmla="*/ 79 w 1009"/>
                <a:gd name="T1" fmla="*/ 1 h 374"/>
                <a:gd name="T2" fmla="*/ 97 w 1009"/>
                <a:gd name="T3" fmla="*/ 0 h 374"/>
                <a:gd name="T4" fmla="*/ 116 w 1009"/>
                <a:gd name="T5" fmla="*/ 2 h 374"/>
                <a:gd name="T6" fmla="*/ 132 w 1009"/>
                <a:gd name="T7" fmla="*/ 4 h 374"/>
                <a:gd name="T8" fmla="*/ 147 w 1009"/>
                <a:gd name="T9" fmla="*/ 9 h 374"/>
                <a:gd name="T10" fmla="*/ 158 w 1009"/>
                <a:gd name="T11" fmla="*/ 14 h 374"/>
                <a:gd name="T12" fmla="*/ 166 w 1009"/>
                <a:gd name="T13" fmla="*/ 21 h 374"/>
                <a:gd name="T14" fmla="*/ 168 w 1009"/>
                <a:gd name="T15" fmla="*/ 29 h 374"/>
                <a:gd name="T16" fmla="*/ 165 w 1009"/>
                <a:gd name="T17" fmla="*/ 37 h 374"/>
                <a:gd name="T18" fmla="*/ 157 w 1009"/>
                <a:gd name="T19" fmla="*/ 44 h 374"/>
                <a:gd name="T20" fmla="*/ 149 w 1009"/>
                <a:gd name="T21" fmla="*/ 50 h 374"/>
                <a:gd name="T22" fmla="*/ 142 w 1009"/>
                <a:gd name="T23" fmla="*/ 53 h 374"/>
                <a:gd name="T24" fmla="*/ 135 w 1009"/>
                <a:gd name="T25" fmla="*/ 56 h 374"/>
                <a:gd name="T26" fmla="*/ 126 w 1009"/>
                <a:gd name="T27" fmla="*/ 57 h 374"/>
                <a:gd name="T28" fmla="*/ 116 w 1009"/>
                <a:gd name="T29" fmla="*/ 59 h 374"/>
                <a:gd name="T30" fmla="*/ 105 w 1009"/>
                <a:gd name="T31" fmla="*/ 60 h 374"/>
                <a:gd name="T32" fmla="*/ 92 w 1009"/>
                <a:gd name="T33" fmla="*/ 62 h 374"/>
                <a:gd name="T34" fmla="*/ 74 w 1009"/>
                <a:gd name="T35" fmla="*/ 62 h 374"/>
                <a:gd name="T36" fmla="*/ 56 w 1009"/>
                <a:gd name="T37" fmla="*/ 62 h 374"/>
                <a:gd name="T38" fmla="*/ 40 w 1009"/>
                <a:gd name="T39" fmla="*/ 62 h 374"/>
                <a:gd name="T40" fmla="*/ 27 w 1009"/>
                <a:gd name="T41" fmla="*/ 61 h 374"/>
                <a:gd name="T42" fmla="*/ 15 w 1009"/>
                <a:gd name="T43" fmla="*/ 57 h 374"/>
                <a:gd name="T44" fmla="*/ 7 w 1009"/>
                <a:gd name="T45" fmla="*/ 56 h 374"/>
                <a:gd name="T46" fmla="*/ 2 w 1009"/>
                <a:gd name="T47" fmla="*/ 51 h 374"/>
                <a:gd name="T48" fmla="*/ 0 w 1009"/>
                <a:gd name="T49" fmla="*/ 47 h 374"/>
                <a:gd name="T50" fmla="*/ 0 w 1009"/>
                <a:gd name="T51" fmla="*/ 41 h 374"/>
                <a:gd name="T52" fmla="*/ 4 w 1009"/>
                <a:gd name="T53" fmla="*/ 34 h 374"/>
                <a:gd name="T54" fmla="*/ 10 w 1009"/>
                <a:gd name="T55" fmla="*/ 27 h 374"/>
                <a:gd name="T56" fmla="*/ 20 w 1009"/>
                <a:gd name="T57" fmla="*/ 20 h 374"/>
                <a:gd name="T58" fmla="*/ 30 w 1009"/>
                <a:gd name="T59" fmla="*/ 13 h 374"/>
                <a:gd name="T60" fmla="*/ 44 w 1009"/>
                <a:gd name="T61" fmla="*/ 8 h 374"/>
                <a:gd name="T62" fmla="*/ 60 w 1009"/>
                <a:gd name="T63" fmla="*/ 3 h 374"/>
                <a:gd name="T64" fmla="*/ 79 w 1009"/>
                <a:gd name="T65" fmla="*/ 1 h 3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09" h="374">
                  <a:moveTo>
                    <a:pt x="473" y="8"/>
                  </a:moveTo>
                  <a:lnTo>
                    <a:pt x="584" y="0"/>
                  </a:lnTo>
                  <a:lnTo>
                    <a:pt x="698" y="11"/>
                  </a:lnTo>
                  <a:lnTo>
                    <a:pt x="795" y="25"/>
                  </a:lnTo>
                  <a:lnTo>
                    <a:pt x="885" y="56"/>
                  </a:lnTo>
                  <a:lnTo>
                    <a:pt x="951" y="87"/>
                  </a:lnTo>
                  <a:lnTo>
                    <a:pt x="995" y="129"/>
                  </a:lnTo>
                  <a:lnTo>
                    <a:pt x="1009" y="173"/>
                  </a:lnTo>
                  <a:lnTo>
                    <a:pt x="988" y="225"/>
                  </a:lnTo>
                  <a:lnTo>
                    <a:pt x="940" y="267"/>
                  </a:lnTo>
                  <a:lnTo>
                    <a:pt x="896" y="302"/>
                  </a:lnTo>
                  <a:lnTo>
                    <a:pt x="850" y="322"/>
                  </a:lnTo>
                  <a:lnTo>
                    <a:pt x="809" y="339"/>
                  </a:lnTo>
                  <a:lnTo>
                    <a:pt x="757" y="346"/>
                  </a:lnTo>
                  <a:lnTo>
                    <a:pt x="698" y="357"/>
                  </a:lnTo>
                  <a:lnTo>
                    <a:pt x="629" y="360"/>
                  </a:lnTo>
                  <a:lnTo>
                    <a:pt x="550" y="371"/>
                  </a:lnTo>
                  <a:lnTo>
                    <a:pt x="442" y="371"/>
                  </a:lnTo>
                  <a:lnTo>
                    <a:pt x="338" y="374"/>
                  </a:lnTo>
                  <a:lnTo>
                    <a:pt x="242" y="371"/>
                  </a:lnTo>
                  <a:lnTo>
                    <a:pt x="165" y="367"/>
                  </a:lnTo>
                  <a:lnTo>
                    <a:pt x="93" y="346"/>
                  </a:lnTo>
                  <a:lnTo>
                    <a:pt x="44" y="336"/>
                  </a:lnTo>
                  <a:lnTo>
                    <a:pt x="10" y="308"/>
                  </a:lnTo>
                  <a:lnTo>
                    <a:pt x="0" y="284"/>
                  </a:lnTo>
                  <a:lnTo>
                    <a:pt x="0" y="246"/>
                  </a:lnTo>
                  <a:lnTo>
                    <a:pt x="24" y="204"/>
                  </a:lnTo>
                  <a:lnTo>
                    <a:pt x="62" y="160"/>
                  </a:lnTo>
                  <a:lnTo>
                    <a:pt x="118" y="118"/>
                  </a:lnTo>
                  <a:lnTo>
                    <a:pt x="183" y="77"/>
                  </a:lnTo>
                  <a:lnTo>
                    <a:pt x="266" y="46"/>
                  </a:lnTo>
                  <a:lnTo>
                    <a:pt x="360" y="17"/>
                  </a:lnTo>
                  <a:lnTo>
                    <a:pt x="473" y="8"/>
                  </a:lnTo>
                  <a:close/>
                </a:path>
              </a:pathLst>
            </a:custGeom>
            <a:solidFill>
              <a:srgbClr val="FF0066">
                <a:alpha val="7843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2229" name="Group 352"/>
          <p:cNvGrpSpPr>
            <a:grpSpLocks/>
          </p:cNvGrpSpPr>
          <p:nvPr/>
        </p:nvGrpSpPr>
        <p:grpSpPr bwMode="auto">
          <a:xfrm>
            <a:off x="5292725" y="-1827213"/>
            <a:ext cx="6335713" cy="6048376"/>
            <a:chOff x="1762" y="986"/>
            <a:chExt cx="1500" cy="1063"/>
          </a:xfrm>
        </p:grpSpPr>
        <p:sp>
          <p:nvSpPr>
            <p:cNvPr id="52396" name="Freeform 353"/>
            <p:cNvSpPr>
              <a:spLocks/>
            </p:cNvSpPr>
            <p:nvPr/>
          </p:nvSpPr>
          <p:spPr bwMode="auto">
            <a:xfrm>
              <a:off x="2713" y="1217"/>
              <a:ext cx="438" cy="250"/>
            </a:xfrm>
            <a:custGeom>
              <a:avLst/>
              <a:gdLst>
                <a:gd name="T0" fmla="*/ 0 w 2630"/>
                <a:gd name="T1" fmla="*/ 250 h 1499"/>
                <a:gd name="T2" fmla="*/ 36 w 2630"/>
                <a:gd name="T3" fmla="*/ 182 h 1499"/>
                <a:gd name="T4" fmla="*/ 84 w 2630"/>
                <a:gd name="T5" fmla="*/ 116 h 1499"/>
                <a:gd name="T6" fmla="*/ 140 w 2630"/>
                <a:gd name="T7" fmla="*/ 58 h 1499"/>
                <a:gd name="T8" fmla="*/ 202 w 2630"/>
                <a:gd name="T9" fmla="*/ 17 h 1499"/>
                <a:gd name="T10" fmla="*/ 265 w 2630"/>
                <a:gd name="T11" fmla="*/ 0 h 1499"/>
                <a:gd name="T12" fmla="*/ 327 w 2630"/>
                <a:gd name="T13" fmla="*/ 14 h 1499"/>
                <a:gd name="T14" fmla="*/ 386 w 2630"/>
                <a:gd name="T15" fmla="*/ 67 h 1499"/>
                <a:gd name="T16" fmla="*/ 438 w 2630"/>
                <a:gd name="T17" fmla="*/ 168 h 1499"/>
                <a:gd name="T18" fmla="*/ 364 w 2630"/>
                <a:gd name="T19" fmla="*/ 111 h 1499"/>
                <a:gd name="T20" fmla="*/ 299 w 2630"/>
                <a:gd name="T21" fmla="*/ 82 h 1499"/>
                <a:gd name="T22" fmla="*/ 241 w 2630"/>
                <a:gd name="T23" fmla="*/ 79 h 1499"/>
                <a:gd name="T24" fmla="*/ 188 w 2630"/>
                <a:gd name="T25" fmla="*/ 96 h 1499"/>
                <a:gd name="T26" fmla="*/ 139 w 2630"/>
                <a:gd name="T27" fmla="*/ 124 h 1499"/>
                <a:gd name="T28" fmla="*/ 92 w 2630"/>
                <a:gd name="T29" fmla="*/ 164 h 1499"/>
                <a:gd name="T30" fmla="*/ 46 w 2630"/>
                <a:gd name="T31" fmla="*/ 206 h 1499"/>
                <a:gd name="T32" fmla="*/ 0 w 2630"/>
                <a:gd name="T33" fmla="*/ 250 h 14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30" h="1499">
                  <a:moveTo>
                    <a:pt x="0" y="1499"/>
                  </a:moveTo>
                  <a:lnTo>
                    <a:pt x="218" y="1089"/>
                  </a:lnTo>
                  <a:lnTo>
                    <a:pt x="504" y="694"/>
                  </a:lnTo>
                  <a:lnTo>
                    <a:pt x="843" y="349"/>
                  </a:lnTo>
                  <a:lnTo>
                    <a:pt x="1213" y="104"/>
                  </a:lnTo>
                  <a:lnTo>
                    <a:pt x="1590" y="0"/>
                  </a:lnTo>
                  <a:lnTo>
                    <a:pt x="1966" y="86"/>
                  </a:lnTo>
                  <a:lnTo>
                    <a:pt x="2319" y="401"/>
                  </a:lnTo>
                  <a:lnTo>
                    <a:pt x="2630" y="1005"/>
                  </a:lnTo>
                  <a:lnTo>
                    <a:pt x="2188" y="663"/>
                  </a:lnTo>
                  <a:lnTo>
                    <a:pt x="1797" y="494"/>
                  </a:lnTo>
                  <a:lnTo>
                    <a:pt x="1445" y="473"/>
                  </a:lnTo>
                  <a:lnTo>
                    <a:pt x="1129" y="573"/>
                  </a:lnTo>
                  <a:lnTo>
                    <a:pt x="836" y="743"/>
                  </a:lnTo>
                  <a:lnTo>
                    <a:pt x="553" y="981"/>
                  </a:lnTo>
                  <a:lnTo>
                    <a:pt x="276" y="1237"/>
                  </a:lnTo>
                  <a:lnTo>
                    <a:pt x="0" y="149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7" name="Freeform 354"/>
            <p:cNvSpPr>
              <a:spLocks/>
            </p:cNvSpPr>
            <p:nvPr/>
          </p:nvSpPr>
          <p:spPr bwMode="auto">
            <a:xfrm>
              <a:off x="2713" y="1218"/>
              <a:ext cx="431" cy="249"/>
            </a:xfrm>
            <a:custGeom>
              <a:avLst/>
              <a:gdLst>
                <a:gd name="T0" fmla="*/ 0 w 2589"/>
                <a:gd name="T1" fmla="*/ 249 h 1493"/>
                <a:gd name="T2" fmla="*/ 35 w 2589"/>
                <a:gd name="T3" fmla="*/ 182 h 1493"/>
                <a:gd name="T4" fmla="*/ 82 w 2589"/>
                <a:gd name="T5" fmla="*/ 117 h 1493"/>
                <a:gd name="T6" fmla="*/ 138 w 2589"/>
                <a:gd name="T7" fmla="*/ 60 h 1493"/>
                <a:gd name="T8" fmla="*/ 198 w 2589"/>
                <a:gd name="T9" fmla="*/ 19 h 1493"/>
                <a:gd name="T10" fmla="*/ 261 w 2589"/>
                <a:gd name="T11" fmla="*/ 0 h 1493"/>
                <a:gd name="T12" fmla="*/ 323 w 2589"/>
                <a:gd name="T13" fmla="*/ 12 h 1493"/>
                <a:gd name="T14" fmla="*/ 380 w 2589"/>
                <a:gd name="T15" fmla="*/ 62 h 1493"/>
                <a:gd name="T16" fmla="*/ 431 w 2589"/>
                <a:gd name="T17" fmla="*/ 157 h 1493"/>
                <a:gd name="T18" fmla="*/ 359 w 2589"/>
                <a:gd name="T19" fmla="*/ 102 h 1493"/>
                <a:gd name="T20" fmla="*/ 295 w 2589"/>
                <a:gd name="T21" fmla="*/ 76 h 1493"/>
                <a:gd name="T22" fmla="*/ 238 w 2589"/>
                <a:gd name="T23" fmla="*/ 73 h 1493"/>
                <a:gd name="T24" fmla="*/ 186 w 2589"/>
                <a:gd name="T25" fmla="*/ 91 h 1493"/>
                <a:gd name="T26" fmla="*/ 137 w 2589"/>
                <a:gd name="T27" fmla="*/ 121 h 1493"/>
                <a:gd name="T28" fmla="*/ 91 w 2589"/>
                <a:gd name="T29" fmla="*/ 160 h 1493"/>
                <a:gd name="T30" fmla="*/ 45 w 2589"/>
                <a:gd name="T31" fmla="*/ 205 h 1493"/>
                <a:gd name="T32" fmla="*/ 0 w 2589"/>
                <a:gd name="T33" fmla="*/ 249 h 14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89" h="1493">
                  <a:moveTo>
                    <a:pt x="0" y="1493"/>
                  </a:moveTo>
                  <a:lnTo>
                    <a:pt x="210" y="1092"/>
                  </a:lnTo>
                  <a:lnTo>
                    <a:pt x="494" y="702"/>
                  </a:lnTo>
                  <a:lnTo>
                    <a:pt x="829" y="360"/>
                  </a:lnTo>
                  <a:lnTo>
                    <a:pt x="1192" y="111"/>
                  </a:lnTo>
                  <a:lnTo>
                    <a:pt x="1566" y="0"/>
                  </a:lnTo>
                  <a:lnTo>
                    <a:pt x="1938" y="70"/>
                  </a:lnTo>
                  <a:lnTo>
                    <a:pt x="2281" y="374"/>
                  </a:lnTo>
                  <a:lnTo>
                    <a:pt x="2589" y="944"/>
                  </a:lnTo>
                  <a:lnTo>
                    <a:pt x="2157" y="612"/>
                  </a:lnTo>
                  <a:lnTo>
                    <a:pt x="1773" y="453"/>
                  </a:lnTo>
                  <a:lnTo>
                    <a:pt x="1428" y="439"/>
                  </a:lnTo>
                  <a:lnTo>
                    <a:pt x="1116" y="543"/>
                  </a:lnTo>
                  <a:lnTo>
                    <a:pt x="823" y="723"/>
                  </a:lnTo>
                  <a:lnTo>
                    <a:pt x="546" y="962"/>
                  </a:lnTo>
                  <a:lnTo>
                    <a:pt x="270" y="1227"/>
                  </a:lnTo>
                  <a:lnTo>
                    <a:pt x="0" y="149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8" name="Freeform 355"/>
            <p:cNvSpPr>
              <a:spLocks/>
            </p:cNvSpPr>
            <p:nvPr/>
          </p:nvSpPr>
          <p:spPr bwMode="auto">
            <a:xfrm>
              <a:off x="2713" y="1219"/>
              <a:ext cx="425" cy="248"/>
            </a:xfrm>
            <a:custGeom>
              <a:avLst/>
              <a:gdLst>
                <a:gd name="T0" fmla="*/ 0 w 2551"/>
                <a:gd name="T1" fmla="*/ 248 h 1486"/>
                <a:gd name="T2" fmla="*/ 34 w 2551"/>
                <a:gd name="T3" fmla="*/ 182 h 1486"/>
                <a:gd name="T4" fmla="*/ 81 w 2551"/>
                <a:gd name="T5" fmla="*/ 118 h 1486"/>
                <a:gd name="T6" fmla="*/ 135 w 2551"/>
                <a:gd name="T7" fmla="*/ 61 h 1486"/>
                <a:gd name="T8" fmla="*/ 195 w 2551"/>
                <a:gd name="T9" fmla="*/ 20 h 1486"/>
                <a:gd name="T10" fmla="*/ 257 w 2551"/>
                <a:gd name="T11" fmla="*/ 0 h 1486"/>
                <a:gd name="T12" fmla="*/ 318 w 2551"/>
                <a:gd name="T13" fmla="*/ 10 h 1486"/>
                <a:gd name="T14" fmla="*/ 375 w 2551"/>
                <a:gd name="T15" fmla="*/ 57 h 1486"/>
                <a:gd name="T16" fmla="*/ 425 w 2551"/>
                <a:gd name="T17" fmla="*/ 147 h 1486"/>
                <a:gd name="T18" fmla="*/ 354 w 2551"/>
                <a:gd name="T19" fmla="*/ 93 h 1486"/>
                <a:gd name="T20" fmla="*/ 291 w 2551"/>
                <a:gd name="T21" fmla="*/ 69 h 1486"/>
                <a:gd name="T22" fmla="*/ 234 w 2551"/>
                <a:gd name="T23" fmla="*/ 68 h 1486"/>
                <a:gd name="T24" fmla="*/ 183 w 2551"/>
                <a:gd name="T25" fmla="*/ 86 h 1486"/>
                <a:gd name="T26" fmla="*/ 135 w 2551"/>
                <a:gd name="T27" fmla="*/ 117 h 1486"/>
                <a:gd name="T28" fmla="*/ 89 w 2551"/>
                <a:gd name="T29" fmla="*/ 158 h 1486"/>
                <a:gd name="T30" fmla="*/ 44 w 2551"/>
                <a:gd name="T31" fmla="*/ 203 h 1486"/>
                <a:gd name="T32" fmla="*/ 0 w 2551"/>
                <a:gd name="T33" fmla="*/ 248 h 14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51" h="1486">
                  <a:moveTo>
                    <a:pt x="0" y="1486"/>
                  </a:moveTo>
                  <a:lnTo>
                    <a:pt x="207" y="1093"/>
                  </a:lnTo>
                  <a:lnTo>
                    <a:pt x="487" y="708"/>
                  </a:lnTo>
                  <a:lnTo>
                    <a:pt x="812" y="367"/>
                  </a:lnTo>
                  <a:lnTo>
                    <a:pt x="1172" y="118"/>
                  </a:lnTo>
                  <a:lnTo>
                    <a:pt x="1541" y="0"/>
                  </a:lnTo>
                  <a:lnTo>
                    <a:pt x="1907" y="59"/>
                  </a:lnTo>
                  <a:lnTo>
                    <a:pt x="2249" y="339"/>
                  </a:lnTo>
                  <a:lnTo>
                    <a:pt x="2551" y="881"/>
                  </a:lnTo>
                  <a:lnTo>
                    <a:pt x="2125" y="560"/>
                  </a:lnTo>
                  <a:lnTo>
                    <a:pt x="1748" y="415"/>
                  </a:lnTo>
                  <a:lnTo>
                    <a:pt x="1406" y="405"/>
                  </a:lnTo>
                  <a:lnTo>
                    <a:pt x="1099" y="515"/>
                  </a:lnTo>
                  <a:lnTo>
                    <a:pt x="812" y="699"/>
                  </a:lnTo>
                  <a:lnTo>
                    <a:pt x="535" y="947"/>
                  </a:lnTo>
                  <a:lnTo>
                    <a:pt x="265" y="1217"/>
                  </a:lnTo>
                  <a:lnTo>
                    <a:pt x="0" y="148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9" name="Freeform 356"/>
            <p:cNvSpPr>
              <a:spLocks/>
            </p:cNvSpPr>
            <p:nvPr/>
          </p:nvSpPr>
          <p:spPr bwMode="auto">
            <a:xfrm>
              <a:off x="2713" y="1221"/>
              <a:ext cx="418" cy="246"/>
            </a:xfrm>
            <a:custGeom>
              <a:avLst/>
              <a:gdLst>
                <a:gd name="T0" fmla="*/ 0 w 2505"/>
                <a:gd name="T1" fmla="*/ 246 h 1479"/>
                <a:gd name="T2" fmla="*/ 34 w 2505"/>
                <a:gd name="T3" fmla="*/ 182 h 1479"/>
                <a:gd name="T4" fmla="*/ 79 w 2505"/>
                <a:gd name="T5" fmla="*/ 120 h 1479"/>
                <a:gd name="T6" fmla="*/ 133 w 2505"/>
                <a:gd name="T7" fmla="*/ 63 h 1479"/>
                <a:gd name="T8" fmla="*/ 191 w 2505"/>
                <a:gd name="T9" fmla="*/ 21 h 1479"/>
                <a:gd name="T10" fmla="*/ 253 w 2505"/>
                <a:gd name="T11" fmla="*/ 0 h 1479"/>
                <a:gd name="T12" fmla="*/ 313 w 2505"/>
                <a:gd name="T13" fmla="*/ 8 h 1479"/>
                <a:gd name="T14" fmla="*/ 369 w 2505"/>
                <a:gd name="T15" fmla="*/ 51 h 1479"/>
                <a:gd name="T16" fmla="*/ 418 w 2505"/>
                <a:gd name="T17" fmla="*/ 137 h 1479"/>
                <a:gd name="T18" fmla="*/ 348 w 2505"/>
                <a:gd name="T19" fmla="*/ 85 h 1479"/>
                <a:gd name="T20" fmla="*/ 287 w 2505"/>
                <a:gd name="T21" fmla="*/ 62 h 1479"/>
                <a:gd name="T22" fmla="*/ 231 w 2505"/>
                <a:gd name="T23" fmla="*/ 61 h 1479"/>
                <a:gd name="T24" fmla="*/ 181 w 2505"/>
                <a:gd name="T25" fmla="*/ 81 h 1479"/>
                <a:gd name="T26" fmla="*/ 133 w 2505"/>
                <a:gd name="T27" fmla="*/ 113 h 1479"/>
                <a:gd name="T28" fmla="*/ 88 w 2505"/>
                <a:gd name="T29" fmla="*/ 154 h 1479"/>
                <a:gd name="T30" fmla="*/ 44 w 2505"/>
                <a:gd name="T31" fmla="*/ 199 h 1479"/>
                <a:gd name="T32" fmla="*/ 0 w 2505"/>
                <a:gd name="T33" fmla="*/ 246 h 14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05" h="1479">
                  <a:moveTo>
                    <a:pt x="0" y="1479"/>
                  </a:moveTo>
                  <a:lnTo>
                    <a:pt x="204" y="1096"/>
                  </a:lnTo>
                  <a:lnTo>
                    <a:pt x="473" y="719"/>
                  </a:lnTo>
                  <a:lnTo>
                    <a:pt x="798" y="381"/>
                  </a:lnTo>
                  <a:lnTo>
                    <a:pt x="1147" y="128"/>
                  </a:lnTo>
                  <a:lnTo>
                    <a:pt x="1514" y="0"/>
                  </a:lnTo>
                  <a:lnTo>
                    <a:pt x="1877" y="49"/>
                  </a:lnTo>
                  <a:lnTo>
                    <a:pt x="2212" y="304"/>
                  </a:lnTo>
                  <a:lnTo>
                    <a:pt x="2505" y="822"/>
                  </a:lnTo>
                  <a:lnTo>
                    <a:pt x="2087" y="511"/>
                  </a:lnTo>
                  <a:lnTo>
                    <a:pt x="1721" y="373"/>
                  </a:lnTo>
                  <a:lnTo>
                    <a:pt x="1382" y="367"/>
                  </a:lnTo>
                  <a:lnTo>
                    <a:pt x="1082" y="484"/>
                  </a:lnTo>
                  <a:lnTo>
                    <a:pt x="798" y="678"/>
                  </a:lnTo>
                  <a:lnTo>
                    <a:pt x="529" y="926"/>
                  </a:lnTo>
                  <a:lnTo>
                    <a:pt x="262" y="1199"/>
                  </a:lnTo>
                  <a:lnTo>
                    <a:pt x="0" y="147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0" name="Freeform 357"/>
            <p:cNvSpPr>
              <a:spLocks/>
            </p:cNvSpPr>
            <p:nvPr/>
          </p:nvSpPr>
          <p:spPr bwMode="auto">
            <a:xfrm>
              <a:off x="2713" y="1222"/>
              <a:ext cx="411" cy="245"/>
            </a:xfrm>
            <a:custGeom>
              <a:avLst/>
              <a:gdLst>
                <a:gd name="T0" fmla="*/ 0 w 2468"/>
                <a:gd name="T1" fmla="*/ 245 h 1472"/>
                <a:gd name="T2" fmla="*/ 32 w 2468"/>
                <a:gd name="T3" fmla="*/ 183 h 1472"/>
                <a:gd name="T4" fmla="*/ 77 w 2468"/>
                <a:gd name="T5" fmla="*/ 121 h 1472"/>
                <a:gd name="T6" fmla="*/ 129 w 2468"/>
                <a:gd name="T7" fmla="*/ 65 h 1472"/>
                <a:gd name="T8" fmla="*/ 188 w 2468"/>
                <a:gd name="T9" fmla="*/ 22 h 1472"/>
                <a:gd name="T10" fmla="*/ 248 w 2468"/>
                <a:gd name="T11" fmla="*/ 0 h 1472"/>
                <a:gd name="T12" fmla="*/ 308 w 2468"/>
                <a:gd name="T13" fmla="*/ 5 h 1472"/>
                <a:gd name="T14" fmla="*/ 363 w 2468"/>
                <a:gd name="T15" fmla="*/ 45 h 1472"/>
                <a:gd name="T16" fmla="*/ 411 w 2468"/>
                <a:gd name="T17" fmla="*/ 126 h 1472"/>
                <a:gd name="T18" fmla="*/ 342 w 2468"/>
                <a:gd name="T19" fmla="*/ 77 h 1472"/>
                <a:gd name="T20" fmla="*/ 282 w 2468"/>
                <a:gd name="T21" fmla="*/ 55 h 1472"/>
                <a:gd name="T22" fmla="*/ 227 w 2468"/>
                <a:gd name="T23" fmla="*/ 55 h 1472"/>
                <a:gd name="T24" fmla="*/ 177 w 2468"/>
                <a:gd name="T25" fmla="*/ 76 h 1472"/>
                <a:gd name="T26" fmla="*/ 131 w 2468"/>
                <a:gd name="T27" fmla="*/ 109 h 1472"/>
                <a:gd name="T28" fmla="*/ 86 w 2468"/>
                <a:gd name="T29" fmla="*/ 151 h 1472"/>
                <a:gd name="T30" fmla="*/ 43 w 2468"/>
                <a:gd name="T31" fmla="*/ 198 h 1472"/>
                <a:gd name="T32" fmla="*/ 0 w 2468"/>
                <a:gd name="T33" fmla="*/ 245 h 14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68" h="1472">
                  <a:moveTo>
                    <a:pt x="0" y="1472"/>
                  </a:moveTo>
                  <a:lnTo>
                    <a:pt x="193" y="1099"/>
                  </a:lnTo>
                  <a:lnTo>
                    <a:pt x="463" y="726"/>
                  </a:lnTo>
                  <a:lnTo>
                    <a:pt x="777" y="388"/>
                  </a:lnTo>
                  <a:lnTo>
                    <a:pt x="1129" y="135"/>
                  </a:lnTo>
                  <a:lnTo>
                    <a:pt x="1489" y="0"/>
                  </a:lnTo>
                  <a:lnTo>
                    <a:pt x="1849" y="31"/>
                  </a:lnTo>
                  <a:lnTo>
                    <a:pt x="2177" y="270"/>
                  </a:lnTo>
                  <a:lnTo>
                    <a:pt x="2468" y="760"/>
                  </a:lnTo>
                  <a:lnTo>
                    <a:pt x="2056" y="460"/>
                  </a:lnTo>
                  <a:lnTo>
                    <a:pt x="1693" y="328"/>
                  </a:lnTo>
                  <a:lnTo>
                    <a:pt x="1365" y="332"/>
                  </a:lnTo>
                  <a:lnTo>
                    <a:pt x="1065" y="457"/>
                  </a:lnTo>
                  <a:lnTo>
                    <a:pt x="784" y="653"/>
                  </a:lnTo>
                  <a:lnTo>
                    <a:pt x="518" y="909"/>
                  </a:lnTo>
                  <a:lnTo>
                    <a:pt x="256" y="1189"/>
                  </a:lnTo>
                  <a:lnTo>
                    <a:pt x="0" y="147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1" name="Freeform 358"/>
            <p:cNvSpPr>
              <a:spLocks/>
            </p:cNvSpPr>
            <p:nvPr/>
          </p:nvSpPr>
          <p:spPr bwMode="auto">
            <a:xfrm>
              <a:off x="2606" y="1579"/>
              <a:ext cx="215" cy="387"/>
            </a:xfrm>
            <a:custGeom>
              <a:avLst/>
              <a:gdLst>
                <a:gd name="T0" fmla="*/ 0 w 1293"/>
                <a:gd name="T1" fmla="*/ 5 h 2320"/>
                <a:gd name="T2" fmla="*/ 33 w 1293"/>
                <a:gd name="T3" fmla="*/ 28 h 2320"/>
                <a:gd name="T4" fmla="*/ 60 w 1293"/>
                <a:gd name="T5" fmla="*/ 60 h 2320"/>
                <a:gd name="T6" fmla="*/ 81 w 1293"/>
                <a:gd name="T7" fmla="*/ 99 h 2320"/>
                <a:gd name="T8" fmla="*/ 97 w 1293"/>
                <a:gd name="T9" fmla="*/ 145 h 2320"/>
                <a:gd name="T10" fmla="*/ 109 w 1293"/>
                <a:gd name="T11" fmla="*/ 194 h 2320"/>
                <a:gd name="T12" fmla="*/ 116 w 1293"/>
                <a:gd name="T13" fmla="*/ 245 h 2320"/>
                <a:gd name="T14" fmla="*/ 119 w 1293"/>
                <a:gd name="T15" fmla="*/ 296 h 2320"/>
                <a:gd name="T16" fmla="*/ 121 w 1293"/>
                <a:gd name="T17" fmla="*/ 346 h 2320"/>
                <a:gd name="T18" fmla="*/ 121 w 1293"/>
                <a:gd name="T19" fmla="*/ 351 h 2320"/>
                <a:gd name="T20" fmla="*/ 121 w 1293"/>
                <a:gd name="T21" fmla="*/ 356 h 2320"/>
                <a:gd name="T22" fmla="*/ 121 w 1293"/>
                <a:gd name="T23" fmla="*/ 361 h 2320"/>
                <a:gd name="T24" fmla="*/ 121 w 1293"/>
                <a:gd name="T25" fmla="*/ 366 h 2320"/>
                <a:gd name="T26" fmla="*/ 121 w 1293"/>
                <a:gd name="T27" fmla="*/ 371 h 2320"/>
                <a:gd name="T28" fmla="*/ 121 w 1293"/>
                <a:gd name="T29" fmla="*/ 376 h 2320"/>
                <a:gd name="T30" fmla="*/ 121 w 1293"/>
                <a:gd name="T31" fmla="*/ 381 h 2320"/>
                <a:gd name="T32" fmla="*/ 121 w 1293"/>
                <a:gd name="T33" fmla="*/ 387 h 2320"/>
                <a:gd name="T34" fmla="*/ 184 w 1293"/>
                <a:gd name="T35" fmla="*/ 304 h 2320"/>
                <a:gd name="T36" fmla="*/ 213 w 1293"/>
                <a:gd name="T37" fmla="*/ 227 h 2320"/>
                <a:gd name="T38" fmla="*/ 215 w 1293"/>
                <a:gd name="T39" fmla="*/ 157 h 2320"/>
                <a:gd name="T40" fmla="*/ 194 w 1293"/>
                <a:gd name="T41" fmla="*/ 97 h 2320"/>
                <a:gd name="T42" fmla="*/ 156 w 1293"/>
                <a:gd name="T43" fmla="*/ 48 h 2320"/>
                <a:gd name="T44" fmla="*/ 107 w 1293"/>
                <a:gd name="T45" fmla="*/ 16 h 2320"/>
                <a:gd name="T46" fmla="*/ 53 w 1293"/>
                <a:gd name="T47" fmla="*/ 0 h 2320"/>
                <a:gd name="T48" fmla="*/ 0 w 1293"/>
                <a:gd name="T49" fmla="*/ 5 h 23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3" h="2320">
                  <a:moveTo>
                    <a:pt x="0" y="31"/>
                  </a:moveTo>
                  <a:lnTo>
                    <a:pt x="197" y="166"/>
                  </a:lnTo>
                  <a:lnTo>
                    <a:pt x="360" y="360"/>
                  </a:lnTo>
                  <a:lnTo>
                    <a:pt x="487" y="595"/>
                  </a:lnTo>
                  <a:lnTo>
                    <a:pt x="584" y="871"/>
                  </a:lnTo>
                  <a:lnTo>
                    <a:pt x="654" y="1165"/>
                  </a:lnTo>
                  <a:lnTo>
                    <a:pt x="698" y="1469"/>
                  </a:lnTo>
                  <a:lnTo>
                    <a:pt x="718" y="1773"/>
                  </a:lnTo>
                  <a:lnTo>
                    <a:pt x="726" y="2074"/>
                  </a:lnTo>
                  <a:lnTo>
                    <a:pt x="726" y="2102"/>
                  </a:lnTo>
                  <a:lnTo>
                    <a:pt x="726" y="2133"/>
                  </a:lnTo>
                  <a:lnTo>
                    <a:pt x="726" y="2164"/>
                  </a:lnTo>
                  <a:lnTo>
                    <a:pt x="726" y="2194"/>
                  </a:lnTo>
                  <a:lnTo>
                    <a:pt x="726" y="2223"/>
                  </a:lnTo>
                  <a:lnTo>
                    <a:pt x="726" y="2254"/>
                  </a:lnTo>
                  <a:lnTo>
                    <a:pt x="726" y="2285"/>
                  </a:lnTo>
                  <a:lnTo>
                    <a:pt x="729" y="2320"/>
                  </a:lnTo>
                  <a:lnTo>
                    <a:pt x="1106" y="1825"/>
                  </a:lnTo>
                  <a:lnTo>
                    <a:pt x="1282" y="1362"/>
                  </a:lnTo>
                  <a:lnTo>
                    <a:pt x="1293" y="941"/>
                  </a:lnTo>
                  <a:lnTo>
                    <a:pt x="1164" y="581"/>
                  </a:lnTo>
                  <a:lnTo>
                    <a:pt x="937" y="287"/>
                  </a:lnTo>
                  <a:lnTo>
                    <a:pt x="643" y="94"/>
                  </a:lnTo>
                  <a:lnTo>
                    <a:pt x="32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2" name="Freeform 359"/>
            <p:cNvSpPr>
              <a:spLocks/>
            </p:cNvSpPr>
            <p:nvPr/>
          </p:nvSpPr>
          <p:spPr bwMode="auto">
            <a:xfrm>
              <a:off x="2615" y="1582"/>
              <a:ext cx="202" cy="384"/>
            </a:xfrm>
            <a:custGeom>
              <a:avLst/>
              <a:gdLst>
                <a:gd name="T0" fmla="*/ 0 w 1213"/>
                <a:gd name="T1" fmla="*/ 5 h 2306"/>
                <a:gd name="T2" fmla="*/ 33 w 1213"/>
                <a:gd name="T3" fmla="*/ 27 h 2306"/>
                <a:gd name="T4" fmla="*/ 62 w 1213"/>
                <a:gd name="T5" fmla="*/ 60 h 2306"/>
                <a:gd name="T6" fmla="*/ 85 w 1213"/>
                <a:gd name="T7" fmla="*/ 99 h 2306"/>
                <a:gd name="T8" fmla="*/ 101 w 1213"/>
                <a:gd name="T9" fmla="*/ 144 h 2306"/>
                <a:gd name="T10" fmla="*/ 112 w 1213"/>
                <a:gd name="T11" fmla="*/ 192 h 2306"/>
                <a:gd name="T12" fmla="*/ 117 w 1213"/>
                <a:gd name="T13" fmla="*/ 243 h 2306"/>
                <a:gd name="T14" fmla="*/ 118 w 1213"/>
                <a:gd name="T15" fmla="*/ 294 h 2306"/>
                <a:gd name="T16" fmla="*/ 115 w 1213"/>
                <a:gd name="T17" fmla="*/ 341 h 2306"/>
                <a:gd name="T18" fmla="*/ 114 w 1213"/>
                <a:gd name="T19" fmla="*/ 346 h 2306"/>
                <a:gd name="T20" fmla="*/ 113 w 1213"/>
                <a:gd name="T21" fmla="*/ 352 h 2306"/>
                <a:gd name="T22" fmla="*/ 113 w 1213"/>
                <a:gd name="T23" fmla="*/ 356 h 2306"/>
                <a:gd name="T24" fmla="*/ 113 w 1213"/>
                <a:gd name="T25" fmla="*/ 363 h 2306"/>
                <a:gd name="T26" fmla="*/ 112 w 1213"/>
                <a:gd name="T27" fmla="*/ 368 h 2306"/>
                <a:gd name="T28" fmla="*/ 112 w 1213"/>
                <a:gd name="T29" fmla="*/ 373 h 2306"/>
                <a:gd name="T30" fmla="*/ 112 w 1213"/>
                <a:gd name="T31" fmla="*/ 378 h 2306"/>
                <a:gd name="T32" fmla="*/ 112 w 1213"/>
                <a:gd name="T33" fmla="*/ 384 h 2306"/>
                <a:gd name="T34" fmla="*/ 172 w 1213"/>
                <a:gd name="T35" fmla="*/ 303 h 2306"/>
                <a:gd name="T36" fmla="*/ 202 w 1213"/>
                <a:gd name="T37" fmla="*/ 227 h 2306"/>
                <a:gd name="T38" fmla="*/ 202 w 1213"/>
                <a:gd name="T39" fmla="*/ 158 h 2306"/>
                <a:gd name="T40" fmla="*/ 184 w 1213"/>
                <a:gd name="T41" fmla="*/ 99 h 2306"/>
                <a:gd name="T42" fmla="*/ 147 w 1213"/>
                <a:gd name="T43" fmla="*/ 50 h 2306"/>
                <a:gd name="T44" fmla="*/ 102 w 1213"/>
                <a:gd name="T45" fmla="*/ 16 h 2306"/>
                <a:gd name="T46" fmla="*/ 50 w 1213"/>
                <a:gd name="T47" fmla="*/ 0 h 2306"/>
                <a:gd name="T48" fmla="*/ 0 w 1213"/>
                <a:gd name="T49" fmla="*/ 5 h 23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13" h="2306">
                  <a:moveTo>
                    <a:pt x="0" y="28"/>
                  </a:moveTo>
                  <a:lnTo>
                    <a:pt x="201" y="163"/>
                  </a:lnTo>
                  <a:lnTo>
                    <a:pt x="374" y="360"/>
                  </a:lnTo>
                  <a:lnTo>
                    <a:pt x="508" y="595"/>
                  </a:lnTo>
                  <a:lnTo>
                    <a:pt x="608" y="867"/>
                  </a:lnTo>
                  <a:lnTo>
                    <a:pt x="671" y="1154"/>
                  </a:lnTo>
                  <a:lnTo>
                    <a:pt x="705" y="1462"/>
                  </a:lnTo>
                  <a:lnTo>
                    <a:pt x="709" y="1763"/>
                  </a:lnTo>
                  <a:lnTo>
                    <a:pt x="688" y="2050"/>
                  </a:lnTo>
                  <a:lnTo>
                    <a:pt x="685" y="2077"/>
                  </a:lnTo>
                  <a:lnTo>
                    <a:pt x="677" y="2111"/>
                  </a:lnTo>
                  <a:lnTo>
                    <a:pt x="677" y="2139"/>
                  </a:lnTo>
                  <a:lnTo>
                    <a:pt x="677" y="2177"/>
                  </a:lnTo>
                  <a:lnTo>
                    <a:pt x="674" y="2209"/>
                  </a:lnTo>
                  <a:lnTo>
                    <a:pt x="674" y="2240"/>
                  </a:lnTo>
                  <a:lnTo>
                    <a:pt x="674" y="2271"/>
                  </a:lnTo>
                  <a:lnTo>
                    <a:pt x="674" y="2306"/>
                  </a:lnTo>
                  <a:lnTo>
                    <a:pt x="1034" y="1822"/>
                  </a:lnTo>
                  <a:lnTo>
                    <a:pt x="1210" y="1365"/>
                  </a:lnTo>
                  <a:lnTo>
                    <a:pt x="1213" y="947"/>
                  </a:lnTo>
                  <a:lnTo>
                    <a:pt x="1103" y="595"/>
                  </a:lnTo>
                  <a:lnTo>
                    <a:pt x="885" y="301"/>
                  </a:lnTo>
                  <a:lnTo>
                    <a:pt x="612" y="97"/>
                  </a:lnTo>
                  <a:lnTo>
                    <a:pt x="30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3" name="Freeform 360"/>
            <p:cNvSpPr>
              <a:spLocks/>
            </p:cNvSpPr>
            <p:nvPr/>
          </p:nvSpPr>
          <p:spPr bwMode="auto">
            <a:xfrm>
              <a:off x="2623" y="1585"/>
              <a:ext cx="193" cy="381"/>
            </a:xfrm>
            <a:custGeom>
              <a:avLst/>
              <a:gdLst>
                <a:gd name="T0" fmla="*/ 0 w 1158"/>
                <a:gd name="T1" fmla="*/ 4 h 2289"/>
                <a:gd name="T2" fmla="*/ 36 w 1158"/>
                <a:gd name="T3" fmla="*/ 26 h 2289"/>
                <a:gd name="T4" fmla="*/ 65 w 1158"/>
                <a:gd name="T5" fmla="*/ 59 h 2289"/>
                <a:gd name="T6" fmla="*/ 89 w 1158"/>
                <a:gd name="T7" fmla="*/ 97 h 2289"/>
                <a:gd name="T8" fmla="*/ 106 w 1158"/>
                <a:gd name="T9" fmla="*/ 143 h 2289"/>
                <a:gd name="T10" fmla="*/ 116 w 1158"/>
                <a:gd name="T11" fmla="*/ 191 h 2289"/>
                <a:gd name="T12" fmla="*/ 120 w 1158"/>
                <a:gd name="T13" fmla="*/ 241 h 2289"/>
                <a:gd name="T14" fmla="*/ 118 w 1158"/>
                <a:gd name="T15" fmla="*/ 291 h 2289"/>
                <a:gd name="T16" fmla="*/ 109 w 1158"/>
                <a:gd name="T17" fmla="*/ 338 h 2289"/>
                <a:gd name="T18" fmla="*/ 108 w 1158"/>
                <a:gd name="T19" fmla="*/ 342 h 2289"/>
                <a:gd name="T20" fmla="*/ 107 w 1158"/>
                <a:gd name="T21" fmla="*/ 348 h 2289"/>
                <a:gd name="T22" fmla="*/ 107 w 1158"/>
                <a:gd name="T23" fmla="*/ 353 h 2289"/>
                <a:gd name="T24" fmla="*/ 106 w 1158"/>
                <a:gd name="T25" fmla="*/ 359 h 2289"/>
                <a:gd name="T26" fmla="*/ 105 w 1158"/>
                <a:gd name="T27" fmla="*/ 364 h 2289"/>
                <a:gd name="T28" fmla="*/ 104 w 1158"/>
                <a:gd name="T29" fmla="*/ 370 h 2289"/>
                <a:gd name="T30" fmla="*/ 104 w 1158"/>
                <a:gd name="T31" fmla="*/ 375 h 2289"/>
                <a:gd name="T32" fmla="*/ 104 w 1158"/>
                <a:gd name="T33" fmla="*/ 381 h 2289"/>
                <a:gd name="T34" fmla="*/ 163 w 1158"/>
                <a:gd name="T35" fmla="*/ 301 h 2289"/>
                <a:gd name="T36" fmla="*/ 191 w 1158"/>
                <a:gd name="T37" fmla="*/ 228 h 2289"/>
                <a:gd name="T38" fmla="*/ 193 w 1158"/>
                <a:gd name="T39" fmla="*/ 158 h 2289"/>
                <a:gd name="T40" fmla="*/ 174 w 1158"/>
                <a:gd name="T41" fmla="*/ 99 h 2289"/>
                <a:gd name="T42" fmla="*/ 140 w 1158"/>
                <a:gd name="T43" fmla="*/ 51 h 2289"/>
                <a:gd name="T44" fmla="*/ 97 w 1158"/>
                <a:gd name="T45" fmla="*/ 17 h 2289"/>
                <a:gd name="T46" fmla="*/ 48 w 1158"/>
                <a:gd name="T47" fmla="*/ 0 h 2289"/>
                <a:gd name="T48" fmla="*/ 0 w 1158"/>
                <a:gd name="T49" fmla="*/ 4 h 22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58" h="2289">
                  <a:moveTo>
                    <a:pt x="0" y="25"/>
                  </a:moveTo>
                  <a:lnTo>
                    <a:pt x="217" y="159"/>
                  </a:lnTo>
                  <a:lnTo>
                    <a:pt x="390" y="353"/>
                  </a:lnTo>
                  <a:lnTo>
                    <a:pt x="532" y="585"/>
                  </a:lnTo>
                  <a:lnTo>
                    <a:pt x="636" y="861"/>
                  </a:lnTo>
                  <a:lnTo>
                    <a:pt x="698" y="1148"/>
                  </a:lnTo>
                  <a:lnTo>
                    <a:pt x="718" y="1449"/>
                  </a:lnTo>
                  <a:lnTo>
                    <a:pt x="705" y="1746"/>
                  </a:lnTo>
                  <a:lnTo>
                    <a:pt x="656" y="2030"/>
                  </a:lnTo>
                  <a:lnTo>
                    <a:pt x="649" y="2057"/>
                  </a:lnTo>
                  <a:lnTo>
                    <a:pt x="642" y="2091"/>
                  </a:lnTo>
                  <a:lnTo>
                    <a:pt x="639" y="2119"/>
                  </a:lnTo>
                  <a:lnTo>
                    <a:pt x="636" y="2154"/>
                  </a:lnTo>
                  <a:lnTo>
                    <a:pt x="628" y="2185"/>
                  </a:lnTo>
                  <a:lnTo>
                    <a:pt x="625" y="2223"/>
                  </a:lnTo>
                  <a:lnTo>
                    <a:pt x="625" y="2254"/>
                  </a:lnTo>
                  <a:lnTo>
                    <a:pt x="625" y="2289"/>
                  </a:lnTo>
                  <a:lnTo>
                    <a:pt x="977" y="1811"/>
                  </a:lnTo>
                  <a:lnTo>
                    <a:pt x="1147" y="1369"/>
                  </a:lnTo>
                  <a:lnTo>
                    <a:pt x="1158" y="951"/>
                  </a:lnTo>
                  <a:lnTo>
                    <a:pt x="1046" y="595"/>
                  </a:lnTo>
                  <a:lnTo>
                    <a:pt x="839" y="308"/>
                  </a:lnTo>
                  <a:lnTo>
                    <a:pt x="580" y="104"/>
                  </a:lnTo>
                  <a:lnTo>
                    <a:pt x="28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4" name="Freeform 361"/>
            <p:cNvSpPr>
              <a:spLocks/>
            </p:cNvSpPr>
            <p:nvPr/>
          </p:nvSpPr>
          <p:spPr bwMode="auto">
            <a:xfrm>
              <a:off x="2632" y="1587"/>
              <a:ext cx="182" cy="379"/>
            </a:xfrm>
            <a:custGeom>
              <a:avLst/>
              <a:gdLst>
                <a:gd name="T0" fmla="*/ 0 w 1089"/>
                <a:gd name="T1" fmla="*/ 4 h 2271"/>
                <a:gd name="T2" fmla="*/ 37 w 1089"/>
                <a:gd name="T3" fmla="*/ 26 h 2271"/>
                <a:gd name="T4" fmla="*/ 68 w 1089"/>
                <a:gd name="T5" fmla="*/ 59 h 2271"/>
                <a:gd name="T6" fmla="*/ 92 w 1089"/>
                <a:gd name="T7" fmla="*/ 98 h 2271"/>
                <a:gd name="T8" fmla="*/ 110 w 1089"/>
                <a:gd name="T9" fmla="*/ 144 h 2271"/>
                <a:gd name="T10" fmla="*/ 118 w 1089"/>
                <a:gd name="T11" fmla="*/ 191 h 2271"/>
                <a:gd name="T12" fmla="*/ 122 w 1089"/>
                <a:gd name="T13" fmla="*/ 240 h 2271"/>
                <a:gd name="T14" fmla="*/ 115 w 1089"/>
                <a:gd name="T15" fmla="*/ 288 h 2271"/>
                <a:gd name="T16" fmla="*/ 103 w 1089"/>
                <a:gd name="T17" fmla="*/ 335 h 2271"/>
                <a:gd name="T18" fmla="*/ 101 w 1089"/>
                <a:gd name="T19" fmla="*/ 340 h 2271"/>
                <a:gd name="T20" fmla="*/ 100 w 1089"/>
                <a:gd name="T21" fmla="*/ 345 h 2271"/>
                <a:gd name="T22" fmla="*/ 99 w 1089"/>
                <a:gd name="T23" fmla="*/ 351 h 2271"/>
                <a:gd name="T24" fmla="*/ 99 w 1089"/>
                <a:gd name="T25" fmla="*/ 356 h 2271"/>
                <a:gd name="T26" fmla="*/ 98 w 1089"/>
                <a:gd name="T27" fmla="*/ 362 h 2271"/>
                <a:gd name="T28" fmla="*/ 97 w 1089"/>
                <a:gd name="T29" fmla="*/ 368 h 2271"/>
                <a:gd name="T30" fmla="*/ 95 w 1089"/>
                <a:gd name="T31" fmla="*/ 373 h 2271"/>
                <a:gd name="T32" fmla="*/ 95 w 1089"/>
                <a:gd name="T33" fmla="*/ 379 h 2271"/>
                <a:gd name="T34" fmla="*/ 152 w 1089"/>
                <a:gd name="T35" fmla="*/ 301 h 2271"/>
                <a:gd name="T36" fmla="*/ 180 w 1089"/>
                <a:gd name="T37" fmla="*/ 227 h 2271"/>
                <a:gd name="T38" fmla="*/ 182 w 1089"/>
                <a:gd name="T39" fmla="*/ 159 h 2271"/>
                <a:gd name="T40" fmla="*/ 165 w 1089"/>
                <a:gd name="T41" fmla="*/ 99 h 2271"/>
                <a:gd name="T42" fmla="*/ 133 w 1089"/>
                <a:gd name="T43" fmla="*/ 51 h 2271"/>
                <a:gd name="T44" fmla="*/ 92 w 1089"/>
                <a:gd name="T45" fmla="*/ 17 h 2271"/>
                <a:gd name="T46" fmla="*/ 45 w 1089"/>
                <a:gd name="T47" fmla="*/ 0 h 2271"/>
                <a:gd name="T48" fmla="*/ 0 w 1089"/>
                <a:gd name="T49" fmla="*/ 4 h 22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89" h="2271">
                  <a:moveTo>
                    <a:pt x="0" y="24"/>
                  </a:moveTo>
                  <a:lnTo>
                    <a:pt x="221" y="158"/>
                  </a:lnTo>
                  <a:lnTo>
                    <a:pt x="408" y="353"/>
                  </a:lnTo>
                  <a:lnTo>
                    <a:pt x="553" y="590"/>
                  </a:lnTo>
                  <a:lnTo>
                    <a:pt x="657" y="860"/>
                  </a:lnTo>
                  <a:lnTo>
                    <a:pt x="708" y="1143"/>
                  </a:lnTo>
                  <a:lnTo>
                    <a:pt x="729" y="1441"/>
                  </a:lnTo>
                  <a:lnTo>
                    <a:pt x="691" y="1728"/>
                  </a:lnTo>
                  <a:lnTo>
                    <a:pt x="616" y="2007"/>
                  </a:lnTo>
                  <a:lnTo>
                    <a:pt x="605" y="2039"/>
                  </a:lnTo>
                  <a:lnTo>
                    <a:pt x="601" y="2070"/>
                  </a:lnTo>
                  <a:lnTo>
                    <a:pt x="594" y="2101"/>
                  </a:lnTo>
                  <a:lnTo>
                    <a:pt x="594" y="2136"/>
                  </a:lnTo>
                  <a:lnTo>
                    <a:pt x="584" y="2167"/>
                  </a:lnTo>
                  <a:lnTo>
                    <a:pt x="581" y="2205"/>
                  </a:lnTo>
                  <a:lnTo>
                    <a:pt x="570" y="2236"/>
                  </a:lnTo>
                  <a:lnTo>
                    <a:pt x="570" y="2271"/>
                  </a:lnTo>
                  <a:lnTo>
                    <a:pt x="909" y="1804"/>
                  </a:lnTo>
                  <a:lnTo>
                    <a:pt x="1075" y="1358"/>
                  </a:lnTo>
                  <a:lnTo>
                    <a:pt x="1089" y="950"/>
                  </a:lnTo>
                  <a:lnTo>
                    <a:pt x="988" y="595"/>
                  </a:lnTo>
                  <a:lnTo>
                    <a:pt x="795" y="307"/>
                  </a:lnTo>
                  <a:lnTo>
                    <a:pt x="550" y="103"/>
                  </a:lnTo>
                  <a:lnTo>
                    <a:pt x="270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5" name="Freeform 362"/>
            <p:cNvSpPr>
              <a:spLocks/>
            </p:cNvSpPr>
            <p:nvPr/>
          </p:nvSpPr>
          <p:spPr bwMode="auto">
            <a:xfrm>
              <a:off x="2640" y="1590"/>
              <a:ext cx="170" cy="376"/>
            </a:xfrm>
            <a:custGeom>
              <a:avLst/>
              <a:gdLst>
                <a:gd name="T0" fmla="*/ 0 w 1020"/>
                <a:gd name="T1" fmla="*/ 3 h 2254"/>
                <a:gd name="T2" fmla="*/ 38 w 1020"/>
                <a:gd name="T3" fmla="*/ 27 h 2254"/>
                <a:gd name="T4" fmla="*/ 72 w 1020"/>
                <a:gd name="T5" fmla="*/ 59 h 2254"/>
                <a:gd name="T6" fmla="*/ 96 w 1020"/>
                <a:gd name="T7" fmla="*/ 98 h 2254"/>
                <a:gd name="T8" fmla="*/ 114 w 1020"/>
                <a:gd name="T9" fmla="*/ 143 h 2254"/>
                <a:gd name="T10" fmla="*/ 123 w 1020"/>
                <a:gd name="T11" fmla="*/ 189 h 2254"/>
                <a:gd name="T12" fmla="*/ 124 w 1020"/>
                <a:gd name="T13" fmla="*/ 238 h 2254"/>
                <a:gd name="T14" fmla="*/ 115 w 1020"/>
                <a:gd name="T15" fmla="*/ 285 h 2254"/>
                <a:gd name="T16" fmla="*/ 98 w 1020"/>
                <a:gd name="T17" fmla="*/ 330 h 2254"/>
                <a:gd name="T18" fmla="*/ 96 w 1020"/>
                <a:gd name="T19" fmla="*/ 336 h 2254"/>
                <a:gd name="T20" fmla="*/ 95 w 1020"/>
                <a:gd name="T21" fmla="*/ 342 h 2254"/>
                <a:gd name="T22" fmla="*/ 93 w 1020"/>
                <a:gd name="T23" fmla="*/ 347 h 2254"/>
                <a:gd name="T24" fmla="*/ 92 w 1020"/>
                <a:gd name="T25" fmla="*/ 353 h 2254"/>
                <a:gd name="T26" fmla="*/ 90 w 1020"/>
                <a:gd name="T27" fmla="*/ 358 h 2254"/>
                <a:gd name="T28" fmla="*/ 89 w 1020"/>
                <a:gd name="T29" fmla="*/ 364 h 2254"/>
                <a:gd name="T30" fmla="*/ 88 w 1020"/>
                <a:gd name="T31" fmla="*/ 370 h 2254"/>
                <a:gd name="T32" fmla="*/ 87 w 1020"/>
                <a:gd name="T33" fmla="*/ 376 h 2254"/>
                <a:gd name="T34" fmla="*/ 141 w 1020"/>
                <a:gd name="T35" fmla="*/ 300 h 2254"/>
                <a:gd name="T36" fmla="*/ 168 w 1020"/>
                <a:gd name="T37" fmla="*/ 227 h 2254"/>
                <a:gd name="T38" fmla="*/ 170 w 1020"/>
                <a:gd name="T39" fmla="*/ 159 h 2254"/>
                <a:gd name="T40" fmla="*/ 155 w 1020"/>
                <a:gd name="T41" fmla="*/ 101 h 2254"/>
                <a:gd name="T42" fmla="*/ 125 w 1020"/>
                <a:gd name="T43" fmla="*/ 52 h 2254"/>
                <a:gd name="T44" fmla="*/ 87 w 1020"/>
                <a:gd name="T45" fmla="*/ 19 h 2254"/>
                <a:gd name="T46" fmla="*/ 43 w 1020"/>
                <a:gd name="T47" fmla="*/ 0 h 2254"/>
                <a:gd name="T48" fmla="*/ 0 w 1020"/>
                <a:gd name="T49" fmla="*/ 3 h 22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0" h="2254">
                  <a:moveTo>
                    <a:pt x="0" y="20"/>
                  </a:moveTo>
                  <a:lnTo>
                    <a:pt x="228" y="159"/>
                  </a:lnTo>
                  <a:lnTo>
                    <a:pt x="429" y="353"/>
                  </a:lnTo>
                  <a:lnTo>
                    <a:pt x="577" y="587"/>
                  </a:lnTo>
                  <a:lnTo>
                    <a:pt x="684" y="857"/>
                  </a:lnTo>
                  <a:lnTo>
                    <a:pt x="736" y="1134"/>
                  </a:lnTo>
                  <a:lnTo>
                    <a:pt x="744" y="1428"/>
                  </a:lnTo>
                  <a:lnTo>
                    <a:pt x="688" y="1711"/>
                  </a:lnTo>
                  <a:lnTo>
                    <a:pt x="585" y="1981"/>
                  </a:lnTo>
                  <a:lnTo>
                    <a:pt x="577" y="2012"/>
                  </a:lnTo>
                  <a:lnTo>
                    <a:pt x="568" y="2050"/>
                  </a:lnTo>
                  <a:lnTo>
                    <a:pt x="557" y="2081"/>
                  </a:lnTo>
                  <a:lnTo>
                    <a:pt x="553" y="2116"/>
                  </a:lnTo>
                  <a:lnTo>
                    <a:pt x="539" y="2146"/>
                  </a:lnTo>
                  <a:lnTo>
                    <a:pt x="536" y="2185"/>
                  </a:lnTo>
                  <a:lnTo>
                    <a:pt x="525" y="2219"/>
                  </a:lnTo>
                  <a:lnTo>
                    <a:pt x="522" y="2254"/>
                  </a:lnTo>
                  <a:lnTo>
                    <a:pt x="847" y="1797"/>
                  </a:lnTo>
                  <a:lnTo>
                    <a:pt x="1009" y="1358"/>
                  </a:lnTo>
                  <a:lnTo>
                    <a:pt x="1020" y="953"/>
                  </a:lnTo>
                  <a:lnTo>
                    <a:pt x="930" y="605"/>
                  </a:lnTo>
                  <a:lnTo>
                    <a:pt x="750" y="311"/>
                  </a:lnTo>
                  <a:lnTo>
                    <a:pt x="519" y="111"/>
                  </a:lnTo>
                  <a:lnTo>
                    <a:pt x="256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6" name="Freeform 363"/>
            <p:cNvSpPr>
              <a:spLocks/>
            </p:cNvSpPr>
            <p:nvPr/>
          </p:nvSpPr>
          <p:spPr bwMode="auto">
            <a:xfrm>
              <a:off x="1889" y="1543"/>
              <a:ext cx="538" cy="251"/>
            </a:xfrm>
            <a:custGeom>
              <a:avLst/>
              <a:gdLst>
                <a:gd name="T0" fmla="*/ 0 w 3229"/>
                <a:gd name="T1" fmla="*/ 251 h 1506"/>
                <a:gd name="T2" fmla="*/ 35 w 3229"/>
                <a:gd name="T3" fmla="*/ 215 h 1506"/>
                <a:gd name="T4" fmla="*/ 83 w 3229"/>
                <a:gd name="T5" fmla="*/ 182 h 1506"/>
                <a:gd name="T6" fmla="*/ 140 w 3229"/>
                <a:gd name="T7" fmla="*/ 152 h 1506"/>
                <a:gd name="T8" fmla="*/ 204 w 3229"/>
                <a:gd name="T9" fmla="*/ 125 h 1506"/>
                <a:gd name="T10" fmla="*/ 273 w 3229"/>
                <a:gd name="T11" fmla="*/ 101 h 1506"/>
                <a:gd name="T12" fmla="*/ 343 w 3229"/>
                <a:gd name="T13" fmla="*/ 79 h 1506"/>
                <a:gd name="T14" fmla="*/ 413 w 3229"/>
                <a:gd name="T15" fmla="*/ 61 h 1506"/>
                <a:gd name="T16" fmla="*/ 481 w 3229"/>
                <a:gd name="T17" fmla="*/ 47 h 1506"/>
                <a:gd name="T18" fmla="*/ 488 w 3229"/>
                <a:gd name="T19" fmla="*/ 44 h 1506"/>
                <a:gd name="T20" fmla="*/ 495 w 3229"/>
                <a:gd name="T21" fmla="*/ 42 h 1506"/>
                <a:gd name="T22" fmla="*/ 502 w 3229"/>
                <a:gd name="T23" fmla="*/ 41 h 1506"/>
                <a:gd name="T24" fmla="*/ 510 w 3229"/>
                <a:gd name="T25" fmla="*/ 40 h 1506"/>
                <a:gd name="T26" fmla="*/ 516 w 3229"/>
                <a:gd name="T27" fmla="*/ 39 h 1506"/>
                <a:gd name="T28" fmla="*/ 523 w 3229"/>
                <a:gd name="T29" fmla="*/ 37 h 1506"/>
                <a:gd name="T30" fmla="*/ 530 w 3229"/>
                <a:gd name="T31" fmla="*/ 35 h 1506"/>
                <a:gd name="T32" fmla="*/ 538 w 3229"/>
                <a:gd name="T33" fmla="*/ 35 h 1506"/>
                <a:gd name="T34" fmla="*/ 434 w 3229"/>
                <a:gd name="T35" fmla="*/ 3 h 1506"/>
                <a:gd name="T36" fmla="*/ 332 w 3229"/>
                <a:gd name="T37" fmla="*/ 0 h 1506"/>
                <a:gd name="T38" fmla="*/ 236 w 3229"/>
                <a:gd name="T39" fmla="*/ 19 h 1506"/>
                <a:gd name="T40" fmla="*/ 152 w 3229"/>
                <a:gd name="T41" fmla="*/ 56 h 1506"/>
                <a:gd name="T42" fmla="*/ 80 w 3229"/>
                <a:gd name="T43" fmla="*/ 102 h 1506"/>
                <a:gd name="T44" fmla="*/ 29 w 3229"/>
                <a:gd name="T45" fmla="*/ 154 h 1506"/>
                <a:gd name="T46" fmla="*/ 1 w 3229"/>
                <a:gd name="T47" fmla="*/ 206 h 1506"/>
                <a:gd name="T48" fmla="*/ 0 w 3229"/>
                <a:gd name="T49" fmla="*/ 251 h 15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29" h="1506">
                  <a:moveTo>
                    <a:pt x="0" y="1506"/>
                  </a:moveTo>
                  <a:lnTo>
                    <a:pt x="211" y="1291"/>
                  </a:lnTo>
                  <a:lnTo>
                    <a:pt x="498" y="1091"/>
                  </a:lnTo>
                  <a:lnTo>
                    <a:pt x="841" y="911"/>
                  </a:lnTo>
                  <a:lnTo>
                    <a:pt x="1227" y="749"/>
                  </a:lnTo>
                  <a:lnTo>
                    <a:pt x="1639" y="604"/>
                  </a:lnTo>
                  <a:lnTo>
                    <a:pt x="2060" y="473"/>
                  </a:lnTo>
                  <a:lnTo>
                    <a:pt x="2478" y="366"/>
                  </a:lnTo>
                  <a:lnTo>
                    <a:pt x="2886" y="279"/>
                  </a:lnTo>
                  <a:lnTo>
                    <a:pt x="2927" y="265"/>
                  </a:lnTo>
                  <a:lnTo>
                    <a:pt x="2973" y="254"/>
                  </a:lnTo>
                  <a:lnTo>
                    <a:pt x="3014" y="248"/>
                  </a:lnTo>
                  <a:lnTo>
                    <a:pt x="3059" y="242"/>
                  </a:lnTo>
                  <a:lnTo>
                    <a:pt x="3097" y="231"/>
                  </a:lnTo>
                  <a:lnTo>
                    <a:pt x="3138" y="220"/>
                  </a:lnTo>
                  <a:lnTo>
                    <a:pt x="3183" y="210"/>
                  </a:lnTo>
                  <a:lnTo>
                    <a:pt x="3229" y="207"/>
                  </a:lnTo>
                  <a:lnTo>
                    <a:pt x="2602" y="17"/>
                  </a:lnTo>
                  <a:lnTo>
                    <a:pt x="1991" y="0"/>
                  </a:lnTo>
                  <a:lnTo>
                    <a:pt x="1417" y="116"/>
                  </a:lnTo>
                  <a:lnTo>
                    <a:pt x="910" y="338"/>
                  </a:lnTo>
                  <a:lnTo>
                    <a:pt x="481" y="611"/>
                  </a:lnTo>
                  <a:lnTo>
                    <a:pt x="176" y="925"/>
                  </a:lnTo>
                  <a:lnTo>
                    <a:pt x="4" y="1233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7" name="Freeform 364"/>
            <p:cNvSpPr>
              <a:spLocks/>
            </p:cNvSpPr>
            <p:nvPr/>
          </p:nvSpPr>
          <p:spPr bwMode="auto">
            <a:xfrm>
              <a:off x="1892" y="1545"/>
              <a:ext cx="535" cy="241"/>
            </a:xfrm>
            <a:custGeom>
              <a:avLst/>
              <a:gdLst>
                <a:gd name="T0" fmla="*/ 0 w 3208"/>
                <a:gd name="T1" fmla="*/ 241 h 1445"/>
                <a:gd name="T2" fmla="*/ 36 w 3208"/>
                <a:gd name="T3" fmla="*/ 204 h 1445"/>
                <a:gd name="T4" fmla="*/ 84 w 3208"/>
                <a:gd name="T5" fmla="*/ 170 h 1445"/>
                <a:gd name="T6" fmla="*/ 141 w 3208"/>
                <a:gd name="T7" fmla="*/ 139 h 1445"/>
                <a:gd name="T8" fmla="*/ 205 w 3208"/>
                <a:gd name="T9" fmla="*/ 112 h 1445"/>
                <a:gd name="T10" fmla="*/ 273 w 3208"/>
                <a:gd name="T11" fmla="*/ 88 h 1445"/>
                <a:gd name="T12" fmla="*/ 343 w 3208"/>
                <a:gd name="T13" fmla="*/ 68 h 1445"/>
                <a:gd name="T14" fmla="*/ 412 w 3208"/>
                <a:gd name="T15" fmla="*/ 53 h 1445"/>
                <a:gd name="T16" fmla="*/ 477 w 3208"/>
                <a:gd name="T17" fmla="*/ 43 h 1445"/>
                <a:gd name="T18" fmla="*/ 484 w 3208"/>
                <a:gd name="T19" fmla="*/ 42 h 1445"/>
                <a:gd name="T20" fmla="*/ 490 w 3208"/>
                <a:gd name="T21" fmla="*/ 40 h 1445"/>
                <a:gd name="T22" fmla="*/ 498 w 3208"/>
                <a:gd name="T23" fmla="*/ 38 h 1445"/>
                <a:gd name="T24" fmla="*/ 505 w 3208"/>
                <a:gd name="T25" fmla="*/ 37 h 1445"/>
                <a:gd name="T26" fmla="*/ 512 w 3208"/>
                <a:gd name="T27" fmla="*/ 35 h 1445"/>
                <a:gd name="T28" fmla="*/ 520 w 3208"/>
                <a:gd name="T29" fmla="*/ 35 h 1445"/>
                <a:gd name="T30" fmla="*/ 527 w 3208"/>
                <a:gd name="T31" fmla="*/ 33 h 1445"/>
                <a:gd name="T32" fmla="*/ 535 w 3208"/>
                <a:gd name="T33" fmla="*/ 32 h 1445"/>
                <a:gd name="T34" fmla="*/ 432 w 3208"/>
                <a:gd name="T35" fmla="*/ 2 h 1445"/>
                <a:gd name="T36" fmla="*/ 332 w 3208"/>
                <a:gd name="T37" fmla="*/ 0 h 1445"/>
                <a:gd name="T38" fmla="*/ 236 w 3208"/>
                <a:gd name="T39" fmla="*/ 19 h 1445"/>
                <a:gd name="T40" fmla="*/ 153 w 3208"/>
                <a:gd name="T41" fmla="*/ 54 h 1445"/>
                <a:gd name="T42" fmla="*/ 81 w 3208"/>
                <a:gd name="T43" fmla="*/ 99 h 1445"/>
                <a:gd name="T44" fmla="*/ 30 w 3208"/>
                <a:gd name="T45" fmla="*/ 149 h 1445"/>
                <a:gd name="T46" fmla="*/ 2 w 3208"/>
                <a:gd name="T47" fmla="*/ 197 h 1445"/>
                <a:gd name="T48" fmla="*/ 0 w 3208"/>
                <a:gd name="T49" fmla="*/ 241 h 14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08" h="1445">
                  <a:moveTo>
                    <a:pt x="0" y="1445"/>
                  </a:moveTo>
                  <a:lnTo>
                    <a:pt x="215" y="1223"/>
                  </a:lnTo>
                  <a:lnTo>
                    <a:pt x="501" y="1019"/>
                  </a:lnTo>
                  <a:lnTo>
                    <a:pt x="843" y="833"/>
                  </a:lnTo>
                  <a:lnTo>
                    <a:pt x="1230" y="670"/>
                  </a:lnTo>
                  <a:lnTo>
                    <a:pt x="1635" y="526"/>
                  </a:lnTo>
                  <a:lnTo>
                    <a:pt x="2056" y="408"/>
                  </a:lnTo>
                  <a:lnTo>
                    <a:pt x="2468" y="315"/>
                  </a:lnTo>
                  <a:lnTo>
                    <a:pt x="2862" y="256"/>
                  </a:lnTo>
                  <a:lnTo>
                    <a:pt x="2903" y="249"/>
                  </a:lnTo>
                  <a:lnTo>
                    <a:pt x="2941" y="238"/>
                  </a:lnTo>
                  <a:lnTo>
                    <a:pt x="2986" y="229"/>
                  </a:lnTo>
                  <a:lnTo>
                    <a:pt x="3030" y="224"/>
                  </a:lnTo>
                  <a:lnTo>
                    <a:pt x="3073" y="211"/>
                  </a:lnTo>
                  <a:lnTo>
                    <a:pt x="3117" y="207"/>
                  </a:lnTo>
                  <a:lnTo>
                    <a:pt x="3162" y="197"/>
                  </a:lnTo>
                  <a:lnTo>
                    <a:pt x="3208" y="194"/>
                  </a:lnTo>
                  <a:lnTo>
                    <a:pt x="2592" y="14"/>
                  </a:lnTo>
                  <a:lnTo>
                    <a:pt x="1990" y="0"/>
                  </a:lnTo>
                  <a:lnTo>
                    <a:pt x="1417" y="114"/>
                  </a:lnTo>
                  <a:lnTo>
                    <a:pt x="916" y="325"/>
                  </a:lnTo>
                  <a:lnTo>
                    <a:pt x="487" y="591"/>
                  </a:lnTo>
                  <a:lnTo>
                    <a:pt x="180" y="892"/>
                  </a:lnTo>
                  <a:lnTo>
                    <a:pt x="11" y="1182"/>
                  </a:lnTo>
                  <a:lnTo>
                    <a:pt x="0" y="144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8" name="Freeform 365"/>
            <p:cNvSpPr>
              <a:spLocks/>
            </p:cNvSpPr>
            <p:nvPr/>
          </p:nvSpPr>
          <p:spPr bwMode="auto">
            <a:xfrm>
              <a:off x="1897" y="1547"/>
              <a:ext cx="530" cy="231"/>
            </a:xfrm>
            <a:custGeom>
              <a:avLst/>
              <a:gdLst>
                <a:gd name="T0" fmla="*/ 0 w 3180"/>
                <a:gd name="T1" fmla="*/ 231 h 1389"/>
                <a:gd name="T2" fmla="*/ 36 w 3180"/>
                <a:gd name="T3" fmla="*/ 193 h 1389"/>
                <a:gd name="T4" fmla="*/ 84 w 3180"/>
                <a:gd name="T5" fmla="*/ 158 h 1389"/>
                <a:gd name="T6" fmla="*/ 141 w 3180"/>
                <a:gd name="T7" fmla="*/ 125 h 1389"/>
                <a:gd name="T8" fmla="*/ 205 w 3180"/>
                <a:gd name="T9" fmla="*/ 98 h 1389"/>
                <a:gd name="T10" fmla="*/ 272 w 3180"/>
                <a:gd name="T11" fmla="*/ 74 h 1389"/>
                <a:gd name="T12" fmla="*/ 341 w 3180"/>
                <a:gd name="T13" fmla="*/ 56 h 1389"/>
                <a:gd name="T14" fmla="*/ 408 w 3180"/>
                <a:gd name="T15" fmla="*/ 44 h 1389"/>
                <a:gd name="T16" fmla="*/ 471 w 3180"/>
                <a:gd name="T17" fmla="*/ 38 h 1389"/>
                <a:gd name="T18" fmla="*/ 477 w 3180"/>
                <a:gd name="T19" fmla="*/ 37 h 1389"/>
                <a:gd name="T20" fmla="*/ 485 w 3180"/>
                <a:gd name="T21" fmla="*/ 36 h 1389"/>
                <a:gd name="T22" fmla="*/ 493 w 3180"/>
                <a:gd name="T23" fmla="*/ 35 h 1389"/>
                <a:gd name="T24" fmla="*/ 500 w 3180"/>
                <a:gd name="T25" fmla="*/ 35 h 1389"/>
                <a:gd name="T26" fmla="*/ 507 w 3180"/>
                <a:gd name="T27" fmla="*/ 33 h 1389"/>
                <a:gd name="T28" fmla="*/ 515 w 3180"/>
                <a:gd name="T29" fmla="*/ 32 h 1389"/>
                <a:gd name="T30" fmla="*/ 522 w 3180"/>
                <a:gd name="T31" fmla="*/ 31 h 1389"/>
                <a:gd name="T32" fmla="*/ 530 w 3180"/>
                <a:gd name="T33" fmla="*/ 31 h 1389"/>
                <a:gd name="T34" fmla="*/ 429 w 3180"/>
                <a:gd name="T35" fmla="*/ 2 h 1389"/>
                <a:gd name="T36" fmla="*/ 330 w 3180"/>
                <a:gd name="T37" fmla="*/ 0 h 1389"/>
                <a:gd name="T38" fmla="*/ 236 w 3180"/>
                <a:gd name="T39" fmla="*/ 18 h 1389"/>
                <a:gd name="T40" fmla="*/ 151 w 3180"/>
                <a:gd name="T41" fmla="*/ 52 h 1389"/>
                <a:gd name="T42" fmla="*/ 81 w 3180"/>
                <a:gd name="T43" fmla="*/ 95 h 1389"/>
                <a:gd name="T44" fmla="*/ 30 w 3180"/>
                <a:gd name="T45" fmla="*/ 143 h 1389"/>
                <a:gd name="T46" fmla="*/ 2 w 3180"/>
                <a:gd name="T47" fmla="*/ 189 h 1389"/>
                <a:gd name="T48" fmla="*/ 0 w 3180"/>
                <a:gd name="T49" fmla="*/ 231 h 13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80" h="1389">
                  <a:moveTo>
                    <a:pt x="0" y="1389"/>
                  </a:moveTo>
                  <a:lnTo>
                    <a:pt x="217" y="1158"/>
                  </a:lnTo>
                  <a:lnTo>
                    <a:pt x="504" y="948"/>
                  </a:lnTo>
                  <a:lnTo>
                    <a:pt x="847" y="754"/>
                  </a:lnTo>
                  <a:lnTo>
                    <a:pt x="1227" y="588"/>
                  </a:lnTo>
                  <a:lnTo>
                    <a:pt x="1634" y="443"/>
                  </a:lnTo>
                  <a:lnTo>
                    <a:pt x="2045" y="335"/>
                  </a:lnTo>
                  <a:lnTo>
                    <a:pt x="2446" y="263"/>
                  </a:lnTo>
                  <a:lnTo>
                    <a:pt x="2823" y="231"/>
                  </a:lnTo>
                  <a:lnTo>
                    <a:pt x="2864" y="225"/>
                  </a:lnTo>
                  <a:lnTo>
                    <a:pt x="2910" y="219"/>
                  </a:lnTo>
                  <a:lnTo>
                    <a:pt x="2955" y="211"/>
                  </a:lnTo>
                  <a:lnTo>
                    <a:pt x="2999" y="208"/>
                  </a:lnTo>
                  <a:lnTo>
                    <a:pt x="3041" y="197"/>
                  </a:lnTo>
                  <a:lnTo>
                    <a:pt x="3089" y="194"/>
                  </a:lnTo>
                  <a:lnTo>
                    <a:pt x="3131" y="187"/>
                  </a:lnTo>
                  <a:lnTo>
                    <a:pt x="3180" y="184"/>
                  </a:lnTo>
                  <a:lnTo>
                    <a:pt x="2575" y="14"/>
                  </a:lnTo>
                  <a:lnTo>
                    <a:pt x="1980" y="0"/>
                  </a:lnTo>
                  <a:lnTo>
                    <a:pt x="1414" y="107"/>
                  </a:lnTo>
                  <a:lnTo>
                    <a:pt x="908" y="315"/>
                  </a:lnTo>
                  <a:lnTo>
                    <a:pt x="487" y="571"/>
                  </a:lnTo>
                  <a:lnTo>
                    <a:pt x="179" y="858"/>
                  </a:lnTo>
                  <a:lnTo>
                    <a:pt x="10" y="1138"/>
                  </a:lnTo>
                  <a:lnTo>
                    <a:pt x="0" y="138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09" name="Freeform 366"/>
            <p:cNvSpPr>
              <a:spLocks/>
            </p:cNvSpPr>
            <p:nvPr/>
          </p:nvSpPr>
          <p:spPr bwMode="auto">
            <a:xfrm>
              <a:off x="1902" y="1549"/>
              <a:ext cx="525" cy="220"/>
            </a:xfrm>
            <a:custGeom>
              <a:avLst/>
              <a:gdLst>
                <a:gd name="T0" fmla="*/ 0 w 3149"/>
                <a:gd name="T1" fmla="*/ 220 h 1323"/>
                <a:gd name="T2" fmla="*/ 36 w 3149"/>
                <a:gd name="T3" fmla="*/ 181 h 1323"/>
                <a:gd name="T4" fmla="*/ 84 w 3149"/>
                <a:gd name="T5" fmla="*/ 145 h 1323"/>
                <a:gd name="T6" fmla="*/ 141 w 3149"/>
                <a:gd name="T7" fmla="*/ 112 h 1323"/>
                <a:gd name="T8" fmla="*/ 204 w 3149"/>
                <a:gd name="T9" fmla="*/ 84 h 1323"/>
                <a:gd name="T10" fmla="*/ 271 w 3149"/>
                <a:gd name="T11" fmla="*/ 61 h 1323"/>
                <a:gd name="T12" fmla="*/ 338 w 3149"/>
                <a:gd name="T13" fmla="*/ 45 h 1323"/>
                <a:gd name="T14" fmla="*/ 403 w 3149"/>
                <a:gd name="T15" fmla="*/ 35 h 1323"/>
                <a:gd name="T16" fmla="*/ 465 w 3149"/>
                <a:gd name="T17" fmla="*/ 34 h 1323"/>
                <a:gd name="T18" fmla="*/ 472 w 3149"/>
                <a:gd name="T19" fmla="*/ 33 h 1323"/>
                <a:gd name="T20" fmla="*/ 479 w 3149"/>
                <a:gd name="T21" fmla="*/ 32 h 1323"/>
                <a:gd name="T22" fmla="*/ 487 w 3149"/>
                <a:gd name="T23" fmla="*/ 31 h 1323"/>
                <a:gd name="T24" fmla="*/ 495 w 3149"/>
                <a:gd name="T25" fmla="*/ 31 h 1323"/>
                <a:gd name="T26" fmla="*/ 502 w 3149"/>
                <a:gd name="T27" fmla="*/ 30 h 1323"/>
                <a:gd name="T28" fmla="*/ 509 w 3149"/>
                <a:gd name="T29" fmla="*/ 29 h 1323"/>
                <a:gd name="T30" fmla="*/ 517 w 3149"/>
                <a:gd name="T31" fmla="*/ 28 h 1323"/>
                <a:gd name="T32" fmla="*/ 525 w 3149"/>
                <a:gd name="T33" fmla="*/ 28 h 1323"/>
                <a:gd name="T34" fmla="*/ 426 w 3149"/>
                <a:gd name="T35" fmla="*/ 1 h 1323"/>
                <a:gd name="T36" fmla="*/ 328 w 3149"/>
                <a:gd name="T37" fmla="*/ 0 h 1323"/>
                <a:gd name="T38" fmla="*/ 235 w 3149"/>
                <a:gd name="T39" fmla="*/ 17 h 1323"/>
                <a:gd name="T40" fmla="*/ 152 w 3149"/>
                <a:gd name="T41" fmla="*/ 50 h 1323"/>
                <a:gd name="T42" fmla="*/ 82 w 3149"/>
                <a:gd name="T43" fmla="*/ 91 h 1323"/>
                <a:gd name="T44" fmla="*/ 31 w 3149"/>
                <a:gd name="T45" fmla="*/ 138 h 1323"/>
                <a:gd name="T46" fmla="*/ 2 w 3149"/>
                <a:gd name="T47" fmla="*/ 182 h 1323"/>
                <a:gd name="T48" fmla="*/ 0 w 3149"/>
                <a:gd name="T49" fmla="*/ 220 h 13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49" h="1323">
                  <a:moveTo>
                    <a:pt x="0" y="1323"/>
                  </a:moveTo>
                  <a:lnTo>
                    <a:pt x="217" y="1086"/>
                  </a:lnTo>
                  <a:lnTo>
                    <a:pt x="505" y="871"/>
                  </a:lnTo>
                  <a:lnTo>
                    <a:pt x="843" y="674"/>
                  </a:lnTo>
                  <a:lnTo>
                    <a:pt x="1223" y="508"/>
                  </a:lnTo>
                  <a:lnTo>
                    <a:pt x="1625" y="367"/>
                  </a:lnTo>
                  <a:lnTo>
                    <a:pt x="2029" y="269"/>
                  </a:lnTo>
                  <a:lnTo>
                    <a:pt x="2419" y="211"/>
                  </a:lnTo>
                  <a:lnTo>
                    <a:pt x="2789" y="205"/>
                  </a:lnTo>
                  <a:lnTo>
                    <a:pt x="2830" y="197"/>
                  </a:lnTo>
                  <a:lnTo>
                    <a:pt x="2875" y="194"/>
                  </a:lnTo>
                  <a:lnTo>
                    <a:pt x="2920" y="187"/>
                  </a:lnTo>
                  <a:lnTo>
                    <a:pt x="2968" y="187"/>
                  </a:lnTo>
                  <a:lnTo>
                    <a:pt x="3010" y="180"/>
                  </a:lnTo>
                  <a:lnTo>
                    <a:pt x="3055" y="173"/>
                  </a:lnTo>
                  <a:lnTo>
                    <a:pt x="3100" y="170"/>
                  </a:lnTo>
                  <a:lnTo>
                    <a:pt x="3149" y="170"/>
                  </a:lnTo>
                  <a:lnTo>
                    <a:pt x="2553" y="7"/>
                  </a:lnTo>
                  <a:lnTo>
                    <a:pt x="1970" y="0"/>
                  </a:lnTo>
                  <a:lnTo>
                    <a:pt x="1410" y="101"/>
                  </a:lnTo>
                  <a:lnTo>
                    <a:pt x="912" y="301"/>
                  </a:lnTo>
                  <a:lnTo>
                    <a:pt x="491" y="546"/>
                  </a:lnTo>
                  <a:lnTo>
                    <a:pt x="186" y="827"/>
                  </a:lnTo>
                  <a:lnTo>
                    <a:pt x="10" y="1092"/>
                  </a:lnTo>
                  <a:lnTo>
                    <a:pt x="0" y="132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0" name="Freeform 367"/>
            <p:cNvSpPr>
              <a:spLocks/>
            </p:cNvSpPr>
            <p:nvPr/>
          </p:nvSpPr>
          <p:spPr bwMode="auto">
            <a:xfrm>
              <a:off x="1906" y="1551"/>
              <a:ext cx="521" cy="210"/>
            </a:xfrm>
            <a:custGeom>
              <a:avLst/>
              <a:gdLst>
                <a:gd name="T0" fmla="*/ 0 w 3125"/>
                <a:gd name="T1" fmla="*/ 210 h 1266"/>
                <a:gd name="T2" fmla="*/ 36 w 3125"/>
                <a:gd name="T3" fmla="*/ 169 h 1266"/>
                <a:gd name="T4" fmla="*/ 85 w 3125"/>
                <a:gd name="T5" fmla="*/ 133 h 1266"/>
                <a:gd name="T6" fmla="*/ 142 w 3125"/>
                <a:gd name="T7" fmla="*/ 99 h 1266"/>
                <a:gd name="T8" fmla="*/ 205 w 3125"/>
                <a:gd name="T9" fmla="*/ 71 h 1266"/>
                <a:gd name="T10" fmla="*/ 271 w 3125"/>
                <a:gd name="T11" fmla="*/ 49 h 1266"/>
                <a:gd name="T12" fmla="*/ 337 w 3125"/>
                <a:gd name="T13" fmla="*/ 34 h 1266"/>
                <a:gd name="T14" fmla="*/ 401 w 3125"/>
                <a:gd name="T15" fmla="*/ 27 h 1266"/>
                <a:gd name="T16" fmla="*/ 460 w 3125"/>
                <a:gd name="T17" fmla="*/ 31 h 1266"/>
                <a:gd name="T18" fmla="*/ 467 w 3125"/>
                <a:gd name="T19" fmla="*/ 29 h 1266"/>
                <a:gd name="T20" fmla="*/ 475 w 3125"/>
                <a:gd name="T21" fmla="*/ 29 h 1266"/>
                <a:gd name="T22" fmla="*/ 482 w 3125"/>
                <a:gd name="T23" fmla="*/ 28 h 1266"/>
                <a:gd name="T24" fmla="*/ 490 w 3125"/>
                <a:gd name="T25" fmla="*/ 28 h 1266"/>
                <a:gd name="T26" fmla="*/ 498 w 3125"/>
                <a:gd name="T27" fmla="*/ 27 h 1266"/>
                <a:gd name="T28" fmla="*/ 505 w 3125"/>
                <a:gd name="T29" fmla="*/ 27 h 1266"/>
                <a:gd name="T30" fmla="*/ 513 w 3125"/>
                <a:gd name="T31" fmla="*/ 27 h 1266"/>
                <a:gd name="T32" fmla="*/ 521 w 3125"/>
                <a:gd name="T33" fmla="*/ 27 h 1266"/>
                <a:gd name="T34" fmla="*/ 423 w 3125"/>
                <a:gd name="T35" fmla="*/ 1 h 1266"/>
                <a:gd name="T36" fmla="*/ 327 w 3125"/>
                <a:gd name="T37" fmla="*/ 0 h 1266"/>
                <a:gd name="T38" fmla="*/ 234 w 3125"/>
                <a:gd name="T39" fmla="*/ 17 h 1266"/>
                <a:gd name="T40" fmla="*/ 152 w 3125"/>
                <a:gd name="T41" fmla="*/ 48 h 1266"/>
                <a:gd name="T42" fmla="*/ 83 w 3125"/>
                <a:gd name="T43" fmla="*/ 87 h 1266"/>
                <a:gd name="T44" fmla="*/ 31 w 3125"/>
                <a:gd name="T45" fmla="*/ 131 h 1266"/>
                <a:gd name="T46" fmla="*/ 1 w 3125"/>
                <a:gd name="T47" fmla="*/ 173 h 1266"/>
                <a:gd name="T48" fmla="*/ 0 w 3125"/>
                <a:gd name="T49" fmla="*/ 210 h 12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25" h="1266">
                  <a:moveTo>
                    <a:pt x="0" y="1266"/>
                  </a:moveTo>
                  <a:lnTo>
                    <a:pt x="214" y="1020"/>
                  </a:lnTo>
                  <a:lnTo>
                    <a:pt x="508" y="799"/>
                  </a:lnTo>
                  <a:lnTo>
                    <a:pt x="850" y="595"/>
                  </a:lnTo>
                  <a:lnTo>
                    <a:pt x="1230" y="429"/>
                  </a:lnTo>
                  <a:lnTo>
                    <a:pt x="1624" y="294"/>
                  </a:lnTo>
                  <a:lnTo>
                    <a:pt x="2022" y="204"/>
                  </a:lnTo>
                  <a:lnTo>
                    <a:pt x="2405" y="163"/>
                  </a:lnTo>
                  <a:lnTo>
                    <a:pt x="2762" y="184"/>
                  </a:lnTo>
                  <a:lnTo>
                    <a:pt x="2803" y="177"/>
                  </a:lnTo>
                  <a:lnTo>
                    <a:pt x="2851" y="173"/>
                  </a:lnTo>
                  <a:lnTo>
                    <a:pt x="2892" y="170"/>
                  </a:lnTo>
                  <a:lnTo>
                    <a:pt x="2941" y="170"/>
                  </a:lnTo>
                  <a:lnTo>
                    <a:pt x="2986" y="163"/>
                  </a:lnTo>
                  <a:lnTo>
                    <a:pt x="3031" y="160"/>
                  </a:lnTo>
                  <a:lnTo>
                    <a:pt x="3076" y="160"/>
                  </a:lnTo>
                  <a:lnTo>
                    <a:pt x="3125" y="160"/>
                  </a:lnTo>
                  <a:lnTo>
                    <a:pt x="2540" y="8"/>
                  </a:lnTo>
                  <a:lnTo>
                    <a:pt x="1959" y="0"/>
                  </a:lnTo>
                  <a:lnTo>
                    <a:pt x="1406" y="101"/>
                  </a:lnTo>
                  <a:lnTo>
                    <a:pt x="913" y="291"/>
                  </a:lnTo>
                  <a:lnTo>
                    <a:pt x="495" y="523"/>
                  </a:lnTo>
                  <a:lnTo>
                    <a:pt x="184" y="789"/>
                  </a:lnTo>
                  <a:lnTo>
                    <a:pt x="6" y="1041"/>
                  </a:lnTo>
                  <a:lnTo>
                    <a:pt x="0" y="126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1" name="Freeform 368"/>
            <p:cNvSpPr>
              <a:spLocks/>
            </p:cNvSpPr>
            <p:nvPr/>
          </p:nvSpPr>
          <p:spPr bwMode="auto">
            <a:xfrm>
              <a:off x="2117" y="1580"/>
              <a:ext cx="331" cy="444"/>
            </a:xfrm>
            <a:custGeom>
              <a:avLst/>
              <a:gdLst>
                <a:gd name="T0" fmla="*/ 36 w 1984"/>
                <a:gd name="T1" fmla="*/ 444 h 2665"/>
                <a:gd name="T2" fmla="*/ 42 w 1984"/>
                <a:gd name="T3" fmla="*/ 400 h 2665"/>
                <a:gd name="T4" fmla="*/ 59 w 1984"/>
                <a:gd name="T5" fmla="*/ 351 h 2665"/>
                <a:gd name="T6" fmla="*/ 86 w 1984"/>
                <a:gd name="T7" fmla="*/ 298 h 2665"/>
                <a:gd name="T8" fmla="*/ 122 w 1984"/>
                <a:gd name="T9" fmla="*/ 245 h 2665"/>
                <a:gd name="T10" fmla="*/ 160 w 1984"/>
                <a:gd name="T11" fmla="*/ 189 h 2665"/>
                <a:gd name="T12" fmla="*/ 204 w 1984"/>
                <a:gd name="T13" fmla="*/ 137 h 2665"/>
                <a:gd name="T14" fmla="*/ 248 w 1984"/>
                <a:gd name="T15" fmla="*/ 86 h 2665"/>
                <a:gd name="T16" fmla="*/ 293 w 1984"/>
                <a:gd name="T17" fmla="*/ 40 h 2665"/>
                <a:gd name="T18" fmla="*/ 297 w 1984"/>
                <a:gd name="T19" fmla="*/ 35 h 2665"/>
                <a:gd name="T20" fmla="*/ 302 w 1984"/>
                <a:gd name="T21" fmla="*/ 30 h 2665"/>
                <a:gd name="T22" fmla="*/ 307 w 1984"/>
                <a:gd name="T23" fmla="*/ 25 h 2665"/>
                <a:gd name="T24" fmla="*/ 312 w 1984"/>
                <a:gd name="T25" fmla="*/ 20 h 2665"/>
                <a:gd name="T26" fmla="*/ 317 w 1984"/>
                <a:gd name="T27" fmla="*/ 15 h 2665"/>
                <a:gd name="T28" fmla="*/ 321 w 1984"/>
                <a:gd name="T29" fmla="*/ 10 h 2665"/>
                <a:gd name="T30" fmla="*/ 326 w 1984"/>
                <a:gd name="T31" fmla="*/ 4 h 2665"/>
                <a:gd name="T32" fmla="*/ 331 w 1984"/>
                <a:gd name="T33" fmla="*/ 0 h 2665"/>
                <a:gd name="T34" fmla="*/ 229 w 1984"/>
                <a:gd name="T35" fmla="*/ 35 h 2665"/>
                <a:gd name="T36" fmla="*/ 145 w 1984"/>
                <a:gd name="T37" fmla="*/ 87 h 2665"/>
                <a:gd name="T38" fmla="*/ 81 w 1984"/>
                <a:gd name="T39" fmla="*/ 153 h 2665"/>
                <a:gd name="T40" fmla="*/ 36 w 1984"/>
                <a:gd name="T41" fmla="*/ 225 h 2665"/>
                <a:gd name="T42" fmla="*/ 9 w 1984"/>
                <a:gd name="T43" fmla="*/ 295 h 2665"/>
                <a:gd name="T44" fmla="*/ 0 w 1984"/>
                <a:gd name="T45" fmla="*/ 360 h 2665"/>
                <a:gd name="T46" fmla="*/ 9 w 1984"/>
                <a:gd name="T47" fmla="*/ 412 h 2665"/>
                <a:gd name="T48" fmla="*/ 36 w 1984"/>
                <a:gd name="T49" fmla="*/ 444 h 26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4" h="2665">
                  <a:moveTo>
                    <a:pt x="215" y="2665"/>
                  </a:moveTo>
                  <a:lnTo>
                    <a:pt x="253" y="2398"/>
                  </a:lnTo>
                  <a:lnTo>
                    <a:pt x="356" y="2104"/>
                  </a:lnTo>
                  <a:lnTo>
                    <a:pt x="515" y="1790"/>
                  </a:lnTo>
                  <a:lnTo>
                    <a:pt x="730" y="1472"/>
                  </a:lnTo>
                  <a:lnTo>
                    <a:pt x="961" y="1136"/>
                  </a:lnTo>
                  <a:lnTo>
                    <a:pt x="1224" y="822"/>
                  </a:lnTo>
                  <a:lnTo>
                    <a:pt x="1489" y="519"/>
                  </a:lnTo>
                  <a:lnTo>
                    <a:pt x="1759" y="242"/>
                  </a:lnTo>
                  <a:lnTo>
                    <a:pt x="1783" y="211"/>
                  </a:lnTo>
                  <a:lnTo>
                    <a:pt x="1811" y="180"/>
                  </a:lnTo>
                  <a:lnTo>
                    <a:pt x="1839" y="148"/>
                  </a:lnTo>
                  <a:lnTo>
                    <a:pt x="1869" y="121"/>
                  </a:lnTo>
                  <a:lnTo>
                    <a:pt x="1898" y="90"/>
                  </a:lnTo>
                  <a:lnTo>
                    <a:pt x="1926" y="59"/>
                  </a:lnTo>
                  <a:lnTo>
                    <a:pt x="1953" y="27"/>
                  </a:lnTo>
                  <a:lnTo>
                    <a:pt x="1984" y="0"/>
                  </a:lnTo>
                  <a:lnTo>
                    <a:pt x="1373" y="208"/>
                  </a:lnTo>
                  <a:lnTo>
                    <a:pt x="872" y="525"/>
                  </a:lnTo>
                  <a:lnTo>
                    <a:pt x="484" y="919"/>
                  </a:lnTo>
                  <a:lnTo>
                    <a:pt x="215" y="1351"/>
                  </a:lnTo>
                  <a:lnTo>
                    <a:pt x="52" y="1773"/>
                  </a:lnTo>
                  <a:lnTo>
                    <a:pt x="0" y="2160"/>
                  </a:lnTo>
                  <a:lnTo>
                    <a:pt x="52" y="2471"/>
                  </a:lnTo>
                  <a:lnTo>
                    <a:pt x="215" y="266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2" name="Freeform 369"/>
            <p:cNvSpPr>
              <a:spLocks/>
            </p:cNvSpPr>
            <p:nvPr/>
          </p:nvSpPr>
          <p:spPr bwMode="auto">
            <a:xfrm>
              <a:off x="2119" y="1580"/>
              <a:ext cx="329" cy="435"/>
            </a:xfrm>
            <a:custGeom>
              <a:avLst/>
              <a:gdLst>
                <a:gd name="T0" fmla="*/ 33 w 1976"/>
                <a:gd name="T1" fmla="*/ 435 h 2613"/>
                <a:gd name="T2" fmla="*/ 38 w 1976"/>
                <a:gd name="T3" fmla="*/ 390 h 2613"/>
                <a:gd name="T4" fmla="*/ 56 w 1976"/>
                <a:gd name="T5" fmla="*/ 340 h 2613"/>
                <a:gd name="T6" fmla="*/ 82 w 1976"/>
                <a:gd name="T7" fmla="*/ 287 h 2613"/>
                <a:gd name="T8" fmla="*/ 116 w 1976"/>
                <a:gd name="T9" fmla="*/ 234 h 2613"/>
                <a:gd name="T10" fmla="*/ 154 w 1976"/>
                <a:gd name="T11" fmla="*/ 180 h 2613"/>
                <a:gd name="T12" fmla="*/ 198 w 1976"/>
                <a:gd name="T13" fmla="*/ 129 h 2613"/>
                <a:gd name="T14" fmla="*/ 243 w 1976"/>
                <a:gd name="T15" fmla="*/ 81 h 2613"/>
                <a:gd name="T16" fmla="*/ 289 w 1976"/>
                <a:gd name="T17" fmla="*/ 40 h 2613"/>
                <a:gd name="T18" fmla="*/ 294 w 1976"/>
                <a:gd name="T19" fmla="*/ 35 h 2613"/>
                <a:gd name="T20" fmla="*/ 299 w 1976"/>
                <a:gd name="T21" fmla="*/ 29 h 2613"/>
                <a:gd name="T22" fmla="*/ 303 w 1976"/>
                <a:gd name="T23" fmla="*/ 24 h 2613"/>
                <a:gd name="T24" fmla="*/ 309 w 1976"/>
                <a:gd name="T25" fmla="*/ 19 h 2613"/>
                <a:gd name="T26" fmla="*/ 313 w 1976"/>
                <a:gd name="T27" fmla="*/ 14 h 2613"/>
                <a:gd name="T28" fmla="*/ 318 w 1976"/>
                <a:gd name="T29" fmla="*/ 10 h 2613"/>
                <a:gd name="T30" fmla="*/ 324 w 1976"/>
                <a:gd name="T31" fmla="*/ 4 h 2613"/>
                <a:gd name="T32" fmla="*/ 329 w 1976"/>
                <a:gd name="T33" fmla="*/ 0 h 2613"/>
                <a:gd name="T34" fmla="*/ 229 w 1976"/>
                <a:gd name="T35" fmla="*/ 35 h 2613"/>
                <a:gd name="T36" fmla="*/ 148 w 1976"/>
                <a:gd name="T37" fmla="*/ 87 h 2613"/>
                <a:gd name="T38" fmla="*/ 84 w 1976"/>
                <a:gd name="T39" fmla="*/ 152 h 2613"/>
                <a:gd name="T40" fmla="*/ 39 w 1976"/>
                <a:gd name="T41" fmla="*/ 223 h 2613"/>
                <a:gd name="T42" fmla="*/ 11 w 1976"/>
                <a:gd name="T43" fmla="*/ 291 h 2613"/>
                <a:gd name="T44" fmla="*/ 0 w 1976"/>
                <a:gd name="T45" fmla="*/ 354 h 2613"/>
                <a:gd name="T46" fmla="*/ 7 w 1976"/>
                <a:gd name="T47" fmla="*/ 404 h 2613"/>
                <a:gd name="T48" fmla="*/ 33 w 1976"/>
                <a:gd name="T49" fmla="*/ 435 h 26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76" h="2613">
                  <a:moveTo>
                    <a:pt x="199" y="2613"/>
                  </a:moveTo>
                  <a:lnTo>
                    <a:pt x="231" y="2340"/>
                  </a:lnTo>
                  <a:lnTo>
                    <a:pt x="334" y="2043"/>
                  </a:lnTo>
                  <a:lnTo>
                    <a:pt x="490" y="1724"/>
                  </a:lnTo>
                  <a:lnTo>
                    <a:pt x="697" y="1403"/>
                  </a:lnTo>
                  <a:lnTo>
                    <a:pt x="925" y="1081"/>
                  </a:lnTo>
                  <a:lnTo>
                    <a:pt x="1189" y="774"/>
                  </a:lnTo>
                  <a:lnTo>
                    <a:pt x="1461" y="487"/>
                  </a:lnTo>
                  <a:lnTo>
                    <a:pt x="1737" y="238"/>
                  </a:lnTo>
                  <a:lnTo>
                    <a:pt x="1765" y="208"/>
                  </a:lnTo>
                  <a:lnTo>
                    <a:pt x="1797" y="176"/>
                  </a:lnTo>
                  <a:lnTo>
                    <a:pt x="1820" y="145"/>
                  </a:lnTo>
                  <a:lnTo>
                    <a:pt x="1855" y="117"/>
                  </a:lnTo>
                  <a:lnTo>
                    <a:pt x="1879" y="87"/>
                  </a:lnTo>
                  <a:lnTo>
                    <a:pt x="1910" y="59"/>
                  </a:lnTo>
                  <a:lnTo>
                    <a:pt x="1945" y="27"/>
                  </a:lnTo>
                  <a:lnTo>
                    <a:pt x="1976" y="0"/>
                  </a:lnTo>
                  <a:lnTo>
                    <a:pt x="1378" y="208"/>
                  </a:lnTo>
                  <a:lnTo>
                    <a:pt x="891" y="525"/>
                  </a:lnTo>
                  <a:lnTo>
                    <a:pt x="507" y="912"/>
                  </a:lnTo>
                  <a:lnTo>
                    <a:pt x="234" y="1337"/>
                  </a:lnTo>
                  <a:lnTo>
                    <a:pt x="65" y="1749"/>
                  </a:lnTo>
                  <a:lnTo>
                    <a:pt x="0" y="2129"/>
                  </a:lnTo>
                  <a:lnTo>
                    <a:pt x="44" y="2426"/>
                  </a:lnTo>
                  <a:lnTo>
                    <a:pt x="199" y="261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3" name="Freeform 370"/>
            <p:cNvSpPr>
              <a:spLocks/>
            </p:cNvSpPr>
            <p:nvPr/>
          </p:nvSpPr>
          <p:spPr bwMode="auto">
            <a:xfrm>
              <a:off x="2120" y="1580"/>
              <a:ext cx="328" cy="427"/>
            </a:xfrm>
            <a:custGeom>
              <a:avLst/>
              <a:gdLst>
                <a:gd name="T0" fmla="*/ 31 w 1967"/>
                <a:gd name="T1" fmla="*/ 427 h 2564"/>
                <a:gd name="T2" fmla="*/ 35 w 1967"/>
                <a:gd name="T3" fmla="*/ 380 h 2564"/>
                <a:gd name="T4" fmla="*/ 52 w 1967"/>
                <a:gd name="T5" fmla="*/ 330 h 2564"/>
                <a:gd name="T6" fmla="*/ 77 w 1967"/>
                <a:gd name="T7" fmla="*/ 277 h 2564"/>
                <a:gd name="T8" fmla="*/ 111 w 1967"/>
                <a:gd name="T9" fmla="*/ 224 h 2564"/>
                <a:gd name="T10" fmla="*/ 150 w 1967"/>
                <a:gd name="T11" fmla="*/ 171 h 2564"/>
                <a:gd name="T12" fmla="*/ 194 w 1967"/>
                <a:gd name="T13" fmla="*/ 121 h 2564"/>
                <a:gd name="T14" fmla="*/ 240 w 1967"/>
                <a:gd name="T15" fmla="*/ 76 h 2564"/>
                <a:gd name="T16" fmla="*/ 287 w 1967"/>
                <a:gd name="T17" fmla="*/ 38 h 2564"/>
                <a:gd name="T18" fmla="*/ 291 w 1967"/>
                <a:gd name="T19" fmla="*/ 33 h 2564"/>
                <a:gd name="T20" fmla="*/ 296 w 1967"/>
                <a:gd name="T21" fmla="*/ 29 h 2564"/>
                <a:gd name="T22" fmla="*/ 301 w 1967"/>
                <a:gd name="T23" fmla="*/ 24 h 2564"/>
                <a:gd name="T24" fmla="*/ 307 w 1967"/>
                <a:gd name="T25" fmla="*/ 19 h 2564"/>
                <a:gd name="T26" fmla="*/ 311 w 1967"/>
                <a:gd name="T27" fmla="*/ 14 h 2564"/>
                <a:gd name="T28" fmla="*/ 316 w 1967"/>
                <a:gd name="T29" fmla="*/ 9 h 2564"/>
                <a:gd name="T30" fmla="*/ 322 w 1967"/>
                <a:gd name="T31" fmla="*/ 4 h 2564"/>
                <a:gd name="T32" fmla="*/ 328 w 1967"/>
                <a:gd name="T33" fmla="*/ 0 h 2564"/>
                <a:gd name="T34" fmla="*/ 231 w 1967"/>
                <a:gd name="T35" fmla="*/ 35 h 2564"/>
                <a:gd name="T36" fmla="*/ 150 w 1967"/>
                <a:gd name="T37" fmla="*/ 87 h 2564"/>
                <a:gd name="T38" fmla="*/ 87 w 1967"/>
                <a:gd name="T39" fmla="*/ 151 h 2564"/>
                <a:gd name="T40" fmla="*/ 40 w 1967"/>
                <a:gd name="T41" fmla="*/ 220 h 2564"/>
                <a:gd name="T42" fmla="*/ 12 w 1967"/>
                <a:gd name="T43" fmla="*/ 288 h 2564"/>
                <a:gd name="T44" fmla="*/ 0 w 1967"/>
                <a:gd name="T45" fmla="*/ 349 h 2564"/>
                <a:gd name="T46" fmla="*/ 6 w 1967"/>
                <a:gd name="T47" fmla="*/ 397 h 2564"/>
                <a:gd name="T48" fmla="*/ 31 w 1967"/>
                <a:gd name="T49" fmla="*/ 427 h 25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67" h="2564">
                  <a:moveTo>
                    <a:pt x="184" y="2564"/>
                  </a:moveTo>
                  <a:lnTo>
                    <a:pt x="212" y="2284"/>
                  </a:lnTo>
                  <a:lnTo>
                    <a:pt x="311" y="1983"/>
                  </a:lnTo>
                  <a:lnTo>
                    <a:pt x="464" y="1666"/>
                  </a:lnTo>
                  <a:lnTo>
                    <a:pt x="668" y="1344"/>
                  </a:lnTo>
                  <a:lnTo>
                    <a:pt x="899" y="1026"/>
                  </a:lnTo>
                  <a:lnTo>
                    <a:pt x="1166" y="726"/>
                  </a:lnTo>
                  <a:lnTo>
                    <a:pt x="1438" y="456"/>
                  </a:lnTo>
                  <a:lnTo>
                    <a:pt x="1719" y="231"/>
                  </a:lnTo>
                  <a:lnTo>
                    <a:pt x="1746" y="197"/>
                  </a:lnTo>
                  <a:lnTo>
                    <a:pt x="1777" y="173"/>
                  </a:lnTo>
                  <a:lnTo>
                    <a:pt x="1808" y="142"/>
                  </a:lnTo>
                  <a:lnTo>
                    <a:pt x="1840" y="114"/>
                  </a:lnTo>
                  <a:lnTo>
                    <a:pt x="1867" y="82"/>
                  </a:lnTo>
                  <a:lnTo>
                    <a:pt x="1898" y="55"/>
                  </a:lnTo>
                  <a:lnTo>
                    <a:pt x="1929" y="27"/>
                  </a:lnTo>
                  <a:lnTo>
                    <a:pt x="1967" y="0"/>
                  </a:lnTo>
                  <a:lnTo>
                    <a:pt x="1383" y="208"/>
                  </a:lnTo>
                  <a:lnTo>
                    <a:pt x="899" y="522"/>
                  </a:lnTo>
                  <a:lnTo>
                    <a:pt x="523" y="905"/>
                  </a:lnTo>
                  <a:lnTo>
                    <a:pt x="242" y="1323"/>
                  </a:lnTo>
                  <a:lnTo>
                    <a:pt x="69" y="1728"/>
                  </a:lnTo>
                  <a:lnTo>
                    <a:pt x="0" y="2098"/>
                  </a:lnTo>
                  <a:lnTo>
                    <a:pt x="35" y="2385"/>
                  </a:lnTo>
                  <a:lnTo>
                    <a:pt x="184" y="256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4" name="Freeform 371"/>
            <p:cNvSpPr>
              <a:spLocks/>
            </p:cNvSpPr>
            <p:nvPr/>
          </p:nvSpPr>
          <p:spPr bwMode="auto">
            <a:xfrm>
              <a:off x="2122" y="1580"/>
              <a:ext cx="326" cy="420"/>
            </a:xfrm>
            <a:custGeom>
              <a:avLst/>
              <a:gdLst>
                <a:gd name="T0" fmla="*/ 27 w 1956"/>
                <a:gd name="T1" fmla="*/ 420 h 2519"/>
                <a:gd name="T2" fmla="*/ 31 w 1956"/>
                <a:gd name="T3" fmla="*/ 372 h 2519"/>
                <a:gd name="T4" fmla="*/ 47 w 1956"/>
                <a:gd name="T5" fmla="*/ 321 h 2519"/>
                <a:gd name="T6" fmla="*/ 73 w 1956"/>
                <a:gd name="T7" fmla="*/ 267 h 2519"/>
                <a:gd name="T8" fmla="*/ 106 w 1956"/>
                <a:gd name="T9" fmla="*/ 214 h 2519"/>
                <a:gd name="T10" fmla="*/ 145 w 1956"/>
                <a:gd name="T11" fmla="*/ 161 h 2519"/>
                <a:gd name="T12" fmla="*/ 189 w 1956"/>
                <a:gd name="T13" fmla="*/ 114 h 2519"/>
                <a:gd name="T14" fmla="*/ 234 w 1956"/>
                <a:gd name="T15" fmla="*/ 71 h 2519"/>
                <a:gd name="T16" fmla="*/ 282 w 1956"/>
                <a:gd name="T17" fmla="*/ 38 h 2519"/>
                <a:gd name="T18" fmla="*/ 288 w 1956"/>
                <a:gd name="T19" fmla="*/ 32 h 2519"/>
                <a:gd name="T20" fmla="*/ 293 w 1956"/>
                <a:gd name="T21" fmla="*/ 28 h 2519"/>
                <a:gd name="T22" fmla="*/ 298 w 1956"/>
                <a:gd name="T23" fmla="*/ 24 h 2519"/>
                <a:gd name="T24" fmla="*/ 304 w 1956"/>
                <a:gd name="T25" fmla="*/ 19 h 2519"/>
                <a:gd name="T26" fmla="*/ 309 w 1956"/>
                <a:gd name="T27" fmla="*/ 14 h 2519"/>
                <a:gd name="T28" fmla="*/ 315 w 1956"/>
                <a:gd name="T29" fmla="*/ 9 h 2519"/>
                <a:gd name="T30" fmla="*/ 320 w 1956"/>
                <a:gd name="T31" fmla="*/ 5 h 2519"/>
                <a:gd name="T32" fmla="*/ 326 w 1956"/>
                <a:gd name="T33" fmla="*/ 0 h 2519"/>
                <a:gd name="T34" fmla="*/ 230 w 1956"/>
                <a:gd name="T35" fmla="*/ 35 h 2519"/>
                <a:gd name="T36" fmla="*/ 152 w 1956"/>
                <a:gd name="T37" fmla="*/ 87 h 2519"/>
                <a:gd name="T38" fmla="*/ 89 w 1956"/>
                <a:gd name="T39" fmla="*/ 149 h 2519"/>
                <a:gd name="T40" fmla="*/ 43 w 1956"/>
                <a:gd name="T41" fmla="*/ 218 h 2519"/>
                <a:gd name="T42" fmla="*/ 12 w 1956"/>
                <a:gd name="T43" fmla="*/ 284 h 2519"/>
                <a:gd name="T44" fmla="*/ 0 w 1956"/>
                <a:gd name="T45" fmla="*/ 344 h 2519"/>
                <a:gd name="T46" fmla="*/ 4 w 1956"/>
                <a:gd name="T47" fmla="*/ 392 h 2519"/>
                <a:gd name="T48" fmla="*/ 27 w 1956"/>
                <a:gd name="T49" fmla="*/ 420 h 25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6" h="2519">
                  <a:moveTo>
                    <a:pt x="159" y="2519"/>
                  </a:moveTo>
                  <a:lnTo>
                    <a:pt x="187" y="2233"/>
                  </a:lnTo>
                  <a:lnTo>
                    <a:pt x="283" y="1925"/>
                  </a:lnTo>
                  <a:lnTo>
                    <a:pt x="435" y="1603"/>
                  </a:lnTo>
                  <a:lnTo>
                    <a:pt x="636" y="1282"/>
                  </a:lnTo>
                  <a:lnTo>
                    <a:pt x="867" y="968"/>
                  </a:lnTo>
                  <a:lnTo>
                    <a:pt x="1134" y="681"/>
                  </a:lnTo>
                  <a:lnTo>
                    <a:pt x="1406" y="428"/>
                  </a:lnTo>
                  <a:lnTo>
                    <a:pt x="1694" y="225"/>
                  </a:lnTo>
                  <a:lnTo>
                    <a:pt x="1725" y="194"/>
                  </a:lnTo>
                  <a:lnTo>
                    <a:pt x="1755" y="165"/>
                  </a:lnTo>
                  <a:lnTo>
                    <a:pt x="1790" y="142"/>
                  </a:lnTo>
                  <a:lnTo>
                    <a:pt x="1824" y="114"/>
                  </a:lnTo>
                  <a:lnTo>
                    <a:pt x="1856" y="82"/>
                  </a:lnTo>
                  <a:lnTo>
                    <a:pt x="1887" y="55"/>
                  </a:lnTo>
                  <a:lnTo>
                    <a:pt x="1918" y="27"/>
                  </a:lnTo>
                  <a:lnTo>
                    <a:pt x="1956" y="0"/>
                  </a:lnTo>
                  <a:lnTo>
                    <a:pt x="1382" y="208"/>
                  </a:lnTo>
                  <a:lnTo>
                    <a:pt x="913" y="522"/>
                  </a:lnTo>
                  <a:lnTo>
                    <a:pt x="532" y="894"/>
                  </a:lnTo>
                  <a:lnTo>
                    <a:pt x="256" y="1306"/>
                  </a:lnTo>
                  <a:lnTo>
                    <a:pt x="69" y="1703"/>
                  </a:lnTo>
                  <a:lnTo>
                    <a:pt x="0" y="2066"/>
                  </a:lnTo>
                  <a:lnTo>
                    <a:pt x="24" y="2350"/>
                  </a:lnTo>
                  <a:lnTo>
                    <a:pt x="159" y="251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5" name="Freeform 372"/>
            <p:cNvSpPr>
              <a:spLocks/>
            </p:cNvSpPr>
            <p:nvPr/>
          </p:nvSpPr>
          <p:spPr bwMode="auto">
            <a:xfrm>
              <a:off x="2123" y="1580"/>
              <a:ext cx="325" cy="412"/>
            </a:xfrm>
            <a:custGeom>
              <a:avLst/>
              <a:gdLst>
                <a:gd name="T0" fmla="*/ 24 w 1949"/>
                <a:gd name="T1" fmla="*/ 412 h 2471"/>
                <a:gd name="T2" fmla="*/ 28 w 1949"/>
                <a:gd name="T3" fmla="*/ 364 h 2471"/>
                <a:gd name="T4" fmla="*/ 43 w 1949"/>
                <a:gd name="T5" fmla="*/ 311 h 2471"/>
                <a:gd name="T6" fmla="*/ 68 w 1949"/>
                <a:gd name="T7" fmla="*/ 256 h 2471"/>
                <a:gd name="T8" fmla="*/ 102 w 1949"/>
                <a:gd name="T9" fmla="*/ 203 h 2471"/>
                <a:gd name="T10" fmla="*/ 140 w 1949"/>
                <a:gd name="T11" fmla="*/ 152 h 2471"/>
                <a:gd name="T12" fmla="*/ 184 w 1949"/>
                <a:gd name="T13" fmla="*/ 105 h 2471"/>
                <a:gd name="T14" fmla="*/ 230 w 1949"/>
                <a:gd name="T15" fmla="*/ 66 h 2471"/>
                <a:gd name="T16" fmla="*/ 279 w 1949"/>
                <a:gd name="T17" fmla="*/ 37 h 2471"/>
                <a:gd name="T18" fmla="*/ 284 w 1949"/>
                <a:gd name="T19" fmla="*/ 32 h 2471"/>
                <a:gd name="T20" fmla="*/ 290 w 1949"/>
                <a:gd name="T21" fmla="*/ 27 h 2471"/>
                <a:gd name="T22" fmla="*/ 296 w 1949"/>
                <a:gd name="T23" fmla="*/ 22 h 2471"/>
                <a:gd name="T24" fmla="*/ 301 w 1949"/>
                <a:gd name="T25" fmla="*/ 18 h 2471"/>
                <a:gd name="T26" fmla="*/ 307 w 1949"/>
                <a:gd name="T27" fmla="*/ 14 h 2471"/>
                <a:gd name="T28" fmla="*/ 313 w 1949"/>
                <a:gd name="T29" fmla="*/ 9 h 2471"/>
                <a:gd name="T30" fmla="*/ 319 w 1949"/>
                <a:gd name="T31" fmla="*/ 5 h 2471"/>
                <a:gd name="T32" fmla="*/ 325 w 1949"/>
                <a:gd name="T33" fmla="*/ 0 h 2471"/>
                <a:gd name="T34" fmla="*/ 232 w 1949"/>
                <a:gd name="T35" fmla="*/ 35 h 2471"/>
                <a:gd name="T36" fmla="*/ 154 w 1949"/>
                <a:gd name="T37" fmla="*/ 86 h 2471"/>
                <a:gd name="T38" fmla="*/ 92 w 1949"/>
                <a:gd name="T39" fmla="*/ 148 h 2471"/>
                <a:gd name="T40" fmla="*/ 45 w 1949"/>
                <a:gd name="T41" fmla="*/ 214 h 2471"/>
                <a:gd name="T42" fmla="*/ 14 w 1949"/>
                <a:gd name="T43" fmla="*/ 280 h 2471"/>
                <a:gd name="T44" fmla="*/ 0 w 1949"/>
                <a:gd name="T45" fmla="*/ 339 h 2471"/>
                <a:gd name="T46" fmla="*/ 3 w 1949"/>
                <a:gd name="T47" fmla="*/ 384 h 2471"/>
                <a:gd name="T48" fmla="*/ 24 w 1949"/>
                <a:gd name="T49" fmla="*/ 412 h 24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49" h="2471">
                  <a:moveTo>
                    <a:pt x="145" y="2471"/>
                  </a:moveTo>
                  <a:lnTo>
                    <a:pt x="166" y="2181"/>
                  </a:lnTo>
                  <a:lnTo>
                    <a:pt x="255" y="1866"/>
                  </a:lnTo>
                  <a:lnTo>
                    <a:pt x="405" y="1538"/>
                  </a:lnTo>
                  <a:lnTo>
                    <a:pt x="609" y="1220"/>
                  </a:lnTo>
                  <a:lnTo>
                    <a:pt x="837" y="909"/>
                  </a:lnTo>
                  <a:lnTo>
                    <a:pt x="1102" y="629"/>
                  </a:lnTo>
                  <a:lnTo>
                    <a:pt x="1382" y="398"/>
                  </a:lnTo>
                  <a:lnTo>
                    <a:pt x="1672" y="221"/>
                  </a:lnTo>
                  <a:lnTo>
                    <a:pt x="1704" y="190"/>
                  </a:lnTo>
                  <a:lnTo>
                    <a:pt x="1742" y="162"/>
                  </a:lnTo>
                  <a:lnTo>
                    <a:pt x="1773" y="134"/>
                  </a:lnTo>
                  <a:lnTo>
                    <a:pt x="1807" y="107"/>
                  </a:lnTo>
                  <a:lnTo>
                    <a:pt x="1839" y="82"/>
                  </a:lnTo>
                  <a:lnTo>
                    <a:pt x="1877" y="55"/>
                  </a:lnTo>
                  <a:lnTo>
                    <a:pt x="1911" y="27"/>
                  </a:lnTo>
                  <a:lnTo>
                    <a:pt x="1949" y="0"/>
                  </a:lnTo>
                  <a:lnTo>
                    <a:pt x="1390" y="208"/>
                  </a:lnTo>
                  <a:lnTo>
                    <a:pt x="926" y="514"/>
                  </a:lnTo>
                  <a:lnTo>
                    <a:pt x="549" y="888"/>
                  </a:lnTo>
                  <a:lnTo>
                    <a:pt x="270" y="1285"/>
                  </a:lnTo>
                  <a:lnTo>
                    <a:pt x="83" y="1680"/>
                  </a:lnTo>
                  <a:lnTo>
                    <a:pt x="0" y="2032"/>
                  </a:lnTo>
                  <a:lnTo>
                    <a:pt x="17" y="2305"/>
                  </a:lnTo>
                  <a:lnTo>
                    <a:pt x="145" y="247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6" name="Freeform 373"/>
            <p:cNvSpPr>
              <a:spLocks/>
            </p:cNvSpPr>
            <p:nvPr/>
          </p:nvSpPr>
          <p:spPr bwMode="auto">
            <a:xfrm>
              <a:off x="2045" y="1572"/>
              <a:ext cx="347" cy="475"/>
            </a:xfrm>
            <a:custGeom>
              <a:avLst/>
              <a:gdLst>
                <a:gd name="T0" fmla="*/ 347 w 2081"/>
                <a:gd name="T1" fmla="*/ 10 h 2845"/>
                <a:gd name="T2" fmla="*/ 303 w 2081"/>
                <a:gd name="T3" fmla="*/ 35 h 2845"/>
                <a:gd name="T4" fmla="*/ 259 w 2081"/>
                <a:gd name="T5" fmla="*/ 74 h 2845"/>
                <a:gd name="T6" fmla="*/ 216 w 2081"/>
                <a:gd name="T7" fmla="*/ 122 h 2845"/>
                <a:gd name="T8" fmla="*/ 174 w 2081"/>
                <a:gd name="T9" fmla="*/ 177 h 2845"/>
                <a:gd name="T10" fmla="*/ 134 w 2081"/>
                <a:gd name="T11" fmla="*/ 237 h 2845"/>
                <a:gd name="T12" fmla="*/ 97 w 2081"/>
                <a:gd name="T13" fmla="*/ 300 h 2845"/>
                <a:gd name="T14" fmla="*/ 62 w 2081"/>
                <a:gd name="T15" fmla="*/ 362 h 2845"/>
                <a:gd name="T16" fmla="*/ 33 w 2081"/>
                <a:gd name="T17" fmla="*/ 424 h 2845"/>
                <a:gd name="T18" fmla="*/ 30 w 2081"/>
                <a:gd name="T19" fmla="*/ 430 h 2845"/>
                <a:gd name="T20" fmla="*/ 26 w 2081"/>
                <a:gd name="T21" fmla="*/ 436 h 2845"/>
                <a:gd name="T22" fmla="*/ 23 w 2081"/>
                <a:gd name="T23" fmla="*/ 441 h 2845"/>
                <a:gd name="T24" fmla="*/ 20 w 2081"/>
                <a:gd name="T25" fmla="*/ 448 h 2845"/>
                <a:gd name="T26" fmla="*/ 16 w 2081"/>
                <a:gd name="T27" fmla="*/ 455 h 2845"/>
                <a:gd name="T28" fmla="*/ 13 w 2081"/>
                <a:gd name="T29" fmla="*/ 461 h 2845"/>
                <a:gd name="T30" fmla="*/ 10 w 2081"/>
                <a:gd name="T31" fmla="*/ 468 h 2845"/>
                <a:gd name="T32" fmla="*/ 7 w 2081"/>
                <a:gd name="T33" fmla="*/ 475 h 2845"/>
                <a:gd name="T34" fmla="*/ 0 w 2081"/>
                <a:gd name="T35" fmla="*/ 367 h 2845"/>
                <a:gd name="T36" fmla="*/ 20 w 2081"/>
                <a:gd name="T37" fmla="*/ 269 h 2845"/>
                <a:gd name="T38" fmla="*/ 62 w 2081"/>
                <a:gd name="T39" fmla="*/ 182 h 2845"/>
                <a:gd name="T40" fmla="*/ 118 w 2081"/>
                <a:gd name="T41" fmla="*/ 110 h 2845"/>
                <a:gd name="T42" fmla="*/ 180 w 2081"/>
                <a:gd name="T43" fmla="*/ 52 h 2845"/>
                <a:gd name="T44" fmla="*/ 244 w 2081"/>
                <a:gd name="T45" fmla="*/ 16 h 2845"/>
                <a:gd name="T46" fmla="*/ 301 w 2081"/>
                <a:gd name="T47" fmla="*/ 0 h 2845"/>
                <a:gd name="T48" fmla="*/ 347 w 2081"/>
                <a:gd name="T49" fmla="*/ 10 h 28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81" h="2845">
                  <a:moveTo>
                    <a:pt x="2081" y="58"/>
                  </a:moveTo>
                  <a:lnTo>
                    <a:pt x="1818" y="210"/>
                  </a:lnTo>
                  <a:lnTo>
                    <a:pt x="1555" y="443"/>
                  </a:lnTo>
                  <a:lnTo>
                    <a:pt x="1296" y="729"/>
                  </a:lnTo>
                  <a:lnTo>
                    <a:pt x="1044" y="1060"/>
                  </a:lnTo>
                  <a:lnTo>
                    <a:pt x="802" y="1417"/>
                  </a:lnTo>
                  <a:lnTo>
                    <a:pt x="581" y="1794"/>
                  </a:lnTo>
                  <a:lnTo>
                    <a:pt x="374" y="2166"/>
                  </a:lnTo>
                  <a:lnTo>
                    <a:pt x="198" y="2537"/>
                  </a:lnTo>
                  <a:lnTo>
                    <a:pt x="177" y="2575"/>
                  </a:lnTo>
                  <a:lnTo>
                    <a:pt x="155" y="2609"/>
                  </a:lnTo>
                  <a:lnTo>
                    <a:pt x="135" y="2644"/>
                  </a:lnTo>
                  <a:lnTo>
                    <a:pt x="118" y="2685"/>
                  </a:lnTo>
                  <a:lnTo>
                    <a:pt x="94" y="2724"/>
                  </a:lnTo>
                  <a:lnTo>
                    <a:pt x="77" y="2761"/>
                  </a:lnTo>
                  <a:lnTo>
                    <a:pt x="59" y="2802"/>
                  </a:lnTo>
                  <a:lnTo>
                    <a:pt x="42" y="2845"/>
                  </a:lnTo>
                  <a:lnTo>
                    <a:pt x="0" y="2201"/>
                  </a:lnTo>
                  <a:lnTo>
                    <a:pt x="121" y="1613"/>
                  </a:lnTo>
                  <a:lnTo>
                    <a:pt x="370" y="1092"/>
                  </a:lnTo>
                  <a:lnTo>
                    <a:pt x="705" y="657"/>
                  </a:lnTo>
                  <a:lnTo>
                    <a:pt x="1079" y="314"/>
                  </a:lnTo>
                  <a:lnTo>
                    <a:pt x="1462" y="97"/>
                  </a:lnTo>
                  <a:lnTo>
                    <a:pt x="1808" y="0"/>
                  </a:lnTo>
                  <a:lnTo>
                    <a:pt x="2081" y="5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7" name="Freeform 374"/>
            <p:cNvSpPr>
              <a:spLocks/>
            </p:cNvSpPr>
            <p:nvPr/>
          </p:nvSpPr>
          <p:spPr bwMode="auto">
            <a:xfrm>
              <a:off x="2046" y="1575"/>
              <a:ext cx="338" cy="472"/>
            </a:xfrm>
            <a:custGeom>
              <a:avLst/>
              <a:gdLst>
                <a:gd name="T0" fmla="*/ 338 w 2025"/>
                <a:gd name="T1" fmla="*/ 9 h 2828"/>
                <a:gd name="T2" fmla="*/ 292 w 2025"/>
                <a:gd name="T3" fmla="*/ 35 h 2828"/>
                <a:gd name="T4" fmla="*/ 247 w 2025"/>
                <a:gd name="T5" fmla="*/ 73 h 2828"/>
                <a:gd name="T6" fmla="*/ 203 w 2025"/>
                <a:gd name="T7" fmla="*/ 121 h 2828"/>
                <a:gd name="T8" fmla="*/ 161 w 2025"/>
                <a:gd name="T9" fmla="*/ 175 h 2828"/>
                <a:gd name="T10" fmla="*/ 121 w 2025"/>
                <a:gd name="T11" fmla="*/ 234 h 2828"/>
                <a:gd name="T12" fmla="*/ 86 w 2025"/>
                <a:gd name="T13" fmla="*/ 297 h 2828"/>
                <a:gd name="T14" fmla="*/ 54 w 2025"/>
                <a:gd name="T15" fmla="*/ 358 h 2828"/>
                <a:gd name="T16" fmla="*/ 30 w 2025"/>
                <a:gd name="T17" fmla="*/ 419 h 2828"/>
                <a:gd name="T18" fmla="*/ 27 w 2025"/>
                <a:gd name="T19" fmla="*/ 425 h 2828"/>
                <a:gd name="T20" fmla="*/ 24 w 2025"/>
                <a:gd name="T21" fmla="*/ 432 h 2828"/>
                <a:gd name="T22" fmla="*/ 20 w 2025"/>
                <a:gd name="T23" fmla="*/ 438 h 2828"/>
                <a:gd name="T24" fmla="*/ 17 w 2025"/>
                <a:gd name="T25" fmla="*/ 445 h 2828"/>
                <a:gd name="T26" fmla="*/ 15 w 2025"/>
                <a:gd name="T27" fmla="*/ 452 h 2828"/>
                <a:gd name="T28" fmla="*/ 12 w 2025"/>
                <a:gd name="T29" fmla="*/ 458 h 2828"/>
                <a:gd name="T30" fmla="*/ 8 w 2025"/>
                <a:gd name="T31" fmla="*/ 465 h 2828"/>
                <a:gd name="T32" fmla="*/ 6 w 2025"/>
                <a:gd name="T33" fmla="*/ 472 h 2828"/>
                <a:gd name="T34" fmla="*/ 0 w 2025"/>
                <a:gd name="T35" fmla="*/ 366 h 2828"/>
                <a:gd name="T36" fmla="*/ 21 w 2025"/>
                <a:gd name="T37" fmla="*/ 270 h 2828"/>
                <a:gd name="T38" fmla="*/ 62 w 2025"/>
                <a:gd name="T39" fmla="*/ 184 h 2828"/>
                <a:gd name="T40" fmla="*/ 117 w 2025"/>
                <a:gd name="T41" fmla="*/ 111 h 2828"/>
                <a:gd name="T42" fmla="*/ 177 w 2025"/>
                <a:gd name="T43" fmla="*/ 54 h 2828"/>
                <a:gd name="T44" fmla="*/ 239 w 2025"/>
                <a:gd name="T45" fmla="*/ 16 h 2828"/>
                <a:gd name="T46" fmla="*/ 294 w 2025"/>
                <a:gd name="T47" fmla="*/ 0 h 2828"/>
                <a:gd name="T48" fmla="*/ 338 w 2025"/>
                <a:gd name="T49" fmla="*/ 9 h 28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25" h="2828">
                  <a:moveTo>
                    <a:pt x="2025" y="55"/>
                  </a:moveTo>
                  <a:lnTo>
                    <a:pt x="1749" y="208"/>
                  </a:lnTo>
                  <a:lnTo>
                    <a:pt x="1479" y="439"/>
                  </a:lnTo>
                  <a:lnTo>
                    <a:pt x="1216" y="723"/>
                  </a:lnTo>
                  <a:lnTo>
                    <a:pt x="964" y="1051"/>
                  </a:lnTo>
                  <a:lnTo>
                    <a:pt x="726" y="1403"/>
                  </a:lnTo>
                  <a:lnTo>
                    <a:pt x="514" y="1777"/>
                  </a:lnTo>
                  <a:lnTo>
                    <a:pt x="324" y="2146"/>
                  </a:lnTo>
                  <a:lnTo>
                    <a:pt x="180" y="2512"/>
                  </a:lnTo>
                  <a:lnTo>
                    <a:pt x="159" y="2547"/>
                  </a:lnTo>
                  <a:lnTo>
                    <a:pt x="142" y="2589"/>
                  </a:lnTo>
                  <a:lnTo>
                    <a:pt x="121" y="2627"/>
                  </a:lnTo>
                  <a:lnTo>
                    <a:pt x="104" y="2668"/>
                  </a:lnTo>
                  <a:lnTo>
                    <a:pt x="87" y="2707"/>
                  </a:lnTo>
                  <a:lnTo>
                    <a:pt x="69" y="2744"/>
                  </a:lnTo>
                  <a:lnTo>
                    <a:pt x="48" y="2785"/>
                  </a:lnTo>
                  <a:lnTo>
                    <a:pt x="38" y="2828"/>
                  </a:lnTo>
                  <a:lnTo>
                    <a:pt x="0" y="2195"/>
                  </a:lnTo>
                  <a:lnTo>
                    <a:pt x="128" y="1618"/>
                  </a:lnTo>
                  <a:lnTo>
                    <a:pt x="370" y="1100"/>
                  </a:lnTo>
                  <a:lnTo>
                    <a:pt x="698" y="663"/>
                  </a:lnTo>
                  <a:lnTo>
                    <a:pt x="1061" y="322"/>
                  </a:lnTo>
                  <a:lnTo>
                    <a:pt x="1430" y="97"/>
                  </a:lnTo>
                  <a:lnTo>
                    <a:pt x="1762" y="0"/>
                  </a:lnTo>
                  <a:lnTo>
                    <a:pt x="2025" y="5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8" name="Freeform 375"/>
            <p:cNvSpPr>
              <a:spLocks/>
            </p:cNvSpPr>
            <p:nvPr/>
          </p:nvSpPr>
          <p:spPr bwMode="auto">
            <a:xfrm>
              <a:off x="2048" y="1579"/>
              <a:ext cx="326" cy="468"/>
            </a:xfrm>
            <a:custGeom>
              <a:avLst/>
              <a:gdLst>
                <a:gd name="T0" fmla="*/ 326 w 1956"/>
                <a:gd name="T1" fmla="*/ 8 h 2804"/>
                <a:gd name="T2" fmla="*/ 279 w 1956"/>
                <a:gd name="T3" fmla="*/ 33 h 2804"/>
                <a:gd name="T4" fmla="*/ 234 w 1956"/>
                <a:gd name="T5" fmla="*/ 72 h 2804"/>
                <a:gd name="T6" fmla="*/ 189 w 1956"/>
                <a:gd name="T7" fmla="*/ 118 h 2804"/>
                <a:gd name="T8" fmla="*/ 147 w 1956"/>
                <a:gd name="T9" fmla="*/ 172 h 2804"/>
                <a:gd name="T10" fmla="*/ 107 w 1956"/>
                <a:gd name="T11" fmla="*/ 231 h 2804"/>
                <a:gd name="T12" fmla="*/ 74 w 1956"/>
                <a:gd name="T13" fmla="*/ 293 h 2804"/>
                <a:gd name="T14" fmla="*/ 46 w 1956"/>
                <a:gd name="T15" fmla="*/ 354 h 2804"/>
                <a:gd name="T16" fmla="*/ 26 w 1956"/>
                <a:gd name="T17" fmla="*/ 414 h 2804"/>
                <a:gd name="T18" fmla="*/ 23 w 1956"/>
                <a:gd name="T19" fmla="*/ 421 h 2804"/>
                <a:gd name="T20" fmla="*/ 20 w 1956"/>
                <a:gd name="T21" fmla="*/ 427 h 2804"/>
                <a:gd name="T22" fmla="*/ 17 w 1956"/>
                <a:gd name="T23" fmla="*/ 434 h 2804"/>
                <a:gd name="T24" fmla="*/ 15 w 1956"/>
                <a:gd name="T25" fmla="*/ 441 h 2804"/>
                <a:gd name="T26" fmla="*/ 12 w 1956"/>
                <a:gd name="T27" fmla="*/ 448 h 2804"/>
                <a:gd name="T28" fmla="*/ 9 w 1956"/>
                <a:gd name="T29" fmla="*/ 454 h 2804"/>
                <a:gd name="T30" fmla="*/ 6 w 1956"/>
                <a:gd name="T31" fmla="*/ 461 h 2804"/>
                <a:gd name="T32" fmla="*/ 5 w 1956"/>
                <a:gd name="T33" fmla="*/ 468 h 2804"/>
                <a:gd name="T34" fmla="*/ 0 w 1956"/>
                <a:gd name="T35" fmla="*/ 365 h 2804"/>
                <a:gd name="T36" fmla="*/ 20 w 1956"/>
                <a:gd name="T37" fmla="*/ 270 h 2804"/>
                <a:gd name="T38" fmla="*/ 60 w 1956"/>
                <a:gd name="T39" fmla="*/ 184 h 2804"/>
                <a:gd name="T40" fmla="*/ 113 w 1956"/>
                <a:gd name="T41" fmla="*/ 112 h 2804"/>
                <a:gd name="T42" fmla="*/ 172 w 1956"/>
                <a:gd name="T43" fmla="*/ 55 h 2804"/>
                <a:gd name="T44" fmla="*/ 232 w 1956"/>
                <a:gd name="T45" fmla="*/ 17 h 2804"/>
                <a:gd name="T46" fmla="*/ 285 w 1956"/>
                <a:gd name="T47" fmla="*/ 0 h 2804"/>
                <a:gd name="T48" fmla="*/ 326 w 1956"/>
                <a:gd name="T49" fmla="*/ 8 h 28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6" h="2804">
                  <a:moveTo>
                    <a:pt x="1956" y="49"/>
                  </a:moveTo>
                  <a:lnTo>
                    <a:pt x="1676" y="198"/>
                  </a:lnTo>
                  <a:lnTo>
                    <a:pt x="1403" y="429"/>
                  </a:lnTo>
                  <a:lnTo>
                    <a:pt x="1134" y="705"/>
                  </a:lnTo>
                  <a:lnTo>
                    <a:pt x="881" y="1033"/>
                  </a:lnTo>
                  <a:lnTo>
                    <a:pt x="643" y="1387"/>
                  </a:lnTo>
                  <a:lnTo>
                    <a:pt x="446" y="1753"/>
                  </a:lnTo>
                  <a:lnTo>
                    <a:pt x="273" y="2122"/>
                  </a:lnTo>
                  <a:lnTo>
                    <a:pt x="156" y="2479"/>
                  </a:lnTo>
                  <a:lnTo>
                    <a:pt x="138" y="2520"/>
                  </a:lnTo>
                  <a:lnTo>
                    <a:pt x="121" y="2557"/>
                  </a:lnTo>
                  <a:lnTo>
                    <a:pt x="104" y="2599"/>
                  </a:lnTo>
                  <a:lnTo>
                    <a:pt x="90" y="2641"/>
                  </a:lnTo>
                  <a:lnTo>
                    <a:pt x="72" y="2683"/>
                  </a:lnTo>
                  <a:lnTo>
                    <a:pt x="52" y="2720"/>
                  </a:lnTo>
                  <a:lnTo>
                    <a:pt x="38" y="2761"/>
                  </a:lnTo>
                  <a:lnTo>
                    <a:pt x="28" y="2804"/>
                  </a:lnTo>
                  <a:lnTo>
                    <a:pt x="0" y="2185"/>
                  </a:lnTo>
                  <a:lnTo>
                    <a:pt x="121" y="1615"/>
                  </a:lnTo>
                  <a:lnTo>
                    <a:pt x="360" y="1103"/>
                  </a:lnTo>
                  <a:lnTo>
                    <a:pt x="677" y="671"/>
                  </a:lnTo>
                  <a:lnTo>
                    <a:pt x="1030" y="328"/>
                  </a:lnTo>
                  <a:lnTo>
                    <a:pt x="1390" y="100"/>
                  </a:lnTo>
                  <a:lnTo>
                    <a:pt x="1708" y="0"/>
                  </a:lnTo>
                  <a:lnTo>
                    <a:pt x="1956" y="4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19" name="Freeform 376"/>
            <p:cNvSpPr>
              <a:spLocks/>
            </p:cNvSpPr>
            <p:nvPr/>
          </p:nvSpPr>
          <p:spPr bwMode="auto">
            <a:xfrm>
              <a:off x="2048" y="1582"/>
              <a:ext cx="316" cy="465"/>
            </a:xfrm>
            <a:custGeom>
              <a:avLst/>
              <a:gdLst>
                <a:gd name="T0" fmla="*/ 316 w 1898"/>
                <a:gd name="T1" fmla="*/ 8 h 2790"/>
                <a:gd name="T2" fmla="*/ 268 w 1898"/>
                <a:gd name="T3" fmla="*/ 33 h 2790"/>
                <a:gd name="T4" fmla="*/ 222 w 1898"/>
                <a:gd name="T5" fmla="*/ 70 h 2790"/>
                <a:gd name="T6" fmla="*/ 176 w 1898"/>
                <a:gd name="T7" fmla="*/ 118 h 2790"/>
                <a:gd name="T8" fmla="*/ 134 w 1898"/>
                <a:gd name="T9" fmla="*/ 172 h 2790"/>
                <a:gd name="T10" fmla="*/ 96 w 1898"/>
                <a:gd name="T11" fmla="*/ 231 h 2790"/>
                <a:gd name="T12" fmla="*/ 64 w 1898"/>
                <a:gd name="T13" fmla="*/ 291 h 2790"/>
                <a:gd name="T14" fmla="*/ 39 w 1898"/>
                <a:gd name="T15" fmla="*/ 351 h 2790"/>
                <a:gd name="T16" fmla="*/ 24 w 1898"/>
                <a:gd name="T17" fmla="*/ 410 h 2790"/>
                <a:gd name="T18" fmla="*/ 21 w 1898"/>
                <a:gd name="T19" fmla="*/ 417 h 2790"/>
                <a:gd name="T20" fmla="*/ 18 w 1898"/>
                <a:gd name="T21" fmla="*/ 423 h 2790"/>
                <a:gd name="T22" fmla="*/ 16 w 1898"/>
                <a:gd name="T23" fmla="*/ 430 h 2790"/>
                <a:gd name="T24" fmla="*/ 14 w 1898"/>
                <a:gd name="T25" fmla="*/ 437 h 2790"/>
                <a:gd name="T26" fmla="*/ 10 w 1898"/>
                <a:gd name="T27" fmla="*/ 444 h 2790"/>
                <a:gd name="T28" fmla="*/ 8 w 1898"/>
                <a:gd name="T29" fmla="*/ 451 h 2790"/>
                <a:gd name="T30" fmla="*/ 6 w 1898"/>
                <a:gd name="T31" fmla="*/ 457 h 2790"/>
                <a:gd name="T32" fmla="*/ 4 w 1898"/>
                <a:gd name="T33" fmla="*/ 465 h 2790"/>
                <a:gd name="T34" fmla="*/ 0 w 1898"/>
                <a:gd name="T35" fmla="*/ 363 h 2790"/>
                <a:gd name="T36" fmla="*/ 21 w 1898"/>
                <a:gd name="T37" fmla="*/ 270 h 2790"/>
                <a:gd name="T38" fmla="*/ 60 w 1898"/>
                <a:gd name="T39" fmla="*/ 185 h 2790"/>
                <a:gd name="T40" fmla="*/ 112 w 1898"/>
                <a:gd name="T41" fmla="*/ 113 h 2790"/>
                <a:gd name="T42" fmla="*/ 169 w 1898"/>
                <a:gd name="T43" fmla="*/ 56 h 2790"/>
                <a:gd name="T44" fmla="*/ 226 w 1898"/>
                <a:gd name="T45" fmla="*/ 17 h 2790"/>
                <a:gd name="T46" fmla="*/ 276 w 1898"/>
                <a:gd name="T47" fmla="*/ 0 h 2790"/>
                <a:gd name="T48" fmla="*/ 316 w 1898"/>
                <a:gd name="T49" fmla="*/ 8 h 279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98" h="2790">
                  <a:moveTo>
                    <a:pt x="1898" y="45"/>
                  </a:moveTo>
                  <a:lnTo>
                    <a:pt x="1612" y="198"/>
                  </a:lnTo>
                  <a:lnTo>
                    <a:pt x="1331" y="422"/>
                  </a:lnTo>
                  <a:lnTo>
                    <a:pt x="1059" y="705"/>
                  </a:lnTo>
                  <a:lnTo>
                    <a:pt x="806" y="1034"/>
                  </a:lnTo>
                  <a:lnTo>
                    <a:pt x="578" y="1386"/>
                  </a:lnTo>
                  <a:lnTo>
                    <a:pt x="385" y="1748"/>
                  </a:lnTo>
                  <a:lnTo>
                    <a:pt x="236" y="2108"/>
                  </a:lnTo>
                  <a:lnTo>
                    <a:pt x="146" y="2461"/>
                  </a:lnTo>
                  <a:lnTo>
                    <a:pt x="129" y="2499"/>
                  </a:lnTo>
                  <a:lnTo>
                    <a:pt x="108" y="2540"/>
                  </a:lnTo>
                  <a:lnTo>
                    <a:pt x="94" y="2582"/>
                  </a:lnTo>
                  <a:lnTo>
                    <a:pt x="83" y="2623"/>
                  </a:lnTo>
                  <a:lnTo>
                    <a:pt x="63" y="2661"/>
                  </a:lnTo>
                  <a:lnTo>
                    <a:pt x="49" y="2703"/>
                  </a:lnTo>
                  <a:lnTo>
                    <a:pt x="35" y="2744"/>
                  </a:lnTo>
                  <a:lnTo>
                    <a:pt x="25" y="2790"/>
                  </a:lnTo>
                  <a:lnTo>
                    <a:pt x="0" y="2180"/>
                  </a:lnTo>
                  <a:lnTo>
                    <a:pt x="129" y="1618"/>
                  </a:lnTo>
                  <a:lnTo>
                    <a:pt x="360" y="1109"/>
                  </a:lnTo>
                  <a:lnTo>
                    <a:pt x="671" y="677"/>
                  </a:lnTo>
                  <a:lnTo>
                    <a:pt x="1013" y="336"/>
                  </a:lnTo>
                  <a:lnTo>
                    <a:pt x="1359" y="104"/>
                  </a:lnTo>
                  <a:lnTo>
                    <a:pt x="1659" y="0"/>
                  </a:lnTo>
                  <a:lnTo>
                    <a:pt x="1898" y="4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0" name="Freeform 377"/>
            <p:cNvSpPr>
              <a:spLocks/>
            </p:cNvSpPr>
            <p:nvPr/>
          </p:nvSpPr>
          <p:spPr bwMode="auto">
            <a:xfrm>
              <a:off x="2049" y="1585"/>
              <a:ext cx="307" cy="462"/>
            </a:xfrm>
            <a:custGeom>
              <a:avLst/>
              <a:gdLst>
                <a:gd name="T0" fmla="*/ 307 w 1841"/>
                <a:gd name="T1" fmla="*/ 7 h 2773"/>
                <a:gd name="T2" fmla="*/ 258 w 1841"/>
                <a:gd name="T3" fmla="*/ 32 h 2773"/>
                <a:gd name="T4" fmla="*/ 210 w 1841"/>
                <a:gd name="T5" fmla="*/ 70 h 2773"/>
                <a:gd name="T6" fmla="*/ 163 w 1841"/>
                <a:gd name="T7" fmla="*/ 116 h 2773"/>
                <a:gd name="T8" fmla="*/ 121 w 1841"/>
                <a:gd name="T9" fmla="*/ 170 h 2773"/>
                <a:gd name="T10" fmla="*/ 84 w 1841"/>
                <a:gd name="T11" fmla="*/ 228 h 2773"/>
                <a:gd name="T12" fmla="*/ 53 w 1841"/>
                <a:gd name="T13" fmla="*/ 288 h 2773"/>
                <a:gd name="T14" fmla="*/ 32 w 1841"/>
                <a:gd name="T15" fmla="*/ 347 h 2773"/>
                <a:gd name="T16" fmla="*/ 21 w 1841"/>
                <a:gd name="T17" fmla="*/ 405 h 2773"/>
                <a:gd name="T18" fmla="*/ 19 w 1841"/>
                <a:gd name="T19" fmla="*/ 411 h 2773"/>
                <a:gd name="T20" fmla="*/ 17 w 1841"/>
                <a:gd name="T21" fmla="*/ 419 h 2773"/>
                <a:gd name="T22" fmla="*/ 14 w 1841"/>
                <a:gd name="T23" fmla="*/ 426 h 2773"/>
                <a:gd name="T24" fmla="*/ 12 w 1841"/>
                <a:gd name="T25" fmla="*/ 433 h 2773"/>
                <a:gd name="T26" fmla="*/ 10 w 1841"/>
                <a:gd name="T27" fmla="*/ 440 h 2773"/>
                <a:gd name="T28" fmla="*/ 7 w 1841"/>
                <a:gd name="T29" fmla="*/ 448 h 2773"/>
                <a:gd name="T30" fmla="*/ 5 w 1841"/>
                <a:gd name="T31" fmla="*/ 454 h 2773"/>
                <a:gd name="T32" fmla="*/ 3 w 1841"/>
                <a:gd name="T33" fmla="*/ 462 h 2773"/>
                <a:gd name="T34" fmla="*/ 0 w 1841"/>
                <a:gd name="T35" fmla="*/ 363 h 2773"/>
                <a:gd name="T36" fmla="*/ 21 w 1841"/>
                <a:gd name="T37" fmla="*/ 271 h 2773"/>
                <a:gd name="T38" fmla="*/ 59 w 1841"/>
                <a:gd name="T39" fmla="*/ 187 h 2773"/>
                <a:gd name="T40" fmla="*/ 109 w 1841"/>
                <a:gd name="T41" fmla="*/ 115 h 2773"/>
                <a:gd name="T42" fmla="*/ 165 w 1841"/>
                <a:gd name="T43" fmla="*/ 57 h 2773"/>
                <a:gd name="T44" fmla="*/ 221 w 1841"/>
                <a:gd name="T45" fmla="*/ 18 h 2773"/>
                <a:gd name="T46" fmla="*/ 269 w 1841"/>
                <a:gd name="T47" fmla="*/ 0 h 2773"/>
                <a:gd name="T48" fmla="*/ 307 w 1841"/>
                <a:gd name="T49" fmla="*/ 7 h 27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41" h="2773">
                  <a:moveTo>
                    <a:pt x="1841" y="42"/>
                  </a:moveTo>
                  <a:lnTo>
                    <a:pt x="1547" y="194"/>
                  </a:lnTo>
                  <a:lnTo>
                    <a:pt x="1261" y="418"/>
                  </a:lnTo>
                  <a:lnTo>
                    <a:pt x="977" y="699"/>
                  </a:lnTo>
                  <a:lnTo>
                    <a:pt x="725" y="1020"/>
                  </a:lnTo>
                  <a:lnTo>
                    <a:pt x="501" y="1369"/>
                  </a:lnTo>
                  <a:lnTo>
                    <a:pt x="320" y="1728"/>
                  </a:lnTo>
                  <a:lnTo>
                    <a:pt x="190" y="2085"/>
                  </a:lnTo>
                  <a:lnTo>
                    <a:pt x="127" y="2430"/>
                  </a:lnTo>
                  <a:lnTo>
                    <a:pt x="113" y="2468"/>
                  </a:lnTo>
                  <a:lnTo>
                    <a:pt x="99" y="2517"/>
                  </a:lnTo>
                  <a:lnTo>
                    <a:pt x="86" y="2554"/>
                  </a:lnTo>
                  <a:lnTo>
                    <a:pt x="72" y="2600"/>
                  </a:lnTo>
                  <a:lnTo>
                    <a:pt x="58" y="2641"/>
                  </a:lnTo>
                  <a:lnTo>
                    <a:pt x="44" y="2686"/>
                  </a:lnTo>
                  <a:lnTo>
                    <a:pt x="30" y="2727"/>
                  </a:lnTo>
                  <a:lnTo>
                    <a:pt x="20" y="2773"/>
                  </a:lnTo>
                  <a:lnTo>
                    <a:pt x="0" y="2178"/>
                  </a:lnTo>
                  <a:lnTo>
                    <a:pt x="127" y="1625"/>
                  </a:lnTo>
                  <a:lnTo>
                    <a:pt x="355" y="1120"/>
                  </a:lnTo>
                  <a:lnTo>
                    <a:pt x="656" y="688"/>
                  </a:lnTo>
                  <a:lnTo>
                    <a:pt x="991" y="343"/>
                  </a:lnTo>
                  <a:lnTo>
                    <a:pt x="1323" y="107"/>
                  </a:lnTo>
                  <a:lnTo>
                    <a:pt x="1616" y="0"/>
                  </a:lnTo>
                  <a:lnTo>
                    <a:pt x="1841" y="4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1" name="Freeform 378"/>
            <p:cNvSpPr>
              <a:spLocks/>
            </p:cNvSpPr>
            <p:nvPr/>
          </p:nvSpPr>
          <p:spPr bwMode="auto">
            <a:xfrm>
              <a:off x="2180" y="1072"/>
              <a:ext cx="319" cy="384"/>
            </a:xfrm>
            <a:custGeom>
              <a:avLst/>
              <a:gdLst>
                <a:gd name="T0" fmla="*/ 296 w 1915"/>
                <a:gd name="T1" fmla="*/ 384 h 2302"/>
                <a:gd name="T2" fmla="*/ 286 w 1915"/>
                <a:gd name="T3" fmla="*/ 342 h 2302"/>
                <a:gd name="T4" fmla="*/ 266 w 1915"/>
                <a:gd name="T5" fmla="*/ 298 h 2302"/>
                <a:gd name="T6" fmla="*/ 237 w 1915"/>
                <a:gd name="T7" fmla="*/ 251 h 2302"/>
                <a:gd name="T8" fmla="*/ 203 w 1915"/>
                <a:gd name="T9" fmla="*/ 206 h 2302"/>
                <a:gd name="T10" fmla="*/ 163 w 1915"/>
                <a:gd name="T11" fmla="*/ 158 h 2302"/>
                <a:gd name="T12" fmla="*/ 122 w 1915"/>
                <a:gd name="T13" fmla="*/ 114 h 2302"/>
                <a:gd name="T14" fmla="*/ 78 w 1915"/>
                <a:gd name="T15" fmla="*/ 71 h 2302"/>
                <a:gd name="T16" fmla="*/ 37 w 1915"/>
                <a:gd name="T17" fmla="*/ 34 h 2302"/>
                <a:gd name="T18" fmla="*/ 31 w 1915"/>
                <a:gd name="T19" fmla="*/ 30 h 2302"/>
                <a:gd name="T20" fmla="*/ 27 w 1915"/>
                <a:gd name="T21" fmla="*/ 25 h 2302"/>
                <a:gd name="T22" fmla="*/ 22 w 1915"/>
                <a:gd name="T23" fmla="*/ 20 h 2302"/>
                <a:gd name="T24" fmla="*/ 18 w 1915"/>
                <a:gd name="T25" fmla="*/ 17 h 2302"/>
                <a:gd name="T26" fmla="*/ 13 w 1915"/>
                <a:gd name="T27" fmla="*/ 12 h 2302"/>
                <a:gd name="T28" fmla="*/ 8 w 1915"/>
                <a:gd name="T29" fmla="*/ 8 h 2302"/>
                <a:gd name="T30" fmla="*/ 5 w 1915"/>
                <a:gd name="T31" fmla="*/ 4 h 2302"/>
                <a:gd name="T32" fmla="*/ 0 w 1915"/>
                <a:gd name="T33" fmla="*/ 0 h 2302"/>
                <a:gd name="T34" fmla="*/ 90 w 1915"/>
                <a:gd name="T35" fmla="*/ 19 h 2302"/>
                <a:gd name="T36" fmla="*/ 167 w 1915"/>
                <a:gd name="T37" fmla="*/ 59 h 2302"/>
                <a:gd name="T38" fmla="*/ 228 w 1915"/>
                <a:gd name="T39" fmla="*/ 112 h 2302"/>
                <a:gd name="T40" fmla="*/ 275 w 1915"/>
                <a:gd name="T41" fmla="*/ 175 h 2302"/>
                <a:gd name="T42" fmla="*/ 305 w 1915"/>
                <a:gd name="T43" fmla="*/ 239 h 2302"/>
                <a:gd name="T44" fmla="*/ 319 w 1915"/>
                <a:gd name="T45" fmla="*/ 299 h 2302"/>
                <a:gd name="T46" fmla="*/ 316 w 1915"/>
                <a:gd name="T47" fmla="*/ 350 h 2302"/>
                <a:gd name="T48" fmla="*/ 296 w 1915"/>
                <a:gd name="T49" fmla="*/ 384 h 23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15" h="2302">
                  <a:moveTo>
                    <a:pt x="1776" y="2302"/>
                  </a:moveTo>
                  <a:lnTo>
                    <a:pt x="1714" y="2053"/>
                  </a:lnTo>
                  <a:lnTo>
                    <a:pt x="1596" y="1787"/>
                  </a:lnTo>
                  <a:lnTo>
                    <a:pt x="1423" y="1507"/>
                  </a:lnTo>
                  <a:lnTo>
                    <a:pt x="1216" y="1234"/>
                  </a:lnTo>
                  <a:lnTo>
                    <a:pt x="977" y="950"/>
                  </a:lnTo>
                  <a:lnTo>
                    <a:pt x="732" y="684"/>
                  </a:lnTo>
                  <a:lnTo>
                    <a:pt x="469" y="428"/>
                  </a:lnTo>
                  <a:lnTo>
                    <a:pt x="221" y="204"/>
                  </a:lnTo>
                  <a:lnTo>
                    <a:pt x="186" y="177"/>
                  </a:lnTo>
                  <a:lnTo>
                    <a:pt x="162" y="149"/>
                  </a:lnTo>
                  <a:lnTo>
                    <a:pt x="135" y="121"/>
                  </a:lnTo>
                  <a:lnTo>
                    <a:pt x="107" y="100"/>
                  </a:lnTo>
                  <a:lnTo>
                    <a:pt x="80" y="73"/>
                  </a:lnTo>
                  <a:lnTo>
                    <a:pt x="51" y="48"/>
                  </a:lnTo>
                  <a:lnTo>
                    <a:pt x="28" y="24"/>
                  </a:lnTo>
                  <a:lnTo>
                    <a:pt x="0" y="0"/>
                  </a:lnTo>
                  <a:lnTo>
                    <a:pt x="539" y="114"/>
                  </a:lnTo>
                  <a:lnTo>
                    <a:pt x="1002" y="356"/>
                  </a:lnTo>
                  <a:lnTo>
                    <a:pt x="1371" y="674"/>
                  </a:lnTo>
                  <a:lnTo>
                    <a:pt x="1648" y="1047"/>
                  </a:lnTo>
                  <a:lnTo>
                    <a:pt x="1828" y="1431"/>
                  </a:lnTo>
                  <a:lnTo>
                    <a:pt x="1915" y="1794"/>
                  </a:lnTo>
                  <a:lnTo>
                    <a:pt x="1897" y="2098"/>
                  </a:lnTo>
                  <a:lnTo>
                    <a:pt x="1776" y="230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2" name="Freeform 379"/>
            <p:cNvSpPr>
              <a:spLocks/>
            </p:cNvSpPr>
            <p:nvPr/>
          </p:nvSpPr>
          <p:spPr bwMode="auto">
            <a:xfrm>
              <a:off x="2180" y="1072"/>
              <a:ext cx="316" cy="376"/>
            </a:xfrm>
            <a:custGeom>
              <a:avLst/>
              <a:gdLst>
                <a:gd name="T0" fmla="*/ 296 w 1900"/>
                <a:gd name="T1" fmla="*/ 376 h 2254"/>
                <a:gd name="T2" fmla="*/ 286 w 1900"/>
                <a:gd name="T3" fmla="*/ 333 h 2254"/>
                <a:gd name="T4" fmla="*/ 267 w 1900"/>
                <a:gd name="T5" fmla="*/ 288 h 2254"/>
                <a:gd name="T6" fmla="*/ 238 w 1900"/>
                <a:gd name="T7" fmla="*/ 241 h 2254"/>
                <a:gd name="T8" fmla="*/ 205 w 1900"/>
                <a:gd name="T9" fmla="*/ 194 h 2254"/>
                <a:gd name="T10" fmla="*/ 165 w 1900"/>
                <a:gd name="T11" fmla="*/ 149 h 2254"/>
                <a:gd name="T12" fmla="*/ 124 w 1900"/>
                <a:gd name="T13" fmla="*/ 105 h 2254"/>
                <a:gd name="T14" fmla="*/ 80 w 1900"/>
                <a:gd name="T15" fmla="*/ 65 h 2254"/>
                <a:gd name="T16" fmla="*/ 38 w 1900"/>
                <a:gd name="T17" fmla="*/ 32 h 2254"/>
                <a:gd name="T18" fmla="*/ 33 w 1900"/>
                <a:gd name="T19" fmla="*/ 27 h 2254"/>
                <a:gd name="T20" fmla="*/ 28 w 1900"/>
                <a:gd name="T21" fmla="*/ 23 h 2254"/>
                <a:gd name="T22" fmla="*/ 23 w 1900"/>
                <a:gd name="T23" fmla="*/ 19 h 2254"/>
                <a:gd name="T24" fmla="*/ 18 w 1900"/>
                <a:gd name="T25" fmla="*/ 15 h 2254"/>
                <a:gd name="T26" fmla="*/ 13 w 1900"/>
                <a:gd name="T27" fmla="*/ 10 h 2254"/>
                <a:gd name="T28" fmla="*/ 8 w 1900"/>
                <a:gd name="T29" fmla="*/ 7 h 2254"/>
                <a:gd name="T30" fmla="*/ 5 w 1900"/>
                <a:gd name="T31" fmla="*/ 3 h 2254"/>
                <a:gd name="T32" fmla="*/ 0 w 1900"/>
                <a:gd name="T33" fmla="*/ 0 h 2254"/>
                <a:gd name="T34" fmla="*/ 88 w 1900"/>
                <a:gd name="T35" fmla="*/ 20 h 2254"/>
                <a:gd name="T36" fmla="*/ 162 w 1900"/>
                <a:gd name="T37" fmla="*/ 59 h 2254"/>
                <a:gd name="T38" fmla="*/ 224 w 1900"/>
                <a:gd name="T39" fmla="*/ 112 h 2254"/>
                <a:gd name="T40" fmla="*/ 271 w 1900"/>
                <a:gd name="T41" fmla="*/ 174 h 2254"/>
                <a:gd name="T42" fmla="*/ 301 w 1900"/>
                <a:gd name="T43" fmla="*/ 235 h 2254"/>
                <a:gd name="T44" fmla="*/ 316 w 1900"/>
                <a:gd name="T45" fmla="*/ 294 h 2254"/>
                <a:gd name="T46" fmla="*/ 314 w 1900"/>
                <a:gd name="T47" fmla="*/ 342 h 2254"/>
                <a:gd name="T48" fmla="*/ 296 w 1900"/>
                <a:gd name="T49" fmla="*/ 376 h 22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00" h="2254">
                  <a:moveTo>
                    <a:pt x="1780" y="2254"/>
                  </a:moveTo>
                  <a:lnTo>
                    <a:pt x="1717" y="1998"/>
                  </a:lnTo>
                  <a:lnTo>
                    <a:pt x="1603" y="1728"/>
                  </a:lnTo>
                  <a:lnTo>
                    <a:pt x="1434" y="1445"/>
                  </a:lnTo>
                  <a:lnTo>
                    <a:pt x="1230" y="1165"/>
                  </a:lnTo>
                  <a:lnTo>
                    <a:pt x="991" y="892"/>
                  </a:lnTo>
                  <a:lnTo>
                    <a:pt x="743" y="629"/>
                  </a:lnTo>
                  <a:lnTo>
                    <a:pt x="480" y="391"/>
                  </a:lnTo>
                  <a:lnTo>
                    <a:pt x="228" y="190"/>
                  </a:lnTo>
                  <a:lnTo>
                    <a:pt x="196" y="163"/>
                  </a:lnTo>
                  <a:lnTo>
                    <a:pt x="169" y="138"/>
                  </a:lnTo>
                  <a:lnTo>
                    <a:pt x="138" y="114"/>
                  </a:lnTo>
                  <a:lnTo>
                    <a:pt x="110" y="90"/>
                  </a:lnTo>
                  <a:lnTo>
                    <a:pt x="80" y="62"/>
                  </a:lnTo>
                  <a:lnTo>
                    <a:pt x="51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29" y="117"/>
                  </a:lnTo>
                  <a:lnTo>
                    <a:pt x="977" y="356"/>
                  </a:lnTo>
                  <a:lnTo>
                    <a:pt x="1344" y="670"/>
                  </a:lnTo>
                  <a:lnTo>
                    <a:pt x="1627" y="1041"/>
                  </a:lnTo>
                  <a:lnTo>
                    <a:pt x="1811" y="1407"/>
                  </a:lnTo>
                  <a:lnTo>
                    <a:pt x="1900" y="1762"/>
                  </a:lnTo>
                  <a:lnTo>
                    <a:pt x="1886" y="2053"/>
                  </a:lnTo>
                  <a:lnTo>
                    <a:pt x="1780" y="225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3" name="Freeform 380"/>
            <p:cNvSpPr>
              <a:spLocks/>
            </p:cNvSpPr>
            <p:nvPr/>
          </p:nvSpPr>
          <p:spPr bwMode="auto">
            <a:xfrm>
              <a:off x="2180" y="1072"/>
              <a:ext cx="315" cy="369"/>
            </a:xfrm>
            <a:custGeom>
              <a:avLst/>
              <a:gdLst>
                <a:gd name="T0" fmla="*/ 297 w 1893"/>
                <a:gd name="T1" fmla="*/ 369 h 2208"/>
                <a:gd name="T2" fmla="*/ 287 w 1893"/>
                <a:gd name="T3" fmla="*/ 325 h 2208"/>
                <a:gd name="T4" fmla="*/ 268 w 1893"/>
                <a:gd name="T5" fmla="*/ 279 h 2208"/>
                <a:gd name="T6" fmla="*/ 241 w 1893"/>
                <a:gd name="T7" fmla="*/ 231 h 2208"/>
                <a:gd name="T8" fmla="*/ 207 w 1893"/>
                <a:gd name="T9" fmla="*/ 184 h 2208"/>
                <a:gd name="T10" fmla="*/ 167 w 1893"/>
                <a:gd name="T11" fmla="*/ 139 h 2208"/>
                <a:gd name="T12" fmla="*/ 126 w 1893"/>
                <a:gd name="T13" fmla="*/ 97 h 2208"/>
                <a:gd name="T14" fmla="*/ 82 w 1893"/>
                <a:gd name="T15" fmla="*/ 60 h 2208"/>
                <a:gd name="T16" fmla="*/ 40 w 1893"/>
                <a:gd name="T17" fmla="*/ 31 h 2208"/>
                <a:gd name="T18" fmla="*/ 34 w 1893"/>
                <a:gd name="T19" fmla="*/ 27 h 2208"/>
                <a:gd name="T20" fmla="*/ 29 w 1893"/>
                <a:gd name="T21" fmla="*/ 23 h 2208"/>
                <a:gd name="T22" fmla="*/ 23 w 1893"/>
                <a:gd name="T23" fmla="*/ 19 h 2208"/>
                <a:gd name="T24" fmla="*/ 19 w 1893"/>
                <a:gd name="T25" fmla="*/ 15 h 2208"/>
                <a:gd name="T26" fmla="*/ 14 w 1893"/>
                <a:gd name="T27" fmla="*/ 10 h 2208"/>
                <a:gd name="T28" fmla="*/ 8 w 1893"/>
                <a:gd name="T29" fmla="*/ 7 h 2208"/>
                <a:gd name="T30" fmla="*/ 5 w 1893"/>
                <a:gd name="T31" fmla="*/ 3 h 2208"/>
                <a:gd name="T32" fmla="*/ 0 w 1893"/>
                <a:gd name="T33" fmla="*/ 0 h 2208"/>
                <a:gd name="T34" fmla="*/ 86 w 1893"/>
                <a:gd name="T35" fmla="*/ 20 h 2208"/>
                <a:gd name="T36" fmla="*/ 160 w 1893"/>
                <a:gd name="T37" fmla="*/ 60 h 2208"/>
                <a:gd name="T38" fmla="*/ 221 w 1893"/>
                <a:gd name="T39" fmla="*/ 112 h 2208"/>
                <a:gd name="T40" fmla="*/ 268 w 1893"/>
                <a:gd name="T41" fmla="*/ 172 h 2208"/>
                <a:gd name="T42" fmla="*/ 299 w 1893"/>
                <a:gd name="T43" fmla="*/ 233 h 2208"/>
                <a:gd name="T44" fmla="*/ 315 w 1893"/>
                <a:gd name="T45" fmla="*/ 290 h 2208"/>
                <a:gd name="T46" fmla="*/ 314 w 1893"/>
                <a:gd name="T47" fmla="*/ 337 h 2208"/>
                <a:gd name="T48" fmla="*/ 297 w 1893"/>
                <a:gd name="T49" fmla="*/ 369 h 22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93" h="2208">
                  <a:moveTo>
                    <a:pt x="1783" y="2208"/>
                  </a:moveTo>
                  <a:lnTo>
                    <a:pt x="1724" y="1943"/>
                  </a:lnTo>
                  <a:lnTo>
                    <a:pt x="1613" y="1669"/>
                  </a:lnTo>
                  <a:lnTo>
                    <a:pt x="1448" y="1382"/>
                  </a:lnTo>
                  <a:lnTo>
                    <a:pt x="1244" y="1102"/>
                  </a:lnTo>
                  <a:lnTo>
                    <a:pt x="1005" y="829"/>
                  </a:lnTo>
                  <a:lnTo>
                    <a:pt x="760" y="581"/>
                  </a:lnTo>
                  <a:lnTo>
                    <a:pt x="494" y="359"/>
                  </a:lnTo>
                  <a:lnTo>
                    <a:pt x="238" y="186"/>
                  </a:lnTo>
                  <a:lnTo>
                    <a:pt x="207" y="159"/>
                  </a:lnTo>
                  <a:lnTo>
                    <a:pt x="176" y="135"/>
                  </a:lnTo>
                  <a:lnTo>
                    <a:pt x="141" y="114"/>
                  </a:lnTo>
                  <a:lnTo>
                    <a:pt x="117" y="90"/>
                  </a:lnTo>
                  <a:lnTo>
                    <a:pt x="86" y="62"/>
                  </a:lnTo>
                  <a:lnTo>
                    <a:pt x="51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15" y="121"/>
                  </a:lnTo>
                  <a:lnTo>
                    <a:pt x="960" y="359"/>
                  </a:lnTo>
                  <a:lnTo>
                    <a:pt x="1327" y="670"/>
                  </a:lnTo>
                  <a:lnTo>
                    <a:pt x="1610" y="1030"/>
                  </a:lnTo>
                  <a:lnTo>
                    <a:pt x="1797" y="1396"/>
                  </a:lnTo>
                  <a:lnTo>
                    <a:pt x="1893" y="1738"/>
                  </a:lnTo>
                  <a:lnTo>
                    <a:pt x="1886" y="2018"/>
                  </a:lnTo>
                  <a:lnTo>
                    <a:pt x="1783" y="220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4" name="Freeform 381"/>
            <p:cNvSpPr>
              <a:spLocks/>
            </p:cNvSpPr>
            <p:nvPr/>
          </p:nvSpPr>
          <p:spPr bwMode="auto">
            <a:xfrm>
              <a:off x="2180" y="1072"/>
              <a:ext cx="313" cy="360"/>
            </a:xfrm>
            <a:custGeom>
              <a:avLst/>
              <a:gdLst>
                <a:gd name="T0" fmla="*/ 297 w 1880"/>
                <a:gd name="T1" fmla="*/ 360 h 2160"/>
                <a:gd name="T2" fmla="*/ 287 w 1880"/>
                <a:gd name="T3" fmla="*/ 315 h 2160"/>
                <a:gd name="T4" fmla="*/ 269 w 1880"/>
                <a:gd name="T5" fmla="*/ 269 h 2160"/>
                <a:gd name="T6" fmla="*/ 242 w 1880"/>
                <a:gd name="T7" fmla="*/ 221 h 2160"/>
                <a:gd name="T8" fmla="*/ 209 w 1880"/>
                <a:gd name="T9" fmla="*/ 174 h 2160"/>
                <a:gd name="T10" fmla="*/ 169 w 1880"/>
                <a:gd name="T11" fmla="*/ 129 h 2160"/>
                <a:gd name="T12" fmla="*/ 128 w 1880"/>
                <a:gd name="T13" fmla="*/ 89 h 2160"/>
                <a:gd name="T14" fmla="*/ 84 w 1880"/>
                <a:gd name="T15" fmla="*/ 55 h 2160"/>
                <a:gd name="T16" fmla="*/ 41 w 1880"/>
                <a:gd name="T17" fmla="*/ 30 h 2160"/>
                <a:gd name="T18" fmla="*/ 35 w 1880"/>
                <a:gd name="T19" fmla="*/ 25 h 2160"/>
                <a:gd name="T20" fmla="*/ 30 w 1880"/>
                <a:gd name="T21" fmla="*/ 22 h 2160"/>
                <a:gd name="T22" fmla="*/ 25 w 1880"/>
                <a:gd name="T23" fmla="*/ 17 h 2160"/>
                <a:gd name="T24" fmla="*/ 20 w 1880"/>
                <a:gd name="T25" fmla="*/ 14 h 2160"/>
                <a:gd name="T26" fmla="*/ 15 w 1880"/>
                <a:gd name="T27" fmla="*/ 10 h 2160"/>
                <a:gd name="T28" fmla="*/ 10 w 1880"/>
                <a:gd name="T29" fmla="*/ 7 h 2160"/>
                <a:gd name="T30" fmla="*/ 5 w 1880"/>
                <a:gd name="T31" fmla="*/ 3 h 2160"/>
                <a:gd name="T32" fmla="*/ 0 w 1880"/>
                <a:gd name="T33" fmla="*/ 0 h 2160"/>
                <a:gd name="T34" fmla="*/ 84 w 1880"/>
                <a:gd name="T35" fmla="*/ 20 h 2160"/>
                <a:gd name="T36" fmla="*/ 157 w 1880"/>
                <a:gd name="T37" fmla="*/ 59 h 2160"/>
                <a:gd name="T38" fmla="*/ 217 w 1880"/>
                <a:gd name="T39" fmla="*/ 110 h 2160"/>
                <a:gd name="T40" fmla="*/ 264 w 1880"/>
                <a:gd name="T41" fmla="*/ 169 h 2160"/>
                <a:gd name="T42" fmla="*/ 296 w 1880"/>
                <a:gd name="T43" fmla="*/ 229 h 2160"/>
                <a:gd name="T44" fmla="*/ 313 w 1880"/>
                <a:gd name="T45" fmla="*/ 284 h 2160"/>
                <a:gd name="T46" fmla="*/ 313 w 1880"/>
                <a:gd name="T47" fmla="*/ 330 h 2160"/>
                <a:gd name="T48" fmla="*/ 297 w 1880"/>
                <a:gd name="T49" fmla="*/ 360 h 21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80" h="2160">
                  <a:moveTo>
                    <a:pt x="1783" y="2160"/>
                  </a:moveTo>
                  <a:lnTo>
                    <a:pt x="1724" y="1891"/>
                  </a:lnTo>
                  <a:lnTo>
                    <a:pt x="1616" y="1611"/>
                  </a:lnTo>
                  <a:lnTo>
                    <a:pt x="1451" y="1324"/>
                  </a:lnTo>
                  <a:lnTo>
                    <a:pt x="1254" y="1044"/>
                  </a:lnTo>
                  <a:lnTo>
                    <a:pt x="1016" y="774"/>
                  </a:lnTo>
                  <a:lnTo>
                    <a:pt x="766" y="535"/>
                  </a:lnTo>
                  <a:lnTo>
                    <a:pt x="507" y="328"/>
                  </a:lnTo>
                  <a:lnTo>
                    <a:pt x="245" y="177"/>
                  </a:lnTo>
                  <a:lnTo>
                    <a:pt x="210" y="149"/>
                  </a:lnTo>
                  <a:lnTo>
                    <a:pt x="179" y="131"/>
                  </a:lnTo>
                  <a:lnTo>
                    <a:pt x="149" y="103"/>
                  </a:lnTo>
                  <a:lnTo>
                    <a:pt x="121" y="86"/>
                  </a:lnTo>
                  <a:lnTo>
                    <a:pt x="89" y="62"/>
                  </a:lnTo>
                  <a:lnTo>
                    <a:pt x="58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04" y="121"/>
                  </a:lnTo>
                  <a:lnTo>
                    <a:pt x="943" y="356"/>
                  </a:lnTo>
                  <a:lnTo>
                    <a:pt x="1302" y="661"/>
                  </a:lnTo>
                  <a:lnTo>
                    <a:pt x="1586" y="1016"/>
                  </a:lnTo>
                  <a:lnTo>
                    <a:pt x="1776" y="1372"/>
                  </a:lnTo>
                  <a:lnTo>
                    <a:pt x="1880" y="1704"/>
                  </a:lnTo>
                  <a:lnTo>
                    <a:pt x="1880" y="1980"/>
                  </a:lnTo>
                  <a:lnTo>
                    <a:pt x="1783" y="216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5" name="Freeform 382"/>
            <p:cNvSpPr>
              <a:spLocks/>
            </p:cNvSpPr>
            <p:nvPr/>
          </p:nvSpPr>
          <p:spPr bwMode="auto">
            <a:xfrm>
              <a:off x="2180" y="1072"/>
              <a:ext cx="313" cy="353"/>
            </a:xfrm>
            <a:custGeom>
              <a:avLst/>
              <a:gdLst>
                <a:gd name="T0" fmla="*/ 299 w 1880"/>
                <a:gd name="T1" fmla="*/ 353 h 2112"/>
                <a:gd name="T2" fmla="*/ 289 w 1880"/>
                <a:gd name="T3" fmla="*/ 307 h 2112"/>
                <a:gd name="T4" fmla="*/ 271 w 1880"/>
                <a:gd name="T5" fmla="*/ 259 h 2112"/>
                <a:gd name="T6" fmla="*/ 244 w 1880"/>
                <a:gd name="T7" fmla="*/ 211 h 2112"/>
                <a:gd name="T8" fmla="*/ 211 w 1880"/>
                <a:gd name="T9" fmla="*/ 164 h 2112"/>
                <a:gd name="T10" fmla="*/ 172 w 1880"/>
                <a:gd name="T11" fmla="*/ 120 h 2112"/>
                <a:gd name="T12" fmla="*/ 130 w 1880"/>
                <a:gd name="T13" fmla="*/ 82 h 2112"/>
                <a:gd name="T14" fmla="*/ 86 w 1880"/>
                <a:gd name="T15" fmla="*/ 50 h 2112"/>
                <a:gd name="T16" fmla="*/ 43 w 1880"/>
                <a:gd name="T17" fmla="*/ 29 h 2112"/>
                <a:gd name="T18" fmla="*/ 37 w 1880"/>
                <a:gd name="T19" fmla="*/ 24 h 2112"/>
                <a:gd name="T20" fmla="*/ 31 w 1880"/>
                <a:gd name="T21" fmla="*/ 20 h 2112"/>
                <a:gd name="T22" fmla="*/ 26 w 1880"/>
                <a:gd name="T23" fmla="*/ 17 h 2112"/>
                <a:gd name="T24" fmla="*/ 21 w 1880"/>
                <a:gd name="T25" fmla="*/ 14 h 2112"/>
                <a:gd name="T26" fmla="*/ 15 w 1880"/>
                <a:gd name="T27" fmla="*/ 10 h 2112"/>
                <a:gd name="T28" fmla="*/ 10 w 1880"/>
                <a:gd name="T29" fmla="*/ 7 h 2112"/>
                <a:gd name="T30" fmla="*/ 5 w 1880"/>
                <a:gd name="T31" fmla="*/ 3 h 2112"/>
                <a:gd name="T32" fmla="*/ 0 w 1880"/>
                <a:gd name="T33" fmla="*/ 0 h 2112"/>
                <a:gd name="T34" fmla="*/ 82 w 1880"/>
                <a:gd name="T35" fmla="*/ 20 h 2112"/>
                <a:gd name="T36" fmla="*/ 154 w 1880"/>
                <a:gd name="T37" fmla="*/ 60 h 2112"/>
                <a:gd name="T38" fmla="*/ 213 w 1880"/>
                <a:gd name="T39" fmla="*/ 110 h 2112"/>
                <a:gd name="T40" fmla="*/ 261 w 1880"/>
                <a:gd name="T41" fmla="*/ 169 h 2112"/>
                <a:gd name="T42" fmla="*/ 293 w 1880"/>
                <a:gd name="T43" fmla="*/ 226 h 2112"/>
                <a:gd name="T44" fmla="*/ 311 w 1880"/>
                <a:gd name="T45" fmla="*/ 281 h 2112"/>
                <a:gd name="T46" fmla="*/ 313 w 1880"/>
                <a:gd name="T47" fmla="*/ 324 h 2112"/>
                <a:gd name="T48" fmla="*/ 299 w 1880"/>
                <a:gd name="T49" fmla="*/ 353 h 2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80" h="2112">
                  <a:moveTo>
                    <a:pt x="1794" y="2112"/>
                  </a:moveTo>
                  <a:lnTo>
                    <a:pt x="1737" y="1836"/>
                  </a:lnTo>
                  <a:lnTo>
                    <a:pt x="1630" y="1552"/>
                  </a:lnTo>
                  <a:lnTo>
                    <a:pt x="1465" y="1261"/>
                  </a:lnTo>
                  <a:lnTo>
                    <a:pt x="1268" y="981"/>
                  </a:lnTo>
                  <a:lnTo>
                    <a:pt x="1033" y="716"/>
                  </a:lnTo>
                  <a:lnTo>
                    <a:pt x="780" y="488"/>
                  </a:lnTo>
                  <a:lnTo>
                    <a:pt x="515" y="298"/>
                  </a:lnTo>
                  <a:lnTo>
                    <a:pt x="256" y="172"/>
                  </a:lnTo>
                  <a:lnTo>
                    <a:pt x="221" y="145"/>
                  </a:lnTo>
                  <a:lnTo>
                    <a:pt x="186" y="121"/>
                  </a:lnTo>
                  <a:lnTo>
                    <a:pt x="155" y="100"/>
                  </a:lnTo>
                  <a:lnTo>
                    <a:pt x="124" y="83"/>
                  </a:lnTo>
                  <a:lnTo>
                    <a:pt x="89" y="59"/>
                  </a:lnTo>
                  <a:lnTo>
                    <a:pt x="62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494" y="121"/>
                  </a:lnTo>
                  <a:lnTo>
                    <a:pt x="925" y="356"/>
                  </a:lnTo>
                  <a:lnTo>
                    <a:pt x="1282" y="661"/>
                  </a:lnTo>
                  <a:lnTo>
                    <a:pt x="1569" y="1009"/>
                  </a:lnTo>
                  <a:lnTo>
                    <a:pt x="1762" y="1355"/>
                  </a:lnTo>
                  <a:lnTo>
                    <a:pt x="1869" y="1680"/>
                  </a:lnTo>
                  <a:lnTo>
                    <a:pt x="1880" y="1939"/>
                  </a:lnTo>
                  <a:lnTo>
                    <a:pt x="1794" y="211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6" name="Freeform 383"/>
            <p:cNvSpPr>
              <a:spLocks/>
            </p:cNvSpPr>
            <p:nvPr/>
          </p:nvSpPr>
          <p:spPr bwMode="auto">
            <a:xfrm>
              <a:off x="2091" y="1144"/>
              <a:ext cx="359" cy="328"/>
            </a:xfrm>
            <a:custGeom>
              <a:avLst/>
              <a:gdLst>
                <a:gd name="T0" fmla="*/ 342 w 2157"/>
                <a:gd name="T1" fmla="*/ 328 h 1963"/>
                <a:gd name="T2" fmla="*/ 327 w 2157"/>
                <a:gd name="T3" fmla="*/ 289 h 1963"/>
                <a:gd name="T4" fmla="*/ 303 w 2157"/>
                <a:gd name="T5" fmla="*/ 250 h 1963"/>
                <a:gd name="T6" fmla="*/ 269 w 2157"/>
                <a:gd name="T7" fmla="*/ 210 h 1963"/>
                <a:gd name="T8" fmla="*/ 229 w 2157"/>
                <a:gd name="T9" fmla="*/ 171 h 1963"/>
                <a:gd name="T10" fmla="*/ 184 w 2157"/>
                <a:gd name="T11" fmla="*/ 131 h 1963"/>
                <a:gd name="T12" fmla="*/ 136 w 2157"/>
                <a:gd name="T13" fmla="*/ 93 h 1963"/>
                <a:gd name="T14" fmla="*/ 87 w 2157"/>
                <a:gd name="T15" fmla="*/ 58 h 1963"/>
                <a:gd name="T16" fmla="*/ 41 w 2157"/>
                <a:gd name="T17" fmla="*/ 27 h 1963"/>
                <a:gd name="T18" fmla="*/ 35 w 2157"/>
                <a:gd name="T19" fmla="*/ 23 h 1963"/>
                <a:gd name="T20" fmla="*/ 30 w 2157"/>
                <a:gd name="T21" fmla="*/ 20 h 1963"/>
                <a:gd name="T22" fmla="*/ 25 w 2157"/>
                <a:gd name="T23" fmla="*/ 17 h 1963"/>
                <a:gd name="T24" fmla="*/ 20 w 2157"/>
                <a:gd name="T25" fmla="*/ 14 h 1963"/>
                <a:gd name="T26" fmla="*/ 15 w 2157"/>
                <a:gd name="T27" fmla="*/ 10 h 1963"/>
                <a:gd name="T28" fmla="*/ 10 w 2157"/>
                <a:gd name="T29" fmla="*/ 7 h 1963"/>
                <a:gd name="T30" fmla="*/ 5 w 2157"/>
                <a:gd name="T31" fmla="*/ 3 h 1963"/>
                <a:gd name="T32" fmla="*/ 0 w 2157"/>
                <a:gd name="T33" fmla="*/ 0 h 1963"/>
                <a:gd name="T34" fmla="*/ 94 w 2157"/>
                <a:gd name="T35" fmla="*/ 8 h 1963"/>
                <a:gd name="T36" fmla="*/ 178 w 2157"/>
                <a:gd name="T37" fmla="*/ 36 h 1963"/>
                <a:gd name="T38" fmla="*/ 246 w 2157"/>
                <a:gd name="T39" fmla="*/ 80 h 1963"/>
                <a:gd name="T40" fmla="*/ 300 w 2157"/>
                <a:gd name="T41" fmla="*/ 133 h 1963"/>
                <a:gd name="T42" fmla="*/ 337 w 2157"/>
                <a:gd name="T43" fmla="*/ 189 h 1963"/>
                <a:gd name="T44" fmla="*/ 357 w 2157"/>
                <a:gd name="T45" fmla="*/ 245 h 1963"/>
                <a:gd name="T46" fmla="*/ 359 w 2157"/>
                <a:gd name="T47" fmla="*/ 292 h 1963"/>
                <a:gd name="T48" fmla="*/ 342 w 2157"/>
                <a:gd name="T49" fmla="*/ 328 h 19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7" h="1963">
                  <a:moveTo>
                    <a:pt x="2057" y="1963"/>
                  </a:moveTo>
                  <a:lnTo>
                    <a:pt x="1967" y="1732"/>
                  </a:lnTo>
                  <a:lnTo>
                    <a:pt x="1818" y="1497"/>
                  </a:lnTo>
                  <a:lnTo>
                    <a:pt x="1614" y="1258"/>
                  </a:lnTo>
                  <a:lnTo>
                    <a:pt x="1376" y="1023"/>
                  </a:lnTo>
                  <a:lnTo>
                    <a:pt x="1103" y="785"/>
                  </a:lnTo>
                  <a:lnTo>
                    <a:pt x="816" y="557"/>
                  </a:lnTo>
                  <a:lnTo>
                    <a:pt x="522" y="345"/>
                  </a:lnTo>
                  <a:lnTo>
                    <a:pt x="245" y="163"/>
                  </a:lnTo>
                  <a:lnTo>
                    <a:pt x="211" y="138"/>
                  </a:lnTo>
                  <a:lnTo>
                    <a:pt x="181" y="121"/>
                  </a:lnTo>
                  <a:lnTo>
                    <a:pt x="149" y="100"/>
                  </a:lnTo>
                  <a:lnTo>
                    <a:pt x="121" y="83"/>
                  </a:lnTo>
                  <a:lnTo>
                    <a:pt x="90" y="59"/>
                  </a:lnTo>
                  <a:lnTo>
                    <a:pt x="60" y="42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67" y="45"/>
                  </a:lnTo>
                  <a:lnTo>
                    <a:pt x="1068" y="218"/>
                  </a:lnTo>
                  <a:lnTo>
                    <a:pt x="1476" y="477"/>
                  </a:lnTo>
                  <a:lnTo>
                    <a:pt x="1801" y="795"/>
                  </a:lnTo>
                  <a:lnTo>
                    <a:pt x="2022" y="1134"/>
                  </a:lnTo>
                  <a:lnTo>
                    <a:pt x="2143" y="1465"/>
                  </a:lnTo>
                  <a:lnTo>
                    <a:pt x="2157" y="1749"/>
                  </a:lnTo>
                  <a:lnTo>
                    <a:pt x="2057" y="196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7" name="Freeform 384"/>
            <p:cNvSpPr>
              <a:spLocks/>
            </p:cNvSpPr>
            <p:nvPr/>
          </p:nvSpPr>
          <p:spPr bwMode="auto">
            <a:xfrm>
              <a:off x="2091" y="1144"/>
              <a:ext cx="358" cy="321"/>
            </a:xfrm>
            <a:custGeom>
              <a:avLst/>
              <a:gdLst>
                <a:gd name="T0" fmla="*/ 343 w 2149"/>
                <a:gd name="T1" fmla="*/ 321 h 1922"/>
                <a:gd name="T2" fmla="*/ 328 w 2149"/>
                <a:gd name="T3" fmla="*/ 281 h 1922"/>
                <a:gd name="T4" fmla="*/ 303 w 2149"/>
                <a:gd name="T5" fmla="*/ 241 h 1922"/>
                <a:gd name="T6" fmla="*/ 271 w 2149"/>
                <a:gd name="T7" fmla="*/ 200 h 1922"/>
                <a:gd name="T8" fmla="*/ 231 w 2149"/>
                <a:gd name="T9" fmla="*/ 160 h 1922"/>
                <a:gd name="T10" fmla="*/ 186 w 2149"/>
                <a:gd name="T11" fmla="*/ 121 h 1922"/>
                <a:gd name="T12" fmla="*/ 138 w 2149"/>
                <a:gd name="T13" fmla="*/ 85 h 1922"/>
                <a:gd name="T14" fmla="*/ 89 w 2149"/>
                <a:gd name="T15" fmla="*/ 53 h 1922"/>
                <a:gd name="T16" fmla="*/ 42 w 2149"/>
                <a:gd name="T17" fmla="*/ 27 h 1922"/>
                <a:gd name="T18" fmla="*/ 36 w 2149"/>
                <a:gd name="T19" fmla="*/ 23 h 1922"/>
                <a:gd name="T20" fmla="*/ 32 w 2149"/>
                <a:gd name="T21" fmla="*/ 20 h 1922"/>
                <a:gd name="T22" fmla="*/ 26 w 2149"/>
                <a:gd name="T23" fmla="*/ 16 h 1922"/>
                <a:gd name="T24" fmla="*/ 21 w 2149"/>
                <a:gd name="T25" fmla="*/ 13 h 1922"/>
                <a:gd name="T26" fmla="*/ 15 w 2149"/>
                <a:gd name="T27" fmla="*/ 9 h 1922"/>
                <a:gd name="T28" fmla="*/ 10 w 2149"/>
                <a:gd name="T29" fmla="*/ 7 h 1922"/>
                <a:gd name="T30" fmla="*/ 5 w 2149"/>
                <a:gd name="T31" fmla="*/ 3 h 1922"/>
                <a:gd name="T32" fmla="*/ 0 w 2149"/>
                <a:gd name="T33" fmla="*/ 0 h 1922"/>
                <a:gd name="T34" fmla="*/ 93 w 2149"/>
                <a:gd name="T35" fmla="*/ 8 h 1922"/>
                <a:gd name="T36" fmla="*/ 174 w 2149"/>
                <a:gd name="T37" fmla="*/ 37 h 1922"/>
                <a:gd name="T38" fmla="*/ 242 w 2149"/>
                <a:gd name="T39" fmla="*/ 80 h 1922"/>
                <a:gd name="T40" fmla="*/ 296 w 2149"/>
                <a:gd name="T41" fmla="*/ 132 h 1922"/>
                <a:gd name="T42" fmla="*/ 333 w 2149"/>
                <a:gd name="T43" fmla="*/ 187 h 1922"/>
                <a:gd name="T44" fmla="*/ 355 w 2149"/>
                <a:gd name="T45" fmla="*/ 241 h 1922"/>
                <a:gd name="T46" fmla="*/ 358 w 2149"/>
                <a:gd name="T47" fmla="*/ 287 h 1922"/>
                <a:gd name="T48" fmla="*/ 343 w 2149"/>
                <a:gd name="T49" fmla="*/ 321 h 19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49" h="1922">
                  <a:moveTo>
                    <a:pt x="2057" y="1922"/>
                  </a:moveTo>
                  <a:lnTo>
                    <a:pt x="1970" y="1683"/>
                  </a:lnTo>
                  <a:lnTo>
                    <a:pt x="1821" y="1445"/>
                  </a:lnTo>
                  <a:lnTo>
                    <a:pt x="1625" y="1196"/>
                  </a:lnTo>
                  <a:lnTo>
                    <a:pt x="1386" y="958"/>
                  </a:lnTo>
                  <a:lnTo>
                    <a:pt x="1114" y="725"/>
                  </a:lnTo>
                  <a:lnTo>
                    <a:pt x="830" y="508"/>
                  </a:lnTo>
                  <a:lnTo>
                    <a:pt x="536" y="315"/>
                  </a:lnTo>
                  <a:lnTo>
                    <a:pt x="253" y="159"/>
                  </a:lnTo>
                  <a:lnTo>
                    <a:pt x="218" y="135"/>
                  </a:lnTo>
                  <a:lnTo>
                    <a:pt x="190" y="117"/>
                  </a:lnTo>
                  <a:lnTo>
                    <a:pt x="156" y="94"/>
                  </a:lnTo>
                  <a:lnTo>
                    <a:pt x="129" y="76"/>
                  </a:lnTo>
                  <a:lnTo>
                    <a:pt x="90" y="56"/>
                  </a:lnTo>
                  <a:lnTo>
                    <a:pt x="63" y="39"/>
                  </a:lnTo>
                  <a:lnTo>
                    <a:pt x="28" y="17"/>
                  </a:lnTo>
                  <a:lnTo>
                    <a:pt x="0" y="0"/>
                  </a:lnTo>
                  <a:lnTo>
                    <a:pt x="561" y="48"/>
                  </a:lnTo>
                  <a:lnTo>
                    <a:pt x="1045" y="221"/>
                  </a:lnTo>
                  <a:lnTo>
                    <a:pt x="1455" y="477"/>
                  </a:lnTo>
                  <a:lnTo>
                    <a:pt x="1777" y="791"/>
                  </a:lnTo>
                  <a:lnTo>
                    <a:pt x="2001" y="1120"/>
                  </a:lnTo>
                  <a:lnTo>
                    <a:pt x="2132" y="1445"/>
                  </a:lnTo>
                  <a:lnTo>
                    <a:pt x="2149" y="1718"/>
                  </a:lnTo>
                  <a:lnTo>
                    <a:pt x="2057" y="192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8" name="Freeform 385"/>
            <p:cNvSpPr>
              <a:spLocks/>
            </p:cNvSpPr>
            <p:nvPr/>
          </p:nvSpPr>
          <p:spPr bwMode="auto">
            <a:xfrm>
              <a:off x="2091" y="1144"/>
              <a:ext cx="357" cy="312"/>
            </a:xfrm>
            <a:custGeom>
              <a:avLst/>
              <a:gdLst>
                <a:gd name="T0" fmla="*/ 343 w 2143"/>
                <a:gd name="T1" fmla="*/ 312 h 1870"/>
                <a:gd name="T2" fmla="*/ 328 w 2143"/>
                <a:gd name="T3" fmla="*/ 273 h 1870"/>
                <a:gd name="T4" fmla="*/ 305 w 2143"/>
                <a:gd name="T5" fmla="*/ 231 h 1870"/>
                <a:gd name="T6" fmla="*/ 271 w 2143"/>
                <a:gd name="T7" fmla="*/ 190 h 1870"/>
                <a:gd name="T8" fmla="*/ 231 w 2143"/>
                <a:gd name="T9" fmla="*/ 150 h 1870"/>
                <a:gd name="T10" fmla="*/ 187 w 2143"/>
                <a:gd name="T11" fmla="*/ 112 h 1870"/>
                <a:gd name="T12" fmla="*/ 139 w 2143"/>
                <a:gd name="T13" fmla="*/ 77 h 1870"/>
                <a:gd name="T14" fmla="*/ 91 w 2143"/>
                <a:gd name="T15" fmla="*/ 47 h 1870"/>
                <a:gd name="T16" fmla="*/ 44 w 2143"/>
                <a:gd name="T17" fmla="*/ 24 h 1870"/>
                <a:gd name="T18" fmla="*/ 37 w 2143"/>
                <a:gd name="T19" fmla="*/ 20 h 1870"/>
                <a:gd name="T20" fmla="*/ 32 w 2143"/>
                <a:gd name="T21" fmla="*/ 18 h 1870"/>
                <a:gd name="T22" fmla="*/ 26 w 2143"/>
                <a:gd name="T23" fmla="*/ 14 h 1870"/>
                <a:gd name="T24" fmla="*/ 22 w 2143"/>
                <a:gd name="T25" fmla="*/ 12 h 1870"/>
                <a:gd name="T26" fmla="*/ 16 w 2143"/>
                <a:gd name="T27" fmla="*/ 8 h 1870"/>
                <a:gd name="T28" fmla="*/ 10 w 2143"/>
                <a:gd name="T29" fmla="*/ 7 h 1870"/>
                <a:gd name="T30" fmla="*/ 5 w 2143"/>
                <a:gd name="T31" fmla="*/ 2 h 1870"/>
                <a:gd name="T32" fmla="*/ 0 w 2143"/>
                <a:gd name="T33" fmla="*/ 0 h 1870"/>
                <a:gd name="T34" fmla="*/ 91 w 2143"/>
                <a:gd name="T35" fmla="*/ 8 h 1870"/>
                <a:gd name="T36" fmla="*/ 171 w 2143"/>
                <a:gd name="T37" fmla="*/ 37 h 1870"/>
                <a:gd name="T38" fmla="*/ 238 w 2143"/>
                <a:gd name="T39" fmla="*/ 79 h 1870"/>
                <a:gd name="T40" fmla="*/ 293 w 2143"/>
                <a:gd name="T41" fmla="*/ 131 h 1870"/>
                <a:gd name="T42" fmla="*/ 331 w 2143"/>
                <a:gd name="T43" fmla="*/ 184 h 1870"/>
                <a:gd name="T44" fmla="*/ 353 w 2143"/>
                <a:gd name="T45" fmla="*/ 236 h 1870"/>
                <a:gd name="T46" fmla="*/ 357 w 2143"/>
                <a:gd name="T47" fmla="*/ 280 h 1870"/>
                <a:gd name="T48" fmla="*/ 343 w 2143"/>
                <a:gd name="T49" fmla="*/ 312 h 18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43" h="1870">
                  <a:moveTo>
                    <a:pt x="2057" y="1870"/>
                  </a:moveTo>
                  <a:lnTo>
                    <a:pt x="1970" y="1635"/>
                  </a:lnTo>
                  <a:lnTo>
                    <a:pt x="1829" y="1386"/>
                  </a:lnTo>
                  <a:lnTo>
                    <a:pt x="1628" y="1137"/>
                  </a:lnTo>
                  <a:lnTo>
                    <a:pt x="1389" y="898"/>
                  </a:lnTo>
                  <a:lnTo>
                    <a:pt x="1120" y="670"/>
                  </a:lnTo>
                  <a:lnTo>
                    <a:pt x="837" y="463"/>
                  </a:lnTo>
                  <a:lnTo>
                    <a:pt x="547" y="284"/>
                  </a:lnTo>
                  <a:lnTo>
                    <a:pt x="263" y="145"/>
                  </a:lnTo>
                  <a:lnTo>
                    <a:pt x="225" y="121"/>
                  </a:lnTo>
                  <a:lnTo>
                    <a:pt x="194" y="108"/>
                  </a:lnTo>
                  <a:lnTo>
                    <a:pt x="159" y="86"/>
                  </a:lnTo>
                  <a:lnTo>
                    <a:pt x="132" y="73"/>
                  </a:lnTo>
                  <a:lnTo>
                    <a:pt x="97" y="48"/>
                  </a:lnTo>
                  <a:lnTo>
                    <a:pt x="63" y="39"/>
                  </a:lnTo>
                  <a:lnTo>
                    <a:pt x="28" y="14"/>
                  </a:lnTo>
                  <a:lnTo>
                    <a:pt x="0" y="0"/>
                  </a:lnTo>
                  <a:lnTo>
                    <a:pt x="547" y="48"/>
                  </a:lnTo>
                  <a:lnTo>
                    <a:pt x="1027" y="221"/>
                  </a:lnTo>
                  <a:lnTo>
                    <a:pt x="1431" y="474"/>
                  </a:lnTo>
                  <a:lnTo>
                    <a:pt x="1756" y="785"/>
                  </a:lnTo>
                  <a:lnTo>
                    <a:pt x="1984" y="1102"/>
                  </a:lnTo>
                  <a:lnTo>
                    <a:pt x="2119" y="1417"/>
                  </a:lnTo>
                  <a:lnTo>
                    <a:pt x="2143" y="1680"/>
                  </a:lnTo>
                  <a:lnTo>
                    <a:pt x="2057" y="187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29" name="Freeform 386"/>
            <p:cNvSpPr>
              <a:spLocks/>
            </p:cNvSpPr>
            <p:nvPr/>
          </p:nvSpPr>
          <p:spPr bwMode="auto">
            <a:xfrm>
              <a:off x="2091" y="1144"/>
              <a:ext cx="355" cy="306"/>
            </a:xfrm>
            <a:custGeom>
              <a:avLst/>
              <a:gdLst>
                <a:gd name="T0" fmla="*/ 342 w 2132"/>
                <a:gd name="T1" fmla="*/ 306 h 1831"/>
                <a:gd name="T2" fmla="*/ 328 w 2132"/>
                <a:gd name="T3" fmla="*/ 264 h 1831"/>
                <a:gd name="T4" fmla="*/ 305 w 2132"/>
                <a:gd name="T5" fmla="*/ 222 h 1831"/>
                <a:gd name="T6" fmla="*/ 271 w 2132"/>
                <a:gd name="T7" fmla="*/ 180 h 1831"/>
                <a:gd name="T8" fmla="*/ 233 w 2132"/>
                <a:gd name="T9" fmla="*/ 140 h 1831"/>
                <a:gd name="T10" fmla="*/ 188 w 2132"/>
                <a:gd name="T11" fmla="*/ 102 h 1831"/>
                <a:gd name="T12" fmla="*/ 141 w 2132"/>
                <a:gd name="T13" fmla="*/ 69 h 1831"/>
                <a:gd name="T14" fmla="*/ 92 w 2132"/>
                <a:gd name="T15" fmla="*/ 42 h 1831"/>
                <a:gd name="T16" fmla="*/ 45 w 2132"/>
                <a:gd name="T17" fmla="*/ 23 h 1831"/>
                <a:gd name="T18" fmla="*/ 39 w 2132"/>
                <a:gd name="T19" fmla="*/ 20 h 1831"/>
                <a:gd name="T20" fmla="*/ 34 w 2132"/>
                <a:gd name="T21" fmla="*/ 17 h 1831"/>
                <a:gd name="T22" fmla="*/ 28 w 2132"/>
                <a:gd name="T23" fmla="*/ 14 h 1831"/>
                <a:gd name="T24" fmla="*/ 22 w 2132"/>
                <a:gd name="T25" fmla="*/ 12 h 1831"/>
                <a:gd name="T26" fmla="*/ 17 w 2132"/>
                <a:gd name="T27" fmla="*/ 8 h 1831"/>
                <a:gd name="T28" fmla="*/ 11 w 2132"/>
                <a:gd name="T29" fmla="*/ 5 h 1831"/>
                <a:gd name="T30" fmla="*/ 5 w 2132"/>
                <a:gd name="T31" fmla="*/ 2 h 1831"/>
                <a:gd name="T32" fmla="*/ 0 w 2132"/>
                <a:gd name="T33" fmla="*/ 0 h 1831"/>
                <a:gd name="T34" fmla="*/ 89 w 2132"/>
                <a:gd name="T35" fmla="*/ 10 h 1831"/>
                <a:gd name="T36" fmla="*/ 168 w 2132"/>
                <a:gd name="T37" fmla="*/ 37 h 1831"/>
                <a:gd name="T38" fmla="*/ 235 w 2132"/>
                <a:gd name="T39" fmla="*/ 79 h 1831"/>
                <a:gd name="T40" fmla="*/ 288 w 2132"/>
                <a:gd name="T41" fmla="*/ 129 h 1831"/>
                <a:gd name="T42" fmla="*/ 327 w 2132"/>
                <a:gd name="T43" fmla="*/ 181 h 1831"/>
                <a:gd name="T44" fmla="*/ 350 w 2132"/>
                <a:gd name="T45" fmla="*/ 232 h 1831"/>
                <a:gd name="T46" fmla="*/ 355 w 2132"/>
                <a:gd name="T47" fmla="*/ 275 h 1831"/>
                <a:gd name="T48" fmla="*/ 342 w 2132"/>
                <a:gd name="T49" fmla="*/ 306 h 18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2" h="1831">
                  <a:moveTo>
                    <a:pt x="2053" y="1831"/>
                  </a:moveTo>
                  <a:lnTo>
                    <a:pt x="1967" y="1580"/>
                  </a:lnTo>
                  <a:lnTo>
                    <a:pt x="1829" y="1330"/>
                  </a:lnTo>
                  <a:lnTo>
                    <a:pt x="1628" y="1075"/>
                  </a:lnTo>
                  <a:lnTo>
                    <a:pt x="1397" y="837"/>
                  </a:lnTo>
                  <a:lnTo>
                    <a:pt x="1131" y="612"/>
                  </a:lnTo>
                  <a:lnTo>
                    <a:pt x="847" y="414"/>
                  </a:lnTo>
                  <a:lnTo>
                    <a:pt x="553" y="252"/>
                  </a:lnTo>
                  <a:lnTo>
                    <a:pt x="270" y="138"/>
                  </a:lnTo>
                  <a:lnTo>
                    <a:pt x="236" y="117"/>
                  </a:lnTo>
                  <a:lnTo>
                    <a:pt x="204" y="100"/>
                  </a:lnTo>
                  <a:lnTo>
                    <a:pt x="167" y="83"/>
                  </a:lnTo>
                  <a:lnTo>
                    <a:pt x="135" y="69"/>
                  </a:lnTo>
                  <a:lnTo>
                    <a:pt x="101" y="48"/>
                  </a:lnTo>
                  <a:lnTo>
                    <a:pt x="69" y="31"/>
                  </a:lnTo>
                  <a:lnTo>
                    <a:pt x="32" y="14"/>
                  </a:lnTo>
                  <a:lnTo>
                    <a:pt x="0" y="0"/>
                  </a:lnTo>
                  <a:lnTo>
                    <a:pt x="533" y="59"/>
                  </a:lnTo>
                  <a:lnTo>
                    <a:pt x="1010" y="224"/>
                  </a:lnTo>
                  <a:lnTo>
                    <a:pt x="1411" y="474"/>
                  </a:lnTo>
                  <a:lnTo>
                    <a:pt x="1731" y="774"/>
                  </a:lnTo>
                  <a:lnTo>
                    <a:pt x="1964" y="1085"/>
                  </a:lnTo>
                  <a:lnTo>
                    <a:pt x="2102" y="1390"/>
                  </a:lnTo>
                  <a:lnTo>
                    <a:pt x="2132" y="1646"/>
                  </a:lnTo>
                  <a:lnTo>
                    <a:pt x="2053" y="18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0" name="Freeform 387"/>
            <p:cNvSpPr>
              <a:spLocks/>
            </p:cNvSpPr>
            <p:nvPr/>
          </p:nvSpPr>
          <p:spPr bwMode="auto">
            <a:xfrm>
              <a:off x="2091" y="1144"/>
              <a:ext cx="354" cy="297"/>
            </a:xfrm>
            <a:custGeom>
              <a:avLst/>
              <a:gdLst>
                <a:gd name="T0" fmla="*/ 342 w 2122"/>
                <a:gd name="T1" fmla="*/ 297 h 1779"/>
                <a:gd name="T2" fmla="*/ 329 w 2122"/>
                <a:gd name="T3" fmla="*/ 256 h 1779"/>
                <a:gd name="T4" fmla="*/ 306 w 2122"/>
                <a:gd name="T5" fmla="*/ 212 h 1779"/>
                <a:gd name="T6" fmla="*/ 273 w 2122"/>
                <a:gd name="T7" fmla="*/ 170 h 1779"/>
                <a:gd name="T8" fmla="*/ 234 w 2122"/>
                <a:gd name="T9" fmla="*/ 130 h 1779"/>
                <a:gd name="T10" fmla="*/ 190 w 2122"/>
                <a:gd name="T11" fmla="*/ 92 h 1779"/>
                <a:gd name="T12" fmla="*/ 142 w 2122"/>
                <a:gd name="T13" fmla="*/ 62 h 1779"/>
                <a:gd name="T14" fmla="*/ 95 w 2122"/>
                <a:gd name="T15" fmla="*/ 37 h 1779"/>
                <a:gd name="T16" fmla="*/ 47 w 2122"/>
                <a:gd name="T17" fmla="*/ 21 h 1779"/>
                <a:gd name="T18" fmla="*/ 41 w 2122"/>
                <a:gd name="T19" fmla="*/ 18 h 1779"/>
                <a:gd name="T20" fmla="*/ 35 w 2122"/>
                <a:gd name="T21" fmla="*/ 16 h 1779"/>
                <a:gd name="T22" fmla="*/ 29 w 2122"/>
                <a:gd name="T23" fmla="*/ 13 h 1779"/>
                <a:gd name="T24" fmla="*/ 24 w 2122"/>
                <a:gd name="T25" fmla="*/ 10 h 1779"/>
                <a:gd name="T26" fmla="*/ 17 w 2122"/>
                <a:gd name="T27" fmla="*/ 8 h 1779"/>
                <a:gd name="T28" fmla="*/ 12 w 2122"/>
                <a:gd name="T29" fmla="*/ 5 h 1779"/>
                <a:gd name="T30" fmla="*/ 5 w 2122"/>
                <a:gd name="T31" fmla="*/ 2 h 1779"/>
                <a:gd name="T32" fmla="*/ 0 w 2122"/>
                <a:gd name="T33" fmla="*/ 0 h 1779"/>
                <a:gd name="T34" fmla="*/ 87 w 2122"/>
                <a:gd name="T35" fmla="*/ 10 h 1779"/>
                <a:gd name="T36" fmla="*/ 166 w 2122"/>
                <a:gd name="T37" fmla="*/ 37 h 1779"/>
                <a:gd name="T38" fmla="*/ 231 w 2122"/>
                <a:gd name="T39" fmla="*/ 79 h 1779"/>
                <a:gd name="T40" fmla="*/ 286 w 2122"/>
                <a:gd name="T41" fmla="*/ 128 h 1779"/>
                <a:gd name="T42" fmla="*/ 325 w 2122"/>
                <a:gd name="T43" fmla="*/ 178 h 1779"/>
                <a:gd name="T44" fmla="*/ 349 w 2122"/>
                <a:gd name="T45" fmla="*/ 227 h 1779"/>
                <a:gd name="T46" fmla="*/ 354 w 2122"/>
                <a:gd name="T47" fmla="*/ 268 h 1779"/>
                <a:gd name="T48" fmla="*/ 342 w 2122"/>
                <a:gd name="T49" fmla="*/ 297 h 17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2" h="1779">
                  <a:moveTo>
                    <a:pt x="2053" y="1779"/>
                  </a:moveTo>
                  <a:lnTo>
                    <a:pt x="1970" y="1531"/>
                  </a:lnTo>
                  <a:lnTo>
                    <a:pt x="1832" y="1272"/>
                  </a:lnTo>
                  <a:lnTo>
                    <a:pt x="1639" y="1016"/>
                  </a:lnTo>
                  <a:lnTo>
                    <a:pt x="1403" y="777"/>
                  </a:lnTo>
                  <a:lnTo>
                    <a:pt x="1137" y="553"/>
                  </a:lnTo>
                  <a:lnTo>
                    <a:pt x="854" y="370"/>
                  </a:lnTo>
                  <a:lnTo>
                    <a:pt x="567" y="221"/>
                  </a:lnTo>
                  <a:lnTo>
                    <a:pt x="280" y="128"/>
                  </a:lnTo>
                  <a:lnTo>
                    <a:pt x="245" y="108"/>
                  </a:lnTo>
                  <a:lnTo>
                    <a:pt x="208" y="94"/>
                  </a:lnTo>
                  <a:lnTo>
                    <a:pt x="173" y="76"/>
                  </a:lnTo>
                  <a:lnTo>
                    <a:pt x="142" y="62"/>
                  </a:lnTo>
                  <a:lnTo>
                    <a:pt x="104" y="45"/>
                  </a:lnTo>
                  <a:lnTo>
                    <a:pt x="69" y="28"/>
                  </a:lnTo>
                  <a:lnTo>
                    <a:pt x="32" y="14"/>
                  </a:lnTo>
                  <a:lnTo>
                    <a:pt x="0" y="0"/>
                  </a:lnTo>
                  <a:lnTo>
                    <a:pt x="522" y="59"/>
                  </a:lnTo>
                  <a:lnTo>
                    <a:pt x="993" y="224"/>
                  </a:lnTo>
                  <a:lnTo>
                    <a:pt x="1386" y="474"/>
                  </a:lnTo>
                  <a:lnTo>
                    <a:pt x="1714" y="764"/>
                  </a:lnTo>
                  <a:lnTo>
                    <a:pt x="1950" y="1068"/>
                  </a:lnTo>
                  <a:lnTo>
                    <a:pt x="2091" y="1358"/>
                  </a:lnTo>
                  <a:lnTo>
                    <a:pt x="2122" y="1607"/>
                  </a:lnTo>
                  <a:lnTo>
                    <a:pt x="2053" y="177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1" name="Freeform 388"/>
            <p:cNvSpPr>
              <a:spLocks/>
            </p:cNvSpPr>
            <p:nvPr/>
          </p:nvSpPr>
          <p:spPr bwMode="auto">
            <a:xfrm>
              <a:off x="2583" y="986"/>
              <a:ext cx="306" cy="446"/>
            </a:xfrm>
            <a:custGeom>
              <a:avLst/>
              <a:gdLst>
                <a:gd name="T0" fmla="*/ 43 w 1832"/>
                <a:gd name="T1" fmla="*/ 446 h 2679"/>
                <a:gd name="T2" fmla="*/ 46 w 1832"/>
                <a:gd name="T3" fmla="*/ 402 h 2679"/>
                <a:gd name="T4" fmla="*/ 60 w 1832"/>
                <a:gd name="T5" fmla="*/ 355 h 2679"/>
                <a:gd name="T6" fmla="*/ 84 w 1832"/>
                <a:gd name="T7" fmla="*/ 302 h 2679"/>
                <a:gd name="T8" fmla="*/ 114 w 1832"/>
                <a:gd name="T9" fmla="*/ 248 h 2679"/>
                <a:gd name="T10" fmla="*/ 149 w 1832"/>
                <a:gd name="T11" fmla="*/ 193 h 2679"/>
                <a:gd name="T12" fmla="*/ 189 w 1832"/>
                <a:gd name="T13" fmla="*/ 140 h 2679"/>
                <a:gd name="T14" fmla="*/ 231 w 1832"/>
                <a:gd name="T15" fmla="*/ 88 h 2679"/>
                <a:gd name="T16" fmla="*/ 272 w 1832"/>
                <a:gd name="T17" fmla="*/ 41 h 2679"/>
                <a:gd name="T18" fmla="*/ 276 w 1832"/>
                <a:gd name="T19" fmla="*/ 36 h 2679"/>
                <a:gd name="T20" fmla="*/ 281 w 1832"/>
                <a:gd name="T21" fmla="*/ 31 h 2679"/>
                <a:gd name="T22" fmla="*/ 285 w 1832"/>
                <a:gd name="T23" fmla="*/ 25 h 2679"/>
                <a:gd name="T24" fmla="*/ 289 w 1832"/>
                <a:gd name="T25" fmla="*/ 21 h 2679"/>
                <a:gd name="T26" fmla="*/ 293 w 1832"/>
                <a:gd name="T27" fmla="*/ 16 h 2679"/>
                <a:gd name="T28" fmla="*/ 297 w 1832"/>
                <a:gd name="T29" fmla="*/ 10 h 2679"/>
                <a:gd name="T30" fmla="*/ 301 w 1832"/>
                <a:gd name="T31" fmla="*/ 5 h 2679"/>
                <a:gd name="T32" fmla="*/ 306 w 1832"/>
                <a:gd name="T33" fmla="*/ 0 h 2679"/>
                <a:gd name="T34" fmla="*/ 207 w 1832"/>
                <a:gd name="T35" fmla="*/ 39 h 2679"/>
                <a:gd name="T36" fmla="*/ 128 w 1832"/>
                <a:gd name="T37" fmla="*/ 96 h 2679"/>
                <a:gd name="T38" fmla="*/ 69 w 1832"/>
                <a:gd name="T39" fmla="*/ 162 h 2679"/>
                <a:gd name="T40" fmla="*/ 28 w 1832"/>
                <a:gd name="T41" fmla="*/ 234 h 2679"/>
                <a:gd name="T42" fmla="*/ 5 w 1832"/>
                <a:gd name="T43" fmla="*/ 304 h 2679"/>
                <a:gd name="T44" fmla="*/ 0 w 1832"/>
                <a:gd name="T45" fmla="*/ 367 h 2679"/>
                <a:gd name="T46" fmla="*/ 13 w 1832"/>
                <a:gd name="T47" fmla="*/ 416 h 2679"/>
                <a:gd name="T48" fmla="*/ 43 w 1832"/>
                <a:gd name="T49" fmla="*/ 446 h 2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2" h="2679">
                  <a:moveTo>
                    <a:pt x="256" y="2679"/>
                  </a:moveTo>
                  <a:lnTo>
                    <a:pt x="277" y="2416"/>
                  </a:lnTo>
                  <a:lnTo>
                    <a:pt x="360" y="2130"/>
                  </a:lnTo>
                  <a:lnTo>
                    <a:pt x="501" y="1815"/>
                  </a:lnTo>
                  <a:lnTo>
                    <a:pt x="685" y="1491"/>
                  </a:lnTo>
                  <a:lnTo>
                    <a:pt x="895" y="1158"/>
                  </a:lnTo>
                  <a:lnTo>
                    <a:pt x="1134" y="840"/>
                  </a:lnTo>
                  <a:lnTo>
                    <a:pt x="1383" y="529"/>
                  </a:lnTo>
                  <a:lnTo>
                    <a:pt x="1628" y="246"/>
                  </a:lnTo>
                  <a:lnTo>
                    <a:pt x="1653" y="215"/>
                  </a:lnTo>
                  <a:lnTo>
                    <a:pt x="1680" y="184"/>
                  </a:lnTo>
                  <a:lnTo>
                    <a:pt x="1704" y="149"/>
                  </a:lnTo>
                  <a:lnTo>
                    <a:pt x="1731" y="126"/>
                  </a:lnTo>
                  <a:lnTo>
                    <a:pt x="1756" y="94"/>
                  </a:lnTo>
                  <a:lnTo>
                    <a:pt x="1780" y="60"/>
                  </a:lnTo>
                  <a:lnTo>
                    <a:pt x="1804" y="28"/>
                  </a:lnTo>
                  <a:lnTo>
                    <a:pt x="1832" y="0"/>
                  </a:lnTo>
                  <a:lnTo>
                    <a:pt x="1238" y="236"/>
                  </a:lnTo>
                  <a:lnTo>
                    <a:pt x="764" y="575"/>
                  </a:lnTo>
                  <a:lnTo>
                    <a:pt x="412" y="975"/>
                  </a:lnTo>
                  <a:lnTo>
                    <a:pt x="166" y="1407"/>
                  </a:lnTo>
                  <a:lnTo>
                    <a:pt x="28" y="1825"/>
                  </a:lnTo>
                  <a:lnTo>
                    <a:pt x="0" y="2202"/>
                  </a:lnTo>
                  <a:lnTo>
                    <a:pt x="76" y="2499"/>
                  </a:lnTo>
                  <a:lnTo>
                    <a:pt x="256" y="267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2" name="Freeform 389"/>
            <p:cNvSpPr>
              <a:spLocks/>
            </p:cNvSpPr>
            <p:nvPr/>
          </p:nvSpPr>
          <p:spPr bwMode="auto">
            <a:xfrm>
              <a:off x="2585" y="986"/>
              <a:ext cx="304" cy="439"/>
            </a:xfrm>
            <a:custGeom>
              <a:avLst/>
              <a:gdLst>
                <a:gd name="T0" fmla="*/ 39 w 1821"/>
                <a:gd name="T1" fmla="*/ 439 h 2631"/>
                <a:gd name="T2" fmla="*/ 41 w 1821"/>
                <a:gd name="T3" fmla="*/ 393 h 2631"/>
                <a:gd name="T4" fmla="*/ 55 w 1821"/>
                <a:gd name="T5" fmla="*/ 345 h 2631"/>
                <a:gd name="T6" fmla="*/ 77 w 1821"/>
                <a:gd name="T7" fmla="*/ 292 h 2631"/>
                <a:gd name="T8" fmla="*/ 108 w 1821"/>
                <a:gd name="T9" fmla="*/ 239 h 2631"/>
                <a:gd name="T10" fmla="*/ 143 w 1821"/>
                <a:gd name="T11" fmla="*/ 184 h 2631"/>
                <a:gd name="T12" fmla="*/ 184 w 1821"/>
                <a:gd name="T13" fmla="*/ 133 h 2631"/>
                <a:gd name="T14" fmla="*/ 225 w 1821"/>
                <a:gd name="T15" fmla="*/ 84 h 2631"/>
                <a:gd name="T16" fmla="*/ 269 w 1821"/>
                <a:gd name="T17" fmla="*/ 41 h 2631"/>
                <a:gd name="T18" fmla="*/ 273 w 1821"/>
                <a:gd name="T19" fmla="*/ 36 h 2631"/>
                <a:gd name="T20" fmla="*/ 277 w 1821"/>
                <a:gd name="T21" fmla="*/ 31 h 2631"/>
                <a:gd name="T22" fmla="*/ 282 w 1821"/>
                <a:gd name="T23" fmla="*/ 25 h 2631"/>
                <a:gd name="T24" fmla="*/ 287 w 1821"/>
                <a:gd name="T25" fmla="*/ 21 h 2631"/>
                <a:gd name="T26" fmla="*/ 291 w 1821"/>
                <a:gd name="T27" fmla="*/ 16 h 2631"/>
                <a:gd name="T28" fmla="*/ 295 w 1821"/>
                <a:gd name="T29" fmla="*/ 10 h 2631"/>
                <a:gd name="T30" fmla="*/ 299 w 1821"/>
                <a:gd name="T31" fmla="*/ 5 h 2631"/>
                <a:gd name="T32" fmla="*/ 304 w 1821"/>
                <a:gd name="T33" fmla="*/ 0 h 2631"/>
                <a:gd name="T34" fmla="*/ 207 w 1821"/>
                <a:gd name="T35" fmla="*/ 39 h 2631"/>
                <a:gd name="T36" fmla="*/ 130 w 1821"/>
                <a:gd name="T37" fmla="*/ 95 h 2631"/>
                <a:gd name="T38" fmla="*/ 70 w 1821"/>
                <a:gd name="T39" fmla="*/ 161 h 2631"/>
                <a:gd name="T40" fmla="*/ 29 w 1821"/>
                <a:gd name="T41" fmla="*/ 232 h 2631"/>
                <a:gd name="T42" fmla="*/ 5 w 1821"/>
                <a:gd name="T43" fmla="*/ 301 h 2631"/>
                <a:gd name="T44" fmla="*/ 0 w 1821"/>
                <a:gd name="T45" fmla="*/ 362 h 2631"/>
                <a:gd name="T46" fmla="*/ 10 w 1821"/>
                <a:gd name="T47" fmla="*/ 410 h 2631"/>
                <a:gd name="T48" fmla="*/ 39 w 1821"/>
                <a:gd name="T49" fmla="*/ 439 h 26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21" h="2631">
                  <a:moveTo>
                    <a:pt x="231" y="2631"/>
                  </a:moveTo>
                  <a:lnTo>
                    <a:pt x="245" y="2358"/>
                  </a:lnTo>
                  <a:lnTo>
                    <a:pt x="328" y="2067"/>
                  </a:lnTo>
                  <a:lnTo>
                    <a:pt x="462" y="1753"/>
                  </a:lnTo>
                  <a:lnTo>
                    <a:pt x="646" y="1431"/>
                  </a:lnTo>
                  <a:lnTo>
                    <a:pt x="856" y="1103"/>
                  </a:lnTo>
                  <a:lnTo>
                    <a:pt x="1102" y="795"/>
                  </a:lnTo>
                  <a:lnTo>
                    <a:pt x="1348" y="501"/>
                  </a:lnTo>
                  <a:lnTo>
                    <a:pt x="1610" y="246"/>
                  </a:lnTo>
                  <a:lnTo>
                    <a:pt x="1634" y="215"/>
                  </a:lnTo>
                  <a:lnTo>
                    <a:pt x="1662" y="184"/>
                  </a:lnTo>
                  <a:lnTo>
                    <a:pt x="1689" y="149"/>
                  </a:lnTo>
                  <a:lnTo>
                    <a:pt x="1717" y="126"/>
                  </a:lnTo>
                  <a:lnTo>
                    <a:pt x="1745" y="94"/>
                  </a:lnTo>
                  <a:lnTo>
                    <a:pt x="1769" y="60"/>
                  </a:lnTo>
                  <a:lnTo>
                    <a:pt x="1793" y="28"/>
                  </a:lnTo>
                  <a:lnTo>
                    <a:pt x="1821" y="0"/>
                  </a:lnTo>
                  <a:lnTo>
                    <a:pt x="1240" y="236"/>
                  </a:lnTo>
                  <a:lnTo>
                    <a:pt x="778" y="567"/>
                  </a:lnTo>
                  <a:lnTo>
                    <a:pt x="418" y="965"/>
                  </a:lnTo>
                  <a:lnTo>
                    <a:pt x="176" y="1393"/>
                  </a:lnTo>
                  <a:lnTo>
                    <a:pt x="30" y="1802"/>
                  </a:lnTo>
                  <a:lnTo>
                    <a:pt x="0" y="2171"/>
                  </a:lnTo>
                  <a:lnTo>
                    <a:pt x="61" y="2458"/>
                  </a:lnTo>
                  <a:lnTo>
                    <a:pt x="231" y="26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3" name="Freeform 390"/>
            <p:cNvSpPr>
              <a:spLocks/>
            </p:cNvSpPr>
            <p:nvPr/>
          </p:nvSpPr>
          <p:spPr bwMode="auto">
            <a:xfrm>
              <a:off x="2586" y="986"/>
              <a:ext cx="303" cy="432"/>
            </a:xfrm>
            <a:custGeom>
              <a:avLst/>
              <a:gdLst>
                <a:gd name="T0" fmla="*/ 36 w 1815"/>
                <a:gd name="T1" fmla="*/ 432 h 2589"/>
                <a:gd name="T2" fmla="*/ 37 w 1815"/>
                <a:gd name="T3" fmla="*/ 386 h 2589"/>
                <a:gd name="T4" fmla="*/ 51 w 1815"/>
                <a:gd name="T5" fmla="*/ 336 h 2589"/>
                <a:gd name="T6" fmla="*/ 72 w 1815"/>
                <a:gd name="T7" fmla="*/ 283 h 2589"/>
                <a:gd name="T8" fmla="*/ 103 w 1815"/>
                <a:gd name="T9" fmla="*/ 229 h 2589"/>
                <a:gd name="T10" fmla="*/ 139 w 1815"/>
                <a:gd name="T11" fmla="*/ 175 h 2589"/>
                <a:gd name="T12" fmla="*/ 178 w 1815"/>
                <a:gd name="T13" fmla="*/ 125 h 2589"/>
                <a:gd name="T14" fmla="*/ 221 w 1815"/>
                <a:gd name="T15" fmla="*/ 79 h 2589"/>
                <a:gd name="T16" fmla="*/ 265 w 1815"/>
                <a:gd name="T17" fmla="*/ 40 h 2589"/>
                <a:gd name="T18" fmla="*/ 270 w 1815"/>
                <a:gd name="T19" fmla="*/ 35 h 2589"/>
                <a:gd name="T20" fmla="*/ 274 w 1815"/>
                <a:gd name="T21" fmla="*/ 30 h 2589"/>
                <a:gd name="T22" fmla="*/ 279 w 1815"/>
                <a:gd name="T23" fmla="*/ 24 h 2589"/>
                <a:gd name="T24" fmla="*/ 284 w 1815"/>
                <a:gd name="T25" fmla="*/ 20 h 2589"/>
                <a:gd name="T26" fmla="*/ 288 w 1815"/>
                <a:gd name="T27" fmla="*/ 15 h 2589"/>
                <a:gd name="T28" fmla="*/ 293 w 1815"/>
                <a:gd name="T29" fmla="*/ 10 h 2589"/>
                <a:gd name="T30" fmla="*/ 298 w 1815"/>
                <a:gd name="T31" fmla="*/ 5 h 2589"/>
                <a:gd name="T32" fmla="*/ 303 w 1815"/>
                <a:gd name="T33" fmla="*/ 0 h 2589"/>
                <a:gd name="T34" fmla="*/ 209 w 1815"/>
                <a:gd name="T35" fmla="*/ 39 h 2589"/>
                <a:gd name="T36" fmla="*/ 132 w 1815"/>
                <a:gd name="T37" fmla="*/ 95 h 2589"/>
                <a:gd name="T38" fmla="*/ 73 w 1815"/>
                <a:gd name="T39" fmla="*/ 160 h 2589"/>
                <a:gd name="T40" fmla="*/ 32 w 1815"/>
                <a:gd name="T41" fmla="*/ 230 h 2589"/>
                <a:gd name="T42" fmla="*/ 7 w 1815"/>
                <a:gd name="T43" fmla="*/ 297 h 2589"/>
                <a:gd name="T44" fmla="*/ 0 w 1815"/>
                <a:gd name="T45" fmla="*/ 358 h 2589"/>
                <a:gd name="T46" fmla="*/ 9 w 1815"/>
                <a:gd name="T47" fmla="*/ 404 h 2589"/>
                <a:gd name="T48" fmla="*/ 36 w 1815"/>
                <a:gd name="T49" fmla="*/ 432 h 25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15" h="2589">
                  <a:moveTo>
                    <a:pt x="214" y="2589"/>
                  </a:moveTo>
                  <a:lnTo>
                    <a:pt x="222" y="2313"/>
                  </a:lnTo>
                  <a:lnTo>
                    <a:pt x="305" y="2012"/>
                  </a:lnTo>
                  <a:lnTo>
                    <a:pt x="432" y="1694"/>
                  </a:lnTo>
                  <a:lnTo>
                    <a:pt x="619" y="1373"/>
                  </a:lnTo>
                  <a:lnTo>
                    <a:pt x="830" y="1051"/>
                  </a:lnTo>
                  <a:lnTo>
                    <a:pt x="1069" y="751"/>
                  </a:lnTo>
                  <a:lnTo>
                    <a:pt x="1325" y="474"/>
                  </a:lnTo>
                  <a:lnTo>
                    <a:pt x="1590" y="239"/>
                  </a:lnTo>
                  <a:lnTo>
                    <a:pt x="1618" y="208"/>
                  </a:lnTo>
                  <a:lnTo>
                    <a:pt x="1642" y="177"/>
                  </a:lnTo>
                  <a:lnTo>
                    <a:pt x="1670" y="146"/>
                  </a:lnTo>
                  <a:lnTo>
                    <a:pt x="1700" y="118"/>
                  </a:lnTo>
                  <a:lnTo>
                    <a:pt x="1728" y="87"/>
                  </a:lnTo>
                  <a:lnTo>
                    <a:pt x="1757" y="60"/>
                  </a:lnTo>
                  <a:lnTo>
                    <a:pt x="1784" y="28"/>
                  </a:lnTo>
                  <a:lnTo>
                    <a:pt x="1815" y="0"/>
                  </a:lnTo>
                  <a:lnTo>
                    <a:pt x="1251" y="236"/>
                  </a:lnTo>
                  <a:lnTo>
                    <a:pt x="792" y="567"/>
                  </a:lnTo>
                  <a:lnTo>
                    <a:pt x="439" y="961"/>
                  </a:lnTo>
                  <a:lnTo>
                    <a:pt x="190" y="1379"/>
                  </a:lnTo>
                  <a:lnTo>
                    <a:pt x="41" y="1780"/>
                  </a:lnTo>
                  <a:lnTo>
                    <a:pt x="0" y="2143"/>
                  </a:lnTo>
                  <a:lnTo>
                    <a:pt x="55" y="2424"/>
                  </a:lnTo>
                  <a:lnTo>
                    <a:pt x="214" y="258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4" name="Freeform 391"/>
            <p:cNvSpPr>
              <a:spLocks/>
            </p:cNvSpPr>
            <p:nvPr/>
          </p:nvSpPr>
          <p:spPr bwMode="auto">
            <a:xfrm>
              <a:off x="2588" y="986"/>
              <a:ext cx="301" cy="423"/>
            </a:xfrm>
            <a:custGeom>
              <a:avLst/>
              <a:gdLst>
                <a:gd name="T0" fmla="*/ 32 w 1804"/>
                <a:gd name="T1" fmla="*/ 423 h 2537"/>
                <a:gd name="T2" fmla="*/ 33 w 1804"/>
                <a:gd name="T3" fmla="*/ 377 h 2537"/>
                <a:gd name="T4" fmla="*/ 45 w 1804"/>
                <a:gd name="T5" fmla="*/ 327 h 2537"/>
                <a:gd name="T6" fmla="*/ 67 w 1804"/>
                <a:gd name="T7" fmla="*/ 273 h 2537"/>
                <a:gd name="T8" fmla="*/ 97 w 1804"/>
                <a:gd name="T9" fmla="*/ 220 h 2537"/>
                <a:gd name="T10" fmla="*/ 132 w 1804"/>
                <a:gd name="T11" fmla="*/ 166 h 2537"/>
                <a:gd name="T12" fmla="*/ 172 w 1804"/>
                <a:gd name="T13" fmla="*/ 118 h 2537"/>
                <a:gd name="T14" fmla="*/ 215 w 1804"/>
                <a:gd name="T15" fmla="*/ 73 h 2537"/>
                <a:gd name="T16" fmla="*/ 261 w 1804"/>
                <a:gd name="T17" fmla="*/ 39 h 2537"/>
                <a:gd name="T18" fmla="*/ 266 w 1804"/>
                <a:gd name="T19" fmla="*/ 34 h 2537"/>
                <a:gd name="T20" fmla="*/ 271 w 1804"/>
                <a:gd name="T21" fmla="*/ 29 h 2537"/>
                <a:gd name="T22" fmla="*/ 276 w 1804"/>
                <a:gd name="T23" fmla="*/ 24 h 2537"/>
                <a:gd name="T24" fmla="*/ 281 w 1804"/>
                <a:gd name="T25" fmla="*/ 19 h 2537"/>
                <a:gd name="T26" fmla="*/ 286 w 1804"/>
                <a:gd name="T27" fmla="*/ 14 h 2537"/>
                <a:gd name="T28" fmla="*/ 291 w 1804"/>
                <a:gd name="T29" fmla="*/ 9 h 2537"/>
                <a:gd name="T30" fmla="*/ 296 w 1804"/>
                <a:gd name="T31" fmla="*/ 5 h 2537"/>
                <a:gd name="T32" fmla="*/ 301 w 1804"/>
                <a:gd name="T33" fmla="*/ 0 h 2537"/>
                <a:gd name="T34" fmla="*/ 209 w 1804"/>
                <a:gd name="T35" fmla="*/ 39 h 2537"/>
                <a:gd name="T36" fmla="*/ 134 w 1804"/>
                <a:gd name="T37" fmla="*/ 94 h 2537"/>
                <a:gd name="T38" fmla="*/ 75 w 1804"/>
                <a:gd name="T39" fmla="*/ 158 h 2537"/>
                <a:gd name="T40" fmla="*/ 34 w 1804"/>
                <a:gd name="T41" fmla="*/ 227 h 2537"/>
                <a:gd name="T42" fmla="*/ 8 w 1804"/>
                <a:gd name="T43" fmla="*/ 292 h 2537"/>
                <a:gd name="T44" fmla="*/ 0 w 1804"/>
                <a:gd name="T45" fmla="*/ 351 h 2537"/>
                <a:gd name="T46" fmla="*/ 7 w 1804"/>
                <a:gd name="T47" fmla="*/ 396 h 2537"/>
                <a:gd name="T48" fmla="*/ 32 w 1804"/>
                <a:gd name="T49" fmla="*/ 423 h 25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4" h="2537">
                  <a:moveTo>
                    <a:pt x="194" y="2537"/>
                  </a:moveTo>
                  <a:lnTo>
                    <a:pt x="197" y="2261"/>
                  </a:lnTo>
                  <a:lnTo>
                    <a:pt x="272" y="1960"/>
                  </a:lnTo>
                  <a:lnTo>
                    <a:pt x="401" y="1635"/>
                  </a:lnTo>
                  <a:lnTo>
                    <a:pt x="580" y="1318"/>
                  </a:lnTo>
                  <a:lnTo>
                    <a:pt x="791" y="996"/>
                  </a:lnTo>
                  <a:lnTo>
                    <a:pt x="1029" y="705"/>
                  </a:lnTo>
                  <a:lnTo>
                    <a:pt x="1289" y="440"/>
                  </a:lnTo>
                  <a:lnTo>
                    <a:pt x="1565" y="232"/>
                  </a:lnTo>
                  <a:lnTo>
                    <a:pt x="1593" y="201"/>
                  </a:lnTo>
                  <a:lnTo>
                    <a:pt x="1625" y="173"/>
                  </a:lnTo>
                  <a:lnTo>
                    <a:pt x="1655" y="143"/>
                  </a:lnTo>
                  <a:lnTo>
                    <a:pt x="1686" y="115"/>
                  </a:lnTo>
                  <a:lnTo>
                    <a:pt x="1714" y="83"/>
                  </a:lnTo>
                  <a:lnTo>
                    <a:pt x="1746" y="56"/>
                  </a:lnTo>
                  <a:lnTo>
                    <a:pt x="1773" y="28"/>
                  </a:lnTo>
                  <a:lnTo>
                    <a:pt x="1804" y="0"/>
                  </a:lnTo>
                  <a:lnTo>
                    <a:pt x="1251" y="236"/>
                  </a:lnTo>
                  <a:lnTo>
                    <a:pt x="802" y="564"/>
                  </a:lnTo>
                  <a:lnTo>
                    <a:pt x="449" y="947"/>
                  </a:lnTo>
                  <a:lnTo>
                    <a:pt x="203" y="1362"/>
                  </a:lnTo>
                  <a:lnTo>
                    <a:pt x="48" y="1753"/>
                  </a:lnTo>
                  <a:lnTo>
                    <a:pt x="0" y="2108"/>
                  </a:lnTo>
                  <a:lnTo>
                    <a:pt x="44" y="2378"/>
                  </a:lnTo>
                  <a:lnTo>
                    <a:pt x="194" y="253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5" name="Freeform 392"/>
            <p:cNvSpPr>
              <a:spLocks/>
            </p:cNvSpPr>
            <p:nvPr/>
          </p:nvSpPr>
          <p:spPr bwMode="auto">
            <a:xfrm>
              <a:off x="2589" y="986"/>
              <a:ext cx="300" cy="415"/>
            </a:xfrm>
            <a:custGeom>
              <a:avLst/>
              <a:gdLst>
                <a:gd name="T0" fmla="*/ 29 w 1801"/>
                <a:gd name="T1" fmla="*/ 415 h 2489"/>
                <a:gd name="T2" fmla="*/ 29 w 1801"/>
                <a:gd name="T3" fmla="*/ 368 h 2489"/>
                <a:gd name="T4" fmla="*/ 41 w 1801"/>
                <a:gd name="T5" fmla="*/ 317 h 2489"/>
                <a:gd name="T6" fmla="*/ 62 w 1801"/>
                <a:gd name="T7" fmla="*/ 263 h 2489"/>
                <a:gd name="T8" fmla="*/ 92 w 1801"/>
                <a:gd name="T9" fmla="*/ 210 h 2489"/>
                <a:gd name="T10" fmla="*/ 127 w 1801"/>
                <a:gd name="T11" fmla="*/ 157 h 2489"/>
                <a:gd name="T12" fmla="*/ 167 w 1801"/>
                <a:gd name="T13" fmla="*/ 110 h 2489"/>
                <a:gd name="T14" fmla="*/ 211 w 1801"/>
                <a:gd name="T15" fmla="*/ 69 h 2489"/>
                <a:gd name="T16" fmla="*/ 259 w 1801"/>
                <a:gd name="T17" fmla="*/ 38 h 2489"/>
                <a:gd name="T18" fmla="*/ 263 w 1801"/>
                <a:gd name="T19" fmla="*/ 33 h 2489"/>
                <a:gd name="T20" fmla="*/ 268 w 1801"/>
                <a:gd name="T21" fmla="*/ 28 h 2489"/>
                <a:gd name="T22" fmla="*/ 274 w 1801"/>
                <a:gd name="T23" fmla="*/ 24 h 2489"/>
                <a:gd name="T24" fmla="*/ 279 w 1801"/>
                <a:gd name="T25" fmla="*/ 19 h 2489"/>
                <a:gd name="T26" fmla="*/ 284 w 1801"/>
                <a:gd name="T27" fmla="*/ 14 h 2489"/>
                <a:gd name="T28" fmla="*/ 290 w 1801"/>
                <a:gd name="T29" fmla="*/ 9 h 2489"/>
                <a:gd name="T30" fmla="*/ 294 w 1801"/>
                <a:gd name="T31" fmla="*/ 5 h 2489"/>
                <a:gd name="T32" fmla="*/ 300 w 1801"/>
                <a:gd name="T33" fmla="*/ 0 h 2489"/>
                <a:gd name="T34" fmla="*/ 211 w 1801"/>
                <a:gd name="T35" fmla="*/ 39 h 2489"/>
                <a:gd name="T36" fmla="*/ 136 w 1801"/>
                <a:gd name="T37" fmla="*/ 94 h 2489"/>
                <a:gd name="T38" fmla="*/ 78 w 1801"/>
                <a:gd name="T39" fmla="*/ 157 h 2489"/>
                <a:gd name="T40" fmla="*/ 37 w 1801"/>
                <a:gd name="T41" fmla="*/ 225 h 2489"/>
                <a:gd name="T42" fmla="*/ 10 w 1801"/>
                <a:gd name="T43" fmla="*/ 289 h 2489"/>
                <a:gd name="T44" fmla="*/ 0 w 1801"/>
                <a:gd name="T45" fmla="*/ 346 h 2489"/>
                <a:gd name="T46" fmla="*/ 6 w 1801"/>
                <a:gd name="T47" fmla="*/ 390 h 2489"/>
                <a:gd name="T48" fmla="*/ 29 w 1801"/>
                <a:gd name="T49" fmla="*/ 415 h 24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1" h="2489">
                  <a:moveTo>
                    <a:pt x="176" y="2489"/>
                  </a:moveTo>
                  <a:lnTo>
                    <a:pt x="176" y="2206"/>
                  </a:lnTo>
                  <a:lnTo>
                    <a:pt x="249" y="1901"/>
                  </a:lnTo>
                  <a:lnTo>
                    <a:pt x="373" y="1577"/>
                  </a:lnTo>
                  <a:lnTo>
                    <a:pt x="553" y="1258"/>
                  </a:lnTo>
                  <a:lnTo>
                    <a:pt x="761" y="941"/>
                  </a:lnTo>
                  <a:lnTo>
                    <a:pt x="1003" y="657"/>
                  </a:lnTo>
                  <a:lnTo>
                    <a:pt x="1268" y="415"/>
                  </a:lnTo>
                  <a:lnTo>
                    <a:pt x="1552" y="229"/>
                  </a:lnTo>
                  <a:lnTo>
                    <a:pt x="1579" y="195"/>
                  </a:lnTo>
                  <a:lnTo>
                    <a:pt x="1611" y="170"/>
                  </a:lnTo>
                  <a:lnTo>
                    <a:pt x="1642" y="143"/>
                  </a:lnTo>
                  <a:lnTo>
                    <a:pt x="1673" y="115"/>
                  </a:lnTo>
                  <a:lnTo>
                    <a:pt x="1704" y="83"/>
                  </a:lnTo>
                  <a:lnTo>
                    <a:pt x="1738" y="56"/>
                  </a:lnTo>
                  <a:lnTo>
                    <a:pt x="1766" y="28"/>
                  </a:lnTo>
                  <a:lnTo>
                    <a:pt x="1801" y="0"/>
                  </a:lnTo>
                  <a:lnTo>
                    <a:pt x="1265" y="232"/>
                  </a:lnTo>
                  <a:lnTo>
                    <a:pt x="819" y="561"/>
                  </a:lnTo>
                  <a:lnTo>
                    <a:pt x="470" y="941"/>
                  </a:lnTo>
                  <a:lnTo>
                    <a:pt x="222" y="1348"/>
                  </a:lnTo>
                  <a:lnTo>
                    <a:pt x="59" y="1736"/>
                  </a:lnTo>
                  <a:lnTo>
                    <a:pt x="0" y="2074"/>
                  </a:lnTo>
                  <a:lnTo>
                    <a:pt x="38" y="2337"/>
                  </a:lnTo>
                  <a:lnTo>
                    <a:pt x="176" y="248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6" name="Freeform 393"/>
            <p:cNvSpPr>
              <a:spLocks/>
            </p:cNvSpPr>
            <p:nvPr/>
          </p:nvSpPr>
          <p:spPr bwMode="auto">
            <a:xfrm>
              <a:off x="2543" y="1016"/>
              <a:ext cx="230" cy="420"/>
            </a:xfrm>
            <a:custGeom>
              <a:avLst/>
              <a:gdLst>
                <a:gd name="T0" fmla="*/ 50 w 1379"/>
                <a:gd name="T1" fmla="*/ 420 h 2523"/>
                <a:gd name="T2" fmla="*/ 47 w 1379"/>
                <a:gd name="T3" fmla="*/ 381 h 2523"/>
                <a:gd name="T4" fmla="*/ 54 w 1379"/>
                <a:gd name="T5" fmla="*/ 338 h 2523"/>
                <a:gd name="T6" fmla="*/ 68 w 1379"/>
                <a:gd name="T7" fmla="*/ 289 h 2523"/>
                <a:gd name="T8" fmla="*/ 90 w 1379"/>
                <a:gd name="T9" fmla="*/ 239 h 2523"/>
                <a:gd name="T10" fmla="*/ 115 w 1379"/>
                <a:gd name="T11" fmla="*/ 186 h 2523"/>
                <a:gd name="T12" fmla="*/ 143 w 1379"/>
                <a:gd name="T13" fmla="*/ 135 h 2523"/>
                <a:gd name="T14" fmla="*/ 174 w 1379"/>
                <a:gd name="T15" fmla="*/ 86 h 2523"/>
                <a:gd name="T16" fmla="*/ 205 w 1379"/>
                <a:gd name="T17" fmla="*/ 40 h 2523"/>
                <a:gd name="T18" fmla="*/ 207 w 1379"/>
                <a:gd name="T19" fmla="*/ 35 h 2523"/>
                <a:gd name="T20" fmla="*/ 211 w 1379"/>
                <a:gd name="T21" fmla="*/ 29 h 2523"/>
                <a:gd name="T22" fmla="*/ 214 w 1379"/>
                <a:gd name="T23" fmla="*/ 24 h 2523"/>
                <a:gd name="T24" fmla="*/ 217 w 1379"/>
                <a:gd name="T25" fmla="*/ 19 h 2523"/>
                <a:gd name="T26" fmla="*/ 220 w 1379"/>
                <a:gd name="T27" fmla="*/ 14 h 2523"/>
                <a:gd name="T28" fmla="*/ 224 w 1379"/>
                <a:gd name="T29" fmla="*/ 10 h 2523"/>
                <a:gd name="T30" fmla="*/ 227 w 1379"/>
                <a:gd name="T31" fmla="*/ 4 h 2523"/>
                <a:gd name="T32" fmla="*/ 230 w 1379"/>
                <a:gd name="T33" fmla="*/ 0 h 2523"/>
                <a:gd name="T34" fmla="*/ 147 w 1379"/>
                <a:gd name="T35" fmla="*/ 45 h 2523"/>
                <a:gd name="T36" fmla="*/ 84 w 1379"/>
                <a:gd name="T37" fmla="*/ 104 h 2523"/>
                <a:gd name="T38" fmla="*/ 39 w 1379"/>
                <a:gd name="T39" fmla="*/ 168 h 2523"/>
                <a:gd name="T40" fmla="*/ 12 w 1379"/>
                <a:gd name="T41" fmla="*/ 236 h 2523"/>
                <a:gd name="T42" fmla="*/ 0 w 1379"/>
                <a:gd name="T43" fmla="*/ 300 h 2523"/>
                <a:gd name="T44" fmla="*/ 4 w 1379"/>
                <a:gd name="T45" fmla="*/ 356 h 2523"/>
                <a:gd name="T46" fmla="*/ 20 w 1379"/>
                <a:gd name="T47" fmla="*/ 397 h 2523"/>
                <a:gd name="T48" fmla="*/ 50 w 1379"/>
                <a:gd name="T49" fmla="*/ 420 h 25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79" h="2523">
                  <a:moveTo>
                    <a:pt x="297" y="2523"/>
                  </a:moveTo>
                  <a:lnTo>
                    <a:pt x="283" y="2291"/>
                  </a:lnTo>
                  <a:lnTo>
                    <a:pt x="325" y="2029"/>
                  </a:lnTo>
                  <a:lnTo>
                    <a:pt x="408" y="1738"/>
                  </a:lnTo>
                  <a:lnTo>
                    <a:pt x="539" y="1435"/>
                  </a:lnTo>
                  <a:lnTo>
                    <a:pt x="688" y="1119"/>
                  </a:lnTo>
                  <a:lnTo>
                    <a:pt x="858" y="813"/>
                  </a:lnTo>
                  <a:lnTo>
                    <a:pt x="1044" y="514"/>
                  </a:lnTo>
                  <a:lnTo>
                    <a:pt x="1227" y="238"/>
                  </a:lnTo>
                  <a:lnTo>
                    <a:pt x="1241" y="208"/>
                  </a:lnTo>
                  <a:lnTo>
                    <a:pt x="1265" y="176"/>
                  </a:lnTo>
                  <a:lnTo>
                    <a:pt x="1282" y="145"/>
                  </a:lnTo>
                  <a:lnTo>
                    <a:pt x="1303" y="117"/>
                  </a:lnTo>
                  <a:lnTo>
                    <a:pt x="1317" y="87"/>
                  </a:lnTo>
                  <a:lnTo>
                    <a:pt x="1342" y="59"/>
                  </a:lnTo>
                  <a:lnTo>
                    <a:pt x="1359" y="27"/>
                  </a:lnTo>
                  <a:lnTo>
                    <a:pt x="1379" y="0"/>
                  </a:lnTo>
                  <a:lnTo>
                    <a:pt x="881" y="269"/>
                  </a:lnTo>
                  <a:lnTo>
                    <a:pt x="505" y="622"/>
                  </a:lnTo>
                  <a:lnTo>
                    <a:pt x="236" y="1012"/>
                  </a:lnTo>
                  <a:lnTo>
                    <a:pt x="73" y="1417"/>
                  </a:lnTo>
                  <a:lnTo>
                    <a:pt x="0" y="1801"/>
                  </a:lnTo>
                  <a:lnTo>
                    <a:pt x="21" y="2136"/>
                  </a:lnTo>
                  <a:lnTo>
                    <a:pt x="121" y="2385"/>
                  </a:lnTo>
                  <a:lnTo>
                    <a:pt x="297" y="252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7" name="Freeform 394"/>
            <p:cNvSpPr>
              <a:spLocks/>
            </p:cNvSpPr>
            <p:nvPr/>
          </p:nvSpPr>
          <p:spPr bwMode="auto">
            <a:xfrm>
              <a:off x="2545" y="1016"/>
              <a:ext cx="228" cy="414"/>
            </a:xfrm>
            <a:custGeom>
              <a:avLst/>
              <a:gdLst>
                <a:gd name="T0" fmla="*/ 45 w 1368"/>
                <a:gd name="T1" fmla="*/ 414 h 2489"/>
                <a:gd name="T2" fmla="*/ 41 w 1368"/>
                <a:gd name="T3" fmla="*/ 374 h 2489"/>
                <a:gd name="T4" fmla="*/ 48 w 1368"/>
                <a:gd name="T5" fmla="*/ 330 h 2489"/>
                <a:gd name="T6" fmla="*/ 62 w 1368"/>
                <a:gd name="T7" fmla="*/ 282 h 2489"/>
                <a:gd name="T8" fmla="*/ 83 w 1368"/>
                <a:gd name="T9" fmla="*/ 231 h 2489"/>
                <a:gd name="T10" fmla="*/ 108 w 1368"/>
                <a:gd name="T11" fmla="*/ 179 h 2489"/>
                <a:gd name="T12" fmla="*/ 137 w 1368"/>
                <a:gd name="T13" fmla="*/ 129 h 2489"/>
                <a:gd name="T14" fmla="*/ 168 w 1368"/>
                <a:gd name="T15" fmla="*/ 81 h 2489"/>
                <a:gd name="T16" fmla="*/ 200 w 1368"/>
                <a:gd name="T17" fmla="*/ 39 h 2489"/>
                <a:gd name="T18" fmla="*/ 203 w 1368"/>
                <a:gd name="T19" fmla="*/ 34 h 2489"/>
                <a:gd name="T20" fmla="*/ 207 w 1368"/>
                <a:gd name="T21" fmla="*/ 29 h 2489"/>
                <a:gd name="T22" fmla="*/ 210 w 1368"/>
                <a:gd name="T23" fmla="*/ 24 h 2489"/>
                <a:gd name="T24" fmla="*/ 214 w 1368"/>
                <a:gd name="T25" fmla="*/ 19 h 2489"/>
                <a:gd name="T26" fmla="*/ 217 w 1368"/>
                <a:gd name="T27" fmla="*/ 14 h 2489"/>
                <a:gd name="T28" fmla="*/ 221 w 1368"/>
                <a:gd name="T29" fmla="*/ 10 h 2489"/>
                <a:gd name="T30" fmla="*/ 225 w 1368"/>
                <a:gd name="T31" fmla="*/ 4 h 2489"/>
                <a:gd name="T32" fmla="*/ 228 w 1368"/>
                <a:gd name="T33" fmla="*/ 0 h 2489"/>
                <a:gd name="T34" fmla="*/ 148 w 1368"/>
                <a:gd name="T35" fmla="*/ 44 h 2489"/>
                <a:gd name="T36" fmla="*/ 86 w 1368"/>
                <a:gd name="T37" fmla="*/ 102 h 2489"/>
                <a:gd name="T38" fmla="*/ 41 w 1368"/>
                <a:gd name="T39" fmla="*/ 166 h 2489"/>
                <a:gd name="T40" fmla="*/ 13 w 1368"/>
                <a:gd name="T41" fmla="*/ 233 h 2489"/>
                <a:gd name="T42" fmla="*/ 0 w 1368"/>
                <a:gd name="T43" fmla="*/ 297 h 2489"/>
                <a:gd name="T44" fmla="*/ 2 w 1368"/>
                <a:gd name="T45" fmla="*/ 351 h 2489"/>
                <a:gd name="T46" fmla="*/ 17 w 1368"/>
                <a:gd name="T47" fmla="*/ 392 h 2489"/>
                <a:gd name="T48" fmla="*/ 45 w 1368"/>
                <a:gd name="T49" fmla="*/ 414 h 24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8" h="2489">
                  <a:moveTo>
                    <a:pt x="269" y="2489"/>
                  </a:moveTo>
                  <a:lnTo>
                    <a:pt x="248" y="2250"/>
                  </a:lnTo>
                  <a:lnTo>
                    <a:pt x="289" y="1983"/>
                  </a:lnTo>
                  <a:lnTo>
                    <a:pt x="373" y="1694"/>
                  </a:lnTo>
                  <a:lnTo>
                    <a:pt x="497" y="1386"/>
                  </a:lnTo>
                  <a:lnTo>
                    <a:pt x="646" y="1075"/>
                  </a:lnTo>
                  <a:lnTo>
                    <a:pt x="822" y="774"/>
                  </a:lnTo>
                  <a:lnTo>
                    <a:pt x="1006" y="487"/>
                  </a:lnTo>
                  <a:lnTo>
                    <a:pt x="1202" y="235"/>
                  </a:lnTo>
                  <a:lnTo>
                    <a:pt x="1219" y="203"/>
                  </a:lnTo>
                  <a:lnTo>
                    <a:pt x="1244" y="173"/>
                  </a:lnTo>
                  <a:lnTo>
                    <a:pt x="1261" y="145"/>
                  </a:lnTo>
                  <a:lnTo>
                    <a:pt x="1285" y="117"/>
                  </a:lnTo>
                  <a:lnTo>
                    <a:pt x="1303" y="87"/>
                  </a:lnTo>
                  <a:lnTo>
                    <a:pt x="1323" y="59"/>
                  </a:lnTo>
                  <a:lnTo>
                    <a:pt x="1348" y="27"/>
                  </a:lnTo>
                  <a:lnTo>
                    <a:pt x="1368" y="0"/>
                  </a:lnTo>
                  <a:lnTo>
                    <a:pt x="885" y="266"/>
                  </a:lnTo>
                  <a:lnTo>
                    <a:pt x="514" y="612"/>
                  </a:lnTo>
                  <a:lnTo>
                    <a:pt x="245" y="998"/>
                  </a:lnTo>
                  <a:lnTo>
                    <a:pt x="79" y="1403"/>
                  </a:lnTo>
                  <a:lnTo>
                    <a:pt x="0" y="1783"/>
                  </a:lnTo>
                  <a:lnTo>
                    <a:pt x="10" y="2112"/>
                  </a:lnTo>
                  <a:lnTo>
                    <a:pt x="99" y="2354"/>
                  </a:lnTo>
                  <a:lnTo>
                    <a:pt x="269" y="248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8" name="Freeform 395"/>
            <p:cNvSpPr>
              <a:spLocks/>
            </p:cNvSpPr>
            <p:nvPr/>
          </p:nvSpPr>
          <p:spPr bwMode="auto">
            <a:xfrm>
              <a:off x="2546" y="1016"/>
              <a:ext cx="227" cy="407"/>
            </a:xfrm>
            <a:custGeom>
              <a:avLst/>
              <a:gdLst>
                <a:gd name="T0" fmla="*/ 42 w 1358"/>
                <a:gd name="T1" fmla="*/ 407 h 2447"/>
                <a:gd name="T2" fmla="*/ 37 w 1358"/>
                <a:gd name="T3" fmla="*/ 367 h 2447"/>
                <a:gd name="T4" fmla="*/ 43 w 1358"/>
                <a:gd name="T5" fmla="*/ 322 h 2447"/>
                <a:gd name="T6" fmla="*/ 57 w 1358"/>
                <a:gd name="T7" fmla="*/ 272 h 2447"/>
                <a:gd name="T8" fmla="*/ 77 w 1358"/>
                <a:gd name="T9" fmla="*/ 222 h 2447"/>
                <a:gd name="T10" fmla="*/ 102 w 1358"/>
                <a:gd name="T11" fmla="*/ 171 h 2447"/>
                <a:gd name="T12" fmla="*/ 131 w 1358"/>
                <a:gd name="T13" fmla="*/ 123 h 2447"/>
                <a:gd name="T14" fmla="*/ 163 w 1358"/>
                <a:gd name="T15" fmla="*/ 78 h 2447"/>
                <a:gd name="T16" fmla="*/ 198 w 1358"/>
                <a:gd name="T17" fmla="*/ 39 h 2447"/>
                <a:gd name="T18" fmla="*/ 201 w 1358"/>
                <a:gd name="T19" fmla="*/ 34 h 2447"/>
                <a:gd name="T20" fmla="*/ 204 w 1358"/>
                <a:gd name="T21" fmla="*/ 29 h 2447"/>
                <a:gd name="T22" fmla="*/ 208 w 1358"/>
                <a:gd name="T23" fmla="*/ 24 h 2447"/>
                <a:gd name="T24" fmla="*/ 212 w 1358"/>
                <a:gd name="T25" fmla="*/ 19 h 2447"/>
                <a:gd name="T26" fmla="*/ 216 w 1358"/>
                <a:gd name="T27" fmla="*/ 14 h 2447"/>
                <a:gd name="T28" fmla="*/ 219 w 1358"/>
                <a:gd name="T29" fmla="*/ 10 h 2447"/>
                <a:gd name="T30" fmla="*/ 224 w 1358"/>
                <a:gd name="T31" fmla="*/ 4 h 2447"/>
                <a:gd name="T32" fmla="*/ 227 w 1358"/>
                <a:gd name="T33" fmla="*/ 0 h 2447"/>
                <a:gd name="T34" fmla="*/ 147 w 1358"/>
                <a:gd name="T35" fmla="*/ 44 h 2447"/>
                <a:gd name="T36" fmla="*/ 87 w 1358"/>
                <a:gd name="T37" fmla="*/ 101 h 2447"/>
                <a:gd name="T38" fmla="*/ 42 w 1358"/>
                <a:gd name="T39" fmla="*/ 165 h 2447"/>
                <a:gd name="T40" fmla="*/ 14 w 1358"/>
                <a:gd name="T41" fmla="*/ 231 h 2447"/>
                <a:gd name="T42" fmla="*/ 0 w 1358"/>
                <a:gd name="T43" fmla="*/ 292 h 2447"/>
                <a:gd name="T44" fmla="*/ 1 w 1358"/>
                <a:gd name="T45" fmla="*/ 346 h 2447"/>
                <a:gd name="T46" fmla="*/ 14 w 1358"/>
                <a:gd name="T47" fmla="*/ 385 h 2447"/>
                <a:gd name="T48" fmla="*/ 42 w 1358"/>
                <a:gd name="T49" fmla="*/ 407 h 24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58" h="2447">
                  <a:moveTo>
                    <a:pt x="249" y="2447"/>
                  </a:moveTo>
                  <a:lnTo>
                    <a:pt x="224" y="2205"/>
                  </a:lnTo>
                  <a:lnTo>
                    <a:pt x="259" y="1936"/>
                  </a:lnTo>
                  <a:lnTo>
                    <a:pt x="339" y="1638"/>
                  </a:lnTo>
                  <a:lnTo>
                    <a:pt x="460" y="1337"/>
                  </a:lnTo>
                  <a:lnTo>
                    <a:pt x="608" y="1030"/>
                  </a:lnTo>
                  <a:lnTo>
                    <a:pt x="785" y="739"/>
                  </a:lnTo>
                  <a:lnTo>
                    <a:pt x="978" y="470"/>
                  </a:lnTo>
                  <a:lnTo>
                    <a:pt x="1186" y="235"/>
                  </a:lnTo>
                  <a:lnTo>
                    <a:pt x="1203" y="203"/>
                  </a:lnTo>
                  <a:lnTo>
                    <a:pt x="1223" y="173"/>
                  </a:lnTo>
                  <a:lnTo>
                    <a:pt x="1247" y="145"/>
                  </a:lnTo>
                  <a:lnTo>
                    <a:pt x="1269" y="117"/>
                  </a:lnTo>
                  <a:lnTo>
                    <a:pt x="1293" y="87"/>
                  </a:lnTo>
                  <a:lnTo>
                    <a:pt x="1313" y="59"/>
                  </a:lnTo>
                  <a:lnTo>
                    <a:pt x="1338" y="27"/>
                  </a:lnTo>
                  <a:lnTo>
                    <a:pt x="1358" y="0"/>
                  </a:lnTo>
                  <a:lnTo>
                    <a:pt x="881" y="266"/>
                  </a:lnTo>
                  <a:lnTo>
                    <a:pt x="518" y="608"/>
                  </a:lnTo>
                  <a:lnTo>
                    <a:pt x="252" y="992"/>
                  </a:lnTo>
                  <a:lnTo>
                    <a:pt x="86" y="1386"/>
                  </a:lnTo>
                  <a:lnTo>
                    <a:pt x="0" y="1755"/>
                  </a:lnTo>
                  <a:lnTo>
                    <a:pt x="7" y="2080"/>
                  </a:lnTo>
                  <a:lnTo>
                    <a:pt x="86" y="2316"/>
                  </a:lnTo>
                  <a:lnTo>
                    <a:pt x="249" y="244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39" name="Freeform 396"/>
            <p:cNvSpPr>
              <a:spLocks/>
            </p:cNvSpPr>
            <p:nvPr/>
          </p:nvSpPr>
          <p:spPr bwMode="auto">
            <a:xfrm>
              <a:off x="2548" y="1016"/>
              <a:ext cx="225" cy="402"/>
            </a:xfrm>
            <a:custGeom>
              <a:avLst/>
              <a:gdLst>
                <a:gd name="T0" fmla="*/ 36 w 1347"/>
                <a:gd name="T1" fmla="*/ 402 h 2412"/>
                <a:gd name="T2" fmla="*/ 32 w 1347"/>
                <a:gd name="T3" fmla="*/ 360 h 2412"/>
                <a:gd name="T4" fmla="*/ 37 w 1347"/>
                <a:gd name="T5" fmla="*/ 315 h 2412"/>
                <a:gd name="T6" fmla="*/ 50 w 1347"/>
                <a:gd name="T7" fmla="*/ 265 h 2412"/>
                <a:gd name="T8" fmla="*/ 70 w 1347"/>
                <a:gd name="T9" fmla="*/ 214 h 2412"/>
                <a:gd name="T10" fmla="*/ 95 w 1347"/>
                <a:gd name="T11" fmla="*/ 164 h 2412"/>
                <a:gd name="T12" fmla="*/ 125 w 1347"/>
                <a:gd name="T13" fmla="*/ 116 h 2412"/>
                <a:gd name="T14" fmla="*/ 157 w 1347"/>
                <a:gd name="T15" fmla="*/ 73 h 2412"/>
                <a:gd name="T16" fmla="*/ 194 w 1347"/>
                <a:gd name="T17" fmla="*/ 38 h 2412"/>
                <a:gd name="T18" fmla="*/ 197 w 1347"/>
                <a:gd name="T19" fmla="*/ 32 h 2412"/>
                <a:gd name="T20" fmla="*/ 201 w 1347"/>
                <a:gd name="T21" fmla="*/ 28 h 2412"/>
                <a:gd name="T22" fmla="*/ 205 w 1347"/>
                <a:gd name="T23" fmla="*/ 24 h 2412"/>
                <a:gd name="T24" fmla="*/ 209 w 1347"/>
                <a:gd name="T25" fmla="*/ 19 h 2412"/>
                <a:gd name="T26" fmla="*/ 213 w 1347"/>
                <a:gd name="T27" fmla="*/ 14 h 2412"/>
                <a:gd name="T28" fmla="*/ 217 w 1347"/>
                <a:gd name="T29" fmla="*/ 9 h 2412"/>
                <a:gd name="T30" fmla="*/ 221 w 1347"/>
                <a:gd name="T31" fmla="*/ 5 h 2412"/>
                <a:gd name="T32" fmla="*/ 225 w 1347"/>
                <a:gd name="T33" fmla="*/ 0 h 2412"/>
                <a:gd name="T34" fmla="*/ 148 w 1347"/>
                <a:gd name="T35" fmla="*/ 44 h 2412"/>
                <a:gd name="T36" fmla="*/ 89 w 1347"/>
                <a:gd name="T37" fmla="*/ 101 h 2412"/>
                <a:gd name="T38" fmla="*/ 44 w 1347"/>
                <a:gd name="T39" fmla="*/ 163 h 2412"/>
                <a:gd name="T40" fmla="*/ 15 w 1347"/>
                <a:gd name="T41" fmla="*/ 228 h 2412"/>
                <a:gd name="T42" fmla="*/ 1 w 1347"/>
                <a:gd name="T43" fmla="*/ 289 h 2412"/>
                <a:gd name="T44" fmla="*/ 0 w 1347"/>
                <a:gd name="T45" fmla="*/ 342 h 2412"/>
                <a:gd name="T46" fmla="*/ 12 w 1347"/>
                <a:gd name="T47" fmla="*/ 381 h 2412"/>
                <a:gd name="T48" fmla="*/ 36 w 1347"/>
                <a:gd name="T49" fmla="*/ 402 h 24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7" h="2412">
                  <a:moveTo>
                    <a:pt x="213" y="2412"/>
                  </a:moveTo>
                  <a:lnTo>
                    <a:pt x="190" y="2160"/>
                  </a:lnTo>
                  <a:lnTo>
                    <a:pt x="221" y="1887"/>
                  </a:lnTo>
                  <a:lnTo>
                    <a:pt x="297" y="1590"/>
                  </a:lnTo>
                  <a:lnTo>
                    <a:pt x="417" y="1286"/>
                  </a:lnTo>
                  <a:lnTo>
                    <a:pt x="567" y="981"/>
                  </a:lnTo>
                  <a:lnTo>
                    <a:pt x="746" y="698"/>
                  </a:lnTo>
                  <a:lnTo>
                    <a:pt x="942" y="436"/>
                  </a:lnTo>
                  <a:lnTo>
                    <a:pt x="1161" y="225"/>
                  </a:lnTo>
                  <a:lnTo>
                    <a:pt x="1181" y="194"/>
                  </a:lnTo>
                  <a:lnTo>
                    <a:pt x="1206" y="166"/>
                  </a:lnTo>
                  <a:lnTo>
                    <a:pt x="1226" y="142"/>
                  </a:lnTo>
                  <a:lnTo>
                    <a:pt x="1253" y="114"/>
                  </a:lnTo>
                  <a:lnTo>
                    <a:pt x="1278" y="82"/>
                  </a:lnTo>
                  <a:lnTo>
                    <a:pt x="1299" y="55"/>
                  </a:lnTo>
                  <a:lnTo>
                    <a:pt x="1323" y="27"/>
                  </a:lnTo>
                  <a:lnTo>
                    <a:pt x="1347" y="0"/>
                  </a:lnTo>
                  <a:lnTo>
                    <a:pt x="884" y="263"/>
                  </a:lnTo>
                  <a:lnTo>
                    <a:pt x="532" y="605"/>
                  </a:lnTo>
                  <a:lnTo>
                    <a:pt x="265" y="978"/>
                  </a:lnTo>
                  <a:lnTo>
                    <a:pt x="92" y="1369"/>
                  </a:lnTo>
                  <a:lnTo>
                    <a:pt x="3" y="1732"/>
                  </a:lnTo>
                  <a:lnTo>
                    <a:pt x="0" y="2052"/>
                  </a:lnTo>
                  <a:lnTo>
                    <a:pt x="69" y="2285"/>
                  </a:lnTo>
                  <a:lnTo>
                    <a:pt x="213" y="241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0" name="Freeform 397"/>
            <p:cNvSpPr>
              <a:spLocks/>
            </p:cNvSpPr>
            <p:nvPr/>
          </p:nvSpPr>
          <p:spPr bwMode="auto">
            <a:xfrm>
              <a:off x="2548" y="1016"/>
              <a:ext cx="225" cy="394"/>
            </a:xfrm>
            <a:custGeom>
              <a:avLst/>
              <a:gdLst>
                <a:gd name="T0" fmla="*/ 35 w 1347"/>
                <a:gd name="T1" fmla="*/ 394 h 2368"/>
                <a:gd name="T2" fmla="*/ 29 w 1347"/>
                <a:gd name="T3" fmla="*/ 352 h 2368"/>
                <a:gd name="T4" fmla="*/ 34 w 1347"/>
                <a:gd name="T5" fmla="*/ 306 h 2368"/>
                <a:gd name="T6" fmla="*/ 46 w 1347"/>
                <a:gd name="T7" fmla="*/ 256 h 2368"/>
                <a:gd name="T8" fmla="*/ 65 w 1347"/>
                <a:gd name="T9" fmla="*/ 206 h 2368"/>
                <a:gd name="T10" fmla="*/ 90 w 1347"/>
                <a:gd name="T11" fmla="*/ 156 h 2368"/>
                <a:gd name="T12" fmla="*/ 121 w 1347"/>
                <a:gd name="T13" fmla="*/ 110 h 2368"/>
                <a:gd name="T14" fmla="*/ 155 w 1347"/>
                <a:gd name="T15" fmla="*/ 70 h 2368"/>
                <a:gd name="T16" fmla="*/ 193 w 1347"/>
                <a:gd name="T17" fmla="*/ 37 h 2368"/>
                <a:gd name="T18" fmla="*/ 197 w 1347"/>
                <a:gd name="T19" fmla="*/ 32 h 2368"/>
                <a:gd name="T20" fmla="*/ 200 w 1347"/>
                <a:gd name="T21" fmla="*/ 28 h 2368"/>
                <a:gd name="T22" fmla="*/ 204 w 1347"/>
                <a:gd name="T23" fmla="*/ 24 h 2368"/>
                <a:gd name="T24" fmla="*/ 209 w 1347"/>
                <a:gd name="T25" fmla="*/ 19 h 2368"/>
                <a:gd name="T26" fmla="*/ 212 w 1347"/>
                <a:gd name="T27" fmla="*/ 14 h 2368"/>
                <a:gd name="T28" fmla="*/ 216 w 1347"/>
                <a:gd name="T29" fmla="*/ 9 h 2368"/>
                <a:gd name="T30" fmla="*/ 221 w 1347"/>
                <a:gd name="T31" fmla="*/ 4 h 2368"/>
                <a:gd name="T32" fmla="*/ 225 w 1347"/>
                <a:gd name="T33" fmla="*/ 0 h 2368"/>
                <a:gd name="T34" fmla="*/ 150 w 1347"/>
                <a:gd name="T35" fmla="*/ 44 h 2368"/>
                <a:gd name="T36" fmla="*/ 92 w 1347"/>
                <a:gd name="T37" fmla="*/ 99 h 2368"/>
                <a:gd name="T38" fmla="*/ 47 w 1347"/>
                <a:gd name="T39" fmla="*/ 160 h 2368"/>
                <a:gd name="T40" fmla="*/ 18 w 1347"/>
                <a:gd name="T41" fmla="*/ 225 h 2368"/>
                <a:gd name="T42" fmla="*/ 2 w 1347"/>
                <a:gd name="T43" fmla="*/ 285 h 2368"/>
                <a:gd name="T44" fmla="*/ 0 w 1347"/>
                <a:gd name="T45" fmla="*/ 336 h 2368"/>
                <a:gd name="T46" fmla="*/ 10 w 1347"/>
                <a:gd name="T47" fmla="*/ 374 h 2368"/>
                <a:gd name="T48" fmla="*/ 35 w 1347"/>
                <a:gd name="T49" fmla="*/ 394 h 23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7" h="2368">
                  <a:moveTo>
                    <a:pt x="207" y="2368"/>
                  </a:moveTo>
                  <a:lnTo>
                    <a:pt x="176" y="2115"/>
                  </a:lnTo>
                  <a:lnTo>
                    <a:pt x="204" y="1842"/>
                  </a:lnTo>
                  <a:lnTo>
                    <a:pt x="273" y="1538"/>
                  </a:lnTo>
                  <a:lnTo>
                    <a:pt x="389" y="1237"/>
                  </a:lnTo>
                  <a:lnTo>
                    <a:pt x="538" y="937"/>
                  </a:lnTo>
                  <a:lnTo>
                    <a:pt x="725" y="663"/>
                  </a:lnTo>
                  <a:lnTo>
                    <a:pt x="925" y="418"/>
                  </a:lnTo>
                  <a:lnTo>
                    <a:pt x="1154" y="225"/>
                  </a:lnTo>
                  <a:lnTo>
                    <a:pt x="1178" y="194"/>
                  </a:lnTo>
                  <a:lnTo>
                    <a:pt x="1198" y="166"/>
                  </a:lnTo>
                  <a:lnTo>
                    <a:pt x="1223" y="142"/>
                  </a:lnTo>
                  <a:lnTo>
                    <a:pt x="1250" y="114"/>
                  </a:lnTo>
                  <a:lnTo>
                    <a:pt x="1271" y="82"/>
                  </a:lnTo>
                  <a:lnTo>
                    <a:pt x="1296" y="55"/>
                  </a:lnTo>
                  <a:lnTo>
                    <a:pt x="1323" y="27"/>
                  </a:lnTo>
                  <a:lnTo>
                    <a:pt x="1347" y="0"/>
                  </a:lnTo>
                  <a:lnTo>
                    <a:pt x="898" y="263"/>
                  </a:lnTo>
                  <a:lnTo>
                    <a:pt x="549" y="594"/>
                  </a:lnTo>
                  <a:lnTo>
                    <a:pt x="282" y="964"/>
                  </a:lnTo>
                  <a:lnTo>
                    <a:pt x="106" y="1351"/>
                  </a:lnTo>
                  <a:lnTo>
                    <a:pt x="14" y="1711"/>
                  </a:lnTo>
                  <a:lnTo>
                    <a:pt x="0" y="2022"/>
                  </a:lnTo>
                  <a:lnTo>
                    <a:pt x="61" y="2247"/>
                  </a:lnTo>
                  <a:lnTo>
                    <a:pt x="207" y="236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1" name="Freeform 398"/>
            <p:cNvSpPr>
              <a:spLocks/>
            </p:cNvSpPr>
            <p:nvPr/>
          </p:nvSpPr>
          <p:spPr bwMode="auto">
            <a:xfrm>
              <a:off x="2697" y="1513"/>
              <a:ext cx="386" cy="310"/>
            </a:xfrm>
            <a:custGeom>
              <a:avLst/>
              <a:gdLst>
                <a:gd name="T0" fmla="*/ 0 w 2319"/>
                <a:gd name="T1" fmla="*/ 27 h 1860"/>
                <a:gd name="T2" fmla="*/ 45 w 2319"/>
                <a:gd name="T3" fmla="*/ 35 h 1860"/>
                <a:gd name="T4" fmla="*/ 92 w 2319"/>
                <a:gd name="T5" fmla="*/ 53 h 1860"/>
                <a:gd name="T6" fmla="*/ 140 w 2319"/>
                <a:gd name="T7" fmla="*/ 80 h 1860"/>
                <a:gd name="T8" fmla="*/ 187 w 2319"/>
                <a:gd name="T9" fmla="*/ 114 h 1860"/>
                <a:gd name="T10" fmla="*/ 233 w 2319"/>
                <a:gd name="T11" fmla="*/ 150 h 1860"/>
                <a:gd name="T12" fmla="*/ 277 w 2319"/>
                <a:gd name="T13" fmla="*/ 191 h 1860"/>
                <a:gd name="T14" fmla="*/ 318 w 2319"/>
                <a:gd name="T15" fmla="*/ 233 h 1860"/>
                <a:gd name="T16" fmla="*/ 355 w 2319"/>
                <a:gd name="T17" fmla="*/ 276 h 1860"/>
                <a:gd name="T18" fmla="*/ 358 w 2319"/>
                <a:gd name="T19" fmla="*/ 279 h 1860"/>
                <a:gd name="T20" fmla="*/ 362 w 2319"/>
                <a:gd name="T21" fmla="*/ 284 h 1860"/>
                <a:gd name="T22" fmla="*/ 366 w 2319"/>
                <a:gd name="T23" fmla="*/ 288 h 1860"/>
                <a:gd name="T24" fmla="*/ 370 w 2319"/>
                <a:gd name="T25" fmla="*/ 293 h 1860"/>
                <a:gd name="T26" fmla="*/ 375 w 2319"/>
                <a:gd name="T27" fmla="*/ 296 h 1860"/>
                <a:gd name="T28" fmla="*/ 378 w 2319"/>
                <a:gd name="T29" fmla="*/ 301 h 1860"/>
                <a:gd name="T30" fmla="*/ 382 w 2319"/>
                <a:gd name="T31" fmla="*/ 305 h 1860"/>
                <a:gd name="T32" fmla="*/ 386 w 2319"/>
                <a:gd name="T33" fmla="*/ 310 h 1860"/>
                <a:gd name="T34" fmla="*/ 380 w 2319"/>
                <a:gd name="T35" fmla="*/ 218 h 1860"/>
                <a:gd name="T36" fmla="*/ 349 w 2319"/>
                <a:gd name="T37" fmla="*/ 144 h 1860"/>
                <a:gd name="T38" fmla="*/ 298 w 2319"/>
                <a:gd name="T39" fmla="*/ 84 h 1860"/>
                <a:gd name="T40" fmla="*/ 236 w 2319"/>
                <a:gd name="T41" fmla="*/ 40 h 1860"/>
                <a:gd name="T42" fmla="*/ 167 w 2319"/>
                <a:gd name="T43" fmla="*/ 12 h 1860"/>
                <a:gd name="T44" fmla="*/ 101 w 2319"/>
                <a:gd name="T45" fmla="*/ 0 h 1860"/>
                <a:gd name="T46" fmla="*/ 43 w 2319"/>
                <a:gd name="T47" fmla="*/ 5 h 1860"/>
                <a:gd name="T48" fmla="*/ 0 w 2319"/>
                <a:gd name="T49" fmla="*/ 27 h 18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319" h="1860">
                  <a:moveTo>
                    <a:pt x="0" y="163"/>
                  </a:moveTo>
                  <a:lnTo>
                    <a:pt x="270" y="208"/>
                  </a:lnTo>
                  <a:lnTo>
                    <a:pt x="553" y="319"/>
                  </a:lnTo>
                  <a:lnTo>
                    <a:pt x="840" y="478"/>
                  </a:lnTo>
                  <a:lnTo>
                    <a:pt x="1123" y="682"/>
                  </a:lnTo>
                  <a:lnTo>
                    <a:pt x="1399" y="899"/>
                  </a:lnTo>
                  <a:lnTo>
                    <a:pt x="1663" y="1148"/>
                  </a:lnTo>
                  <a:lnTo>
                    <a:pt x="1908" y="1400"/>
                  </a:lnTo>
                  <a:lnTo>
                    <a:pt x="2133" y="1653"/>
                  </a:lnTo>
                  <a:lnTo>
                    <a:pt x="2153" y="1673"/>
                  </a:lnTo>
                  <a:lnTo>
                    <a:pt x="2177" y="1701"/>
                  </a:lnTo>
                  <a:lnTo>
                    <a:pt x="2198" y="1728"/>
                  </a:lnTo>
                  <a:lnTo>
                    <a:pt x="2225" y="1756"/>
                  </a:lnTo>
                  <a:lnTo>
                    <a:pt x="2250" y="1777"/>
                  </a:lnTo>
                  <a:lnTo>
                    <a:pt x="2271" y="1805"/>
                  </a:lnTo>
                  <a:lnTo>
                    <a:pt x="2295" y="1832"/>
                  </a:lnTo>
                  <a:lnTo>
                    <a:pt x="2319" y="1860"/>
                  </a:lnTo>
                  <a:lnTo>
                    <a:pt x="2285" y="1310"/>
                  </a:lnTo>
                  <a:lnTo>
                    <a:pt x="2095" y="861"/>
                  </a:lnTo>
                  <a:lnTo>
                    <a:pt x="1790" y="501"/>
                  </a:lnTo>
                  <a:lnTo>
                    <a:pt x="1417" y="239"/>
                  </a:lnTo>
                  <a:lnTo>
                    <a:pt x="1006" y="69"/>
                  </a:lnTo>
                  <a:lnTo>
                    <a:pt x="604" y="0"/>
                  </a:lnTo>
                  <a:lnTo>
                    <a:pt x="256" y="28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2" name="Freeform 399"/>
            <p:cNvSpPr>
              <a:spLocks/>
            </p:cNvSpPr>
            <p:nvPr/>
          </p:nvSpPr>
          <p:spPr bwMode="auto">
            <a:xfrm>
              <a:off x="2707" y="1514"/>
              <a:ext cx="376" cy="309"/>
            </a:xfrm>
            <a:custGeom>
              <a:avLst/>
              <a:gdLst>
                <a:gd name="T0" fmla="*/ 0 w 2260"/>
                <a:gd name="T1" fmla="*/ 25 h 1849"/>
                <a:gd name="T2" fmla="*/ 45 w 2260"/>
                <a:gd name="T3" fmla="*/ 32 h 1849"/>
                <a:gd name="T4" fmla="*/ 94 w 2260"/>
                <a:gd name="T5" fmla="*/ 50 h 1849"/>
                <a:gd name="T6" fmla="*/ 142 w 2260"/>
                <a:gd name="T7" fmla="*/ 76 h 1849"/>
                <a:gd name="T8" fmla="*/ 190 w 2260"/>
                <a:gd name="T9" fmla="*/ 108 h 1849"/>
                <a:gd name="T10" fmla="*/ 235 w 2260"/>
                <a:gd name="T11" fmla="*/ 146 h 1849"/>
                <a:gd name="T12" fmla="*/ 278 w 2260"/>
                <a:gd name="T13" fmla="*/ 187 h 1849"/>
                <a:gd name="T14" fmla="*/ 314 w 2260"/>
                <a:gd name="T15" fmla="*/ 229 h 1849"/>
                <a:gd name="T16" fmla="*/ 347 w 2260"/>
                <a:gd name="T17" fmla="*/ 272 h 1849"/>
                <a:gd name="T18" fmla="*/ 350 w 2260"/>
                <a:gd name="T19" fmla="*/ 277 h 1849"/>
                <a:gd name="T20" fmla="*/ 354 w 2260"/>
                <a:gd name="T21" fmla="*/ 281 h 1849"/>
                <a:gd name="T22" fmla="*/ 357 w 2260"/>
                <a:gd name="T23" fmla="*/ 285 h 1849"/>
                <a:gd name="T24" fmla="*/ 361 w 2260"/>
                <a:gd name="T25" fmla="*/ 290 h 1849"/>
                <a:gd name="T26" fmla="*/ 365 w 2260"/>
                <a:gd name="T27" fmla="*/ 295 h 1849"/>
                <a:gd name="T28" fmla="*/ 368 w 2260"/>
                <a:gd name="T29" fmla="*/ 299 h 1849"/>
                <a:gd name="T30" fmla="*/ 372 w 2260"/>
                <a:gd name="T31" fmla="*/ 303 h 1849"/>
                <a:gd name="T32" fmla="*/ 376 w 2260"/>
                <a:gd name="T33" fmla="*/ 309 h 1849"/>
                <a:gd name="T34" fmla="*/ 370 w 2260"/>
                <a:gd name="T35" fmla="*/ 219 h 1849"/>
                <a:gd name="T36" fmla="*/ 338 w 2260"/>
                <a:gd name="T37" fmla="*/ 145 h 1849"/>
                <a:gd name="T38" fmla="*/ 288 w 2260"/>
                <a:gd name="T39" fmla="*/ 85 h 1849"/>
                <a:gd name="T40" fmla="*/ 227 w 2260"/>
                <a:gd name="T41" fmla="*/ 41 h 1849"/>
                <a:gd name="T42" fmla="*/ 162 w 2260"/>
                <a:gd name="T43" fmla="*/ 13 h 1849"/>
                <a:gd name="T44" fmla="*/ 97 w 2260"/>
                <a:gd name="T45" fmla="*/ 0 h 1849"/>
                <a:gd name="T46" fmla="*/ 40 w 2260"/>
                <a:gd name="T47" fmla="*/ 4 h 1849"/>
                <a:gd name="T48" fmla="*/ 0 w 2260"/>
                <a:gd name="T49" fmla="*/ 25 h 18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0" h="1849">
                  <a:moveTo>
                    <a:pt x="0" y="148"/>
                  </a:moveTo>
                  <a:lnTo>
                    <a:pt x="273" y="193"/>
                  </a:lnTo>
                  <a:lnTo>
                    <a:pt x="567" y="297"/>
                  </a:lnTo>
                  <a:lnTo>
                    <a:pt x="856" y="453"/>
                  </a:lnTo>
                  <a:lnTo>
                    <a:pt x="1140" y="649"/>
                  </a:lnTo>
                  <a:lnTo>
                    <a:pt x="1414" y="871"/>
                  </a:lnTo>
                  <a:lnTo>
                    <a:pt x="1669" y="1120"/>
                  </a:lnTo>
                  <a:lnTo>
                    <a:pt x="1887" y="1372"/>
                  </a:lnTo>
                  <a:lnTo>
                    <a:pt x="2088" y="1628"/>
                  </a:lnTo>
                  <a:lnTo>
                    <a:pt x="2105" y="1656"/>
                  </a:lnTo>
                  <a:lnTo>
                    <a:pt x="2125" y="1679"/>
                  </a:lnTo>
                  <a:lnTo>
                    <a:pt x="2146" y="1708"/>
                  </a:lnTo>
                  <a:lnTo>
                    <a:pt x="2170" y="1735"/>
                  </a:lnTo>
                  <a:lnTo>
                    <a:pt x="2191" y="1763"/>
                  </a:lnTo>
                  <a:lnTo>
                    <a:pt x="2212" y="1790"/>
                  </a:lnTo>
                  <a:lnTo>
                    <a:pt x="2236" y="1814"/>
                  </a:lnTo>
                  <a:lnTo>
                    <a:pt x="2260" y="1849"/>
                  </a:lnTo>
                  <a:lnTo>
                    <a:pt x="2222" y="1313"/>
                  </a:lnTo>
                  <a:lnTo>
                    <a:pt x="2031" y="867"/>
                  </a:lnTo>
                  <a:lnTo>
                    <a:pt x="1731" y="508"/>
                  </a:lnTo>
                  <a:lnTo>
                    <a:pt x="1365" y="245"/>
                  </a:lnTo>
                  <a:lnTo>
                    <a:pt x="971" y="76"/>
                  </a:lnTo>
                  <a:lnTo>
                    <a:pt x="584" y="0"/>
                  </a:lnTo>
                  <a:lnTo>
                    <a:pt x="242" y="21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3" name="Freeform 400"/>
            <p:cNvSpPr>
              <a:spLocks/>
            </p:cNvSpPr>
            <p:nvPr/>
          </p:nvSpPr>
          <p:spPr bwMode="auto">
            <a:xfrm>
              <a:off x="2715" y="1515"/>
              <a:ext cx="368" cy="308"/>
            </a:xfrm>
            <a:custGeom>
              <a:avLst/>
              <a:gdLst>
                <a:gd name="T0" fmla="*/ 0 w 2208"/>
                <a:gd name="T1" fmla="*/ 22 h 1842"/>
                <a:gd name="T2" fmla="*/ 47 w 2208"/>
                <a:gd name="T3" fmla="*/ 29 h 1842"/>
                <a:gd name="T4" fmla="*/ 97 w 2208"/>
                <a:gd name="T5" fmla="*/ 47 h 1842"/>
                <a:gd name="T6" fmla="*/ 146 w 2208"/>
                <a:gd name="T7" fmla="*/ 72 h 1842"/>
                <a:gd name="T8" fmla="*/ 194 w 2208"/>
                <a:gd name="T9" fmla="*/ 105 h 1842"/>
                <a:gd name="T10" fmla="*/ 238 w 2208"/>
                <a:gd name="T11" fmla="*/ 142 h 1842"/>
                <a:gd name="T12" fmla="*/ 278 w 2208"/>
                <a:gd name="T13" fmla="*/ 184 h 1842"/>
                <a:gd name="T14" fmla="*/ 313 w 2208"/>
                <a:gd name="T15" fmla="*/ 227 h 1842"/>
                <a:gd name="T16" fmla="*/ 340 w 2208"/>
                <a:gd name="T17" fmla="*/ 270 h 1842"/>
                <a:gd name="T18" fmla="*/ 344 w 2208"/>
                <a:gd name="T19" fmla="*/ 274 h 1842"/>
                <a:gd name="T20" fmla="*/ 347 w 2208"/>
                <a:gd name="T21" fmla="*/ 279 h 1842"/>
                <a:gd name="T22" fmla="*/ 350 w 2208"/>
                <a:gd name="T23" fmla="*/ 284 h 1842"/>
                <a:gd name="T24" fmla="*/ 354 w 2208"/>
                <a:gd name="T25" fmla="*/ 289 h 1842"/>
                <a:gd name="T26" fmla="*/ 357 w 2208"/>
                <a:gd name="T27" fmla="*/ 294 h 1842"/>
                <a:gd name="T28" fmla="*/ 361 w 2208"/>
                <a:gd name="T29" fmla="*/ 298 h 1842"/>
                <a:gd name="T30" fmla="*/ 365 w 2208"/>
                <a:gd name="T31" fmla="*/ 302 h 1842"/>
                <a:gd name="T32" fmla="*/ 368 w 2208"/>
                <a:gd name="T33" fmla="*/ 308 h 1842"/>
                <a:gd name="T34" fmla="*/ 361 w 2208"/>
                <a:gd name="T35" fmla="*/ 221 h 1842"/>
                <a:gd name="T36" fmla="*/ 329 w 2208"/>
                <a:gd name="T37" fmla="*/ 147 h 1842"/>
                <a:gd name="T38" fmla="*/ 280 w 2208"/>
                <a:gd name="T39" fmla="*/ 88 h 1842"/>
                <a:gd name="T40" fmla="*/ 221 w 2208"/>
                <a:gd name="T41" fmla="*/ 44 h 1842"/>
                <a:gd name="T42" fmla="*/ 156 w 2208"/>
                <a:gd name="T43" fmla="*/ 14 h 1842"/>
                <a:gd name="T44" fmla="*/ 94 w 2208"/>
                <a:gd name="T45" fmla="*/ 0 h 1842"/>
                <a:gd name="T46" fmla="*/ 39 w 2208"/>
                <a:gd name="T47" fmla="*/ 2 h 1842"/>
                <a:gd name="T48" fmla="*/ 0 w 2208"/>
                <a:gd name="T49" fmla="*/ 22 h 18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08" h="1842">
                  <a:moveTo>
                    <a:pt x="0" y="131"/>
                  </a:moveTo>
                  <a:lnTo>
                    <a:pt x="283" y="172"/>
                  </a:lnTo>
                  <a:lnTo>
                    <a:pt x="580" y="279"/>
                  </a:lnTo>
                  <a:lnTo>
                    <a:pt x="878" y="432"/>
                  </a:lnTo>
                  <a:lnTo>
                    <a:pt x="1161" y="629"/>
                  </a:lnTo>
                  <a:lnTo>
                    <a:pt x="1426" y="849"/>
                  </a:lnTo>
                  <a:lnTo>
                    <a:pt x="1668" y="1102"/>
                  </a:lnTo>
                  <a:lnTo>
                    <a:pt x="1876" y="1355"/>
                  </a:lnTo>
                  <a:lnTo>
                    <a:pt x="2042" y="1614"/>
                  </a:lnTo>
                  <a:lnTo>
                    <a:pt x="2063" y="1641"/>
                  </a:lnTo>
                  <a:lnTo>
                    <a:pt x="2083" y="1669"/>
                  </a:lnTo>
                  <a:lnTo>
                    <a:pt x="2100" y="1696"/>
                  </a:lnTo>
                  <a:lnTo>
                    <a:pt x="2125" y="1728"/>
                  </a:lnTo>
                  <a:lnTo>
                    <a:pt x="2143" y="1756"/>
                  </a:lnTo>
                  <a:lnTo>
                    <a:pt x="2163" y="1783"/>
                  </a:lnTo>
                  <a:lnTo>
                    <a:pt x="2187" y="1807"/>
                  </a:lnTo>
                  <a:lnTo>
                    <a:pt x="2208" y="1842"/>
                  </a:lnTo>
                  <a:lnTo>
                    <a:pt x="2163" y="1320"/>
                  </a:lnTo>
                  <a:lnTo>
                    <a:pt x="1976" y="881"/>
                  </a:lnTo>
                  <a:lnTo>
                    <a:pt x="1679" y="529"/>
                  </a:lnTo>
                  <a:lnTo>
                    <a:pt x="1323" y="262"/>
                  </a:lnTo>
                  <a:lnTo>
                    <a:pt x="936" y="83"/>
                  </a:lnTo>
                  <a:lnTo>
                    <a:pt x="562" y="0"/>
                  </a:lnTo>
                  <a:lnTo>
                    <a:pt x="234" y="14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4" name="Freeform 401"/>
            <p:cNvSpPr>
              <a:spLocks/>
            </p:cNvSpPr>
            <p:nvPr/>
          </p:nvSpPr>
          <p:spPr bwMode="auto">
            <a:xfrm>
              <a:off x="2724" y="1517"/>
              <a:ext cx="359" cy="306"/>
            </a:xfrm>
            <a:custGeom>
              <a:avLst/>
              <a:gdLst>
                <a:gd name="T0" fmla="*/ 0 w 2153"/>
                <a:gd name="T1" fmla="*/ 20 h 1832"/>
                <a:gd name="T2" fmla="*/ 48 w 2153"/>
                <a:gd name="T3" fmla="*/ 26 h 1832"/>
                <a:gd name="T4" fmla="*/ 100 w 2153"/>
                <a:gd name="T5" fmla="*/ 43 h 1832"/>
                <a:gd name="T6" fmla="*/ 150 w 2153"/>
                <a:gd name="T7" fmla="*/ 68 h 1832"/>
                <a:gd name="T8" fmla="*/ 197 w 2153"/>
                <a:gd name="T9" fmla="*/ 101 h 1832"/>
                <a:gd name="T10" fmla="*/ 241 w 2153"/>
                <a:gd name="T11" fmla="*/ 137 h 1832"/>
                <a:gd name="T12" fmla="*/ 280 w 2153"/>
                <a:gd name="T13" fmla="*/ 180 h 1832"/>
                <a:gd name="T14" fmla="*/ 311 w 2153"/>
                <a:gd name="T15" fmla="*/ 222 h 1832"/>
                <a:gd name="T16" fmla="*/ 333 w 2153"/>
                <a:gd name="T17" fmla="*/ 266 h 1832"/>
                <a:gd name="T18" fmla="*/ 336 w 2153"/>
                <a:gd name="T19" fmla="*/ 270 h 1832"/>
                <a:gd name="T20" fmla="*/ 339 w 2153"/>
                <a:gd name="T21" fmla="*/ 276 h 1832"/>
                <a:gd name="T22" fmla="*/ 342 w 2153"/>
                <a:gd name="T23" fmla="*/ 281 h 1832"/>
                <a:gd name="T24" fmla="*/ 346 w 2153"/>
                <a:gd name="T25" fmla="*/ 286 h 1832"/>
                <a:gd name="T26" fmla="*/ 349 w 2153"/>
                <a:gd name="T27" fmla="*/ 291 h 1832"/>
                <a:gd name="T28" fmla="*/ 353 w 2153"/>
                <a:gd name="T29" fmla="*/ 296 h 1832"/>
                <a:gd name="T30" fmla="*/ 355 w 2153"/>
                <a:gd name="T31" fmla="*/ 300 h 1832"/>
                <a:gd name="T32" fmla="*/ 359 w 2153"/>
                <a:gd name="T33" fmla="*/ 306 h 1832"/>
                <a:gd name="T34" fmla="*/ 350 w 2153"/>
                <a:gd name="T35" fmla="*/ 220 h 1832"/>
                <a:gd name="T36" fmla="*/ 319 w 2153"/>
                <a:gd name="T37" fmla="*/ 148 h 1832"/>
                <a:gd name="T38" fmla="*/ 271 w 2153"/>
                <a:gd name="T39" fmla="*/ 90 h 1832"/>
                <a:gd name="T40" fmla="*/ 213 w 2153"/>
                <a:gd name="T41" fmla="*/ 45 h 1832"/>
                <a:gd name="T42" fmla="*/ 150 w 2153"/>
                <a:gd name="T43" fmla="*/ 15 h 1832"/>
                <a:gd name="T44" fmla="*/ 90 w 2153"/>
                <a:gd name="T45" fmla="*/ 0 h 1832"/>
                <a:gd name="T46" fmla="*/ 37 w 2153"/>
                <a:gd name="T47" fmla="*/ 1 h 1832"/>
                <a:gd name="T48" fmla="*/ 0 w 2153"/>
                <a:gd name="T49" fmla="*/ 20 h 18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3" h="1832">
                  <a:moveTo>
                    <a:pt x="0" y="118"/>
                  </a:moveTo>
                  <a:lnTo>
                    <a:pt x="290" y="153"/>
                  </a:lnTo>
                  <a:lnTo>
                    <a:pt x="598" y="256"/>
                  </a:lnTo>
                  <a:lnTo>
                    <a:pt x="898" y="407"/>
                  </a:lnTo>
                  <a:lnTo>
                    <a:pt x="1181" y="602"/>
                  </a:lnTo>
                  <a:lnTo>
                    <a:pt x="1445" y="822"/>
                  </a:lnTo>
                  <a:lnTo>
                    <a:pt x="1679" y="1075"/>
                  </a:lnTo>
                  <a:lnTo>
                    <a:pt x="1863" y="1331"/>
                  </a:lnTo>
                  <a:lnTo>
                    <a:pt x="1998" y="1593"/>
                  </a:lnTo>
                  <a:lnTo>
                    <a:pt x="2015" y="1617"/>
                  </a:lnTo>
                  <a:lnTo>
                    <a:pt x="2032" y="1652"/>
                  </a:lnTo>
                  <a:lnTo>
                    <a:pt x="2053" y="1683"/>
                  </a:lnTo>
                  <a:lnTo>
                    <a:pt x="2074" y="1714"/>
                  </a:lnTo>
                  <a:lnTo>
                    <a:pt x="2091" y="1742"/>
                  </a:lnTo>
                  <a:lnTo>
                    <a:pt x="2115" y="1773"/>
                  </a:lnTo>
                  <a:lnTo>
                    <a:pt x="2132" y="1797"/>
                  </a:lnTo>
                  <a:lnTo>
                    <a:pt x="2153" y="1832"/>
                  </a:lnTo>
                  <a:lnTo>
                    <a:pt x="2102" y="1317"/>
                  </a:lnTo>
                  <a:lnTo>
                    <a:pt x="1915" y="885"/>
                  </a:lnTo>
                  <a:lnTo>
                    <a:pt x="1627" y="536"/>
                  </a:lnTo>
                  <a:lnTo>
                    <a:pt x="1279" y="269"/>
                  </a:lnTo>
                  <a:lnTo>
                    <a:pt x="902" y="87"/>
                  </a:lnTo>
                  <a:lnTo>
                    <a:pt x="539" y="0"/>
                  </a:lnTo>
                  <a:lnTo>
                    <a:pt x="221" y="4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5" name="Freeform 402"/>
            <p:cNvSpPr>
              <a:spLocks/>
            </p:cNvSpPr>
            <p:nvPr/>
          </p:nvSpPr>
          <p:spPr bwMode="auto">
            <a:xfrm>
              <a:off x="2733" y="1518"/>
              <a:ext cx="350" cy="305"/>
            </a:xfrm>
            <a:custGeom>
              <a:avLst/>
              <a:gdLst>
                <a:gd name="T0" fmla="*/ 0 w 2101"/>
                <a:gd name="T1" fmla="*/ 17 h 1825"/>
                <a:gd name="T2" fmla="*/ 51 w 2101"/>
                <a:gd name="T3" fmla="*/ 24 h 1825"/>
                <a:gd name="T4" fmla="*/ 102 w 2101"/>
                <a:gd name="T5" fmla="*/ 40 h 1825"/>
                <a:gd name="T6" fmla="*/ 153 w 2101"/>
                <a:gd name="T7" fmla="*/ 65 h 1825"/>
                <a:gd name="T8" fmla="*/ 201 w 2101"/>
                <a:gd name="T9" fmla="*/ 97 h 1825"/>
                <a:gd name="T10" fmla="*/ 244 w 2101"/>
                <a:gd name="T11" fmla="*/ 134 h 1825"/>
                <a:gd name="T12" fmla="*/ 280 w 2101"/>
                <a:gd name="T13" fmla="*/ 176 h 1825"/>
                <a:gd name="T14" fmla="*/ 309 w 2101"/>
                <a:gd name="T15" fmla="*/ 219 h 1825"/>
                <a:gd name="T16" fmla="*/ 326 w 2101"/>
                <a:gd name="T17" fmla="*/ 263 h 1825"/>
                <a:gd name="T18" fmla="*/ 328 w 2101"/>
                <a:gd name="T19" fmla="*/ 268 h 1825"/>
                <a:gd name="T20" fmla="*/ 332 w 2101"/>
                <a:gd name="T21" fmla="*/ 274 h 1825"/>
                <a:gd name="T22" fmla="*/ 334 w 2101"/>
                <a:gd name="T23" fmla="*/ 278 h 1825"/>
                <a:gd name="T24" fmla="*/ 337 w 2101"/>
                <a:gd name="T25" fmla="*/ 284 h 1825"/>
                <a:gd name="T26" fmla="*/ 341 w 2101"/>
                <a:gd name="T27" fmla="*/ 289 h 1825"/>
                <a:gd name="T28" fmla="*/ 344 w 2101"/>
                <a:gd name="T29" fmla="*/ 294 h 1825"/>
                <a:gd name="T30" fmla="*/ 347 w 2101"/>
                <a:gd name="T31" fmla="*/ 299 h 1825"/>
                <a:gd name="T32" fmla="*/ 350 w 2101"/>
                <a:gd name="T33" fmla="*/ 305 h 1825"/>
                <a:gd name="T34" fmla="*/ 342 w 2101"/>
                <a:gd name="T35" fmla="*/ 221 h 1825"/>
                <a:gd name="T36" fmla="*/ 310 w 2101"/>
                <a:gd name="T37" fmla="*/ 151 h 1825"/>
                <a:gd name="T38" fmla="*/ 262 w 2101"/>
                <a:gd name="T39" fmla="*/ 92 h 1825"/>
                <a:gd name="T40" fmla="*/ 205 w 2101"/>
                <a:gd name="T41" fmla="*/ 47 h 1825"/>
                <a:gd name="T42" fmla="*/ 145 w 2101"/>
                <a:gd name="T43" fmla="*/ 16 h 1825"/>
                <a:gd name="T44" fmla="*/ 86 w 2101"/>
                <a:gd name="T45" fmla="*/ 0 h 1825"/>
                <a:gd name="T46" fmla="*/ 36 w 2101"/>
                <a:gd name="T47" fmla="*/ 0 h 1825"/>
                <a:gd name="T48" fmla="*/ 0 w 2101"/>
                <a:gd name="T49" fmla="*/ 17 h 18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01" h="1825">
                  <a:moveTo>
                    <a:pt x="0" y="103"/>
                  </a:moveTo>
                  <a:lnTo>
                    <a:pt x="304" y="141"/>
                  </a:lnTo>
                  <a:lnTo>
                    <a:pt x="611" y="238"/>
                  </a:lnTo>
                  <a:lnTo>
                    <a:pt x="916" y="388"/>
                  </a:lnTo>
                  <a:lnTo>
                    <a:pt x="1206" y="581"/>
                  </a:lnTo>
                  <a:lnTo>
                    <a:pt x="1465" y="802"/>
                  </a:lnTo>
                  <a:lnTo>
                    <a:pt x="1682" y="1051"/>
                  </a:lnTo>
                  <a:lnTo>
                    <a:pt x="1852" y="1310"/>
                  </a:lnTo>
                  <a:lnTo>
                    <a:pt x="1956" y="1576"/>
                  </a:lnTo>
                  <a:lnTo>
                    <a:pt x="1966" y="1604"/>
                  </a:lnTo>
                  <a:lnTo>
                    <a:pt x="1990" y="1638"/>
                  </a:lnTo>
                  <a:lnTo>
                    <a:pt x="2004" y="1666"/>
                  </a:lnTo>
                  <a:lnTo>
                    <a:pt x="2025" y="1701"/>
                  </a:lnTo>
                  <a:lnTo>
                    <a:pt x="2045" y="1728"/>
                  </a:lnTo>
                  <a:lnTo>
                    <a:pt x="2063" y="1759"/>
                  </a:lnTo>
                  <a:lnTo>
                    <a:pt x="2080" y="1790"/>
                  </a:lnTo>
                  <a:lnTo>
                    <a:pt x="2101" y="1825"/>
                  </a:lnTo>
                  <a:lnTo>
                    <a:pt x="2050" y="1324"/>
                  </a:lnTo>
                  <a:lnTo>
                    <a:pt x="1859" y="902"/>
                  </a:lnTo>
                  <a:lnTo>
                    <a:pt x="1572" y="550"/>
                  </a:lnTo>
                  <a:lnTo>
                    <a:pt x="1233" y="280"/>
                  </a:lnTo>
                  <a:lnTo>
                    <a:pt x="870" y="94"/>
                  </a:lnTo>
                  <a:lnTo>
                    <a:pt x="518" y="0"/>
                  </a:lnTo>
                  <a:lnTo>
                    <a:pt x="214" y="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6" name="Freeform 403"/>
            <p:cNvSpPr>
              <a:spLocks/>
            </p:cNvSpPr>
            <p:nvPr/>
          </p:nvSpPr>
          <p:spPr bwMode="auto">
            <a:xfrm>
              <a:off x="2653" y="1549"/>
              <a:ext cx="353" cy="419"/>
            </a:xfrm>
            <a:custGeom>
              <a:avLst/>
              <a:gdLst>
                <a:gd name="T0" fmla="*/ 0 w 2116"/>
                <a:gd name="T1" fmla="*/ 33 h 2512"/>
                <a:gd name="T2" fmla="*/ 45 w 2116"/>
                <a:gd name="T3" fmla="*/ 44 h 2512"/>
                <a:gd name="T4" fmla="*/ 89 w 2116"/>
                <a:gd name="T5" fmla="*/ 70 h 2512"/>
                <a:gd name="T6" fmla="*/ 133 w 2116"/>
                <a:gd name="T7" fmla="*/ 107 h 2512"/>
                <a:gd name="T8" fmla="*/ 176 w 2116"/>
                <a:gd name="T9" fmla="*/ 152 h 2512"/>
                <a:gd name="T10" fmla="*/ 216 w 2116"/>
                <a:gd name="T11" fmla="*/ 202 h 2512"/>
                <a:gd name="T12" fmla="*/ 254 w 2116"/>
                <a:gd name="T13" fmla="*/ 258 h 2512"/>
                <a:gd name="T14" fmla="*/ 288 w 2116"/>
                <a:gd name="T15" fmla="*/ 315 h 2512"/>
                <a:gd name="T16" fmla="*/ 320 w 2116"/>
                <a:gd name="T17" fmla="*/ 371 h 2512"/>
                <a:gd name="T18" fmla="*/ 322 w 2116"/>
                <a:gd name="T19" fmla="*/ 376 h 2512"/>
                <a:gd name="T20" fmla="*/ 326 w 2116"/>
                <a:gd name="T21" fmla="*/ 383 h 2512"/>
                <a:gd name="T22" fmla="*/ 329 w 2116"/>
                <a:gd name="T23" fmla="*/ 388 h 2512"/>
                <a:gd name="T24" fmla="*/ 333 w 2116"/>
                <a:gd name="T25" fmla="*/ 395 h 2512"/>
                <a:gd name="T26" fmla="*/ 336 w 2116"/>
                <a:gd name="T27" fmla="*/ 401 h 2512"/>
                <a:gd name="T28" fmla="*/ 340 w 2116"/>
                <a:gd name="T29" fmla="*/ 406 h 2512"/>
                <a:gd name="T30" fmla="*/ 342 w 2116"/>
                <a:gd name="T31" fmla="*/ 413 h 2512"/>
                <a:gd name="T32" fmla="*/ 347 w 2116"/>
                <a:gd name="T33" fmla="*/ 419 h 2512"/>
                <a:gd name="T34" fmla="*/ 353 w 2116"/>
                <a:gd name="T35" fmla="*/ 298 h 2512"/>
                <a:gd name="T36" fmla="*/ 332 w 2116"/>
                <a:gd name="T37" fmla="*/ 197 h 2512"/>
                <a:gd name="T38" fmla="*/ 290 w 2116"/>
                <a:gd name="T39" fmla="*/ 116 h 2512"/>
                <a:gd name="T40" fmla="*/ 233 w 2116"/>
                <a:gd name="T41" fmla="*/ 56 h 2512"/>
                <a:gd name="T42" fmla="*/ 169 w 2116"/>
                <a:gd name="T43" fmla="*/ 17 h 2512"/>
                <a:gd name="T44" fmla="*/ 104 w 2116"/>
                <a:gd name="T45" fmla="*/ 0 h 2512"/>
                <a:gd name="T46" fmla="*/ 45 w 2116"/>
                <a:gd name="T47" fmla="*/ 5 h 2512"/>
                <a:gd name="T48" fmla="*/ 0 w 2116"/>
                <a:gd name="T49" fmla="*/ 33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16" h="2512">
                  <a:moveTo>
                    <a:pt x="0" y="196"/>
                  </a:moveTo>
                  <a:lnTo>
                    <a:pt x="267" y="265"/>
                  </a:lnTo>
                  <a:lnTo>
                    <a:pt x="533" y="418"/>
                  </a:lnTo>
                  <a:lnTo>
                    <a:pt x="798" y="639"/>
                  </a:lnTo>
                  <a:lnTo>
                    <a:pt x="1054" y="912"/>
                  </a:lnTo>
                  <a:lnTo>
                    <a:pt x="1296" y="1212"/>
                  </a:lnTo>
                  <a:lnTo>
                    <a:pt x="1521" y="1548"/>
                  </a:lnTo>
                  <a:lnTo>
                    <a:pt x="1728" y="1886"/>
                  </a:lnTo>
                  <a:lnTo>
                    <a:pt x="1918" y="2226"/>
                  </a:lnTo>
                  <a:lnTo>
                    <a:pt x="1932" y="2257"/>
                  </a:lnTo>
                  <a:lnTo>
                    <a:pt x="1953" y="2298"/>
                  </a:lnTo>
                  <a:lnTo>
                    <a:pt x="1970" y="2329"/>
                  </a:lnTo>
                  <a:lnTo>
                    <a:pt x="1995" y="2370"/>
                  </a:lnTo>
                  <a:lnTo>
                    <a:pt x="2012" y="2402"/>
                  </a:lnTo>
                  <a:lnTo>
                    <a:pt x="2036" y="2436"/>
                  </a:lnTo>
                  <a:lnTo>
                    <a:pt x="2053" y="2474"/>
                  </a:lnTo>
                  <a:lnTo>
                    <a:pt x="2081" y="2512"/>
                  </a:lnTo>
                  <a:lnTo>
                    <a:pt x="2116" y="1786"/>
                  </a:lnTo>
                  <a:lnTo>
                    <a:pt x="1991" y="1181"/>
                  </a:lnTo>
                  <a:lnTo>
                    <a:pt x="1736" y="697"/>
                  </a:lnTo>
                  <a:lnTo>
                    <a:pt x="1397" y="334"/>
                  </a:lnTo>
                  <a:lnTo>
                    <a:pt x="1013" y="103"/>
                  </a:lnTo>
                  <a:lnTo>
                    <a:pt x="625" y="0"/>
                  </a:lnTo>
                  <a:lnTo>
                    <a:pt x="270" y="31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7" name="Freeform 404"/>
            <p:cNvSpPr>
              <a:spLocks/>
            </p:cNvSpPr>
            <p:nvPr/>
          </p:nvSpPr>
          <p:spPr bwMode="auto">
            <a:xfrm>
              <a:off x="2663" y="1552"/>
              <a:ext cx="341" cy="416"/>
            </a:xfrm>
            <a:custGeom>
              <a:avLst/>
              <a:gdLst>
                <a:gd name="T0" fmla="*/ 0 w 2045"/>
                <a:gd name="T1" fmla="*/ 30 h 2495"/>
                <a:gd name="T2" fmla="*/ 44 w 2045"/>
                <a:gd name="T3" fmla="*/ 41 h 2495"/>
                <a:gd name="T4" fmla="*/ 90 w 2045"/>
                <a:gd name="T5" fmla="*/ 66 h 2495"/>
                <a:gd name="T6" fmla="*/ 134 w 2045"/>
                <a:gd name="T7" fmla="*/ 101 h 2495"/>
                <a:gd name="T8" fmla="*/ 178 w 2045"/>
                <a:gd name="T9" fmla="*/ 146 h 2495"/>
                <a:gd name="T10" fmla="*/ 217 w 2045"/>
                <a:gd name="T11" fmla="*/ 197 h 2495"/>
                <a:gd name="T12" fmla="*/ 253 w 2045"/>
                <a:gd name="T13" fmla="*/ 253 h 2495"/>
                <a:gd name="T14" fmla="*/ 285 w 2045"/>
                <a:gd name="T15" fmla="*/ 310 h 2495"/>
                <a:gd name="T16" fmla="*/ 311 w 2045"/>
                <a:gd name="T17" fmla="*/ 366 h 2495"/>
                <a:gd name="T18" fmla="*/ 314 w 2045"/>
                <a:gd name="T19" fmla="*/ 372 h 2495"/>
                <a:gd name="T20" fmla="*/ 317 w 2045"/>
                <a:gd name="T21" fmla="*/ 378 h 2495"/>
                <a:gd name="T22" fmla="*/ 320 w 2045"/>
                <a:gd name="T23" fmla="*/ 384 h 2495"/>
                <a:gd name="T24" fmla="*/ 324 w 2045"/>
                <a:gd name="T25" fmla="*/ 391 h 2495"/>
                <a:gd name="T26" fmla="*/ 327 w 2045"/>
                <a:gd name="T27" fmla="*/ 396 h 2495"/>
                <a:gd name="T28" fmla="*/ 329 w 2045"/>
                <a:gd name="T29" fmla="*/ 403 h 2495"/>
                <a:gd name="T30" fmla="*/ 332 w 2045"/>
                <a:gd name="T31" fmla="*/ 410 h 2495"/>
                <a:gd name="T32" fmla="*/ 336 w 2045"/>
                <a:gd name="T33" fmla="*/ 416 h 2495"/>
                <a:gd name="T34" fmla="*/ 341 w 2045"/>
                <a:gd name="T35" fmla="*/ 298 h 2495"/>
                <a:gd name="T36" fmla="*/ 320 w 2045"/>
                <a:gd name="T37" fmla="*/ 198 h 2495"/>
                <a:gd name="T38" fmla="*/ 279 w 2045"/>
                <a:gd name="T39" fmla="*/ 118 h 2495"/>
                <a:gd name="T40" fmla="*/ 224 w 2045"/>
                <a:gd name="T41" fmla="*/ 58 h 2495"/>
                <a:gd name="T42" fmla="*/ 162 w 2045"/>
                <a:gd name="T43" fmla="*/ 17 h 2495"/>
                <a:gd name="T44" fmla="*/ 100 w 2045"/>
                <a:gd name="T45" fmla="*/ 0 h 2495"/>
                <a:gd name="T46" fmla="*/ 43 w 2045"/>
                <a:gd name="T47" fmla="*/ 3 h 2495"/>
                <a:gd name="T48" fmla="*/ 0 w 2045"/>
                <a:gd name="T49" fmla="*/ 30 h 2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45" h="2495">
                  <a:moveTo>
                    <a:pt x="0" y="179"/>
                  </a:moveTo>
                  <a:lnTo>
                    <a:pt x="265" y="248"/>
                  </a:lnTo>
                  <a:lnTo>
                    <a:pt x="542" y="397"/>
                  </a:lnTo>
                  <a:lnTo>
                    <a:pt x="804" y="608"/>
                  </a:lnTo>
                  <a:lnTo>
                    <a:pt x="1068" y="878"/>
                  </a:lnTo>
                  <a:lnTo>
                    <a:pt x="1302" y="1181"/>
                  </a:lnTo>
                  <a:lnTo>
                    <a:pt x="1517" y="1517"/>
                  </a:lnTo>
                  <a:lnTo>
                    <a:pt x="1707" y="1860"/>
                  </a:lnTo>
                  <a:lnTo>
                    <a:pt x="1863" y="2198"/>
                  </a:lnTo>
                  <a:lnTo>
                    <a:pt x="1883" y="2232"/>
                  </a:lnTo>
                  <a:lnTo>
                    <a:pt x="1901" y="2267"/>
                  </a:lnTo>
                  <a:lnTo>
                    <a:pt x="1918" y="2301"/>
                  </a:lnTo>
                  <a:lnTo>
                    <a:pt x="1942" y="2344"/>
                  </a:lnTo>
                  <a:lnTo>
                    <a:pt x="1959" y="2378"/>
                  </a:lnTo>
                  <a:lnTo>
                    <a:pt x="1976" y="2416"/>
                  </a:lnTo>
                  <a:lnTo>
                    <a:pt x="1993" y="2457"/>
                  </a:lnTo>
                  <a:lnTo>
                    <a:pt x="2018" y="2495"/>
                  </a:lnTo>
                  <a:lnTo>
                    <a:pt x="2045" y="1786"/>
                  </a:lnTo>
                  <a:lnTo>
                    <a:pt x="1918" y="1189"/>
                  </a:lnTo>
                  <a:lnTo>
                    <a:pt x="1673" y="705"/>
                  </a:lnTo>
                  <a:lnTo>
                    <a:pt x="1344" y="346"/>
                  </a:lnTo>
                  <a:lnTo>
                    <a:pt x="974" y="104"/>
                  </a:lnTo>
                  <a:lnTo>
                    <a:pt x="597" y="0"/>
                  </a:lnTo>
                  <a:lnTo>
                    <a:pt x="259" y="17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8" name="Freeform 405"/>
            <p:cNvSpPr>
              <a:spLocks/>
            </p:cNvSpPr>
            <p:nvPr/>
          </p:nvSpPr>
          <p:spPr bwMode="auto">
            <a:xfrm>
              <a:off x="2672" y="1554"/>
              <a:ext cx="331" cy="414"/>
            </a:xfrm>
            <a:custGeom>
              <a:avLst/>
              <a:gdLst>
                <a:gd name="T0" fmla="*/ 0 w 1987"/>
                <a:gd name="T1" fmla="*/ 27 h 2484"/>
                <a:gd name="T2" fmla="*/ 46 w 1987"/>
                <a:gd name="T3" fmla="*/ 37 h 2484"/>
                <a:gd name="T4" fmla="*/ 93 w 1987"/>
                <a:gd name="T5" fmla="*/ 61 h 2484"/>
                <a:gd name="T6" fmla="*/ 138 w 1987"/>
                <a:gd name="T7" fmla="*/ 97 h 2484"/>
                <a:gd name="T8" fmla="*/ 182 w 1987"/>
                <a:gd name="T9" fmla="*/ 142 h 2484"/>
                <a:gd name="T10" fmla="*/ 220 w 1987"/>
                <a:gd name="T11" fmla="*/ 192 h 2484"/>
                <a:gd name="T12" fmla="*/ 254 w 1987"/>
                <a:gd name="T13" fmla="*/ 247 h 2484"/>
                <a:gd name="T14" fmla="*/ 283 w 1987"/>
                <a:gd name="T15" fmla="*/ 305 h 2484"/>
                <a:gd name="T16" fmla="*/ 304 w 1987"/>
                <a:gd name="T17" fmla="*/ 363 h 2484"/>
                <a:gd name="T18" fmla="*/ 306 w 1987"/>
                <a:gd name="T19" fmla="*/ 369 h 2484"/>
                <a:gd name="T20" fmla="*/ 309 w 1987"/>
                <a:gd name="T21" fmla="*/ 376 h 2484"/>
                <a:gd name="T22" fmla="*/ 313 w 1987"/>
                <a:gd name="T23" fmla="*/ 381 h 2484"/>
                <a:gd name="T24" fmla="*/ 315 w 1987"/>
                <a:gd name="T25" fmla="*/ 388 h 2484"/>
                <a:gd name="T26" fmla="*/ 318 w 1987"/>
                <a:gd name="T27" fmla="*/ 394 h 2484"/>
                <a:gd name="T28" fmla="*/ 321 w 1987"/>
                <a:gd name="T29" fmla="*/ 401 h 2484"/>
                <a:gd name="T30" fmla="*/ 323 w 1987"/>
                <a:gd name="T31" fmla="*/ 408 h 2484"/>
                <a:gd name="T32" fmla="*/ 328 w 1987"/>
                <a:gd name="T33" fmla="*/ 414 h 2484"/>
                <a:gd name="T34" fmla="*/ 331 w 1987"/>
                <a:gd name="T35" fmla="*/ 298 h 2484"/>
                <a:gd name="T36" fmla="*/ 309 w 1987"/>
                <a:gd name="T37" fmla="*/ 200 h 2484"/>
                <a:gd name="T38" fmla="*/ 269 w 1987"/>
                <a:gd name="T39" fmla="*/ 120 h 2484"/>
                <a:gd name="T40" fmla="*/ 216 w 1987"/>
                <a:gd name="T41" fmla="*/ 61 h 2484"/>
                <a:gd name="T42" fmla="*/ 155 w 1987"/>
                <a:gd name="T43" fmla="*/ 19 h 2484"/>
                <a:gd name="T44" fmla="*/ 95 w 1987"/>
                <a:gd name="T45" fmla="*/ 0 h 2484"/>
                <a:gd name="T46" fmla="*/ 41 w 1987"/>
                <a:gd name="T47" fmla="*/ 2 h 2484"/>
                <a:gd name="T48" fmla="*/ 0 w 1987"/>
                <a:gd name="T49" fmla="*/ 27 h 24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7" h="2484">
                  <a:moveTo>
                    <a:pt x="0" y="162"/>
                  </a:moveTo>
                  <a:lnTo>
                    <a:pt x="276" y="224"/>
                  </a:lnTo>
                  <a:lnTo>
                    <a:pt x="559" y="366"/>
                  </a:lnTo>
                  <a:lnTo>
                    <a:pt x="829" y="580"/>
                  </a:lnTo>
                  <a:lnTo>
                    <a:pt x="1091" y="850"/>
                  </a:lnTo>
                  <a:lnTo>
                    <a:pt x="1323" y="1150"/>
                  </a:lnTo>
                  <a:lnTo>
                    <a:pt x="1527" y="1481"/>
                  </a:lnTo>
                  <a:lnTo>
                    <a:pt x="1696" y="1827"/>
                  </a:lnTo>
                  <a:lnTo>
                    <a:pt x="1824" y="2177"/>
                  </a:lnTo>
                  <a:lnTo>
                    <a:pt x="1838" y="2212"/>
                  </a:lnTo>
                  <a:lnTo>
                    <a:pt x="1855" y="2253"/>
                  </a:lnTo>
                  <a:lnTo>
                    <a:pt x="1876" y="2287"/>
                  </a:lnTo>
                  <a:lnTo>
                    <a:pt x="1893" y="2328"/>
                  </a:lnTo>
                  <a:lnTo>
                    <a:pt x="1907" y="2363"/>
                  </a:lnTo>
                  <a:lnTo>
                    <a:pt x="1924" y="2405"/>
                  </a:lnTo>
                  <a:lnTo>
                    <a:pt x="1941" y="2446"/>
                  </a:lnTo>
                  <a:lnTo>
                    <a:pt x="1966" y="2484"/>
                  </a:lnTo>
                  <a:lnTo>
                    <a:pt x="1987" y="1789"/>
                  </a:lnTo>
                  <a:lnTo>
                    <a:pt x="1855" y="1199"/>
                  </a:lnTo>
                  <a:lnTo>
                    <a:pt x="1613" y="721"/>
                  </a:lnTo>
                  <a:lnTo>
                    <a:pt x="1296" y="363"/>
                  </a:lnTo>
                  <a:lnTo>
                    <a:pt x="933" y="113"/>
                  </a:lnTo>
                  <a:lnTo>
                    <a:pt x="573" y="0"/>
                  </a:lnTo>
                  <a:lnTo>
                    <a:pt x="245" y="13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49" name="Freeform 406"/>
            <p:cNvSpPr>
              <a:spLocks/>
            </p:cNvSpPr>
            <p:nvPr/>
          </p:nvSpPr>
          <p:spPr bwMode="auto">
            <a:xfrm>
              <a:off x="2682" y="1557"/>
              <a:ext cx="320" cy="411"/>
            </a:xfrm>
            <a:custGeom>
              <a:avLst/>
              <a:gdLst>
                <a:gd name="T0" fmla="*/ 0 w 1921"/>
                <a:gd name="T1" fmla="*/ 23 h 2467"/>
                <a:gd name="T2" fmla="*/ 47 w 1921"/>
                <a:gd name="T3" fmla="*/ 33 h 2467"/>
                <a:gd name="T4" fmla="*/ 95 w 1921"/>
                <a:gd name="T5" fmla="*/ 57 h 2467"/>
                <a:gd name="T6" fmla="*/ 140 w 1921"/>
                <a:gd name="T7" fmla="*/ 91 h 2467"/>
                <a:gd name="T8" fmla="*/ 185 w 1921"/>
                <a:gd name="T9" fmla="*/ 135 h 2467"/>
                <a:gd name="T10" fmla="*/ 222 w 1921"/>
                <a:gd name="T11" fmla="*/ 186 h 2467"/>
                <a:gd name="T12" fmla="*/ 255 w 1921"/>
                <a:gd name="T13" fmla="*/ 241 h 2467"/>
                <a:gd name="T14" fmla="*/ 279 w 1921"/>
                <a:gd name="T15" fmla="*/ 298 h 2467"/>
                <a:gd name="T16" fmla="*/ 296 w 1921"/>
                <a:gd name="T17" fmla="*/ 358 h 2467"/>
                <a:gd name="T18" fmla="*/ 298 w 1921"/>
                <a:gd name="T19" fmla="*/ 363 h 2467"/>
                <a:gd name="T20" fmla="*/ 301 w 1921"/>
                <a:gd name="T21" fmla="*/ 370 h 2467"/>
                <a:gd name="T22" fmla="*/ 304 w 1921"/>
                <a:gd name="T23" fmla="*/ 376 h 2467"/>
                <a:gd name="T24" fmla="*/ 306 w 1921"/>
                <a:gd name="T25" fmla="*/ 383 h 2467"/>
                <a:gd name="T26" fmla="*/ 309 w 1921"/>
                <a:gd name="T27" fmla="*/ 390 h 2467"/>
                <a:gd name="T28" fmla="*/ 311 w 1921"/>
                <a:gd name="T29" fmla="*/ 397 h 2467"/>
                <a:gd name="T30" fmla="*/ 315 w 1921"/>
                <a:gd name="T31" fmla="*/ 404 h 2467"/>
                <a:gd name="T32" fmla="*/ 318 w 1921"/>
                <a:gd name="T33" fmla="*/ 411 h 2467"/>
                <a:gd name="T34" fmla="*/ 320 w 1921"/>
                <a:gd name="T35" fmla="*/ 298 h 2467"/>
                <a:gd name="T36" fmla="*/ 299 w 1921"/>
                <a:gd name="T37" fmla="*/ 202 h 2467"/>
                <a:gd name="T38" fmla="*/ 259 w 1921"/>
                <a:gd name="T39" fmla="*/ 122 h 2467"/>
                <a:gd name="T40" fmla="*/ 207 w 1921"/>
                <a:gd name="T41" fmla="*/ 62 h 2467"/>
                <a:gd name="T42" fmla="*/ 149 w 1921"/>
                <a:gd name="T43" fmla="*/ 20 h 2467"/>
                <a:gd name="T44" fmla="*/ 90 w 1921"/>
                <a:gd name="T45" fmla="*/ 0 h 2467"/>
                <a:gd name="T46" fmla="*/ 38 w 1921"/>
                <a:gd name="T47" fmla="*/ 0 h 2467"/>
                <a:gd name="T48" fmla="*/ 0 w 1921"/>
                <a:gd name="T49" fmla="*/ 23 h 24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21" h="2467">
                  <a:moveTo>
                    <a:pt x="0" y="138"/>
                  </a:moveTo>
                  <a:lnTo>
                    <a:pt x="284" y="197"/>
                  </a:lnTo>
                  <a:lnTo>
                    <a:pt x="570" y="341"/>
                  </a:lnTo>
                  <a:lnTo>
                    <a:pt x="843" y="549"/>
                  </a:lnTo>
                  <a:lnTo>
                    <a:pt x="1109" y="812"/>
                  </a:lnTo>
                  <a:lnTo>
                    <a:pt x="1334" y="1116"/>
                  </a:lnTo>
                  <a:lnTo>
                    <a:pt x="1528" y="1444"/>
                  </a:lnTo>
                  <a:lnTo>
                    <a:pt x="1676" y="1790"/>
                  </a:lnTo>
                  <a:lnTo>
                    <a:pt x="1777" y="2146"/>
                  </a:lnTo>
                  <a:lnTo>
                    <a:pt x="1791" y="2181"/>
                  </a:lnTo>
                  <a:lnTo>
                    <a:pt x="1808" y="2222"/>
                  </a:lnTo>
                  <a:lnTo>
                    <a:pt x="1822" y="2259"/>
                  </a:lnTo>
                  <a:lnTo>
                    <a:pt x="1839" y="2301"/>
                  </a:lnTo>
                  <a:lnTo>
                    <a:pt x="1852" y="2343"/>
                  </a:lnTo>
                  <a:lnTo>
                    <a:pt x="1869" y="2385"/>
                  </a:lnTo>
                  <a:lnTo>
                    <a:pt x="1891" y="2422"/>
                  </a:lnTo>
                  <a:lnTo>
                    <a:pt x="1908" y="2467"/>
                  </a:lnTo>
                  <a:lnTo>
                    <a:pt x="1921" y="1786"/>
                  </a:lnTo>
                  <a:lnTo>
                    <a:pt x="1794" y="1210"/>
                  </a:lnTo>
                  <a:lnTo>
                    <a:pt x="1552" y="732"/>
                  </a:lnTo>
                  <a:lnTo>
                    <a:pt x="1241" y="373"/>
                  </a:lnTo>
                  <a:lnTo>
                    <a:pt x="895" y="121"/>
                  </a:lnTo>
                  <a:lnTo>
                    <a:pt x="543" y="0"/>
                  </a:lnTo>
                  <a:lnTo>
                    <a:pt x="228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0" name="Freeform 407"/>
            <p:cNvSpPr>
              <a:spLocks/>
            </p:cNvSpPr>
            <p:nvPr/>
          </p:nvSpPr>
          <p:spPr bwMode="auto">
            <a:xfrm>
              <a:off x="2690" y="1558"/>
              <a:ext cx="311" cy="410"/>
            </a:xfrm>
            <a:custGeom>
              <a:avLst/>
              <a:gdLst>
                <a:gd name="T0" fmla="*/ 0 w 1863"/>
                <a:gd name="T1" fmla="*/ 22 h 2464"/>
                <a:gd name="T2" fmla="*/ 49 w 1863"/>
                <a:gd name="T3" fmla="*/ 31 h 2464"/>
                <a:gd name="T4" fmla="*/ 99 w 1863"/>
                <a:gd name="T5" fmla="*/ 54 h 2464"/>
                <a:gd name="T6" fmla="*/ 145 w 1863"/>
                <a:gd name="T7" fmla="*/ 89 h 2464"/>
                <a:gd name="T8" fmla="*/ 189 w 1863"/>
                <a:gd name="T9" fmla="*/ 132 h 2464"/>
                <a:gd name="T10" fmla="*/ 226 w 1863"/>
                <a:gd name="T11" fmla="*/ 182 h 2464"/>
                <a:gd name="T12" fmla="*/ 257 w 1863"/>
                <a:gd name="T13" fmla="*/ 236 h 2464"/>
                <a:gd name="T14" fmla="*/ 279 w 1863"/>
                <a:gd name="T15" fmla="*/ 294 h 2464"/>
                <a:gd name="T16" fmla="*/ 290 w 1863"/>
                <a:gd name="T17" fmla="*/ 353 h 2464"/>
                <a:gd name="T18" fmla="*/ 293 w 1863"/>
                <a:gd name="T19" fmla="*/ 360 h 2464"/>
                <a:gd name="T20" fmla="*/ 295 w 1863"/>
                <a:gd name="T21" fmla="*/ 368 h 2464"/>
                <a:gd name="T22" fmla="*/ 297 w 1863"/>
                <a:gd name="T23" fmla="*/ 374 h 2464"/>
                <a:gd name="T24" fmla="*/ 299 w 1863"/>
                <a:gd name="T25" fmla="*/ 382 h 2464"/>
                <a:gd name="T26" fmla="*/ 301 w 1863"/>
                <a:gd name="T27" fmla="*/ 389 h 2464"/>
                <a:gd name="T28" fmla="*/ 303 w 1863"/>
                <a:gd name="T29" fmla="*/ 395 h 2464"/>
                <a:gd name="T30" fmla="*/ 307 w 1863"/>
                <a:gd name="T31" fmla="*/ 403 h 2464"/>
                <a:gd name="T32" fmla="*/ 310 w 1863"/>
                <a:gd name="T33" fmla="*/ 410 h 2464"/>
                <a:gd name="T34" fmla="*/ 311 w 1863"/>
                <a:gd name="T35" fmla="*/ 300 h 2464"/>
                <a:gd name="T36" fmla="*/ 290 w 1863"/>
                <a:gd name="T37" fmla="*/ 205 h 2464"/>
                <a:gd name="T38" fmla="*/ 250 w 1863"/>
                <a:gd name="T39" fmla="*/ 127 h 2464"/>
                <a:gd name="T40" fmla="*/ 200 w 1863"/>
                <a:gd name="T41" fmla="*/ 66 h 2464"/>
                <a:gd name="T42" fmla="*/ 144 w 1863"/>
                <a:gd name="T43" fmla="*/ 24 h 2464"/>
                <a:gd name="T44" fmla="*/ 87 w 1863"/>
                <a:gd name="T45" fmla="*/ 2 h 2464"/>
                <a:gd name="T46" fmla="*/ 37 w 1863"/>
                <a:gd name="T47" fmla="*/ 0 h 2464"/>
                <a:gd name="T48" fmla="*/ 0 w 1863"/>
                <a:gd name="T49" fmla="*/ 22 h 24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63" h="2464">
                  <a:moveTo>
                    <a:pt x="0" y="131"/>
                  </a:moveTo>
                  <a:lnTo>
                    <a:pt x="294" y="187"/>
                  </a:lnTo>
                  <a:lnTo>
                    <a:pt x="591" y="325"/>
                  </a:lnTo>
                  <a:lnTo>
                    <a:pt x="867" y="533"/>
                  </a:lnTo>
                  <a:lnTo>
                    <a:pt x="1134" y="792"/>
                  </a:lnTo>
                  <a:lnTo>
                    <a:pt x="1355" y="1092"/>
                  </a:lnTo>
                  <a:lnTo>
                    <a:pt x="1541" y="1420"/>
                  </a:lnTo>
                  <a:lnTo>
                    <a:pt x="1669" y="1769"/>
                  </a:lnTo>
                  <a:lnTo>
                    <a:pt x="1739" y="2122"/>
                  </a:lnTo>
                  <a:lnTo>
                    <a:pt x="1753" y="2163"/>
                  </a:lnTo>
                  <a:lnTo>
                    <a:pt x="1766" y="2209"/>
                  </a:lnTo>
                  <a:lnTo>
                    <a:pt x="1780" y="2250"/>
                  </a:lnTo>
                  <a:lnTo>
                    <a:pt x="1790" y="2295"/>
                  </a:lnTo>
                  <a:lnTo>
                    <a:pt x="1804" y="2336"/>
                  </a:lnTo>
                  <a:lnTo>
                    <a:pt x="1817" y="2374"/>
                  </a:lnTo>
                  <a:lnTo>
                    <a:pt x="1839" y="2419"/>
                  </a:lnTo>
                  <a:lnTo>
                    <a:pt x="1856" y="2464"/>
                  </a:lnTo>
                  <a:lnTo>
                    <a:pt x="1863" y="1801"/>
                  </a:lnTo>
                  <a:lnTo>
                    <a:pt x="1739" y="1234"/>
                  </a:lnTo>
                  <a:lnTo>
                    <a:pt x="1500" y="761"/>
                  </a:lnTo>
                  <a:lnTo>
                    <a:pt x="1200" y="398"/>
                  </a:lnTo>
                  <a:lnTo>
                    <a:pt x="861" y="142"/>
                  </a:lnTo>
                  <a:lnTo>
                    <a:pt x="521" y="10"/>
                  </a:lnTo>
                  <a:lnTo>
                    <a:pt x="221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1" name="Freeform 408"/>
            <p:cNvSpPr>
              <a:spLocks/>
            </p:cNvSpPr>
            <p:nvPr/>
          </p:nvSpPr>
          <p:spPr bwMode="auto">
            <a:xfrm>
              <a:off x="2535" y="1593"/>
              <a:ext cx="217" cy="456"/>
            </a:xfrm>
            <a:custGeom>
              <a:avLst/>
              <a:gdLst>
                <a:gd name="T0" fmla="*/ 0 w 1303"/>
                <a:gd name="T1" fmla="*/ 5 h 2737"/>
                <a:gd name="T2" fmla="*/ 33 w 1303"/>
                <a:gd name="T3" fmla="*/ 32 h 2737"/>
                <a:gd name="T4" fmla="*/ 60 w 1303"/>
                <a:gd name="T5" fmla="*/ 71 h 2737"/>
                <a:gd name="T6" fmla="*/ 82 w 1303"/>
                <a:gd name="T7" fmla="*/ 117 h 2737"/>
                <a:gd name="T8" fmla="*/ 100 w 1303"/>
                <a:gd name="T9" fmla="*/ 171 h 2737"/>
                <a:gd name="T10" fmla="*/ 112 w 1303"/>
                <a:gd name="T11" fmla="*/ 228 h 2737"/>
                <a:gd name="T12" fmla="*/ 120 w 1303"/>
                <a:gd name="T13" fmla="*/ 288 h 2737"/>
                <a:gd name="T14" fmla="*/ 123 w 1303"/>
                <a:gd name="T15" fmla="*/ 348 h 2737"/>
                <a:gd name="T16" fmla="*/ 125 w 1303"/>
                <a:gd name="T17" fmla="*/ 405 h 2737"/>
                <a:gd name="T18" fmla="*/ 125 w 1303"/>
                <a:gd name="T19" fmla="*/ 412 h 2737"/>
                <a:gd name="T20" fmla="*/ 125 w 1303"/>
                <a:gd name="T21" fmla="*/ 417 h 2737"/>
                <a:gd name="T22" fmla="*/ 125 w 1303"/>
                <a:gd name="T23" fmla="*/ 424 h 2737"/>
                <a:gd name="T24" fmla="*/ 125 w 1303"/>
                <a:gd name="T25" fmla="*/ 430 h 2737"/>
                <a:gd name="T26" fmla="*/ 125 w 1303"/>
                <a:gd name="T27" fmla="*/ 437 h 2737"/>
                <a:gd name="T28" fmla="*/ 125 w 1303"/>
                <a:gd name="T29" fmla="*/ 442 h 2737"/>
                <a:gd name="T30" fmla="*/ 125 w 1303"/>
                <a:gd name="T31" fmla="*/ 449 h 2737"/>
                <a:gd name="T32" fmla="*/ 127 w 1303"/>
                <a:gd name="T33" fmla="*/ 456 h 2737"/>
                <a:gd name="T34" fmla="*/ 189 w 1303"/>
                <a:gd name="T35" fmla="*/ 360 h 2737"/>
                <a:gd name="T36" fmla="*/ 217 w 1303"/>
                <a:gd name="T37" fmla="*/ 270 h 2737"/>
                <a:gd name="T38" fmla="*/ 217 w 1303"/>
                <a:gd name="T39" fmla="*/ 187 h 2737"/>
                <a:gd name="T40" fmla="*/ 195 w 1303"/>
                <a:gd name="T41" fmla="*/ 116 h 2737"/>
                <a:gd name="T42" fmla="*/ 157 w 1303"/>
                <a:gd name="T43" fmla="*/ 59 h 2737"/>
                <a:gd name="T44" fmla="*/ 108 w 1303"/>
                <a:gd name="T45" fmla="*/ 20 h 2737"/>
                <a:gd name="T46" fmla="*/ 53 w 1303"/>
                <a:gd name="T47" fmla="*/ 0 h 2737"/>
                <a:gd name="T48" fmla="*/ 0 w 1303"/>
                <a:gd name="T49" fmla="*/ 5 h 27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3" h="2737">
                  <a:moveTo>
                    <a:pt x="0" y="28"/>
                  </a:moveTo>
                  <a:lnTo>
                    <a:pt x="197" y="190"/>
                  </a:lnTo>
                  <a:lnTo>
                    <a:pt x="362" y="425"/>
                  </a:lnTo>
                  <a:lnTo>
                    <a:pt x="494" y="702"/>
                  </a:lnTo>
                  <a:lnTo>
                    <a:pt x="598" y="1026"/>
                  </a:lnTo>
                  <a:lnTo>
                    <a:pt x="670" y="1368"/>
                  </a:lnTo>
                  <a:lnTo>
                    <a:pt x="719" y="1728"/>
                  </a:lnTo>
                  <a:lnTo>
                    <a:pt x="739" y="2087"/>
                  </a:lnTo>
                  <a:lnTo>
                    <a:pt x="753" y="2433"/>
                  </a:lnTo>
                  <a:lnTo>
                    <a:pt x="753" y="2471"/>
                  </a:lnTo>
                  <a:lnTo>
                    <a:pt x="753" y="2505"/>
                  </a:lnTo>
                  <a:lnTo>
                    <a:pt x="753" y="2543"/>
                  </a:lnTo>
                  <a:lnTo>
                    <a:pt x="753" y="2581"/>
                  </a:lnTo>
                  <a:lnTo>
                    <a:pt x="753" y="2620"/>
                  </a:lnTo>
                  <a:lnTo>
                    <a:pt x="753" y="2654"/>
                  </a:lnTo>
                  <a:lnTo>
                    <a:pt x="753" y="2696"/>
                  </a:lnTo>
                  <a:lnTo>
                    <a:pt x="760" y="2737"/>
                  </a:lnTo>
                  <a:lnTo>
                    <a:pt x="1134" y="2160"/>
                  </a:lnTo>
                  <a:lnTo>
                    <a:pt x="1303" y="1621"/>
                  </a:lnTo>
                  <a:lnTo>
                    <a:pt x="1303" y="1120"/>
                  </a:lnTo>
                  <a:lnTo>
                    <a:pt x="1171" y="698"/>
                  </a:lnTo>
                  <a:lnTo>
                    <a:pt x="940" y="356"/>
                  </a:lnTo>
                  <a:lnTo>
                    <a:pt x="647" y="118"/>
                  </a:lnTo>
                  <a:lnTo>
                    <a:pt x="31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2" name="Freeform 409"/>
            <p:cNvSpPr>
              <a:spLocks/>
            </p:cNvSpPr>
            <p:nvPr/>
          </p:nvSpPr>
          <p:spPr bwMode="auto">
            <a:xfrm>
              <a:off x="2544" y="1597"/>
              <a:ext cx="206" cy="452"/>
            </a:xfrm>
            <a:custGeom>
              <a:avLst/>
              <a:gdLst>
                <a:gd name="T0" fmla="*/ 0 w 1238"/>
                <a:gd name="T1" fmla="*/ 5 h 2713"/>
                <a:gd name="T2" fmla="*/ 35 w 1238"/>
                <a:gd name="T3" fmla="*/ 31 h 2713"/>
                <a:gd name="T4" fmla="*/ 64 w 1238"/>
                <a:gd name="T5" fmla="*/ 70 h 2713"/>
                <a:gd name="T6" fmla="*/ 86 w 1238"/>
                <a:gd name="T7" fmla="*/ 116 h 2713"/>
                <a:gd name="T8" fmla="*/ 104 w 1238"/>
                <a:gd name="T9" fmla="*/ 170 h 2713"/>
                <a:gd name="T10" fmla="*/ 114 w 1238"/>
                <a:gd name="T11" fmla="*/ 226 h 2713"/>
                <a:gd name="T12" fmla="*/ 121 w 1238"/>
                <a:gd name="T13" fmla="*/ 286 h 2713"/>
                <a:gd name="T14" fmla="*/ 122 w 1238"/>
                <a:gd name="T15" fmla="*/ 344 h 2713"/>
                <a:gd name="T16" fmla="*/ 119 w 1238"/>
                <a:gd name="T17" fmla="*/ 401 h 2713"/>
                <a:gd name="T18" fmla="*/ 118 w 1238"/>
                <a:gd name="T19" fmla="*/ 407 h 2713"/>
                <a:gd name="T20" fmla="*/ 118 w 1238"/>
                <a:gd name="T21" fmla="*/ 413 h 2713"/>
                <a:gd name="T22" fmla="*/ 118 w 1238"/>
                <a:gd name="T23" fmla="*/ 420 h 2713"/>
                <a:gd name="T24" fmla="*/ 118 w 1238"/>
                <a:gd name="T25" fmla="*/ 426 h 2713"/>
                <a:gd name="T26" fmla="*/ 118 w 1238"/>
                <a:gd name="T27" fmla="*/ 433 h 2713"/>
                <a:gd name="T28" fmla="*/ 118 w 1238"/>
                <a:gd name="T29" fmla="*/ 438 h 2713"/>
                <a:gd name="T30" fmla="*/ 118 w 1238"/>
                <a:gd name="T31" fmla="*/ 445 h 2713"/>
                <a:gd name="T32" fmla="*/ 118 w 1238"/>
                <a:gd name="T33" fmla="*/ 452 h 2713"/>
                <a:gd name="T34" fmla="*/ 177 w 1238"/>
                <a:gd name="T35" fmla="*/ 358 h 2713"/>
                <a:gd name="T36" fmla="*/ 206 w 1238"/>
                <a:gd name="T37" fmla="*/ 269 h 2713"/>
                <a:gd name="T38" fmla="*/ 206 w 1238"/>
                <a:gd name="T39" fmla="*/ 187 h 2713"/>
                <a:gd name="T40" fmla="*/ 186 w 1238"/>
                <a:gd name="T41" fmla="*/ 117 h 2713"/>
                <a:gd name="T42" fmla="*/ 149 w 1238"/>
                <a:gd name="T43" fmla="*/ 60 h 2713"/>
                <a:gd name="T44" fmla="*/ 102 w 1238"/>
                <a:gd name="T45" fmla="*/ 20 h 2713"/>
                <a:gd name="T46" fmla="*/ 50 w 1238"/>
                <a:gd name="T47" fmla="*/ 0 h 2713"/>
                <a:gd name="T48" fmla="*/ 0 w 1238"/>
                <a:gd name="T49" fmla="*/ 5 h 27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8" h="2713">
                  <a:moveTo>
                    <a:pt x="0" y="28"/>
                  </a:moveTo>
                  <a:lnTo>
                    <a:pt x="208" y="186"/>
                  </a:lnTo>
                  <a:lnTo>
                    <a:pt x="384" y="419"/>
                  </a:lnTo>
                  <a:lnTo>
                    <a:pt x="519" y="698"/>
                  </a:lnTo>
                  <a:lnTo>
                    <a:pt x="623" y="1019"/>
                  </a:lnTo>
                  <a:lnTo>
                    <a:pt x="685" y="1358"/>
                  </a:lnTo>
                  <a:lnTo>
                    <a:pt x="726" y="1715"/>
                  </a:lnTo>
                  <a:lnTo>
                    <a:pt x="734" y="2063"/>
                  </a:lnTo>
                  <a:lnTo>
                    <a:pt x="716" y="2406"/>
                  </a:lnTo>
                  <a:lnTo>
                    <a:pt x="712" y="2444"/>
                  </a:lnTo>
                  <a:lnTo>
                    <a:pt x="712" y="2478"/>
                  </a:lnTo>
                  <a:lnTo>
                    <a:pt x="712" y="2519"/>
                  </a:lnTo>
                  <a:lnTo>
                    <a:pt x="712" y="2557"/>
                  </a:lnTo>
                  <a:lnTo>
                    <a:pt x="709" y="2596"/>
                  </a:lnTo>
                  <a:lnTo>
                    <a:pt x="709" y="2630"/>
                  </a:lnTo>
                  <a:lnTo>
                    <a:pt x="709" y="2672"/>
                  </a:lnTo>
                  <a:lnTo>
                    <a:pt x="709" y="2713"/>
                  </a:lnTo>
                  <a:lnTo>
                    <a:pt x="1062" y="2150"/>
                  </a:lnTo>
                  <a:lnTo>
                    <a:pt x="1235" y="1614"/>
                  </a:lnTo>
                  <a:lnTo>
                    <a:pt x="1238" y="1123"/>
                  </a:lnTo>
                  <a:lnTo>
                    <a:pt x="1117" y="702"/>
                  </a:lnTo>
                  <a:lnTo>
                    <a:pt x="893" y="359"/>
                  </a:lnTo>
                  <a:lnTo>
                    <a:pt x="613" y="121"/>
                  </a:lnTo>
                  <a:lnTo>
                    <a:pt x="30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3" name="Freeform 410"/>
            <p:cNvSpPr>
              <a:spLocks/>
            </p:cNvSpPr>
            <p:nvPr/>
          </p:nvSpPr>
          <p:spPr bwMode="auto">
            <a:xfrm>
              <a:off x="2552" y="1599"/>
              <a:ext cx="195" cy="450"/>
            </a:xfrm>
            <a:custGeom>
              <a:avLst/>
              <a:gdLst>
                <a:gd name="T0" fmla="*/ 0 w 1169"/>
                <a:gd name="T1" fmla="*/ 4 h 2696"/>
                <a:gd name="T2" fmla="*/ 36 w 1169"/>
                <a:gd name="T3" fmla="*/ 31 h 2696"/>
                <a:gd name="T4" fmla="*/ 66 w 1169"/>
                <a:gd name="T5" fmla="*/ 70 h 2696"/>
                <a:gd name="T6" fmla="*/ 90 w 1169"/>
                <a:gd name="T7" fmla="*/ 117 h 2696"/>
                <a:gd name="T8" fmla="*/ 108 w 1169"/>
                <a:gd name="T9" fmla="*/ 170 h 2696"/>
                <a:gd name="T10" fmla="*/ 118 w 1169"/>
                <a:gd name="T11" fmla="*/ 226 h 2696"/>
                <a:gd name="T12" fmla="*/ 123 w 1169"/>
                <a:gd name="T13" fmla="*/ 284 h 2696"/>
                <a:gd name="T14" fmla="*/ 121 w 1169"/>
                <a:gd name="T15" fmla="*/ 342 h 2696"/>
                <a:gd name="T16" fmla="*/ 114 w 1169"/>
                <a:gd name="T17" fmla="*/ 398 h 2696"/>
                <a:gd name="T18" fmla="*/ 112 w 1169"/>
                <a:gd name="T19" fmla="*/ 404 h 2696"/>
                <a:gd name="T20" fmla="*/ 111 w 1169"/>
                <a:gd name="T21" fmla="*/ 411 h 2696"/>
                <a:gd name="T22" fmla="*/ 111 w 1169"/>
                <a:gd name="T23" fmla="*/ 417 h 2696"/>
                <a:gd name="T24" fmla="*/ 111 w 1169"/>
                <a:gd name="T25" fmla="*/ 423 h 2696"/>
                <a:gd name="T26" fmla="*/ 110 w 1169"/>
                <a:gd name="T27" fmla="*/ 429 h 2696"/>
                <a:gd name="T28" fmla="*/ 110 w 1169"/>
                <a:gd name="T29" fmla="*/ 436 h 2696"/>
                <a:gd name="T30" fmla="*/ 110 w 1169"/>
                <a:gd name="T31" fmla="*/ 443 h 2696"/>
                <a:gd name="T32" fmla="*/ 110 w 1169"/>
                <a:gd name="T33" fmla="*/ 450 h 2696"/>
                <a:gd name="T34" fmla="*/ 167 w 1169"/>
                <a:gd name="T35" fmla="*/ 358 h 2696"/>
                <a:gd name="T36" fmla="*/ 194 w 1169"/>
                <a:gd name="T37" fmla="*/ 269 h 2696"/>
                <a:gd name="T38" fmla="*/ 195 w 1169"/>
                <a:gd name="T39" fmla="*/ 189 h 2696"/>
                <a:gd name="T40" fmla="*/ 176 w 1169"/>
                <a:gd name="T41" fmla="*/ 119 h 2696"/>
                <a:gd name="T42" fmla="*/ 141 w 1169"/>
                <a:gd name="T43" fmla="*/ 61 h 2696"/>
                <a:gd name="T44" fmla="*/ 96 w 1169"/>
                <a:gd name="T45" fmla="*/ 20 h 2696"/>
                <a:gd name="T46" fmla="*/ 48 w 1169"/>
                <a:gd name="T47" fmla="*/ 0 h 2696"/>
                <a:gd name="T48" fmla="*/ 0 w 1169"/>
                <a:gd name="T49" fmla="*/ 4 h 26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69" h="2696">
                  <a:moveTo>
                    <a:pt x="0" y="25"/>
                  </a:moveTo>
                  <a:lnTo>
                    <a:pt x="215" y="183"/>
                  </a:lnTo>
                  <a:lnTo>
                    <a:pt x="394" y="419"/>
                  </a:lnTo>
                  <a:lnTo>
                    <a:pt x="539" y="699"/>
                  </a:lnTo>
                  <a:lnTo>
                    <a:pt x="647" y="1016"/>
                  </a:lnTo>
                  <a:lnTo>
                    <a:pt x="709" y="1355"/>
                  </a:lnTo>
                  <a:lnTo>
                    <a:pt x="737" y="1704"/>
                  </a:lnTo>
                  <a:lnTo>
                    <a:pt x="726" y="2050"/>
                  </a:lnTo>
                  <a:lnTo>
                    <a:pt x="682" y="2385"/>
                  </a:lnTo>
                  <a:lnTo>
                    <a:pt x="674" y="2419"/>
                  </a:lnTo>
                  <a:lnTo>
                    <a:pt x="668" y="2461"/>
                  </a:lnTo>
                  <a:lnTo>
                    <a:pt x="664" y="2496"/>
                  </a:lnTo>
                  <a:lnTo>
                    <a:pt x="664" y="2537"/>
                  </a:lnTo>
                  <a:lnTo>
                    <a:pt x="660" y="2571"/>
                  </a:lnTo>
                  <a:lnTo>
                    <a:pt x="660" y="2613"/>
                  </a:lnTo>
                  <a:lnTo>
                    <a:pt x="657" y="2655"/>
                  </a:lnTo>
                  <a:lnTo>
                    <a:pt x="657" y="2696"/>
                  </a:lnTo>
                  <a:lnTo>
                    <a:pt x="1003" y="2143"/>
                  </a:lnTo>
                  <a:lnTo>
                    <a:pt x="1166" y="1614"/>
                  </a:lnTo>
                  <a:lnTo>
                    <a:pt x="1169" y="1131"/>
                  </a:lnTo>
                  <a:lnTo>
                    <a:pt x="1054" y="713"/>
                  </a:lnTo>
                  <a:lnTo>
                    <a:pt x="844" y="363"/>
                  </a:lnTo>
                  <a:lnTo>
                    <a:pt x="578" y="121"/>
                  </a:lnTo>
                  <a:lnTo>
                    <a:pt x="288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4" name="Freeform 411"/>
            <p:cNvSpPr>
              <a:spLocks/>
            </p:cNvSpPr>
            <p:nvPr/>
          </p:nvSpPr>
          <p:spPr bwMode="auto">
            <a:xfrm>
              <a:off x="2561" y="1604"/>
              <a:ext cx="183" cy="445"/>
            </a:xfrm>
            <a:custGeom>
              <a:avLst/>
              <a:gdLst>
                <a:gd name="T0" fmla="*/ 0 w 1100"/>
                <a:gd name="T1" fmla="*/ 3 h 2671"/>
                <a:gd name="T2" fmla="*/ 37 w 1100"/>
                <a:gd name="T3" fmla="*/ 30 h 2671"/>
                <a:gd name="T4" fmla="*/ 69 w 1100"/>
                <a:gd name="T5" fmla="*/ 68 h 2671"/>
                <a:gd name="T6" fmla="*/ 93 w 1100"/>
                <a:gd name="T7" fmla="*/ 115 h 2671"/>
                <a:gd name="T8" fmla="*/ 111 w 1100"/>
                <a:gd name="T9" fmla="*/ 167 h 2671"/>
                <a:gd name="T10" fmla="*/ 121 w 1100"/>
                <a:gd name="T11" fmla="*/ 224 h 2671"/>
                <a:gd name="T12" fmla="*/ 124 w 1100"/>
                <a:gd name="T13" fmla="*/ 282 h 2671"/>
                <a:gd name="T14" fmla="*/ 119 w 1100"/>
                <a:gd name="T15" fmla="*/ 337 h 2671"/>
                <a:gd name="T16" fmla="*/ 106 w 1100"/>
                <a:gd name="T17" fmla="*/ 392 h 2671"/>
                <a:gd name="T18" fmla="*/ 105 w 1100"/>
                <a:gd name="T19" fmla="*/ 398 h 2671"/>
                <a:gd name="T20" fmla="*/ 105 w 1100"/>
                <a:gd name="T21" fmla="*/ 404 h 2671"/>
                <a:gd name="T22" fmla="*/ 103 w 1100"/>
                <a:gd name="T23" fmla="*/ 410 h 2671"/>
                <a:gd name="T24" fmla="*/ 103 w 1100"/>
                <a:gd name="T25" fmla="*/ 417 h 2671"/>
                <a:gd name="T26" fmla="*/ 102 w 1100"/>
                <a:gd name="T27" fmla="*/ 424 h 2671"/>
                <a:gd name="T28" fmla="*/ 102 w 1100"/>
                <a:gd name="T29" fmla="*/ 431 h 2671"/>
                <a:gd name="T30" fmla="*/ 101 w 1100"/>
                <a:gd name="T31" fmla="*/ 438 h 2671"/>
                <a:gd name="T32" fmla="*/ 101 w 1100"/>
                <a:gd name="T33" fmla="*/ 445 h 2671"/>
                <a:gd name="T34" fmla="*/ 156 w 1100"/>
                <a:gd name="T35" fmla="*/ 354 h 2671"/>
                <a:gd name="T36" fmla="*/ 182 w 1100"/>
                <a:gd name="T37" fmla="*/ 268 h 2671"/>
                <a:gd name="T38" fmla="*/ 183 w 1100"/>
                <a:gd name="T39" fmla="*/ 188 h 2671"/>
                <a:gd name="T40" fmla="*/ 166 w 1100"/>
                <a:gd name="T41" fmla="*/ 118 h 2671"/>
                <a:gd name="T42" fmla="*/ 132 w 1100"/>
                <a:gd name="T43" fmla="*/ 60 h 2671"/>
                <a:gd name="T44" fmla="*/ 92 w 1100"/>
                <a:gd name="T45" fmla="*/ 21 h 2671"/>
                <a:gd name="T46" fmla="*/ 45 w 1100"/>
                <a:gd name="T47" fmla="*/ 0 h 2671"/>
                <a:gd name="T48" fmla="*/ 0 w 1100"/>
                <a:gd name="T49" fmla="*/ 3 h 26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0" h="2671">
                  <a:moveTo>
                    <a:pt x="0" y="17"/>
                  </a:moveTo>
                  <a:lnTo>
                    <a:pt x="222" y="179"/>
                  </a:lnTo>
                  <a:lnTo>
                    <a:pt x="412" y="407"/>
                  </a:lnTo>
                  <a:lnTo>
                    <a:pt x="561" y="688"/>
                  </a:lnTo>
                  <a:lnTo>
                    <a:pt x="668" y="1005"/>
                  </a:lnTo>
                  <a:lnTo>
                    <a:pt x="726" y="1344"/>
                  </a:lnTo>
                  <a:lnTo>
                    <a:pt x="746" y="1690"/>
                  </a:lnTo>
                  <a:lnTo>
                    <a:pt x="716" y="2025"/>
                  </a:lnTo>
                  <a:lnTo>
                    <a:pt x="639" y="2350"/>
                  </a:lnTo>
                  <a:lnTo>
                    <a:pt x="630" y="2388"/>
                  </a:lnTo>
                  <a:lnTo>
                    <a:pt x="630" y="2425"/>
                  </a:lnTo>
                  <a:lnTo>
                    <a:pt x="622" y="2463"/>
                  </a:lnTo>
                  <a:lnTo>
                    <a:pt x="622" y="2502"/>
                  </a:lnTo>
                  <a:lnTo>
                    <a:pt x="612" y="2543"/>
                  </a:lnTo>
                  <a:lnTo>
                    <a:pt x="612" y="2584"/>
                  </a:lnTo>
                  <a:lnTo>
                    <a:pt x="605" y="2626"/>
                  </a:lnTo>
                  <a:lnTo>
                    <a:pt x="605" y="2671"/>
                  </a:lnTo>
                  <a:lnTo>
                    <a:pt x="937" y="2125"/>
                  </a:lnTo>
                  <a:lnTo>
                    <a:pt x="1092" y="1607"/>
                  </a:lnTo>
                  <a:lnTo>
                    <a:pt x="1100" y="1126"/>
                  </a:lnTo>
                  <a:lnTo>
                    <a:pt x="996" y="708"/>
                  </a:lnTo>
                  <a:lnTo>
                    <a:pt x="795" y="363"/>
                  </a:lnTo>
                  <a:lnTo>
                    <a:pt x="550" y="124"/>
                  </a:lnTo>
                  <a:lnTo>
                    <a:pt x="27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5" name="Freeform 412"/>
            <p:cNvSpPr>
              <a:spLocks/>
            </p:cNvSpPr>
            <p:nvPr/>
          </p:nvSpPr>
          <p:spPr bwMode="auto">
            <a:xfrm>
              <a:off x="2569" y="1607"/>
              <a:ext cx="173" cy="442"/>
            </a:xfrm>
            <a:custGeom>
              <a:avLst/>
              <a:gdLst>
                <a:gd name="T0" fmla="*/ 0 w 1037"/>
                <a:gd name="T1" fmla="*/ 2 h 2651"/>
                <a:gd name="T2" fmla="*/ 39 w 1037"/>
                <a:gd name="T3" fmla="*/ 29 h 2651"/>
                <a:gd name="T4" fmla="*/ 72 w 1037"/>
                <a:gd name="T5" fmla="*/ 67 h 2651"/>
                <a:gd name="T6" fmla="*/ 98 w 1037"/>
                <a:gd name="T7" fmla="*/ 114 h 2651"/>
                <a:gd name="T8" fmla="*/ 116 w 1037"/>
                <a:gd name="T9" fmla="*/ 167 h 2651"/>
                <a:gd name="T10" fmla="*/ 124 w 1037"/>
                <a:gd name="T11" fmla="*/ 223 h 2651"/>
                <a:gd name="T12" fmla="*/ 126 w 1037"/>
                <a:gd name="T13" fmla="*/ 279 h 2651"/>
                <a:gd name="T14" fmla="*/ 119 w 1037"/>
                <a:gd name="T15" fmla="*/ 335 h 2651"/>
                <a:gd name="T16" fmla="*/ 101 w 1037"/>
                <a:gd name="T17" fmla="*/ 388 h 2651"/>
                <a:gd name="T18" fmla="*/ 100 w 1037"/>
                <a:gd name="T19" fmla="*/ 394 h 2651"/>
                <a:gd name="T20" fmla="*/ 99 w 1037"/>
                <a:gd name="T21" fmla="*/ 400 h 2651"/>
                <a:gd name="T22" fmla="*/ 98 w 1037"/>
                <a:gd name="T23" fmla="*/ 407 h 2651"/>
                <a:gd name="T24" fmla="*/ 97 w 1037"/>
                <a:gd name="T25" fmla="*/ 414 h 2651"/>
                <a:gd name="T26" fmla="*/ 96 w 1037"/>
                <a:gd name="T27" fmla="*/ 421 h 2651"/>
                <a:gd name="T28" fmla="*/ 95 w 1037"/>
                <a:gd name="T29" fmla="*/ 427 h 2651"/>
                <a:gd name="T30" fmla="*/ 93 w 1037"/>
                <a:gd name="T31" fmla="*/ 434 h 2651"/>
                <a:gd name="T32" fmla="*/ 93 w 1037"/>
                <a:gd name="T33" fmla="*/ 442 h 2651"/>
                <a:gd name="T34" fmla="*/ 145 w 1037"/>
                <a:gd name="T35" fmla="*/ 353 h 2651"/>
                <a:gd name="T36" fmla="*/ 171 w 1037"/>
                <a:gd name="T37" fmla="*/ 268 h 2651"/>
                <a:gd name="T38" fmla="*/ 173 w 1037"/>
                <a:gd name="T39" fmla="*/ 188 h 2651"/>
                <a:gd name="T40" fmla="*/ 157 w 1037"/>
                <a:gd name="T41" fmla="*/ 119 h 2651"/>
                <a:gd name="T42" fmla="*/ 126 w 1037"/>
                <a:gd name="T43" fmla="*/ 62 h 2651"/>
                <a:gd name="T44" fmla="*/ 87 w 1037"/>
                <a:gd name="T45" fmla="*/ 21 h 2651"/>
                <a:gd name="T46" fmla="*/ 43 w 1037"/>
                <a:gd name="T47" fmla="*/ 0 h 2651"/>
                <a:gd name="T48" fmla="*/ 0 w 1037"/>
                <a:gd name="T49" fmla="*/ 2 h 26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37" h="2651">
                  <a:moveTo>
                    <a:pt x="0" y="14"/>
                  </a:moveTo>
                  <a:lnTo>
                    <a:pt x="235" y="176"/>
                  </a:lnTo>
                  <a:lnTo>
                    <a:pt x="432" y="404"/>
                  </a:lnTo>
                  <a:lnTo>
                    <a:pt x="587" y="685"/>
                  </a:lnTo>
                  <a:lnTo>
                    <a:pt x="694" y="1002"/>
                  </a:lnTo>
                  <a:lnTo>
                    <a:pt x="746" y="1337"/>
                  </a:lnTo>
                  <a:lnTo>
                    <a:pt x="757" y="1676"/>
                  </a:lnTo>
                  <a:lnTo>
                    <a:pt x="711" y="2011"/>
                  </a:lnTo>
                  <a:lnTo>
                    <a:pt x="608" y="2327"/>
                  </a:lnTo>
                  <a:lnTo>
                    <a:pt x="601" y="2361"/>
                  </a:lnTo>
                  <a:lnTo>
                    <a:pt x="594" y="2402"/>
                  </a:lnTo>
                  <a:lnTo>
                    <a:pt x="587" y="2443"/>
                  </a:lnTo>
                  <a:lnTo>
                    <a:pt x="581" y="2482"/>
                  </a:lnTo>
                  <a:lnTo>
                    <a:pt x="573" y="2523"/>
                  </a:lnTo>
                  <a:lnTo>
                    <a:pt x="567" y="2564"/>
                  </a:lnTo>
                  <a:lnTo>
                    <a:pt x="559" y="2606"/>
                  </a:lnTo>
                  <a:lnTo>
                    <a:pt x="556" y="2651"/>
                  </a:lnTo>
                  <a:lnTo>
                    <a:pt x="870" y="2115"/>
                  </a:lnTo>
                  <a:lnTo>
                    <a:pt x="1026" y="1607"/>
                  </a:lnTo>
                  <a:lnTo>
                    <a:pt x="1037" y="1130"/>
                  </a:lnTo>
                  <a:lnTo>
                    <a:pt x="939" y="712"/>
                  </a:lnTo>
                  <a:lnTo>
                    <a:pt x="757" y="370"/>
                  </a:lnTo>
                  <a:lnTo>
                    <a:pt x="521" y="124"/>
                  </a:lnTo>
                  <a:lnTo>
                    <a:pt x="259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6" name="Freeform 413"/>
            <p:cNvSpPr>
              <a:spLocks/>
            </p:cNvSpPr>
            <p:nvPr/>
          </p:nvSpPr>
          <p:spPr bwMode="auto">
            <a:xfrm>
              <a:off x="2724" y="1281"/>
              <a:ext cx="538" cy="249"/>
            </a:xfrm>
            <a:custGeom>
              <a:avLst/>
              <a:gdLst>
                <a:gd name="T0" fmla="*/ 0 w 3228"/>
                <a:gd name="T1" fmla="*/ 249 h 1499"/>
                <a:gd name="T2" fmla="*/ 35 w 3228"/>
                <a:gd name="T3" fmla="*/ 213 h 1499"/>
                <a:gd name="T4" fmla="*/ 83 w 3228"/>
                <a:gd name="T5" fmla="*/ 181 h 1499"/>
                <a:gd name="T6" fmla="*/ 140 w 3228"/>
                <a:gd name="T7" fmla="*/ 151 h 1499"/>
                <a:gd name="T8" fmla="*/ 204 w 3228"/>
                <a:gd name="T9" fmla="*/ 124 h 1499"/>
                <a:gd name="T10" fmla="*/ 272 w 3228"/>
                <a:gd name="T11" fmla="*/ 99 h 1499"/>
                <a:gd name="T12" fmla="*/ 343 w 3228"/>
                <a:gd name="T13" fmla="*/ 78 h 1499"/>
                <a:gd name="T14" fmla="*/ 413 w 3228"/>
                <a:gd name="T15" fmla="*/ 60 h 1499"/>
                <a:gd name="T16" fmla="*/ 480 w 3228"/>
                <a:gd name="T17" fmla="*/ 46 h 1499"/>
                <a:gd name="T18" fmla="*/ 487 w 3228"/>
                <a:gd name="T19" fmla="*/ 44 h 1499"/>
                <a:gd name="T20" fmla="*/ 494 w 3228"/>
                <a:gd name="T21" fmla="*/ 42 h 1499"/>
                <a:gd name="T22" fmla="*/ 501 w 3228"/>
                <a:gd name="T23" fmla="*/ 41 h 1499"/>
                <a:gd name="T24" fmla="*/ 509 w 3228"/>
                <a:gd name="T25" fmla="*/ 40 h 1499"/>
                <a:gd name="T26" fmla="*/ 516 w 3228"/>
                <a:gd name="T27" fmla="*/ 37 h 1499"/>
                <a:gd name="T28" fmla="*/ 523 w 3228"/>
                <a:gd name="T29" fmla="*/ 36 h 1499"/>
                <a:gd name="T30" fmla="*/ 530 w 3228"/>
                <a:gd name="T31" fmla="*/ 34 h 1499"/>
                <a:gd name="T32" fmla="*/ 538 w 3228"/>
                <a:gd name="T33" fmla="*/ 33 h 1499"/>
                <a:gd name="T34" fmla="*/ 434 w 3228"/>
                <a:gd name="T35" fmla="*/ 2 h 1499"/>
                <a:gd name="T36" fmla="*/ 332 w 3228"/>
                <a:gd name="T37" fmla="*/ 0 h 1499"/>
                <a:gd name="T38" fmla="*/ 236 w 3228"/>
                <a:gd name="T39" fmla="*/ 18 h 1499"/>
                <a:gd name="T40" fmla="*/ 152 w 3228"/>
                <a:gd name="T41" fmla="*/ 55 h 1499"/>
                <a:gd name="T42" fmla="*/ 81 w 3228"/>
                <a:gd name="T43" fmla="*/ 100 h 1499"/>
                <a:gd name="T44" fmla="*/ 29 w 3228"/>
                <a:gd name="T45" fmla="*/ 153 h 1499"/>
                <a:gd name="T46" fmla="*/ 1 w 3228"/>
                <a:gd name="T47" fmla="*/ 204 h 1499"/>
                <a:gd name="T48" fmla="*/ 0 w 3228"/>
                <a:gd name="T49" fmla="*/ 249 h 14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28" h="1499">
                  <a:moveTo>
                    <a:pt x="0" y="1499"/>
                  </a:moveTo>
                  <a:lnTo>
                    <a:pt x="210" y="1285"/>
                  </a:lnTo>
                  <a:lnTo>
                    <a:pt x="498" y="1089"/>
                  </a:lnTo>
                  <a:lnTo>
                    <a:pt x="839" y="908"/>
                  </a:lnTo>
                  <a:lnTo>
                    <a:pt x="1223" y="746"/>
                  </a:lnTo>
                  <a:lnTo>
                    <a:pt x="1630" y="597"/>
                  </a:lnTo>
                  <a:lnTo>
                    <a:pt x="2059" y="470"/>
                  </a:lnTo>
                  <a:lnTo>
                    <a:pt x="2477" y="363"/>
                  </a:lnTo>
                  <a:lnTo>
                    <a:pt x="2882" y="277"/>
                  </a:lnTo>
                  <a:lnTo>
                    <a:pt x="2923" y="263"/>
                  </a:lnTo>
                  <a:lnTo>
                    <a:pt x="2961" y="255"/>
                  </a:lnTo>
                  <a:lnTo>
                    <a:pt x="3006" y="245"/>
                  </a:lnTo>
                  <a:lnTo>
                    <a:pt x="3051" y="238"/>
                  </a:lnTo>
                  <a:lnTo>
                    <a:pt x="3093" y="225"/>
                  </a:lnTo>
                  <a:lnTo>
                    <a:pt x="3137" y="214"/>
                  </a:lnTo>
                  <a:lnTo>
                    <a:pt x="3182" y="207"/>
                  </a:lnTo>
                  <a:lnTo>
                    <a:pt x="3228" y="200"/>
                  </a:lnTo>
                  <a:lnTo>
                    <a:pt x="2601" y="13"/>
                  </a:lnTo>
                  <a:lnTo>
                    <a:pt x="1990" y="0"/>
                  </a:lnTo>
                  <a:lnTo>
                    <a:pt x="1417" y="110"/>
                  </a:lnTo>
                  <a:lnTo>
                    <a:pt x="912" y="332"/>
                  </a:lnTo>
                  <a:lnTo>
                    <a:pt x="483" y="605"/>
                  </a:lnTo>
                  <a:lnTo>
                    <a:pt x="172" y="919"/>
                  </a:lnTo>
                  <a:lnTo>
                    <a:pt x="3" y="1227"/>
                  </a:lnTo>
                  <a:lnTo>
                    <a:pt x="0" y="149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7" name="Freeform 414"/>
            <p:cNvSpPr>
              <a:spLocks/>
            </p:cNvSpPr>
            <p:nvPr/>
          </p:nvSpPr>
          <p:spPr bwMode="auto">
            <a:xfrm>
              <a:off x="2728" y="1282"/>
              <a:ext cx="534" cy="241"/>
            </a:xfrm>
            <a:custGeom>
              <a:avLst/>
              <a:gdLst>
                <a:gd name="T0" fmla="*/ 0 w 3205"/>
                <a:gd name="T1" fmla="*/ 241 h 1448"/>
                <a:gd name="T2" fmla="*/ 35 w 3205"/>
                <a:gd name="T3" fmla="*/ 204 h 1448"/>
                <a:gd name="T4" fmla="*/ 84 w 3205"/>
                <a:gd name="T5" fmla="*/ 170 h 1448"/>
                <a:gd name="T6" fmla="*/ 141 w 3205"/>
                <a:gd name="T7" fmla="*/ 138 h 1448"/>
                <a:gd name="T8" fmla="*/ 204 w 3205"/>
                <a:gd name="T9" fmla="*/ 112 h 1448"/>
                <a:gd name="T10" fmla="*/ 272 w 3205"/>
                <a:gd name="T11" fmla="*/ 88 h 1448"/>
                <a:gd name="T12" fmla="*/ 342 w 3205"/>
                <a:gd name="T13" fmla="*/ 68 h 1448"/>
                <a:gd name="T14" fmla="*/ 410 w 3205"/>
                <a:gd name="T15" fmla="*/ 52 h 1448"/>
                <a:gd name="T16" fmla="*/ 476 w 3205"/>
                <a:gd name="T17" fmla="*/ 44 h 1448"/>
                <a:gd name="T18" fmla="*/ 483 w 3205"/>
                <a:gd name="T19" fmla="*/ 41 h 1448"/>
                <a:gd name="T20" fmla="*/ 490 w 3205"/>
                <a:gd name="T21" fmla="*/ 40 h 1448"/>
                <a:gd name="T22" fmla="*/ 497 w 3205"/>
                <a:gd name="T23" fmla="*/ 38 h 1448"/>
                <a:gd name="T24" fmla="*/ 505 w 3205"/>
                <a:gd name="T25" fmla="*/ 37 h 1448"/>
                <a:gd name="T26" fmla="*/ 512 w 3205"/>
                <a:gd name="T27" fmla="*/ 35 h 1448"/>
                <a:gd name="T28" fmla="*/ 519 w 3205"/>
                <a:gd name="T29" fmla="*/ 34 h 1448"/>
                <a:gd name="T30" fmla="*/ 526 w 3205"/>
                <a:gd name="T31" fmla="*/ 33 h 1448"/>
                <a:gd name="T32" fmla="*/ 534 w 3205"/>
                <a:gd name="T33" fmla="*/ 32 h 1448"/>
                <a:gd name="T34" fmla="*/ 431 w 3205"/>
                <a:gd name="T35" fmla="*/ 2 h 1448"/>
                <a:gd name="T36" fmla="*/ 331 w 3205"/>
                <a:gd name="T37" fmla="*/ 0 h 1448"/>
                <a:gd name="T38" fmla="*/ 236 w 3205"/>
                <a:gd name="T39" fmla="*/ 19 h 1448"/>
                <a:gd name="T40" fmla="*/ 152 w 3205"/>
                <a:gd name="T41" fmla="*/ 54 h 1448"/>
                <a:gd name="T42" fmla="*/ 81 w 3205"/>
                <a:gd name="T43" fmla="*/ 98 h 1448"/>
                <a:gd name="T44" fmla="*/ 30 w 3205"/>
                <a:gd name="T45" fmla="*/ 148 h 1448"/>
                <a:gd name="T46" fmla="*/ 2 w 3205"/>
                <a:gd name="T47" fmla="*/ 198 h 1448"/>
                <a:gd name="T48" fmla="*/ 0 w 3205"/>
                <a:gd name="T49" fmla="*/ 241 h 14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05" h="1448">
                  <a:moveTo>
                    <a:pt x="0" y="1448"/>
                  </a:moveTo>
                  <a:lnTo>
                    <a:pt x="211" y="1223"/>
                  </a:lnTo>
                  <a:lnTo>
                    <a:pt x="502" y="1022"/>
                  </a:lnTo>
                  <a:lnTo>
                    <a:pt x="844" y="832"/>
                  </a:lnTo>
                  <a:lnTo>
                    <a:pt x="1227" y="670"/>
                  </a:lnTo>
                  <a:lnTo>
                    <a:pt x="1632" y="529"/>
                  </a:lnTo>
                  <a:lnTo>
                    <a:pt x="2054" y="411"/>
                  </a:lnTo>
                  <a:lnTo>
                    <a:pt x="2462" y="314"/>
                  </a:lnTo>
                  <a:lnTo>
                    <a:pt x="2859" y="262"/>
                  </a:lnTo>
                  <a:lnTo>
                    <a:pt x="2900" y="248"/>
                  </a:lnTo>
                  <a:lnTo>
                    <a:pt x="2938" y="238"/>
                  </a:lnTo>
                  <a:lnTo>
                    <a:pt x="2983" y="231"/>
                  </a:lnTo>
                  <a:lnTo>
                    <a:pt x="3028" y="221"/>
                  </a:lnTo>
                  <a:lnTo>
                    <a:pt x="3070" y="210"/>
                  </a:lnTo>
                  <a:lnTo>
                    <a:pt x="3114" y="207"/>
                  </a:lnTo>
                  <a:lnTo>
                    <a:pt x="3159" y="200"/>
                  </a:lnTo>
                  <a:lnTo>
                    <a:pt x="3205" y="193"/>
                  </a:lnTo>
                  <a:lnTo>
                    <a:pt x="2589" y="14"/>
                  </a:lnTo>
                  <a:lnTo>
                    <a:pt x="1988" y="0"/>
                  </a:lnTo>
                  <a:lnTo>
                    <a:pt x="1414" y="114"/>
                  </a:lnTo>
                  <a:lnTo>
                    <a:pt x="913" y="325"/>
                  </a:lnTo>
                  <a:lnTo>
                    <a:pt x="487" y="590"/>
                  </a:lnTo>
                  <a:lnTo>
                    <a:pt x="181" y="892"/>
                  </a:lnTo>
                  <a:lnTo>
                    <a:pt x="11" y="1189"/>
                  </a:lnTo>
                  <a:lnTo>
                    <a:pt x="0" y="144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8" name="Freeform 415"/>
            <p:cNvSpPr>
              <a:spLocks/>
            </p:cNvSpPr>
            <p:nvPr/>
          </p:nvSpPr>
          <p:spPr bwMode="auto">
            <a:xfrm>
              <a:off x="2733" y="1284"/>
              <a:ext cx="529" cy="231"/>
            </a:xfrm>
            <a:custGeom>
              <a:avLst/>
              <a:gdLst>
                <a:gd name="T0" fmla="*/ 0 w 3177"/>
                <a:gd name="T1" fmla="*/ 231 h 1389"/>
                <a:gd name="T2" fmla="*/ 35 w 3177"/>
                <a:gd name="T3" fmla="*/ 192 h 1389"/>
                <a:gd name="T4" fmla="*/ 84 w 3177"/>
                <a:gd name="T5" fmla="*/ 157 h 1389"/>
                <a:gd name="T6" fmla="*/ 140 w 3177"/>
                <a:gd name="T7" fmla="*/ 125 h 1389"/>
                <a:gd name="T8" fmla="*/ 204 w 3177"/>
                <a:gd name="T9" fmla="*/ 98 h 1389"/>
                <a:gd name="T10" fmla="*/ 271 w 3177"/>
                <a:gd name="T11" fmla="*/ 74 h 1389"/>
                <a:gd name="T12" fmla="*/ 340 w 3177"/>
                <a:gd name="T13" fmla="*/ 56 h 1389"/>
                <a:gd name="T14" fmla="*/ 406 w 3177"/>
                <a:gd name="T15" fmla="*/ 44 h 1389"/>
                <a:gd name="T16" fmla="*/ 470 w 3177"/>
                <a:gd name="T17" fmla="*/ 39 h 1389"/>
                <a:gd name="T18" fmla="*/ 476 w 3177"/>
                <a:gd name="T19" fmla="*/ 37 h 1389"/>
                <a:gd name="T20" fmla="*/ 484 w 3177"/>
                <a:gd name="T21" fmla="*/ 37 h 1389"/>
                <a:gd name="T22" fmla="*/ 492 w 3177"/>
                <a:gd name="T23" fmla="*/ 35 h 1389"/>
                <a:gd name="T24" fmla="*/ 499 w 3177"/>
                <a:gd name="T25" fmla="*/ 34 h 1389"/>
                <a:gd name="T26" fmla="*/ 506 w 3177"/>
                <a:gd name="T27" fmla="*/ 33 h 1389"/>
                <a:gd name="T28" fmla="*/ 513 w 3177"/>
                <a:gd name="T29" fmla="*/ 32 h 1389"/>
                <a:gd name="T30" fmla="*/ 521 w 3177"/>
                <a:gd name="T31" fmla="*/ 31 h 1389"/>
                <a:gd name="T32" fmla="*/ 529 w 3177"/>
                <a:gd name="T33" fmla="*/ 30 h 1389"/>
                <a:gd name="T34" fmla="*/ 428 w 3177"/>
                <a:gd name="T35" fmla="*/ 1 h 1389"/>
                <a:gd name="T36" fmla="*/ 329 w 3177"/>
                <a:gd name="T37" fmla="*/ 0 h 1389"/>
                <a:gd name="T38" fmla="*/ 235 w 3177"/>
                <a:gd name="T39" fmla="*/ 18 h 1389"/>
                <a:gd name="T40" fmla="*/ 151 w 3177"/>
                <a:gd name="T41" fmla="*/ 52 h 1389"/>
                <a:gd name="T42" fmla="*/ 81 w 3177"/>
                <a:gd name="T43" fmla="*/ 94 h 1389"/>
                <a:gd name="T44" fmla="*/ 30 w 3177"/>
                <a:gd name="T45" fmla="*/ 142 h 1389"/>
                <a:gd name="T46" fmla="*/ 2 w 3177"/>
                <a:gd name="T47" fmla="*/ 189 h 1389"/>
                <a:gd name="T48" fmla="*/ 0 w 3177"/>
                <a:gd name="T49" fmla="*/ 231 h 13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77" h="1389">
                  <a:moveTo>
                    <a:pt x="0" y="1389"/>
                  </a:moveTo>
                  <a:lnTo>
                    <a:pt x="211" y="1157"/>
                  </a:lnTo>
                  <a:lnTo>
                    <a:pt x="502" y="942"/>
                  </a:lnTo>
                  <a:lnTo>
                    <a:pt x="840" y="749"/>
                  </a:lnTo>
                  <a:lnTo>
                    <a:pt x="1224" y="590"/>
                  </a:lnTo>
                  <a:lnTo>
                    <a:pt x="1625" y="446"/>
                  </a:lnTo>
                  <a:lnTo>
                    <a:pt x="2040" y="338"/>
                  </a:lnTo>
                  <a:lnTo>
                    <a:pt x="2440" y="265"/>
                  </a:lnTo>
                  <a:lnTo>
                    <a:pt x="2820" y="234"/>
                  </a:lnTo>
                  <a:lnTo>
                    <a:pt x="2861" y="224"/>
                  </a:lnTo>
                  <a:lnTo>
                    <a:pt x="2907" y="221"/>
                  </a:lnTo>
                  <a:lnTo>
                    <a:pt x="2952" y="210"/>
                  </a:lnTo>
                  <a:lnTo>
                    <a:pt x="2996" y="207"/>
                  </a:lnTo>
                  <a:lnTo>
                    <a:pt x="3039" y="196"/>
                  </a:lnTo>
                  <a:lnTo>
                    <a:pt x="3083" y="193"/>
                  </a:lnTo>
                  <a:lnTo>
                    <a:pt x="3128" y="186"/>
                  </a:lnTo>
                  <a:lnTo>
                    <a:pt x="3177" y="179"/>
                  </a:lnTo>
                  <a:lnTo>
                    <a:pt x="2568" y="9"/>
                  </a:lnTo>
                  <a:lnTo>
                    <a:pt x="1977" y="0"/>
                  </a:lnTo>
                  <a:lnTo>
                    <a:pt x="1410" y="107"/>
                  </a:lnTo>
                  <a:lnTo>
                    <a:pt x="906" y="311"/>
                  </a:lnTo>
                  <a:lnTo>
                    <a:pt x="488" y="567"/>
                  </a:lnTo>
                  <a:lnTo>
                    <a:pt x="180" y="853"/>
                  </a:lnTo>
                  <a:lnTo>
                    <a:pt x="10" y="1137"/>
                  </a:lnTo>
                  <a:lnTo>
                    <a:pt x="0" y="138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59" name="Freeform 416"/>
            <p:cNvSpPr>
              <a:spLocks/>
            </p:cNvSpPr>
            <p:nvPr/>
          </p:nvSpPr>
          <p:spPr bwMode="auto">
            <a:xfrm>
              <a:off x="2738" y="1286"/>
              <a:ext cx="524" cy="221"/>
            </a:xfrm>
            <a:custGeom>
              <a:avLst/>
              <a:gdLst>
                <a:gd name="T0" fmla="*/ 0 w 3145"/>
                <a:gd name="T1" fmla="*/ 221 h 1331"/>
                <a:gd name="T2" fmla="*/ 36 w 3145"/>
                <a:gd name="T3" fmla="*/ 181 h 1331"/>
                <a:gd name="T4" fmla="*/ 84 w 3145"/>
                <a:gd name="T5" fmla="*/ 145 h 1331"/>
                <a:gd name="T6" fmla="*/ 140 w 3145"/>
                <a:gd name="T7" fmla="*/ 112 h 1331"/>
                <a:gd name="T8" fmla="*/ 203 w 3145"/>
                <a:gd name="T9" fmla="*/ 85 h 1331"/>
                <a:gd name="T10" fmla="*/ 270 w 3145"/>
                <a:gd name="T11" fmla="*/ 61 h 1331"/>
                <a:gd name="T12" fmla="*/ 337 w 3145"/>
                <a:gd name="T13" fmla="*/ 45 h 1331"/>
                <a:gd name="T14" fmla="*/ 402 w 3145"/>
                <a:gd name="T15" fmla="*/ 36 h 1331"/>
                <a:gd name="T16" fmla="*/ 464 w 3145"/>
                <a:gd name="T17" fmla="*/ 35 h 1331"/>
                <a:gd name="T18" fmla="*/ 471 w 3145"/>
                <a:gd name="T19" fmla="*/ 33 h 1331"/>
                <a:gd name="T20" fmla="*/ 479 w 3145"/>
                <a:gd name="T21" fmla="*/ 33 h 1331"/>
                <a:gd name="T22" fmla="*/ 486 w 3145"/>
                <a:gd name="T23" fmla="*/ 31 h 1331"/>
                <a:gd name="T24" fmla="*/ 493 w 3145"/>
                <a:gd name="T25" fmla="*/ 31 h 1331"/>
                <a:gd name="T26" fmla="*/ 501 w 3145"/>
                <a:gd name="T27" fmla="*/ 30 h 1331"/>
                <a:gd name="T28" fmla="*/ 508 w 3145"/>
                <a:gd name="T29" fmla="*/ 29 h 1331"/>
                <a:gd name="T30" fmla="*/ 516 w 3145"/>
                <a:gd name="T31" fmla="*/ 28 h 1331"/>
                <a:gd name="T32" fmla="*/ 524 w 3145"/>
                <a:gd name="T33" fmla="*/ 28 h 1331"/>
                <a:gd name="T34" fmla="*/ 424 w 3145"/>
                <a:gd name="T35" fmla="*/ 1 h 1331"/>
                <a:gd name="T36" fmla="*/ 327 w 3145"/>
                <a:gd name="T37" fmla="*/ 0 h 1331"/>
                <a:gd name="T38" fmla="*/ 233 w 3145"/>
                <a:gd name="T39" fmla="*/ 17 h 1331"/>
                <a:gd name="T40" fmla="*/ 150 w 3145"/>
                <a:gd name="T41" fmla="*/ 50 h 1331"/>
                <a:gd name="T42" fmla="*/ 81 w 3145"/>
                <a:gd name="T43" fmla="*/ 91 h 1331"/>
                <a:gd name="T44" fmla="*/ 30 w 3145"/>
                <a:gd name="T45" fmla="*/ 137 h 1331"/>
                <a:gd name="T46" fmla="*/ 2 w 3145"/>
                <a:gd name="T47" fmla="*/ 181 h 1331"/>
                <a:gd name="T48" fmla="*/ 0 w 3145"/>
                <a:gd name="T49" fmla="*/ 221 h 13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45" h="1331">
                  <a:moveTo>
                    <a:pt x="0" y="1331"/>
                  </a:moveTo>
                  <a:lnTo>
                    <a:pt x="217" y="1089"/>
                  </a:lnTo>
                  <a:lnTo>
                    <a:pt x="504" y="872"/>
                  </a:lnTo>
                  <a:lnTo>
                    <a:pt x="842" y="674"/>
                  </a:lnTo>
                  <a:lnTo>
                    <a:pt x="1219" y="509"/>
                  </a:lnTo>
                  <a:lnTo>
                    <a:pt x="1620" y="368"/>
                  </a:lnTo>
                  <a:lnTo>
                    <a:pt x="2025" y="274"/>
                  </a:lnTo>
                  <a:lnTo>
                    <a:pt x="2415" y="215"/>
                  </a:lnTo>
                  <a:lnTo>
                    <a:pt x="2785" y="212"/>
                  </a:lnTo>
                  <a:lnTo>
                    <a:pt x="2826" y="201"/>
                  </a:lnTo>
                  <a:lnTo>
                    <a:pt x="2872" y="198"/>
                  </a:lnTo>
                  <a:lnTo>
                    <a:pt x="2916" y="187"/>
                  </a:lnTo>
                  <a:lnTo>
                    <a:pt x="2961" y="184"/>
                  </a:lnTo>
                  <a:lnTo>
                    <a:pt x="3007" y="181"/>
                  </a:lnTo>
                  <a:lnTo>
                    <a:pt x="3051" y="177"/>
                  </a:lnTo>
                  <a:lnTo>
                    <a:pt x="3096" y="170"/>
                  </a:lnTo>
                  <a:lnTo>
                    <a:pt x="3145" y="170"/>
                  </a:lnTo>
                  <a:lnTo>
                    <a:pt x="2546" y="8"/>
                  </a:lnTo>
                  <a:lnTo>
                    <a:pt x="1962" y="0"/>
                  </a:lnTo>
                  <a:lnTo>
                    <a:pt x="1399" y="104"/>
                  </a:lnTo>
                  <a:lnTo>
                    <a:pt x="902" y="302"/>
                  </a:lnTo>
                  <a:lnTo>
                    <a:pt x="487" y="550"/>
                  </a:lnTo>
                  <a:lnTo>
                    <a:pt x="179" y="823"/>
                  </a:lnTo>
                  <a:lnTo>
                    <a:pt x="10" y="1093"/>
                  </a:lnTo>
                  <a:lnTo>
                    <a:pt x="0" y="133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0" name="Freeform 417"/>
            <p:cNvSpPr>
              <a:spLocks/>
            </p:cNvSpPr>
            <p:nvPr/>
          </p:nvSpPr>
          <p:spPr bwMode="auto">
            <a:xfrm>
              <a:off x="2742" y="1288"/>
              <a:ext cx="520" cy="211"/>
            </a:xfrm>
            <a:custGeom>
              <a:avLst/>
              <a:gdLst>
                <a:gd name="T0" fmla="*/ 0 w 3121"/>
                <a:gd name="T1" fmla="*/ 211 h 1269"/>
                <a:gd name="T2" fmla="*/ 35 w 3121"/>
                <a:gd name="T3" fmla="*/ 170 h 1269"/>
                <a:gd name="T4" fmla="*/ 84 w 3121"/>
                <a:gd name="T5" fmla="*/ 132 h 1269"/>
                <a:gd name="T6" fmla="*/ 139 w 3121"/>
                <a:gd name="T7" fmla="*/ 98 h 1269"/>
                <a:gd name="T8" fmla="*/ 203 w 3121"/>
                <a:gd name="T9" fmla="*/ 71 h 1269"/>
                <a:gd name="T10" fmla="*/ 269 w 3121"/>
                <a:gd name="T11" fmla="*/ 48 h 1269"/>
                <a:gd name="T12" fmla="*/ 336 w 3121"/>
                <a:gd name="T13" fmla="*/ 33 h 1269"/>
                <a:gd name="T14" fmla="*/ 400 w 3121"/>
                <a:gd name="T15" fmla="*/ 28 h 1269"/>
                <a:gd name="T16" fmla="*/ 460 w 3121"/>
                <a:gd name="T17" fmla="*/ 31 h 1269"/>
                <a:gd name="T18" fmla="*/ 466 w 3121"/>
                <a:gd name="T19" fmla="*/ 29 h 1269"/>
                <a:gd name="T20" fmla="*/ 475 w 3121"/>
                <a:gd name="T21" fmla="*/ 29 h 1269"/>
                <a:gd name="T22" fmla="*/ 481 w 3121"/>
                <a:gd name="T23" fmla="*/ 28 h 1269"/>
                <a:gd name="T24" fmla="*/ 489 w 3121"/>
                <a:gd name="T25" fmla="*/ 28 h 1269"/>
                <a:gd name="T26" fmla="*/ 497 w 3121"/>
                <a:gd name="T27" fmla="*/ 27 h 1269"/>
                <a:gd name="T28" fmla="*/ 504 w 3121"/>
                <a:gd name="T29" fmla="*/ 26 h 1269"/>
                <a:gd name="T30" fmla="*/ 512 w 3121"/>
                <a:gd name="T31" fmla="*/ 26 h 1269"/>
                <a:gd name="T32" fmla="*/ 520 w 3121"/>
                <a:gd name="T33" fmla="*/ 26 h 1269"/>
                <a:gd name="T34" fmla="*/ 423 w 3121"/>
                <a:gd name="T35" fmla="*/ 1 h 1269"/>
                <a:gd name="T36" fmla="*/ 326 w 3121"/>
                <a:gd name="T37" fmla="*/ 0 h 1269"/>
                <a:gd name="T38" fmla="*/ 234 w 3121"/>
                <a:gd name="T39" fmla="*/ 16 h 1269"/>
                <a:gd name="T40" fmla="*/ 151 w 3121"/>
                <a:gd name="T41" fmla="*/ 48 h 1269"/>
                <a:gd name="T42" fmla="*/ 82 w 3121"/>
                <a:gd name="T43" fmla="*/ 87 h 1269"/>
                <a:gd name="T44" fmla="*/ 30 w 3121"/>
                <a:gd name="T45" fmla="*/ 131 h 1269"/>
                <a:gd name="T46" fmla="*/ 1 w 3121"/>
                <a:gd name="T47" fmla="*/ 174 h 1269"/>
                <a:gd name="T48" fmla="*/ 0 w 3121"/>
                <a:gd name="T49" fmla="*/ 211 h 12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21" h="1269">
                  <a:moveTo>
                    <a:pt x="0" y="1269"/>
                  </a:moveTo>
                  <a:lnTo>
                    <a:pt x="213" y="1020"/>
                  </a:lnTo>
                  <a:lnTo>
                    <a:pt x="504" y="795"/>
                  </a:lnTo>
                  <a:lnTo>
                    <a:pt x="835" y="591"/>
                  </a:lnTo>
                  <a:lnTo>
                    <a:pt x="1220" y="426"/>
                  </a:lnTo>
                  <a:lnTo>
                    <a:pt x="1613" y="291"/>
                  </a:lnTo>
                  <a:lnTo>
                    <a:pt x="2015" y="201"/>
                  </a:lnTo>
                  <a:lnTo>
                    <a:pt x="2402" y="167"/>
                  </a:lnTo>
                  <a:lnTo>
                    <a:pt x="2758" y="184"/>
                  </a:lnTo>
                  <a:lnTo>
                    <a:pt x="2796" y="173"/>
                  </a:lnTo>
                  <a:lnTo>
                    <a:pt x="2848" y="173"/>
                  </a:lnTo>
                  <a:lnTo>
                    <a:pt x="2885" y="167"/>
                  </a:lnTo>
                  <a:lnTo>
                    <a:pt x="2937" y="167"/>
                  </a:lnTo>
                  <a:lnTo>
                    <a:pt x="2983" y="163"/>
                  </a:lnTo>
                  <a:lnTo>
                    <a:pt x="3027" y="156"/>
                  </a:lnTo>
                  <a:lnTo>
                    <a:pt x="3072" y="156"/>
                  </a:lnTo>
                  <a:lnTo>
                    <a:pt x="3121" y="156"/>
                  </a:lnTo>
                  <a:lnTo>
                    <a:pt x="2537" y="4"/>
                  </a:lnTo>
                  <a:lnTo>
                    <a:pt x="1955" y="0"/>
                  </a:lnTo>
                  <a:lnTo>
                    <a:pt x="1402" y="98"/>
                  </a:lnTo>
                  <a:lnTo>
                    <a:pt x="909" y="288"/>
                  </a:lnTo>
                  <a:lnTo>
                    <a:pt x="494" y="522"/>
                  </a:lnTo>
                  <a:lnTo>
                    <a:pt x="183" y="786"/>
                  </a:lnTo>
                  <a:lnTo>
                    <a:pt x="6" y="1045"/>
                  </a:lnTo>
                  <a:lnTo>
                    <a:pt x="0" y="126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1" name="Freeform 418"/>
            <p:cNvSpPr>
              <a:spLocks/>
            </p:cNvSpPr>
            <p:nvPr/>
          </p:nvSpPr>
          <p:spPr bwMode="auto">
            <a:xfrm>
              <a:off x="2715" y="1420"/>
              <a:ext cx="484" cy="160"/>
            </a:xfrm>
            <a:custGeom>
              <a:avLst/>
              <a:gdLst>
                <a:gd name="T0" fmla="*/ 0 w 2903"/>
                <a:gd name="T1" fmla="*/ 100 h 961"/>
                <a:gd name="T2" fmla="*/ 39 w 2903"/>
                <a:gd name="T3" fmla="*/ 85 h 961"/>
                <a:gd name="T4" fmla="*/ 86 w 2903"/>
                <a:gd name="T5" fmla="*/ 79 h 961"/>
                <a:gd name="T6" fmla="*/ 141 w 2903"/>
                <a:gd name="T7" fmla="*/ 78 h 961"/>
                <a:gd name="T8" fmla="*/ 198 w 2903"/>
                <a:gd name="T9" fmla="*/ 85 h 961"/>
                <a:gd name="T10" fmla="*/ 258 w 2903"/>
                <a:gd name="T11" fmla="*/ 95 h 961"/>
                <a:gd name="T12" fmla="*/ 320 w 2903"/>
                <a:gd name="T13" fmla="*/ 110 h 961"/>
                <a:gd name="T14" fmla="*/ 379 w 2903"/>
                <a:gd name="T15" fmla="*/ 127 h 961"/>
                <a:gd name="T16" fmla="*/ 436 w 2903"/>
                <a:gd name="T17" fmla="*/ 145 h 961"/>
                <a:gd name="T18" fmla="*/ 441 w 2903"/>
                <a:gd name="T19" fmla="*/ 147 h 961"/>
                <a:gd name="T20" fmla="*/ 447 w 2903"/>
                <a:gd name="T21" fmla="*/ 148 h 961"/>
                <a:gd name="T22" fmla="*/ 453 w 2903"/>
                <a:gd name="T23" fmla="*/ 150 h 961"/>
                <a:gd name="T24" fmla="*/ 459 w 2903"/>
                <a:gd name="T25" fmla="*/ 153 h 961"/>
                <a:gd name="T26" fmla="*/ 465 w 2903"/>
                <a:gd name="T27" fmla="*/ 154 h 961"/>
                <a:gd name="T28" fmla="*/ 471 w 2903"/>
                <a:gd name="T29" fmla="*/ 155 h 961"/>
                <a:gd name="T30" fmla="*/ 477 w 2903"/>
                <a:gd name="T31" fmla="*/ 158 h 961"/>
                <a:gd name="T32" fmla="*/ 484 w 2903"/>
                <a:gd name="T33" fmla="*/ 160 h 961"/>
                <a:gd name="T34" fmla="*/ 414 w 2903"/>
                <a:gd name="T35" fmla="*/ 85 h 961"/>
                <a:gd name="T36" fmla="*/ 337 w 2903"/>
                <a:gd name="T37" fmla="*/ 35 h 961"/>
                <a:gd name="T38" fmla="*/ 257 w 2903"/>
                <a:gd name="T39" fmla="*/ 7 h 961"/>
                <a:gd name="T40" fmla="*/ 180 w 2903"/>
                <a:gd name="T41" fmla="*/ 0 h 961"/>
                <a:gd name="T42" fmla="*/ 111 w 2903"/>
                <a:gd name="T43" fmla="*/ 7 h 961"/>
                <a:gd name="T44" fmla="*/ 54 w 2903"/>
                <a:gd name="T45" fmla="*/ 29 h 961"/>
                <a:gd name="T46" fmla="*/ 15 w 2903"/>
                <a:gd name="T47" fmla="*/ 60 h 961"/>
                <a:gd name="T48" fmla="*/ 0 w 2903"/>
                <a:gd name="T49" fmla="*/ 100 h 9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03" h="961">
                  <a:moveTo>
                    <a:pt x="0" y="602"/>
                  </a:moveTo>
                  <a:lnTo>
                    <a:pt x="231" y="512"/>
                  </a:lnTo>
                  <a:lnTo>
                    <a:pt x="518" y="477"/>
                  </a:lnTo>
                  <a:lnTo>
                    <a:pt x="843" y="470"/>
                  </a:lnTo>
                  <a:lnTo>
                    <a:pt x="1189" y="512"/>
                  </a:lnTo>
                  <a:lnTo>
                    <a:pt x="1547" y="570"/>
                  </a:lnTo>
                  <a:lnTo>
                    <a:pt x="1918" y="660"/>
                  </a:lnTo>
                  <a:lnTo>
                    <a:pt x="2273" y="760"/>
                  </a:lnTo>
                  <a:lnTo>
                    <a:pt x="2616" y="871"/>
                  </a:lnTo>
                  <a:lnTo>
                    <a:pt x="2647" y="881"/>
                  </a:lnTo>
                  <a:lnTo>
                    <a:pt x="2681" y="888"/>
                  </a:lnTo>
                  <a:lnTo>
                    <a:pt x="2716" y="902"/>
                  </a:lnTo>
                  <a:lnTo>
                    <a:pt x="2754" y="916"/>
                  </a:lnTo>
                  <a:lnTo>
                    <a:pt x="2788" y="927"/>
                  </a:lnTo>
                  <a:lnTo>
                    <a:pt x="2826" y="933"/>
                  </a:lnTo>
                  <a:lnTo>
                    <a:pt x="2861" y="947"/>
                  </a:lnTo>
                  <a:lnTo>
                    <a:pt x="2903" y="961"/>
                  </a:lnTo>
                  <a:lnTo>
                    <a:pt x="2485" y="508"/>
                  </a:lnTo>
                  <a:lnTo>
                    <a:pt x="2022" y="211"/>
                  </a:lnTo>
                  <a:lnTo>
                    <a:pt x="1544" y="45"/>
                  </a:lnTo>
                  <a:lnTo>
                    <a:pt x="1081" y="0"/>
                  </a:lnTo>
                  <a:lnTo>
                    <a:pt x="663" y="45"/>
                  </a:lnTo>
                  <a:lnTo>
                    <a:pt x="325" y="173"/>
                  </a:lnTo>
                  <a:lnTo>
                    <a:pt x="89" y="363"/>
                  </a:lnTo>
                  <a:lnTo>
                    <a:pt x="0" y="60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2" name="Freeform 419"/>
            <p:cNvSpPr>
              <a:spLocks/>
            </p:cNvSpPr>
            <p:nvPr/>
          </p:nvSpPr>
          <p:spPr bwMode="auto">
            <a:xfrm>
              <a:off x="2722" y="1422"/>
              <a:ext cx="477" cy="158"/>
            </a:xfrm>
            <a:custGeom>
              <a:avLst/>
              <a:gdLst>
                <a:gd name="T0" fmla="*/ 0 w 2865"/>
                <a:gd name="T1" fmla="*/ 93 h 947"/>
                <a:gd name="T2" fmla="*/ 38 w 2865"/>
                <a:gd name="T3" fmla="*/ 77 h 947"/>
                <a:gd name="T4" fmla="*/ 87 w 2865"/>
                <a:gd name="T5" fmla="*/ 70 h 947"/>
                <a:gd name="T6" fmla="*/ 140 w 2865"/>
                <a:gd name="T7" fmla="*/ 69 h 947"/>
                <a:gd name="T8" fmla="*/ 198 w 2865"/>
                <a:gd name="T9" fmla="*/ 75 h 947"/>
                <a:gd name="T10" fmla="*/ 258 w 2865"/>
                <a:gd name="T11" fmla="*/ 85 h 947"/>
                <a:gd name="T12" fmla="*/ 318 w 2865"/>
                <a:gd name="T13" fmla="*/ 101 h 947"/>
                <a:gd name="T14" fmla="*/ 375 w 2865"/>
                <a:gd name="T15" fmla="*/ 119 h 947"/>
                <a:gd name="T16" fmla="*/ 429 w 2865"/>
                <a:gd name="T17" fmla="*/ 141 h 947"/>
                <a:gd name="T18" fmla="*/ 434 w 2865"/>
                <a:gd name="T19" fmla="*/ 142 h 947"/>
                <a:gd name="T20" fmla="*/ 440 w 2865"/>
                <a:gd name="T21" fmla="*/ 145 h 947"/>
                <a:gd name="T22" fmla="*/ 446 w 2865"/>
                <a:gd name="T23" fmla="*/ 147 h 947"/>
                <a:gd name="T24" fmla="*/ 452 w 2865"/>
                <a:gd name="T25" fmla="*/ 149 h 947"/>
                <a:gd name="T26" fmla="*/ 458 w 2865"/>
                <a:gd name="T27" fmla="*/ 151 h 947"/>
                <a:gd name="T28" fmla="*/ 464 w 2865"/>
                <a:gd name="T29" fmla="*/ 153 h 947"/>
                <a:gd name="T30" fmla="*/ 470 w 2865"/>
                <a:gd name="T31" fmla="*/ 156 h 947"/>
                <a:gd name="T32" fmla="*/ 477 w 2865"/>
                <a:gd name="T33" fmla="*/ 158 h 947"/>
                <a:gd name="T34" fmla="*/ 408 w 2865"/>
                <a:gd name="T35" fmla="*/ 84 h 947"/>
                <a:gd name="T36" fmla="*/ 333 w 2865"/>
                <a:gd name="T37" fmla="*/ 35 h 947"/>
                <a:gd name="T38" fmla="*/ 253 w 2865"/>
                <a:gd name="T39" fmla="*/ 8 h 947"/>
                <a:gd name="T40" fmla="*/ 177 w 2865"/>
                <a:gd name="T41" fmla="*/ 0 h 947"/>
                <a:gd name="T42" fmla="*/ 108 w 2865"/>
                <a:gd name="T43" fmla="*/ 6 h 947"/>
                <a:gd name="T44" fmla="*/ 53 w 2865"/>
                <a:gd name="T45" fmla="*/ 26 h 947"/>
                <a:gd name="T46" fmla="*/ 15 w 2865"/>
                <a:gd name="T47" fmla="*/ 56 h 947"/>
                <a:gd name="T48" fmla="*/ 0 w 2865"/>
                <a:gd name="T49" fmla="*/ 93 h 9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5" h="947">
                  <a:moveTo>
                    <a:pt x="0" y="560"/>
                  </a:moveTo>
                  <a:lnTo>
                    <a:pt x="231" y="463"/>
                  </a:lnTo>
                  <a:lnTo>
                    <a:pt x="521" y="418"/>
                  </a:lnTo>
                  <a:lnTo>
                    <a:pt x="843" y="412"/>
                  </a:lnTo>
                  <a:lnTo>
                    <a:pt x="1192" y="449"/>
                  </a:lnTo>
                  <a:lnTo>
                    <a:pt x="1552" y="511"/>
                  </a:lnTo>
                  <a:lnTo>
                    <a:pt x="1911" y="605"/>
                  </a:lnTo>
                  <a:lnTo>
                    <a:pt x="2253" y="715"/>
                  </a:lnTo>
                  <a:lnTo>
                    <a:pt x="2578" y="844"/>
                  </a:lnTo>
                  <a:lnTo>
                    <a:pt x="2609" y="853"/>
                  </a:lnTo>
                  <a:lnTo>
                    <a:pt x="2643" y="867"/>
                  </a:lnTo>
                  <a:lnTo>
                    <a:pt x="2678" y="881"/>
                  </a:lnTo>
                  <a:lnTo>
                    <a:pt x="2716" y="895"/>
                  </a:lnTo>
                  <a:lnTo>
                    <a:pt x="2750" y="905"/>
                  </a:lnTo>
                  <a:lnTo>
                    <a:pt x="2788" y="919"/>
                  </a:lnTo>
                  <a:lnTo>
                    <a:pt x="2823" y="933"/>
                  </a:lnTo>
                  <a:lnTo>
                    <a:pt x="2865" y="947"/>
                  </a:lnTo>
                  <a:lnTo>
                    <a:pt x="2450" y="501"/>
                  </a:lnTo>
                  <a:lnTo>
                    <a:pt x="1998" y="211"/>
                  </a:lnTo>
                  <a:lnTo>
                    <a:pt x="1520" y="49"/>
                  </a:lnTo>
                  <a:lnTo>
                    <a:pt x="1064" y="0"/>
                  </a:lnTo>
                  <a:lnTo>
                    <a:pt x="650" y="35"/>
                  </a:lnTo>
                  <a:lnTo>
                    <a:pt x="317" y="156"/>
                  </a:lnTo>
                  <a:lnTo>
                    <a:pt x="89" y="335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3" name="Freeform 420"/>
            <p:cNvSpPr>
              <a:spLocks/>
            </p:cNvSpPr>
            <p:nvPr/>
          </p:nvSpPr>
          <p:spPr bwMode="auto">
            <a:xfrm>
              <a:off x="2728" y="1425"/>
              <a:ext cx="471" cy="155"/>
            </a:xfrm>
            <a:custGeom>
              <a:avLst/>
              <a:gdLst>
                <a:gd name="T0" fmla="*/ 0 w 2828"/>
                <a:gd name="T1" fmla="*/ 85 h 933"/>
                <a:gd name="T2" fmla="*/ 40 w 2828"/>
                <a:gd name="T3" fmla="*/ 68 h 933"/>
                <a:gd name="T4" fmla="*/ 88 w 2828"/>
                <a:gd name="T5" fmla="*/ 60 h 933"/>
                <a:gd name="T6" fmla="*/ 142 w 2828"/>
                <a:gd name="T7" fmla="*/ 58 h 933"/>
                <a:gd name="T8" fmla="*/ 200 w 2828"/>
                <a:gd name="T9" fmla="*/ 65 h 933"/>
                <a:gd name="T10" fmla="*/ 258 w 2828"/>
                <a:gd name="T11" fmla="*/ 75 h 933"/>
                <a:gd name="T12" fmla="*/ 317 w 2828"/>
                <a:gd name="T13" fmla="*/ 91 h 933"/>
                <a:gd name="T14" fmla="*/ 372 w 2828"/>
                <a:gd name="T15" fmla="*/ 111 h 933"/>
                <a:gd name="T16" fmla="*/ 423 w 2828"/>
                <a:gd name="T17" fmla="*/ 136 h 933"/>
                <a:gd name="T18" fmla="*/ 428 w 2828"/>
                <a:gd name="T19" fmla="*/ 138 h 933"/>
                <a:gd name="T20" fmla="*/ 434 w 2828"/>
                <a:gd name="T21" fmla="*/ 140 h 933"/>
                <a:gd name="T22" fmla="*/ 440 w 2828"/>
                <a:gd name="T23" fmla="*/ 142 h 933"/>
                <a:gd name="T24" fmla="*/ 446 w 2828"/>
                <a:gd name="T25" fmla="*/ 145 h 933"/>
                <a:gd name="T26" fmla="*/ 452 w 2828"/>
                <a:gd name="T27" fmla="*/ 148 h 933"/>
                <a:gd name="T28" fmla="*/ 458 w 2828"/>
                <a:gd name="T29" fmla="*/ 150 h 933"/>
                <a:gd name="T30" fmla="*/ 464 w 2828"/>
                <a:gd name="T31" fmla="*/ 152 h 933"/>
                <a:gd name="T32" fmla="*/ 471 w 2828"/>
                <a:gd name="T33" fmla="*/ 155 h 933"/>
                <a:gd name="T34" fmla="*/ 402 w 2828"/>
                <a:gd name="T35" fmla="*/ 84 h 933"/>
                <a:gd name="T36" fmla="*/ 328 w 2828"/>
                <a:gd name="T37" fmla="*/ 36 h 933"/>
                <a:gd name="T38" fmla="*/ 250 w 2828"/>
                <a:gd name="T39" fmla="*/ 9 h 933"/>
                <a:gd name="T40" fmla="*/ 175 w 2828"/>
                <a:gd name="T41" fmla="*/ 0 h 933"/>
                <a:gd name="T42" fmla="*/ 107 w 2828"/>
                <a:gd name="T43" fmla="*/ 4 h 933"/>
                <a:gd name="T44" fmla="*/ 52 w 2828"/>
                <a:gd name="T45" fmla="*/ 23 h 933"/>
                <a:gd name="T46" fmla="*/ 14 w 2828"/>
                <a:gd name="T47" fmla="*/ 51 h 933"/>
                <a:gd name="T48" fmla="*/ 0 w 2828"/>
                <a:gd name="T49" fmla="*/ 85 h 9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28" h="933">
                  <a:moveTo>
                    <a:pt x="0" y="514"/>
                  </a:moveTo>
                  <a:lnTo>
                    <a:pt x="239" y="411"/>
                  </a:lnTo>
                  <a:lnTo>
                    <a:pt x="530" y="363"/>
                  </a:lnTo>
                  <a:lnTo>
                    <a:pt x="850" y="352"/>
                  </a:lnTo>
                  <a:lnTo>
                    <a:pt x="1200" y="390"/>
                  </a:lnTo>
                  <a:lnTo>
                    <a:pt x="1549" y="453"/>
                  </a:lnTo>
                  <a:lnTo>
                    <a:pt x="1904" y="546"/>
                  </a:lnTo>
                  <a:lnTo>
                    <a:pt x="2233" y="666"/>
                  </a:lnTo>
                  <a:lnTo>
                    <a:pt x="2541" y="816"/>
                  </a:lnTo>
                  <a:lnTo>
                    <a:pt x="2572" y="830"/>
                  </a:lnTo>
                  <a:lnTo>
                    <a:pt x="2606" y="843"/>
                  </a:lnTo>
                  <a:lnTo>
                    <a:pt x="2641" y="857"/>
                  </a:lnTo>
                  <a:lnTo>
                    <a:pt x="2679" y="874"/>
                  </a:lnTo>
                  <a:lnTo>
                    <a:pt x="2713" y="888"/>
                  </a:lnTo>
                  <a:lnTo>
                    <a:pt x="2751" y="902"/>
                  </a:lnTo>
                  <a:lnTo>
                    <a:pt x="2786" y="916"/>
                  </a:lnTo>
                  <a:lnTo>
                    <a:pt x="2828" y="933"/>
                  </a:lnTo>
                  <a:lnTo>
                    <a:pt x="2416" y="508"/>
                  </a:lnTo>
                  <a:lnTo>
                    <a:pt x="1967" y="217"/>
                  </a:lnTo>
                  <a:lnTo>
                    <a:pt x="1501" y="52"/>
                  </a:lnTo>
                  <a:lnTo>
                    <a:pt x="1051" y="0"/>
                  </a:lnTo>
                  <a:lnTo>
                    <a:pt x="640" y="24"/>
                  </a:lnTo>
                  <a:lnTo>
                    <a:pt x="311" y="138"/>
                  </a:lnTo>
                  <a:lnTo>
                    <a:pt x="87" y="304"/>
                  </a:lnTo>
                  <a:lnTo>
                    <a:pt x="0" y="51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4" name="Freeform 421"/>
            <p:cNvSpPr>
              <a:spLocks/>
            </p:cNvSpPr>
            <p:nvPr/>
          </p:nvSpPr>
          <p:spPr bwMode="auto">
            <a:xfrm>
              <a:off x="2733" y="1426"/>
              <a:ext cx="466" cy="154"/>
            </a:xfrm>
            <a:custGeom>
              <a:avLst/>
              <a:gdLst>
                <a:gd name="T0" fmla="*/ 0 w 2796"/>
                <a:gd name="T1" fmla="*/ 79 h 923"/>
                <a:gd name="T2" fmla="*/ 41 w 2796"/>
                <a:gd name="T3" fmla="*/ 61 h 923"/>
                <a:gd name="T4" fmla="*/ 89 w 2796"/>
                <a:gd name="T5" fmla="*/ 51 h 923"/>
                <a:gd name="T6" fmla="*/ 143 w 2796"/>
                <a:gd name="T7" fmla="*/ 49 h 923"/>
                <a:gd name="T8" fmla="*/ 201 w 2796"/>
                <a:gd name="T9" fmla="*/ 55 h 923"/>
                <a:gd name="T10" fmla="*/ 260 w 2796"/>
                <a:gd name="T11" fmla="*/ 66 h 923"/>
                <a:gd name="T12" fmla="*/ 317 w 2796"/>
                <a:gd name="T13" fmla="*/ 84 h 923"/>
                <a:gd name="T14" fmla="*/ 370 w 2796"/>
                <a:gd name="T15" fmla="*/ 106 h 923"/>
                <a:gd name="T16" fmla="*/ 418 w 2796"/>
                <a:gd name="T17" fmla="*/ 133 h 923"/>
                <a:gd name="T18" fmla="*/ 423 w 2796"/>
                <a:gd name="T19" fmla="*/ 135 h 923"/>
                <a:gd name="T20" fmla="*/ 429 w 2796"/>
                <a:gd name="T21" fmla="*/ 138 h 923"/>
                <a:gd name="T22" fmla="*/ 435 w 2796"/>
                <a:gd name="T23" fmla="*/ 141 h 923"/>
                <a:gd name="T24" fmla="*/ 441 w 2796"/>
                <a:gd name="T25" fmla="*/ 144 h 923"/>
                <a:gd name="T26" fmla="*/ 447 w 2796"/>
                <a:gd name="T27" fmla="*/ 146 h 923"/>
                <a:gd name="T28" fmla="*/ 453 w 2796"/>
                <a:gd name="T29" fmla="*/ 148 h 923"/>
                <a:gd name="T30" fmla="*/ 459 w 2796"/>
                <a:gd name="T31" fmla="*/ 151 h 923"/>
                <a:gd name="T32" fmla="*/ 466 w 2796"/>
                <a:gd name="T33" fmla="*/ 154 h 923"/>
                <a:gd name="T34" fmla="*/ 399 w 2796"/>
                <a:gd name="T35" fmla="*/ 84 h 923"/>
                <a:gd name="T36" fmla="*/ 324 w 2796"/>
                <a:gd name="T37" fmla="*/ 37 h 923"/>
                <a:gd name="T38" fmla="*/ 247 w 2796"/>
                <a:gd name="T39" fmla="*/ 10 h 923"/>
                <a:gd name="T40" fmla="*/ 173 w 2796"/>
                <a:gd name="T41" fmla="*/ 0 h 923"/>
                <a:gd name="T42" fmla="*/ 106 w 2796"/>
                <a:gd name="T43" fmla="*/ 3 h 923"/>
                <a:gd name="T44" fmla="*/ 52 w 2796"/>
                <a:gd name="T45" fmla="*/ 20 h 923"/>
                <a:gd name="T46" fmla="*/ 14 w 2796"/>
                <a:gd name="T47" fmla="*/ 46 h 923"/>
                <a:gd name="T48" fmla="*/ 0 w 2796"/>
                <a:gd name="T49" fmla="*/ 79 h 9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96" h="923">
                  <a:moveTo>
                    <a:pt x="0" y="474"/>
                  </a:moveTo>
                  <a:lnTo>
                    <a:pt x="245" y="363"/>
                  </a:lnTo>
                  <a:lnTo>
                    <a:pt x="535" y="308"/>
                  </a:lnTo>
                  <a:lnTo>
                    <a:pt x="860" y="294"/>
                  </a:lnTo>
                  <a:lnTo>
                    <a:pt x="1206" y="328"/>
                  </a:lnTo>
                  <a:lnTo>
                    <a:pt x="1558" y="394"/>
                  </a:lnTo>
                  <a:lnTo>
                    <a:pt x="1901" y="501"/>
                  </a:lnTo>
                  <a:lnTo>
                    <a:pt x="2218" y="633"/>
                  </a:lnTo>
                  <a:lnTo>
                    <a:pt x="2509" y="798"/>
                  </a:lnTo>
                  <a:lnTo>
                    <a:pt x="2540" y="812"/>
                  </a:lnTo>
                  <a:lnTo>
                    <a:pt x="2574" y="826"/>
                  </a:lnTo>
                  <a:lnTo>
                    <a:pt x="2609" y="843"/>
                  </a:lnTo>
                  <a:lnTo>
                    <a:pt x="2647" y="861"/>
                  </a:lnTo>
                  <a:lnTo>
                    <a:pt x="2681" y="875"/>
                  </a:lnTo>
                  <a:lnTo>
                    <a:pt x="2719" y="889"/>
                  </a:lnTo>
                  <a:lnTo>
                    <a:pt x="2754" y="906"/>
                  </a:lnTo>
                  <a:lnTo>
                    <a:pt x="2796" y="923"/>
                  </a:lnTo>
                  <a:lnTo>
                    <a:pt x="2391" y="504"/>
                  </a:lnTo>
                  <a:lnTo>
                    <a:pt x="1946" y="224"/>
                  </a:lnTo>
                  <a:lnTo>
                    <a:pt x="1483" y="59"/>
                  </a:lnTo>
                  <a:lnTo>
                    <a:pt x="1037" y="0"/>
                  </a:lnTo>
                  <a:lnTo>
                    <a:pt x="636" y="20"/>
                  </a:lnTo>
                  <a:lnTo>
                    <a:pt x="311" y="118"/>
                  </a:lnTo>
                  <a:lnTo>
                    <a:pt x="86" y="273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5" name="Freeform 422"/>
            <p:cNvSpPr>
              <a:spLocks/>
            </p:cNvSpPr>
            <p:nvPr/>
          </p:nvSpPr>
          <p:spPr bwMode="auto">
            <a:xfrm>
              <a:off x="2739" y="1428"/>
              <a:ext cx="460" cy="152"/>
            </a:xfrm>
            <a:custGeom>
              <a:avLst/>
              <a:gdLst>
                <a:gd name="T0" fmla="*/ 0 w 2758"/>
                <a:gd name="T1" fmla="*/ 72 h 912"/>
                <a:gd name="T2" fmla="*/ 40 w 2758"/>
                <a:gd name="T3" fmla="*/ 53 h 912"/>
                <a:gd name="T4" fmla="*/ 91 w 2758"/>
                <a:gd name="T5" fmla="*/ 43 h 912"/>
                <a:gd name="T6" fmla="*/ 145 w 2758"/>
                <a:gd name="T7" fmla="*/ 40 h 912"/>
                <a:gd name="T8" fmla="*/ 203 w 2758"/>
                <a:gd name="T9" fmla="*/ 45 h 912"/>
                <a:gd name="T10" fmla="*/ 261 w 2758"/>
                <a:gd name="T11" fmla="*/ 56 h 912"/>
                <a:gd name="T12" fmla="*/ 316 w 2758"/>
                <a:gd name="T13" fmla="*/ 74 h 912"/>
                <a:gd name="T14" fmla="*/ 368 w 2758"/>
                <a:gd name="T15" fmla="*/ 98 h 912"/>
                <a:gd name="T16" fmla="*/ 412 w 2758"/>
                <a:gd name="T17" fmla="*/ 128 h 912"/>
                <a:gd name="T18" fmla="*/ 417 w 2758"/>
                <a:gd name="T19" fmla="*/ 130 h 912"/>
                <a:gd name="T20" fmla="*/ 423 w 2758"/>
                <a:gd name="T21" fmla="*/ 134 h 912"/>
                <a:gd name="T22" fmla="*/ 429 w 2758"/>
                <a:gd name="T23" fmla="*/ 136 h 912"/>
                <a:gd name="T24" fmla="*/ 435 w 2758"/>
                <a:gd name="T25" fmla="*/ 139 h 912"/>
                <a:gd name="T26" fmla="*/ 441 w 2758"/>
                <a:gd name="T27" fmla="*/ 142 h 912"/>
                <a:gd name="T28" fmla="*/ 447 w 2758"/>
                <a:gd name="T29" fmla="*/ 145 h 912"/>
                <a:gd name="T30" fmla="*/ 453 w 2758"/>
                <a:gd name="T31" fmla="*/ 149 h 912"/>
                <a:gd name="T32" fmla="*/ 460 w 2758"/>
                <a:gd name="T33" fmla="*/ 152 h 912"/>
                <a:gd name="T34" fmla="*/ 393 w 2758"/>
                <a:gd name="T35" fmla="*/ 85 h 912"/>
                <a:gd name="T36" fmla="*/ 320 w 2758"/>
                <a:gd name="T37" fmla="*/ 39 h 912"/>
                <a:gd name="T38" fmla="*/ 244 w 2758"/>
                <a:gd name="T39" fmla="*/ 10 h 912"/>
                <a:gd name="T40" fmla="*/ 170 w 2758"/>
                <a:gd name="T41" fmla="*/ 0 h 912"/>
                <a:gd name="T42" fmla="*/ 104 w 2758"/>
                <a:gd name="T43" fmla="*/ 2 h 912"/>
                <a:gd name="T44" fmla="*/ 50 w 2758"/>
                <a:gd name="T45" fmla="*/ 17 h 912"/>
                <a:gd name="T46" fmla="*/ 13 w 2758"/>
                <a:gd name="T47" fmla="*/ 40 h 912"/>
                <a:gd name="T48" fmla="*/ 0 w 2758"/>
                <a:gd name="T49" fmla="*/ 72 h 9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58" h="912">
                  <a:moveTo>
                    <a:pt x="0" y="432"/>
                  </a:moveTo>
                  <a:lnTo>
                    <a:pt x="241" y="317"/>
                  </a:lnTo>
                  <a:lnTo>
                    <a:pt x="543" y="256"/>
                  </a:lnTo>
                  <a:lnTo>
                    <a:pt x="867" y="242"/>
                  </a:lnTo>
                  <a:lnTo>
                    <a:pt x="1217" y="269"/>
                  </a:lnTo>
                  <a:lnTo>
                    <a:pt x="1562" y="338"/>
                  </a:lnTo>
                  <a:lnTo>
                    <a:pt x="1897" y="446"/>
                  </a:lnTo>
                  <a:lnTo>
                    <a:pt x="2205" y="590"/>
                  </a:lnTo>
                  <a:lnTo>
                    <a:pt x="2471" y="770"/>
                  </a:lnTo>
                  <a:lnTo>
                    <a:pt x="2502" y="780"/>
                  </a:lnTo>
                  <a:lnTo>
                    <a:pt x="2536" y="801"/>
                  </a:lnTo>
                  <a:lnTo>
                    <a:pt x="2571" y="818"/>
                  </a:lnTo>
                  <a:lnTo>
                    <a:pt x="2609" y="836"/>
                  </a:lnTo>
                  <a:lnTo>
                    <a:pt x="2643" y="853"/>
                  </a:lnTo>
                  <a:lnTo>
                    <a:pt x="2681" y="870"/>
                  </a:lnTo>
                  <a:lnTo>
                    <a:pt x="2716" y="891"/>
                  </a:lnTo>
                  <a:lnTo>
                    <a:pt x="2758" y="912"/>
                  </a:lnTo>
                  <a:lnTo>
                    <a:pt x="2357" y="507"/>
                  </a:lnTo>
                  <a:lnTo>
                    <a:pt x="1921" y="234"/>
                  </a:lnTo>
                  <a:lnTo>
                    <a:pt x="1462" y="61"/>
                  </a:lnTo>
                  <a:lnTo>
                    <a:pt x="1022" y="0"/>
                  </a:lnTo>
                  <a:lnTo>
                    <a:pt x="625" y="14"/>
                  </a:lnTo>
                  <a:lnTo>
                    <a:pt x="301" y="100"/>
                  </a:lnTo>
                  <a:lnTo>
                    <a:pt x="79" y="24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6" name="Freeform 423"/>
            <p:cNvSpPr>
              <a:spLocks/>
            </p:cNvSpPr>
            <p:nvPr/>
          </p:nvSpPr>
          <p:spPr bwMode="auto">
            <a:xfrm>
              <a:off x="2648" y="1119"/>
              <a:ext cx="375" cy="326"/>
            </a:xfrm>
            <a:custGeom>
              <a:avLst/>
              <a:gdLst>
                <a:gd name="T0" fmla="*/ 21 w 2254"/>
                <a:gd name="T1" fmla="*/ 326 h 1956"/>
                <a:gd name="T2" fmla="*/ 34 w 2254"/>
                <a:gd name="T3" fmla="*/ 287 h 1956"/>
                <a:gd name="T4" fmla="*/ 59 w 2254"/>
                <a:gd name="T5" fmla="*/ 247 h 1956"/>
                <a:gd name="T6" fmla="*/ 93 w 2254"/>
                <a:gd name="T7" fmla="*/ 207 h 1956"/>
                <a:gd name="T8" fmla="*/ 136 w 2254"/>
                <a:gd name="T9" fmla="*/ 167 h 1956"/>
                <a:gd name="T10" fmla="*/ 182 w 2254"/>
                <a:gd name="T11" fmla="*/ 127 h 1956"/>
                <a:gd name="T12" fmla="*/ 232 w 2254"/>
                <a:gd name="T13" fmla="*/ 91 h 1956"/>
                <a:gd name="T14" fmla="*/ 283 w 2254"/>
                <a:gd name="T15" fmla="*/ 56 h 1956"/>
                <a:gd name="T16" fmla="*/ 334 w 2254"/>
                <a:gd name="T17" fmla="*/ 26 h 1956"/>
                <a:gd name="T18" fmla="*/ 339 w 2254"/>
                <a:gd name="T19" fmla="*/ 22 h 1956"/>
                <a:gd name="T20" fmla="*/ 344 w 2254"/>
                <a:gd name="T21" fmla="*/ 20 h 1956"/>
                <a:gd name="T22" fmla="*/ 349 w 2254"/>
                <a:gd name="T23" fmla="*/ 16 h 1956"/>
                <a:gd name="T24" fmla="*/ 354 w 2254"/>
                <a:gd name="T25" fmla="*/ 13 h 1956"/>
                <a:gd name="T26" fmla="*/ 359 w 2254"/>
                <a:gd name="T27" fmla="*/ 9 h 1956"/>
                <a:gd name="T28" fmla="*/ 365 w 2254"/>
                <a:gd name="T29" fmla="*/ 6 h 1956"/>
                <a:gd name="T30" fmla="*/ 370 w 2254"/>
                <a:gd name="T31" fmla="*/ 3 h 1956"/>
                <a:gd name="T32" fmla="*/ 375 w 2254"/>
                <a:gd name="T33" fmla="*/ 0 h 1956"/>
                <a:gd name="T34" fmla="*/ 272 w 2254"/>
                <a:gd name="T35" fmla="*/ 4 h 1956"/>
                <a:gd name="T36" fmla="*/ 185 w 2254"/>
                <a:gd name="T37" fmla="*/ 30 h 1956"/>
                <a:gd name="T38" fmla="*/ 112 w 2254"/>
                <a:gd name="T39" fmla="*/ 72 h 1956"/>
                <a:gd name="T40" fmla="*/ 57 w 2254"/>
                <a:gd name="T41" fmla="*/ 125 h 1956"/>
                <a:gd name="T42" fmla="*/ 19 w 2254"/>
                <a:gd name="T43" fmla="*/ 182 h 1956"/>
                <a:gd name="T44" fmla="*/ 0 w 2254"/>
                <a:gd name="T45" fmla="*/ 239 h 1956"/>
                <a:gd name="T46" fmla="*/ 0 w 2254"/>
                <a:gd name="T47" fmla="*/ 289 h 1956"/>
                <a:gd name="T48" fmla="*/ 21 w 2254"/>
                <a:gd name="T49" fmla="*/ 326 h 19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54" h="1956">
                  <a:moveTo>
                    <a:pt x="128" y="1956"/>
                  </a:moveTo>
                  <a:lnTo>
                    <a:pt x="204" y="1721"/>
                  </a:lnTo>
                  <a:lnTo>
                    <a:pt x="356" y="1482"/>
                  </a:lnTo>
                  <a:lnTo>
                    <a:pt x="557" y="1240"/>
                  </a:lnTo>
                  <a:lnTo>
                    <a:pt x="816" y="1003"/>
                  </a:lnTo>
                  <a:lnTo>
                    <a:pt x="1093" y="764"/>
                  </a:lnTo>
                  <a:lnTo>
                    <a:pt x="1396" y="543"/>
                  </a:lnTo>
                  <a:lnTo>
                    <a:pt x="1701" y="335"/>
                  </a:lnTo>
                  <a:lnTo>
                    <a:pt x="2009" y="156"/>
                  </a:lnTo>
                  <a:lnTo>
                    <a:pt x="2036" y="134"/>
                  </a:lnTo>
                  <a:lnTo>
                    <a:pt x="2067" y="117"/>
                  </a:lnTo>
                  <a:lnTo>
                    <a:pt x="2098" y="93"/>
                  </a:lnTo>
                  <a:lnTo>
                    <a:pt x="2130" y="76"/>
                  </a:lnTo>
                  <a:lnTo>
                    <a:pt x="2160" y="52"/>
                  </a:lnTo>
                  <a:lnTo>
                    <a:pt x="2191" y="35"/>
                  </a:lnTo>
                  <a:lnTo>
                    <a:pt x="2222" y="18"/>
                  </a:lnTo>
                  <a:lnTo>
                    <a:pt x="2254" y="0"/>
                  </a:lnTo>
                  <a:lnTo>
                    <a:pt x="1635" y="21"/>
                  </a:lnTo>
                  <a:lnTo>
                    <a:pt x="1113" y="180"/>
                  </a:lnTo>
                  <a:lnTo>
                    <a:pt x="674" y="432"/>
                  </a:lnTo>
                  <a:lnTo>
                    <a:pt x="345" y="750"/>
                  </a:lnTo>
                  <a:lnTo>
                    <a:pt x="117" y="1092"/>
                  </a:lnTo>
                  <a:lnTo>
                    <a:pt x="0" y="1435"/>
                  </a:lnTo>
                  <a:lnTo>
                    <a:pt x="0" y="1732"/>
                  </a:lnTo>
                  <a:lnTo>
                    <a:pt x="128" y="195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7" name="Freeform 424"/>
            <p:cNvSpPr>
              <a:spLocks/>
            </p:cNvSpPr>
            <p:nvPr/>
          </p:nvSpPr>
          <p:spPr bwMode="auto">
            <a:xfrm>
              <a:off x="2650" y="1119"/>
              <a:ext cx="373" cy="319"/>
            </a:xfrm>
            <a:custGeom>
              <a:avLst/>
              <a:gdLst>
                <a:gd name="T0" fmla="*/ 19 w 2243"/>
                <a:gd name="T1" fmla="*/ 319 h 1914"/>
                <a:gd name="T2" fmla="*/ 32 w 2243"/>
                <a:gd name="T3" fmla="*/ 279 h 1914"/>
                <a:gd name="T4" fmla="*/ 57 w 2243"/>
                <a:gd name="T5" fmla="*/ 237 h 1914"/>
                <a:gd name="T6" fmla="*/ 90 w 2243"/>
                <a:gd name="T7" fmla="*/ 197 h 1914"/>
                <a:gd name="T8" fmla="*/ 132 w 2243"/>
                <a:gd name="T9" fmla="*/ 157 h 1914"/>
                <a:gd name="T10" fmla="*/ 178 w 2243"/>
                <a:gd name="T11" fmla="*/ 118 h 1914"/>
                <a:gd name="T12" fmla="*/ 229 w 2243"/>
                <a:gd name="T13" fmla="*/ 83 h 1914"/>
                <a:gd name="T14" fmla="*/ 279 w 2243"/>
                <a:gd name="T15" fmla="*/ 52 h 1914"/>
                <a:gd name="T16" fmla="*/ 330 w 2243"/>
                <a:gd name="T17" fmla="*/ 25 h 1914"/>
                <a:gd name="T18" fmla="*/ 335 w 2243"/>
                <a:gd name="T19" fmla="*/ 22 h 1914"/>
                <a:gd name="T20" fmla="*/ 340 w 2243"/>
                <a:gd name="T21" fmla="*/ 19 h 1914"/>
                <a:gd name="T22" fmla="*/ 345 w 2243"/>
                <a:gd name="T23" fmla="*/ 15 h 1914"/>
                <a:gd name="T24" fmla="*/ 352 w 2243"/>
                <a:gd name="T25" fmla="*/ 12 h 1914"/>
                <a:gd name="T26" fmla="*/ 357 w 2243"/>
                <a:gd name="T27" fmla="*/ 8 h 1914"/>
                <a:gd name="T28" fmla="*/ 362 w 2243"/>
                <a:gd name="T29" fmla="*/ 6 h 1914"/>
                <a:gd name="T30" fmla="*/ 367 w 2243"/>
                <a:gd name="T31" fmla="*/ 2 h 1914"/>
                <a:gd name="T32" fmla="*/ 373 w 2243"/>
                <a:gd name="T33" fmla="*/ 0 h 1914"/>
                <a:gd name="T34" fmla="*/ 272 w 2243"/>
                <a:gd name="T35" fmla="*/ 5 h 1914"/>
                <a:gd name="T36" fmla="*/ 186 w 2243"/>
                <a:gd name="T37" fmla="*/ 31 h 1914"/>
                <a:gd name="T38" fmla="*/ 115 w 2243"/>
                <a:gd name="T39" fmla="*/ 72 h 1914"/>
                <a:gd name="T40" fmla="*/ 60 w 2243"/>
                <a:gd name="T41" fmla="*/ 125 h 1914"/>
                <a:gd name="T42" fmla="*/ 21 w 2243"/>
                <a:gd name="T43" fmla="*/ 180 h 1914"/>
                <a:gd name="T44" fmla="*/ 0 w 2243"/>
                <a:gd name="T45" fmla="*/ 235 h 1914"/>
                <a:gd name="T46" fmla="*/ 0 w 2243"/>
                <a:gd name="T47" fmla="*/ 283 h 1914"/>
                <a:gd name="T48" fmla="*/ 19 w 2243"/>
                <a:gd name="T49" fmla="*/ 319 h 19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3" h="1914">
                  <a:moveTo>
                    <a:pt x="117" y="1914"/>
                  </a:moveTo>
                  <a:lnTo>
                    <a:pt x="193" y="1672"/>
                  </a:lnTo>
                  <a:lnTo>
                    <a:pt x="342" y="1424"/>
                  </a:lnTo>
                  <a:lnTo>
                    <a:pt x="542" y="1179"/>
                  </a:lnTo>
                  <a:lnTo>
                    <a:pt x="794" y="940"/>
                  </a:lnTo>
                  <a:lnTo>
                    <a:pt x="1068" y="705"/>
                  </a:lnTo>
                  <a:lnTo>
                    <a:pt x="1376" y="497"/>
                  </a:lnTo>
                  <a:lnTo>
                    <a:pt x="1676" y="311"/>
                  </a:lnTo>
                  <a:lnTo>
                    <a:pt x="1984" y="152"/>
                  </a:lnTo>
                  <a:lnTo>
                    <a:pt x="2015" y="131"/>
                  </a:lnTo>
                  <a:lnTo>
                    <a:pt x="2045" y="111"/>
                  </a:lnTo>
                  <a:lnTo>
                    <a:pt x="2076" y="90"/>
                  </a:lnTo>
                  <a:lnTo>
                    <a:pt x="2114" y="73"/>
                  </a:lnTo>
                  <a:lnTo>
                    <a:pt x="2146" y="48"/>
                  </a:lnTo>
                  <a:lnTo>
                    <a:pt x="2177" y="35"/>
                  </a:lnTo>
                  <a:lnTo>
                    <a:pt x="2208" y="13"/>
                  </a:lnTo>
                  <a:lnTo>
                    <a:pt x="2243" y="0"/>
                  </a:lnTo>
                  <a:lnTo>
                    <a:pt x="1638" y="27"/>
                  </a:lnTo>
                  <a:lnTo>
                    <a:pt x="1120" y="183"/>
                  </a:lnTo>
                  <a:lnTo>
                    <a:pt x="691" y="432"/>
                  </a:lnTo>
                  <a:lnTo>
                    <a:pt x="359" y="747"/>
                  </a:lnTo>
                  <a:lnTo>
                    <a:pt x="124" y="1078"/>
                  </a:lnTo>
                  <a:lnTo>
                    <a:pt x="3" y="1410"/>
                  </a:lnTo>
                  <a:lnTo>
                    <a:pt x="0" y="1700"/>
                  </a:lnTo>
                  <a:lnTo>
                    <a:pt x="117" y="191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8" name="Freeform 425"/>
            <p:cNvSpPr>
              <a:spLocks/>
            </p:cNvSpPr>
            <p:nvPr/>
          </p:nvSpPr>
          <p:spPr bwMode="auto">
            <a:xfrm>
              <a:off x="2650" y="1119"/>
              <a:ext cx="373" cy="311"/>
            </a:xfrm>
            <a:custGeom>
              <a:avLst/>
              <a:gdLst>
                <a:gd name="T0" fmla="*/ 19 w 2240"/>
                <a:gd name="T1" fmla="*/ 311 h 1867"/>
                <a:gd name="T2" fmla="*/ 30 w 2240"/>
                <a:gd name="T3" fmla="*/ 269 h 1867"/>
                <a:gd name="T4" fmla="*/ 55 w 2240"/>
                <a:gd name="T5" fmla="*/ 228 h 1867"/>
                <a:gd name="T6" fmla="*/ 89 w 2240"/>
                <a:gd name="T7" fmla="*/ 186 h 1867"/>
                <a:gd name="T8" fmla="*/ 129 w 2240"/>
                <a:gd name="T9" fmla="*/ 146 h 1867"/>
                <a:gd name="T10" fmla="*/ 176 w 2240"/>
                <a:gd name="T11" fmla="*/ 108 h 1867"/>
                <a:gd name="T12" fmla="*/ 226 w 2240"/>
                <a:gd name="T13" fmla="*/ 74 h 1867"/>
                <a:gd name="T14" fmla="*/ 276 w 2240"/>
                <a:gd name="T15" fmla="*/ 45 h 1867"/>
                <a:gd name="T16" fmla="*/ 328 w 2240"/>
                <a:gd name="T17" fmla="*/ 23 h 1867"/>
                <a:gd name="T18" fmla="*/ 333 w 2240"/>
                <a:gd name="T19" fmla="*/ 19 h 1867"/>
                <a:gd name="T20" fmla="*/ 338 w 2240"/>
                <a:gd name="T21" fmla="*/ 16 h 1867"/>
                <a:gd name="T22" fmla="*/ 344 w 2240"/>
                <a:gd name="T23" fmla="*/ 13 h 1867"/>
                <a:gd name="T24" fmla="*/ 350 w 2240"/>
                <a:gd name="T25" fmla="*/ 11 h 1867"/>
                <a:gd name="T26" fmla="*/ 355 w 2240"/>
                <a:gd name="T27" fmla="*/ 8 h 1867"/>
                <a:gd name="T28" fmla="*/ 362 w 2240"/>
                <a:gd name="T29" fmla="*/ 5 h 1867"/>
                <a:gd name="T30" fmla="*/ 367 w 2240"/>
                <a:gd name="T31" fmla="*/ 2 h 1867"/>
                <a:gd name="T32" fmla="*/ 373 w 2240"/>
                <a:gd name="T33" fmla="*/ 0 h 1867"/>
                <a:gd name="T34" fmla="*/ 275 w 2240"/>
                <a:gd name="T35" fmla="*/ 5 h 1867"/>
                <a:gd name="T36" fmla="*/ 189 w 2240"/>
                <a:gd name="T37" fmla="*/ 30 h 1867"/>
                <a:gd name="T38" fmla="*/ 119 w 2240"/>
                <a:gd name="T39" fmla="*/ 72 h 1867"/>
                <a:gd name="T40" fmla="*/ 63 w 2240"/>
                <a:gd name="T41" fmla="*/ 123 h 1867"/>
                <a:gd name="T42" fmla="*/ 23 w 2240"/>
                <a:gd name="T43" fmla="*/ 177 h 1867"/>
                <a:gd name="T44" fmla="*/ 2 w 2240"/>
                <a:gd name="T45" fmla="*/ 231 h 1867"/>
                <a:gd name="T46" fmla="*/ 0 w 2240"/>
                <a:gd name="T47" fmla="*/ 276 h 1867"/>
                <a:gd name="T48" fmla="*/ 19 w 2240"/>
                <a:gd name="T49" fmla="*/ 311 h 18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0" h="1867">
                  <a:moveTo>
                    <a:pt x="114" y="1867"/>
                  </a:moveTo>
                  <a:lnTo>
                    <a:pt x="183" y="1617"/>
                  </a:lnTo>
                  <a:lnTo>
                    <a:pt x="328" y="1366"/>
                  </a:lnTo>
                  <a:lnTo>
                    <a:pt x="532" y="1116"/>
                  </a:lnTo>
                  <a:lnTo>
                    <a:pt x="777" y="877"/>
                  </a:lnTo>
                  <a:lnTo>
                    <a:pt x="1054" y="646"/>
                  </a:lnTo>
                  <a:lnTo>
                    <a:pt x="1355" y="445"/>
                  </a:lnTo>
                  <a:lnTo>
                    <a:pt x="1655" y="269"/>
                  </a:lnTo>
                  <a:lnTo>
                    <a:pt x="1967" y="139"/>
                  </a:lnTo>
                  <a:lnTo>
                    <a:pt x="1998" y="117"/>
                  </a:lnTo>
                  <a:lnTo>
                    <a:pt x="2032" y="97"/>
                  </a:lnTo>
                  <a:lnTo>
                    <a:pt x="2067" y="79"/>
                  </a:lnTo>
                  <a:lnTo>
                    <a:pt x="2102" y="65"/>
                  </a:lnTo>
                  <a:lnTo>
                    <a:pt x="2133" y="48"/>
                  </a:lnTo>
                  <a:lnTo>
                    <a:pt x="2171" y="31"/>
                  </a:lnTo>
                  <a:lnTo>
                    <a:pt x="2205" y="13"/>
                  </a:lnTo>
                  <a:lnTo>
                    <a:pt x="2240" y="0"/>
                  </a:lnTo>
                  <a:lnTo>
                    <a:pt x="1649" y="31"/>
                  </a:lnTo>
                  <a:lnTo>
                    <a:pt x="1137" y="183"/>
                  </a:lnTo>
                  <a:lnTo>
                    <a:pt x="712" y="432"/>
                  </a:lnTo>
                  <a:lnTo>
                    <a:pt x="377" y="736"/>
                  </a:lnTo>
                  <a:lnTo>
                    <a:pt x="138" y="1064"/>
                  </a:lnTo>
                  <a:lnTo>
                    <a:pt x="14" y="1386"/>
                  </a:lnTo>
                  <a:lnTo>
                    <a:pt x="0" y="1659"/>
                  </a:lnTo>
                  <a:lnTo>
                    <a:pt x="114" y="186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69" name="Freeform 426"/>
            <p:cNvSpPr>
              <a:spLocks/>
            </p:cNvSpPr>
            <p:nvPr/>
          </p:nvSpPr>
          <p:spPr bwMode="auto">
            <a:xfrm>
              <a:off x="2650" y="1119"/>
              <a:ext cx="373" cy="303"/>
            </a:xfrm>
            <a:custGeom>
              <a:avLst/>
              <a:gdLst>
                <a:gd name="T0" fmla="*/ 17 w 2240"/>
                <a:gd name="T1" fmla="*/ 303 h 1818"/>
                <a:gd name="T2" fmla="*/ 29 w 2240"/>
                <a:gd name="T3" fmla="*/ 260 h 1818"/>
                <a:gd name="T4" fmla="*/ 53 w 2240"/>
                <a:gd name="T5" fmla="*/ 217 h 1818"/>
                <a:gd name="T6" fmla="*/ 87 w 2240"/>
                <a:gd name="T7" fmla="*/ 175 h 1818"/>
                <a:gd name="T8" fmla="*/ 128 w 2240"/>
                <a:gd name="T9" fmla="*/ 135 h 1818"/>
                <a:gd name="T10" fmla="*/ 174 w 2240"/>
                <a:gd name="T11" fmla="*/ 97 h 1818"/>
                <a:gd name="T12" fmla="*/ 224 w 2240"/>
                <a:gd name="T13" fmla="*/ 66 h 1818"/>
                <a:gd name="T14" fmla="*/ 275 w 2240"/>
                <a:gd name="T15" fmla="*/ 40 h 1818"/>
                <a:gd name="T16" fmla="*/ 326 w 2240"/>
                <a:gd name="T17" fmla="*/ 22 h 1818"/>
                <a:gd name="T18" fmla="*/ 331 w 2240"/>
                <a:gd name="T19" fmla="*/ 20 h 1818"/>
                <a:gd name="T20" fmla="*/ 337 w 2240"/>
                <a:gd name="T21" fmla="*/ 16 h 1818"/>
                <a:gd name="T22" fmla="*/ 343 w 2240"/>
                <a:gd name="T23" fmla="*/ 13 h 1818"/>
                <a:gd name="T24" fmla="*/ 349 w 2240"/>
                <a:gd name="T25" fmla="*/ 11 h 1818"/>
                <a:gd name="T26" fmla="*/ 355 w 2240"/>
                <a:gd name="T27" fmla="*/ 8 h 1818"/>
                <a:gd name="T28" fmla="*/ 362 w 2240"/>
                <a:gd name="T29" fmla="*/ 5 h 1818"/>
                <a:gd name="T30" fmla="*/ 367 w 2240"/>
                <a:gd name="T31" fmla="*/ 2 h 1818"/>
                <a:gd name="T32" fmla="*/ 373 w 2240"/>
                <a:gd name="T33" fmla="*/ 0 h 1818"/>
                <a:gd name="T34" fmla="*/ 276 w 2240"/>
                <a:gd name="T35" fmla="*/ 5 h 1818"/>
                <a:gd name="T36" fmla="*/ 193 w 2240"/>
                <a:gd name="T37" fmla="*/ 32 h 1818"/>
                <a:gd name="T38" fmla="*/ 122 w 2240"/>
                <a:gd name="T39" fmla="*/ 71 h 1818"/>
                <a:gd name="T40" fmla="*/ 67 w 2240"/>
                <a:gd name="T41" fmla="*/ 122 h 1818"/>
                <a:gd name="T42" fmla="*/ 26 w 2240"/>
                <a:gd name="T43" fmla="*/ 174 h 1818"/>
                <a:gd name="T44" fmla="*/ 4 w 2240"/>
                <a:gd name="T45" fmla="*/ 226 h 1818"/>
                <a:gd name="T46" fmla="*/ 0 w 2240"/>
                <a:gd name="T47" fmla="*/ 270 h 1818"/>
                <a:gd name="T48" fmla="*/ 17 w 2240"/>
                <a:gd name="T49" fmla="*/ 303 h 18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40" h="1818">
                  <a:moveTo>
                    <a:pt x="103" y="1818"/>
                  </a:moveTo>
                  <a:lnTo>
                    <a:pt x="176" y="1559"/>
                  </a:lnTo>
                  <a:lnTo>
                    <a:pt x="318" y="1303"/>
                  </a:lnTo>
                  <a:lnTo>
                    <a:pt x="521" y="1047"/>
                  </a:lnTo>
                  <a:lnTo>
                    <a:pt x="771" y="808"/>
                  </a:lnTo>
                  <a:lnTo>
                    <a:pt x="1044" y="584"/>
                  </a:lnTo>
                  <a:lnTo>
                    <a:pt x="1344" y="394"/>
                  </a:lnTo>
                  <a:lnTo>
                    <a:pt x="1649" y="238"/>
                  </a:lnTo>
                  <a:lnTo>
                    <a:pt x="1956" y="134"/>
                  </a:lnTo>
                  <a:lnTo>
                    <a:pt x="1987" y="117"/>
                  </a:lnTo>
                  <a:lnTo>
                    <a:pt x="2025" y="97"/>
                  </a:lnTo>
                  <a:lnTo>
                    <a:pt x="2059" y="79"/>
                  </a:lnTo>
                  <a:lnTo>
                    <a:pt x="2098" y="65"/>
                  </a:lnTo>
                  <a:lnTo>
                    <a:pt x="2133" y="48"/>
                  </a:lnTo>
                  <a:lnTo>
                    <a:pt x="2171" y="31"/>
                  </a:lnTo>
                  <a:lnTo>
                    <a:pt x="2205" y="13"/>
                  </a:lnTo>
                  <a:lnTo>
                    <a:pt x="2240" y="0"/>
                  </a:lnTo>
                  <a:lnTo>
                    <a:pt x="1659" y="31"/>
                  </a:lnTo>
                  <a:lnTo>
                    <a:pt x="1161" y="191"/>
                  </a:lnTo>
                  <a:lnTo>
                    <a:pt x="733" y="425"/>
                  </a:lnTo>
                  <a:lnTo>
                    <a:pt x="401" y="729"/>
                  </a:lnTo>
                  <a:lnTo>
                    <a:pt x="159" y="1044"/>
                  </a:lnTo>
                  <a:lnTo>
                    <a:pt x="25" y="1355"/>
                  </a:lnTo>
                  <a:lnTo>
                    <a:pt x="0" y="1617"/>
                  </a:lnTo>
                  <a:lnTo>
                    <a:pt x="103" y="181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0" name="Freeform 427"/>
            <p:cNvSpPr>
              <a:spLocks/>
            </p:cNvSpPr>
            <p:nvPr/>
          </p:nvSpPr>
          <p:spPr bwMode="auto">
            <a:xfrm>
              <a:off x="2652" y="1119"/>
              <a:ext cx="371" cy="295"/>
            </a:xfrm>
            <a:custGeom>
              <a:avLst/>
              <a:gdLst>
                <a:gd name="T0" fmla="*/ 15 w 2229"/>
                <a:gd name="T1" fmla="*/ 295 h 1766"/>
                <a:gd name="T2" fmla="*/ 27 w 2229"/>
                <a:gd name="T3" fmla="*/ 252 h 1766"/>
                <a:gd name="T4" fmla="*/ 50 w 2229"/>
                <a:gd name="T5" fmla="*/ 208 h 1766"/>
                <a:gd name="T6" fmla="*/ 83 w 2229"/>
                <a:gd name="T7" fmla="*/ 165 h 1766"/>
                <a:gd name="T8" fmla="*/ 125 w 2229"/>
                <a:gd name="T9" fmla="*/ 125 h 1766"/>
                <a:gd name="T10" fmla="*/ 170 w 2229"/>
                <a:gd name="T11" fmla="*/ 88 h 1766"/>
                <a:gd name="T12" fmla="*/ 220 w 2229"/>
                <a:gd name="T13" fmla="*/ 58 h 1766"/>
                <a:gd name="T14" fmla="*/ 271 w 2229"/>
                <a:gd name="T15" fmla="*/ 33 h 1766"/>
                <a:gd name="T16" fmla="*/ 323 w 2229"/>
                <a:gd name="T17" fmla="*/ 20 h 1766"/>
                <a:gd name="T18" fmla="*/ 328 w 2229"/>
                <a:gd name="T19" fmla="*/ 17 h 1766"/>
                <a:gd name="T20" fmla="*/ 335 w 2229"/>
                <a:gd name="T21" fmla="*/ 15 h 1766"/>
                <a:gd name="T22" fmla="*/ 340 w 2229"/>
                <a:gd name="T23" fmla="*/ 13 h 1766"/>
                <a:gd name="T24" fmla="*/ 346 w 2229"/>
                <a:gd name="T25" fmla="*/ 10 h 1766"/>
                <a:gd name="T26" fmla="*/ 353 w 2229"/>
                <a:gd name="T27" fmla="*/ 8 h 1766"/>
                <a:gd name="T28" fmla="*/ 358 w 2229"/>
                <a:gd name="T29" fmla="*/ 5 h 1766"/>
                <a:gd name="T30" fmla="*/ 365 w 2229"/>
                <a:gd name="T31" fmla="*/ 2 h 1766"/>
                <a:gd name="T32" fmla="*/ 371 w 2229"/>
                <a:gd name="T33" fmla="*/ 0 h 1766"/>
                <a:gd name="T34" fmla="*/ 276 w 2229"/>
                <a:gd name="T35" fmla="*/ 6 h 1766"/>
                <a:gd name="T36" fmla="*/ 194 w 2229"/>
                <a:gd name="T37" fmla="*/ 32 h 1766"/>
                <a:gd name="T38" fmla="*/ 124 w 2229"/>
                <a:gd name="T39" fmla="*/ 71 h 1766"/>
                <a:gd name="T40" fmla="*/ 68 w 2229"/>
                <a:gd name="T41" fmla="*/ 120 h 1766"/>
                <a:gd name="T42" fmla="*/ 27 w 2229"/>
                <a:gd name="T43" fmla="*/ 171 h 1766"/>
                <a:gd name="T44" fmla="*/ 4 w 2229"/>
                <a:gd name="T45" fmla="*/ 222 h 1766"/>
                <a:gd name="T46" fmla="*/ 0 w 2229"/>
                <a:gd name="T47" fmla="*/ 264 h 1766"/>
                <a:gd name="T48" fmla="*/ 15 w 2229"/>
                <a:gd name="T49" fmla="*/ 295 h 17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29" h="1766">
                  <a:moveTo>
                    <a:pt x="92" y="1766"/>
                  </a:moveTo>
                  <a:lnTo>
                    <a:pt x="165" y="1507"/>
                  </a:lnTo>
                  <a:lnTo>
                    <a:pt x="303" y="1245"/>
                  </a:lnTo>
                  <a:lnTo>
                    <a:pt x="501" y="985"/>
                  </a:lnTo>
                  <a:lnTo>
                    <a:pt x="749" y="747"/>
                  </a:lnTo>
                  <a:lnTo>
                    <a:pt x="1019" y="525"/>
                  </a:lnTo>
                  <a:lnTo>
                    <a:pt x="1319" y="346"/>
                  </a:lnTo>
                  <a:lnTo>
                    <a:pt x="1627" y="200"/>
                  </a:lnTo>
                  <a:lnTo>
                    <a:pt x="1938" y="121"/>
                  </a:lnTo>
                  <a:lnTo>
                    <a:pt x="1970" y="104"/>
                  </a:lnTo>
                  <a:lnTo>
                    <a:pt x="2011" y="90"/>
                  </a:lnTo>
                  <a:lnTo>
                    <a:pt x="2042" y="76"/>
                  </a:lnTo>
                  <a:lnTo>
                    <a:pt x="2080" y="62"/>
                  </a:lnTo>
                  <a:lnTo>
                    <a:pt x="2118" y="45"/>
                  </a:lnTo>
                  <a:lnTo>
                    <a:pt x="2152" y="31"/>
                  </a:lnTo>
                  <a:lnTo>
                    <a:pt x="2191" y="13"/>
                  </a:lnTo>
                  <a:lnTo>
                    <a:pt x="2229" y="0"/>
                  </a:lnTo>
                  <a:lnTo>
                    <a:pt x="1659" y="35"/>
                  </a:lnTo>
                  <a:lnTo>
                    <a:pt x="1167" y="194"/>
                  </a:lnTo>
                  <a:lnTo>
                    <a:pt x="746" y="425"/>
                  </a:lnTo>
                  <a:lnTo>
                    <a:pt x="411" y="719"/>
                  </a:lnTo>
                  <a:lnTo>
                    <a:pt x="165" y="1026"/>
                  </a:lnTo>
                  <a:lnTo>
                    <a:pt x="23" y="1327"/>
                  </a:lnTo>
                  <a:lnTo>
                    <a:pt x="0" y="1583"/>
                  </a:lnTo>
                  <a:lnTo>
                    <a:pt x="92" y="176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1" name="Freeform 428"/>
            <p:cNvSpPr>
              <a:spLocks/>
            </p:cNvSpPr>
            <p:nvPr/>
          </p:nvSpPr>
          <p:spPr bwMode="auto">
            <a:xfrm>
              <a:off x="1944" y="1218"/>
              <a:ext cx="495" cy="253"/>
            </a:xfrm>
            <a:custGeom>
              <a:avLst/>
              <a:gdLst>
                <a:gd name="T0" fmla="*/ 495 w 2969"/>
                <a:gd name="T1" fmla="*/ 253 h 1515"/>
                <a:gd name="T2" fmla="*/ 463 w 2969"/>
                <a:gd name="T3" fmla="*/ 188 h 1515"/>
                <a:gd name="T4" fmla="*/ 420 w 2969"/>
                <a:gd name="T5" fmla="*/ 122 h 1515"/>
                <a:gd name="T6" fmla="*/ 365 w 2969"/>
                <a:gd name="T7" fmla="*/ 65 h 1515"/>
                <a:gd name="T8" fmla="*/ 301 w 2969"/>
                <a:gd name="T9" fmla="*/ 21 h 1515"/>
                <a:gd name="T10" fmla="*/ 230 w 2969"/>
                <a:gd name="T11" fmla="*/ 0 h 1515"/>
                <a:gd name="T12" fmla="*/ 156 w 2969"/>
                <a:gd name="T13" fmla="*/ 8 h 1515"/>
                <a:gd name="T14" fmla="*/ 77 w 2969"/>
                <a:gd name="T15" fmla="*/ 50 h 1515"/>
                <a:gd name="T16" fmla="*/ 0 w 2969"/>
                <a:gd name="T17" fmla="*/ 137 h 1515"/>
                <a:gd name="T18" fmla="*/ 95 w 2969"/>
                <a:gd name="T19" fmla="*/ 91 h 1515"/>
                <a:gd name="T20" fmla="*/ 176 w 2969"/>
                <a:gd name="T21" fmla="*/ 73 h 1515"/>
                <a:gd name="T22" fmla="*/ 244 w 2969"/>
                <a:gd name="T23" fmla="*/ 75 h 1515"/>
                <a:gd name="T24" fmla="*/ 303 w 2969"/>
                <a:gd name="T25" fmla="*/ 95 h 1515"/>
                <a:gd name="T26" fmla="*/ 355 w 2969"/>
                <a:gd name="T27" fmla="*/ 125 h 1515"/>
                <a:gd name="T28" fmla="*/ 402 w 2969"/>
                <a:gd name="T29" fmla="*/ 166 h 1515"/>
                <a:gd name="T30" fmla="*/ 448 w 2969"/>
                <a:gd name="T31" fmla="*/ 210 h 1515"/>
                <a:gd name="T32" fmla="*/ 495 w 2969"/>
                <a:gd name="T33" fmla="*/ 253 h 15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69" h="1515">
                  <a:moveTo>
                    <a:pt x="2969" y="1515"/>
                  </a:moveTo>
                  <a:lnTo>
                    <a:pt x="2779" y="1124"/>
                  </a:lnTo>
                  <a:lnTo>
                    <a:pt x="2520" y="733"/>
                  </a:lnTo>
                  <a:lnTo>
                    <a:pt x="2191" y="387"/>
                  </a:lnTo>
                  <a:lnTo>
                    <a:pt x="1808" y="128"/>
                  </a:lnTo>
                  <a:lnTo>
                    <a:pt x="1382" y="0"/>
                  </a:lnTo>
                  <a:lnTo>
                    <a:pt x="933" y="46"/>
                  </a:lnTo>
                  <a:lnTo>
                    <a:pt x="463" y="301"/>
                  </a:lnTo>
                  <a:lnTo>
                    <a:pt x="0" y="823"/>
                  </a:lnTo>
                  <a:lnTo>
                    <a:pt x="567" y="547"/>
                  </a:lnTo>
                  <a:lnTo>
                    <a:pt x="1054" y="436"/>
                  </a:lnTo>
                  <a:lnTo>
                    <a:pt x="1462" y="450"/>
                  </a:lnTo>
                  <a:lnTo>
                    <a:pt x="1818" y="567"/>
                  </a:lnTo>
                  <a:lnTo>
                    <a:pt x="2129" y="750"/>
                  </a:lnTo>
                  <a:lnTo>
                    <a:pt x="2413" y="992"/>
                  </a:lnTo>
                  <a:lnTo>
                    <a:pt x="2685" y="1255"/>
                  </a:lnTo>
                  <a:lnTo>
                    <a:pt x="2969" y="151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2" name="Freeform 429"/>
            <p:cNvSpPr>
              <a:spLocks/>
            </p:cNvSpPr>
            <p:nvPr/>
          </p:nvSpPr>
          <p:spPr bwMode="auto">
            <a:xfrm>
              <a:off x="1954" y="1219"/>
              <a:ext cx="485" cy="252"/>
            </a:xfrm>
            <a:custGeom>
              <a:avLst/>
              <a:gdLst>
                <a:gd name="T0" fmla="*/ 485 w 2906"/>
                <a:gd name="T1" fmla="*/ 252 h 1508"/>
                <a:gd name="T2" fmla="*/ 455 w 2906"/>
                <a:gd name="T3" fmla="*/ 187 h 1508"/>
                <a:gd name="T4" fmla="*/ 412 w 2906"/>
                <a:gd name="T5" fmla="*/ 124 h 1508"/>
                <a:gd name="T6" fmla="*/ 357 w 2906"/>
                <a:gd name="T7" fmla="*/ 65 h 1508"/>
                <a:gd name="T8" fmla="*/ 295 w 2906"/>
                <a:gd name="T9" fmla="*/ 23 h 1508"/>
                <a:gd name="T10" fmla="*/ 225 w 2906"/>
                <a:gd name="T11" fmla="*/ 0 h 1508"/>
                <a:gd name="T12" fmla="*/ 151 w 2906"/>
                <a:gd name="T13" fmla="*/ 5 h 1508"/>
                <a:gd name="T14" fmla="*/ 75 w 2906"/>
                <a:gd name="T15" fmla="*/ 45 h 1508"/>
                <a:gd name="T16" fmla="*/ 0 w 2906"/>
                <a:gd name="T17" fmla="*/ 128 h 1508"/>
                <a:gd name="T18" fmla="*/ 92 w 2906"/>
                <a:gd name="T19" fmla="*/ 84 h 1508"/>
                <a:gd name="T20" fmla="*/ 171 w 2906"/>
                <a:gd name="T21" fmla="*/ 66 h 1508"/>
                <a:gd name="T22" fmla="*/ 238 w 2906"/>
                <a:gd name="T23" fmla="*/ 69 h 1508"/>
                <a:gd name="T24" fmla="*/ 296 w 2906"/>
                <a:gd name="T25" fmla="*/ 90 h 1508"/>
                <a:gd name="T26" fmla="*/ 348 w 2906"/>
                <a:gd name="T27" fmla="*/ 122 h 1508"/>
                <a:gd name="T28" fmla="*/ 394 w 2906"/>
                <a:gd name="T29" fmla="*/ 162 h 1508"/>
                <a:gd name="T30" fmla="*/ 438 w 2906"/>
                <a:gd name="T31" fmla="*/ 207 h 1508"/>
                <a:gd name="T32" fmla="*/ 485 w 2906"/>
                <a:gd name="T33" fmla="*/ 252 h 15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06" h="1508">
                  <a:moveTo>
                    <a:pt x="2906" y="1508"/>
                  </a:moveTo>
                  <a:lnTo>
                    <a:pt x="2726" y="1120"/>
                  </a:lnTo>
                  <a:lnTo>
                    <a:pt x="2466" y="740"/>
                  </a:lnTo>
                  <a:lnTo>
                    <a:pt x="2142" y="391"/>
                  </a:lnTo>
                  <a:lnTo>
                    <a:pt x="1769" y="135"/>
                  </a:lnTo>
                  <a:lnTo>
                    <a:pt x="1347" y="0"/>
                  </a:lnTo>
                  <a:lnTo>
                    <a:pt x="905" y="31"/>
                  </a:lnTo>
                  <a:lnTo>
                    <a:pt x="452" y="270"/>
                  </a:lnTo>
                  <a:lnTo>
                    <a:pt x="0" y="765"/>
                  </a:lnTo>
                  <a:lnTo>
                    <a:pt x="553" y="505"/>
                  </a:lnTo>
                  <a:lnTo>
                    <a:pt x="1026" y="397"/>
                  </a:lnTo>
                  <a:lnTo>
                    <a:pt x="1426" y="415"/>
                  </a:lnTo>
                  <a:lnTo>
                    <a:pt x="1776" y="536"/>
                  </a:lnTo>
                  <a:lnTo>
                    <a:pt x="2083" y="730"/>
                  </a:lnTo>
                  <a:lnTo>
                    <a:pt x="2363" y="972"/>
                  </a:lnTo>
                  <a:lnTo>
                    <a:pt x="2626" y="1238"/>
                  </a:lnTo>
                  <a:lnTo>
                    <a:pt x="2906" y="150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3" name="Freeform 430"/>
            <p:cNvSpPr>
              <a:spLocks/>
            </p:cNvSpPr>
            <p:nvPr/>
          </p:nvSpPr>
          <p:spPr bwMode="auto">
            <a:xfrm>
              <a:off x="1964" y="1221"/>
              <a:ext cx="475" cy="250"/>
            </a:xfrm>
            <a:custGeom>
              <a:avLst/>
              <a:gdLst>
                <a:gd name="T0" fmla="*/ 475 w 2851"/>
                <a:gd name="T1" fmla="*/ 250 h 1497"/>
                <a:gd name="T2" fmla="*/ 446 w 2851"/>
                <a:gd name="T3" fmla="*/ 187 h 1497"/>
                <a:gd name="T4" fmla="*/ 404 w 2851"/>
                <a:gd name="T5" fmla="*/ 125 h 1497"/>
                <a:gd name="T6" fmla="*/ 350 w 2851"/>
                <a:gd name="T7" fmla="*/ 67 h 1497"/>
                <a:gd name="T8" fmla="*/ 288 w 2851"/>
                <a:gd name="T9" fmla="*/ 24 h 1497"/>
                <a:gd name="T10" fmla="*/ 219 w 2851"/>
                <a:gd name="T11" fmla="*/ 0 h 1497"/>
                <a:gd name="T12" fmla="*/ 147 w 2851"/>
                <a:gd name="T13" fmla="*/ 3 h 1497"/>
                <a:gd name="T14" fmla="*/ 72 w 2851"/>
                <a:gd name="T15" fmla="*/ 40 h 1497"/>
                <a:gd name="T16" fmla="*/ 0 w 2851"/>
                <a:gd name="T17" fmla="*/ 118 h 1497"/>
                <a:gd name="T18" fmla="*/ 90 w 2851"/>
                <a:gd name="T19" fmla="*/ 75 h 1497"/>
                <a:gd name="T20" fmla="*/ 168 w 2851"/>
                <a:gd name="T21" fmla="*/ 59 h 1497"/>
                <a:gd name="T22" fmla="*/ 234 w 2851"/>
                <a:gd name="T23" fmla="*/ 63 h 1497"/>
                <a:gd name="T24" fmla="*/ 291 w 2851"/>
                <a:gd name="T25" fmla="*/ 85 h 1497"/>
                <a:gd name="T26" fmla="*/ 341 w 2851"/>
                <a:gd name="T27" fmla="*/ 117 h 1497"/>
                <a:gd name="T28" fmla="*/ 387 w 2851"/>
                <a:gd name="T29" fmla="*/ 159 h 1497"/>
                <a:gd name="T30" fmla="*/ 430 w 2851"/>
                <a:gd name="T31" fmla="*/ 204 h 1497"/>
                <a:gd name="T32" fmla="*/ 475 w 2851"/>
                <a:gd name="T33" fmla="*/ 250 h 14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51" h="1497">
                  <a:moveTo>
                    <a:pt x="2851" y="1497"/>
                  </a:moveTo>
                  <a:lnTo>
                    <a:pt x="2675" y="1120"/>
                  </a:lnTo>
                  <a:lnTo>
                    <a:pt x="2422" y="746"/>
                  </a:lnTo>
                  <a:lnTo>
                    <a:pt x="2101" y="404"/>
                  </a:lnTo>
                  <a:lnTo>
                    <a:pt x="1731" y="141"/>
                  </a:lnTo>
                  <a:lnTo>
                    <a:pt x="1316" y="0"/>
                  </a:lnTo>
                  <a:lnTo>
                    <a:pt x="884" y="17"/>
                  </a:lnTo>
                  <a:lnTo>
                    <a:pt x="435" y="238"/>
                  </a:lnTo>
                  <a:lnTo>
                    <a:pt x="0" y="705"/>
                  </a:lnTo>
                  <a:lnTo>
                    <a:pt x="542" y="452"/>
                  </a:lnTo>
                  <a:lnTo>
                    <a:pt x="1008" y="356"/>
                  </a:lnTo>
                  <a:lnTo>
                    <a:pt x="1403" y="377"/>
                  </a:lnTo>
                  <a:lnTo>
                    <a:pt x="1748" y="507"/>
                  </a:lnTo>
                  <a:lnTo>
                    <a:pt x="2045" y="702"/>
                  </a:lnTo>
                  <a:lnTo>
                    <a:pt x="2322" y="953"/>
                  </a:lnTo>
                  <a:lnTo>
                    <a:pt x="2581" y="1223"/>
                  </a:lnTo>
                  <a:lnTo>
                    <a:pt x="2851" y="149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4" name="Freeform 431"/>
            <p:cNvSpPr>
              <a:spLocks/>
            </p:cNvSpPr>
            <p:nvPr/>
          </p:nvSpPr>
          <p:spPr bwMode="auto">
            <a:xfrm>
              <a:off x="1973" y="1222"/>
              <a:ext cx="466" cy="249"/>
            </a:xfrm>
            <a:custGeom>
              <a:avLst/>
              <a:gdLst>
                <a:gd name="T0" fmla="*/ 466 w 2793"/>
                <a:gd name="T1" fmla="*/ 249 h 1494"/>
                <a:gd name="T2" fmla="*/ 438 w 2793"/>
                <a:gd name="T3" fmla="*/ 187 h 1494"/>
                <a:gd name="T4" fmla="*/ 396 w 2793"/>
                <a:gd name="T5" fmla="*/ 126 h 1494"/>
                <a:gd name="T6" fmla="*/ 344 w 2793"/>
                <a:gd name="T7" fmla="*/ 69 h 1494"/>
                <a:gd name="T8" fmla="*/ 283 w 2793"/>
                <a:gd name="T9" fmla="*/ 25 h 1494"/>
                <a:gd name="T10" fmla="*/ 215 w 2793"/>
                <a:gd name="T11" fmla="*/ 0 h 1494"/>
                <a:gd name="T12" fmla="*/ 144 w 2793"/>
                <a:gd name="T13" fmla="*/ 2 h 1494"/>
                <a:gd name="T14" fmla="*/ 72 w 2793"/>
                <a:gd name="T15" fmla="*/ 35 h 1494"/>
                <a:gd name="T16" fmla="*/ 0 w 2793"/>
                <a:gd name="T17" fmla="*/ 110 h 1494"/>
                <a:gd name="T18" fmla="*/ 89 w 2793"/>
                <a:gd name="T19" fmla="*/ 69 h 1494"/>
                <a:gd name="T20" fmla="*/ 165 w 2793"/>
                <a:gd name="T21" fmla="*/ 54 h 1494"/>
                <a:gd name="T22" fmla="*/ 230 w 2793"/>
                <a:gd name="T23" fmla="*/ 59 h 1494"/>
                <a:gd name="T24" fmla="*/ 285 w 2793"/>
                <a:gd name="T25" fmla="*/ 81 h 1494"/>
                <a:gd name="T26" fmla="*/ 334 w 2793"/>
                <a:gd name="T27" fmla="*/ 114 h 1494"/>
                <a:gd name="T28" fmla="*/ 379 w 2793"/>
                <a:gd name="T29" fmla="*/ 157 h 1494"/>
                <a:gd name="T30" fmla="*/ 421 w 2793"/>
                <a:gd name="T31" fmla="*/ 203 h 1494"/>
                <a:gd name="T32" fmla="*/ 466 w 2793"/>
                <a:gd name="T33" fmla="*/ 249 h 14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93" h="1494">
                  <a:moveTo>
                    <a:pt x="2793" y="1494"/>
                  </a:moveTo>
                  <a:lnTo>
                    <a:pt x="2623" y="1123"/>
                  </a:lnTo>
                  <a:lnTo>
                    <a:pt x="2375" y="757"/>
                  </a:lnTo>
                  <a:lnTo>
                    <a:pt x="2061" y="415"/>
                  </a:lnTo>
                  <a:lnTo>
                    <a:pt x="1698" y="152"/>
                  </a:lnTo>
                  <a:lnTo>
                    <a:pt x="1286" y="0"/>
                  </a:lnTo>
                  <a:lnTo>
                    <a:pt x="864" y="11"/>
                  </a:lnTo>
                  <a:lnTo>
                    <a:pt x="429" y="211"/>
                  </a:lnTo>
                  <a:lnTo>
                    <a:pt x="0" y="657"/>
                  </a:lnTo>
                  <a:lnTo>
                    <a:pt x="536" y="415"/>
                  </a:lnTo>
                  <a:lnTo>
                    <a:pt x="989" y="322"/>
                  </a:lnTo>
                  <a:lnTo>
                    <a:pt x="1376" y="353"/>
                  </a:lnTo>
                  <a:lnTo>
                    <a:pt x="1707" y="487"/>
                  </a:lnTo>
                  <a:lnTo>
                    <a:pt x="2001" y="685"/>
                  </a:lnTo>
                  <a:lnTo>
                    <a:pt x="2271" y="941"/>
                  </a:lnTo>
                  <a:lnTo>
                    <a:pt x="2526" y="1217"/>
                  </a:lnTo>
                  <a:lnTo>
                    <a:pt x="2793" y="149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5" name="Freeform 432"/>
            <p:cNvSpPr>
              <a:spLocks/>
            </p:cNvSpPr>
            <p:nvPr/>
          </p:nvSpPr>
          <p:spPr bwMode="auto">
            <a:xfrm>
              <a:off x="1983" y="1222"/>
              <a:ext cx="456" cy="249"/>
            </a:xfrm>
            <a:custGeom>
              <a:avLst/>
              <a:gdLst>
                <a:gd name="T0" fmla="*/ 456 w 2734"/>
                <a:gd name="T1" fmla="*/ 249 h 1491"/>
                <a:gd name="T2" fmla="*/ 428 w 2734"/>
                <a:gd name="T3" fmla="*/ 189 h 1491"/>
                <a:gd name="T4" fmla="*/ 388 w 2734"/>
                <a:gd name="T5" fmla="*/ 128 h 1491"/>
                <a:gd name="T6" fmla="*/ 336 w 2734"/>
                <a:gd name="T7" fmla="*/ 72 h 1491"/>
                <a:gd name="T8" fmla="*/ 277 w 2734"/>
                <a:gd name="T9" fmla="*/ 28 h 1491"/>
                <a:gd name="T10" fmla="*/ 210 w 2734"/>
                <a:gd name="T11" fmla="*/ 1 h 1491"/>
                <a:gd name="T12" fmla="*/ 140 w 2734"/>
                <a:gd name="T13" fmla="*/ 0 h 1491"/>
                <a:gd name="T14" fmla="*/ 69 w 2734"/>
                <a:gd name="T15" fmla="*/ 32 h 1491"/>
                <a:gd name="T16" fmla="*/ 0 w 2734"/>
                <a:gd name="T17" fmla="*/ 102 h 1491"/>
                <a:gd name="T18" fmla="*/ 87 w 2734"/>
                <a:gd name="T19" fmla="*/ 62 h 1491"/>
                <a:gd name="T20" fmla="*/ 162 w 2734"/>
                <a:gd name="T21" fmla="*/ 49 h 1491"/>
                <a:gd name="T22" fmla="*/ 225 w 2734"/>
                <a:gd name="T23" fmla="*/ 54 h 1491"/>
                <a:gd name="T24" fmla="*/ 280 w 2734"/>
                <a:gd name="T25" fmla="*/ 77 h 1491"/>
                <a:gd name="T26" fmla="*/ 327 w 2734"/>
                <a:gd name="T27" fmla="*/ 112 h 1491"/>
                <a:gd name="T28" fmla="*/ 371 w 2734"/>
                <a:gd name="T29" fmla="*/ 155 h 1491"/>
                <a:gd name="T30" fmla="*/ 413 w 2734"/>
                <a:gd name="T31" fmla="*/ 202 h 1491"/>
                <a:gd name="T32" fmla="*/ 456 w 2734"/>
                <a:gd name="T33" fmla="*/ 249 h 14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34" h="1491">
                  <a:moveTo>
                    <a:pt x="2734" y="1491"/>
                  </a:moveTo>
                  <a:lnTo>
                    <a:pt x="2568" y="1131"/>
                  </a:lnTo>
                  <a:lnTo>
                    <a:pt x="2326" y="768"/>
                  </a:lnTo>
                  <a:lnTo>
                    <a:pt x="2015" y="429"/>
                  </a:lnTo>
                  <a:lnTo>
                    <a:pt x="1659" y="170"/>
                  </a:lnTo>
                  <a:lnTo>
                    <a:pt x="1259" y="8"/>
                  </a:lnTo>
                  <a:lnTo>
                    <a:pt x="840" y="0"/>
                  </a:lnTo>
                  <a:lnTo>
                    <a:pt x="415" y="190"/>
                  </a:lnTo>
                  <a:lnTo>
                    <a:pt x="0" y="609"/>
                  </a:lnTo>
                  <a:lnTo>
                    <a:pt x="522" y="374"/>
                  </a:lnTo>
                  <a:lnTo>
                    <a:pt x="971" y="291"/>
                  </a:lnTo>
                  <a:lnTo>
                    <a:pt x="1348" y="325"/>
                  </a:lnTo>
                  <a:lnTo>
                    <a:pt x="1677" y="460"/>
                  </a:lnTo>
                  <a:lnTo>
                    <a:pt x="1959" y="668"/>
                  </a:lnTo>
                  <a:lnTo>
                    <a:pt x="2225" y="930"/>
                  </a:lnTo>
                  <a:lnTo>
                    <a:pt x="2478" y="1207"/>
                  </a:lnTo>
                  <a:lnTo>
                    <a:pt x="2734" y="149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6" name="Freeform 433"/>
            <p:cNvSpPr>
              <a:spLocks/>
            </p:cNvSpPr>
            <p:nvPr/>
          </p:nvSpPr>
          <p:spPr bwMode="auto">
            <a:xfrm>
              <a:off x="1991" y="1386"/>
              <a:ext cx="94" cy="112"/>
            </a:xfrm>
            <a:custGeom>
              <a:avLst/>
              <a:gdLst>
                <a:gd name="T0" fmla="*/ 10 w 567"/>
                <a:gd name="T1" fmla="*/ 17 h 668"/>
                <a:gd name="T2" fmla="*/ 5 w 567"/>
                <a:gd name="T3" fmla="*/ 30 h 668"/>
                <a:gd name="T4" fmla="*/ 2 w 567"/>
                <a:gd name="T5" fmla="*/ 42 h 668"/>
                <a:gd name="T6" fmla="*/ 0 w 567"/>
                <a:gd name="T7" fmla="*/ 53 h 668"/>
                <a:gd name="T8" fmla="*/ 1 w 567"/>
                <a:gd name="T9" fmla="*/ 65 h 668"/>
                <a:gd name="T10" fmla="*/ 1 w 567"/>
                <a:gd name="T11" fmla="*/ 74 h 668"/>
                <a:gd name="T12" fmla="*/ 3 w 567"/>
                <a:gd name="T13" fmla="*/ 83 h 668"/>
                <a:gd name="T14" fmla="*/ 7 w 567"/>
                <a:gd name="T15" fmla="*/ 92 h 668"/>
                <a:gd name="T16" fmla="*/ 13 w 567"/>
                <a:gd name="T17" fmla="*/ 100 h 668"/>
                <a:gd name="T18" fmla="*/ 18 w 567"/>
                <a:gd name="T19" fmla="*/ 112 h 668"/>
                <a:gd name="T20" fmla="*/ 23 w 567"/>
                <a:gd name="T21" fmla="*/ 111 h 668"/>
                <a:gd name="T22" fmla="*/ 29 w 567"/>
                <a:gd name="T23" fmla="*/ 100 h 668"/>
                <a:gd name="T24" fmla="*/ 37 w 567"/>
                <a:gd name="T25" fmla="*/ 82 h 668"/>
                <a:gd name="T26" fmla="*/ 46 w 567"/>
                <a:gd name="T27" fmla="*/ 59 h 668"/>
                <a:gd name="T28" fmla="*/ 59 w 567"/>
                <a:gd name="T29" fmla="*/ 37 h 668"/>
                <a:gd name="T30" fmla="*/ 74 w 567"/>
                <a:gd name="T31" fmla="*/ 15 h 668"/>
                <a:gd name="T32" fmla="*/ 94 w 567"/>
                <a:gd name="T33" fmla="*/ 0 h 668"/>
                <a:gd name="T34" fmla="*/ 83 w 567"/>
                <a:gd name="T35" fmla="*/ 2 h 668"/>
                <a:gd name="T36" fmla="*/ 72 w 567"/>
                <a:gd name="T37" fmla="*/ 4 h 668"/>
                <a:gd name="T38" fmla="*/ 62 w 567"/>
                <a:gd name="T39" fmla="*/ 7 h 668"/>
                <a:gd name="T40" fmla="*/ 52 w 567"/>
                <a:gd name="T41" fmla="*/ 9 h 668"/>
                <a:gd name="T42" fmla="*/ 40 w 567"/>
                <a:gd name="T43" fmla="*/ 10 h 668"/>
                <a:gd name="T44" fmla="*/ 30 w 567"/>
                <a:gd name="T45" fmla="*/ 12 h 668"/>
                <a:gd name="T46" fmla="*/ 19 w 567"/>
                <a:gd name="T47" fmla="*/ 15 h 668"/>
                <a:gd name="T48" fmla="*/ 10 w 567"/>
                <a:gd name="T49" fmla="*/ 17 h 6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7" h="668">
                  <a:moveTo>
                    <a:pt x="59" y="101"/>
                  </a:moveTo>
                  <a:lnTo>
                    <a:pt x="28" y="177"/>
                  </a:lnTo>
                  <a:lnTo>
                    <a:pt x="14" y="250"/>
                  </a:lnTo>
                  <a:lnTo>
                    <a:pt x="0" y="319"/>
                  </a:lnTo>
                  <a:lnTo>
                    <a:pt x="4" y="385"/>
                  </a:lnTo>
                  <a:lnTo>
                    <a:pt x="7" y="443"/>
                  </a:lnTo>
                  <a:lnTo>
                    <a:pt x="21" y="498"/>
                  </a:lnTo>
                  <a:lnTo>
                    <a:pt x="45" y="547"/>
                  </a:lnTo>
                  <a:lnTo>
                    <a:pt x="76" y="595"/>
                  </a:lnTo>
                  <a:lnTo>
                    <a:pt x="108" y="668"/>
                  </a:lnTo>
                  <a:lnTo>
                    <a:pt x="138" y="664"/>
                  </a:lnTo>
                  <a:lnTo>
                    <a:pt x="177" y="595"/>
                  </a:lnTo>
                  <a:lnTo>
                    <a:pt x="224" y="488"/>
                  </a:lnTo>
                  <a:lnTo>
                    <a:pt x="280" y="353"/>
                  </a:lnTo>
                  <a:lnTo>
                    <a:pt x="356" y="218"/>
                  </a:lnTo>
                  <a:lnTo>
                    <a:pt x="446" y="91"/>
                  </a:lnTo>
                  <a:lnTo>
                    <a:pt x="567" y="0"/>
                  </a:lnTo>
                  <a:lnTo>
                    <a:pt x="498" y="11"/>
                  </a:lnTo>
                  <a:lnTo>
                    <a:pt x="436" y="25"/>
                  </a:lnTo>
                  <a:lnTo>
                    <a:pt x="373" y="39"/>
                  </a:lnTo>
                  <a:lnTo>
                    <a:pt x="311" y="52"/>
                  </a:lnTo>
                  <a:lnTo>
                    <a:pt x="242" y="60"/>
                  </a:lnTo>
                  <a:lnTo>
                    <a:pt x="180" y="74"/>
                  </a:lnTo>
                  <a:lnTo>
                    <a:pt x="117" y="87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7" name="Freeform 434"/>
            <p:cNvSpPr>
              <a:spLocks/>
            </p:cNvSpPr>
            <p:nvPr/>
          </p:nvSpPr>
          <p:spPr bwMode="auto">
            <a:xfrm>
              <a:off x="1991" y="1386"/>
              <a:ext cx="94" cy="112"/>
            </a:xfrm>
            <a:custGeom>
              <a:avLst/>
              <a:gdLst>
                <a:gd name="T0" fmla="*/ 10 w 567"/>
                <a:gd name="T1" fmla="*/ 17 h 668"/>
                <a:gd name="T2" fmla="*/ 5 w 567"/>
                <a:gd name="T3" fmla="*/ 30 h 668"/>
                <a:gd name="T4" fmla="*/ 2 w 567"/>
                <a:gd name="T5" fmla="*/ 42 h 668"/>
                <a:gd name="T6" fmla="*/ 0 w 567"/>
                <a:gd name="T7" fmla="*/ 53 h 668"/>
                <a:gd name="T8" fmla="*/ 1 w 567"/>
                <a:gd name="T9" fmla="*/ 65 h 668"/>
                <a:gd name="T10" fmla="*/ 1 w 567"/>
                <a:gd name="T11" fmla="*/ 74 h 668"/>
                <a:gd name="T12" fmla="*/ 3 w 567"/>
                <a:gd name="T13" fmla="*/ 83 h 668"/>
                <a:gd name="T14" fmla="*/ 7 w 567"/>
                <a:gd name="T15" fmla="*/ 92 h 668"/>
                <a:gd name="T16" fmla="*/ 13 w 567"/>
                <a:gd name="T17" fmla="*/ 100 h 668"/>
                <a:gd name="T18" fmla="*/ 18 w 567"/>
                <a:gd name="T19" fmla="*/ 112 h 668"/>
                <a:gd name="T20" fmla="*/ 23 w 567"/>
                <a:gd name="T21" fmla="*/ 111 h 668"/>
                <a:gd name="T22" fmla="*/ 29 w 567"/>
                <a:gd name="T23" fmla="*/ 100 h 668"/>
                <a:gd name="T24" fmla="*/ 37 w 567"/>
                <a:gd name="T25" fmla="*/ 82 h 668"/>
                <a:gd name="T26" fmla="*/ 46 w 567"/>
                <a:gd name="T27" fmla="*/ 59 h 668"/>
                <a:gd name="T28" fmla="*/ 59 w 567"/>
                <a:gd name="T29" fmla="*/ 37 h 668"/>
                <a:gd name="T30" fmla="*/ 74 w 567"/>
                <a:gd name="T31" fmla="*/ 15 h 668"/>
                <a:gd name="T32" fmla="*/ 94 w 567"/>
                <a:gd name="T33" fmla="*/ 0 h 668"/>
                <a:gd name="T34" fmla="*/ 83 w 567"/>
                <a:gd name="T35" fmla="*/ 2 h 668"/>
                <a:gd name="T36" fmla="*/ 72 w 567"/>
                <a:gd name="T37" fmla="*/ 4 h 668"/>
                <a:gd name="T38" fmla="*/ 62 w 567"/>
                <a:gd name="T39" fmla="*/ 7 h 668"/>
                <a:gd name="T40" fmla="*/ 52 w 567"/>
                <a:gd name="T41" fmla="*/ 9 h 668"/>
                <a:gd name="T42" fmla="*/ 40 w 567"/>
                <a:gd name="T43" fmla="*/ 10 h 668"/>
                <a:gd name="T44" fmla="*/ 30 w 567"/>
                <a:gd name="T45" fmla="*/ 12 h 668"/>
                <a:gd name="T46" fmla="*/ 19 w 567"/>
                <a:gd name="T47" fmla="*/ 15 h 668"/>
                <a:gd name="T48" fmla="*/ 10 w 567"/>
                <a:gd name="T49" fmla="*/ 17 h 6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7" h="668">
                  <a:moveTo>
                    <a:pt x="59" y="101"/>
                  </a:moveTo>
                  <a:lnTo>
                    <a:pt x="28" y="177"/>
                  </a:lnTo>
                  <a:lnTo>
                    <a:pt x="14" y="250"/>
                  </a:lnTo>
                  <a:lnTo>
                    <a:pt x="0" y="319"/>
                  </a:lnTo>
                  <a:lnTo>
                    <a:pt x="4" y="385"/>
                  </a:lnTo>
                  <a:lnTo>
                    <a:pt x="7" y="443"/>
                  </a:lnTo>
                  <a:lnTo>
                    <a:pt x="21" y="498"/>
                  </a:lnTo>
                  <a:lnTo>
                    <a:pt x="45" y="547"/>
                  </a:lnTo>
                  <a:lnTo>
                    <a:pt x="76" y="595"/>
                  </a:lnTo>
                  <a:lnTo>
                    <a:pt x="108" y="668"/>
                  </a:lnTo>
                  <a:lnTo>
                    <a:pt x="138" y="664"/>
                  </a:lnTo>
                  <a:lnTo>
                    <a:pt x="177" y="595"/>
                  </a:lnTo>
                  <a:lnTo>
                    <a:pt x="224" y="488"/>
                  </a:lnTo>
                  <a:lnTo>
                    <a:pt x="280" y="353"/>
                  </a:lnTo>
                  <a:lnTo>
                    <a:pt x="356" y="218"/>
                  </a:lnTo>
                  <a:lnTo>
                    <a:pt x="446" y="91"/>
                  </a:lnTo>
                  <a:lnTo>
                    <a:pt x="567" y="0"/>
                  </a:lnTo>
                  <a:lnTo>
                    <a:pt x="498" y="11"/>
                  </a:lnTo>
                  <a:lnTo>
                    <a:pt x="436" y="25"/>
                  </a:lnTo>
                  <a:lnTo>
                    <a:pt x="373" y="39"/>
                  </a:lnTo>
                  <a:lnTo>
                    <a:pt x="311" y="52"/>
                  </a:lnTo>
                  <a:lnTo>
                    <a:pt x="242" y="60"/>
                  </a:lnTo>
                  <a:lnTo>
                    <a:pt x="180" y="74"/>
                  </a:lnTo>
                  <a:lnTo>
                    <a:pt x="117" y="87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8" name="Freeform 435"/>
            <p:cNvSpPr>
              <a:spLocks/>
            </p:cNvSpPr>
            <p:nvPr/>
          </p:nvSpPr>
          <p:spPr bwMode="auto">
            <a:xfrm>
              <a:off x="1996" y="1315"/>
              <a:ext cx="415" cy="158"/>
            </a:xfrm>
            <a:custGeom>
              <a:avLst/>
              <a:gdLst>
                <a:gd name="T0" fmla="*/ 415 w 2485"/>
                <a:gd name="T1" fmla="*/ 158 h 951"/>
                <a:gd name="T2" fmla="*/ 379 w 2485"/>
                <a:gd name="T3" fmla="*/ 131 h 951"/>
                <a:gd name="T4" fmla="*/ 345 w 2485"/>
                <a:gd name="T5" fmla="*/ 106 h 951"/>
                <a:gd name="T6" fmla="*/ 309 w 2485"/>
                <a:gd name="T7" fmla="*/ 81 h 951"/>
                <a:gd name="T8" fmla="*/ 272 w 2485"/>
                <a:gd name="T9" fmla="*/ 60 h 951"/>
                <a:gd name="T10" fmla="*/ 233 w 2485"/>
                <a:gd name="T11" fmla="*/ 39 h 951"/>
                <a:gd name="T12" fmla="*/ 192 w 2485"/>
                <a:gd name="T13" fmla="*/ 21 h 951"/>
                <a:gd name="T14" fmla="*/ 147 w 2485"/>
                <a:gd name="T15" fmla="*/ 8 h 951"/>
                <a:gd name="T16" fmla="*/ 100 w 2485"/>
                <a:gd name="T17" fmla="*/ 0 h 951"/>
                <a:gd name="T18" fmla="*/ 67 w 2485"/>
                <a:gd name="T19" fmla="*/ 10 h 951"/>
                <a:gd name="T20" fmla="*/ 42 w 2485"/>
                <a:gd name="T21" fmla="*/ 21 h 951"/>
                <a:gd name="T22" fmla="*/ 23 w 2485"/>
                <a:gd name="T23" fmla="*/ 30 h 951"/>
                <a:gd name="T24" fmla="*/ 11 w 2485"/>
                <a:gd name="T25" fmla="*/ 41 h 951"/>
                <a:gd name="T26" fmla="*/ 2 w 2485"/>
                <a:gd name="T27" fmla="*/ 51 h 951"/>
                <a:gd name="T28" fmla="*/ 0 w 2485"/>
                <a:gd name="T29" fmla="*/ 62 h 951"/>
                <a:gd name="T30" fmla="*/ 1 w 2485"/>
                <a:gd name="T31" fmla="*/ 73 h 951"/>
                <a:gd name="T32" fmla="*/ 5 w 2485"/>
                <a:gd name="T33" fmla="*/ 86 h 951"/>
                <a:gd name="T34" fmla="*/ 58 w 2485"/>
                <a:gd name="T35" fmla="*/ 87 h 951"/>
                <a:gd name="T36" fmla="*/ 110 w 2485"/>
                <a:gd name="T37" fmla="*/ 93 h 951"/>
                <a:gd name="T38" fmla="*/ 161 w 2485"/>
                <a:gd name="T39" fmla="*/ 101 h 951"/>
                <a:gd name="T40" fmla="*/ 213 w 2485"/>
                <a:gd name="T41" fmla="*/ 111 h 951"/>
                <a:gd name="T42" fmla="*/ 263 w 2485"/>
                <a:gd name="T43" fmla="*/ 122 h 951"/>
                <a:gd name="T44" fmla="*/ 313 w 2485"/>
                <a:gd name="T45" fmla="*/ 134 h 951"/>
                <a:gd name="T46" fmla="*/ 364 w 2485"/>
                <a:gd name="T47" fmla="*/ 147 h 951"/>
                <a:gd name="T48" fmla="*/ 415 w 2485"/>
                <a:gd name="T49" fmla="*/ 158 h 9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85" h="951">
                  <a:moveTo>
                    <a:pt x="2485" y="951"/>
                  </a:moveTo>
                  <a:lnTo>
                    <a:pt x="2271" y="791"/>
                  </a:lnTo>
                  <a:lnTo>
                    <a:pt x="2067" y="636"/>
                  </a:lnTo>
                  <a:lnTo>
                    <a:pt x="1849" y="488"/>
                  </a:lnTo>
                  <a:lnTo>
                    <a:pt x="1629" y="359"/>
                  </a:lnTo>
                  <a:lnTo>
                    <a:pt x="1397" y="232"/>
                  </a:lnTo>
                  <a:lnTo>
                    <a:pt x="1148" y="128"/>
                  </a:lnTo>
                  <a:lnTo>
                    <a:pt x="881" y="48"/>
                  </a:lnTo>
                  <a:lnTo>
                    <a:pt x="599" y="0"/>
                  </a:lnTo>
                  <a:lnTo>
                    <a:pt x="402" y="62"/>
                  </a:lnTo>
                  <a:lnTo>
                    <a:pt x="250" y="125"/>
                  </a:lnTo>
                  <a:lnTo>
                    <a:pt x="135" y="183"/>
                  </a:lnTo>
                  <a:lnTo>
                    <a:pt x="66" y="246"/>
                  </a:lnTo>
                  <a:lnTo>
                    <a:pt x="14" y="304"/>
                  </a:lnTo>
                  <a:lnTo>
                    <a:pt x="0" y="373"/>
                  </a:lnTo>
                  <a:lnTo>
                    <a:pt x="8" y="439"/>
                  </a:lnTo>
                  <a:lnTo>
                    <a:pt x="32" y="519"/>
                  </a:lnTo>
                  <a:lnTo>
                    <a:pt x="346" y="525"/>
                  </a:lnTo>
                  <a:lnTo>
                    <a:pt x="657" y="557"/>
                  </a:lnTo>
                  <a:lnTo>
                    <a:pt x="965" y="605"/>
                  </a:lnTo>
                  <a:lnTo>
                    <a:pt x="1276" y="667"/>
                  </a:lnTo>
                  <a:lnTo>
                    <a:pt x="1577" y="733"/>
                  </a:lnTo>
                  <a:lnTo>
                    <a:pt x="1877" y="808"/>
                  </a:lnTo>
                  <a:lnTo>
                    <a:pt x="2178" y="882"/>
                  </a:lnTo>
                  <a:lnTo>
                    <a:pt x="2485" y="95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79" name="Freeform 436"/>
            <p:cNvSpPr>
              <a:spLocks/>
            </p:cNvSpPr>
            <p:nvPr/>
          </p:nvSpPr>
          <p:spPr bwMode="auto">
            <a:xfrm>
              <a:off x="1996" y="1319"/>
              <a:ext cx="415" cy="154"/>
            </a:xfrm>
            <a:custGeom>
              <a:avLst/>
              <a:gdLst>
                <a:gd name="T0" fmla="*/ 415 w 2485"/>
                <a:gd name="T1" fmla="*/ 154 h 930"/>
                <a:gd name="T2" fmla="*/ 379 w 2485"/>
                <a:gd name="T3" fmla="*/ 128 h 930"/>
                <a:gd name="T4" fmla="*/ 345 w 2485"/>
                <a:gd name="T5" fmla="*/ 103 h 930"/>
                <a:gd name="T6" fmla="*/ 309 w 2485"/>
                <a:gd name="T7" fmla="*/ 80 h 930"/>
                <a:gd name="T8" fmla="*/ 274 w 2485"/>
                <a:gd name="T9" fmla="*/ 58 h 930"/>
                <a:gd name="T10" fmla="*/ 234 w 2485"/>
                <a:gd name="T11" fmla="*/ 38 h 930"/>
                <a:gd name="T12" fmla="*/ 194 w 2485"/>
                <a:gd name="T13" fmla="*/ 21 h 930"/>
                <a:gd name="T14" fmla="*/ 150 w 2485"/>
                <a:gd name="T15" fmla="*/ 8 h 930"/>
                <a:gd name="T16" fmla="*/ 103 w 2485"/>
                <a:gd name="T17" fmla="*/ 0 h 930"/>
                <a:gd name="T18" fmla="*/ 69 w 2485"/>
                <a:gd name="T19" fmla="*/ 9 h 930"/>
                <a:gd name="T20" fmla="*/ 44 w 2485"/>
                <a:gd name="T21" fmla="*/ 19 h 930"/>
                <a:gd name="T22" fmla="*/ 24 w 2485"/>
                <a:gd name="T23" fmla="*/ 28 h 930"/>
                <a:gd name="T24" fmla="*/ 12 w 2485"/>
                <a:gd name="T25" fmla="*/ 38 h 930"/>
                <a:gd name="T26" fmla="*/ 4 w 2485"/>
                <a:gd name="T27" fmla="*/ 47 h 930"/>
                <a:gd name="T28" fmla="*/ 0 w 2485"/>
                <a:gd name="T29" fmla="*/ 58 h 930"/>
                <a:gd name="T30" fmla="*/ 1 w 2485"/>
                <a:gd name="T31" fmla="*/ 69 h 930"/>
                <a:gd name="T32" fmla="*/ 5 w 2485"/>
                <a:gd name="T33" fmla="*/ 82 h 930"/>
                <a:gd name="T34" fmla="*/ 56 w 2485"/>
                <a:gd name="T35" fmla="*/ 79 h 930"/>
                <a:gd name="T36" fmla="*/ 107 w 2485"/>
                <a:gd name="T37" fmla="*/ 81 h 930"/>
                <a:gd name="T38" fmla="*/ 157 w 2485"/>
                <a:gd name="T39" fmla="*/ 87 h 930"/>
                <a:gd name="T40" fmla="*/ 209 w 2485"/>
                <a:gd name="T41" fmla="*/ 98 h 930"/>
                <a:gd name="T42" fmla="*/ 261 w 2485"/>
                <a:gd name="T43" fmla="*/ 109 h 930"/>
                <a:gd name="T44" fmla="*/ 311 w 2485"/>
                <a:gd name="T45" fmla="*/ 124 h 930"/>
                <a:gd name="T46" fmla="*/ 363 w 2485"/>
                <a:gd name="T47" fmla="*/ 139 h 930"/>
                <a:gd name="T48" fmla="*/ 415 w 2485"/>
                <a:gd name="T49" fmla="*/ 154 h 9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85" h="930">
                  <a:moveTo>
                    <a:pt x="2485" y="930"/>
                  </a:moveTo>
                  <a:lnTo>
                    <a:pt x="2271" y="774"/>
                  </a:lnTo>
                  <a:lnTo>
                    <a:pt x="2067" y="625"/>
                  </a:lnTo>
                  <a:lnTo>
                    <a:pt x="1853" y="481"/>
                  </a:lnTo>
                  <a:lnTo>
                    <a:pt x="1639" y="352"/>
                  </a:lnTo>
                  <a:lnTo>
                    <a:pt x="1404" y="228"/>
                  </a:lnTo>
                  <a:lnTo>
                    <a:pt x="1162" y="124"/>
                  </a:lnTo>
                  <a:lnTo>
                    <a:pt x="896" y="49"/>
                  </a:lnTo>
                  <a:lnTo>
                    <a:pt x="619" y="0"/>
                  </a:lnTo>
                  <a:lnTo>
                    <a:pt x="415" y="55"/>
                  </a:lnTo>
                  <a:lnTo>
                    <a:pt x="264" y="113"/>
                  </a:lnTo>
                  <a:lnTo>
                    <a:pt x="146" y="170"/>
                  </a:lnTo>
                  <a:lnTo>
                    <a:pt x="69" y="228"/>
                  </a:lnTo>
                  <a:lnTo>
                    <a:pt x="22" y="286"/>
                  </a:lnTo>
                  <a:lnTo>
                    <a:pt x="0" y="352"/>
                  </a:lnTo>
                  <a:lnTo>
                    <a:pt x="8" y="418"/>
                  </a:lnTo>
                  <a:lnTo>
                    <a:pt x="32" y="498"/>
                  </a:lnTo>
                  <a:lnTo>
                    <a:pt x="336" y="476"/>
                  </a:lnTo>
                  <a:lnTo>
                    <a:pt x="640" y="490"/>
                  </a:lnTo>
                  <a:lnTo>
                    <a:pt x="941" y="525"/>
                  </a:lnTo>
                  <a:lnTo>
                    <a:pt x="1252" y="591"/>
                  </a:lnTo>
                  <a:lnTo>
                    <a:pt x="1560" y="660"/>
                  </a:lnTo>
                  <a:lnTo>
                    <a:pt x="1863" y="750"/>
                  </a:lnTo>
                  <a:lnTo>
                    <a:pt x="2174" y="839"/>
                  </a:lnTo>
                  <a:lnTo>
                    <a:pt x="2485" y="93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0" name="Freeform 437"/>
            <p:cNvSpPr>
              <a:spLocks/>
            </p:cNvSpPr>
            <p:nvPr/>
          </p:nvSpPr>
          <p:spPr bwMode="auto">
            <a:xfrm>
              <a:off x="1998" y="1323"/>
              <a:ext cx="413" cy="150"/>
            </a:xfrm>
            <a:custGeom>
              <a:avLst/>
              <a:gdLst>
                <a:gd name="T0" fmla="*/ 413 w 2477"/>
                <a:gd name="T1" fmla="*/ 150 h 903"/>
                <a:gd name="T2" fmla="*/ 378 w 2477"/>
                <a:gd name="T3" fmla="*/ 125 h 903"/>
                <a:gd name="T4" fmla="*/ 344 w 2477"/>
                <a:gd name="T5" fmla="*/ 100 h 903"/>
                <a:gd name="T6" fmla="*/ 309 w 2477"/>
                <a:gd name="T7" fmla="*/ 76 h 903"/>
                <a:gd name="T8" fmla="*/ 274 w 2477"/>
                <a:gd name="T9" fmla="*/ 55 h 903"/>
                <a:gd name="T10" fmla="*/ 234 w 2477"/>
                <a:gd name="T11" fmla="*/ 35 h 903"/>
                <a:gd name="T12" fmla="*/ 194 w 2477"/>
                <a:gd name="T13" fmla="*/ 20 h 903"/>
                <a:gd name="T14" fmla="*/ 150 w 2477"/>
                <a:gd name="T15" fmla="*/ 7 h 903"/>
                <a:gd name="T16" fmla="*/ 104 w 2477"/>
                <a:gd name="T17" fmla="*/ 0 h 903"/>
                <a:gd name="T18" fmla="*/ 70 w 2477"/>
                <a:gd name="T19" fmla="*/ 8 h 903"/>
                <a:gd name="T20" fmla="*/ 43 w 2477"/>
                <a:gd name="T21" fmla="*/ 17 h 903"/>
                <a:gd name="T22" fmla="*/ 24 w 2477"/>
                <a:gd name="T23" fmla="*/ 25 h 903"/>
                <a:gd name="T24" fmla="*/ 11 w 2477"/>
                <a:gd name="T25" fmla="*/ 35 h 903"/>
                <a:gd name="T26" fmla="*/ 3 w 2477"/>
                <a:gd name="T27" fmla="*/ 44 h 903"/>
                <a:gd name="T28" fmla="*/ 0 w 2477"/>
                <a:gd name="T29" fmla="*/ 54 h 903"/>
                <a:gd name="T30" fmla="*/ 0 w 2477"/>
                <a:gd name="T31" fmla="*/ 65 h 903"/>
                <a:gd name="T32" fmla="*/ 4 w 2477"/>
                <a:gd name="T33" fmla="*/ 78 h 903"/>
                <a:gd name="T34" fmla="*/ 53 w 2477"/>
                <a:gd name="T35" fmla="*/ 70 h 903"/>
                <a:gd name="T36" fmla="*/ 103 w 2477"/>
                <a:gd name="T37" fmla="*/ 70 h 903"/>
                <a:gd name="T38" fmla="*/ 153 w 2477"/>
                <a:gd name="T39" fmla="*/ 75 h 903"/>
                <a:gd name="T40" fmla="*/ 205 w 2477"/>
                <a:gd name="T41" fmla="*/ 85 h 903"/>
                <a:gd name="T42" fmla="*/ 255 w 2477"/>
                <a:gd name="T43" fmla="*/ 98 h 903"/>
                <a:gd name="T44" fmla="*/ 307 w 2477"/>
                <a:gd name="T45" fmla="*/ 114 h 903"/>
                <a:gd name="T46" fmla="*/ 359 w 2477"/>
                <a:gd name="T47" fmla="*/ 132 h 903"/>
                <a:gd name="T48" fmla="*/ 413 w 2477"/>
                <a:gd name="T49" fmla="*/ 150 h 9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7" h="903">
                  <a:moveTo>
                    <a:pt x="2477" y="903"/>
                  </a:moveTo>
                  <a:lnTo>
                    <a:pt x="2270" y="751"/>
                  </a:lnTo>
                  <a:lnTo>
                    <a:pt x="2066" y="602"/>
                  </a:lnTo>
                  <a:lnTo>
                    <a:pt x="1855" y="460"/>
                  </a:lnTo>
                  <a:lnTo>
                    <a:pt x="1641" y="333"/>
                  </a:lnTo>
                  <a:lnTo>
                    <a:pt x="1406" y="212"/>
                  </a:lnTo>
                  <a:lnTo>
                    <a:pt x="1164" y="118"/>
                  </a:lnTo>
                  <a:lnTo>
                    <a:pt x="902" y="42"/>
                  </a:lnTo>
                  <a:lnTo>
                    <a:pt x="622" y="0"/>
                  </a:lnTo>
                  <a:lnTo>
                    <a:pt x="418" y="49"/>
                  </a:lnTo>
                  <a:lnTo>
                    <a:pt x="259" y="104"/>
                  </a:lnTo>
                  <a:lnTo>
                    <a:pt x="141" y="152"/>
                  </a:lnTo>
                  <a:lnTo>
                    <a:pt x="66" y="212"/>
                  </a:lnTo>
                  <a:lnTo>
                    <a:pt x="17" y="267"/>
                  </a:lnTo>
                  <a:lnTo>
                    <a:pt x="0" y="328"/>
                  </a:lnTo>
                  <a:lnTo>
                    <a:pt x="0" y="394"/>
                  </a:lnTo>
                  <a:lnTo>
                    <a:pt x="24" y="471"/>
                  </a:lnTo>
                  <a:lnTo>
                    <a:pt x="317" y="419"/>
                  </a:lnTo>
                  <a:lnTo>
                    <a:pt x="619" y="419"/>
                  </a:lnTo>
                  <a:lnTo>
                    <a:pt x="916" y="449"/>
                  </a:lnTo>
                  <a:lnTo>
                    <a:pt x="1227" y="512"/>
                  </a:lnTo>
                  <a:lnTo>
                    <a:pt x="1530" y="588"/>
                  </a:lnTo>
                  <a:lnTo>
                    <a:pt x="1841" y="688"/>
                  </a:lnTo>
                  <a:lnTo>
                    <a:pt x="2155" y="795"/>
                  </a:lnTo>
                  <a:lnTo>
                    <a:pt x="2477" y="90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1" name="Freeform 438"/>
            <p:cNvSpPr>
              <a:spLocks/>
            </p:cNvSpPr>
            <p:nvPr/>
          </p:nvSpPr>
          <p:spPr bwMode="auto">
            <a:xfrm>
              <a:off x="1998" y="1326"/>
              <a:ext cx="413" cy="147"/>
            </a:xfrm>
            <a:custGeom>
              <a:avLst/>
              <a:gdLst>
                <a:gd name="T0" fmla="*/ 413 w 2477"/>
                <a:gd name="T1" fmla="*/ 147 h 886"/>
                <a:gd name="T2" fmla="*/ 378 w 2477"/>
                <a:gd name="T3" fmla="*/ 122 h 886"/>
                <a:gd name="T4" fmla="*/ 344 w 2477"/>
                <a:gd name="T5" fmla="*/ 98 h 886"/>
                <a:gd name="T6" fmla="*/ 309 w 2477"/>
                <a:gd name="T7" fmla="*/ 74 h 886"/>
                <a:gd name="T8" fmla="*/ 274 w 2477"/>
                <a:gd name="T9" fmla="*/ 53 h 886"/>
                <a:gd name="T10" fmla="*/ 235 w 2477"/>
                <a:gd name="T11" fmla="*/ 34 h 886"/>
                <a:gd name="T12" fmla="*/ 195 w 2477"/>
                <a:gd name="T13" fmla="*/ 19 h 886"/>
                <a:gd name="T14" fmla="*/ 151 w 2477"/>
                <a:gd name="T15" fmla="*/ 7 h 886"/>
                <a:gd name="T16" fmla="*/ 105 w 2477"/>
                <a:gd name="T17" fmla="*/ 0 h 886"/>
                <a:gd name="T18" fmla="*/ 71 w 2477"/>
                <a:gd name="T19" fmla="*/ 8 h 886"/>
                <a:gd name="T20" fmla="*/ 45 w 2477"/>
                <a:gd name="T21" fmla="*/ 17 h 886"/>
                <a:gd name="T22" fmla="*/ 25 w 2477"/>
                <a:gd name="T23" fmla="*/ 25 h 886"/>
                <a:gd name="T24" fmla="*/ 12 w 2477"/>
                <a:gd name="T25" fmla="*/ 34 h 886"/>
                <a:gd name="T26" fmla="*/ 3 w 2477"/>
                <a:gd name="T27" fmla="*/ 42 h 886"/>
                <a:gd name="T28" fmla="*/ 0 w 2477"/>
                <a:gd name="T29" fmla="*/ 52 h 886"/>
                <a:gd name="T30" fmla="*/ 1 w 2477"/>
                <a:gd name="T31" fmla="*/ 64 h 886"/>
                <a:gd name="T32" fmla="*/ 4 w 2477"/>
                <a:gd name="T33" fmla="*/ 75 h 886"/>
                <a:gd name="T34" fmla="*/ 51 w 2477"/>
                <a:gd name="T35" fmla="*/ 62 h 886"/>
                <a:gd name="T36" fmla="*/ 100 w 2477"/>
                <a:gd name="T37" fmla="*/ 59 h 886"/>
                <a:gd name="T38" fmla="*/ 150 w 2477"/>
                <a:gd name="T39" fmla="*/ 62 h 886"/>
                <a:gd name="T40" fmla="*/ 202 w 2477"/>
                <a:gd name="T41" fmla="*/ 74 h 886"/>
                <a:gd name="T42" fmla="*/ 252 w 2477"/>
                <a:gd name="T43" fmla="*/ 87 h 886"/>
                <a:gd name="T44" fmla="*/ 306 w 2477"/>
                <a:gd name="T45" fmla="*/ 106 h 886"/>
                <a:gd name="T46" fmla="*/ 359 w 2477"/>
                <a:gd name="T47" fmla="*/ 126 h 886"/>
                <a:gd name="T48" fmla="*/ 413 w 2477"/>
                <a:gd name="T49" fmla="*/ 147 h 8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7" h="886">
                  <a:moveTo>
                    <a:pt x="2477" y="886"/>
                  </a:moveTo>
                  <a:lnTo>
                    <a:pt x="2270" y="734"/>
                  </a:lnTo>
                  <a:lnTo>
                    <a:pt x="2066" y="592"/>
                  </a:lnTo>
                  <a:lnTo>
                    <a:pt x="1855" y="446"/>
                  </a:lnTo>
                  <a:lnTo>
                    <a:pt x="1641" y="319"/>
                  </a:lnTo>
                  <a:lnTo>
                    <a:pt x="1409" y="204"/>
                  </a:lnTo>
                  <a:lnTo>
                    <a:pt x="1167" y="115"/>
                  </a:lnTo>
                  <a:lnTo>
                    <a:pt x="905" y="42"/>
                  </a:lnTo>
                  <a:lnTo>
                    <a:pt x="632" y="0"/>
                  </a:lnTo>
                  <a:lnTo>
                    <a:pt x="424" y="46"/>
                  </a:lnTo>
                  <a:lnTo>
                    <a:pt x="269" y="101"/>
                  </a:lnTo>
                  <a:lnTo>
                    <a:pt x="148" y="149"/>
                  </a:lnTo>
                  <a:lnTo>
                    <a:pt x="69" y="204"/>
                  </a:lnTo>
                  <a:lnTo>
                    <a:pt x="20" y="256"/>
                  </a:lnTo>
                  <a:lnTo>
                    <a:pt x="0" y="316"/>
                  </a:lnTo>
                  <a:lnTo>
                    <a:pt x="3" y="385"/>
                  </a:lnTo>
                  <a:lnTo>
                    <a:pt x="24" y="454"/>
                  </a:lnTo>
                  <a:lnTo>
                    <a:pt x="303" y="374"/>
                  </a:lnTo>
                  <a:lnTo>
                    <a:pt x="601" y="353"/>
                  </a:lnTo>
                  <a:lnTo>
                    <a:pt x="898" y="374"/>
                  </a:lnTo>
                  <a:lnTo>
                    <a:pt x="1209" y="443"/>
                  </a:lnTo>
                  <a:lnTo>
                    <a:pt x="1513" y="526"/>
                  </a:lnTo>
                  <a:lnTo>
                    <a:pt x="1835" y="640"/>
                  </a:lnTo>
                  <a:lnTo>
                    <a:pt x="2152" y="761"/>
                  </a:lnTo>
                  <a:lnTo>
                    <a:pt x="2477" y="88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2" name="Freeform 439"/>
            <p:cNvSpPr>
              <a:spLocks/>
            </p:cNvSpPr>
            <p:nvPr/>
          </p:nvSpPr>
          <p:spPr bwMode="auto">
            <a:xfrm>
              <a:off x="1998" y="1329"/>
              <a:ext cx="413" cy="144"/>
            </a:xfrm>
            <a:custGeom>
              <a:avLst/>
              <a:gdLst>
                <a:gd name="T0" fmla="*/ 413 w 2474"/>
                <a:gd name="T1" fmla="*/ 144 h 868"/>
                <a:gd name="T2" fmla="*/ 378 w 2474"/>
                <a:gd name="T3" fmla="*/ 119 h 868"/>
                <a:gd name="T4" fmla="*/ 344 w 2474"/>
                <a:gd name="T5" fmla="*/ 96 h 868"/>
                <a:gd name="T6" fmla="*/ 310 w 2474"/>
                <a:gd name="T7" fmla="*/ 73 h 868"/>
                <a:gd name="T8" fmla="*/ 275 w 2474"/>
                <a:gd name="T9" fmla="*/ 52 h 868"/>
                <a:gd name="T10" fmla="*/ 237 w 2474"/>
                <a:gd name="T11" fmla="*/ 34 h 868"/>
                <a:gd name="T12" fmla="*/ 197 w 2474"/>
                <a:gd name="T13" fmla="*/ 18 h 868"/>
                <a:gd name="T14" fmla="*/ 153 w 2474"/>
                <a:gd name="T15" fmla="*/ 7 h 868"/>
                <a:gd name="T16" fmla="*/ 107 w 2474"/>
                <a:gd name="T17" fmla="*/ 0 h 868"/>
                <a:gd name="T18" fmla="*/ 72 w 2474"/>
                <a:gd name="T19" fmla="*/ 7 h 868"/>
                <a:gd name="T20" fmla="*/ 45 w 2474"/>
                <a:gd name="T21" fmla="*/ 15 h 868"/>
                <a:gd name="T22" fmla="*/ 25 w 2474"/>
                <a:gd name="T23" fmla="*/ 22 h 868"/>
                <a:gd name="T24" fmla="*/ 12 w 2474"/>
                <a:gd name="T25" fmla="*/ 32 h 868"/>
                <a:gd name="T26" fmla="*/ 3 w 2474"/>
                <a:gd name="T27" fmla="*/ 41 h 868"/>
                <a:gd name="T28" fmla="*/ 0 w 2474"/>
                <a:gd name="T29" fmla="*/ 50 h 868"/>
                <a:gd name="T30" fmla="*/ 0 w 2474"/>
                <a:gd name="T31" fmla="*/ 61 h 868"/>
                <a:gd name="T32" fmla="*/ 4 w 2474"/>
                <a:gd name="T33" fmla="*/ 72 h 868"/>
                <a:gd name="T34" fmla="*/ 49 w 2474"/>
                <a:gd name="T35" fmla="*/ 54 h 868"/>
                <a:gd name="T36" fmla="*/ 97 w 2474"/>
                <a:gd name="T37" fmla="*/ 48 h 868"/>
                <a:gd name="T38" fmla="*/ 145 w 2474"/>
                <a:gd name="T39" fmla="*/ 51 h 868"/>
                <a:gd name="T40" fmla="*/ 197 w 2474"/>
                <a:gd name="T41" fmla="*/ 61 h 868"/>
                <a:gd name="T42" fmla="*/ 249 w 2474"/>
                <a:gd name="T43" fmla="*/ 77 h 868"/>
                <a:gd name="T44" fmla="*/ 303 w 2474"/>
                <a:gd name="T45" fmla="*/ 98 h 868"/>
                <a:gd name="T46" fmla="*/ 357 w 2474"/>
                <a:gd name="T47" fmla="*/ 120 h 868"/>
                <a:gd name="T48" fmla="*/ 413 w 2474"/>
                <a:gd name="T49" fmla="*/ 144 h 8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74" h="868">
                  <a:moveTo>
                    <a:pt x="2474" y="868"/>
                  </a:moveTo>
                  <a:lnTo>
                    <a:pt x="2267" y="719"/>
                  </a:lnTo>
                  <a:lnTo>
                    <a:pt x="2063" y="577"/>
                  </a:lnTo>
                  <a:lnTo>
                    <a:pt x="1855" y="442"/>
                  </a:lnTo>
                  <a:lnTo>
                    <a:pt x="1645" y="315"/>
                  </a:lnTo>
                  <a:lnTo>
                    <a:pt x="1417" y="204"/>
                  </a:lnTo>
                  <a:lnTo>
                    <a:pt x="1178" y="108"/>
                  </a:lnTo>
                  <a:lnTo>
                    <a:pt x="916" y="42"/>
                  </a:lnTo>
                  <a:lnTo>
                    <a:pt x="643" y="0"/>
                  </a:lnTo>
                  <a:lnTo>
                    <a:pt x="432" y="42"/>
                  </a:lnTo>
                  <a:lnTo>
                    <a:pt x="270" y="90"/>
                  </a:lnTo>
                  <a:lnTo>
                    <a:pt x="149" y="135"/>
                  </a:lnTo>
                  <a:lnTo>
                    <a:pt x="72" y="190"/>
                  </a:lnTo>
                  <a:lnTo>
                    <a:pt x="17" y="246"/>
                  </a:lnTo>
                  <a:lnTo>
                    <a:pt x="0" y="301"/>
                  </a:lnTo>
                  <a:lnTo>
                    <a:pt x="0" y="367"/>
                  </a:lnTo>
                  <a:lnTo>
                    <a:pt x="21" y="436"/>
                  </a:lnTo>
                  <a:lnTo>
                    <a:pt x="291" y="325"/>
                  </a:lnTo>
                  <a:lnTo>
                    <a:pt x="581" y="290"/>
                  </a:lnTo>
                  <a:lnTo>
                    <a:pt x="870" y="307"/>
                  </a:lnTo>
                  <a:lnTo>
                    <a:pt x="1182" y="370"/>
                  </a:lnTo>
                  <a:lnTo>
                    <a:pt x="1493" y="463"/>
                  </a:lnTo>
                  <a:lnTo>
                    <a:pt x="1818" y="591"/>
                  </a:lnTo>
                  <a:lnTo>
                    <a:pt x="2140" y="725"/>
                  </a:lnTo>
                  <a:lnTo>
                    <a:pt x="2474" y="86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3" name="Freeform 440"/>
            <p:cNvSpPr>
              <a:spLocks/>
            </p:cNvSpPr>
            <p:nvPr/>
          </p:nvSpPr>
          <p:spPr bwMode="auto">
            <a:xfrm>
              <a:off x="2314" y="1880"/>
              <a:ext cx="99" cy="102"/>
            </a:xfrm>
            <a:custGeom>
              <a:avLst/>
              <a:gdLst>
                <a:gd name="T0" fmla="*/ 2 w 590"/>
                <a:gd name="T1" fmla="*/ 86 h 611"/>
                <a:gd name="T2" fmla="*/ 13 w 590"/>
                <a:gd name="T3" fmla="*/ 92 h 611"/>
                <a:gd name="T4" fmla="*/ 25 w 590"/>
                <a:gd name="T5" fmla="*/ 96 h 611"/>
                <a:gd name="T6" fmla="*/ 37 w 590"/>
                <a:gd name="T7" fmla="*/ 99 h 611"/>
                <a:gd name="T8" fmla="*/ 48 w 590"/>
                <a:gd name="T9" fmla="*/ 102 h 611"/>
                <a:gd name="T10" fmla="*/ 58 w 590"/>
                <a:gd name="T11" fmla="*/ 102 h 611"/>
                <a:gd name="T12" fmla="*/ 68 w 590"/>
                <a:gd name="T13" fmla="*/ 102 h 611"/>
                <a:gd name="T14" fmla="*/ 77 w 590"/>
                <a:gd name="T15" fmla="*/ 100 h 611"/>
                <a:gd name="T16" fmla="*/ 86 w 590"/>
                <a:gd name="T17" fmla="*/ 97 h 611"/>
                <a:gd name="T18" fmla="*/ 99 w 590"/>
                <a:gd name="T19" fmla="*/ 93 h 611"/>
                <a:gd name="T20" fmla="*/ 99 w 590"/>
                <a:gd name="T21" fmla="*/ 87 h 611"/>
                <a:gd name="T22" fmla="*/ 89 w 590"/>
                <a:gd name="T23" fmla="*/ 79 h 611"/>
                <a:gd name="T24" fmla="*/ 72 w 590"/>
                <a:gd name="T25" fmla="*/ 69 h 611"/>
                <a:gd name="T26" fmla="*/ 51 w 590"/>
                <a:gd name="T27" fmla="*/ 55 h 611"/>
                <a:gd name="T28" fmla="*/ 30 w 590"/>
                <a:gd name="T29" fmla="*/ 40 h 611"/>
                <a:gd name="T30" fmla="*/ 12 w 590"/>
                <a:gd name="T31" fmla="*/ 21 h 611"/>
                <a:gd name="T32" fmla="*/ 0 w 590"/>
                <a:gd name="T33" fmla="*/ 0 h 611"/>
                <a:gd name="T34" fmla="*/ 0 w 590"/>
                <a:gd name="T35" fmla="*/ 10 h 611"/>
                <a:gd name="T36" fmla="*/ 0 w 590"/>
                <a:gd name="T37" fmla="*/ 21 h 611"/>
                <a:gd name="T38" fmla="*/ 0 w 590"/>
                <a:gd name="T39" fmla="*/ 31 h 611"/>
                <a:gd name="T40" fmla="*/ 1 w 590"/>
                <a:gd name="T41" fmla="*/ 43 h 611"/>
                <a:gd name="T42" fmla="*/ 1 w 590"/>
                <a:gd name="T43" fmla="*/ 53 h 611"/>
                <a:gd name="T44" fmla="*/ 1 w 590"/>
                <a:gd name="T45" fmla="*/ 64 h 611"/>
                <a:gd name="T46" fmla="*/ 1 w 590"/>
                <a:gd name="T47" fmla="*/ 75 h 611"/>
                <a:gd name="T48" fmla="*/ 2 w 590"/>
                <a:gd name="T49" fmla="*/ 86 h 6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0" h="611">
                  <a:moveTo>
                    <a:pt x="9" y="515"/>
                  </a:moveTo>
                  <a:lnTo>
                    <a:pt x="78" y="549"/>
                  </a:lnTo>
                  <a:lnTo>
                    <a:pt x="151" y="573"/>
                  </a:lnTo>
                  <a:lnTo>
                    <a:pt x="220" y="594"/>
                  </a:lnTo>
                  <a:lnTo>
                    <a:pt x="286" y="611"/>
                  </a:lnTo>
                  <a:lnTo>
                    <a:pt x="345" y="611"/>
                  </a:lnTo>
                  <a:lnTo>
                    <a:pt x="404" y="611"/>
                  </a:lnTo>
                  <a:lnTo>
                    <a:pt x="459" y="597"/>
                  </a:lnTo>
                  <a:lnTo>
                    <a:pt x="510" y="584"/>
                  </a:lnTo>
                  <a:lnTo>
                    <a:pt x="590" y="559"/>
                  </a:lnTo>
                  <a:lnTo>
                    <a:pt x="590" y="524"/>
                  </a:lnTo>
                  <a:lnTo>
                    <a:pt x="531" y="476"/>
                  </a:lnTo>
                  <a:lnTo>
                    <a:pt x="432" y="411"/>
                  </a:lnTo>
                  <a:lnTo>
                    <a:pt x="306" y="331"/>
                  </a:lnTo>
                  <a:lnTo>
                    <a:pt x="179" y="238"/>
                  </a:lnTo>
                  <a:lnTo>
                    <a:pt x="69" y="12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0" y="124"/>
                  </a:lnTo>
                  <a:lnTo>
                    <a:pt x="0" y="186"/>
                  </a:lnTo>
                  <a:lnTo>
                    <a:pt x="3" y="256"/>
                  </a:lnTo>
                  <a:lnTo>
                    <a:pt x="3" y="317"/>
                  </a:lnTo>
                  <a:lnTo>
                    <a:pt x="3" y="386"/>
                  </a:lnTo>
                  <a:lnTo>
                    <a:pt x="3" y="449"/>
                  </a:lnTo>
                  <a:lnTo>
                    <a:pt x="9" y="51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4" name="Freeform 441"/>
            <p:cNvSpPr>
              <a:spLocks/>
            </p:cNvSpPr>
            <p:nvPr/>
          </p:nvSpPr>
          <p:spPr bwMode="auto">
            <a:xfrm>
              <a:off x="2314" y="1880"/>
              <a:ext cx="99" cy="102"/>
            </a:xfrm>
            <a:custGeom>
              <a:avLst/>
              <a:gdLst>
                <a:gd name="T0" fmla="*/ 2 w 590"/>
                <a:gd name="T1" fmla="*/ 86 h 611"/>
                <a:gd name="T2" fmla="*/ 13 w 590"/>
                <a:gd name="T3" fmla="*/ 92 h 611"/>
                <a:gd name="T4" fmla="*/ 25 w 590"/>
                <a:gd name="T5" fmla="*/ 96 h 611"/>
                <a:gd name="T6" fmla="*/ 37 w 590"/>
                <a:gd name="T7" fmla="*/ 99 h 611"/>
                <a:gd name="T8" fmla="*/ 48 w 590"/>
                <a:gd name="T9" fmla="*/ 102 h 611"/>
                <a:gd name="T10" fmla="*/ 58 w 590"/>
                <a:gd name="T11" fmla="*/ 102 h 611"/>
                <a:gd name="T12" fmla="*/ 68 w 590"/>
                <a:gd name="T13" fmla="*/ 102 h 611"/>
                <a:gd name="T14" fmla="*/ 77 w 590"/>
                <a:gd name="T15" fmla="*/ 100 h 611"/>
                <a:gd name="T16" fmla="*/ 86 w 590"/>
                <a:gd name="T17" fmla="*/ 97 h 611"/>
                <a:gd name="T18" fmla="*/ 99 w 590"/>
                <a:gd name="T19" fmla="*/ 93 h 611"/>
                <a:gd name="T20" fmla="*/ 99 w 590"/>
                <a:gd name="T21" fmla="*/ 87 h 611"/>
                <a:gd name="T22" fmla="*/ 89 w 590"/>
                <a:gd name="T23" fmla="*/ 79 h 611"/>
                <a:gd name="T24" fmla="*/ 72 w 590"/>
                <a:gd name="T25" fmla="*/ 69 h 611"/>
                <a:gd name="T26" fmla="*/ 51 w 590"/>
                <a:gd name="T27" fmla="*/ 55 h 611"/>
                <a:gd name="T28" fmla="*/ 30 w 590"/>
                <a:gd name="T29" fmla="*/ 40 h 611"/>
                <a:gd name="T30" fmla="*/ 12 w 590"/>
                <a:gd name="T31" fmla="*/ 21 h 611"/>
                <a:gd name="T32" fmla="*/ 0 w 590"/>
                <a:gd name="T33" fmla="*/ 0 h 611"/>
                <a:gd name="T34" fmla="*/ 0 w 590"/>
                <a:gd name="T35" fmla="*/ 10 h 611"/>
                <a:gd name="T36" fmla="*/ 0 w 590"/>
                <a:gd name="T37" fmla="*/ 21 h 611"/>
                <a:gd name="T38" fmla="*/ 0 w 590"/>
                <a:gd name="T39" fmla="*/ 31 h 611"/>
                <a:gd name="T40" fmla="*/ 1 w 590"/>
                <a:gd name="T41" fmla="*/ 43 h 611"/>
                <a:gd name="T42" fmla="*/ 1 w 590"/>
                <a:gd name="T43" fmla="*/ 53 h 611"/>
                <a:gd name="T44" fmla="*/ 1 w 590"/>
                <a:gd name="T45" fmla="*/ 64 h 611"/>
                <a:gd name="T46" fmla="*/ 1 w 590"/>
                <a:gd name="T47" fmla="*/ 75 h 611"/>
                <a:gd name="T48" fmla="*/ 2 w 590"/>
                <a:gd name="T49" fmla="*/ 86 h 6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0" h="611">
                  <a:moveTo>
                    <a:pt x="9" y="515"/>
                  </a:moveTo>
                  <a:lnTo>
                    <a:pt x="78" y="549"/>
                  </a:lnTo>
                  <a:lnTo>
                    <a:pt x="151" y="573"/>
                  </a:lnTo>
                  <a:lnTo>
                    <a:pt x="220" y="594"/>
                  </a:lnTo>
                  <a:lnTo>
                    <a:pt x="286" y="611"/>
                  </a:lnTo>
                  <a:lnTo>
                    <a:pt x="345" y="611"/>
                  </a:lnTo>
                  <a:lnTo>
                    <a:pt x="404" y="611"/>
                  </a:lnTo>
                  <a:lnTo>
                    <a:pt x="459" y="597"/>
                  </a:lnTo>
                  <a:lnTo>
                    <a:pt x="510" y="584"/>
                  </a:lnTo>
                  <a:lnTo>
                    <a:pt x="590" y="559"/>
                  </a:lnTo>
                  <a:lnTo>
                    <a:pt x="590" y="524"/>
                  </a:lnTo>
                  <a:lnTo>
                    <a:pt x="531" y="476"/>
                  </a:lnTo>
                  <a:lnTo>
                    <a:pt x="432" y="411"/>
                  </a:lnTo>
                  <a:lnTo>
                    <a:pt x="306" y="331"/>
                  </a:lnTo>
                  <a:lnTo>
                    <a:pt x="179" y="238"/>
                  </a:lnTo>
                  <a:lnTo>
                    <a:pt x="69" y="124"/>
                  </a:lnTo>
                  <a:lnTo>
                    <a:pt x="0" y="0"/>
                  </a:lnTo>
                  <a:lnTo>
                    <a:pt x="0" y="61"/>
                  </a:lnTo>
                  <a:lnTo>
                    <a:pt x="0" y="124"/>
                  </a:lnTo>
                  <a:lnTo>
                    <a:pt x="0" y="186"/>
                  </a:lnTo>
                  <a:lnTo>
                    <a:pt x="3" y="256"/>
                  </a:lnTo>
                  <a:lnTo>
                    <a:pt x="3" y="317"/>
                  </a:lnTo>
                  <a:lnTo>
                    <a:pt x="3" y="386"/>
                  </a:lnTo>
                  <a:lnTo>
                    <a:pt x="3" y="449"/>
                  </a:lnTo>
                  <a:lnTo>
                    <a:pt x="9" y="51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5" name="Freeform 442"/>
            <p:cNvSpPr>
              <a:spLocks/>
            </p:cNvSpPr>
            <p:nvPr/>
          </p:nvSpPr>
          <p:spPr bwMode="auto">
            <a:xfrm>
              <a:off x="2245" y="1581"/>
              <a:ext cx="214" cy="383"/>
            </a:xfrm>
            <a:custGeom>
              <a:avLst/>
              <a:gdLst>
                <a:gd name="T0" fmla="*/ 214 w 1282"/>
                <a:gd name="T1" fmla="*/ 0 h 2298"/>
                <a:gd name="T2" fmla="*/ 181 w 1282"/>
                <a:gd name="T3" fmla="*/ 28 h 2298"/>
                <a:gd name="T4" fmla="*/ 149 w 1282"/>
                <a:gd name="T5" fmla="*/ 58 h 2298"/>
                <a:gd name="T6" fmla="*/ 118 w 1282"/>
                <a:gd name="T7" fmla="*/ 88 h 2298"/>
                <a:gd name="T8" fmla="*/ 89 w 1282"/>
                <a:gd name="T9" fmla="*/ 120 h 2298"/>
                <a:gd name="T10" fmla="*/ 62 w 1282"/>
                <a:gd name="T11" fmla="*/ 153 h 2298"/>
                <a:gd name="T12" fmla="*/ 37 w 1282"/>
                <a:gd name="T13" fmla="*/ 190 h 2298"/>
                <a:gd name="T14" fmla="*/ 17 w 1282"/>
                <a:gd name="T15" fmla="*/ 230 h 2298"/>
                <a:gd name="T16" fmla="*/ 0 w 1282"/>
                <a:gd name="T17" fmla="*/ 275 h 2298"/>
                <a:gd name="T18" fmla="*/ 5 w 1282"/>
                <a:gd name="T19" fmla="*/ 309 h 2298"/>
                <a:gd name="T20" fmla="*/ 10 w 1282"/>
                <a:gd name="T21" fmla="*/ 335 h 2298"/>
                <a:gd name="T22" fmla="*/ 17 w 1282"/>
                <a:gd name="T23" fmla="*/ 354 h 2298"/>
                <a:gd name="T24" fmla="*/ 25 w 1282"/>
                <a:gd name="T25" fmla="*/ 369 h 2298"/>
                <a:gd name="T26" fmla="*/ 33 w 1282"/>
                <a:gd name="T27" fmla="*/ 377 h 2298"/>
                <a:gd name="T28" fmla="*/ 44 w 1282"/>
                <a:gd name="T29" fmla="*/ 382 h 2298"/>
                <a:gd name="T30" fmla="*/ 56 w 1282"/>
                <a:gd name="T31" fmla="*/ 383 h 2298"/>
                <a:gd name="T32" fmla="*/ 70 w 1282"/>
                <a:gd name="T33" fmla="*/ 382 h 2298"/>
                <a:gd name="T34" fmla="*/ 81 w 1282"/>
                <a:gd name="T35" fmla="*/ 331 h 2298"/>
                <a:gd name="T36" fmla="*/ 94 w 1282"/>
                <a:gd name="T37" fmla="*/ 282 h 2298"/>
                <a:gd name="T38" fmla="*/ 111 w 1282"/>
                <a:gd name="T39" fmla="*/ 234 h 2298"/>
                <a:gd name="T40" fmla="*/ 131 w 1282"/>
                <a:gd name="T41" fmla="*/ 187 h 2298"/>
                <a:gd name="T42" fmla="*/ 151 w 1282"/>
                <a:gd name="T43" fmla="*/ 139 h 2298"/>
                <a:gd name="T44" fmla="*/ 172 w 1282"/>
                <a:gd name="T45" fmla="*/ 93 h 2298"/>
                <a:gd name="T46" fmla="*/ 193 w 1282"/>
                <a:gd name="T47" fmla="*/ 46 h 2298"/>
                <a:gd name="T48" fmla="*/ 214 w 1282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82" h="2298">
                  <a:moveTo>
                    <a:pt x="1282" y="0"/>
                  </a:moveTo>
                  <a:lnTo>
                    <a:pt x="1084" y="166"/>
                  </a:lnTo>
                  <a:lnTo>
                    <a:pt x="894" y="345"/>
                  </a:lnTo>
                  <a:lnTo>
                    <a:pt x="708" y="525"/>
                  </a:lnTo>
                  <a:lnTo>
                    <a:pt x="536" y="719"/>
                  </a:lnTo>
                  <a:lnTo>
                    <a:pt x="372" y="919"/>
                  </a:lnTo>
                  <a:lnTo>
                    <a:pt x="224" y="1140"/>
                  </a:lnTo>
                  <a:lnTo>
                    <a:pt x="100" y="1382"/>
                  </a:lnTo>
                  <a:lnTo>
                    <a:pt x="0" y="1652"/>
                  </a:lnTo>
                  <a:lnTo>
                    <a:pt x="27" y="1852"/>
                  </a:lnTo>
                  <a:lnTo>
                    <a:pt x="58" y="2007"/>
                  </a:lnTo>
                  <a:lnTo>
                    <a:pt x="100" y="2125"/>
                  </a:lnTo>
                  <a:lnTo>
                    <a:pt x="148" y="2215"/>
                  </a:lnTo>
                  <a:lnTo>
                    <a:pt x="200" y="2263"/>
                  </a:lnTo>
                  <a:lnTo>
                    <a:pt x="262" y="2291"/>
                  </a:lnTo>
                  <a:lnTo>
                    <a:pt x="335" y="2298"/>
                  </a:lnTo>
                  <a:lnTo>
                    <a:pt x="418" y="2291"/>
                  </a:lnTo>
                  <a:lnTo>
                    <a:pt x="484" y="1987"/>
                  </a:lnTo>
                  <a:lnTo>
                    <a:pt x="566" y="1690"/>
                  </a:lnTo>
                  <a:lnTo>
                    <a:pt x="666" y="1403"/>
                  </a:lnTo>
                  <a:lnTo>
                    <a:pt x="784" y="1120"/>
                  </a:lnTo>
                  <a:lnTo>
                    <a:pt x="905" y="836"/>
                  </a:lnTo>
                  <a:lnTo>
                    <a:pt x="1029" y="556"/>
                  </a:lnTo>
                  <a:lnTo>
                    <a:pt x="1158" y="27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6" name="Freeform 443"/>
            <p:cNvSpPr>
              <a:spLocks/>
            </p:cNvSpPr>
            <p:nvPr/>
          </p:nvSpPr>
          <p:spPr bwMode="auto">
            <a:xfrm>
              <a:off x="2249" y="1581"/>
              <a:ext cx="210" cy="383"/>
            </a:xfrm>
            <a:custGeom>
              <a:avLst/>
              <a:gdLst>
                <a:gd name="T0" fmla="*/ 210 w 1258"/>
                <a:gd name="T1" fmla="*/ 0 h 2298"/>
                <a:gd name="T2" fmla="*/ 177 w 1258"/>
                <a:gd name="T3" fmla="*/ 28 h 2298"/>
                <a:gd name="T4" fmla="*/ 147 w 1258"/>
                <a:gd name="T5" fmla="*/ 57 h 2298"/>
                <a:gd name="T6" fmla="*/ 115 w 1258"/>
                <a:gd name="T7" fmla="*/ 86 h 2298"/>
                <a:gd name="T8" fmla="*/ 87 w 1258"/>
                <a:gd name="T9" fmla="*/ 118 h 2298"/>
                <a:gd name="T10" fmla="*/ 60 w 1258"/>
                <a:gd name="T11" fmla="*/ 152 h 2298"/>
                <a:gd name="T12" fmla="*/ 37 w 1258"/>
                <a:gd name="T13" fmla="*/ 188 h 2298"/>
                <a:gd name="T14" fmla="*/ 16 w 1258"/>
                <a:gd name="T15" fmla="*/ 228 h 2298"/>
                <a:gd name="T16" fmla="*/ 0 w 1258"/>
                <a:gd name="T17" fmla="*/ 274 h 2298"/>
                <a:gd name="T18" fmla="*/ 3 w 1258"/>
                <a:gd name="T19" fmla="*/ 307 h 2298"/>
                <a:gd name="T20" fmla="*/ 9 w 1258"/>
                <a:gd name="T21" fmla="*/ 334 h 2298"/>
                <a:gd name="T22" fmla="*/ 15 w 1258"/>
                <a:gd name="T23" fmla="*/ 354 h 2298"/>
                <a:gd name="T24" fmla="*/ 23 w 1258"/>
                <a:gd name="T25" fmla="*/ 368 h 2298"/>
                <a:gd name="T26" fmla="*/ 31 w 1258"/>
                <a:gd name="T27" fmla="*/ 377 h 2298"/>
                <a:gd name="T28" fmla="*/ 40 w 1258"/>
                <a:gd name="T29" fmla="*/ 381 h 2298"/>
                <a:gd name="T30" fmla="*/ 52 w 1258"/>
                <a:gd name="T31" fmla="*/ 383 h 2298"/>
                <a:gd name="T32" fmla="*/ 66 w 1258"/>
                <a:gd name="T33" fmla="*/ 382 h 2298"/>
                <a:gd name="T34" fmla="*/ 70 w 1258"/>
                <a:gd name="T35" fmla="*/ 332 h 2298"/>
                <a:gd name="T36" fmla="*/ 82 w 1258"/>
                <a:gd name="T37" fmla="*/ 283 h 2298"/>
                <a:gd name="T38" fmla="*/ 97 w 1258"/>
                <a:gd name="T39" fmla="*/ 235 h 2298"/>
                <a:gd name="T40" fmla="*/ 117 w 1258"/>
                <a:gd name="T41" fmla="*/ 188 h 2298"/>
                <a:gd name="T42" fmla="*/ 138 w 1258"/>
                <a:gd name="T43" fmla="*/ 141 h 2298"/>
                <a:gd name="T44" fmla="*/ 161 w 1258"/>
                <a:gd name="T45" fmla="*/ 93 h 2298"/>
                <a:gd name="T46" fmla="*/ 185 w 1258"/>
                <a:gd name="T47" fmla="*/ 46 h 2298"/>
                <a:gd name="T48" fmla="*/ 210 w 1258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58" h="2298">
                  <a:moveTo>
                    <a:pt x="1258" y="0"/>
                  </a:moveTo>
                  <a:lnTo>
                    <a:pt x="1060" y="166"/>
                  </a:lnTo>
                  <a:lnTo>
                    <a:pt x="878" y="339"/>
                  </a:lnTo>
                  <a:lnTo>
                    <a:pt x="691" y="515"/>
                  </a:lnTo>
                  <a:lnTo>
                    <a:pt x="521" y="708"/>
                  </a:lnTo>
                  <a:lnTo>
                    <a:pt x="359" y="912"/>
                  </a:lnTo>
                  <a:lnTo>
                    <a:pt x="221" y="1129"/>
                  </a:lnTo>
                  <a:lnTo>
                    <a:pt x="94" y="1368"/>
                  </a:lnTo>
                  <a:lnTo>
                    <a:pt x="0" y="1641"/>
                  </a:lnTo>
                  <a:lnTo>
                    <a:pt x="20" y="1842"/>
                  </a:lnTo>
                  <a:lnTo>
                    <a:pt x="51" y="2004"/>
                  </a:lnTo>
                  <a:lnTo>
                    <a:pt x="89" y="2122"/>
                  </a:lnTo>
                  <a:lnTo>
                    <a:pt x="135" y="2205"/>
                  </a:lnTo>
                  <a:lnTo>
                    <a:pt x="183" y="2260"/>
                  </a:lnTo>
                  <a:lnTo>
                    <a:pt x="242" y="2287"/>
                  </a:lnTo>
                  <a:lnTo>
                    <a:pt x="311" y="2298"/>
                  </a:lnTo>
                  <a:lnTo>
                    <a:pt x="394" y="2291"/>
                  </a:lnTo>
                  <a:lnTo>
                    <a:pt x="422" y="1990"/>
                  </a:lnTo>
                  <a:lnTo>
                    <a:pt x="490" y="1696"/>
                  </a:lnTo>
                  <a:lnTo>
                    <a:pt x="581" y="1410"/>
                  </a:lnTo>
                  <a:lnTo>
                    <a:pt x="702" y="1126"/>
                  </a:lnTo>
                  <a:lnTo>
                    <a:pt x="826" y="843"/>
                  </a:lnTo>
                  <a:lnTo>
                    <a:pt x="967" y="559"/>
                  </a:lnTo>
                  <a:lnTo>
                    <a:pt x="1109" y="27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7" name="Freeform 444"/>
            <p:cNvSpPr>
              <a:spLocks/>
            </p:cNvSpPr>
            <p:nvPr/>
          </p:nvSpPr>
          <p:spPr bwMode="auto">
            <a:xfrm>
              <a:off x="2254" y="1581"/>
              <a:ext cx="205" cy="383"/>
            </a:xfrm>
            <a:custGeom>
              <a:avLst/>
              <a:gdLst>
                <a:gd name="T0" fmla="*/ 205 w 1230"/>
                <a:gd name="T1" fmla="*/ 0 h 2298"/>
                <a:gd name="T2" fmla="*/ 174 w 1230"/>
                <a:gd name="T3" fmla="*/ 28 h 2298"/>
                <a:gd name="T4" fmla="*/ 143 w 1230"/>
                <a:gd name="T5" fmla="*/ 57 h 2298"/>
                <a:gd name="T6" fmla="*/ 113 w 1230"/>
                <a:gd name="T7" fmla="*/ 86 h 2298"/>
                <a:gd name="T8" fmla="*/ 85 w 1230"/>
                <a:gd name="T9" fmla="*/ 118 h 2298"/>
                <a:gd name="T10" fmla="*/ 58 w 1230"/>
                <a:gd name="T11" fmla="*/ 151 h 2298"/>
                <a:gd name="T12" fmla="*/ 36 w 1230"/>
                <a:gd name="T13" fmla="*/ 188 h 2298"/>
                <a:gd name="T14" fmla="*/ 16 w 1230"/>
                <a:gd name="T15" fmla="*/ 228 h 2298"/>
                <a:gd name="T16" fmla="*/ 0 w 1230"/>
                <a:gd name="T17" fmla="*/ 273 h 2298"/>
                <a:gd name="T18" fmla="*/ 2 w 1230"/>
                <a:gd name="T19" fmla="*/ 306 h 2298"/>
                <a:gd name="T20" fmla="*/ 6 w 1230"/>
                <a:gd name="T21" fmla="*/ 334 h 2298"/>
                <a:gd name="T22" fmla="*/ 12 w 1230"/>
                <a:gd name="T23" fmla="*/ 354 h 2298"/>
                <a:gd name="T24" fmla="*/ 19 w 1230"/>
                <a:gd name="T25" fmla="*/ 368 h 2298"/>
                <a:gd name="T26" fmla="*/ 26 w 1230"/>
                <a:gd name="T27" fmla="*/ 377 h 2298"/>
                <a:gd name="T28" fmla="*/ 36 w 1230"/>
                <a:gd name="T29" fmla="*/ 381 h 2298"/>
                <a:gd name="T30" fmla="*/ 48 w 1230"/>
                <a:gd name="T31" fmla="*/ 383 h 2298"/>
                <a:gd name="T32" fmla="*/ 61 w 1230"/>
                <a:gd name="T33" fmla="*/ 382 h 2298"/>
                <a:gd name="T34" fmla="*/ 61 w 1230"/>
                <a:gd name="T35" fmla="*/ 332 h 2298"/>
                <a:gd name="T36" fmla="*/ 70 w 1230"/>
                <a:gd name="T37" fmla="*/ 285 h 2298"/>
                <a:gd name="T38" fmla="*/ 84 w 1230"/>
                <a:gd name="T39" fmla="*/ 237 h 2298"/>
                <a:gd name="T40" fmla="*/ 103 w 1230"/>
                <a:gd name="T41" fmla="*/ 190 h 2298"/>
                <a:gd name="T42" fmla="*/ 125 w 1230"/>
                <a:gd name="T43" fmla="*/ 142 h 2298"/>
                <a:gd name="T44" fmla="*/ 151 w 1230"/>
                <a:gd name="T45" fmla="*/ 95 h 2298"/>
                <a:gd name="T46" fmla="*/ 178 w 1230"/>
                <a:gd name="T47" fmla="*/ 47 h 2298"/>
                <a:gd name="T48" fmla="*/ 205 w 1230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0" h="2298">
                  <a:moveTo>
                    <a:pt x="1230" y="0"/>
                  </a:moveTo>
                  <a:lnTo>
                    <a:pt x="1043" y="166"/>
                  </a:lnTo>
                  <a:lnTo>
                    <a:pt x="856" y="339"/>
                  </a:lnTo>
                  <a:lnTo>
                    <a:pt x="677" y="515"/>
                  </a:lnTo>
                  <a:lnTo>
                    <a:pt x="511" y="708"/>
                  </a:lnTo>
                  <a:lnTo>
                    <a:pt x="349" y="905"/>
                  </a:lnTo>
                  <a:lnTo>
                    <a:pt x="214" y="1126"/>
                  </a:lnTo>
                  <a:lnTo>
                    <a:pt x="93" y="1365"/>
                  </a:lnTo>
                  <a:lnTo>
                    <a:pt x="0" y="1635"/>
                  </a:lnTo>
                  <a:lnTo>
                    <a:pt x="14" y="1838"/>
                  </a:lnTo>
                  <a:lnTo>
                    <a:pt x="37" y="2001"/>
                  </a:lnTo>
                  <a:lnTo>
                    <a:pt x="69" y="2122"/>
                  </a:lnTo>
                  <a:lnTo>
                    <a:pt x="113" y="2205"/>
                  </a:lnTo>
                  <a:lnTo>
                    <a:pt x="158" y="2260"/>
                  </a:lnTo>
                  <a:lnTo>
                    <a:pt x="217" y="2287"/>
                  </a:lnTo>
                  <a:lnTo>
                    <a:pt x="286" y="2298"/>
                  </a:lnTo>
                  <a:lnTo>
                    <a:pt x="366" y="2291"/>
                  </a:lnTo>
                  <a:lnTo>
                    <a:pt x="366" y="1993"/>
                  </a:lnTo>
                  <a:lnTo>
                    <a:pt x="418" y="1707"/>
                  </a:lnTo>
                  <a:lnTo>
                    <a:pt x="501" y="1420"/>
                  </a:lnTo>
                  <a:lnTo>
                    <a:pt x="617" y="1137"/>
                  </a:lnTo>
                  <a:lnTo>
                    <a:pt x="752" y="853"/>
                  </a:lnTo>
                  <a:lnTo>
                    <a:pt x="905" y="570"/>
                  </a:lnTo>
                  <a:lnTo>
                    <a:pt x="1067" y="279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8" name="Freeform 445"/>
            <p:cNvSpPr>
              <a:spLocks/>
            </p:cNvSpPr>
            <p:nvPr/>
          </p:nvSpPr>
          <p:spPr bwMode="auto">
            <a:xfrm>
              <a:off x="2257" y="1581"/>
              <a:ext cx="202" cy="383"/>
            </a:xfrm>
            <a:custGeom>
              <a:avLst/>
              <a:gdLst>
                <a:gd name="T0" fmla="*/ 202 w 1210"/>
                <a:gd name="T1" fmla="*/ 0 h 2298"/>
                <a:gd name="T2" fmla="*/ 171 w 1210"/>
                <a:gd name="T3" fmla="*/ 28 h 2298"/>
                <a:gd name="T4" fmla="*/ 140 w 1210"/>
                <a:gd name="T5" fmla="*/ 56 h 2298"/>
                <a:gd name="T6" fmla="*/ 110 w 1210"/>
                <a:gd name="T7" fmla="*/ 85 h 2298"/>
                <a:gd name="T8" fmla="*/ 82 w 1210"/>
                <a:gd name="T9" fmla="*/ 117 h 2298"/>
                <a:gd name="T10" fmla="*/ 57 w 1210"/>
                <a:gd name="T11" fmla="*/ 150 h 2298"/>
                <a:gd name="T12" fmla="*/ 35 w 1210"/>
                <a:gd name="T13" fmla="*/ 187 h 2298"/>
                <a:gd name="T14" fmla="*/ 15 w 1210"/>
                <a:gd name="T15" fmla="*/ 226 h 2298"/>
                <a:gd name="T16" fmla="*/ 0 w 1210"/>
                <a:gd name="T17" fmla="*/ 270 h 2298"/>
                <a:gd name="T18" fmla="*/ 2 w 1210"/>
                <a:gd name="T19" fmla="*/ 304 h 2298"/>
                <a:gd name="T20" fmla="*/ 5 w 1210"/>
                <a:gd name="T21" fmla="*/ 332 h 2298"/>
                <a:gd name="T22" fmla="*/ 10 w 1210"/>
                <a:gd name="T23" fmla="*/ 352 h 2298"/>
                <a:gd name="T24" fmla="*/ 17 w 1210"/>
                <a:gd name="T25" fmla="*/ 367 h 2298"/>
                <a:gd name="T26" fmla="*/ 24 w 1210"/>
                <a:gd name="T27" fmla="*/ 376 h 2298"/>
                <a:gd name="T28" fmla="*/ 34 w 1210"/>
                <a:gd name="T29" fmla="*/ 381 h 2298"/>
                <a:gd name="T30" fmla="*/ 44 w 1210"/>
                <a:gd name="T31" fmla="*/ 383 h 2298"/>
                <a:gd name="T32" fmla="*/ 58 w 1210"/>
                <a:gd name="T33" fmla="*/ 382 h 2298"/>
                <a:gd name="T34" fmla="*/ 52 w 1210"/>
                <a:gd name="T35" fmla="*/ 334 h 2298"/>
                <a:gd name="T36" fmla="*/ 58 w 1210"/>
                <a:gd name="T37" fmla="*/ 285 h 2298"/>
                <a:gd name="T38" fmla="*/ 70 w 1210"/>
                <a:gd name="T39" fmla="*/ 238 h 2298"/>
                <a:gd name="T40" fmla="*/ 90 w 1210"/>
                <a:gd name="T41" fmla="*/ 191 h 2298"/>
                <a:gd name="T42" fmla="*/ 114 w 1210"/>
                <a:gd name="T43" fmla="*/ 143 h 2298"/>
                <a:gd name="T44" fmla="*/ 142 w 1210"/>
                <a:gd name="T45" fmla="*/ 96 h 2298"/>
                <a:gd name="T46" fmla="*/ 171 w 1210"/>
                <a:gd name="T47" fmla="*/ 48 h 2298"/>
                <a:gd name="T48" fmla="*/ 202 w 1210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10" h="2298">
                  <a:moveTo>
                    <a:pt x="1210" y="0"/>
                  </a:moveTo>
                  <a:lnTo>
                    <a:pt x="1023" y="166"/>
                  </a:lnTo>
                  <a:lnTo>
                    <a:pt x="836" y="335"/>
                  </a:lnTo>
                  <a:lnTo>
                    <a:pt x="660" y="512"/>
                  </a:lnTo>
                  <a:lnTo>
                    <a:pt x="494" y="702"/>
                  </a:lnTo>
                  <a:lnTo>
                    <a:pt x="339" y="898"/>
                  </a:lnTo>
                  <a:lnTo>
                    <a:pt x="208" y="1120"/>
                  </a:lnTo>
                  <a:lnTo>
                    <a:pt x="90" y="1358"/>
                  </a:lnTo>
                  <a:lnTo>
                    <a:pt x="0" y="1621"/>
                  </a:lnTo>
                  <a:lnTo>
                    <a:pt x="11" y="1825"/>
                  </a:lnTo>
                  <a:lnTo>
                    <a:pt x="32" y="1990"/>
                  </a:lnTo>
                  <a:lnTo>
                    <a:pt x="59" y="2111"/>
                  </a:lnTo>
                  <a:lnTo>
                    <a:pt x="101" y="2201"/>
                  </a:lnTo>
                  <a:lnTo>
                    <a:pt x="145" y="2257"/>
                  </a:lnTo>
                  <a:lnTo>
                    <a:pt x="204" y="2287"/>
                  </a:lnTo>
                  <a:lnTo>
                    <a:pt x="266" y="2298"/>
                  </a:lnTo>
                  <a:lnTo>
                    <a:pt x="346" y="2291"/>
                  </a:lnTo>
                  <a:lnTo>
                    <a:pt x="314" y="2001"/>
                  </a:lnTo>
                  <a:lnTo>
                    <a:pt x="346" y="1710"/>
                  </a:lnTo>
                  <a:lnTo>
                    <a:pt x="421" y="1427"/>
                  </a:lnTo>
                  <a:lnTo>
                    <a:pt x="539" y="1143"/>
                  </a:lnTo>
                  <a:lnTo>
                    <a:pt x="681" y="857"/>
                  </a:lnTo>
                  <a:lnTo>
                    <a:pt x="850" y="573"/>
                  </a:lnTo>
                  <a:lnTo>
                    <a:pt x="1026" y="287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89" name="Freeform 446"/>
            <p:cNvSpPr>
              <a:spLocks/>
            </p:cNvSpPr>
            <p:nvPr/>
          </p:nvSpPr>
          <p:spPr bwMode="auto">
            <a:xfrm>
              <a:off x="2261" y="1581"/>
              <a:ext cx="198" cy="383"/>
            </a:xfrm>
            <a:custGeom>
              <a:avLst/>
              <a:gdLst>
                <a:gd name="T0" fmla="*/ 198 w 1186"/>
                <a:gd name="T1" fmla="*/ 0 h 2298"/>
                <a:gd name="T2" fmla="*/ 167 w 1186"/>
                <a:gd name="T3" fmla="*/ 26 h 2298"/>
                <a:gd name="T4" fmla="*/ 137 w 1186"/>
                <a:gd name="T5" fmla="*/ 55 h 2298"/>
                <a:gd name="T6" fmla="*/ 108 w 1186"/>
                <a:gd name="T7" fmla="*/ 85 h 2298"/>
                <a:gd name="T8" fmla="*/ 81 w 1186"/>
                <a:gd name="T9" fmla="*/ 116 h 2298"/>
                <a:gd name="T10" fmla="*/ 56 w 1186"/>
                <a:gd name="T11" fmla="*/ 149 h 2298"/>
                <a:gd name="T12" fmla="*/ 34 w 1186"/>
                <a:gd name="T13" fmla="*/ 185 h 2298"/>
                <a:gd name="T14" fmla="*/ 14 w 1186"/>
                <a:gd name="T15" fmla="*/ 225 h 2298"/>
                <a:gd name="T16" fmla="*/ 0 w 1186"/>
                <a:gd name="T17" fmla="*/ 270 h 2298"/>
                <a:gd name="T18" fmla="*/ 1 w 1186"/>
                <a:gd name="T19" fmla="*/ 304 h 2298"/>
                <a:gd name="T20" fmla="*/ 4 w 1186"/>
                <a:gd name="T21" fmla="*/ 331 h 2298"/>
                <a:gd name="T22" fmla="*/ 8 w 1186"/>
                <a:gd name="T23" fmla="*/ 351 h 2298"/>
                <a:gd name="T24" fmla="*/ 14 w 1186"/>
                <a:gd name="T25" fmla="*/ 366 h 2298"/>
                <a:gd name="T26" fmla="*/ 21 w 1186"/>
                <a:gd name="T27" fmla="*/ 376 h 2298"/>
                <a:gd name="T28" fmla="*/ 31 w 1186"/>
                <a:gd name="T29" fmla="*/ 381 h 2298"/>
                <a:gd name="T30" fmla="*/ 41 w 1186"/>
                <a:gd name="T31" fmla="*/ 383 h 2298"/>
                <a:gd name="T32" fmla="*/ 54 w 1186"/>
                <a:gd name="T33" fmla="*/ 382 h 2298"/>
                <a:gd name="T34" fmla="*/ 43 w 1186"/>
                <a:gd name="T35" fmla="*/ 335 h 2298"/>
                <a:gd name="T36" fmla="*/ 46 w 1186"/>
                <a:gd name="T37" fmla="*/ 287 h 2298"/>
                <a:gd name="T38" fmla="*/ 57 w 1186"/>
                <a:gd name="T39" fmla="*/ 240 h 2298"/>
                <a:gd name="T40" fmla="*/ 76 w 1186"/>
                <a:gd name="T41" fmla="*/ 193 h 2298"/>
                <a:gd name="T42" fmla="*/ 101 w 1186"/>
                <a:gd name="T43" fmla="*/ 145 h 2298"/>
                <a:gd name="T44" fmla="*/ 131 w 1186"/>
                <a:gd name="T45" fmla="*/ 97 h 2298"/>
                <a:gd name="T46" fmla="*/ 164 w 1186"/>
                <a:gd name="T47" fmla="*/ 48 h 2298"/>
                <a:gd name="T48" fmla="*/ 198 w 1186"/>
                <a:gd name="T49" fmla="*/ 0 h 22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86" h="2298">
                  <a:moveTo>
                    <a:pt x="1186" y="0"/>
                  </a:moveTo>
                  <a:lnTo>
                    <a:pt x="1002" y="158"/>
                  </a:lnTo>
                  <a:lnTo>
                    <a:pt x="823" y="331"/>
                  </a:lnTo>
                  <a:lnTo>
                    <a:pt x="647" y="507"/>
                  </a:lnTo>
                  <a:lnTo>
                    <a:pt x="484" y="694"/>
                  </a:lnTo>
                  <a:lnTo>
                    <a:pt x="333" y="892"/>
                  </a:lnTo>
                  <a:lnTo>
                    <a:pt x="201" y="1112"/>
                  </a:lnTo>
                  <a:lnTo>
                    <a:pt x="83" y="1351"/>
                  </a:lnTo>
                  <a:lnTo>
                    <a:pt x="0" y="1618"/>
                  </a:lnTo>
                  <a:lnTo>
                    <a:pt x="4" y="1821"/>
                  </a:lnTo>
                  <a:lnTo>
                    <a:pt x="22" y="1987"/>
                  </a:lnTo>
                  <a:lnTo>
                    <a:pt x="45" y="2108"/>
                  </a:lnTo>
                  <a:lnTo>
                    <a:pt x="83" y="2198"/>
                  </a:lnTo>
                  <a:lnTo>
                    <a:pt x="125" y="2257"/>
                  </a:lnTo>
                  <a:lnTo>
                    <a:pt x="184" y="2287"/>
                  </a:lnTo>
                  <a:lnTo>
                    <a:pt x="246" y="2298"/>
                  </a:lnTo>
                  <a:lnTo>
                    <a:pt x="322" y="2291"/>
                  </a:lnTo>
                  <a:lnTo>
                    <a:pt x="259" y="2007"/>
                  </a:lnTo>
                  <a:lnTo>
                    <a:pt x="273" y="1724"/>
                  </a:lnTo>
                  <a:lnTo>
                    <a:pt x="342" y="1440"/>
                  </a:lnTo>
                  <a:lnTo>
                    <a:pt x="457" y="1157"/>
                  </a:lnTo>
                  <a:lnTo>
                    <a:pt x="605" y="870"/>
                  </a:lnTo>
                  <a:lnTo>
                    <a:pt x="785" y="584"/>
                  </a:lnTo>
                  <a:lnTo>
                    <a:pt x="985" y="290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0" name="Freeform 447"/>
            <p:cNvSpPr>
              <a:spLocks/>
            </p:cNvSpPr>
            <p:nvPr/>
          </p:nvSpPr>
          <p:spPr bwMode="auto">
            <a:xfrm>
              <a:off x="2555" y="1018"/>
              <a:ext cx="135" cy="92"/>
            </a:xfrm>
            <a:custGeom>
              <a:avLst/>
              <a:gdLst>
                <a:gd name="T0" fmla="*/ 45 w 812"/>
                <a:gd name="T1" fmla="*/ 7 h 548"/>
                <a:gd name="T2" fmla="*/ 59 w 812"/>
                <a:gd name="T3" fmla="*/ 3 h 548"/>
                <a:gd name="T4" fmla="*/ 72 w 812"/>
                <a:gd name="T5" fmla="*/ 1 h 548"/>
                <a:gd name="T6" fmla="*/ 83 w 812"/>
                <a:gd name="T7" fmla="*/ 0 h 548"/>
                <a:gd name="T8" fmla="*/ 95 w 812"/>
                <a:gd name="T9" fmla="*/ 1 h 548"/>
                <a:gd name="T10" fmla="*/ 104 w 812"/>
                <a:gd name="T11" fmla="*/ 2 h 548"/>
                <a:gd name="T12" fmla="*/ 112 w 812"/>
                <a:gd name="T13" fmla="*/ 5 h 548"/>
                <a:gd name="T14" fmla="*/ 119 w 812"/>
                <a:gd name="T15" fmla="*/ 9 h 548"/>
                <a:gd name="T16" fmla="*/ 125 w 812"/>
                <a:gd name="T17" fmla="*/ 14 h 548"/>
                <a:gd name="T18" fmla="*/ 135 w 812"/>
                <a:gd name="T19" fmla="*/ 19 h 548"/>
                <a:gd name="T20" fmla="*/ 132 w 812"/>
                <a:gd name="T21" fmla="*/ 25 h 548"/>
                <a:gd name="T22" fmla="*/ 119 w 812"/>
                <a:gd name="T23" fmla="*/ 31 h 548"/>
                <a:gd name="T24" fmla="*/ 99 w 812"/>
                <a:gd name="T25" fmla="*/ 39 h 548"/>
                <a:gd name="T26" fmla="*/ 73 w 812"/>
                <a:gd name="T27" fmla="*/ 47 h 548"/>
                <a:gd name="T28" fmla="*/ 47 w 812"/>
                <a:gd name="T29" fmla="*/ 58 h 548"/>
                <a:gd name="T30" fmla="*/ 21 w 812"/>
                <a:gd name="T31" fmla="*/ 73 h 548"/>
                <a:gd name="T32" fmla="*/ 0 w 812"/>
                <a:gd name="T33" fmla="*/ 92 h 548"/>
                <a:gd name="T34" fmla="*/ 5 w 812"/>
                <a:gd name="T35" fmla="*/ 81 h 548"/>
                <a:gd name="T36" fmla="*/ 11 w 812"/>
                <a:gd name="T37" fmla="*/ 70 h 548"/>
                <a:gd name="T38" fmla="*/ 16 w 812"/>
                <a:gd name="T39" fmla="*/ 60 h 548"/>
                <a:gd name="T40" fmla="*/ 22 w 812"/>
                <a:gd name="T41" fmla="*/ 49 h 548"/>
                <a:gd name="T42" fmla="*/ 28 w 812"/>
                <a:gd name="T43" fmla="*/ 38 h 548"/>
                <a:gd name="T44" fmla="*/ 33 w 812"/>
                <a:gd name="T45" fmla="*/ 28 h 548"/>
                <a:gd name="T46" fmla="*/ 40 w 812"/>
                <a:gd name="T47" fmla="*/ 17 h 548"/>
                <a:gd name="T48" fmla="*/ 45 w 812"/>
                <a:gd name="T49" fmla="*/ 7 h 5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12" h="548">
                  <a:moveTo>
                    <a:pt x="273" y="44"/>
                  </a:moveTo>
                  <a:lnTo>
                    <a:pt x="356" y="20"/>
                  </a:lnTo>
                  <a:lnTo>
                    <a:pt x="435" y="6"/>
                  </a:lnTo>
                  <a:lnTo>
                    <a:pt x="501" y="0"/>
                  </a:lnTo>
                  <a:lnTo>
                    <a:pt x="570" y="6"/>
                  </a:lnTo>
                  <a:lnTo>
                    <a:pt x="625" y="9"/>
                  </a:lnTo>
                  <a:lnTo>
                    <a:pt x="673" y="27"/>
                  </a:lnTo>
                  <a:lnTo>
                    <a:pt x="716" y="51"/>
                  </a:lnTo>
                  <a:lnTo>
                    <a:pt x="753" y="82"/>
                  </a:lnTo>
                  <a:lnTo>
                    <a:pt x="812" y="113"/>
                  </a:lnTo>
                  <a:lnTo>
                    <a:pt x="794" y="148"/>
                  </a:lnTo>
                  <a:lnTo>
                    <a:pt x="716" y="185"/>
                  </a:lnTo>
                  <a:lnTo>
                    <a:pt x="595" y="231"/>
                  </a:lnTo>
                  <a:lnTo>
                    <a:pt x="439" y="279"/>
                  </a:lnTo>
                  <a:lnTo>
                    <a:pt x="284" y="348"/>
                  </a:lnTo>
                  <a:lnTo>
                    <a:pt x="124" y="432"/>
                  </a:lnTo>
                  <a:lnTo>
                    <a:pt x="0" y="548"/>
                  </a:lnTo>
                  <a:lnTo>
                    <a:pt x="31" y="483"/>
                  </a:lnTo>
                  <a:lnTo>
                    <a:pt x="65" y="418"/>
                  </a:lnTo>
                  <a:lnTo>
                    <a:pt x="97" y="355"/>
                  </a:lnTo>
                  <a:lnTo>
                    <a:pt x="135" y="293"/>
                  </a:lnTo>
                  <a:lnTo>
                    <a:pt x="166" y="228"/>
                  </a:lnTo>
                  <a:lnTo>
                    <a:pt x="200" y="168"/>
                  </a:lnTo>
                  <a:lnTo>
                    <a:pt x="238" y="103"/>
                  </a:lnTo>
                  <a:lnTo>
                    <a:pt x="273" y="4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1" name="Freeform 448"/>
            <p:cNvSpPr>
              <a:spLocks/>
            </p:cNvSpPr>
            <p:nvPr/>
          </p:nvSpPr>
          <p:spPr bwMode="auto">
            <a:xfrm>
              <a:off x="2555" y="1018"/>
              <a:ext cx="135" cy="92"/>
            </a:xfrm>
            <a:custGeom>
              <a:avLst/>
              <a:gdLst>
                <a:gd name="T0" fmla="*/ 45 w 812"/>
                <a:gd name="T1" fmla="*/ 7 h 548"/>
                <a:gd name="T2" fmla="*/ 59 w 812"/>
                <a:gd name="T3" fmla="*/ 3 h 548"/>
                <a:gd name="T4" fmla="*/ 72 w 812"/>
                <a:gd name="T5" fmla="*/ 1 h 548"/>
                <a:gd name="T6" fmla="*/ 83 w 812"/>
                <a:gd name="T7" fmla="*/ 0 h 548"/>
                <a:gd name="T8" fmla="*/ 95 w 812"/>
                <a:gd name="T9" fmla="*/ 1 h 548"/>
                <a:gd name="T10" fmla="*/ 104 w 812"/>
                <a:gd name="T11" fmla="*/ 2 h 548"/>
                <a:gd name="T12" fmla="*/ 112 w 812"/>
                <a:gd name="T13" fmla="*/ 5 h 548"/>
                <a:gd name="T14" fmla="*/ 119 w 812"/>
                <a:gd name="T15" fmla="*/ 9 h 548"/>
                <a:gd name="T16" fmla="*/ 125 w 812"/>
                <a:gd name="T17" fmla="*/ 14 h 548"/>
                <a:gd name="T18" fmla="*/ 135 w 812"/>
                <a:gd name="T19" fmla="*/ 19 h 548"/>
                <a:gd name="T20" fmla="*/ 132 w 812"/>
                <a:gd name="T21" fmla="*/ 25 h 548"/>
                <a:gd name="T22" fmla="*/ 119 w 812"/>
                <a:gd name="T23" fmla="*/ 31 h 548"/>
                <a:gd name="T24" fmla="*/ 99 w 812"/>
                <a:gd name="T25" fmla="*/ 39 h 548"/>
                <a:gd name="T26" fmla="*/ 73 w 812"/>
                <a:gd name="T27" fmla="*/ 47 h 548"/>
                <a:gd name="T28" fmla="*/ 47 w 812"/>
                <a:gd name="T29" fmla="*/ 58 h 548"/>
                <a:gd name="T30" fmla="*/ 21 w 812"/>
                <a:gd name="T31" fmla="*/ 73 h 548"/>
                <a:gd name="T32" fmla="*/ 0 w 812"/>
                <a:gd name="T33" fmla="*/ 92 h 548"/>
                <a:gd name="T34" fmla="*/ 5 w 812"/>
                <a:gd name="T35" fmla="*/ 81 h 548"/>
                <a:gd name="T36" fmla="*/ 11 w 812"/>
                <a:gd name="T37" fmla="*/ 70 h 548"/>
                <a:gd name="T38" fmla="*/ 16 w 812"/>
                <a:gd name="T39" fmla="*/ 60 h 548"/>
                <a:gd name="T40" fmla="*/ 22 w 812"/>
                <a:gd name="T41" fmla="*/ 49 h 548"/>
                <a:gd name="T42" fmla="*/ 28 w 812"/>
                <a:gd name="T43" fmla="*/ 38 h 548"/>
                <a:gd name="T44" fmla="*/ 33 w 812"/>
                <a:gd name="T45" fmla="*/ 28 h 548"/>
                <a:gd name="T46" fmla="*/ 40 w 812"/>
                <a:gd name="T47" fmla="*/ 17 h 548"/>
                <a:gd name="T48" fmla="*/ 45 w 812"/>
                <a:gd name="T49" fmla="*/ 7 h 5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12" h="548">
                  <a:moveTo>
                    <a:pt x="273" y="44"/>
                  </a:moveTo>
                  <a:lnTo>
                    <a:pt x="356" y="20"/>
                  </a:lnTo>
                  <a:lnTo>
                    <a:pt x="435" y="6"/>
                  </a:lnTo>
                  <a:lnTo>
                    <a:pt x="501" y="0"/>
                  </a:lnTo>
                  <a:lnTo>
                    <a:pt x="570" y="6"/>
                  </a:lnTo>
                  <a:lnTo>
                    <a:pt x="625" y="9"/>
                  </a:lnTo>
                  <a:lnTo>
                    <a:pt x="673" y="27"/>
                  </a:lnTo>
                  <a:lnTo>
                    <a:pt x="716" y="51"/>
                  </a:lnTo>
                  <a:lnTo>
                    <a:pt x="753" y="82"/>
                  </a:lnTo>
                  <a:lnTo>
                    <a:pt x="812" y="113"/>
                  </a:lnTo>
                  <a:lnTo>
                    <a:pt x="794" y="148"/>
                  </a:lnTo>
                  <a:lnTo>
                    <a:pt x="716" y="185"/>
                  </a:lnTo>
                  <a:lnTo>
                    <a:pt x="595" y="231"/>
                  </a:lnTo>
                  <a:lnTo>
                    <a:pt x="439" y="279"/>
                  </a:lnTo>
                  <a:lnTo>
                    <a:pt x="284" y="348"/>
                  </a:lnTo>
                  <a:lnTo>
                    <a:pt x="124" y="432"/>
                  </a:lnTo>
                  <a:lnTo>
                    <a:pt x="0" y="548"/>
                  </a:lnTo>
                  <a:lnTo>
                    <a:pt x="31" y="483"/>
                  </a:lnTo>
                  <a:lnTo>
                    <a:pt x="65" y="418"/>
                  </a:lnTo>
                  <a:lnTo>
                    <a:pt x="97" y="355"/>
                  </a:lnTo>
                  <a:lnTo>
                    <a:pt x="135" y="293"/>
                  </a:lnTo>
                  <a:lnTo>
                    <a:pt x="166" y="228"/>
                  </a:lnTo>
                  <a:lnTo>
                    <a:pt x="200" y="168"/>
                  </a:lnTo>
                  <a:lnTo>
                    <a:pt x="238" y="103"/>
                  </a:lnTo>
                  <a:lnTo>
                    <a:pt x="273" y="4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2" name="Freeform 449"/>
            <p:cNvSpPr>
              <a:spLocks/>
            </p:cNvSpPr>
            <p:nvPr/>
          </p:nvSpPr>
          <p:spPr bwMode="auto">
            <a:xfrm>
              <a:off x="2471" y="1021"/>
              <a:ext cx="127" cy="420"/>
            </a:xfrm>
            <a:custGeom>
              <a:avLst/>
              <a:gdLst>
                <a:gd name="T0" fmla="*/ 58 w 764"/>
                <a:gd name="T1" fmla="*/ 420 h 2519"/>
                <a:gd name="T2" fmla="*/ 43 w 764"/>
                <a:gd name="T3" fmla="*/ 383 h 2519"/>
                <a:gd name="T4" fmla="*/ 30 w 764"/>
                <a:gd name="T5" fmla="*/ 347 h 2519"/>
                <a:gd name="T6" fmla="*/ 18 w 764"/>
                <a:gd name="T7" fmla="*/ 311 h 2519"/>
                <a:gd name="T8" fmla="*/ 9 w 764"/>
                <a:gd name="T9" fmla="*/ 273 h 2519"/>
                <a:gd name="T10" fmla="*/ 2 w 764"/>
                <a:gd name="T11" fmla="*/ 233 h 2519"/>
                <a:gd name="T12" fmla="*/ 0 w 764"/>
                <a:gd name="T13" fmla="*/ 191 h 2519"/>
                <a:gd name="T14" fmla="*/ 2 w 764"/>
                <a:gd name="T15" fmla="*/ 145 h 2519"/>
                <a:gd name="T16" fmla="*/ 10 w 764"/>
                <a:gd name="T17" fmla="*/ 98 h 2519"/>
                <a:gd name="T18" fmla="*/ 32 w 764"/>
                <a:gd name="T19" fmla="*/ 65 h 2519"/>
                <a:gd name="T20" fmla="*/ 50 w 764"/>
                <a:gd name="T21" fmla="*/ 40 h 2519"/>
                <a:gd name="T22" fmla="*/ 66 w 764"/>
                <a:gd name="T23" fmla="*/ 21 h 2519"/>
                <a:gd name="T24" fmla="*/ 81 w 764"/>
                <a:gd name="T25" fmla="*/ 10 h 2519"/>
                <a:gd name="T26" fmla="*/ 92 w 764"/>
                <a:gd name="T27" fmla="*/ 2 h 2519"/>
                <a:gd name="T28" fmla="*/ 105 w 764"/>
                <a:gd name="T29" fmla="*/ 0 h 2519"/>
                <a:gd name="T30" fmla="*/ 116 w 764"/>
                <a:gd name="T31" fmla="*/ 2 h 2519"/>
                <a:gd name="T32" fmla="*/ 127 w 764"/>
                <a:gd name="T33" fmla="*/ 8 h 2519"/>
                <a:gd name="T34" fmla="*/ 110 w 764"/>
                <a:gd name="T35" fmla="*/ 59 h 2519"/>
                <a:gd name="T36" fmla="*/ 97 w 764"/>
                <a:gd name="T37" fmla="*/ 112 h 2519"/>
                <a:gd name="T38" fmla="*/ 87 w 764"/>
                <a:gd name="T39" fmla="*/ 164 h 2519"/>
                <a:gd name="T40" fmla="*/ 80 w 764"/>
                <a:gd name="T41" fmla="*/ 215 h 2519"/>
                <a:gd name="T42" fmla="*/ 74 w 764"/>
                <a:gd name="T43" fmla="*/ 266 h 2519"/>
                <a:gd name="T44" fmla="*/ 69 w 764"/>
                <a:gd name="T45" fmla="*/ 318 h 2519"/>
                <a:gd name="T46" fmla="*/ 63 w 764"/>
                <a:gd name="T47" fmla="*/ 368 h 2519"/>
                <a:gd name="T48" fmla="*/ 58 w 764"/>
                <a:gd name="T49" fmla="*/ 420 h 25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64" h="2519">
                  <a:moveTo>
                    <a:pt x="346" y="2519"/>
                  </a:moveTo>
                  <a:lnTo>
                    <a:pt x="259" y="2298"/>
                  </a:lnTo>
                  <a:lnTo>
                    <a:pt x="179" y="2084"/>
                  </a:lnTo>
                  <a:lnTo>
                    <a:pt x="107" y="1863"/>
                  </a:lnTo>
                  <a:lnTo>
                    <a:pt x="55" y="1638"/>
                  </a:lnTo>
                  <a:lnTo>
                    <a:pt x="14" y="1396"/>
                  </a:lnTo>
                  <a:lnTo>
                    <a:pt x="0" y="1144"/>
                  </a:lnTo>
                  <a:lnTo>
                    <a:pt x="14" y="871"/>
                  </a:lnTo>
                  <a:lnTo>
                    <a:pt x="63" y="587"/>
                  </a:lnTo>
                  <a:lnTo>
                    <a:pt x="190" y="387"/>
                  </a:lnTo>
                  <a:lnTo>
                    <a:pt x="300" y="238"/>
                  </a:lnTo>
                  <a:lnTo>
                    <a:pt x="398" y="128"/>
                  </a:lnTo>
                  <a:lnTo>
                    <a:pt x="487" y="59"/>
                  </a:lnTo>
                  <a:lnTo>
                    <a:pt x="556" y="14"/>
                  </a:lnTo>
                  <a:lnTo>
                    <a:pt x="629" y="0"/>
                  </a:lnTo>
                  <a:lnTo>
                    <a:pt x="698" y="10"/>
                  </a:lnTo>
                  <a:lnTo>
                    <a:pt x="764" y="45"/>
                  </a:lnTo>
                  <a:lnTo>
                    <a:pt x="660" y="356"/>
                  </a:lnTo>
                  <a:lnTo>
                    <a:pt x="584" y="670"/>
                  </a:lnTo>
                  <a:lnTo>
                    <a:pt x="525" y="981"/>
                  </a:lnTo>
                  <a:lnTo>
                    <a:pt x="481" y="1292"/>
                  </a:lnTo>
                  <a:lnTo>
                    <a:pt x="443" y="1594"/>
                  </a:lnTo>
                  <a:lnTo>
                    <a:pt x="415" y="1905"/>
                  </a:lnTo>
                  <a:lnTo>
                    <a:pt x="377" y="2208"/>
                  </a:lnTo>
                  <a:lnTo>
                    <a:pt x="346" y="251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3" name="Freeform 450"/>
            <p:cNvSpPr>
              <a:spLocks/>
            </p:cNvSpPr>
            <p:nvPr/>
          </p:nvSpPr>
          <p:spPr bwMode="auto">
            <a:xfrm>
              <a:off x="2473" y="1022"/>
              <a:ext cx="125" cy="419"/>
            </a:xfrm>
            <a:custGeom>
              <a:avLst/>
              <a:gdLst>
                <a:gd name="T0" fmla="*/ 55 w 750"/>
                <a:gd name="T1" fmla="*/ 419 h 2512"/>
                <a:gd name="T2" fmla="*/ 41 w 750"/>
                <a:gd name="T3" fmla="*/ 383 h 2512"/>
                <a:gd name="T4" fmla="*/ 28 w 750"/>
                <a:gd name="T5" fmla="*/ 347 h 2512"/>
                <a:gd name="T6" fmla="*/ 17 w 750"/>
                <a:gd name="T7" fmla="*/ 310 h 2512"/>
                <a:gd name="T8" fmla="*/ 8 w 750"/>
                <a:gd name="T9" fmla="*/ 273 h 2512"/>
                <a:gd name="T10" fmla="*/ 2 w 750"/>
                <a:gd name="T11" fmla="*/ 232 h 2512"/>
                <a:gd name="T12" fmla="*/ 0 w 750"/>
                <a:gd name="T13" fmla="*/ 191 h 2512"/>
                <a:gd name="T14" fmla="*/ 2 w 750"/>
                <a:gd name="T15" fmla="*/ 146 h 2512"/>
                <a:gd name="T16" fmla="*/ 11 w 750"/>
                <a:gd name="T17" fmla="*/ 99 h 2512"/>
                <a:gd name="T18" fmla="*/ 32 w 750"/>
                <a:gd name="T19" fmla="*/ 65 h 2512"/>
                <a:gd name="T20" fmla="*/ 50 w 750"/>
                <a:gd name="T21" fmla="*/ 40 h 2512"/>
                <a:gd name="T22" fmla="*/ 65 w 750"/>
                <a:gd name="T23" fmla="*/ 21 h 2512"/>
                <a:gd name="T24" fmla="*/ 80 w 750"/>
                <a:gd name="T25" fmla="*/ 9 h 2512"/>
                <a:gd name="T26" fmla="*/ 90 w 750"/>
                <a:gd name="T27" fmla="*/ 1 h 2512"/>
                <a:gd name="T28" fmla="*/ 103 w 750"/>
                <a:gd name="T29" fmla="*/ 0 h 2512"/>
                <a:gd name="T30" fmla="*/ 114 w 750"/>
                <a:gd name="T31" fmla="*/ 1 h 2512"/>
                <a:gd name="T32" fmla="*/ 125 w 750"/>
                <a:gd name="T33" fmla="*/ 6 h 2512"/>
                <a:gd name="T34" fmla="*/ 104 w 750"/>
                <a:gd name="T35" fmla="*/ 57 h 2512"/>
                <a:gd name="T36" fmla="*/ 89 w 750"/>
                <a:gd name="T37" fmla="*/ 108 h 2512"/>
                <a:gd name="T38" fmla="*/ 78 w 750"/>
                <a:gd name="T39" fmla="*/ 159 h 2512"/>
                <a:gd name="T40" fmla="*/ 72 w 750"/>
                <a:gd name="T41" fmla="*/ 211 h 2512"/>
                <a:gd name="T42" fmla="*/ 65 w 750"/>
                <a:gd name="T43" fmla="*/ 262 h 2512"/>
                <a:gd name="T44" fmla="*/ 62 w 750"/>
                <a:gd name="T45" fmla="*/ 314 h 2512"/>
                <a:gd name="T46" fmla="*/ 58 w 750"/>
                <a:gd name="T47" fmla="*/ 366 h 2512"/>
                <a:gd name="T48" fmla="*/ 55 w 750"/>
                <a:gd name="T49" fmla="*/ 419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50" h="2512">
                  <a:moveTo>
                    <a:pt x="332" y="2512"/>
                  </a:moveTo>
                  <a:lnTo>
                    <a:pt x="245" y="2298"/>
                  </a:lnTo>
                  <a:lnTo>
                    <a:pt x="170" y="2080"/>
                  </a:lnTo>
                  <a:lnTo>
                    <a:pt x="104" y="1859"/>
                  </a:lnTo>
                  <a:lnTo>
                    <a:pt x="49" y="1634"/>
                  </a:lnTo>
                  <a:lnTo>
                    <a:pt x="10" y="1392"/>
                  </a:lnTo>
                  <a:lnTo>
                    <a:pt x="0" y="1147"/>
                  </a:lnTo>
                  <a:lnTo>
                    <a:pt x="14" y="874"/>
                  </a:lnTo>
                  <a:lnTo>
                    <a:pt x="66" y="591"/>
                  </a:lnTo>
                  <a:lnTo>
                    <a:pt x="190" y="390"/>
                  </a:lnTo>
                  <a:lnTo>
                    <a:pt x="297" y="239"/>
                  </a:lnTo>
                  <a:lnTo>
                    <a:pt x="390" y="124"/>
                  </a:lnTo>
                  <a:lnTo>
                    <a:pt x="477" y="52"/>
                  </a:lnTo>
                  <a:lnTo>
                    <a:pt x="542" y="7"/>
                  </a:lnTo>
                  <a:lnTo>
                    <a:pt x="615" y="0"/>
                  </a:lnTo>
                  <a:lnTo>
                    <a:pt x="684" y="7"/>
                  </a:lnTo>
                  <a:lnTo>
                    <a:pt x="750" y="38"/>
                  </a:lnTo>
                  <a:lnTo>
                    <a:pt x="626" y="343"/>
                  </a:lnTo>
                  <a:lnTo>
                    <a:pt x="536" y="646"/>
                  </a:lnTo>
                  <a:lnTo>
                    <a:pt x="467" y="954"/>
                  </a:lnTo>
                  <a:lnTo>
                    <a:pt x="429" y="1262"/>
                  </a:lnTo>
                  <a:lnTo>
                    <a:pt x="390" y="1573"/>
                  </a:lnTo>
                  <a:lnTo>
                    <a:pt x="373" y="1884"/>
                  </a:lnTo>
                  <a:lnTo>
                    <a:pt x="349" y="2195"/>
                  </a:lnTo>
                  <a:lnTo>
                    <a:pt x="332" y="251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4" name="Freeform 451"/>
            <p:cNvSpPr>
              <a:spLocks/>
            </p:cNvSpPr>
            <p:nvPr/>
          </p:nvSpPr>
          <p:spPr bwMode="auto">
            <a:xfrm>
              <a:off x="2475" y="1022"/>
              <a:ext cx="123" cy="419"/>
            </a:xfrm>
            <a:custGeom>
              <a:avLst/>
              <a:gdLst>
                <a:gd name="T0" fmla="*/ 54 w 740"/>
                <a:gd name="T1" fmla="*/ 419 h 2512"/>
                <a:gd name="T2" fmla="*/ 40 w 740"/>
                <a:gd name="T3" fmla="*/ 383 h 2512"/>
                <a:gd name="T4" fmla="*/ 28 w 740"/>
                <a:gd name="T5" fmla="*/ 348 h 2512"/>
                <a:gd name="T6" fmla="*/ 16 w 740"/>
                <a:gd name="T7" fmla="*/ 311 h 2512"/>
                <a:gd name="T8" fmla="*/ 8 w 740"/>
                <a:gd name="T9" fmla="*/ 274 h 2512"/>
                <a:gd name="T10" fmla="*/ 1 w 740"/>
                <a:gd name="T11" fmla="*/ 235 h 2512"/>
                <a:gd name="T12" fmla="*/ 0 w 740"/>
                <a:gd name="T13" fmla="*/ 193 h 2512"/>
                <a:gd name="T14" fmla="*/ 2 w 740"/>
                <a:gd name="T15" fmla="*/ 148 h 2512"/>
                <a:gd name="T16" fmla="*/ 11 w 740"/>
                <a:gd name="T17" fmla="*/ 102 h 2512"/>
                <a:gd name="T18" fmla="*/ 31 w 740"/>
                <a:gd name="T19" fmla="*/ 67 h 2512"/>
                <a:gd name="T20" fmla="*/ 49 w 740"/>
                <a:gd name="T21" fmla="*/ 42 h 2512"/>
                <a:gd name="T22" fmla="*/ 64 w 740"/>
                <a:gd name="T23" fmla="*/ 23 h 2512"/>
                <a:gd name="T24" fmla="*/ 78 w 740"/>
                <a:gd name="T25" fmla="*/ 10 h 2512"/>
                <a:gd name="T26" fmla="*/ 90 w 740"/>
                <a:gd name="T27" fmla="*/ 3 h 2512"/>
                <a:gd name="T28" fmla="*/ 101 w 740"/>
                <a:gd name="T29" fmla="*/ 0 h 2512"/>
                <a:gd name="T30" fmla="*/ 112 w 740"/>
                <a:gd name="T31" fmla="*/ 1 h 2512"/>
                <a:gd name="T32" fmla="*/ 123 w 740"/>
                <a:gd name="T33" fmla="*/ 6 h 2512"/>
                <a:gd name="T34" fmla="*/ 98 w 740"/>
                <a:gd name="T35" fmla="*/ 55 h 2512"/>
                <a:gd name="T36" fmla="*/ 80 w 740"/>
                <a:gd name="T37" fmla="*/ 104 h 2512"/>
                <a:gd name="T38" fmla="*/ 68 w 740"/>
                <a:gd name="T39" fmla="*/ 155 h 2512"/>
                <a:gd name="T40" fmla="*/ 61 w 740"/>
                <a:gd name="T41" fmla="*/ 207 h 2512"/>
                <a:gd name="T42" fmla="*/ 56 w 740"/>
                <a:gd name="T43" fmla="*/ 259 h 2512"/>
                <a:gd name="T44" fmla="*/ 55 w 740"/>
                <a:gd name="T45" fmla="*/ 312 h 2512"/>
                <a:gd name="T46" fmla="*/ 55 w 740"/>
                <a:gd name="T47" fmla="*/ 365 h 2512"/>
                <a:gd name="T48" fmla="*/ 54 w 740"/>
                <a:gd name="T49" fmla="*/ 419 h 25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40" h="2512">
                  <a:moveTo>
                    <a:pt x="322" y="2512"/>
                  </a:moveTo>
                  <a:lnTo>
                    <a:pt x="242" y="2298"/>
                  </a:lnTo>
                  <a:lnTo>
                    <a:pt x="166" y="2088"/>
                  </a:lnTo>
                  <a:lnTo>
                    <a:pt x="97" y="1866"/>
                  </a:lnTo>
                  <a:lnTo>
                    <a:pt x="49" y="1645"/>
                  </a:lnTo>
                  <a:lnTo>
                    <a:pt x="8" y="1406"/>
                  </a:lnTo>
                  <a:lnTo>
                    <a:pt x="0" y="1158"/>
                  </a:lnTo>
                  <a:lnTo>
                    <a:pt x="11" y="888"/>
                  </a:lnTo>
                  <a:lnTo>
                    <a:pt x="66" y="611"/>
                  </a:lnTo>
                  <a:lnTo>
                    <a:pt x="187" y="404"/>
                  </a:lnTo>
                  <a:lnTo>
                    <a:pt x="294" y="252"/>
                  </a:lnTo>
                  <a:lnTo>
                    <a:pt x="384" y="135"/>
                  </a:lnTo>
                  <a:lnTo>
                    <a:pt x="471" y="62"/>
                  </a:lnTo>
                  <a:lnTo>
                    <a:pt x="540" y="17"/>
                  </a:lnTo>
                  <a:lnTo>
                    <a:pt x="609" y="0"/>
                  </a:lnTo>
                  <a:lnTo>
                    <a:pt x="674" y="7"/>
                  </a:lnTo>
                  <a:lnTo>
                    <a:pt x="740" y="38"/>
                  </a:lnTo>
                  <a:lnTo>
                    <a:pt x="587" y="328"/>
                  </a:lnTo>
                  <a:lnTo>
                    <a:pt x="484" y="625"/>
                  </a:lnTo>
                  <a:lnTo>
                    <a:pt x="411" y="930"/>
                  </a:lnTo>
                  <a:lnTo>
                    <a:pt x="367" y="1241"/>
                  </a:lnTo>
                  <a:lnTo>
                    <a:pt x="339" y="1552"/>
                  </a:lnTo>
                  <a:lnTo>
                    <a:pt x="333" y="1870"/>
                  </a:lnTo>
                  <a:lnTo>
                    <a:pt x="328" y="2187"/>
                  </a:lnTo>
                  <a:lnTo>
                    <a:pt x="322" y="251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5" name="Freeform 452"/>
            <p:cNvSpPr>
              <a:spLocks/>
            </p:cNvSpPr>
            <p:nvPr/>
          </p:nvSpPr>
          <p:spPr bwMode="auto">
            <a:xfrm>
              <a:off x="2477" y="1022"/>
              <a:ext cx="121" cy="419"/>
            </a:xfrm>
            <a:custGeom>
              <a:avLst/>
              <a:gdLst>
                <a:gd name="T0" fmla="*/ 52 w 729"/>
                <a:gd name="T1" fmla="*/ 419 h 2509"/>
                <a:gd name="T2" fmla="*/ 38 w 729"/>
                <a:gd name="T3" fmla="*/ 384 h 2509"/>
                <a:gd name="T4" fmla="*/ 26 w 729"/>
                <a:gd name="T5" fmla="*/ 349 h 2509"/>
                <a:gd name="T6" fmla="*/ 15 w 729"/>
                <a:gd name="T7" fmla="*/ 312 h 2509"/>
                <a:gd name="T8" fmla="*/ 7 w 729"/>
                <a:gd name="T9" fmla="*/ 276 h 2509"/>
                <a:gd name="T10" fmla="*/ 1 w 729"/>
                <a:gd name="T11" fmla="*/ 236 h 2509"/>
                <a:gd name="T12" fmla="*/ 0 w 729"/>
                <a:gd name="T13" fmla="*/ 195 h 2509"/>
                <a:gd name="T14" fmla="*/ 2 w 729"/>
                <a:gd name="T15" fmla="*/ 150 h 2509"/>
                <a:gd name="T16" fmla="*/ 12 w 729"/>
                <a:gd name="T17" fmla="*/ 103 h 2509"/>
                <a:gd name="T18" fmla="*/ 32 w 729"/>
                <a:gd name="T19" fmla="*/ 68 h 2509"/>
                <a:gd name="T20" fmla="*/ 49 w 729"/>
                <a:gd name="T21" fmla="*/ 42 h 2509"/>
                <a:gd name="T22" fmla="*/ 64 w 729"/>
                <a:gd name="T23" fmla="*/ 23 h 2509"/>
                <a:gd name="T24" fmla="*/ 77 w 729"/>
                <a:gd name="T25" fmla="*/ 11 h 2509"/>
                <a:gd name="T26" fmla="*/ 88 w 729"/>
                <a:gd name="T27" fmla="*/ 2 h 2509"/>
                <a:gd name="T28" fmla="*/ 100 w 729"/>
                <a:gd name="T29" fmla="*/ 0 h 2509"/>
                <a:gd name="T30" fmla="*/ 110 w 729"/>
                <a:gd name="T31" fmla="*/ 1 h 2509"/>
                <a:gd name="T32" fmla="*/ 121 w 729"/>
                <a:gd name="T33" fmla="*/ 6 h 2509"/>
                <a:gd name="T34" fmla="*/ 92 w 729"/>
                <a:gd name="T35" fmla="*/ 52 h 2509"/>
                <a:gd name="T36" fmla="*/ 72 w 729"/>
                <a:gd name="T37" fmla="*/ 101 h 2509"/>
                <a:gd name="T38" fmla="*/ 58 w 729"/>
                <a:gd name="T39" fmla="*/ 151 h 2509"/>
                <a:gd name="T40" fmla="*/ 52 w 729"/>
                <a:gd name="T41" fmla="*/ 203 h 2509"/>
                <a:gd name="T42" fmla="*/ 48 w 729"/>
                <a:gd name="T43" fmla="*/ 255 h 2509"/>
                <a:gd name="T44" fmla="*/ 48 w 729"/>
                <a:gd name="T45" fmla="*/ 309 h 2509"/>
                <a:gd name="T46" fmla="*/ 49 w 729"/>
                <a:gd name="T47" fmla="*/ 364 h 2509"/>
                <a:gd name="T48" fmla="*/ 52 w 729"/>
                <a:gd name="T49" fmla="*/ 419 h 25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9" h="2509">
                  <a:moveTo>
                    <a:pt x="311" y="2509"/>
                  </a:moveTo>
                  <a:lnTo>
                    <a:pt x="231" y="2299"/>
                  </a:lnTo>
                  <a:lnTo>
                    <a:pt x="159" y="2088"/>
                  </a:lnTo>
                  <a:lnTo>
                    <a:pt x="89" y="1870"/>
                  </a:lnTo>
                  <a:lnTo>
                    <a:pt x="41" y="1653"/>
                  </a:lnTo>
                  <a:lnTo>
                    <a:pt x="6" y="1414"/>
                  </a:lnTo>
                  <a:lnTo>
                    <a:pt x="0" y="1165"/>
                  </a:lnTo>
                  <a:lnTo>
                    <a:pt x="14" y="896"/>
                  </a:lnTo>
                  <a:lnTo>
                    <a:pt x="72" y="616"/>
                  </a:lnTo>
                  <a:lnTo>
                    <a:pt x="190" y="409"/>
                  </a:lnTo>
                  <a:lnTo>
                    <a:pt x="294" y="253"/>
                  </a:lnTo>
                  <a:lnTo>
                    <a:pt x="383" y="135"/>
                  </a:lnTo>
                  <a:lnTo>
                    <a:pt x="463" y="63"/>
                  </a:lnTo>
                  <a:lnTo>
                    <a:pt x="532" y="14"/>
                  </a:lnTo>
                  <a:lnTo>
                    <a:pt x="605" y="0"/>
                  </a:lnTo>
                  <a:lnTo>
                    <a:pt x="663" y="4"/>
                  </a:lnTo>
                  <a:lnTo>
                    <a:pt x="729" y="35"/>
                  </a:lnTo>
                  <a:lnTo>
                    <a:pt x="553" y="311"/>
                  </a:lnTo>
                  <a:lnTo>
                    <a:pt x="432" y="602"/>
                  </a:lnTo>
                  <a:lnTo>
                    <a:pt x="352" y="905"/>
                  </a:lnTo>
                  <a:lnTo>
                    <a:pt x="311" y="1213"/>
                  </a:lnTo>
                  <a:lnTo>
                    <a:pt x="290" y="1528"/>
                  </a:lnTo>
                  <a:lnTo>
                    <a:pt x="290" y="1853"/>
                  </a:lnTo>
                  <a:lnTo>
                    <a:pt x="297" y="2178"/>
                  </a:lnTo>
                  <a:lnTo>
                    <a:pt x="311" y="250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6" name="Freeform 453"/>
            <p:cNvSpPr>
              <a:spLocks/>
            </p:cNvSpPr>
            <p:nvPr/>
          </p:nvSpPr>
          <p:spPr bwMode="auto">
            <a:xfrm>
              <a:off x="2479" y="1023"/>
              <a:ext cx="119" cy="418"/>
            </a:xfrm>
            <a:custGeom>
              <a:avLst/>
              <a:gdLst>
                <a:gd name="T0" fmla="*/ 50 w 718"/>
                <a:gd name="T1" fmla="*/ 418 h 2505"/>
                <a:gd name="T2" fmla="*/ 37 w 718"/>
                <a:gd name="T3" fmla="*/ 383 h 2505"/>
                <a:gd name="T4" fmla="*/ 25 w 718"/>
                <a:gd name="T5" fmla="*/ 348 h 2505"/>
                <a:gd name="T6" fmla="*/ 15 w 718"/>
                <a:gd name="T7" fmla="*/ 311 h 2505"/>
                <a:gd name="T8" fmla="*/ 7 w 718"/>
                <a:gd name="T9" fmla="*/ 276 h 2505"/>
                <a:gd name="T10" fmla="*/ 0 w 718"/>
                <a:gd name="T11" fmla="*/ 236 h 2505"/>
                <a:gd name="T12" fmla="*/ 0 w 718"/>
                <a:gd name="T13" fmla="*/ 195 h 2505"/>
                <a:gd name="T14" fmla="*/ 4 w 718"/>
                <a:gd name="T15" fmla="*/ 152 h 2505"/>
                <a:gd name="T16" fmla="*/ 13 w 718"/>
                <a:gd name="T17" fmla="*/ 105 h 2505"/>
                <a:gd name="T18" fmla="*/ 32 w 718"/>
                <a:gd name="T19" fmla="*/ 70 h 2505"/>
                <a:gd name="T20" fmla="*/ 49 w 718"/>
                <a:gd name="T21" fmla="*/ 44 h 2505"/>
                <a:gd name="T22" fmla="*/ 62 w 718"/>
                <a:gd name="T23" fmla="*/ 24 h 2505"/>
                <a:gd name="T24" fmla="*/ 76 w 718"/>
                <a:gd name="T25" fmla="*/ 10 h 2505"/>
                <a:gd name="T26" fmla="*/ 87 w 718"/>
                <a:gd name="T27" fmla="*/ 2 h 2505"/>
                <a:gd name="T28" fmla="*/ 98 w 718"/>
                <a:gd name="T29" fmla="*/ 0 h 2505"/>
                <a:gd name="T30" fmla="*/ 109 w 718"/>
                <a:gd name="T31" fmla="*/ 1 h 2505"/>
                <a:gd name="T32" fmla="*/ 119 w 718"/>
                <a:gd name="T33" fmla="*/ 5 h 2505"/>
                <a:gd name="T34" fmla="*/ 86 w 718"/>
                <a:gd name="T35" fmla="*/ 50 h 2505"/>
                <a:gd name="T36" fmla="*/ 63 w 718"/>
                <a:gd name="T37" fmla="*/ 97 h 2505"/>
                <a:gd name="T38" fmla="*/ 49 w 718"/>
                <a:gd name="T39" fmla="*/ 147 h 2505"/>
                <a:gd name="T40" fmla="*/ 42 w 718"/>
                <a:gd name="T41" fmla="*/ 198 h 2505"/>
                <a:gd name="T42" fmla="*/ 39 w 718"/>
                <a:gd name="T43" fmla="*/ 251 h 2505"/>
                <a:gd name="T44" fmla="*/ 42 w 718"/>
                <a:gd name="T45" fmla="*/ 306 h 2505"/>
                <a:gd name="T46" fmla="*/ 45 w 718"/>
                <a:gd name="T47" fmla="*/ 362 h 2505"/>
                <a:gd name="T48" fmla="*/ 50 w 718"/>
                <a:gd name="T49" fmla="*/ 418 h 250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8" h="2505">
                  <a:moveTo>
                    <a:pt x="300" y="2505"/>
                  </a:moveTo>
                  <a:lnTo>
                    <a:pt x="224" y="2295"/>
                  </a:lnTo>
                  <a:lnTo>
                    <a:pt x="151" y="2084"/>
                  </a:lnTo>
                  <a:lnTo>
                    <a:pt x="89" y="1866"/>
                  </a:lnTo>
                  <a:lnTo>
                    <a:pt x="41" y="1652"/>
                  </a:lnTo>
                  <a:lnTo>
                    <a:pt x="3" y="1417"/>
                  </a:lnTo>
                  <a:lnTo>
                    <a:pt x="0" y="1171"/>
                  </a:lnTo>
                  <a:lnTo>
                    <a:pt x="23" y="909"/>
                  </a:lnTo>
                  <a:lnTo>
                    <a:pt x="78" y="629"/>
                  </a:lnTo>
                  <a:lnTo>
                    <a:pt x="193" y="418"/>
                  </a:lnTo>
                  <a:lnTo>
                    <a:pt x="293" y="262"/>
                  </a:lnTo>
                  <a:lnTo>
                    <a:pt x="375" y="141"/>
                  </a:lnTo>
                  <a:lnTo>
                    <a:pt x="459" y="62"/>
                  </a:lnTo>
                  <a:lnTo>
                    <a:pt x="524" y="14"/>
                  </a:lnTo>
                  <a:lnTo>
                    <a:pt x="594" y="0"/>
                  </a:lnTo>
                  <a:lnTo>
                    <a:pt x="656" y="7"/>
                  </a:lnTo>
                  <a:lnTo>
                    <a:pt x="718" y="31"/>
                  </a:lnTo>
                  <a:lnTo>
                    <a:pt x="518" y="297"/>
                  </a:lnTo>
                  <a:lnTo>
                    <a:pt x="383" y="581"/>
                  </a:lnTo>
                  <a:lnTo>
                    <a:pt x="297" y="878"/>
                  </a:lnTo>
                  <a:lnTo>
                    <a:pt x="254" y="1189"/>
                  </a:lnTo>
                  <a:lnTo>
                    <a:pt x="237" y="1506"/>
                  </a:lnTo>
                  <a:lnTo>
                    <a:pt x="251" y="1835"/>
                  </a:lnTo>
                  <a:lnTo>
                    <a:pt x="272" y="2170"/>
                  </a:lnTo>
                  <a:lnTo>
                    <a:pt x="300" y="250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7" name="Freeform 454"/>
            <p:cNvSpPr>
              <a:spLocks/>
            </p:cNvSpPr>
            <p:nvPr/>
          </p:nvSpPr>
          <p:spPr bwMode="auto">
            <a:xfrm>
              <a:off x="1762" y="1423"/>
              <a:ext cx="631" cy="133"/>
            </a:xfrm>
            <a:custGeom>
              <a:avLst/>
              <a:gdLst>
                <a:gd name="T0" fmla="*/ 0 w 3788"/>
                <a:gd name="T1" fmla="*/ 133 h 798"/>
                <a:gd name="T2" fmla="*/ 50 w 3788"/>
                <a:gd name="T3" fmla="*/ 112 h 798"/>
                <a:gd name="T4" fmla="*/ 112 w 3788"/>
                <a:gd name="T5" fmla="*/ 98 h 798"/>
                <a:gd name="T6" fmla="*/ 181 w 3788"/>
                <a:gd name="T7" fmla="*/ 90 h 798"/>
                <a:gd name="T8" fmla="*/ 258 w 3788"/>
                <a:gd name="T9" fmla="*/ 88 h 798"/>
                <a:gd name="T10" fmla="*/ 336 w 3788"/>
                <a:gd name="T11" fmla="*/ 89 h 798"/>
                <a:gd name="T12" fmla="*/ 417 w 3788"/>
                <a:gd name="T13" fmla="*/ 95 h 798"/>
                <a:gd name="T14" fmla="*/ 495 w 3788"/>
                <a:gd name="T15" fmla="*/ 103 h 798"/>
                <a:gd name="T16" fmla="*/ 569 w 3788"/>
                <a:gd name="T17" fmla="*/ 114 h 798"/>
                <a:gd name="T18" fmla="*/ 577 w 3788"/>
                <a:gd name="T19" fmla="*/ 114 h 798"/>
                <a:gd name="T20" fmla="*/ 584 w 3788"/>
                <a:gd name="T21" fmla="*/ 115 h 798"/>
                <a:gd name="T22" fmla="*/ 592 w 3788"/>
                <a:gd name="T23" fmla="*/ 116 h 798"/>
                <a:gd name="T24" fmla="*/ 600 w 3788"/>
                <a:gd name="T25" fmla="*/ 117 h 798"/>
                <a:gd name="T26" fmla="*/ 607 w 3788"/>
                <a:gd name="T27" fmla="*/ 118 h 798"/>
                <a:gd name="T28" fmla="*/ 615 w 3788"/>
                <a:gd name="T29" fmla="*/ 119 h 798"/>
                <a:gd name="T30" fmla="*/ 622 w 3788"/>
                <a:gd name="T31" fmla="*/ 120 h 798"/>
                <a:gd name="T32" fmla="*/ 631 w 3788"/>
                <a:gd name="T33" fmla="*/ 122 h 798"/>
                <a:gd name="T34" fmla="*/ 539 w 3788"/>
                <a:gd name="T35" fmla="*/ 56 h 798"/>
                <a:gd name="T36" fmla="*/ 438 w 3788"/>
                <a:gd name="T37" fmla="*/ 17 h 798"/>
                <a:gd name="T38" fmla="*/ 333 w 3788"/>
                <a:gd name="T39" fmla="*/ 0 h 798"/>
                <a:gd name="T40" fmla="*/ 233 w 3788"/>
                <a:gd name="T41" fmla="*/ 5 h 798"/>
                <a:gd name="T42" fmla="*/ 142 w 3788"/>
                <a:gd name="T43" fmla="*/ 23 h 798"/>
                <a:gd name="T44" fmla="*/ 69 w 3788"/>
                <a:gd name="T45" fmla="*/ 54 h 798"/>
                <a:gd name="T46" fmla="*/ 19 w 3788"/>
                <a:gd name="T47" fmla="*/ 91 h 798"/>
                <a:gd name="T48" fmla="*/ 0 w 3788"/>
                <a:gd name="T49" fmla="*/ 133 h 7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88" h="798">
                  <a:moveTo>
                    <a:pt x="0" y="798"/>
                  </a:moveTo>
                  <a:lnTo>
                    <a:pt x="300" y="670"/>
                  </a:lnTo>
                  <a:lnTo>
                    <a:pt x="671" y="590"/>
                  </a:lnTo>
                  <a:lnTo>
                    <a:pt x="1089" y="538"/>
                  </a:lnTo>
                  <a:lnTo>
                    <a:pt x="1549" y="526"/>
                  </a:lnTo>
                  <a:lnTo>
                    <a:pt x="2019" y="532"/>
                  </a:lnTo>
                  <a:lnTo>
                    <a:pt x="2502" y="567"/>
                  </a:lnTo>
                  <a:lnTo>
                    <a:pt x="2972" y="618"/>
                  </a:lnTo>
                  <a:lnTo>
                    <a:pt x="3418" y="681"/>
                  </a:lnTo>
                  <a:lnTo>
                    <a:pt x="3463" y="684"/>
                  </a:lnTo>
                  <a:lnTo>
                    <a:pt x="3508" y="688"/>
                  </a:lnTo>
                  <a:lnTo>
                    <a:pt x="3552" y="694"/>
                  </a:lnTo>
                  <a:lnTo>
                    <a:pt x="3601" y="702"/>
                  </a:lnTo>
                  <a:lnTo>
                    <a:pt x="3646" y="708"/>
                  </a:lnTo>
                  <a:lnTo>
                    <a:pt x="3690" y="716"/>
                  </a:lnTo>
                  <a:lnTo>
                    <a:pt x="3736" y="719"/>
                  </a:lnTo>
                  <a:lnTo>
                    <a:pt x="3788" y="729"/>
                  </a:lnTo>
                  <a:lnTo>
                    <a:pt x="3235" y="335"/>
                  </a:lnTo>
                  <a:lnTo>
                    <a:pt x="2627" y="100"/>
                  </a:lnTo>
                  <a:lnTo>
                    <a:pt x="2001" y="0"/>
                  </a:lnTo>
                  <a:lnTo>
                    <a:pt x="1400" y="28"/>
                  </a:lnTo>
                  <a:lnTo>
                    <a:pt x="853" y="135"/>
                  </a:lnTo>
                  <a:lnTo>
                    <a:pt x="415" y="321"/>
                  </a:lnTo>
                  <a:lnTo>
                    <a:pt x="114" y="546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8" name="Freeform 455"/>
            <p:cNvSpPr>
              <a:spLocks/>
            </p:cNvSpPr>
            <p:nvPr/>
          </p:nvSpPr>
          <p:spPr bwMode="auto">
            <a:xfrm>
              <a:off x="1770" y="1426"/>
              <a:ext cx="623" cy="124"/>
            </a:xfrm>
            <a:custGeom>
              <a:avLst/>
              <a:gdLst>
                <a:gd name="T0" fmla="*/ 0 w 3739"/>
                <a:gd name="T1" fmla="*/ 124 h 743"/>
                <a:gd name="T2" fmla="*/ 50 w 3739"/>
                <a:gd name="T3" fmla="*/ 102 h 743"/>
                <a:gd name="T4" fmla="*/ 113 w 3739"/>
                <a:gd name="T5" fmla="*/ 88 h 743"/>
                <a:gd name="T6" fmla="*/ 182 w 3739"/>
                <a:gd name="T7" fmla="*/ 79 h 743"/>
                <a:gd name="T8" fmla="*/ 259 w 3739"/>
                <a:gd name="T9" fmla="*/ 77 h 743"/>
                <a:gd name="T10" fmla="*/ 337 w 3739"/>
                <a:gd name="T11" fmla="*/ 78 h 743"/>
                <a:gd name="T12" fmla="*/ 415 w 3739"/>
                <a:gd name="T13" fmla="*/ 84 h 743"/>
                <a:gd name="T14" fmla="*/ 491 w 3739"/>
                <a:gd name="T15" fmla="*/ 95 h 743"/>
                <a:gd name="T16" fmla="*/ 561 w 3739"/>
                <a:gd name="T17" fmla="*/ 108 h 743"/>
                <a:gd name="T18" fmla="*/ 568 w 3739"/>
                <a:gd name="T19" fmla="*/ 109 h 743"/>
                <a:gd name="T20" fmla="*/ 576 w 3739"/>
                <a:gd name="T21" fmla="*/ 111 h 743"/>
                <a:gd name="T22" fmla="*/ 584 w 3739"/>
                <a:gd name="T23" fmla="*/ 111 h 743"/>
                <a:gd name="T24" fmla="*/ 592 w 3739"/>
                <a:gd name="T25" fmla="*/ 114 h 743"/>
                <a:gd name="T26" fmla="*/ 599 w 3739"/>
                <a:gd name="T27" fmla="*/ 114 h 743"/>
                <a:gd name="T28" fmla="*/ 607 w 3739"/>
                <a:gd name="T29" fmla="*/ 116 h 743"/>
                <a:gd name="T30" fmla="*/ 614 w 3739"/>
                <a:gd name="T31" fmla="*/ 117 h 743"/>
                <a:gd name="T32" fmla="*/ 623 w 3739"/>
                <a:gd name="T33" fmla="*/ 119 h 743"/>
                <a:gd name="T34" fmla="*/ 531 w 3739"/>
                <a:gd name="T35" fmla="*/ 54 h 743"/>
                <a:gd name="T36" fmla="*/ 432 w 3739"/>
                <a:gd name="T37" fmla="*/ 17 h 743"/>
                <a:gd name="T38" fmla="*/ 328 w 3739"/>
                <a:gd name="T39" fmla="*/ 0 h 743"/>
                <a:gd name="T40" fmla="*/ 230 w 3739"/>
                <a:gd name="T41" fmla="*/ 3 h 743"/>
                <a:gd name="T42" fmla="*/ 139 w 3739"/>
                <a:gd name="T43" fmla="*/ 20 h 743"/>
                <a:gd name="T44" fmla="*/ 67 w 3739"/>
                <a:gd name="T45" fmla="*/ 48 h 743"/>
                <a:gd name="T46" fmla="*/ 18 w 3739"/>
                <a:gd name="T47" fmla="*/ 84 h 743"/>
                <a:gd name="T48" fmla="*/ 0 w 3739"/>
                <a:gd name="T49" fmla="*/ 124 h 7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39" h="743">
                  <a:moveTo>
                    <a:pt x="0" y="743"/>
                  </a:moveTo>
                  <a:lnTo>
                    <a:pt x="303" y="612"/>
                  </a:lnTo>
                  <a:lnTo>
                    <a:pt x="677" y="529"/>
                  </a:lnTo>
                  <a:lnTo>
                    <a:pt x="1095" y="474"/>
                  </a:lnTo>
                  <a:lnTo>
                    <a:pt x="1552" y="460"/>
                  </a:lnTo>
                  <a:lnTo>
                    <a:pt x="2021" y="470"/>
                  </a:lnTo>
                  <a:lnTo>
                    <a:pt x="2491" y="504"/>
                  </a:lnTo>
                  <a:lnTo>
                    <a:pt x="2947" y="567"/>
                  </a:lnTo>
                  <a:lnTo>
                    <a:pt x="3369" y="650"/>
                  </a:lnTo>
                  <a:lnTo>
                    <a:pt x="3410" y="653"/>
                  </a:lnTo>
                  <a:lnTo>
                    <a:pt x="3459" y="664"/>
                  </a:lnTo>
                  <a:lnTo>
                    <a:pt x="3503" y="667"/>
                  </a:lnTo>
                  <a:lnTo>
                    <a:pt x="3552" y="681"/>
                  </a:lnTo>
                  <a:lnTo>
                    <a:pt x="3594" y="685"/>
                  </a:lnTo>
                  <a:lnTo>
                    <a:pt x="3641" y="694"/>
                  </a:lnTo>
                  <a:lnTo>
                    <a:pt x="3687" y="702"/>
                  </a:lnTo>
                  <a:lnTo>
                    <a:pt x="3739" y="712"/>
                  </a:lnTo>
                  <a:lnTo>
                    <a:pt x="3189" y="325"/>
                  </a:lnTo>
                  <a:lnTo>
                    <a:pt x="2592" y="100"/>
                  </a:lnTo>
                  <a:lnTo>
                    <a:pt x="1970" y="0"/>
                  </a:lnTo>
                  <a:lnTo>
                    <a:pt x="1379" y="20"/>
                  </a:lnTo>
                  <a:lnTo>
                    <a:pt x="836" y="118"/>
                  </a:lnTo>
                  <a:lnTo>
                    <a:pt x="404" y="290"/>
                  </a:lnTo>
                  <a:lnTo>
                    <a:pt x="110" y="501"/>
                  </a:lnTo>
                  <a:lnTo>
                    <a:pt x="0" y="74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499" name="Freeform 456"/>
            <p:cNvSpPr>
              <a:spLocks/>
            </p:cNvSpPr>
            <p:nvPr/>
          </p:nvSpPr>
          <p:spPr bwMode="auto">
            <a:xfrm>
              <a:off x="1779" y="1430"/>
              <a:ext cx="614" cy="115"/>
            </a:xfrm>
            <a:custGeom>
              <a:avLst/>
              <a:gdLst>
                <a:gd name="T0" fmla="*/ 0 w 3688"/>
                <a:gd name="T1" fmla="*/ 113 h 692"/>
                <a:gd name="T2" fmla="*/ 51 w 3688"/>
                <a:gd name="T3" fmla="*/ 91 h 692"/>
                <a:gd name="T4" fmla="*/ 113 w 3688"/>
                <a:gd name="T5" fmla="*/ 75 h 692"/>
                <a:gd name="T6" fmla="*/ 184 w 3688"/>
                <a:gd name="T7" fmla="*/ 66 h 692"/>
                <a:gd name="T8" fmla="*/ 260 w 3688"/>
                <a:gd name="T9" fmla="*/ 63 h 692"/>
                <a:gd name="T10" fmla="*/ 336 w 3688"/>
                <a:gd name="T11" fmla="*/ 65 h 692"/>
                <a:gd name="T12" fmla="*/ 413 w 3688"/>
                <a:gd name="T13" fmla="*/ 73 h 692"/>
                <a:gd name="T14" fmla="*/ 486 w 3688"/>
                <a:gd name="T15" fmla="*/ 86 h 692"/>
                <a:gd name="T16" fmla="*/ 552 w 3688"/>
                <a:gd name="T17" fmla="*/ 103 h 692"/>
                <a:gd name="T18" fmla="*/ 559 w 3688"/>
                <a:gd name="T19" fmla="*/ 104 h 692"/>
                <a:gd name="T20" fmla="*/ 567 w 3688"/>
                <a:gd name="T21" fmla="*/ 105 h 692"/>
                <a:gd name="T22" fmla="*/ 575 w 3688"/>
                <a:gd name="T23" fmla="*/ 107 h 692"/>
                <a:gd name="T24" fmla="*/ 583 w 3688"/>
                <a:gd name="T25" fmla="*/ 108 h 692"/>
                <a:gd name="T26" fmla="*/ 590 w 3688"/>
                <a:gd name="T27" fmla="*/ 110 h 692"/>
                <a:gd name="T28" fmla="*/ 598 w 3688"/>
                <a:gd name="T29" fmla="*/ 112 h 692"/>
                <a:gd name="T30" fmla="*/ 605 w 3688"/>
                <a:gd name="T31" fmla="*/ 113 h 692"/>
                <a:gd name="T32" fmla="*/ 614 w 3688"/>
                <a:gd name="T33" fmla="*/ 115 h 692"/>
                <a:gd name="T34" fmla="*/ 524 w 3688"/>
                <a:gd name="T35" fmla="*/ 53 h 692"/>
                <a:gd name="T36" fmla="*/ 425 w 3688"/>
                <a:gd name="T37" fmla="*/ 16 h 692"/>
                <a:gd name="T38" fmla="*/ 323 w 3688"/>
                <a:gd name="T39" fmla="*/ 0 h 692"/>
                <a:gd name="T40" fmla="*/ 226 w 3688"/>
                <a:gd name="T41" fmla="*/ 1 h 692"/>
                <a:gd name="T42" fmla="*/ 138 w 3688"/>
                <a:gd name="T43" fmla="*/ 16 h 692"/>
                <a:gd name="T44" fmla="*/ 66 w 3688"/>
                <a:gd name="T45" fmla="*/ 43 h 692"/>
                <a:gd name="T46" fmla="*/ 18 w 3688"/>
                <a:gd name="T47" fmla="*/ 75 h 692"/>
                <a:gd name="T48" fmla="*/ 0 w 3688"/>
                <a:gd name="T49" fmla="*/ 113 h 6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88" h="692">
                  <a:moveTo>
                    <a:pt x="0" y="682"/>
                  </a:moveTo>
                  <a:lnTo>
                    <a:pt x="304" y="547"/>
                  </a:lnTo>
                  <a:lnTo>
                    <a:pt x="681" y="454"/>
                  </a:lnTo>
                  <a:lnTo>
                    <a:pt x="1106" y="395"/>
                  </a:lnTo>
                  <a:lnTo>
                    <a:pt x="1559" y="381"/>
                  </a:lnTo>
                  <a:lnTo>
                    <a:pt x="2019" y="391"/>
                  </a:lnTo>
                  <a:lnTo>
                    <a:pt x="2481" y="440"/>
                  </a:lnTo>
                  <a:lnTo>
                    <a:pt x="2918" y="516"/>
                  </a:lnTo>
                  <a:lnTo>
                    <a:pt x="3318" y="619"/>
                  </a:lnTo>
                  <a:lnTo>
                    <a:pt x="3359" y="627"/>
                  </a:lnTo>
                  <a:lnTo>
                    <a:pt x="3408" y="633"/>
                  </a:lnTo>
                  <a:lnTo>
                    <a:pt x="3452" y="644"/>
                  </a:lnTo>
                  <a:lnTo>
                    <a:pt x="3501" y="651"/>
                  </a:lnTo>
                  <a:lnTo>
                    <a:pt x="3543" y="661"/>
                  </a:lnTo>
                  <a:lnTo>
                    <a:pt x="3590" y="671"/>
                  </a:lnTo>
                  <a:lnTo>
                    <a:pt x="3636" y="679"/>
                  </a:lnTo>
                  <a:lnTo>
                    <a:pt x="3688" y="692"/>
                  </a:lnTo>
                  <a:lnTo>
                    <a:pt x="3149" y="319"/>
                  </a:lnTo>
                  <a:lnTo>
                    <a:pt x="2555" y="98"/>
                  </a:lnTo>
                  <a:lnTo>
                    <a:pt x="1942" y="0"/>
                  </a:lnTo>
                  <a:lnTo>
                    <a:pt x="1358" y="8"/>
                  </a:lnTo>
                  <a:lnTo>
                    <a:pt x="827" y="98"/>
                  </a:lnTo>
                  <a:lnTo>
                    <a:pt x="395" y="256"/>
                  </a:lnTo>
                  <a:lnTo>
                    <a:pt x="107" y="454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0" name="Freeform 457"/>
            <p:cNvSpPr>
              <a:spLocks/>
            </p:cNvSpPr>
            <p:nvPr/>
          </p:nvSpPr>
          <p:spPr bwMode="auto">
            <a:xfrm>
              <a:off x="1786" y="1432"/>
              <a:ext cx="607" cy="113"/>
            </a:xfrm>
            <a:custGeom>
              <a:avLst/>
              <a:gdLst>
                <a:gd name="T0" fmla="*/ 0 w 3643"/>
                <a:gd name="T1" fmla="*/ 106 h 678"/>
                <a:gd name="T2" fmla="*/ 51 w 3643"/>
                <a:gd name="T3" fmla="*/ 81 h 678"/>
                <a:gd name="T4" fmla="*/ 115 w 3643"/>
                <a:gd name="T5" fmla="*/ 65 h 678"/>
                <a:gd name="T6" fmla="*/ 185 w 3643"/>
                <a:gd name="T7" fmla="*/ 55 h 678"/>
                <a:gd name="T8" fmla="*/ 261 w 3643"/>
                <a:gd name="T9" fmla="*/ 51 h 678"/>
                <a:gd name="T10" fmla="*/ 338 w 3643"/>
                <a:gd name="T11" fmla="*/ 54 h 678"/>
                <a:gd name="T12" fmla="*/ 413 w 3643"/>
                <a:gd name="T13" fmla="*/ 63 h 678"/>
                <a:gd name="T14" fmla="*/ 483 w 3643"/>
                <a:gd name="T15" fmla="*/ 77 h 678"/>
                <a:gd name="T16" fmla="*/ 545 w 3643"/>
                <a:gd name="T17" fmla="*/ 98 h 678"/>
                <a:gd name="T18" fmla="*/ 552 w 3643"/>
                <a:gd name="T19" fmla="*/ 100 h 678"/>
                <a:gd name="T20" fmla="*/ 560 w 3643"/>
                <a:gd name="T21" fmla="*/ 101 h 678"/>
                <a:gd name="T22" fmla="*/ 568 w 3643"/>
                <a:gd name="T23" fmla="*/ 103 h 678"/>
                <a:gd name="T24" fmla="*/ 576 w 3643"/>
                <a:gd name="T25" fmla="*/ 105 h 678"/>
                <a:gd name="T26" fmla="*/ 583 w 3643"/>
                <a:gd name="T27" fmla="*/ 106 h 678"/>
                <a:gd name="T28" fmla="*/ 591 w 3643"/>
                <a:gd name="T29" fmla="*/ 109 h 678"/>
                <a:gd name="T30" fmla="*/ 598 w 3643"/>
                <a:gd name="T31" fmla="*/ 111 h 678"/>
                <a:gd name="T32" fmla="*/ 607 w 3643"/>
                <a:gd name="T33" fmla="*/ 113 h 678"/>
                <a:gd name="T34" fmla="*/ 518 w 3643"/>
                <a:gd name="T35" fmla="*/ 53 h 678"/>
                <a:gd name="T36" fmla="*/ 420 w 3643"/>
                <a:gd name="T37" fmla="*/ 16 h 678"/>
                <a:gd name="T38" fmla="*/ 319 w 3643"/>
                <a:gd name="T39" fmla="*/ 0 h 678"/>
                <a:gd name="T40" fmla="*/ 222 w 3643"/>
                <a:gd name="T41" fmla="*/ 1 h 678"/>
                <a:gd name="T42" fmla="*/ 135 w 3643"/>
                <a:gd name="T43" fmla="*/ 14 h 678"/>
                <a:gd name="T44" fmla="*/ 64 w 3643"/>
                <a:gd name="T45" fmla="*/ 39 h 678"/>
                <a:gd name="T46" fmla="*/ 17 w 3643"/>
                <a:gd name="T47" fmla="*/ 70 h 678"/>
                <a:gd name="T48" fmla="*/ 0 w 3643"/>
                <a:gd name="T49" fmla="*/ 106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3" h="678">
                  <a:moveTo>
                    <a:pt x="0" y="633"/>
                  </a:moveTo>
                  <a:lnTo>
                    <a:pt x="308" y="487"/>
                  </a:lnTo>
                  <a:lnTo>
                    <a:pt x="691" y="391"/>
                  </a:lnTo>
                  <a:lnTo>
                    <a:pt x="1113" y="329"/>
                  </a:lnTo>
                  <a:lnTo>
                    <a:pt x="1569" y="308"/>
                  </a:lnTo>
                  <a:lnTo>
                    <a:pt x="2029" y="322"/>
                  </a:lnTo>
                  <a:lnTo>
                    <a:pt x="2478" y="377"/>
                  </a:lnTo>
                  <a:lnTo>
                    <a:pt x="2896" y="464"/>
                  </a:lnTo>
                  <a:lnTo>
                    <a:pt x="3273" y="588"/>
                  </a:lnTo>
                  <a:lnTo>
                    <a:pt x="3314" y="599"/>
                  </a:lnTo>
                  <a:lnTo>
                    <a:pt x="3363" y="605"/>
                  </a:lnTo>
                  <a:lnTo>
                    <a:pt x="3407" y="616"/>
                  </a:lnTo>
                  <a:lnTo>
                    <a:pt x="3456" y="630"/>
                  </a:lnTo>
                  <a:lnTo>
                    <a:pt x="3498" y="637"/>
                  </a:lnTo>
                  <a:lnTo>
                    <a:pt x="3545" y="651"/>
                  </a:lnTo>
                  <a:lnTo>
                    <a:pt x="3591" y="665"/>
                  </a:lnTo>
                  <a:lnTo>
                    <a:pt x="3643" y="678"/>
                  </a:lnTo>
                  <a:lnTo>
                    <a:pt x="3107" y="315"/>
                  </a:lnTo>
                  <a:lnTo>
                    <a:pt x="2523" y="98"/>
                  </a:lnTo>
                  <a:lnTo>
                    <a:pt x="1915" y="0"/>
                  </a:lnTo>
                  <a:lnTo>
                    <a:pt x="1335" y="4"/>
                  </a:lnTo>
                  <a:lnTo>
                    <a:pt x="809" y="84"/>
                  </a:lnTo>
                  <a:lnTo>
                    <a:pt x="387" y="233"/>
                  </a:lnTo>
                  <a:lnTo>
                    <a:pt x="103" y="418"/>
                  </a:lnTo>
                  <a:lnTo>
                    <a:pt x="0" y="63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1" name="Freeform 458"/>
            <p:cNvSpPr>
              <a:spLocks/>
            </p:cNvSpPr>
            <p:nvPr/>
          </p:nvSpPr>
          <p:spPr bwMode="auto">
            <a:xfrm>
              <a:off x="1794" y="1434"/>
              <a:ext cx="599" cy="111"/>
            </a:xfrm>
            <a:custGeom>
              <a:avLst/>
              <a:gdLst>
                <a:gd name="T0" fmla="*/ 0 w 3598"/>
                <a:gd name="T1" fmla="*/ 98 h 667"/>
                <a:gd name="T2" fmla="*/ 52 w 3598"/>
                <a:gd name="T3" fmla="*/ 73 h 667"/>
                <a:gd name="T4" fmla="*/ 117 w 3598"/>
                <a:gd name="T5" fmla="*/ 56 h 667"/>
                <a:gd name="T6" fmla="*/ 187 w 3598"/>
                <a:gd name="T7" fmla="*/ 45 h 667"/>
                <a:gd name="T8" fmla="*/ 262 w 3598"/>
                <a:gd name="T9" fmla="*/ 41 h 667"/>
                <a:gd name="T10" fmla="*/ 338 w 3598"/>
                <a:gd name="T11" fmla="*/ 44 h 667"/>
                <a:gd name="T12" fmla="*/ 411 w 3598"/>
                <a:gd name="T13" fmla="*/ 53 h 667"/>
                <a:gd name="T14" fmla="*/ 478 w 3598"/>
                <a:gd name="T15" fmla="*/ 70 h 667"/>
                <a:gd name="T16" fmla="*/ 537 w 3598"/>
                <a:gd name="T17" fmla="*/ 94 h 667"/>
                <a:gd name="T18" fmla="*/ 544 w 3598"/>
                <a:gd name="T19" fmla="*/ 96 h 667"/>
                <a:gd name="T20" fmla="*/ 552 w 3598"/>
                <a:gd name="T21" fmla="*/ 98 h 667"/>
                <a:gd name="T22" fmla="*/ 560 w 3598"/>
                <a:gd name="T23" fmla="*/ 100 h 667"/>
                <a:gd name="T24" fmla="*/ 568 w 3598"/>
                <a:gd name="T25" fmla="*/ 102 h 667"/>
                <a:gd name="T26" fmla="*/ 575 w 3598"/>
                <a:gd name="T27" fmla="*/ 104 h 667"/>
                <a:gd name="T28" fmla="*/ 583 w 3598"/>
                <a:gd name="T29" fmla="*/ 107 h 667"/>
                <a:gd name="T30" fmla="*/ 590 w 3598"/>
                <a:gd name="T31" fmla="*/ 109 h 667"/>
                <a:gd name="T32" fmla="*/ 599 w 3598"/>
                <a:gd name="T33" fmla="*/ 111 h 667"/>
                <a:gd name="T34" fmla="*/ 511 w 3598"/>
                <a:gd name="T35" fmla="*/ 53 h 667"/>
                <a:gd name="T36" fmla="*/ 415 w 3598"/>
                <a:gd name="T37" fmla="*/ 17 h 667"/>
                <a:gd name="T38" fmla="*/ 315 w 3598"/>
                <a:gd name="T39" fmla="*/ 0 h 667"/>
                <a:gd name="T40" fmla="*/ 219 w 3598"/>
                <a:gd name="T41" fmla="*/ 0 h 667"/>
                <a:gd name="T42" fmla="*/ 132 w 3598"/>
                <a:gd name="T43" fmla="*/ 12 h 667"/>
                <a:gd name="T44" fmla="*/ 63 w 3598"/>
                <a:gd name="T45" fmla="*/ 35 h 667"/>
                <a:gd name="T46" fmla="*/ 16 w 3598"/>
                <a:gd name="T47" fmla="*/ 64 h 667"/>
                <a:gd name="T48" fmla="*/ 0 w 3598"/>
                <a:gd name="T49" fmla="*/ 98 h 6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8" h="667">
                  <a:moveTo>
                    <a:pt x="0" y="588"/>
                  </a:moveTo>
                  <a:lnTo>
                    <a:pt x="314" y="439"/>
                  </a:lnTo>
                  <a:lnTo>
                    <a:pt x="702" y="335"/>
                  </a:lnTo>
                  <a:lnTo>
                    <a:pt x="1123" y="273"/>
                  </a:lnTo>
                  <a:lnTo>
                    <a:pt x="1576" y="249"/>
                  </a:lnTo>
                  <a:lnTo>
                    <a:pt x="2028" y="263"/>
                  </a:lnTo>
                  <a:lnTo>
                    <a:pt x="2468" y="321"/>
                  </a:lnTo>
                  <a:lnTo>
                    <a:pt x="2872" y="418"/>
                  </a:lnTo>
                  <a:lnTo>
                    <a:pt x="3228" y="563"/>
                  </a:lnTo>
                  <a:lnTo>
                    <a:pt x="3269" y="574"/>
                  </a:lnTo>
                  <a:lnTo>
                    <a:pt x="3318" y="588"/>
                  </a:lnTo>
                  <a:lnTo>
                    <a:pt x="3362" y="602"/>
                  </a:lnTo>
                  <a:lnTo>
                    <a:pt x="3411" y="611"/>
                  </a:lnTo>
                  <a:lnTo>
                    <a:pt x="3453" y="626"/>
                  </a:lnTo>
                  <a:lnTo>
                    <a:pt x="3500" y="640"/>
                  </a:lnTo>
                  <a:lnTo>
                    <a:pt x="3546" y="654"/>
                  </a:lnTo>
                  <a:lnTo>
                    <a:pt x="3598" y="667"/>
                  </a:lnTo>
                  <a:lnTo>
                    <a:pt x="3069" y="318"/>
                  </a:lnTo>
                  <a:lnTo>
                    <a:pt x="2492" y="104"/>
                  </a:lnTo>
                  <a:lnTo>
                    <a:pt x="1890" y="0"/>
                  </a:lnTo>
                  <a:lnTo>
                    <a:pt x="1317" y="0"/>
                  </a:lnTo>
                  <a:lnTo>
                    <a:pt x="795" y="73"/>
                  </a:lnTo>
                  <a:lnTo>
                    <a:pt x="380" y="208"/>
                  </a:lnTo>
                  <a:lnTo>
                    <a:pt x="97" y="384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2" name="Freeform 459"/>
            <p:cNvSpPr>
              <a:spLocks/>
            </p:cNvSpPr>
            <p:nvPr/>
          </p:nvSpPr>
          <p:spPr bwMode="auto">
            <a:xfrm>
              <a:off x="2618" y="1597"/>
              <a:ext cx="290" cy="447"/>
            </a:xfrm>
            <a:custGeom>
              <a:avLst/>
              <a:gdLst>
                <a:gd name="T0" fmla="*/ 0 w 1739"/>
                <a:gd name="T1" fmla="*/ 3 h 2686"/>
                <a:gd name="T2" fmla="*/ 61 w 1739"/>
                <a:gd name="T3" fmla="*/ 0 h 2686"/>
                <a:gd name="T4" fmla="*/ 127 w 1739"/>
                <a:gd name="T5" fmla="*/ 10 h 2686"/>
                <a:gd name="T6" fmla="*/ 188 w 1739"/>
                <a:gd name="T7" fmla="*/ 35 h 2686"/>
                <a:gd name="T8" fmla="*/ 242 w 1739"/>
                <a:gd name="T9" fmla="*/ 78 h 2686"/>
                <a:gd name="T10" fmla="*/ 276 w 1739"/>
                <a:gd name="T11" fmla="*/ 137 h 2686"/>
                <a:gd name="T12" fmla="*/ 290 w 1739"/>
                <a:gd name="T13" fmla="*/ 219 h 2686"/>
                <a:gd name="T14" fmla="*/ 274 w 1739"/>
                <a:gd name="T15" fmla="*/ 321 h 2686"/>
                <a:gd name="T16" fmla="*/ 223 w 1739"/>
                <a:gd name="T17" fmla="*/ 447 h 2686"/>
                <a:gd name="T18" fmla="*/ 235 w 1739"/>
                <a:gd name="T19" fmla="*/ 325 h 2686"/>
                <a:gd name="T20" fmla="*/ 231 w 1739"/>
                <a:gd name="T21" fmla="*/ 233 h 2686"/>
                <a:gd name="T22" fmla="*/ 211 w 1739"/>
                <a:gd name="T23" fmla="*/ 164 h 2686"/>
                <a:gd name="T24" fmla="*/ 180 w 1739"/>
                <a:gd name="T25" fmla="*/ 114 h 2686"/>
                <a:gd name="T26" fmla="*/ 140 w 1739"/>
                <a:gd name="T27" fmla="*/ 77 h 2686"/>
                <a:gd name="T28" fmla="*/ 95 w 1739"/>
                <a:gd name="T29" fmla="*/ 50 h 2686"/>
                <a:gd name="T30" fmla="*/ 47 w 1739"/>
                <a:gd name="T31" fmla="*/ 27 h 2686"/>
                <a:gd name="T32" fmla="*/ 0 w 1739"/>
                <a:gd name="T33" fmla="*/ 3 h 26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9" h="2686">
                  <a:moveTo>
                    <a:pt x="0" y="21"/>
                  </a:moveTo>
                  <a:lnTo>
                    <a:pt x="363" y="0"/>
                  </a:lnTo>
                  <a:lnTo>
                    <a:pt x="761" y="59"/>
                  </a:lnTo>
                  <a:lnTo>
                    <a:pt x="1130" y="211"/>
                  </a:lnTo>
                  <a:lnTo>
                    <a:pt x="1449" y="466"/>
                  </a:lnTo>
                  <a:lnTo>
                    <a:pt x="1656" y="826"/>
                  </a:lnTo>
                  <a:lnTo>
                    <a:pt x="1739" y="1313"/>
                  </a:lnTo>
                  <a:lnTo>
                    <a:pt x="1642" y="1928"/>
                  </a:lnTo>
                  <a:lnTo>
                    <a:pt x="1338" y="2686"/>
                  </a:lnTo>
                  <a:lnTo>
                    <a:pt x="1407" y="1952"/>
                  </a:lnTo>
                  <a:lnTo>
                    <a:pt x="1383" y="1399"/>
                  </a:lnTo>
                  <a:lnTo>
                    <a:pt x="1265" y="985"/>
                  </a:lnTo>
                  <a:lnTo>
                    <a:pt x="1078" y="684"/>
                  </a:lnTo>
                  <a:lnTo>
                    <a:pt x="841" y="463"/>
                  </a:lnTo>
                  <a:lnTo>
                    <a:pt x="571" y="301"/>
                  </a:lnTo>
                  <a:lnTo>
                    <a:pt x="283" y="16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3" name="Freeform 460"/>
            <p:cNvSpPr>
              <a:spLocks/>
            </p:cNvSpPr>
            <p:nvPr/>
          </p:nvSpPr>
          <p:spPr bwMode="auto">
            <a:xfrm>
              <a:off x="2618" y="1596"/>
              <a:ext cx="288" cy="434"/>
            </a:xfrm>
            <a:custGeom>
              <a:avLst/>
              <a:gdLst>
                <a:gd name="T0" fmla="*/ 0 w 1729"/>
                <a:gd name="T1" fmla="*/ 4 h 2603"/>
                <a:gd name="T2" fmla="*/ 60 w 1729"/>
                <a:gd name="T3" fmla="*/ 0 h 2603"/>
                <a:gd name="T4" fmla="*/ 124 w 1729"/>
                <a:gd name="T5" fmla="*/ 9 h 2603"/>
                <a:gd name="T6" fmla="*/ 185 w 1729"/>
                <a:gd name="T7" fmla="*/ 34 h 2603"/>
                <a:gd name="T8" fmla="*/ 238 w 1729"/>
                <a:gd name="T9" fmla="*/ 76 h 2603"/>
                <a:gd name="T10" fmla="*/ 273 w 1729"/>
                <a:gd name="T11" fmla="*/ 135 h 2603"/>
                <a:gd name="T12" fmla="*/ 288 w 1729"/>
                <a:gd name="T13" fmla="*/ 213 h 2603"/>
                <a:gd name="T14" fmla="*/ 275 w 1729"/>
                <a:gd name="T15" fmla="*/ 312 h 2603"/>
                <a:gd name="T16" fmla="*/ 227 w 1729"/>
                <a:gd name="T17" fmla="*/ 434 h 2603"/>
                <a:gd name="T18" fmla="*/ 239 w 1729"/>
                <a:gd name="T19" fmla="*/ 315 h 2603"/>
                <a:gd name="T20" fmla="*/ 233 w 1729"/>
                <a:gd name="T21" fmla="*/ 225 h 2603"/>
                <a:gd name="T22" fmla="*/ 213 w 1729"/>
                <a:gd name="T23" fmla="*/ 157 h 2603"/>
                <a:gd name="T24" fmla="*/ 182 w 1729"/>
                <a:gd name="T25" fmla="*/ 110 h 2603"/>
                <a:gd name="T26" fmla="*/ 142 w 1729"/>
                <a:gd name="T27" fmla="*/ 74 h 2603"/>
                <a:gd name="T28" fmla="*/ 97 w 1729"/>
                <a:gd name="T29" fmla="*/ 49 h 2603"/>
                <a:gd name="T30" fmla="*/ 48 w 1729"/>
                <a:gd name="T31" fmla="*/ 27 h 2603"/>
                <a:gd name="T32" fmla="*/ 0 w 1729"/>
                <a:gd name="T33" fmla="*/ 4 h 26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9" h="2603">
                  <a:moveTo>
                    <a:pt x="0" y="25"/>
                  </a:moveTo>
                  <a:lnTo>
                    <a:pt x="360" y="0"/>
                  </a:lnTo>
                  <a:lnTo>
                    <a:pt x="744" y="55"/>
                  </a:lnTo>
                  <a:lnTo>
                    <a:pt x="1110" y="204"/>
                  </a:lnTo>
                  <a:lnTo>
                    <a:pt x="1428" y="457"/>
                  </a:lnTo>
                  <a:lnTo>
                    <a:pt x="1639" y="809"/>
                  </a:lnTo>
                  <a:lnTo>
                    <a:pt x="1729" y="1276"/>
                  </a:lnTo>
                  <a:lnTo>
                    <a:pt x="1649" y="1870"/>
                  </a:lnTo>
                  <a:lnTo>
                    <a:pt x="1362" y="2603"/>
                  </a:lnTo>
                  <a:lnTo>
                    <a:pt x="1432" y="1887"/>
                  </a:lnTo>
                  <a:lnTo>
                    <a:pt x="1400" y="1348"/>
                  </a:lnTo>
                  <a:lnTo>
                    <a:pt x="1279" y="944"/>
                  </a:lnTo>
                  <a:lnTo>
                    <a:pt x="1092" y="657"/>
                  </a:lnTo>
                  <a:lnTo>
                    <a:pt x="850" y="443"/>
                  </a:lnTo>
                  <a:lnTo>
                    <a:pt x="582" y="291"/>
                  </a:lnTo>
                  <a:lnTo>
                    <a:pt x="288" y="15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4" name="Freeform 461"/>
            <p:cNvSpPr>
              <a:spLocks/>
            </p:cNvSpPr>
            <p:nvPr/>
          </p:nvSpPr>
          <p:spPr bwMode="auto">
            <a:xfrm>
              <a:off x="2618" y="1596"/>
              <a:ext cx="287" cy="419"/>
            </a:xfrm>
            <a:custGeom>
              <a:avLst/>
              <a:gdLst>
                <a:gd name="T0" fmla="*/ 0 w 1725"/>
                <a:gd name="T1" fmla="*/ 4 h 2517"/>
                <a:gd name="T2" fmla="*/ 59 w 1725"/>
                <a:gd name="T3" fmla="*/ 0 h 2517"/>
                <a:gd name="T4" fmla="*/ 121 w 1725"/>
                <a:gd name="T5" fmla="*/ 9 h 2517"/>
                <a:gd name="T6" fmla="*/ 182 w 1725"/>
                <a:gd name="T7" fmla="*/ 33 h 2517"/>
                <a:gd name="T8" fmla="*/ 234 w 1725"/>
                <a:gd name="T9" fmla="*/ 74 h 2517"/>
                <a:gd name="T10" fmla="*/ 270 w 1725"/>
                <a:gd name="T11" fmla="*/ 131 h 2517"/>
                <a:gd name="T12" fmla="*/ 287 w 1725"/>
                <a:gd name="T13" fmla="*/ 207 h 2517"/>
                <a:gd name="T14" fmla="*/ 275 w 1725"/>
                <a:gd name="T15" fmla="*/ 302 h 2517"/>
                <a:gd name="T16" fmla="*/ 231 w 1725"/>
                <a:gd name="T17" fmla="*/ 419 h 2517"/>
                <a:gd name="T18" fmla="*/ 241 w 1725"/>
                <a:gd name="T19" fmla="*/ 303 h 2517"/>
                <a:gd name="T20" fmla="*/ 235 w 1725"/>
                <a:gd name="T21" fmla="*/ 215 h 2517"/>
                <a:gd name="T22" fmla="*/ 215 w 1725"/>
                <a:gd name="T23" fmla="*/ 150 h 2517"/>
                <a:gd name="T24" fmla="*/ 184 w 1725"/>
                <a:gd name="T25" fmla="*/ 104 h 2517"/>
                <a:gd name="T26" fmla="*/ 142 w 1725"/>
                <a:gd name="T27" fmla="*/ 70 h 2517"/>
                <a:gd name="T28" fmla="*/ 97 w 1725"/>
                <a:gd name="T29" fmla="*/ 46 h 2517"/>
                <a:gd name="T30" fmla="*/ 48 w 1725"/>
                <a:gd name="T31" fmla="*/ 24 h 2517"/>
                <a:gd name="T32" fmla="*/ 0 w 1725"/>
                <a:gd name="T33" fmla="*/ 4 h 25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5" h="2517">
                  <a:moveTo>
                    <a:pt x="0" y="25"/>
                  </a:moveTo>
                  <a:lnTo>
                    <a:pt x="353" y="0"/>
                  </a:lnTo>
                  <a:lnTo>
                    <a:pt x="730" y="55"/>
                  </a:lnTo>
                  <a:lnTo>
                    <a:pt x="1092" y="201"/>
                  </a:lnTo>
                  <a:lnTo>
                    <a:pt x="1407" y="443"/>
                  </a:lnTo>
                  <a:lnTo>
                    <a:pt x="1625" y="786"/>
                  </a:lnTo>
                  <a:lnTo>
                    <a:pt x="1725" y="1241"/>
                  </a:lnTo>
                  <a:lnTo>
                    <a:pt x="1653" y="1812"/>
                  </a:lnTo>
                  <a:lnTo>
                    <a:pt x="1386" y="2517"/>
                  </a:lnTo>
                  <a:lnTo>
                    <a:pt x="1449" y="1822"/>
                  </a:lnTo>
                  <a:lnTo>
                    <a:pt x="1414" y="1293"/>
                  </a:lnTo>
                  <a:lnTo>
                    <a:pt x="1293" y="902"/>
                  </a:lnTo>
                  <a:lnTo>
                    <a:pt x="1103" y="622"/>
                  </a:lnTo>
                  <a:lnTo>
                    <a:pt x="854" y="423"/>
                  </a:lnTo>
                  <a:lnTo>
                    <a:pt x="582" y="274"/>
                  </a:lnTo>
                  <a:lnTo>
                    <a:pt x="288" y="14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5" name="Freeform 462"/>
            <p:cNvSpPr>
              <a:spLocks/>
            </p:cNvSpPr>
            <p:nvPr/>
          </p:nvSpPr>
          <p:spPr bwMode="auto">
            <a:xfrm>
              <a:off x="2618" y="1596"/>
              <a:ext cx="286" cy="406"/>
            </a:xfrm>
            <a:custGeom>
              <a:avLst/>
              <a:gdLst>
                <a:gd name="T0" fmla="*/ 0 w 1718"/>
                <a:gd name="T1" fmla="*/ 4 h 2434"/>
                <a:gd name="T2" fmla="*/ 57 w 1718"/>
                <a:gd name="T3" fmla="*/ 0 h 2434"/>
                <a:gd name="T4" fmla="*/ 119 w 1718"/>
                <a:gd name="T5" fmla="*/ 9 h 2434"/>
                <a:gd name="T6" fmla="*/ 179 w 1718"/>
                <a:gd name="T7" fmla="*/ 32 h 2434"/>
                <a:gd name="T8" fmla="*/ 232 w 1718"/>
                <a:gd name="T9" fmla="*/ 72 h 2434"/>
                <a:gd name="T10" fmla="*/ 269 w 1718"/>
                <a:gd name="T11" fmla="*/ 126 h 2434"/>
                <a:gd name="T12" fmla="*/ 286 w 1718"/>
                <a:gd name="T13" fmla="*/ 200 h 2434"/>
                <a:gd name="T14" fmla="*/ 277 w 1718"/>
                <a:gd name="T15" fmla="*/ 292 h 2434"/>
                <a:gd name="T16" fmla="*/ 235 w 1718"/>
                <a:gd name="T17" fmla="*/ 406 h 2434"/>
                <a:gd name="T18" fmla="*/ 245 w 1718"/>
                <a:gd name="T19" fmla="*/ 292 h 2434"/>
                <a:gd name="T20" fmla="*/ 238 w 1718"/>
                <a:gd name="T21" fmla="*/ 207 h 2434"/>
                <a:gd name="T22" fmla="*/ 217 w 1718"/>
                <a:gd name="T23" fmla="*/ 143 h 2434"/>
                <a:gd name="T24" fmla="*/ 185 w 1718"/>
                <a:gd name="T25" fmla="*/ 98 h 2434"/>
                <a:gd name="T26" fmla="*/ 144 w 1718"/>
                <a:gd name="T27" fmla="*/ 66 h 2434"/>
                <a:gd name="T28" fmla="*/ 97 w 1718"/>
                <a:gd name="T29" fmla="*/ 43 h 2434"/>
                <a:gd name="T30" fmla="*/ 48 w 1718"/>
                <a:gd name="T31" fmla="*/ 23 h 2434"/>
                <a:gd name="T32" fmla="*/ 0 w 1718"/>
                <a:gd name="T33" fmla="*/ 4 h 2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8" h="2434">
                  <a:moveTo>
                    <a:pt x="0" y="25"/>
                  </a:moveTo>
                  <a:lnTo>
                    <a:pt x="343" y="0"/>
                  </a:lnTo>
                  <a:lnTo>
                    <a:pt x="715" y="52"/>
                  </a:lnTo>
                  <a:lnTo>
                    <a:pt x="1075" y="190"/>
                  </a:lnTo>
                  <a:lnTo>
                    <a:pt x="1394" y="429"/>
                  </a:lnTo>
                  <a:lnTo>
                    <a:pt x="1618" y="757"/>
                  </a:lnTo>
                  <a:lnTo>
                    <a:pt x="1718" y="1200"/>
                  </a:lnTo>
                  <a:lnTo>
                    <a:pt x="1663" y="1753"/>
                  </a:lnTo>
                  <a:lnTo>
                    <a:pt x="1414" y="2434"/>
                  </a:lnTo>
                  <a:lnTo>
                    <a:pt x="1473" y="1753"/>
                  </a:lnTo>
                  <a:lnTo>
                    <a:pt x="1432" y="1241"/>
                  </a:lnTo>
                  <a:lnTo>
                    <a:pt x="1303" y="858"/>
                  </a:lnTo>
                  <a:lnTo>
                    <a:pt x="1110" y="588"/>
                  </a:lnTo>
                  <a:lnTo>
                    <a:pt x="865" y="395"/>
                  </a:lnTo>
                  <a:lnTo>
                    <a:pt x="585" y="256"/>
                  </a:lnTo>
                  <a:lnTo>
                    <a:pt x="288" y="13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6" name="Freeform 463"/>
            <p:cNvSpPr>
              <a:spLocks/>
            </p:cNvSpPr>
            <p:nvPr/>
          </p:nvSpPr>
          <p:spPr bwMode="auto">
            <a:xfrm>
              <a:off x="2618" y="1596"/>
              <a:ext cx="285" cy="391"/>
            </a:xfrm>
            <a:custGeom>
              <a:avLst/>
              <a:gdLst>
                <a:gd name="T0" fmla="*/ 0 w 1711"/>
                <a:gd name="T1" fmla="*/ 4 h 2347"/>
                <a:gd name="T2" fmla="*/ 55 w 1711"/>
                <a:gd name="T3" fmla="*/ 0 h 2347"/>
                <a:gd name="T4" fmla="*/ 117 w 1711"/>
                <a:gd name="T5" fmla="*/ 9 h 2347"/>
                <a:gd name="T6" fmla="*/ 176 w 1711"/>
                <a:gd name="T7" fmla="*/ 31 h 2347"/>
                <a:gd name="T8" fmla="*/ 229 w 1711"/>
                <a:gd name="T9" fmla="*/ 70 h 2347"/>
                <a:gd name="T10" fmla="*/ 267 w 1711"/>
                <a:gd name="T11" fmla="*/ 123 h 2347"/>
                <a:gd name="T12" fmla="*/ 285 w 1711"/>
                <a:gd name="T13" fmla="*/ 194 h 2347"/>
                <a:gd name="T14" fmla="*/ 278 w 1711"/>
                <a:gd name="T15" fmla="*/ 282 h 2347"/>
                <a:gd name="T16" fmla="*/ 239 w 1711"/>
                <a:gd name="T17" fmla="*/ 391 h 2347"/>
                <a:gd name="T18" fmla="*/ 248 w 1711"/>
                <a:gd name="T19" fmla="*/ 281 h 2347"/>
                <a:gd name="T20" fmla="*/ 241 w 1711"/>
                <a:gd name="T21" fmla="*/ 198 h 2347"/>
                <a:gd name="T22" fmla="*/ 219 w 1711"/>
                <a:gd name="T23" fmla="*/ 136 h 2347"/>
                <a:gd name="T24" fmla="*/ 187 w 1711"/>
                <a:gd name="T25" fmla="*/ 93 h 2347"/>
                <a:gd name="T26" fmla="*/ 145 w 1711"/>
                <a:gd name="T27" fmla="*/ 62 h 2347"/>
                <a:gd name="T28" fmla="*/ 99 w 1711"/>
                <a:gd name="T29" fmla="*/ 40 h 2347"/>
                <a:gd name="T30" fmla="*/ 49 w 1711"/>
                <a:gd name="T31" fmla="*/ 22 h 2347"/>
                <a:gd name="T32" fmla="*/ 0 w 1711"/>
                <a:gd name="T33" fmla="*/ 4 h 23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1" h="2347">
                  <a:moveTo>
                    <a:pt x="0" y="25"/>
                  </a:moveTo>
                  <a:lnTo>
                    <a:pt x="332" y="0"/>
                  </a:lnTo>
                  <a:lnTo>
                    <a:pt x="703" y="52"/>
                  </a:lnTo>
                  <a:lnTo>
                    <a:pt x="1058" y="187"/>
                  </a:lnTo>
                  <a:lnTo>
                    <a:pt x="1376" y="418"/>
                  </a:lnTo>
                  <a:lnTo>
                    <a:pt x="1604" y="737"/>
                  </a:lnTo>
                  <a:lnTo>
                    <a:pt x="1711" y="1166"/>
                  </a:lnTo>
                  <a:lnTo>
                    <a:pt x="1666" y="1694"/>
                  </a:lnTo>
                  <a:lnTo>
                    <a:pt x="1435" y="2347"/>
                  </a:lnTo>
                  <a:lnTo>
                    <a:pt x="1490" y="1687"/>
                  </a:lnTo>
                  <a:lnTo>
                    <a:pt x="1446" y="1186"/>
                  </a:lnTo>
                  <a:lnTo>
                    <a:pt x="1314" y="816"/>
                  </a:lnTo>
                  <a:lnTo>
                    <a:pt x="1120" y="557"/>
                  </a:lnTo>
                  <a:lnTo>
                    <a:pt x="871" y="374"/>
                  </a:lnTo>
                  <a:lnTo>
                    <a:pt x="595" y="242"/>
                  </a:lnTo>
                  <a:lnTo>
                    <a:pt x="294" y="13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7" name="Freeform 464"/>
            <p:cNvSpPr>
              <a:spLocks/>
            </p:cNvSpPr>
            <p:nvPr/>
          </p:nvSpPr>
          <p:spPr bwMode="auto">
            <a:xfrm>
              <a:off x="2379" y="1604"/>
              <a:ext cx="175" cy="398"/>
            </a:xfrm>
            <a:custGeom>
              <a:avLst/>
              <a:gdLst>
                <a:gd name="T0" fmla="*/ 175 w 1048"/>
                <a:gd name="T1" fmla="*/ 0 h 2388"/>
                <a:gd name="T2" fmla="*/ 147 w 1048"/>
                <a:gd name="T3" fmla="*/ 26 h 2388"/>
                <a:gd name="T4" fmla="*/ 129 w 1048"/>
                <a:gd name="T5" fmla="*/ 63 h 2388"/>
                <a:gd name="T6" fmla="*/ 117 w 1048"/>
                <a:gd name="T7" fmla="*/ 106 h 2388"/>
                <a:gd name="T8" fmla="*/ 112 w 1048"/>
                <a:gd name="T9" fmla="*/ 154 h 2388"/>
                <a:gd name="T10" fmla="*/ 111 w 1048"/>
                <a:gd name="T11" fmla="*/ 205 h 2388"/>
                <a:gd name="T12" fmla="*/ 114 w 1048"/>
                <a:gd name="T13" fmla="*/ 256 h 2388"/>
                <a:gd name="T14" fmla="*/ 122 w 1048"/>
                <a:gd name="T15" fmla="*/ 307 h 2388"/>
                <a:gd name="T16" fmla="*/ 132 w 1048"/>
                <a:gd name="T17" fmla="*/ 357 h 2388"/>
                <a:gd name="T18" fmla="*/ 133 w 1048"/>
                <a:gd name="T19" fmla="*/ 361 h 2388"/>
                <a:gd name="T20" fmla="*/ 134 w 1048"/>
                <a:gd name="T21" fmla="*/ 366 h 2388"/>
                <a:gd name="T22" fmla="*/ 135 w 1048"/>
                <a:gd name="T23" fmla="*/ 372 h 2388"/>
                <a:gd name="T24" fmla="*/ 136 w 1048"/>
                <a:gd name="T25" fmla="*/ 377 h 2388"/>
                <a:gd name="T26" fmla="*/ 137 w 1048"/>
                <a:gd name="T27" fmla="*/ 381 h 2388"/>
                <a:gd name="T28" fmla="*/ 139 w 1048"/>
                <a:gd name="T29" fmla="*/ 386 h 2388"/>
                <a:gd name="T30" fmla="*/ 139 w 1048"/>
                <a:gd name="T31" fmla="*/ 392 h 2388"/>
                <a:gd name="T32" fmla="*/ 141 w 1048"/>
                <a:gd name="T33" fmla="*/ 398 h 2388"/>
                <a:gd name="T34" fmla="*/ 62 w 1048"/>
                <a:gd name="T35" fmla="*/ 326 h 2388"/>
                <a:gd name="T36" fmla="*/ 17 w 1048"/>
                <a:gd name="T37" fmla="*/ 254 h 2388"/>
                <a:gd name="T38" fmla="*/ 0 w 1048"/>
                <a:gd name="T39" fmla="*/ 184 h 2388"/>
                <a:gd name="T40" fmla="*/ 9 w 1048"/>
                <a:gd name="T41" fmla="*/ 122 h 2388"/>
                <a:gd name="T42" fmla="*/ 34 w 1048"/>
                <a:gd name="T43" fmla="*/ 68 h 2388"/>
                <a:gd name="T44" fmla="*/ 74 w 1048"/>
                <a:gd name="T45" fmla="*/ 28 h 2388"/>
                <a:gd name="T46" fmla="*/ 122 w 1048"/>
                <a:gd name="T47" fmla="*/ 3 h 2388"/>
                <a:gd name="T48" fmla="*/ 175 w 1048"/>
                <a:gd name="T49" fmla="*/ 0 h 23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48" h="2388">
                  <a:moveTo>
                    <a:pt x="1048" y="0"/>
                  </a:moveTo>
                  <a:lnTo>
                    <a:pt x="882" y="158"/>
                  </a:lnTo>
                  <a:lnTo>
                    <a:pt x="772" y="380"/>
                  </a:lnTo>
                  <a:lnTo>
                    <a:pt x="699" y="636"/>
                  </a:lnTo>
                  <a:lnTo>
                    <a:pt x="668" y="925"/>
                  </a:lnTo>
                  <a:lnTo>
                    <a:pt x="665" y="1227"/>
                  </a:lnTo>
                  <a:lnTo>
                    <a:pt x="685" y="1538"/>
                  </a:lnTo>
                  <a:lnTo>
                    <a:pt x="729" y="1841"/>
                  </a:lnTo>
                  <a:lnTo>
                    <a:pt x="792" y="2139"/>
                  </a:lnTo>
                  <a:lnTo>
                    <a:pt x="799" y="2166"/>
                  </a:lnTo>
                  <a:lnTo>
                    <a:pt x="803" y="2198"/>
                  </a:lnTo>
                  <a:lnTo>
                    <a:pt x="806" y="2229"/>
                  </a:lnTo>
                  <a:lnTo>
                    <a:pt x="816" y="2260"/>
                  </a:lnTo>
                  <a:lnTo>
                    <a:pt x="820" y="2287"/>
                  </a:lnTo>
                  <a:lnTo>
                    <a:pt x="830" y="2318"/>
                  </a:lnTo>
                  <a:lnTo>
                    <a:pt x="833" y="2350"/>
                  </a:lnTo>
                  <a:lnTo>
                    <a:pt x="844" y="2388"/>
                  </a:lnTo>
                  <a:lnTo>
                    <a:pt x="371" y="1956"/>
                  </a:lnTo>
                  <a:lnTo>
                    <a:pt x="104" y="1524"/>
                  </a:lnTo>
                  <a:lnTo>
                    <a:pt x="0" y="1106"/>
                  </a:lnTo>
                  <a:lnTo>
                    <a:pt x="52" y="732"/>
                  </a:lnTo>
                  <a:lnTo>
                    <a:pt x="205" y="407"/>
                  </a:lnTo>
                  <a:lnTo>
                    <a:pt x="443" y="165"/>
                  </a:lnTo>
                  <a:lnTo>
                    <a:pt x="729" y="20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8" name="Freeform 465"/>
            <p:cNvSpPr>
              <a:spLocks/>
            </p:cNvSpPr>
            <p:nvPr/>
          </p:nvSpPr>
          <p:spPr bwMode="auto">
            <a:xfrm>
              <a:off x="2384" y="1608"/>
              <a:ext cx="162" cy="394"/>
            </a:xfrm>
            <a:custGeom>
              <a:avLst/>
              <a:gdLst>
                <a:gd name="T0" fmla="*/ 162 w 974"/>
                <a:gd name="T1" fmla="*/ 0 h 2365"/>
                <a:gd name="T2" fmla="*/ 133 w 974"/>
                <a:gd name="T3" fmla="*/ 27 h 2365"/>
                <a:gd name="T4" fmla="*/ 114 w 974"/>
                <a:gd name="T5" fmla="*/ 64 h 2365"/>
                <a:gd name="T6" fmla="*/ 100 w 974"/>
                <a:gd name="T7" fmla="*/ 107 h 2365"/>
                <a:gd name="T8" fmla="*/ 95 w 974"/>
                <a:gd name="T9" fmla="*/ 154 h 2365"/>
                <a:gd name="T10" fmla="*/ 94 w 974"/>
                <a:gd name="T11" fmla="*/ 204 h 2365"/>
                <a:gd name="T12" fmla="*/ 100 w 974"/>
                <a:gd name="T13" fmla="*/ 255 h 2365"/>
                <a:gd name="T14" fmla="*/ 110 w 974"/>
                <a:gd name="T15" fmla="*/ 305 h 2365"/>
                <a:gd name="T16" fmla="*/ 125 w 974"/>
                <a:gd name="T17" fmla="*/ 353 h 2365"/>
                <a:gd name="T18" fmla="*/ 127 w 974"/>
                <a:gd name="T19" fmla="*/ 357 h 2365"/>
                <a:gd name="T20" fmla="*/ 128 w 974"/>
                <a:gd name="T21" fmla="*/ 362 h 2365"/>
                <a:gd name="T22" fmla="*/ 129 w 974"/>
                <a:gd name="T23" fmla="*/ 368 h 2365"/>
                <a:gd name="T24" fmla="*/ 130 w 974"/>
                <a:gd name="T25" fmla="*/ 373 h 2365"/>
                <a:gd name="T26" fmla="*/ 132 w 974"/>
                <a:gd name="T27" fmla="*/ 377 h 2365"/>
                <a:gd name="T28" fmla="*/ 133 w 974"/>
                <a:gd name="T29" fmla="*/ 382 h 2365"/>
                <a:gd name="T30" fmla="*/ 134 w 974"/>
                <a:gd name="T31" fmla="*/ 388 h 2365"/>
                <a:gd name="T32" fmla="*/ 136 w 974"/>
                <a:gd name="T33" fmla="*/ 394 h 2365"/>
                <a:gd name="T34" fmla="*/ 60 w 974"/>
                <a:gd name="T35" fmla="*/ 323 h 2365"/>
                <a:gd name="T36" fmla="*/ 16 w 974"/>
                <a:gd name="T37" fmla="*/ 252 h 2365"/>
                <a:gd name="T38" fmla="*/ 0 w 974"/>
                <a:gd name="T39" fmla="*/ 183 h 2365"/>
                <a:gd name="T40" fmla="*/ 6 w 974"/>
                <a:gd name="T41" fmla="*/ 121 h 2365"/>
                <a:gd name="T42" fmla="*/ 30 w 974"/>
                <a:gd name="T43" fmla="*/ 67 h 2365"/>
                <a:gd name="T44" fmla="*/ 67 w 974"/>
                <a:gd name="T45" fmla="*/ 27 h 2365"/>
                <a:gd name="T46" fmla="*/ 112 w 974"/>
                <a:gd name="T47" fmla="*/ 3 h 2365"/>
                <a:gd name="T48" fmla="*/ 162 w 974"/>
                <a:gd name="T49" fmla="*/ 0 h 23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74" h="2365">
                  <a:moveTo>
                    <a:pt x="974" y="0"/>
                  </a:moveTo>
                  <a:lnTo>
                    <a:pt x="798" y="164"/>
                  </a:lnTo>
                  <a:lnTo>
                    <a:pt x="684" y="384"/>
                  </a:lnTo>
                  <a:lnTo>
                    <a:pt x="601" y="640"/>
                  </a:lnTo>
                  <a:lnTo>
                    <a:pt x="571" y="927"/>
                  </a:lnTo>
                  <a:lnTo>
                    <a:pt x="566" y="1224"/>
                  </a:lnTo>
                  <a:lnTo>
                    <a:pt x="601" y="1532"/>
                  </a:lnTo>
                  <a:lnTo>
                    <a:pt x="663" y="1829"/>
                  </a:lnTo>
                  <a:lnTo>
                    <a:pt x="753" y="2116"/>
                  </a:lnTo>
                  <a:lnTo>
                    <a:pt x="761" y="2143"/>
                  </a:lnTo>
                  <a:lnTo>
                    <a:pt x="767" y="2175"/>
                  </a:lnTo>
                  <a:lnTo>
                    <a:pt x="778" y="2206"/>
                  </a:lnTo>
                  <a:lnTo>
                    <a:pt x="784" y="2237"/>
                  </a:lnTo>
                  <a:lnTo>
                    <a:pt x="791" y="2264"/>
                  </a:lnTo>
                  <a:lnTo>
                    <a:pt x="798" y="2295"/>
                  </a:lnTo>
                  <a:lnTo>
                    <a:pt x="808" y="2327"/>
                  </a:lnTo>
                  <a:lnTo>
                    <a:pt x="819" y="2365"/>
                  </a:lnTo>
                  <a:lnTo>
                    <a:pt x="359" y="1939"/>
                  </a:lnTo>
                  <a:lnTo>
                    <a:pt x="96" y="1515"/>
                  </a:lnTo>
                  <a:lnTo>
                    <a:pt x="0" y="1100"/>
                  </a:lnTo>
                  <a:lnTo>
                    <a:pt x="38" y="726"/>
                  </a:lnTo>
                  <a:lnTo>
                    <a:pt x="180" y="401"/>
                  </a:lnTo>
                  <a:lnTo>
                    <a:pt x="404" y="164"/>
                  </a:lnTo>
                  <a:lnTo>
                    <a:pt x="674" y="21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09" name="Freeform 466"/>
            <p:cNvSpPr>
              <a:spLocks/>
            </p:cNvSpPr>
            <p:nvPr/>
          </p:nvSpPr>
          <p:spPr bwMode="auto">
            <a:xfrm>
              <a:off x="2386" y="1612"/>
              <a:ext cx="153" cy="390"/>
            </a:xfrm>
            <a:custGeom>
              <a:avLst/>
              <a:gdLst>
                <a:gd name="T0" fmla="*/ 153 w 915"/>
                <a:gd name="T1" fmla="*/ 0 h 2340"/>
                <a:gd name="T2" fmla="*/ 122 w 915"/>
                <a:gd name="T3" fmla="*/ 28 h 2340"/>
                <a:gd name="T4" fmla="*/ 102 w 915"/>
                <a:gd name="T5" fmla="*/ 65 h 2340"/>
                <a:gd name="T6" fmla="*/ 87 w 915"/>
                <a:gd name="T7" fmla="*/ 107 h 2340"/>
                <a:gd name="T8" fmla="*/ 81 w 915"/>
                <a:gd name="T9" fmla="*/ 154 h 2340"/>
                <a:gd name="T10" fmla="*/ 81 w 915"/>
                <a:gd name="T11" fmla="*/ 204 h 2340"/>
                <a:gd name="T12" fmla="*/ 88 w 915"/>
                <a:gd name="T13" fmla="*/ 254 h 2340"/>
                <a:gd name="T14" fmla="*/ 100 w 915"/>
                <a:gd name="T15" fmla="*/ 302 h 2340"/>
                <a:gd name="T16" fmla="*/ 120 w 915"/>
                <a:gd name="T17" fmla="*/ 348 h 2340"/>
                <a:gd name="T18" fmla="*/ 122 w 915"/>
                <a:gd name="T19" fmla="*/ 353 h 2340"/>
                <a:gd name="T20" fmla="*/ 123 w 915"/>
                <a:gd name="T21" fmla="*/ 358 h 2340"/>
                <a:gd name="T22" fmla="*/ 125 w 915"/>
                <a:gd name="T23" fmla="*/ 363 h 2340"/>
                <a:gd name="T24" fmla="*/ 127 w 915"/>
                <a:gd name="T25" fmla="*/ 369 h 2340"/>
                <a:gd name="T26" fmla="*/ 128 w 915"/>
                <a:gd name="T27" fmla="*/ 373 h 2340"/>
                <a:gd name="T28" fmla="*/ 130 w 915"/>
                <a:gd name="T29" fmla="*/ 378 h 2340"/>
                <a:gd name="T30" fmla="*/ 132 w 915"/>
                <a:gd name="T31" fmla="*/ 384 h 2340"/>
                <a:gd name="T32" fmla="*/ 134 w 915"/>
                <a:gd name="T33" fmla="*/ 390 h 2340"/>
                <a:gd name="T34" fmla="*/ 60 w 915"/>
                <a:gd name="T35" fmla="*/ 320 h 2340"/>
                <a:gd name="T36" fmla="*/ 17 w 915"/>
                <a:gd name="T37" fmla="*/ 251 h 2340"/>
                <a:gd name="T38" fmla="*/ 0 w 915"/>
                <a:gd name="T39" fmla="*/ 182 h 2340"/>
                <a:gd name="T40" fmla="*/ 6 w 915"/>
                <a:gd name="T41" fmla="*/ 120 h 2340"/>
                <a:gd name="T42" fmla="*/ 27 w 915"/>
                <a:gd name="T43" fmla="*/ 67 h 2340"/>
                <a:gd name="T44" fmla="*/ 62 w 915"/>
                <a:gd name="T45" fmla="*/ 28 h 2340"/>
                <a:gd name="T46" fmla="*/ 105 w 915"/>
                <a:gd name="T47" fmla="*/ 4 h 2340"/>
                <a:gd name="T48" fmla="*/ 153 w 915"/>
                <a:gd name="T49" fmla="*/ 0 h 23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15" h="2340">
                  <a:moveTo>
                    <a:pt x="915" y="0"/>
                  </a:moveTo>
                  <a:lnTo>
                    <a:pt x="732" y="166"/>
                  </a:lnTo>
                  <a:lnTo>
                    <a:pt x="608" y="387"/>
                  </a:lnTo>
                  <a:lnTo>
                    <a:pt x="521" y="643"/>
                  </a:lnTo>
                  <a:lnTo>
                    <a:pt x="483" y="926"/>
                  </a:lnTo>
                  <a:lnTo>
                    <a:pt x="483" y="1223"/>
                  </a:lnTo>
                  <a:lnTo>
                    <a:pt x="524" y="1524"/>
                  </a:lnTo>
                  <a:lnTo>
                    <a:pt x="600" y="1810"/>
                  </a:lnTo>
                  <a:lnTo>
                    <a:pt x="718" y="2087"/>
                  </a:lnTo>
                  <a:lnTo>
                    <a:pt x="729" y="2115"/>
                  </a:lnTo>
                  <a:lnTo>
                    <a:pt x="735" y="2146"/>
                  </a:lnTo>
                  <a:lnTo>
                    <a:pt x="746" y="2178"/>
                  </a:lnTo>
                  <a:lnTo>
                    <a:pt x="760" y="2212"/>
                  </a:lnTo>
                  <a:lnTo>
                    <a:pt x="766" y="2239"/>
                  </a:lnTo>
                  <a:lnTo>
                    <a:pt x="777" y="2270"/>
                  </a:lnTo>
                  <a:lnTo>
                    <a:pt x="787" y="2302"/>
                  </a:lnTo>
                  <a:lnTo>
                    <a:pt x="801" y="2340"/>
                  </a:lnTo>
                  <a:lnTo>
                    <a:pt x="358" y="1922"/>
                  </a:lnTo>
                  <a:lnTo>
                    <a:pt x="103" y="1504"/>
                  </a:lnTo>
                  <a:lnTo>
                    <a:pt x="0" y="1092"/>
                  </a:lnTo>
                  <a:lnTo>
                    <a:pt x="34" y="722"/>
                  </a:lnTo>
                  <a:lnTo>
                    <a:pt x="162" y="404"/>
                  </a:lnTo>
                  <a:lnTo>
                    <a:pt x="372" y="166"/>
                  </a:lnTo>
                  <a:lnTo>
                    <a:pt x="628" y="21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0" name="Freeform 467"/>
            <p:cNvSpPr>
              <a:spLocks/>
            </p:cNvSpPr>
            <p:nvPr/>
          </p:nvSpPr>
          <p:spPr bwMode="auto">
            <a:xfrm>
              <a:off x="2389" y="1615"/>
              <a:ext cx="142" cy="387"/>
            </a:xfrm>
            <a:custGeom>
              <a:avLst/>
              <a:gdLst>
                <a:gd name="T0" fmla="*/ 142 w 850"/>
                <a:gd name="T1" fmla="*/ 0 h 2322"/>
                <a:gd name="T2" fmla="*/ 110 w 850"/>
                <a:gd name="T3" fmla="*/ 28 h 2322"/>
                <a:gd name="T4" fmla="*/ 88 w 850"/>
                <a:gd name="T5" fmla="*/ 65 h 2322"/>
                <a:gd name="T6" fmla="*/ 73 w 850"/>
                <a:gd name="T7" fmla="*/ 108 h 2322"/>
                <a:gd name="T8" fmla="*/ 66 w 850"/>
                <a:gd name="T9" fmla="*/ 155 h 2322"/>
                <a:gd name="T10" fmla="*/ 66 w 850"/>
                <a:gd name="T11" fmla="*/ 204 h 2322"/>
                <a:gd name="T12" fmla="*/ 75 w 850"/>
                <a:gd name="T13" fmla="*/ 253 h 2322"/>
                <a:gd name="T14" fmla="*/ 91 w 850"/>
                <a:gd name="T15" fmla="*/ 301 h 2322"/>
                <a:gd name="T16" fmla="*/ 114 w 850"/>
                <a:gd name="T17" fmla="*/ 345 h 2322"/>
                <a:gd name="T18" fmla="*/ 116 w 850"/>
                <a:gd name="T19" fmla="*/ 350 h 2322"/>
                <a:gd name="T20" fmla="*/ 118 w 850"/>
                <a:gd name="T21" fmla="*/ 355 h 2322"/>
                <a:gd name="T22" fmla="*/ 120 w 850"/>
                <a:gd name="T23" fmla="*/ 360 h 2322"/>
                <a:gd name="T24" fmla="*/ 122 w 850"/>
                <a:gd name="T25" fmla="*/ 366 h 2322"/>
                <a:gd name="T26" fmla="*/ 124 w 850"/>
                <a:gd name="T27" fmla="*/ 370 h 2322"/>
                <a:gd name="T28" fmla="*/ 126 w 850"/>
                <a:gd name="T29" fmla="*/ 375 h 2322"/>
                <a:gd name="T30" fmla="*/ 129 w 850"/>
                <a:gd name="T31" fmla="*/ 381 h 2322"/>
                <a:gd name="T32" fmla="*/ 131 w 850"/>
                <a:gd name="T33" fmla="*/ 387 h 2322"/>
                <a:gd name="T34" fmla="*/ 59 w 850"/>
                <a:gd name="T35" fmla="*/ 318 h 2322"/>
                <a:gd name="T36" fmla="*/ 17 w 850"/>
                <a:gd name="T37" fmla="*/ 249 h 2322"/>
                <a:gd name="T38" fmla="*/ 0 w 850"/>
                <a:gd name="T39" fmla="*/ 181 h 2322"/>
                <a:gd name="T40" fmla="*/ 5 w 850"/>
                <a:gd name="T41" fmla="*/ 121 h 2322"/>
                <a:gd name="T42" fmla="*/ 24 w 850"/>
                <a:gd name="T43" fmla="*/ 67 h 2322"/>
                <a:gd name="T44" fmla="*/ 56 w 850"/>
                <a:gd name="T45" fmla="*/ 28 h 2322"/>
                <a:gd name="T46" fmla="*/ 97 w 850"/>
                <a:gd name="T47" fmla="*/ 4 h 2322"/>
                <a:gd name="T48" fmla="*/ 142 w 850"/>
                <a:gd name="T49" fmla="*/ 0 h 23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50" h="2322">
                  <a:moveTo>
                    <a:pt x="850" y="0"/>
                  </a:moveTo>
                  <a:lnTo>
                    <a:pt x="660" y="165"/>
                  </a:lnTo>
                  <a:lnTo>
                    <a:pt x="525" y="389"/>
                  </a:lnTo>
                  <a:lnTo>
                    <a:pt x="435" y="645"/>
                  </a:lnTo>
                  <a:lnTo>
                    <a:pt x="397" y="928"/>
                  </a:lnTo>
                  <a:lnTo>
                    <a:pt x="397" y="1222"/>
                  </a:lnTo>
                  <a:lnTo>
                    <a:pt x="449" y="1520"/>
                  </a:lnTo>
                  <a:lnTo>
                    <a:pt x="545" y="1803"/>
                  </a:lnTo>
                  <a:lnTo>
                    <a:pt x="684" y="2069"/>
                  </a:lnTo>
                  <a:lnTo>
                    <a:pt x="694" y="2097"/>
                  </a:lnTo>
                  <a:lnTo>
                    <a:pt x="704" y="2128"/>
                  </a:lnTo>
                  <a:lnTo>
                    <a:pt x="718" y="2160"/>
                  </a:lnTo>
                  <a:lnTo>
                    <a:pt x="732" y="2194"/>
                  </a:lnTo>
                  <a:lnTo>
                    <a:pt x="743" y="2221"/>
                  </a:lnTo>
                  <a:lnTo>
                    <a:pt x="756" y="2252"/>
                  </a:lnTo>
                  <a:lnTo>
                    <a:pt x="770" y="2284"/>
                  </a:lnTo>
                  <a:lnTo>
                    <a:pt x="784" y="2322"/>
                  </a:lnTo>
                  <a:lnTo>
                    <a:pt x="355" y="1907"/>
                  </a:lnTo>
                  <a:lnTo>
                    <a:pt x="104" y="1492"/>
                  </a:lnTo>
                  <a:lnTo>
                    <a:pt x="0" y="1088"/>
                  </a:lnTo>
                  <a:lnTo>
                    <a:pt x="27" y="725"/>
                  </a:lnTo>
                  <a:lnTo>
                    <a:pt x="145" y="404"/>
                  </a:lnTo>
                  <a:lnTo>
                    <a:pt x="338" y="165"/>
                  </a:lnTo>
                  <a:lnTo>
                    <a:pt x="580" y="23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1" name="Freeform 468"/>
            <p:cNvSpPr>
              <a:spLocks/>
            </p:cNvSpPr>
            <p:nvPr/>
          </p:nvSpPr>
          <p:spPr bwMode="auto">
            <a:xfrm>
              <a:off x="2392" y="1619"/>
              <a:ext cx="131" cy="383"/>
            </a:xfrm>
            <a:custGeom>
              <a:avLst/>
              <a:gdLst>
                <a:gd name="T0" fmla="*/ 131 w 784"/>
                <a:gd name="T1" fmla="*/ 0 h 2299"/>
                <a:gd name="T2" fmla="*/ 99 w 784"/>
                <a:gd name="T3" fmla="*/ 28 h 2299"/>
                <a:gd name="T4" fmla="*/ 74 w 784"/>
                <a:gd name="T5" fmla="*/ 65 h 2299"/>
                <a:gd name="T6" fmla="*/ 59 w 784"/>
                <a:gd name="T7" fmla="*/ 108 h 2299"/>
                <a:gd name="T8" fmla="*/ 52 w 784"/>
                <a:gd name="T9" fmla="*/ 155 h 2299"/>
                <a:gd name="T10" fmla="*/ 52 w 784"/>
                <a:gd name="T11" fmla="*/ 204 h 2299"/>
                <a:gd name="T12" fmla="*/ 62 w 784"/>
                <a:gd name="T13" fmla="*/ 252 h 2299"/>
                <a:gd name="T14" fmla="*/ 81 w 784"/>
                <a:gd name="T15" fmla="*/ 297 h 2299"/>
                <a:gd name="T16" fmla="*/ 108 w 784"/>
                <a:gd name="T17" fmla="*/ 339 h 2299"/>
                <a:gd name="T18" fmla="*/ 111 w 784"/>
                <a:gd name="T19" fmla="*/ 344 h 2299"/>
                <a:gd name="T20" fmla="*/ 113 w 784"/>
                <a:gd name="T21" fmla="*/ 350 h 2299"/>
                <a:gd name="T22" fmla="*/ 115 w 784"/>
                <a:gd name="T23" fmla="*/ 355 h 2299"/>
                <a:gd name="T24" fmla="*/ 118 w 784"/>
                <a:gd name="T25" fmla="*/ 361 h 2299"/>
                <a:gd name="T26" fmla="*/ 121 w 784"/>
                <a:gd name="T27" fmla="*/ 366 h 2299"/>
                <a:gd name="T28" fmla="*/ 122 w 784"/>
                <a:gd name="T29" fmla="*/ 371 h 2299"/>
                <a:gd name="T30" fmla="*/ 125 w 784"/>
                <a:gd name="T31" fmla="*/ 377 h 2299"/>
                <a:gd name="T32" fmla="*/ 128 w 784"/>
                <a:gd name="T33" fmla="*/ 383 h 2299"/>
                <a:gd name="T34" fmla="*/ 59 w 784"/>
                <a:gd name="T35" fmla="*/ 315 h 2299"/>
                <a:gd name="T36" fmla="*/ 18 w 784"/>
                <a:gd name="T37" fmla="*/ 247 h 2299"/>
                <a:gd name="T38" fmla="*/ 0 w 784"/>
                <a:gd name="T39" fmla="*/ 180 h 2299"/>
                <a:gd name="T40" fmla="*/ 4 w 784"/>
                <a:gd name="T41" fmla="*/ 120 h 2299"/>
                <a:gd name="T42" fmla="*/ 21 w 784"/>
                <a:gd name="T43" fmla="*/ 67 h 2299"/>
                <a:gd name="T44" fmla="*/ 51 w 784"/>
                <a:gd name="T45" fmla="*/ 28 h 2299"/>
                <a:gd name="T46" fmla="*/ 89 w 784"/>
                <a:gd name="T47" fmla="*/ 3 h 2299"/>
                <a:gd name="T48" fmla="*/ 131 w 784"/>
                <a:gd name="T49" fmla="*/ 0 h 22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84" h="2299">
                  <a:moveTo>
                    <a:pt x="784" y="0"/>
                  </a:moveTo>
                  <a:lnTo>
                    <a:pt x="591" y="170"/>
                  </a:lnTo>
                  <a:lnTo>
                    <a:pt x="445" y="391"/>
                  </a:lnTo>
                  <a:lnTo>
                    <a:pt x="352" y="646"/>
                  </a:lnTo>
                  <a:lnTo>
                    <a:pt x="311" y="933"/>
                  </a:lnTo>
                  <a:lnTo>
                    <a:pt x="314" y="1224"/>
                  </a:lnTo>
                  <a:lnTo>
                    <a:pt x="373" y="1510"/>
                  </a:lnTo>
                  <a:lnTo>
                    <a:pt x="484" y="1783"/>
                  </a:lnTo>
                  <a:lnTo>
                    <a:pt x="649" y="2036"/>
                  </a:lnTo>
                  <a:lnTo>
                    <a:pt x="663" y="2067"/>
                  </a:lnTo>
                  <a:lnTo>
                    <a:pt x="677" y="2098"/>
                  </a:lnTo>
                  <a:lnTo>
                    <a:pt x="687" y="2129"/>
                  </a:lnTo>
                  <a:lnTo>
                    <a:pt x="709" y="2167"/>
                  </a:lnTo>
                  <a:lnTo>
                    <a:pt x="722" y="2198"/>
                  </a:lnTo>
                  <a:lnTo>
                    <a:pt x="732" y="2229"/>
                  </a:lnTo>
                  <a:lnTo>
                    <a:pt x="746" y="2261"/>
                  </a:lnTo>
                  <a:lnTo>
                    <a:pt x="767" y="2299"/>
                  </a:lnTo>
                  <a:lnTo>
                    <a:pt x="352" y="1890"/>
                  </a:lnTo>
                  <a:lnTo>
                    <a:pt x="110" y="1483"/>
                  </a:lnTo>
                  <a:lnTo>
                    <a:pt x="0" y="1083"/>
                  </a:lnTo>
                  <a:lnTo>
                    <a:pt x="21" y="720"/>
                  </a:lnTo>
                  <a:lnTo>
                    <a:pt x="128" y="404"/>
                  </a:lnTo>
                  <a:lnTo>
                    <a:pt x="307" y="167"/>
                  </a:lnTo>
                  <a:lnTo>
                    <a:pt x="532" y="21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2" name="Freeform 469"/>
            <p:cNvSpPr>
              <a:spLocks/>
            </p:cNvSpPr>
            <p:nvPr/>
          </p:nvSpPr>
          <p:spPr bwMode="auto">
            <a:xfrm>
              <a:off x="2486" y="1597"/>
              <a:ext cx="142" cy="400"/>
            </a:xfrm>
            <a:custGeom>
              <a:avLst/>
              <a:gdLst>
                <a:gd name="T0" fmla="*/ 44 w 850"/>
                <a:gd name="T1" fmla="*/ 0 h 2398"/>
                <a:gd name="T2" fmla="*/ 22 w 850"/>
                <a:gd name="T3" fmla="*/ 5 h 2398"/>
                <a:gd name="T4" fmla="*/ 7 w 850"/>
                <a:gd name="T5" fmla="*/ 38 h 2398"/>
                <a:gd name="T6" fmla="*/ 0 w 850"/>
                <a:gd name="T7" fmla="*/ 90 h 2398"/>
                <a:gd name="T8" fmla="*/ 2 w 850"/>
                <a:gd name="T9" fmla="*/ 156 h 2398"/>
                <a:gd name="T10" fmla="*/ 12 w 850"/>
                <a:gd name="T11" fmla="*/ 227 h 2398"/>
                <a:gd name="T12" fmla="*/ 32 w 850"/>
                <a:gd name="T13" fmla="*/ 296 h 2398"/>
                <a:gd name="T14" fmla="*/ 62 w 850"/>
                <a:gd name="T15" fmla="*/ 356 h 2398"/>
                <a:gd name="T16" fmla="*/ 105 w 850"/>
                <a:gd name="T17" fmla="*/ 400 h 2398"/>
                <a:gd name="T18" fmla="*/ 122 w 850"/>
                <a:gd name="T19" fmla="*/ 353 h 2398"/>
                <a:gd name="T20" fmla="*/ 135 w 850"/>
                <a:gd name="T21" fmla="*/ 290 h 2398"/>
                <a:gd name="T22" fmla="*/ 142 w 850"/>
                <a:gd name="T23" fmla="*/ 220 h 2398"/>
                <a:gd name="T24" fmla="*/ 142 w 850"/>
                <a:gd name="T25" fmla="*/ 149 h 2398"/>
                <a:gd name="T26" fmla="*/ 133 w 850"/>
                <a:gd name="T27" fmla="*/ 84 h 2398"/>
                <a:gd name="T28" fmla="*/ 115 w 850"/>
                <a:gd name="T29" fmla="*/ 32 h 2398"/>
                <a:gd name="T30" fmla="*/ 85 w 850"/>
                <a:gd name="T31" fmla="*/ 2 h 2398"/>
                <a:gd name="T32" fmla="*/ 44 w 850"/>
                <a:gd name="T33" fmla="*/ 0 h 23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0" h="2398">
                  <a:moveTo>
                    <a:pt x="262" y="0"/>
                  </a:moveTo>
                  <a:lnTo>
                    <a:pt x="132" y="27"/>
                  </a:lnTo>
                  <a:lnTo>
                    <a:pt x="42" y="225"/>
                  </a:lnTo>
                  <a:lnTo>
                    <a:pt x="0" y="539"/>
                  </a:lnTo>
                  <a:lnTo>
                    <a:pt x="11" y="936"/>
                  </a:lnTo>
                  <a:lnTo>
                    <a:pt x="69" y="1361"/>
                  </a:lnTo>
                  <a:lnTo>
                    <a:pt x="190" y="1775"/>
                  </a:lnTo>
                  <a:lnTo>
                    <a:pt x="374" y="2135"/>
                  </a:lnTo>
                  <a:lnTo>
                    <a:pt x="629" y="2398"/>
                  </a:lnTo>
                  <a:lnTo>
                    <a:pt x="733" y="2115"/>
                  </a:lnTo>
                  <a:lnTo>
                    <a:pt x="809" y="1741"/>
                  </a:lnTo>
                  <a:lnTo>
                    <a:pt x="850" y="1316"/>
                  </a:lnTo>
                  <a:lnTo>
                    <a:pt x="850" y="894"/>
                  </a:lnTo>
                  <a:lnTo>
                    <a:pt x="795" y="504"/>
                  </a:lnTo>
                  <a:lnTo>
                    <a:pt x="688" y="193"/>
                  </a:lnTo>
                  <a:lnTo>
                    <a:pt x="509" y="1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3" name="Freeform 470"/>
            <p:cNvSpPr>
              <a:spLocks/>
            </p:cNvSpPr>
            <p:nvPr/>
          </p:nvSpPr>
          <p:spPr bwMode="auto">
            <a:xfrm>
              <a:off x="2489" y="1597"/>
              <a:ext cx="136" cy="390"/>
            </a:xfrm>
            <a:custGeom>
              <a:avLst/>
              <a:gdLst>
                <a:gd name="T0" fmla="*/ 42 w 816"/>
                <a:gd name="T1" fmla="*/ 0 h 2336"/>
                <a:gd name="T2" fmla="*/ 22 w 816"/>
                <a:gd name="T3" fmla="*/ 5 h 2336"/>
                <a:gd name="T4" fmla="*/ 7 w 816"/>
                <a:gd name="T5" fmla="*/ 37 h 2336"/>
                <a:gd name="T6" fmla="*/ 0 w 816"/>
                <a:gd name="T7" fmla="*/ 88 h 2336"/>
                <a:gd name="T8" fmla="*/ 2 w 816"/>
                <a:gd name="T9" fmla="*/ 153 h 2336"/>
                <a:gd name="T10" fmla="*/ 12 w 816"/>
                <a:gd name="T11" fmla="*/ 222 h 2336"/>
                <a:gd name="T12" fmla="*/ 30 w 816"/>
                <a:gd name="T13" fmla="*/ 289 h 2336"/>
                <a:gd name="T14" fmla="*/ 60 w 816"/>
                <a:gd name="T15" fmla="*/ 348 h 2336"/>
                <a:gd name="T16" fmla="*/ 100 w 816"/>
                <a:gd name="T17" fmla="*/ 390 h 2336"/>
                <a:gd name="T18" fmla="*/ 117 w 816"/>
                <a:gd name="T19" fmla="*/ 344 h 2336"/>
                <a:gd name="T20" fmla="*/ 129 w 816"/>
                <a:gd name="T21" fmla="*/ 283 h 2336"/>
                <a:gd name="T22" fmla="*/ 135 w 816"/>
                <a:gd name="T23" fmla="*/ 214 h 2336"/>
                <a:gd name="T24" fmla="*/ 136 w 816"/>
                <a:gd name="T25" fmla="*/ 145 h 2336"/>
                <a:gd name="T26" fmla="*/ 127 w 816"/>
                <a:gd name="T27" fmla="*/ 81 h 2336"/>
                <a:gd name="T28" fmla="*/ 110 w 816"/>
                <a:gd name="T29" fmla="*/ 32 h 2336"/>
                <a:gd name="T30" fmla="*/ 81 w 816"/>
                <a:gd name="T31" fmla="*/ 2 h 2336"/>
                <a:gd name="T32" fmla="*/ 42 w 816"/>
                <a:gd name="T33" fmla="*/ 0 h 2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6" h="2336">
                  <a:moveTo>
                    <a:pt x="253" y="0"/>
                  </a:moveTo>
                  <a:lnTo>
                    <a:pt x="129" y="27"/>
                  </a:lnTo>
                  <a:lnTo>
                    <a:pt x="42" y="220"/>
                  </a:lnTo>
                  <a:lnTo>
                    <a:pt x="0" y="525"/>
                  </a:lnTo>
                  <a:lnTo>
                    <a:pt x="11" y="919"/>
                  </a:lnTo>
                  <a:lnTo>
                    <a:pt x="69" y="1330"/>
                  </a:lnTo>
                  <a:lnTo>
                    <a:pt x="180" y="1734"/>
                  </a:lnTo>
                  <a:lnTo>
                    <a:pt x="357" y="2083"/>
                  </a:lnTo>
                  <a:lnTo>
                    <a:pt x="598" y="2336"/>
                  </a:lnTo>
                  <a:lnTo>
                    <a:pt x="699" y="2059"/>
                  </a:lnTo>
                  <a:lnTo>
                    <a:pt x="774" y="1697"/>
                  </a:lnTo>
                  <a:lnTo>
                    <a:pt x="809" y="1282"/>
                  </a:lnTo>
                  <a:lnTo>
                    <a:pt x="816" y="867"/>
                  </a:lnTo>
                  <a:lnTo>
                    <a:pt x="760" y="487"/>
                  </a:lnTo>
                  <a:lnTo>
                    <a:pt x="657" y="190"/>
                  </a:lnTo>
                  <a:lnTo>
                    <a:pt x="487" y="1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4" name="Freeform 471"/>
            <p:cNvSpPr>
              <a:spLocks/>
            </p:cNvSpPr>
            <p:nvPr/>
          </p:nvSpPr>
          <p:spPr bwMode="auto">
            <a:xfrm>
              <a:off x="2492" y="1597"/>
              <a:ext cx="130" cy="380"/>
            </a:xfrm>
            <a:custGeom>
              <a:avLst/>
              <a:gdLst>
                <a:gd name="T0" fmla="*/ 40 w 781"/>
                <a:gd name="T1" fmla="*/ 0 h 2281"/>
                <a:gd name="T2" fmla="*/ 20 w 781"/>
                <a:gd name="T3" fmla="*/ 4 h 2281"/>
                <a:gd name="T4" fmla="*/ 7 w 781"/>
                <a:gd name="T5" fmla="*/ 35 h 2281"/>
                <a:gd name="T6" fmla="*/ 0 w 781"/>
                <a:gd name="T7" fmla="*/ 86 h 2281"/>
                <a:gd name="T8" fmla="*/ 2 w 781"/>
                <a:gd name="T9" fmla="*/ 148 h 2281"/>
                <a:gd name="T10" fmla="*/ 11 w 781"/>
                <a:gd name="T11" fmla="*/ 216 h 2281"/>
                <a:gd name="T12" fmla="*/ 29 w 781"/>
                <a:gd name="T13" fmla="*/ 281 h 2281"/>
                <a:gd name="T14" fmla="*/ 57 w 781"/>
                <a:gd name="T15" fmla="*/ 338 h 2281"/>
                <a:gd name="T16" fmla="*/ 96 w 781"/>
                <a:gd name="T17" fmla="*/ 380 h 2281"/>
                <a:gd name="T18" fmla="*/ 111 w 781"/>
                <a:gd name="T19" fmla="*/ 335 h 2281"/>
                <a:gd name="T20" fmla="*/ 123 w 781"/>
                <a:gd name="T21" fmla="*/ 276 h 2281"/>
                <a:gd name="T22" fmla="*/ 130 w 781"/>
                <a:gd name="T23" fmla="*/ 209 h 2281"/>
                <a:gd name="T24" fmla="*/ 130 w 781"/>
                <a:gd name="T25" fmla="*/ 142 h 2281"/>
                <a:gd name="T26" fmla="*/ 121 w 781"/>
                <a:gd name="T27" fmla="*/ 79 h 2281"/>
                <a:gd name="T28" fmla="*/ 104 w 781"/>
                <a:gd name="T29" fmla="*/ 30 h 2281"/>
                <a:gd name="T30" fmla="*/ 77 w 781"/>
                <a:gd name="T31" fmla="*/ 2 h 2281"/>
                <a:gd name="T32" fmla="*/ 40 w 781"/>
                <a:gd name="T33" fmla="*/ 0 h 22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1" h="2281">
                  <a:moveTo>
                    <a:pt x="239" y="0"/>
                  </a:moveTo>
                  <a:lnTo>
                    <a:pt x="118" y="24"/>
                  </a:lnTo>
                  <a:lnTo>
                    <a:pt x="43" y="211"/>
                  </a:lnTo>
                  <a:lnTo>
                    <a:pt x="0" y="514"/>
                  </a:lnTo>
                  <a:lnTo>
                    <a:pt x="11" y="891"/>
                  </a:lnTo>
                  <a:lnTo>
                    <a:pt x="66" y="1296"/>
                  </a:lnTo>
                  <a:lnTo>
                    <a:pt x="176" y="1689"/>
                  </a:lnTo>
                  <a:lnTo>
                    <a:pt x="343" y="2031"/>
                  </a:lnTo>
                  <a:lnTo>
                    <a:pt x="578" y="2281"/>
                  </a:lnTo>
                  <a:lnTo>
                    <a:pt x="668" y="2011"/>
                  </a:lnTo>
                  <a:lnTo>
                    <a:pt x="740" y="1659"/>
                  </a:lnTo>
                  <a:lnTo>
                    <a:pt x="781" y="1254"/>
                  </a:lnTo>
                  <a:lnTo>
                    <a:pt x="781" y="850"/>
                  </a:lnTo>
                  <a:lnTo>
                    <a:pt x="729" y="476"/>
                  </a:lnTo>
                  <a:lnTo>
                    <a:pt x="626" y="182"/>
                  </a:lnTo>
                  <a:lnTo>
                    <a:pt x="464" y="1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5" name="Freeform 472"/>
            <p:cNvSpPr>
              <a:spLocks/>
            </p:cNvSpPr>
            <p:nvPr/>
          </p:nvSpPr>
          <p:spPr bwMode="auto">
            <a:xfrm>
              <a:off x="2495" y="1597"/>
              <a:ext cx="123" cy="371"/>
            </a:xfrm>
            <a:custGeom>
              <a:avLst/>
              <a:gdLst>
                <a:gd name="T0" fmla="*/ 38 w 736"/>
                <a:gd name="T1" fmla="*/ 0 h 2225"/>
                <a:gd name="T2" fmla="*/ 19 w 736"/>
                <a:gd name="T3" fmla="*/ 4 h 2225"/>
                <a:gd name="T4" fmla="*/ 6 w 736"/>
                <a:gd name="T5" fmla="*/ 35 h 2225"/>
                <a:gd name="T6" fmla="*/ 0 w 736"/>
                <a:gd name="T7" fmla="*/ 84 h 2225"/>
                <a:gd name="T8" fmla="*/ 1 w 736"/>
                <a:gd name="T9" fmla="*/ 145 h 2225"/>
                <a:gd name="T10" fmla="*/ 11 w 736"/>
                <a:gd name="T11" fmla="*/ 210 h 2225"/>
                <a:gd name="T12" fmla="*/ 28 w 736"/>
                <a:gd name="T13" fmla="*/ 275 h 2225"/>
                <a:gd name="T14" fmla="*/ 55 w 736"/>
                <a:gd name="T15" fmla="*/ 331 h 2225"/>
                <a:gd name="T16" fmla="*/ 91 w 736"/>
                <a:gd name="T17" fmla="*/ 371 h 2225"/>
                <a:gd name="T18" fmla="*/ 106 w 736"/>
                <a:gd name="T19" fmla="*/ 327 h 2225"/>
                <a:gd name="T20" fmla="*/ 117 w 736"/>
                <a:gd name="T21" fmla="*/ 269 h 2225"/>
                <a:gd name="T22" fmla="*/ 123 w 736"/>
                <a:gd name="T23" fmla="*/ 204 h 2225"/>
                <a:gd name="T24" fmla="*/ 123 w 736"/>
                <a:gd name="T25" fmla="*/ 138 h 2225"/>
                <a:gd name="T26" fmla="*/ 115 w 736"/>
                <a:gd name="T27" fmla="*/ 77 h 2225"/>
                <a:gd name="T28" fmla="*/ 100 w 736"/>
                <a:gd name="T29" fmla="*/ 30 h 2225"/>
                <a:gd name="T30" fmla="*/ 73 w 736"/>
                <a:gd name="T31" fmla="*/ 2 h 2225"/>
                <a:gd name="T32" fmla="*/ 38 w 736"/>
                <a:gd name="T33" fmla="*/ 0 h 22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6" h="2225">
                  <a:moveTo>
                    <a:pt x="229" y="0"/>
                  </a:moveTo>
                  <a:lnTo>
                    <a:pt x="111" y="24"/>
                  </a:lnTo>
                  <a:lnTo>
                    <a:pt x="34" y="207"/>
                  </a:lnTo>
                  <a:lnTo>
                    <a:pt x="0" y="501"/>
                  </a:lnTo>
                  <a:lnTo>
                    <a:pt x="7" y="867"/>
                  </a:lnTo>
                  <a:lnTo>
                    <a:pt x="63" y="1261"/>
                  </a:lnTo>
                  <a:lnTo>
                    <a:pt x="169" y="1651"/>
                  </a:lnTo>
                  <a:lnTo>
                    <a:pt x="328" y="1983"/>
                  </a:lnTo>
                  <a:lnTo>
                    <a:pt x="546" y="2225"/>
                  </a:lnTo>
                  <a:lnTo>
                    <a:pt x="636" y="1962"/>
                  </a:lnTo>
                  <a:lnTo>
                    <a:pt x="702" y="1613"/>
                  </a:lnTo>
                  <a:lnTo>
                    <a:pt x="736" y="1222"/>
                  </a:lnTo>
                  <a:lnTo>
                    <a:pt x="736" y="829"/>
                  </a:lnTo>
                  <a:lnTo>
                    <a:pt x="691" y="462"/>
                  </a:lnTo>
                  <a:lnTo>
                    <a:pt x="598" y="179"/>
                  </a:lnTo>
                  <a:lnTo>
                    <a:pt x="439" y="1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6" name="Freeform 473"/>
            <p:cNvSpPr>
              <a:spLocks/>
            </p:cNvSpPr>
            <p:nvPr/>
          </p:nvSpPr>
          <p:spPr bwMode="auto">
            <a:xfrm>
              <a:off x="2498" y="1597"/>
              <a:ext cx="117" cy="362"/>
            </a:xfrm>
            <a:custGeom>
              <a:avLst/>
              <a:gdLst>
                <a:gd name="T0" fmla="*/ 36 w 702"/>
                <a:gd name="T1" fmla="*/ 0 h 2173"/>
                <a:gd name="T2" fmla="*/ 17 w 702"/>
                <a:gd name="T3" fmla="*/ 4 h 2173"/>
                <a:gd name="T4" fmla="*/ 6 w 702"/>
                <a:gd name="T5" fmla="*/ 33 h 2173"/>
                <a:gd name="T6" fmla="*/ 0 w 702"/>
                <a:gd name="T7" fmla="*/ 80 h 2173"/>
                <a:gd name="T8" fmla="*/ 2 w 702"/>
                <a:gd name="T9" fmla="*/ 141 h 2173"/>
                <a:gd name="T10" fmla="*/ 11 w 702"/>
                <a:gd name="T11" fmla="*/ 204 h 2173"/>
                <a:gd name="T12" fmla="*/ 28 w 702"/>
                <a:gd name="T13" fmla="*/ 268 h 2173"/>
                <a:gd name="T14" fmla="*/ 53 w 702"/>
                <a:gd name="T15" fmla="*/ 322 h 2173"/>
                <a:gd name="T16" fmla="*/ 88 w 702"/>
                <a:gd name="T17" fmla="*/ 362 h 2173"/>
                <a:gd name="T18" fmla="*/ 102 w 702"/>
                <a:gd name="T19" fmla="*/ 320 h 2173"/>
                <a:gd name="T20" fmla="*/ 112 w 702"/>
                <a:gd name="T21" fmla="*/ 263 h 2173"/>
                <a:gd name="T22" fmla="*/ 117 w 702"/>
                <a:gd name="T23" fmla="*/ 199 h 2173"/>
                <a:gd name="T24" fmla="*/ 117 w 702"/>
                <a:gd name="T25" fmla="*/ 135 h 2173"/>
                <a:gd name="T26" fmla="*/ 109 w 702"/>
                <a:gd name="T27" fmla="*/ 76 h 2173"/>
                <a:gd name="T28" fmla="*/ 94 w 702"/>
                <a:gd name="T29" fmla="*/ 29 h 2173"/>
                <a:gd name="T30" fmla="*/ 70 w 702"/>
                <a:gd name="T31" fmla="*/ 2 h 2173"/>
                <a:gd name="T32" fmla="*/ 36 w 702"/>
                <a:gd name="T33" fmla="*/ 0 h 21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2" h="2173">
                  <a:moveTo>
                    <a:pt x="215" y="0"/>
                  </a:moveTo>
                  <a:lnTo>
                    <a:pt x="104" y="24"/>
                  </a:lnTo>
                  <a:lnTo>
                    <a:pt x="35" y="196"/>
                  </a:lnTo>
                  <a:lnTo>
                    <a:pt x="0" y="479"/>
                  </a:lnTo>
                  <a:lnTo>
                    <a:pt x="14" y="847"/>
                  </a:lnTo>
                  <a:lnTo>
                    <a:pt x="63" y="1227"/>
                  </a:lnTo>
                  <a:lnTo>
                    <a:pt x="167" y="1610"/>
                  </a:lnTo>
                  <a:lnTo>
                    <a:pt x="316" y="1935"/>
                  </a:lnTo>
                  <a:lnTo>
                    <a:pt x="526" y="2173"/>
                  </a:lnTo>
                  <a:lnTo>
                    <a:pt x="609" y="1918"/>
                  </a:lnTo>
                  <a:lnTo>
                    <a:pt x="671" y="1579"/>
                  </a:lnTo>
                  <a:lnTo>
                    <a:pt x="702" y="1195"/>
                  </a:lnTo>
                  <a:lnTo>
                    <a:pt x="702" y="808"/>
                  </a:lnTo>
                  <a:lnTo>
                    <a:pt x="654" y="456"/>
                  </a:lnTo>
                  <a:lnTo>
                    <a:pt x="564" y="176"/>
                  </a:lnTo>
                  <a:lnTo>
                    <a:pt x="419" y="1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7" name="Freeform 474"/>
            <p:cNvSpPr>
              <a:spLocks/>
            </p:cNvSpPr>
            <p:nvPr/>
          </p:nvSpPr>
          <p:spPr bwMode="auto">
            <a:xfrm>
              <a:off x="1863" y="1479"/>
              <a:ext cx="470" cy="100"/>
            </a:xfrm>
            <a:custGeom>
              <a:avLst/>
              <a:gdLst>
                <a:gd name="T0" fmla="*/ 470 w 2820"/>
                <a:gd name="T1" fmla="*/ 31 h 598"/>
                <a:gd name="T2" fmla="*/ 464 w 2820"/>
                <a:gd name="T3" fmla="*/ 16 h 598"/>
                <a:gd name="T4" fmla="*/ 428 w 2820"/>
                <a:gd name="T5" fmla="*/ 5 h 598"/>
                <a:gd name="T6" fmla="*/ 366 w 2820"/>
                <a:gd name="T7" fmla="*/ 0 h 598"/>
                <a:gd name="T8" fmla="*/ 289 w 2820"/>
                <a:gd name="T9" fmla="*/ 1 h 598"/>
                <a:gd name="T10" fmla="*/ 205 w 2820"/>
                <a:gd name="T11" fmla="*/ 8 h 598"/>
                <a:gd name="T12" fmla="*/ 123 w 2820"/>
                <a:gd name="T13" fmla="*/ 21 h 598"/>
                <a:gd name="T14" fmla="*/ 51 w 2820"/>
                <a:gd name="T15" fmla="*/ 43 h 598"/>
                <a:gd name="T16" fmla="*/ 0 w 2820"/>
                <a:gd name="T17" fmla="*/ 73 h 598"/>
                <a:gd name="T18" fmla="*/ 52 w 2820"/>
                <a:gd name="T19" fmla="*/ 85 h 598"/>
                <a:gd name="T20" fmla="*/ 124 w 2820"/>
                <a:gd name="T21" fmla="*/ 94 h 598"/>
                <a:gd name="T22" fmla="*/ 205 w 2820"/>
                <a:gd name="T23" fmla="*/ 99 h 598"/>
                <a:gd name="T24" fmla="*/ 289 w 2820"/>
                <a:gd name="T25" fmla="*/ 100 h 598"/>
                <a:gd name="T26" fmla="*/ 365 w 2820"/>
                <a:gd name="T27" fmla="*/ 93 h 598"/>
                <a:gd name="T28" fmla="*/ 426 w 2820"/>
                <a:gd name="T29" fmla="*/ 81 h 598"/>
                <a:gd name="T30" fmla="*/ 464 w 2820"/>
                <a:gd name="T31" fmla="*/ 60 h 598"/>
                <a:gd name="T32" fmla="*/ 470 w 2820"/>
                <a:gd name="T33" fmla="*/ 31 h 5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20" h="598">
                  <a:moveTo>
                    <a:pt x="2820" y="186"/>
                  </a:moveTo>
                  <a:lnTo>
                    <a:pt x="2785" y="93"/>
                  </a:lnTo>
                  <a:lnTo>
                    <a:pt x="2568" y="31"/>
                  </a:lnTo>
                  <a:lnTo>
                    <a:pt x="2195" y="0"/>
                  </a:lnTo>
                  <a:lnTo>
                    <a:pt x="1736" y="4"/>
                  </a:lnTo>
                  <a:lnTo>
                    <a:pt x="1230" y="45"/>
                  </a:lnTo>
                  <a:lnTo>
                    <a:pt x="740" y="128"/>
                  </a:lnTo>
                  <a:lnTo>
                    <a:pt x="308" y="255"/>
                  </a:lnTo>
                  <a:lnTo>
                    <a:pt x="0" y="436"/>
                  </a:lnTo>
                  <a:lnTo>
                    <a:pt x="314" y="508"/>
                  </a:lnTo>
                  <a:lnTo>
                    <a:pt x="746" y="563"/>
                  </a:lnTo>
                  <a:lnTo>
                    <a:pt x="1230" y="591"/>
                  </a:lnTo>
                  <a:lnTo>
                    <a:pt x="1736" y="598"/>
                  </a:lnTo>
                  <a:lnTo>
                    <a:pt x="2188" y="557"/>
                  </a:lnTo>
                  <a:lnTo>
                    <a:pt x="2558" y="484"/>
                  </a:lnTo>
                  <a:lnTo>
                    <a:pt x="2782" y="359"/>
                  </a:lnTo>
                  <a:lnTo>
                    <a:pt x="2820" y="18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8" name="Freeform 475"/>
            <p:cNvSpPr>
              <a:spLocks/>
            </p:cNvSpPr>
            <p:nvPr/>
          </p:nvSpPr>
          <p:spPr bwMode="auto">
            <a:xfrm>
              <a:off x="1874" y="1481"/>
              <a:ext cx="459" cy="95"/>
            </a:xfrm>
            <a:custGeom>
              <a:avLst/>
              <a:gdLst>
                <a:gd name="T0" fmla="*/ 459 w 2754"/>
                <a:gd name="T1" fmla="*/ 29 h 574"/>
                <a:gd name="T2" fmla="*/ 453 w 2754"/>
                <a:gd name="T3" fmla="*/ 14 h 574"/>
                <a:gd name="T4" fmla="*/ 418 w 2754"/>
                <a:gd name="T5" fmla="*/ 5 h 574"/>
                <a:gd name="T6" fmla="*/ 358 w 2754"/>
                <a:gd name="T7" fmla="*/ 0 h 574"/>
                <a:gd name="T8" fmla="*/ 283 w 2754"/>
                <a:gd name="T9" fmla="*/ 1 h 574"/>
                <a:gd name="T10" fmla="*/ 201 w 2754"/>
                <a:gd name="T11" fmla="*/ 8 h 574"/>
                <a:gd name="T12" fmla="*/ 121 w 2754"/>
                <a:gd name="T13" fmla="*/ 21 h 574"/>
                <a:gd name="T14" fmla="*/ 50 w 2754"/>
                <a:gd name="T15" fmla="*/ 41 h 574"/>
                <a:gd name="T16" fmla="*/ 0 w 2754"/>
                <a:gd name="T17" fmla="*/ 69 h 574"/>
                <a:gd name="T18" fmla="*/ 51 w 2754"/>
                <a:gd name="T19" fmla="*/ 81 h 574"/>
                <a:gd name="T20" fmla="*/ 122 w 2754"/>
                <a:gd name="T21" fmla="*/ 90 h 574"/>
                <a:gd name="T22" fmla="*/ 201 w 2754"/>
                <a:gd name="T23" fmla="*/ 94 h 574"/>
                <a:gd name="T24" fmla="*/ 282 w 2754"/>
                <a:gd name="T25" fmla="*/ 95 h 574"/>
                <a:gd name="T26" fmla="*/ 356 w 2754"/>
                <a:gd name="T27" fmla="*/ 89 h 574"/>
                <a:gd name="T28" fmla="*/ 416 w 2754"/>
                <a:gd name="T29" fmla="*/ 76 h 574"/>
                <a:gd name="T30" fmla="*/ 453 w 2754"/>
                <a:gd name="T31" fmla="*/ 57 h 574"/>
                <a:gd name="T32" fmla="*/ 459 w 2754"/>
                <a:gd name="T33" fmla="*/ 29 h 5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54" h="574">
                  <a:moveTo>
                    <a:pt x="2754" y="176"/>
                  </a:moveTo>
                  <a:lnTo>
                    <a:pt x="2719" y="87"/>
                  </a:lnTo>
                  <a:lnTo>
                    <a:pt x="2506" y="28"/>
                  </a:lnTo>
                  <a:lnTo>
                    <a:pt x="2146" y="0"/>
                  </a:lnTo>
                  <a:lnTo>
                    <a:pt x="1697" y="8"/>
                  </a:lnTo>
                  <a:lnTo>
                    <a:pt x="1203" y="46"/>
                  </a:lnTo>
                  <a:lnTo>
                    <a:pt x="726" y="129"/>
                  </a:lnTo>
                  <a:lnTo>
                    <a:pt x="300" y="250"/>
                  </a:lnTo>
                  <a:lnTo>
                    <a:pt x="0" y="418"/>
                  </a:lnTo>
                  <a:lnTo>
                    <a:pt x="308" y="487"/>
                  </a:lnTo>
                  <a:lnTo>
                    <a:pt x="729" y="543"/>
                  </a:lnTo>
                  <a:lnTo>
                    <a:pt x="1203" y="567"/>
                  </a:lnTo>
                  <a:lnTo>
                    <a:pt x="1690" y="574"/>
                  </a:lnTo>
                  <a:lnTo>
                    <a:pt x="2136" y="536"/>
                  </a:lnTo>
                  <a:lnTo>
                    <a:pt x="2495" y="460"/>
                  </a:lnTo>
                  <a:lnTo>
                    <a:pt x="2716" y="343"/>
                  </a:lnTo>
                  <a:lnTo>
                    <a:pt x="2754" y="176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19" name="Freeform 476"/>
            <p:cNvSpPr>
              <a:spLocks/>
            </p:cNvSpPr>
            <p:nvPr/>
          </p:nvSpPr>
          <p:spPr bwMode="auto">
            <a:xfrm>
              <a:off x="1885" y="1483"/>
              <a:ext cx="448" cy="91"/>
            </a:xfrm>
            <a:custGeom>
              <a:avLst/>
              <a:gdLst>
                <a:gd name="T0" fmla="*/ 448 w 2691"/>
                <a:gd name="T1" fmla="*/ 28 h 547"/>
                <a:gd name="T2" fmla="*/ 442 w 2691"/>
                <a:gd name="T3" fmla="*/ 14 h 547"/>
                <a:gd name="T4" fmla="*/ 407 w 2691"/>
                <a:gd name="T5" fmla="*/ 5 h 547"/>
                <a:gd name="T6" fmla="*/ 348 w 2691"/>
                <a:gd name="T7" fmla="*/ 0 h 547"/>
                <a:gd name="T8" fmla="*/ 275 w 2691"/>
                <a:gd name="T9" fmla="*/ 1 h 547"/>
                <a:gd name="T10" fmla="*/ 196 w 2691"/>
                <a:gd name="T11" fmla="*/ 7 h 547"/>
                <a:gd name="T12" fmla="*/ 118 w 2691"/>
                <a:gd name="T13" fmla="*/ 20 h 547"/>
                <a:gd name="T14" fmla="*/ 49 w 2691"/>
                <a:gd name="T15" fmla="*/ 39 h 547"/>
                <a:gd name="T16" fmla="*/ 0 w 2691"/>
                <a:gd name="T17" fmla="*/ 67 h 547"/>
                <a:gd name="T18" fmla="*/ 50 w 2691"/>
                <a:gd name="T19" fmla="*/ 77 h 547"/>
                <a:gd name="T20" fmla="*/ 118 w 2691"/>
                <a:gd name="T21" fmla="*/ 86 h 547"/>
                <a:gd name="T22" fmla="*/ 196 w 2691"/>
                <a:gd name="T23" fmla="*/ 91 h 547"/>
                <a:gd name="T24" fmla="*/ 275 w 2691"/>
                <a:gd name="T25" fmla="*/ 91 h 547"/>
                <a:gd name="T26" fmla="*/ 348 w 2691"/>
                <a:gd name="T27" fmla="*/ 85 h 547"/>
                <a:gd name="T28" fmla="*/ 407 w 2691"/>
                <a:gd name="T29" fmla="*/ 74 h 547"/>
                <a:gd name="T30" fmla="*/ 442 w 2691"/>
                <a:gd name="T31" fmla="*/ 54 h 547"/>
                <a:gd name="T32" fmla="*/ 448 w 2691"/>
                <a:gd name="T33" fmla="*/ 28 h 5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91" h="547">
                  <a:moveTo>
                    <a:pt x="2691" y="167"/>
                  </a:moveTo>
                  <a:lnTo>
                    <a:pt x="2656" y="83"/>
                  </a:lnTo>
                  <a:lnTo>
                    <a:pt x="2446" y="28"/>
                  </a:lnTo>
                  <a:lnTo>
                    <a:pt x="2090" y="0"/>
                  </a:lnTo>
                  <a:lnTo>
                    <a:pt x="1654" y="7"/>
                  </a:lnTo>
                  <a:lnTo>
                    <a:pt x="1175" y="41"/>
                  </a:lnTo>
                  <a:lnTo>
                    <a:pt x="708" y="118"/>
                  </a:lnTo>
                  <a:lnTo>
                    <a:pt x="297" y="236"/>
                  </a:lnTo>
                  <a:lnTo>
                    <a:pt x="0" y="401"/>
                  </a:lnTo>
                  <a:lnTo>
                    <a:pt x="303" y="464"/>
                  </a:lnTo>
                  <a:lnTo>
                    <a:pt x="711" y="519"/>
                  </a:lnTo>
                  <a:lnTo>
                    <a:pt x="1178" y="547"/>
                  </a:lnTo>
                  <a:lnTo>
                    <a:pt x="1654" y="547"/>
                  </a:lnTo>
                  <a:lnTo>
                    <a:pt x="2090" y="508"/>
                  </a:lnTo>
                  <a:lnTo>
                    <a:pt x="2443" y="443"/>
                  </a:lnTo>
                  <a:lnTo>
                    <a:pt x="2653" y="325"/>
                  </a:lnTo>
                  <a:lnTo>
                    <a:pt x="2691" y="16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0" name="Freeform 477"/>
            <p:cNvSpPr>
              <a:spLocks/>
            </p:cNvSpPr>
            <p:nvPr/>
          </p:nvSpPr>
          <p:spPr bwMode="auto">
            <a:xfrm>
              <a:off x="1896" y="1485"/>
              <a:ext cx="437" cy="87"/>
            </a:xfrm>
            <a:custGeom>
              <a:avLst/>
              <a:gdLst>
                <a:gd name="T0" fmla="*/ 437 w 2627"/>
                <a:gd name="T1" fmla="*/ 28 h 522"/>
                <a:gd name="T2" fmla="*/ 431 w 2627"/>
                <a:gd name="T3" fmla="*/ 13 h 522"/>
                <a:gd name="T4" fmla="*/ 397 w 2627"/>
                <a:gd name="T5" fmla="*/ 5 h 522"/>
                <a:gd name="T6" fmla="*/ 339 w 2627"/>
                <a:gd name="T7" fmla="*/ 0 h 522"/>
                <a:gd name="T8" fmla="*/ 269 w 2627"/>
                <a:gd name="T9" fmla="*/ 2 h 522"/>
                <a:gd name="T10" fmla="*/ 190 w 2627"/>
                <a:gd name="T11" fmla="*/ 7 h 522"/>
                <a:gd name="T12" fmla="*/ 114 w 2627"/>
                <a:gd name="T13" fmla="*/ 20 h 522"/>
                <a:gd name="T14" fmla="*/ 48 w 2627"/>
                <a:gd name="T15" fmla="*/ 38 h 522"/>
                <a:gd name="T16" fmla="*/ 0 w 2627"/>
                <a:gd name="T17" fmla="*/ 65 h 522"/>
                <a:gd name="T18" fmla="*/ 50 w 2627"/>
                <a:gd name="T19" fmla="*/ 75 h 522"/>
                <a:gd name="T20" fmla="*/ 116 w 2627"/>
                <a:gd name="T21" fmla="*/ 82 h 522"/>
                <a:gd name="T22" fmla="*/ 192 w 2627"/>
                <a:gd name="T23" fmla="*/ 87 h 522"/>
                <a:gd name="T24" fmla="*/ 269 w 2627"/>
                <a:gd name="T25" fmla="*/ 87 h 522"/>
                <a:gd name="T26" fmla="*/ 339 w 2627"/>
                <a:gd name="T27" fmla="*/ 82 h 522"/>
                <a:gd name="T28" fmla="*/ 396 w 2627"/>
                <a:gd name="T29" fmla="*/ 70 h 522"/>
                <a:gd name="T30" fmla="*/ 431 w 2627"/>
                <a:gd name="T31" fmla="*/ 52 h 522"/>
                <a:gd name="T32" fmla="*/ 437 w 2627"/>
                <a:gd name="T33" fmla="*/ 28 h 5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27" h="522">
                  <a:moveTo>
                    <a:pt x="2627" y="165"/>
                  </a:moveTo>
                  <a:lnTo>
                    <a:pt x="2592" y="79"/>
                  </a:lnTo>
                  <a:lnTo>
                    <a:pt x="2389" y="27"/>
                  </a:lnTo>
                  <a:lnTo>
                    <a:pt x="2039" y="0"/>
                  </a:lnTo>
                  <a:lnTo>
                    <a:pt x="1618" y="10"/>
                  </a:lnTo>
                  <a:lnTo>
                    <a:pt x="1145" y="44"/>
                  </a:lnTo>
                  <a:lnTo>
                    <a:pt x="688" y="117"/>
                  </a:lnTo>
                  <a:lnTo>
                    <a:pt x="288" y="228"/>
                  </a:lnTo>
                  <a:lnTo>
                    <a:pt x="0" y="390"/>
                  </a:lnTo>
                  <a:lnTo>
                    <a:pt x="298" y="449"/>
                  </a:lnTo>
                  <a:lnTo>
                    <a:pt x="696" y="494"/>
                  </a:lnTo>
                  <a:lnTo>
                    <a:pt x="1152" y="522"/>
                  </a:lnTo>
                  <a:lnTo>
                    <a:pt x="1618" y="522"/>
                  </a:lnTo>
                  <a:lnTo>
                    <a:pt x="2039" y="490"/>
                  </a:lnTo>
                  <a:lnTo>
                    <a:pt x="2382" y="421"/>
                  </a:lnTo>
                  <a:lnTo>
                    <a:pt x="2589" y="314"/>
                  </a:lnTo>
                  <a:lnTo>
                    <a:pt x="2627" y="16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1" name="Freeform 478"/>
            <p:cNvSpPr>
              <a:spLocks/>
            </p:cNvSpPr>
            <p:nvPr/>
          </p:nvSpPr>
          <p:spPr bwMode="auto">
            <a:xfrm>
              <a:off x="1907" y="1487"/>
              <a:ext cx="426" cy="83"/>
            </a:xfrm>
            <a:custGeom>
              <a:avLst/>
              <a:gdLst>
                <a:gd name="T0" fmla="*/ 426 w 2561"/>
                <a:gd name="T1" fmla="*/ 25 h 495"/>
                <a:gd name="T2" fmla="*/ 422 w 2561"/>
                <a:gd name="T3" fmla="*/ 13 h 495"/>
                <a:gd name="T4" fmla="*/ 388 w 2561"/>
                <a:gd name="T5" fmla="*/ 5 h 495"/>
                <a:gd name="T6" fmla="*/ 332 w 2561"/>
                <a:gd name="T7" fmla="*/ 0 h 495"/>
                <a:gd name="T8" fmla="*/ 263 w 2561"/>
                <a:gd name="T9" fmla="*/ 1 h 495"/>
                <a:gd name="T10" fmla="*/ 186 w 2561"/>
                <a:gd name="T11" fmla="*/ 7 h 495"/>
                <a:gd name="T12" fmla="*/ 112 w 2561"/>
                <a:gd name="T13" fmla="*/ 19 h 495"/>
                <a:gd name="T14" fmla="*/ 47 w 2561"/>
                <a:gd name="T15" fmla="*/ 37 h 495"/>
                <a:gd name="T16" fmla="*/ 0 w 2561"/>
                <a:gd name="T17" fmla="*/ 62 h 495"/>
                <a:gd name="T18" fmla="*/ 48 w 2561"/>
                <a:gd name="T19" fmla="*/ 71 h 495"/>
                <a:gd name="T20" fmla="*/ 113 w 2561"/>
                <a:gd name="T21" fmla="*/ 79 h 495"/>
                <a:gd name="T22" fmla="*/ 186 w 2561"/>
                <a:gd name="T23" fmla="*/ 83 h 495"/>
                <a:gd name="T24" fmla="*/ 263 w 2561"/>
                <a:gd name="T25" fmla="*/ 83 h 495"/>
                <a:gd name="T26" fmla="*/ 332 w 2561"/>
                <a:gd name="T27" fmla="*/ 78 h 495"/>
                <a:gd name="T28" fmla="*/ 387 w 2561"/>
                <a:gd name="T29" fmla="*/ 67 h 495"/>
                <a:gd name="T30" fmla="*/ 420 w 2561"/>
                <a:gd name="T31" fmla="*/ 50 h 495"/>
                <a:gd name="T32" fmla="*/ 426 w 2561"/>
                <a:gd name="T33" fmla="*/ 25 h 4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61" h="495">
                  <a:moveTo>
                    <a:pt x="2561" y="152"/>
                  </a:moveTo>
                  <a:lnTo>
                    <a:pt x="2534" y="77"/>
                  </a:lnTo>
                  <a:lnTo>
                    <a:pt x="2330" y="28"/>
                  </a:lnTo>
                  <a:lnTo>
                    <a:pt x="1995" y="0"/>
                  </a:lnTo>
                  <a:lnTo>
                    <a:pt x="1580" y="8"/>
                  </a:lnTo>
                  <a:lnTo>
                    <a:pt x="1120" y="42"/>
                  </a:lnTo>
                  <a:lnTo>
                    <a:pt x="674" y="111"/>
                  </a:lnTo>
                  <a:lnTo>
                    <a:pt x="284" y="221"/>
                  </a:lnTo>
                  <a:lnTo>
                    <a:pt x="0" y="370"/>
                  </a:lnTo>
                  <a:lnTo>
                    <a:pt x="288" y="425"/>
                  </a:lnTo>
                  <a:lnTo>
                    <a:pt x="682" y="471"/>
                  </a:lnTo>
                  <a:lnTo>
                    <a:pt x="1120" y="495"/>
                  </a:lnTo>
                  <a:lnTo>
                    <a:pt x="1580" y="495"/>
                  </a:lnTo>
                  <a:lnTo>
                    <a:pt x="1995" y="463"/>
                  </a:lnTo>
                  <a:lnTo>
                    <a:pt x="2327" y="402"/>
                  </a:lnTo>
                  <a:lnTo>
                    <a:pt x="2526" y="298"/>
                  </a:lnTo>
                  <a:lnTo>
                    <a:pt x="2561" y="152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2" name="Freeform 479"/>
            <p:cNvSpPr>
              <a:spLocks/>
            </p:cNvSpPr>
            <p:nvPr/>
          </p:nvSpPr>
          <p:spPr bwMode="auto">
            <a:xfrm>
              <a:off x="2411" y="1079"/>
              <a:ext cx="109" cy="312"/>
            </a:xfrm>
            <a:custGeom>
              <a:avLst/>
              <a:gdLst>
                <a:gd name="T0" fmla="*/ 69 w 657"/>
                <a:gd name="T1" fmla="*/ 312 h 1869"/>
                <a:gd name="T2" fmla="*/ 55 w 657"/>
                <a:gd name="T3" fmla="*/ 311 h 1869"/>
                <a:gd name="T4" fmla="*/ 38 w 657"/>
                <a:gd name="T5" fmla="*/ 289 h 1869"/>
                <a:gd name="T6" fmla="*/ 22 w 657"/>
                <a:gd name="T7" fmla="*/ 250 h 1869"/>
                <a:gd name="T8" fmla="*/ 10 w 657"/>
                <a:gd name="T9" fmla="*/ 201 h 1869"/>
                <a:gd name="T10" fmla="*/ 1 w 657"/>
                <a:gd name="T11" fmla="*/ 145 h 1869"/>
                <a:gd name="T12" fmla="*/ 0 w 657"/>
                <a:gd name="T13" fmla="*/ 89 h 1869"/>
                <a:gd name="T14" fmla="*/ 6 w 657"/>
                <a:gd name="T15" fmla="*/ 39 h 1869"/>
                <a:gd name="T16" fmla="*/ 25 w 657"/>
                <a:gd name="T17" fmla="*/ 0 h 1869"/>
                <a:gd name="T18" fmla="*/ 46 w 657"/>
                <a:gd name="T19" fmla="*/ 31 h 1869"/>
                <a:gd name="T20" fmla="*/ 67 w 657"/>
                <a:gd name="T21" fmla="*/ 75 h 1869"/>
                <a:gd name="T22" fmla="*/ 87 w 657"/>
                <a:gd name="T23" fmla="*/ 127 h 1869"/>
                <a:gd name="T24" fmla="*/ 102 w 657"/>
                <a:gd name="T25" fmla="*/ 182 h 1869"/>
                <a:gd name="T26" fmla="*/ 109 w 657"/>
                <a:gd name="T27" fmla="*/ 232 h 1869"/>
                <a:gd name="T28" fmla="*/ 108 w 657"/>
                <a:gd name="T29" fmla="*/ 274 h 1869"/>
                <a:gd name="T30" fmla="*/ 95 w 657"/>
                <a:gd name="T31" fmla="*/ 301 h 1869"/>
                <a:gd name="T32" fmla="*/ 69 w 657"/>
                <a:gd name="T33" fmla="*/ 312 h 18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7" h="1869">
                  <a:moveTo>
                    <a:pt x="418" y="1869"/>
                  </a:moveTo>
                  <a:lnTo>
                    <a:pt x="329" y="1866"/>
                  </a:lnTo>
                  <a:lnTo>
                    <a:pt x="228" y="1734"/>
                  </a:lnTo>
                  <a:lnTo>
                    <a:pt x="135" y="1499"/>
                  </a:lnTo>
                  <a:lnTo>
                    <a:pt x="59" y="1202"/>
                  </a:lnTo>
                  <a:lnTo>
                    <a:pt x="7" y="867"/>
                  </a:lnTo>
                  <a:lnTo>
                    <a:pt x="0" y="531"/>
                  </a:lnTo>
                  <a:lnTo>
                    <a:pt x="38" y="231"/>
                  </a:lnTo>
                  <a:lnTo>
                    <a:pt x="153" y="0"/>
                  </a:lnTo>
                  <a:lnTo>
                    <a:pt x="277" y="185"/>
                  </a:lnTo>
                  <a:lnTo>
                    <a:pt x="404" y="452"/>
                  </a:lnTo>
                  <a:lnTo>
                    <a:pt x="522" y="763"/>
                  </a:lnTo>
                  <a:lnTo>
                    <a:pt x="612" y="1088"/>
                  </a:lnTo>
                  <a:lnTo>
                    <a:pt x="657" y="1388"/>
                  </a:lnTo>
                  <a:lnTo>
                    <a:pt x="650" y="1641"/>
                  </a:lnTo>
                  <a:lnTo>
                    <a:pt x="574" y="1806"/>
                  </a:lnTo>
                  <a:lnTo>
                    <a:pt x="418" y="186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3" name="Freeform 480"/>
            <p:cNvSpPr>
              <a:spLocks/>
            </p:cNvSpPr>
            <p:nvPr/>
          </p:nvSpPr>
          <p:spPr bwMode="auto">
            <a:xfrm>
              <a:off x="2413" y="1086"/>
              <a:ext cx="105" cy="305"/>
            </a:xfrm>
            <a:custGeom>
              <a:avLst/>
              <a:gdLst>
                <a:gd name="T0" fmla="*/ 68 w 632"/>
                <a:gd name="T1" fmla="*/ 305 h 1825"/>
                <a:gd name="T2" fmla="*/ 53 w 632"/>
                <a:gd name="T3" fmla="*/ 304 h 1825"/>
                <a:gd name="T4" fmla="*/ 38 w 632"/>
                <a:gd name="T5" fmla="*/ 283 h 1825"/>
                <a:gd name="T6" fmla="*/ 22 w 632"/>
                <a:gd name="T7" fmla="*/ 245 h 1825"/>
                <a:gd name="T8" fmla="*/ 10 w 632"/>
                <a:gd name="T9" fmla="*/ 196 h 1825"/>
                <a:gd name="T10" fmla="*/ 1 w 632"/>
                <a:gd name="T11" fmla="*/ 141 h 1825"/>
                <a:gd name="T12" fmla="*/ 0 w 632"/>
                <a:gd name="T13" fmla="*/ 87 h 1825"/>
                <a:gd name="T14" fmla="*/ 6 w 632"/>
                <a:gd name="T15" fmla="*/ 38 h 1825"/>
                <a:gd name="T16" fmla="*/ 24 w 632"/>
                <a:gd name="T17" fmla="*/ 0 h 1825"/>
                <a:gd name="T18" fmla="*/ 44 w 632"/>
                <a:gd name="T19" fmla="*/ 30 h 1825"/>
                <a:gd name="T20" fmla="*/ 65 w 632"/>
                <a:gd name="T21" fmla="*/ 73 h 1825"/>
                <a:gd name="T22" fmla="*/ 83 w 632"/>
                <a:gd name="T23" fmla="*/ 124 h 1825"/>
                <a:gd name="T24" fmla="*/ 98 w 632"/>
                <a:gd name="T25" fmla="*/ 177 h 1825"/>
                <a:gd name="T26" fmla="*/ 105 w 632"/>
                <a:gd name="T27" fmla="*/ 226 h 1825"/>
                <a:gd name="T28" fmla="*/ 105 w 632"/>
                <a:gd name="T29" fmla="*/ 267 h 1825"/>
                <a:gd name="T30" fmla="*/ 93 w 632"/>
                <a:gd name="T31" fmla="*/ 295 h 1825"/>
                <a:gd name="T32" fmla="*/ 68 w 632"/>
                <a:gd name="T33" fmla="*/ 305 h 18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2" h="1825">
                  <a:moveTo>
                    <a:pt x="412" y="1825"/>
                  </a:moveTo>
                  <a:lnTo>
                    <a:pt x="321" y="1822"/>
                  </a:lnTo>
                  <a:lnTo>
                    <a:pt x="228" y="1693"/>
                  </a:lnTo>
                  <a:lnTo>
                    <a:pt x="135" y="1465"/>
                  </a:lnTo>
                  <a:lnTo>
                    <a:pt x="62" y="1172"/>
                  </a:lnTo>
                  <a:lnTo>
                    <a:pt x="7" y="843"/>
                  </a:lnTo>
                  <a:lnTo>
                    <a:pt x="0" y="521"/>
                  </a:lnTo>
                  <a:lnTo>
                    <a:pt x="35" y="228"/>
                  </a:lnTo>
                  <a:lnTo>
                    <a:pt x="142" y="0"/>
                  </a:lnTo>
                  <a:lnTo>
                    <a:pt x="263" y="180"/>
                  </a:lnTo>
                  <a:lnTo>
                    <a:pt x="390" y="439"/>
                  </a:lnTo>
                  <a:lnTo>
                    <a:pt x="501" y="740"/>
                  </a:lnTo>
                  <a:lnTo>
                    <a:pt x="588" y="1061"/>
                  </a:lnTo>
                  <a:lnTo>
                    <a:pt x="632" y="1351"/>
                  </a:lnTo>
                  <a:lnTo>
                    <a:pt x="632" y="1600"/>
                  </a:lnTo>
                  <a:lnTo>
                    <a:pt x="560" y="1766"/>
                  </a:lnTo>
                  <a:lnTo>
                    <a:pt x="412" y="182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4" name="Freeform 481"/>
            <p:cNvSpPr>
              <a:spLocks/>
            </p:cNvSpPr>
            <p:nvPr/>
          </p:nvSpPr>
          <p:spPr bwMode="auto">
            <a:xfrm>
              <a:off x="2415" y="1093"/>
              <a:ext cx="103" cy="298"/>
            </a:xfrm>
            <a:custGeom>
              <a:avLst/>
              <a:gdLst>
                <a:gd name="T0" fmla="*/ 67 w 619"/>
                <a:gd name="T1" fmla="*/ 298 h 1787"/>
                <a:gd name="T2" fmla="*/ 52 w 619"/>
                <a:gd name="T3" fmla="*/ 297 h 1787"/>
                <a:gd name="T4" fmla="*/ 37 w 619"/>
                <a:gd name="T5" fmla="*/ 276 h 1787"/>
                <a:gd name="T6" fmla="*/ 22 w 619"/>
                <a:gd name="T7" fmla="*/ 239 h 1787"/>
                <a:gd name="T8" fmla="*/ 11 w 619"/>
                <a:gd name="T9" fmla="*/ 191 h 1787"/>
                <a:gd name="T10" fmla="*/ 2 w 619"/>
                <a:gd name="T11" fmla="*/ 138 h 1787"/>
                <a:gd name="T12" fmla="*/ 0 w 619"/>
                <a:gd name="T13" fmla="*/ 85 h 1787"/>
                <a:gd name="T14" fmla="*/ 7 w 619"/>
                <a:gd name="T15" fmla="*/ 37 h 1787"/>
                <a:gd name="T16" fmla="*/ 24 w 619"/>
                <a:gd name="T17" fmla="*/ 0 h 1787"/>
                <a:gd name="T18" fmla="*/ 43 w 619"/>
                <a:gd name="T19" fmla="*/ 30 h 1787"/>
                <a:gd name="T20" fmla="*/ 63 w 619"/>
                <a:gd name="T21" fmla="*/ 73 h 1787"/>
                <a:gd name="T22" fmla="*/ 81 w 619"/>
                <a:gd name="T23" fmla="*/ 122 h 1787"/>
                <a:gd name="T24" fmla="*/ 96 w 619"/>
                <a:gd name="T25" fmla="*/ 174 h 1787"/>
                <a:gd name="T26" fmla="*/ 103 w 619"/>
                <a:gd name="T27" fmla="*/ 221 h 1787"/>
                <a:gd name="T28" fmla="*/ 102 w 619"/>
                <a:gd name="T29" fmla="*/ 261 h 1787"/>
                <a:gd name="T30" fmla="*/ 91 w 619"/>
                <a:gd name="T31" fmla="*/ 288 h 1787"/>
                <a:gd name="T32" fmla="*/ 67 w 619"/>
                <a:gd name="T33" fmla="*/ 298 h 17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9" h="1787">
                  <a:moveTo>
                    <a:pt x="402" y="1787"/>
                  </a:moveTo>
                  <a:lnTo>
                    <a:pt x="315" y="1784"/>
                  </a:lnTo>
                  <a:lnTo>
                    <a:pt x="225" y="1655"/>
                  </a:lnTo>
                  <a:lnTo>
                    <a:pt x="135" y="1434"/>
                  </a:lnTo>
                  <a:lnTo>
                    <a:pt x="66" y="1148"/>
                  </a:lnTo>
                  <a:lnTo>
                    <a:pt x="11" y="829"/>
                  </a:lnTo>
                  <a:lnTo>
                    <a:pt x="0" y="508"/>
                  </a:lnTo>
                  <a:lnTo>
                    <a:pt x="42" y="221"/>
                  </a:lnTo>
                  <a:lnTo>
                    <a:pt x="146" y="0"/>
                  </a:lnTo>
                  <a:lnTo>
                    <a:pt x="259" y="180"/>
                  </a:lnTo>
                  <a:lnTo>
                    <a:pt x="380" y="439"/>
                  </a:lnTo>
                  <a:lnTo>
                    <a:pt x="488" y="730"/>
                  </a:lnTo>
                  <a:lnTo>
                    <a:pt x="575" y="1041"/>
                  </a:lnTo>
                  <a:lnTo>
                    <a:pt x="619" y="1327"/>
                  </a:lnTo>
                  <a:lnTo>
                    <a:pt x="612" y="1566"/>
                  </a:lnTo>
                  <a:lnTo>
                    <a:pt x="547" y="1728"/>
                  </a:lnTo>
                  <a:lnTo>
                    <a:pt x="402" y="178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5" name="Freeform 482"/>
            <p:cNvSpPr>
              <a:spLocks/>
            </p:cNvSpPr>
            <p:nvPr/>
          </p:nvSpPr>
          <p:spPr bwMode="auto">
            <a:xfrm>
              <a:off x="2418" y="1100"/>
              <a:ext cx="97" cy="291"/>
            </a:xfrm>
            <a:custGeom>
              <a:avLst/>
              <a:gdLst>
                <a:gd name="T0" fmla="*/ 64 w 583"/>
                <a:gd name="T1" fmla="*/ 291 h 1745"/>
                <a:gd name="T2" fmla="*/ 50 w 583"/>
                <a:gd name="T3" fmla="*/ 290 h 1745"/>
                <a:gd name="T4" fmla="*/ 36 w 583"/>
                <a:gd name="T5" fmla="*/ 269 h 1745"/>
                <a:gd name="T6" fmla="*/ 21 w 583"/>
                <a:gd name="T7" fmla="*/ 232 h 1745"/>
                <a:gd name="T8" fmla="*/ 10 w 583"/>
                <a:gd name="T9" fmla="*/ 187 h 1745"/>
                <a:gd name="T10" fmla="*/ 2 w 583"/>
                <a:gd name="T11" fmla="*/ 135 h 1745"/>
                <a:gd name="T12" fmla="*/ 0 w 583"/>
                <a:gd name="T13" fmla="*/ 83 h 1745"/>
                <a:gd name="T14" fmla="*/ 6 w 583"/>
                <a:gd name="T15" fmla="*/ 36 h 1745"/>
                <a:gd name="T16" fmla="*/ 21 w 583"/>
                <a:gd name="T17" fmla="*/ 0 h 1745"/>
                <a:gd name="T18" fmla="*/ 40 w 583"/>
                <a:gd name="T19" fmla="*/ 29 h 1745"/>
                <a:gd name="T20" fmla="*/ 59 w 583"/>
                <a:gd name="T21" fmla="*/ 71 h 1745"/>
                <a:gd name="T22" fmla="*/ 75 w 583"/>
                <a:gd name="T23" fmla="*/ 119 h 1745"/>
                <a:gd name="T24" fmla="*/ 90 w 583"/>
                <a:gd name="T25" fmla="*/ 169 h 1745"/>
                <a:gd name="T26" fmla="*/ 97 w 583"/>
                <a:gd name="T27" fmla="*/ 216 h 1745"/>
                <a:gd name="T28" fmla="*/ 97 w 583"/>
                <a:gd name="T29" fmla="*/ 256 h 1745"/>
                <a:gd name="T30" fmla="*/ 86 w 583"/>
                <a:gd name="T31" fmla="*/ 282 h 1745"/>
                <a:gd name="T32" fmla="*/ 64 w 583"/>
                <a:gd name="T33" fmla="*/ 291 h 17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3" h="1745">
                  <a:moveTo>
                    <a:pt x="386" y="1745"/>
                  </a:moveTo>
                  <a:lnTo>
                    <a:pt x="303" y="1742"/>
                  </a:lnTo>
                  <a:lnTo>
                    <a:pt x="214" y="1613"/>
                  </a:lnTo>
                  <a:lnTo>
                    <a:pt x="127" y="1392"/>
                  </a:lnTo>
                  <a:lnTo>
                    <a:pt x="61" y="1120"/>
                  </a:lnTo>
                  <a:lnTo>
                    <a:pt x="13" y="809"/>
                  </a:lnTo>
                  <a:lnTo>
                    <a:pt x="0" y="498"/>
                  </a:lnTo>
                  <a:lnTo>
                    <a:pt x="34" y="214"/>
                  </a:lnTo>
                  <a:lnTo>
                    <a:pt x="127" y="0"/>
                  </a:lnTo>
                  <a:lnTo>
                    <a:pt x="242" y="176"/>
                  </a:lnTo>
                  <a:lnTo>
                    <a:pt x="352" y="428"/>
                  </a:lnTo>
                  <a:lnTo>
                    <a:pt x="452" y="715"/>
                  </a:lnTo>
                  <a:lnTo>
                    <a:pt x="539" y="1016"/>
                  </a:lnTo>
                  <a:lnTo>
                    <a:pt x="583" y="1296"/>
                  </a:lnTo>
                  <a:lnTo>
                    <a:pt x="583" y="1534"/>
                  </a:lnTo>
                  <a:lnTo>
                    <a:pt x="514" y="1690"/>
                  </a:lnTo>
                  <a:lnTo>
                    <a:pt x="386" y="174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6" name="Freeform 483"/>
            <p:cNvSpPr>
              <a:spLocks/>
            </p:cNvSpPr>
            <p:nvPr/>
          </p:nvSpPr>
          <p:spPr bwMode="auto">
            <a:xfrm>
              <a:off x="2421" y="1108"/>
              <a:ext cx="93" cy="283"/>
            </a:xfrm>
            <a:custGeom>
              <a:avLst/>
              <a:gdLst>
                <a:gd name="T0" fmla="*/ 62 w 556"/>
                <a:gd name="T1" fmla="*/ 283 h 1697"/>
                <a:gd name="T2" fmla="*/ 50 w 556"/>
                <a:gd name="T3" fmla="*/ 282 h 1697"/>
                <a:gd name="T4" fmla="*/ 35 w 556"/>
                <a:gd name="T5" fmla="*/ 262 h 1697"/>
                <a:gd name="T6" fmla="*/ 22 w 556"/>
                <a:gd name="T7" fmla="*/ 226 h 1697"/>
                <a:gd name="T8" fmla="*/ 10 w 556"/>
                <a:gd name="T9" fmla="*/ 182 h 1697"/>
                <a:gd name="T10" fmla="*/ 2 w 556"/>
                <a:gd name="T11" fmla="*/ 131 h 1697"/>
                <a:gd name="T12" fmla="*/ 0 w 556"/>
                <a:gd name="T13" fmla="*/ 81 h 1697"/>
                <a:gd name="T14" fmla="*/ 5 w 556"/>
                <a:gd name="T15" fmla="*/ 35 h 1697"/>
                <a:gd name="T16" fmla="*/ 20 w 556"/>
                <a:gd name="T17" fmla="*/ 0 h 1697"/>
                <a:gd name="T18" fmla="*/ 38 w 556"/>
                <a:gd name="T19" fmla="*/ 29 h 1697"/>
                <a:gd name="T20" fmla="*/ 56 w 556"/>
                <a:gd name="T21" fmla="*/ 69 h 1697"/>
                <a:gd name="T22" fmla="*/ 73 w 556"/>
                <a:gd name="T23" fmla="*/ 116 h 1697"/>
                <a:gd name="T24" fmla="*/ 86 w 556"/>
                <a:gd name="T25" fmla="*/ 165 h 1697"/>
                <a:gd name="T26" fmla="*/ 93 w 556"/>
                <a:gd name="T27" fmla="*/ 210 h 1697"/>
                <a:gd name="T28" fmla="*/ 93 w 556"/>
                <a:gd name="T29" fmla="*/ 248 h 1697"/>
                <a:gd name="T30" fmla="*/ 83 w 556"/>
                <a:gd name="T31" fmla="*/ 274 h 1697"/>
                <a:gd name="T32" fmla="*/ 62 w 556"/>
                <a:gd name="T33" fmla="*/ 283 h 16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6" h="1697">
                  <a:moveTo>
                    <a:pt x="373" y="1697"/>
                  </a:moveTo>
                  <a:lnTo>
                    <a:pt x="297" y="1694"/>
                  </a:lnTo>
                  <a:lnTo>
                    <a:pt x="211" y="1573"/>
                  </a:lnTo>
                  <a:lnTo>
                    <a:pt x="131" y="1358"/>
                  </a:lnTo>
                  <a:lnTo>
                    <a:pt x="62" y="1089"/>
                  </a:lnTo>
                  <a:lnTo>
                    <a:pt x="13" y="784"/>
                  </a:lnTo>
                  <a:lnTo>
                    <a:pt x="0" y="484"/>
                  </a:lnTo>
                  <a:lnTo>
                    <a:pt x="30" y="208"/>
                  </a:lnTo>
                  <a:lnTo>
                    <a:pt x="121" y="0"/>
                  </a:lnTo>
                  <a:lnTo>
                    <a:pt x="225" y="173"/>
                  </a:lnTo>
                  <a:lnTo>
                    <a:pt x="335" y="415"/>
                  </a:lnTo>
                  <a:lnTo>
                    <a:pt x="435" y="695"/>
                  </a:lnTo>
                  <a:lnTo>
                    <a:pt x="514" y="992"/>
                  </a:lnTo>
                  <a:lnTo>
                    <a:pt x="556" y="1262"/>
                  </a:lnTo>
                  <a:lnTo>
                    <a:pt x="556" y="1490"/>
                  </a:lnTo>
                  <a:lnTo>
                    <a:pt x="497" y="1642"/>
                  </a:lnTo>
                  <a:lnTo>
                    <a:pt x="373" y="169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7" name="Freeform 484"/>
            <p:cNvSpPr>
              <a:spLocks/>
            </p:cNvSpPr>
            <p:nvPr/>
          </p:nvSpPr>
          <p:spPr bwMode="auto">
            <a:xfrm>
              <a:off x="2692" y="1160"/>
              <a:ext cx="470" cy="293"/>
            </a:xfrm>
            <a:custGeom>
              <a:avLst/>
              <a:gdLst>
                <a:gd name="T0" fmla="*/ 0 w 2819"/>
                <a:gd name="T1" fmla="*/ 293 h 1763"/>
                <a:gd name="T2" fmla="*/ 20 w 2819"/>
                <a:gd name="T3" fmla="*/ 225 h 1763"/>
                <a:gd name="T4" fmla="*/ 53 w 2819"/>
                <a:gd name="T5" fmla="*/ 153 h 1763"/>
                <a:gd name="T6" fmla="*/ 99 w 2819"/>
                <a:gd name="T7" fmla="*/ 88 h 1763"/>
                <a:gd name="T8" fmla="*/ 156 w 2819"/>
                <a:gd name="T9" fmla="*/ 37 h 1763"/>
                <a:gd name="T10" fmla="*/ 221 w 2819"/>
                <a:gd name="T11" fmla="*/ 4 h 1763"/>
                <a:gd name="T12" fmla="*/ 297 w 2819"/>
                <a:gd name="T13" fmla="*/ 0 h 1763"/>
                <a:gd name="T14" fmla="*/ 380 w 2819"/>
                <a:gd name="T15" fmla="*/ 30 h 1763"/>
                <a:gd name="T16" fmla="*/ 470 w 2819"/>
                <a:gd name="T17" fmla="*/ 104 h 1763"/>
                <a:gd name="T18" fmla="*/ 369 w 2819"/>
                <a:gd name="T19" fmla="*/ 74 h 1763"/>
                <a:gd name="T20" fmla="*/ 286 w 2819"/>
                <a:gd name="T21" fmla="*/ 67 h 1763"/>
                <a:gd name="T22" fmla="*/ 219 w 2819"/>
                <a:gd name="T23" fmla="*/ 80 h 1763"/>
                <a:gd name="T24" fmla="*/ 165 w 2819"/>
                <a:gd name="T25" fmla="*/ 109 h 1763"/>
                <a:gd name="T26" fmla="*/ 118 w 2819"/>
                <a:gd name="T27" fmla="*/ 147 h 1763"/>
                <a:gd name="T28" fmla="*/ 77 w 2819"/>
                <a:gd name="T29" fmla="*/ 194 h 1763"/>
                <a:gd name="T30" fmla="*/ 38 w 2819"/>
                <a:gd name="T31" fmla="*/ 243 h 1763"/>
                <a:gd name="T32" fmla="*/ 0 w 2819"/>
                <a:gd name="T33" fmla="*/ 293 h 1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19" h="1763">
                  <a:moveTo>
                    <a:pt x="0" y="1763"/>
                  </a:moveTo>
                  <a:lnTo>
                    <a:pt x="117" y="1351"/>
                  </a:lnTo>
                  <a:lnTo>
                    <a:pt x="317" y="923"/>
                  </a:lnTo>
                  <a:lnTo>
                    <a:pt x="594" y="532"/>
                  </a:lnTo>
                  <a:lnTo>
                    <a:pt x="936" y="221"/>
                  </a:lnTo>
                  <a:lnTo>
                    <a:pt x="1327" y="27"/>
                  </a:lnTo>
                  <a:lnTo>
                    <a:pt x="1779" y="0"/>
                  </a:lnTo>
                  <a:lnTo>
                    <a:pt x="2281" y="183"/>
                  </a:lnTo>
                  <a:lnTo>
                    <a:pt x="2819" y="626"/>
                  </a:lnTo>
                  <a:lnTo>
                    <a:pt x="2211" y="445"/>
                  </a:lnTo>
                  <a:lnTo>
                    <a:pt x="1717" y="404"/>
                  </a:lnTo>
                  <a:lnTo>
                    <a:pt x="1313" y="480"/>
                  </a:lnTo>
                  <a:lnTo>
                    <a:pt x="988" y="653"/>
                  </a:lnTo>
                  <a:lnTo>
                    <a:pt x="705" y="885"/>
                  </a:lnTo>
                  <a:lnTo>
                    <a:pt x="463" y="1165"/>
                  </a:lnTo>
                  <a:lnTo>
                    <a:pt x="227" y="1462"/>
                  </a:lnTo>
                  <a:lnTo>
                    <a:pt x="0" y="176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8" name="Freeform 485"/>
            <p:cNvSpPr>
              <a:spLocks/>
            </p:cNvSpPr>
            <p:nvPr/>
          </p:nvSpPr>
          <p:spPr bwMode="auto">
            <a:xfrm>
              <a:off x="2692" y="1160"/>
              <a:ext cx="459" cy="293"/>
            </a:xfrm>
            <a:custGeom>
              <a:avLst/>
              <a:gdLst>
                <a:gd name="T0" fmla="*/ 0 w 2754"/>
                <a:gd name="T1" fmla="*/ 293 h 1763"/>
                <a:gd name="T2" fmla="*/ 18 w 2754"/>
                <a:gd name="T3" fmla="*/ 226 h 1763"/>
                <a:gd name="T4" fmla="*/ 52 w 2754"/>
                <a:gd name="T5" fmla="*/ 156 h 1763"/>
                <a:gd name="T6" fmla="*/ 97 w 2754"/>
                <a:gd name="T7" fmla="*/ 91 h 1763"/>
                <a:gd name="T8" fmla="*/ 153 w 2754"/>
                <a:gd name="T9" fmla="*/ 40 h 1763"/>
                <a:gd name="T10" fmla="*/ 217 w 2754"/>
                <a:gd name="T11" fmla="*/ 6 h 1763"/>
                <a:gd name="T12" fmla="*/ 291 w 2754"/>
                <a:gd name="T13" fmla="*/ 0 h 1763"/>
                <a:gd name="T14" fmla="*/ 371 w 2754"/>
                <a:gd name="T15" fmla="*/ 28 h 1763"/>
                <a:gd name="T16" fmla="*/ 459 w 2754"/>
                <a:gd name="T17" fmla="*/ 98 h 1763"/>
                <a:gd name="T18" fmla="*/ 360 w 2754"/>
                <a:gd name="T19" fmla="*/ 69 h 1763"/>
                <a:gd name="T20" fmla="*/ 280 w 2754"/>
                <a:gd name="T21" fmla="*/ 64 h 1763"/>
                <a:gd name="T22" fmla="*/ 214 w 2754"/>
                <a:gd name="T23" fmla="*/ 76 h 1763"/>
                <a:gd name="T24" fmla="*/ 160 w 2754"/>
                <a:gd name="T25" fmla="*/ 106 h 1763"/>
                <a:gd name="T26" fmla="*/ 115 w 2754"/>
                <a:gd name="T27" fmla="*/ 145 h 1763"/>
                <a:gd name="T28" fmla="*/ 75 w 2754"/>
                <a:gd name="T29" fmla="*/ 192 h 1763"/>
                <a:gd name="T30" fmla="*/ 37 w 2754"/>
                <a:gd name="T31" fmla="*/ 242 h 1763"/>
                <a:gd name="T32" fmla="*/ 0 w 2754"/>
                <a:gd name="T33" fmla="*/ 293 h 1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54" h="1763">
                  <a:moveTo>
                    <a:pt x="0" y="1763"/>
                  </a:moveTo>
                  <a:lnTo>
                    <a:pt x="110" y="1358"/>
                  </a:lnTo>
                  <a:lnTo>
                    <a:pt x="311" y="940"/>
                  </a:lnTo>
                  <a:lnTo>
                    <a:pt x="580" y="549"/>
                  </a:lnTo>
                  <a:lnTo>
                    <a:pt x="915" y="238"/>
                  </a:lnTo>
                  <a:lnTo>
                    <a:pt x="1299" y="38"/>
                  </a:lnTo>
                  <a:lnTo>
                    <a:pt x="1745" y="0"/>
                  </a:lnTo>
                  <a:lnTo>
                    <a:pt x="2225" y="166"/>
                  </a:lnTo>
                  <a:lnTo>
                    <a:pt x="2754" y="591"/>
                  </a:lnTo>
                  <a:lnTo>
                    <a:pt x="2160" y="415"/>
                  </a:lnTo>
                  <a:lnTo>
                    <a:pt x="1679" y="384"/>
                  </a:lnTo>
                  <a:lnTo>
                    <a:pt x="1282" y="459"/>
                  </a:lnTo>
                  <a:lnTo>
                    <a:pt x="960" y="635"/>
                  </a:lnTo>
                  <a:lnTo>
                    <a:pt x="688" y="874"/>
                  </a:lnTo>
                  <a:lnTo>
                    <a:pt x="449" y="1158"/>
                  </a:lnTo>
                  <a:lnTo>
                    <a:pt x="224" y="1458"/>
                  </a:lnTo>
                  <a:lnTo>
                    <a:pt x="0" y="176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29" name="Freeform 486"/>
            <p:cNvSpPr>
              <a:spLocks/>
            </p:cNvSpPr>
            <p:nvPr/>
          </p:nvSpPr>
          <p:spPr bwMode="auto">
            <a:xfrm>
              <a:off x="2692" y="1161"/>
              <a:ext cx="450" cy="292"/>
            </a:xfrm>
            <a:custGeom>
              <a:avLst/>
              <a:gdLst>
                <a:gd name="T0" fmla="*/ 0 w 2695"/>
                <a:gd name="T1" fmla="*/ 292 h 1753"/>
                <a:gd name="T2" fmla="*/ 18 w 2695"/>
                <a:gd name="T3" fmla="*/ 226 h 1753"/>
                <a:gd name="T4" fmla="*/ 51 w 2695"/>
                <a:gd name="T5" fmla="*/ 158 h 1753"/>
                <a:gd name="T6" fmla="*/ 95 w 2695"/>
                <a:gd name="T7" fmla="*/ 93 h 1753"/>
                <a:gd name="T8" fmla="*/ 150 w 2695"/>
                <a:gd name="T9" fmla="*/ 42 h 1753"/>
                <a:gd name="T10" fmla="*/ 213 w 2695"/>
                <a:gd name="T11" fmla="*/ 7 h 1753"/>
                <a:gd name="T12" fmla="*/ 286 w 2695"/>
                <a:gd name="T13" fmla="*/ 0 h 1753"/>
                <a:gd name="T14" fmla="*/ 365 w 2695"/>
                <a:gd name="T15" fmla="*/ 25 h 1753"/>
                <a:gd name="T16" fmla="*/ 450 w 2695"/>
                <a:gd name="T17" fmla="*/ 90 h 1753"/>
                <a:gd name="T18" fmla="*/ 352 w 2695"/>
                <a:gd name="T19" fmla="*/ 63 h 1753"/>
                <a:gd name="T20" fmla="*/ 274 w 2695"/>
                <a:gd name="T21" fmla="*/ 58 h 1753"/>
                <a:gd name="T22" fmla="*/ 208 w 2695"/>
                <a:gd name="T23" fmla="*/ 72 h 1753"/>
                <a:gd name="T24" fmla="*/ 156 w 2695"/>
                <a:gd name="T25" fmla="*/ 102 h 1753"/>
                <a:gd name="T26" fmla="*/ 111 w 2695"/>
                <a:gd name="T27" fmla="*/ 142 h 1753"/>
                <a:gd name="T28" fmla="*/ 73 w 2695"/>
                <a:gd name="T29" fmla="*/ 189 h 1753"/>
                <a:gd name="T30" fmla="*/ 36 w 2695"/>
                <a:gd name="T31" fmla="*/ 240 h 1753"/>
                <a:gd name="T32" fmla="*/ 0 w 2695"/>
                <a:gd name="T33" fmla="*/ 292 h 17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95" h="1753">
                  <a:moveTo>
                    <a:pt x="0" y="1753"/>
                  </a:moveTo>
                  <a:lnTo>
                    <a:pt x="110" y="1359"/>
                  </a:lnTo>
                  <a:lnTo>
                    <a:pt x="303" y="947"/>
                  </a:lnTo>
                  <a:lnTo>
                    <a:pt x="567" y="561"/>
                  </a:lnTo>
                  <a:lnTo>
                    <a:pt x="898" y="253"/>
                  </a:lnTo>
                  <a:lnTo>
                    <a:pt x="1278" y="45"/>
                  </a:lnTo>
                  <a:lnTo>
                    <a:pt x="1714" y="0"/>
                  </a:lnTo>
                  <a:lnTo>
                    <a:pt x="2187" y="149"/>
                  </a:lnTo>
                  <a:lnTo>
                    <a:pt x="2695" y="543"/>
                  </a:lnTo>
                  <a:lnTo>
                    <a:pt x="2108" y="377"/>
                  </a:lnTo>
                  <a:lnTo>
                    <a:pt x="1638" y="349"/>
                  </a:lnTo>
                  <a:lnTo>
                    <a:pt x="1247" y="432"/>
                  </a:lnTo>
                  <a:lnTo>
                    <a:pt x="936" y="612"/>
                  </a:lnTo>
                  <a:lnTo>
                    <a:pt x="663" y="850"/>
                  </a:lnTo>
                  <a:lnTo>
                    <a:pt x="435" y="1137"/>
                  </a:lnTo>
                  <a:lnTo>
                    <a:pt x="213" y="1442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0" name="Freeform 487"/>
            <p:cNvSpPr>
              <a:spLocks/>
            </p:cNvSpPr>
            <p:nvPr/>
          </p:nvSpPr>
          <p:spPr bwMode="auto">
            <a:xfrm>
              <a:off x="2692" y="1160"/>
              <a:ext cx="438" cy="293"/>
            </a:xfrm>
            <a:custGeom>
              <a:avLst/>
              <a:gdLst>
                <a:gd name="T0" fmla="*/ 0 w 2626"/>
                <a:gd name="T1" fmla="*/ 293 h 1759"/>
                <a:gd name="T2" fmla="*/ 18 w 2626"/>
                <a:gd name="T3" fmla="*/ 228 h 1759"/>
                <a:gd name="T4" fmla="*/ 50 w 2626"/>
                <a:gd name="T5" fmla="*/ 161 h 1759"/>
                <a:gd name="T6" fmla="*/ 93 w 2626"/>
                <a:gd name="T7" fmla="*/ 98 h 1759"/>
                <a:gd name="T8" fmla="*/ 147 w 2626"/>
                <a:gd name="T9" fmla="*/ 45 h 1759"/>
                <a:gd name="T10" fmla="*/ 208 w 2626"/>
                <a:gd name="T11" fmla="*/ 10 h 1759"/>
                <a:gd name="T12" fmla="*/ 279 w 2626"/>
                <a:gd name="T13" fmla="*/ 0 h 1759"/>
                <a:gd name="T14" fmla="*/ 355 w 2626"/>
                <a:gd name="T15" fmla="*/ 22 h 1759"/>
                <a:gd name="T16" fmla="*/ 438 w 2626"/>
                <a:gd name="T17" fmla="*/ 86 h 1759"/>
                <a:gd name="T18" fmla="*/ 343 w 2626"/>
                <a:gd name="T19" fmla="*/ 59 h 1759"/>
                <a:gd name="T20" fmla="*/ 266 w 2626"/>
                <a:gd name="T21" fmla="*/ 55 h 1759"/>
                <a:gd name="T22" fmla="*/ 203 w 2626"/>
                <a:gd name="T23" fmla="*/ 70 h 1759"/>
                <a:gd name="T24" fmla="*/ 152 w 2626"/>
                <a:gd name="T25" fmla="*/ 101 h 1759"/>
                <a:gd name="T26" fmla="*/ 108 w 2626"/>
                <a:gd name="T27" fmla="*/ 141 h 1759"/>
                <a:gd name="T28" fmla="*/ 70 w 2626"/>
                <a:gd name="T29" fmla="*/ 190 h 1759"/>
                <a:gd name="T30" fmla="*/ 35 w 2626"/>
                <a:gd name="T31" fmla="*/ 241 h 1759"/>
                <a:gd name="T32" fmla="*/ 0 w 2626"/>
                <a:gd name="T33" fmla="*/ 293 h 17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26" h="1759">
                  <a:moveTo>
                    <a:pt x="0" y="1759"/>
                  </a:moveTo>
                  <a:lnTo>
                    <a:pt x="106" y="1368"/>
                  </a:lnTo>
                  <a:lnTo>
                    <a:pt x="297" y="967"/>
                  </a:lnTo>
                  <a:lnTo>
                    <a:pt x="556" y="587"/>
                  </a:lnTo>
                  <a:lnTo>
                    <a:pt x="881" y="273"/>
                  </a:lnTo>
                  <a:lnTo>
                    <a:pt x="1250" y="58"/>
                  </a:lnTo>
                  <a:lnTo>
                    <a:pt x="1672" y="0"/>
                  </a:lnTo>
                  <a:lnTo>
                    <a:pt x="2131" y="135"/>
                  </a:lnTo>
                  <a:lnTo>
                    <a:pt x="2626" y="515"/>
                  </a:lnTo>
                  <a:lnTo>
                    <a:pt x="2056" y="352"/>
                  </a:lnTo>
                  <a:lnTo>
                    <a:pt x="1596" y="328"/>
                  </a:lnTo>
                  <a:lnTo>
                    <a:pt x="1219" y="418"/>
                  </a:lnTo>
                  <a:lnTo>
                    <a:pt x="912" y="604"/>
                  </a:lnTo>
                  <a:lnTo>
                    <a:pt x="645" y="846"/>
                  </a:lnTo>
                  <a:lnTo>
                    <a:pt x="421" y="1140"/>
                  </a:lnTo>
                  <a:lnTo>
                    <a:pt x="210" y="1448"/>
                  </a:lnTo>
                  <a:lnTo>
                    <a:pt x="0" y="1759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1" name="Freeform 488"/>
            <p:cNvSpPr>
              <a:spLocks/>
            </p:cNvSpPr>
            <p:nvPr/>
          </p:nvSpPr>
          <p:spPr bwMode="auto">
            <a:xfrm>
              <a:off x="2692" y="1161"/>
              <a:ext cx="428" cy="292"/>
            </a:xfrm>
            <a:custGeom>
              <a:avLst/>
              <a:gdLst>
                <a:gd name="T0" fmla="*/ 0 w 2564"/>
                <a:gd name="T1" fmla="*/ 292 h 1753"/>
                <a:gd name="T2" fmla="*/ 17 w 2564"/>
                <a:gd name="T3" fmla="*/ 229 h 1753"/>
                <a:gd name="T4" fmla="*/ 48 w 2564"/>
                <a:gd name="T5" fmla="*/ 163 h 1753"/>
                <a:gd name="T6" fmla="*/ 90 w 2564"/>
                <a:gd name="T7" fmla="*/ 100 h 1753"/>
                <a:gd name="T8" fmla="*/ 144 w 2564"/>
                <a:gd name="T9" fmla="*/ 48 h 1753"/>
                <a:gd name="T10" fmla="*/ 204 w 2564"/>
                <a:gd name="T11" fmla="*/ 11 h 1753"/>
                <a:gd name="T12" fmla="*/ 273 w 2564"/>
                <a:gd name="T13" fmla="*/ 0 h 1753"/>
                <a:gd name="T14" fmla="*/ 348 w 2564"/>
                <a:gd name="T15" fmla="*/ 20 h 1753"/>
                <a:gd name="T16" fmla="*/ 428 w 2564"/>
                <a:gd name="T17" fmla="*/ 78 h 1753"/>
                <a:gd name="T18" fmla="*/ 335 w 2564"/>
                <a:gd name="T19" fmla="*/ 52 h 1753"/>
                <a:gd name="T20" fmla="*/ 259 w 2564"/>
                <a:gd name="T21" fmla="*/ 50 h 1753"/>
                <a:gd name="T22" fmla="*/ 197 w 2564"/>
                <a:gd name="T23" fmla="*/ 66 h 1753"/>
                <a:gd name="T24" fmla="*/ 148 w 2564"/>
                <a:gd name="T25" fmla="*/ 97 h 1753"/>
                <a:gd name="T26" fmla="*/ 105 w 2564"/>
                <a:gd name="T27" fmla="*/ 138 h 1753"/>
                <a:gd name="T28" fmla="*/ 68 w 2564"/>
                <a:gd name="T29" fmla="*/ 187 h 1753"/>
                <a:gd name="T30" fmla="*/ 33 w 2564"/>
                <a:gd name="T31" fmla="*/ 239 h 1753"/>
                <a:gd name="T32" fmla="*/ 0 w 2564"/>
                <a:gd name="T33" fmla="*/ 292 h 17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64" h="1753">
                  <a:moveTo>
                    <a:pt x="0" y="1753"/>
                  </a:moveTo>
                  <a:lnTo>
                    <a:pt x="103" y="1376"/>
                  </a:lnTo>
                  <a:lnTo>
                    <a:pt x="286" y="979"/>
                  </a:lnTo>
                  <a:lnTo>
                    <a:pt x="542" y="598"/>
                  </a:lnTo>
                  <a:lnTo>
                    <a:pt x="864" y="287"/>
                  </a:lnTo>
                  <a:lnTo>
                    <a:pt x="1223" y="66"/>
                  </a:lnTo>
                  <a:lnTo>
                    <a:pt x="1638" y="0"/>
                  </a:lnTo>
                  <a:lnTo>
                    <a:pt x="2087" y="118"/>
                  </a:lnTo>
                  <a:lnTo>
                    <a:pt x="2564" y="467"/>
                  </a:lnTo>
                  <a:lnTo>
                    <a:pt x="2007" y="314"/>
                  </a:lnTo>
                  <a:lnTo>
                    <a:pt x="1552" y="301"/>
                  </a:lnTo>
                  <a:lnTo>
                    <a:pt x="1181" y="394"/>
                  </a:lnTo>
                  <a:lnTo>
                    <a:pt x="884" y="584"/>
                  </a:lnTo>
                  <a:lnTo>
                    <a:pt x="628" y="826"/>
                  </a:lnTo>
                  <a:lnTo>
                    <a:pt x="407" y="1123"/>
                  </a:lnTo>
                  <a:lnTo>
                    <a:pt x="199" y="1434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2" name="Freeform 489"/>
            <p:cNvSpPr>
              <a:spLocks/>
            </p:cNvSpPr>
            <p:nvPr/>
          </p:nvSpPr>
          <p:spPr bwMode="auto">
            <a:xfrm>
              <a:off x="2305" y="1404"/>
              <a:ext cx="423" cy="220"/>
            </a:xfrm>
            <a:custGeom>
              <a:avLst/>
              <a:gdLst>
                <a:gd name="T0" fmla="*/ 209 w 2540"/>
                <a:gd name="T1" fmla="*/ 1 h 1321"/>
                <a:gd name="T2" fmla="*/ 251 w 2540"/>
                <a:gd name="T3" fmla="*/ 0 h 1321"/>
                <a:gd name="T4" fmla="*/ 291 w 2540"/>
                <a:gd name="T5" fmla="*/ 6 h 1321"/>
                <a:gd name="T6" fmla="*/ 326 w 2540"/>
                <a:gd name="T7" fmla="*/ 16 h 1321"/>
                <a:gd name="T8" fmla="*/ 359 w 2540"/>
                <a:gd name="T9" fmla="*/ 31 h 1321"/>
                <a:gd name="T10" fmla="*/ 385 w 2540"/>
                <a:gd name="T11" fmla="*/ 48 h 1321"/>
                <a:gd name="T12" fmla="*/ 405 w 2540"/>
                <a:gd name="T13" fmla="*/ 68 h 1321"/>
                <a:gd name="T14" fmla="*/ 417 w 2540"/>
                <a:gd name="T15" fmla="*/ 88 h 1321"/>
                <a:gd name="T16" fmla="*/ 423 w 2540"/>
                <a:gd name="T17" fmla="*/ 109 h 1321"/>
                <a:gd name="T18" fmla="*/ 420 w 2540"/>
                <a:gd name="T19" fmla="*/ 128 h 1321"/>
                <a:gd name="T20" fmla="*/ 409 w 2540"/>
                <a:gd name="T21" fmla="*/ 146 h 1321"/>
                <a:gd name="T22" fmla="*/ 390 w 2540"/>
                <a:gd name="T23" fmla="*/ 164 h 1321"/>
                <a:gd name="T24" fmla="*/ 366 w 2540"/>
                <a:gd name="T25" fmla="*/ 180 h 1321"/>
                <a:gd name="T26" fmla="*/ 336 w 2540"/>
                <a:gd name="T27" fmla="*/ 194 h 1321"/>
                <a:gd name="T28" fmla="*/ 301 w 2540"/>
                <a:gd name="T29" fmla="*/ 205 h 1321"/>
                <a:gd name="T30" fmla="*/ 261 w 2540"/>
                <a:gd name="T31" fmla="*/ 213 h 1321"/>
                <a:gd name="T32" fmla="*/ 219 w 2540"/>
                <a:gd name="T33" fmla="*/ 219 h 1321"/>
                <a:gd name="T34" fmla="*/ 176 w 2540"/>
                <a:gd name="T35" fmla="*/ 220 h 1321"/>
                <a:gd name="T36" fmla="*/ 137 w 2540"/>
                <a:gd name="T37" fmla="*/ 218 h 1321"/>
                <a:gd name="T38" fmla="*/ 99 w 2540"/>
                <a:gd name="T39" fmla="*/ 211 h 1321"/>
                <a:gd name="T40" fmla="*/ 67 w 2540"/>
                <a:gd name="T41" fmla="*/ 203 h 1321"/>
                <a:gd name="T42" fmla="*/ 40 w 2540"/>
                <a:gd name="T43" fmla="*/ 191 h 1321"/>
                <a:gd name="T44" fmla="*/ 20 w 2540"/>
                <a:gd name="T45" fmla="*/ 176 h 1321"/>
                <a:gd name="T46" fmla="*/ 5 w 2540"/>
                <a:gd name="T47" fmla="*/ 159 h 1321"/>
                <a:gd name="T48" fmla="*/ 0 w 2540"/>
                <a:gd name="T49" fmla="*/ 141 h 1321"/>
                <a:gd name="T50" fmla="*/ 2 w 2540"/>
                <a:gd name="T51" fmla="*/ 119 h 1321"/>
                <a:gd name="T52" fmla="*/ 14 w 2540"/>
                <a:gd name="T53" fmla="*/ 98 h 1321"/>
                <a:gd name="T54" fmla="*/ 33 w 2540"/>
                <a:gd name="T55" fmla="*/ 75 h 1321"/>
                <a:gd name="T56" fmla="*/ 59 w 2540"/>
                <a:gd name="T57" fmla="*/ 54 h 1321"/>
                <a:gd name="T58" fmla="*/ 89 w 2540"/>
                <a:gd name="T59" fmla="*/ 34 h 1321"/>
                <a:gd name="T60" fmla="*/ 126 w 2540"/>
                <a:gd name="T61" fmla="*/ 19 h 1321"/>
                <a:gd name="T62" fmla="*/ 166 w 2540"/>
                <a:gd name="T63" fmla="*/ 7 h 1321"/>
                <a:gd name="T64" fmla="*/ 209 w 2540"/>
                <a:gd name="T65" fmla="*/ 1 h 1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40" h="1321">
                  <a:moveTo>
                    <a:pt x="1255" y="7"/>
                  </a:moveTo>
                  <a:lnTo>
                    <a:pt x="1507" y="0"/>
                  </a:lnTo>
                  <a:lnTo>
                    <a:pt x="1745" y="39"/>
                  </a:lnTo>
                  <a:lnTo>
                    <a:pt x="1960" y="97"/>
                  </a:lnTo>
                  <a:lnTo>
                    <a:pt x="2154" y="187"/>
                  </a:lnTo>
                  <a:lnTo>
                    <a:pt x="2309" y="290"/>
                  </a:lnTo>
                  <a:lnTo>
                    <a:pt x="2430" y="408"/>
                  </a:lnTo>
                  <a:lnTo>
                    <a:pt x="2506" y="529"/>
                  </a:lnTo>
                  <a:lnTo>
                    <a:pt x="2540" y="653"/>
                  </a:lnTo>
                  <a:lnTo>
                    <a:pt x="2520" y="768"/>
                  </a:lnTo>
                  <a:lnTo>
                    <a:pt x="2457" y="878"/>
                  </a:lnTo>
                  <a:lnTo>
                    <a:pt x="2344" y="985"/>
                  </a:lnTo>
                  <a:lnTo>
                    <a:pt x="2198" y="1082"/>
                  </a:lnTo>
                  <a:lnTo>
                    <a:pt x="2015" y="1162"/>
                  </a:lnTo>
                  <a:lnTo>
                    <a:pt x="1805" y="1231"/>
                  </a:lnTo>
                  <a:lnTo>
                    <a:pt x="1566" y="1279"/>
                  </a:lnTo>
                  <a:lnTo>
                    <a:pt x="1313" y="1313"/>
                  </a:lnTo>
                  <a:lnTo>
                    <a:pt x="1058" y="1321"/>
                  </a:lnTo>
                  <a:lnTo>
                    <a:pt x="820" y="1307"/>
                  </a:lnTo>
                  <a:lnTo>
                    <a:pt x="595" y="1266"/>
                  </a:lnTo>
                  <a:lnTo>
                    <a:pt x="405" y="1217"/>
                  </a:lnTo>
                  <a:lnTo>
                    <a:pt x="242" y="1145"/>
                  </a:lnTo>
                  <a:lnTo>
                    <a:pt x="118" y="1058"/>
                  </a:lnTo>
                  <a:lnTo>
                    <a:pt x="31" y="955"/>
                  </a:lnTo>
                  <a:lnTo>
                    <a:pt x="0" y="847"/>
                  </a:lnTo>
                  <a:lnTo>
                    <a:pt x="14" y="716"/>
                  </a:lnTo>
                  <a:lnTo>
                    <a:pt x="87" y="587"/>
                  </a:lnTo>
                  <a:lnTo>
                    <a:pt x="198" y="453"/>
                  </a:lnTo>
                  <a:lnTo>
                    <a:pt x="353" y="325"/>
                  </a:lnTo>
                  <a:lnTo>
                    <a:pt x="536" y="207"/>
                  </a:lnTo>
                  <a:lnTo>
                    <a:pt x="757" y="114"/>
                  </a:lnTo>
                  <a:lnTo>
                    <a:pt x="996" y="42"/>
                  </a:lnTo>
                  <a:lnTo>
                    <a:pt x="1255" y="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3" name="Freeform 490"/>
            <p:cNvSpPr>
              <a:spLocks/>
            </p:cNvSpPr>
            <p:nvPr/>
          </p:nvSpPr>
          <p:spPr bwMode="auto">
            <a:xfrm>
              <a:off x="2312" y="1406"/>
              <a:ext cx="407" cy="213"/>
            </a:xfrm>
            <a:custGeom>
              <a:avLst/>
              <a:gdLst>
                <a:gd name="T0" fmla="*/ 199 w 2447"/>
                <a:gd name="T1" fmla="*/ 1 h 1275"/>
                <a:gd name="T2" fmla="*/ 241 w 2447"/>
                <a:gd name="T3" fmla="*/ 0 h 1275"/>
                <a:gd name="T4" fmla="*/ 280 w 2447"/>
                <a:gd name="T5" fmla="*/ 6 h 1275"/>
                <a:gd name="T6" fmla="*/ 316 w 2447"/>
                <a:gd name="T7" fmla="*/ 16 h 1275"/>
                <a:gd name="T8" fmla="*/ 347 w 2447"/>
                <a:gd name="T9" fmla="*/ 31 h 1275"/>
                <a:gd name="T10" fmla="*/ 372 w 2447"/>
                <a:gd name="T11" fmla="*/ 47 h 1275"/>
                <a:gd name="T12" fmla="*/ 391 w 2447"/>
                <a:gd name="T13" fmla="*/ 67 h 1275"/>
                <a:gd name="T14" fmla="*/ 403 w 2447"/>
                <a:gd name="T15" fmla="*/ 87 h 1275"/>
                <a:gd name="T16" fmla="*/ 407 w 2447"/>
                <a:gd name="T17" fmla="*/ 109 h 1275"/>
                <a:gd name="T18" fmla="*/ 403 w 2447"/>
                <a:gd name="T19" fmla="*/ 127 h 1275"/>
                <a:gd name="T20" fmla="*/ 391 w 2447"/>
                <a:gd name="T21" fmla="*/ 145 h 1275"/>
                <a:gd name="T22" fmla="*/ 373 w 2447"/>
                <a:gd name="T23" fmla="*/ 162 h 1275"/>
                <a:gd name="T24" fmla="*/ 350 w 2447"/>
                <a:gd name="T25" fmla="*/ 177 h 1275"/>
                <a:gd name="T26" fmla="*/ 321 w 2447"/>
                <a:gd name="T27" fmla="*/ 189 h 1275"/>
                <a:gd name="T28" fmla="*/ 289 w 2447"/>
                <a:gd name="T29" fmla="*/ 200 h 1275"/>
                <a:gd name="T30" fmla="*/ 251 w 2447"/>
                <a:gd name="T31" fmla="*/ 207 h 1275"/>
                <a:gd name="T32" fmla="*/ 211 w 2447"/>
                <a:gd name="T33" fmla="*/ 213 h 1275"/>
                <a:gd name="T34" fmla="*/ 170 w 2447"/>
                <a:gd name="T35" fmla="*/ 213 h 1275"/>
                <a:gd name="T36" fmla="*/ 132 w 2447"/>
                <a:gd name="T37" fmla="*/ 211 h 1275"/>
                <a:gd name="T38" fmla="*/ 95 w 2447"/>
                <a:gd name="T39" fmla="*/ 205 h 1275"/>
                <a:gd name="T40" fmla="*/ 65 w 2447"/>
                <a:gd name="T41" fmla="*/ 198 h 1275"/>
                <a:gd name="T42" fmla="*/ 38 w 2447"/>
                <a:gd name="T43" fmla="*/ 186 h 1275"/>
                <a:gd name="T44" fmla="*/ 18 w 2447"/>
                <a:gd name="T45" fmla="*/ 172 h 1275"/>
                <a:gd name="T46" fmla="*/ 4 w 2447"/>
                <a:gd name="T47" fmla="*/ 156 h 1275"/>
                <a:gd name="T48" fmla="*/ 0 w 2447"/>
                <a:gd name="T49" fmla="*/ 139 h 1275"/>
                <a:gd name="T50" fmla="*/ 1 w 2447"/>
                <a:gd name="T51" fmla="*/ 118 h 1275"/>
                <a:gd name="T52" fmla="*/ 13 w 2447"/>
                <a:gd name="T53" fmla="*/ 97 h 1275"/>
                <a:gd name="T54" fmla="*/ 30 w 2447"/>
                <a:gd name="T55" fmla="*/ 75 h 1275"/>
                <a:gd name="T56" fmla="*/ 55 w 2447"/>
                <a:gd name="T57" fmla="*/ 54 h 1275"/>
                <a:gd name="T58" fmla="*/ 84 w 2447"/>
                <a:gd name="T59" fmla="*/ 35 h 1275"/>
                <a:gd name="T60" fmla="*/ 119 w 2447"/>
                <a:gd name="T61" fmla="*/ 19 h 1275"/>
                <a:gd name="T62" fmla="*/ 157 w 2447"/>
                <a:gd name="T63" fmla="*/ 7 h 1275"/>
                <a:gd name="T64" fmla="*/ 199 w 2447"/>
                <a:gd name="T65" fmla="*/ 1 h 12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47" h="1275">
                  <a:moveTo>
                    <a:pt x="1199" y="7"/>
                  </a:moveTo>
                  <a:lnTo>
                    <a:pt x="1448" y="0"/>
                  </a:lnTo>
                  <a:lnTo>
                    <a:pt x="1683" y="38"/>
                  </a:lnTo>
                  <a:lnTo>
                    <a:pt x="1897" y="97"/>
                  </a:lnTo>
                  <a:lnTo>
                    <a:pt x="2087" y="187"/>
                  </a:lnTo>
                  <a:lnTo>
                    <a:pt x="2236" y="284"/>
                  </a:lnTo>
                  <a:lnTo>
                    <a:pt x="2350" y="401"/>
                  </a:lnTo>
                  <a:lnTo>
                    <a:pt x="2420" y="522"/>
                  </a:lnTo>
                  <a:lnTo>
                    <a:pt x="2447" y="650"/>
                  </a:lnTo>
                  <a:lnTo>
                    <a:pt x="2420" y="760"/>
                  </a:lnTo>
                  <a:lnTo>
                    <a:pt x="2350" y="867"/>
                  </a:lnTo>
                  <a:lnTo>
                    <a:pt x="2242" y="968"/>
                  </a:lnTo>
                  <a:lnTo>
                    <a:pt x="2104" y="1057"/>
                  </a:lnTo>
                  <a:lnTo>
                    <a:pt x="1931" y="1134"/>
                  </a:lnTo>
                  <a:lnTo>
                    <a:pt x="1735" y="1195"/>
                  </a:lnTo>
                  <a:lnTo>
                    <a:pt x="1510" y="1241"/>
                  </a:lnTo>
                  <a:lnTo>
                    <a:pt x="1271" y="1275"/>
                  </a:lnTo>
                  <a:lnTo>
                    <a:pt x="1020" y="1275"/>
                  </a:lnTo>
                  <a:lnTo>
                    <a:pt x="791" y="1265"/>
                  </a:lnTo>
                  <a:lnTo>
                    <a:pt x="574" y="1230"/>
                  </a:lnTo>
                  <a:lnTo>
                    <a:pt x="390" y="1186"/>
                  </a:lnTo>
                  <a:lnTo>
                    <a:pt x="228" y="1113"/>
                  </a:lnTo>
                  <a:lnTo>
                    <a:pt x="107" y="1030"/>
                  </a:lnTo>
                  <a:lnTo>
                    <a:pt x="27" y="936"/>
                  </a:lnTo>
                  <a:lnTo>
                    <a:pt x="0" y="833"/>
                  </a:lnTo>
                  <a:lnTo>
                    <a:pt x="7" y="708"/>
                  </a:lnTo>
                  <a:lnTo>
                    <a:pt x="76" y="581"/>
                  </a:lnTo>
                  <a:lnTo>
                    <a:pt x="180" y="446"/>
                  </a:lnTo>
                  <a:lnTo>
                    <a:pt x="329" y="325"/>
                  </a:lnTo>
                  <a:lnTo>
                    <a:pt x="505" y="207"/>
                  </a:lnTo>
                  <a:lnTo>
                    <a:pt x="715" y="114"/>
                  </a:lnTo>
                  <a:lnTo>
                    <a:pt x="943" y="42"/>
                  </a:lnTo>
                  <a:lnTo>
                    <a:pt x="1199" y="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4" name="Freeform 491"/>
            <p:cNvSpPr>
              <a:spLocks/>
            </p:cNvSpPr>
            <p:nvPr/>
          </p:nvSpPr>
          <p:spPr bwMode="auto">
            <a:xfrm>
              <a:off x="2316" y="1409"/>
              <a:ext cx="395" cy="206"/>
            </a:xfrm>
            <a:custGeom>
              <a:avLst/>
              <a:gdLst>
                <a:gd name="T0" fmla="*/ 193 w 2368"/>
                <a:gd name="T1" fmla="*/ 1 h 1235"/>
                <a:gd name="T2" fmla="*/ 233 w 2368"/>
                <a:gd name="T3" fmla="*/ 0 h 1235"/>
                <a:gd name="T4" fmla="*/ 272 w 2368"/>
                <a:gd name="T5" fmla="*/ 6 h 1235"/>
                <a:gd name="T6" fmla="*/ 307 w 2368"/>
                <a:gd name="T7" fmla="*/ 16 h 1235"/>
                <a:gd name="T8" fmla="*/ 339 w 2368"/>
                <a:gd name="T9" fmla="*/ 31 h 1235"/>
                <a:gd name="T10" fmla="*/ 363 w 2368"/>
                <a:gd name="T11" fmla="*/ 47 h 1235"/>
                <a:gd name="T12" fmla="*/ 382 w 2368"/>
                <a:gd name="T13" fmla="*/ 66 h 1235"/>
                <a:gd name="T14" fmla="*/ 392 w 2368"/>
                <a:gd name="T15" fmla="*/ 86 h 1235"/>
                <a:gd name="T16" fmla="*/ 395 w 2368"/>
                <a:gd name="T17" fmla="*/ 108 h 1235"/>
                <a:gd name="T18" fmla="*/ 389 w 2368"/>
                <a:gd name="T19" fmla="*/ 126 h 1235"/>
                <a:gd name="T20" fmla="*/ 377 w 2368"/>
                <a:gd name="T21" fmla="*/ 144 h 1235"/>
                <a:gd name="T22" fmla="*/ 359 w 2368"/>
                <a:gd name="T23" fmla="*/ 160 h 1235"/>
                <a:gd name="T24" fmla="*/ 337 w 2368"/>
                <a:gd name="T25" fmla="*/ 173 h 1235"/>
                <a:gd name="T26" fmla="*/ 310 w 2368"/>
                <a:gd name="T27" fmla="*/ 185 h 1235"/>
                <a:gd name="T28" fmla="*/ 280 w 2368"/>
                <a:gd name="T29" fmla="*/ 194 h 1235"/>
                <a:gd name="T30" fmla="*/ 245 w 2368"/>
                <a:gd name="T31" fmla="*/ 201 h 1235"/>
                <a:gd name="T32" fmla="*/ 208 w 2368"/>
                <a:gd name="T33" fmla="*/ 205 h 1235"/>
                <a:gd name="T34" fmla="*/ 167 w 2368"/>
                <a:gd name="T35" fmla="*/ 206 h 1235"/>
                <a:gd name="T36" fmla="*/ 129 w 2368"/>
                <a:gd name="T37" fmla="*/ 204 h 1235"/>
                <a:gd name="T38" fmla="*/ 95 w 2368"/>
                <a:gd name="T39" fmla="*/ 198 h 1235"/>
                <a:gd name="T40" fmla="*/ 65 w 2368"/>
                <a:gd name="T41" fmla="*/ 191 h 1235"/>
                <a:gd name="T42" fmla="*/ 38 w 2368"/>
                <a:gd name="T43" fmla="*/ 181 h 1235"/>
                <a:gd name="T44" fmla="*/ 19 w 2368"/>
                <a:gd name="T45" fmla="*/ 168 h 1235"/>
                <a:gd name="T46" fmla="*/ 5 w 2368"/>
                <a:gd name="T47" fmla="*/ 153 h 1235"/>
                <a:gd name="T48" fmla="*/ 0 w 2368"/>
                <a:gd name="T49" fmla="*/ 136 h 1235"/>
                <a:gd name="T50" fmla="*/ 1 w 2368"/>
                <a:gd name="T51" fmla="*/ 116 h 1235"/>
                <a:gd name="T52" fmla="*/ 12 w 2368"/>
                <a:gd name="T53" fmla="*/ 95 h 1235"/>
                <a:gd name="T54" fmla="*/ 28 w 2368"/>
                <a:gd name="T55" fmla="*/ 73 h 1235"/>
                <a:gd name="T56" fmla="*/ 53 w 2368"/>
                <a:gd name="T57" fmla="*/ 53 h 1235"/>
                <a:gd name="T58" fmla="*/ 81 w 2368"/>
                <a:gd name="T59" fmla="*/ 34 h 1235"/>
                <a:gd name="T60" fmla="*/ 114 w 2368"/>
                <a:gd name="T61" fmla="*/ 19 h 1235"/>
                <a:gd name="T62" fmla="*/ 151 w 2368"/>
                <a:gd name="T63" fmla="*/ 6 h 1235"/>
                <a:gd name="T64" fmla="*/ 193 w 2368"/>
                <a:gd name="T65" fmla="*/ 1 h 1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68" h="1235">
                  <a:moveTo>
                    <a:pt x="1155" y="8"/>
                  </a:moveTo>
                  <a:lnTo>
                    <a:pt x="1397" y="0"/>
                  </a:lnTo>
                  <a:lnTo>
                    <a:pt x="1632" y="35"/>
                  </a:lnTo>
                  <a:lnTo>
                    <a:pt x="1843" y="94"/>
                  </a:lnTo>
                  <a:lnTo>
                    <a:pt x="2030" y="184"/>
                  </a:lnTo>
                  <a:lnTo>
                    <a:pt x="2174" y="280"/>
                  </a:lnTo>
                  <a:lnTo>
                    <a:pt x="2289" y="398"/>
                  </a:lnTo>
                  <a:lnTo>
                    <a:pt x="2350" y="515"/>
                  </a:lnTo>
                  <a:lnTo>
                    <a:pt x="2368" y="647"/>
                  </a:lnTo>
                  <a:lnTo>
                    <a:pt x="2330" y="757"/>
                  </a:lnTo>
                  <a:lnTo>
                    <a:pt x="2258" y="864"/>
                  </a:lnTo>
                  <a:lnTo>
                    <a:pt x="2154" y="961"/>
                  </a:lnTo>
                  <a:lnTo>
                    <a:pt x="2022" y="1040"/>
                  </a:lnTo>
                  <a:lnTo>
                    <a:pt x="1860" y="1109"/>
                  </a:lnTo>
                  <a:lnTo>
                    <a:pt x="1680" y="1161"/>
                  </a:lnTo>
                  <a:lnTo>
                    <a:pt x="1469" y="1203"/>
                  </a:lnTo>
                  <a:lnTo>
                    <a:pt x="1244" y="1230"/>
                  </a:lnTo>
                  <a:lnTo>
                    <a:pt x="1003" y="1235"/>
                  </a:lnTo>
                  <a:lnTo>
                    <a:pt x="771" y="1221"/>
                  </a:lnTo>
                  <a:lnTo>
                    <a:pt x="567" y="1189"/>
                  </a:lnTo>
                  <a:lnTo>
                    <a:pt x="388" y="1148"/>
                  </a:lnTo>
                  <a:lnTo>
                    <a:pt x="228" y="1086"/>
                  </a:lnTo>
                  <a:lnTo>
                    <a:pt x="112" y="1010"/>
                  </a:lnTo>
                  <a:lnTo>
                    <a:pt x="32" y="916"/>
                  </a:lnTo>
                  <a:lnTo>
                    <a:pt x="0" y="816"/>
                  </a:lnTo>
                  <a:lnTo>
                    <a:pt x="8" y="695"/>
                  </a:lnTo>
                  <a:lnTo>
                    <a:pt x="69" y="567"/>
                  </a:lnTo>
                  <a:lnTo>
                    <a:pt x="170" y="440"/>
                  </a:lnTo>
                  <a:lnTo>
                    <a:pt x="315" y="319"/>
                  </a:lnTo>
                  <a:lnTo>
                    <a:pt x="484" y="201"/>
                  </a:lnTo>
                  <a:lnTo>
                    <a:pt x="682" y="111"/>
                  </a:lnTo>
                  <a:lnTo>
                    <a:pt x="906" y="38"/>
                  </a:lnTo>
                  <a:lnTo>
                    <a:pt x="1155" y="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5" name="Freeform 492"/>
            <p:cNvSpPr>
              <a:spLocks/>
            </p:cNvSpPr>
            <p:nvPr/>
          </p:nvSpPr>
          <p:spPr bwMode="auto">
            <a:xfrm>
              <a:off x="2321" y="1411"/>
              <a:ext cx="382" cy="199"/>
            </a:xfrm>
            <a:custGeom>
              <a:avLst/>
              <a:gdLst>
                <a:gd name="T0" fmla="*/ 184 w 2291"/>
                <a:gd name="T1" fmla="*/ 1 h 1193"/>
                <a:gd name="T2" fmla="*/ 224 w 2291"/>
                <a:gd name="T3" fmla="*/ 0 h 1193"/>
                <a:gd name="T4" fmla="*/ 263 w 2291"/>
                <a:gd name="T5" fmla="*/ 6 h 1193"/>
                <a:gd name="T6" fmla="*/ 298 w 2291"/>
                <a:gd name="T7" fmla="*/ 15 h 1193"/>
                <a:gd name="T8" fmla="*/ 329 w 2291"/>
                <a:gd name="T9" fmla="*/ 29 h 1193"/>
                <a:gd name="T10" fmla="*/ 353 w 2291"/>
                <a:gd name="T11" fmla="*/ 46 h 1193"/>
                <a:gd name="T12" fmla="*/ 371 w 2291"/>
                <a:gd name="T13" fmla="*/ 66 h 1193"/>
                <a:gd name="T14" fmla="*/ 381 w 2291"/>
                <a:gd name="T15" fmla="*/ 86 h 1193"/>
                <a:gd name="T16" fmla="*/ 382 w 2291"/>
                <a:gd name="T17" fmla="*/ 107 h 1193"/>
                <a:gd name="T18" fmla="*/ 373 w 2291"/>
                <a:gd name="T19" fmla="*/ 126 h 1193"/>
                <a:gd name="T20" fmla="*/ 361 w 2291"/>
                <a:gd name="T21" fmla="*/ 144 h 1193"/>
                <a:gd name="T22" fmla="*/ 344 w 2291"/>
                <a:gd name="T23" fmla="*/ 158 h 1193"/>
                <a:gd name="T24" fmla="*/ 324 w 2291"/>
                <a:gd name="T25" fmla="*/ 171 h 1193"/>
                <a:gd name="T26" fmla="*/ 299 w 2291"/>
                <a:gd name="T27" fmla="*/ 179 h 1193"/>
                <a:gd name="T28" fmla="*/ 271 w 2291"/>
                <a:gd name="T29" fmla="*/ 188 h 1193"/>
                <a:gd name="T30" fmla="*/ 239 w 2291"/>
                <a:gd name="T31" fmla="*/ 194 h 1193"/>
                <a:gd name="T32" fmla="*/ 202 w 2291"/>
                <a:gd name="T33" fmla="*/ 198 h 1193"/>
                <a:gd name="T34" fmla="*/ 162 w 2291"/>
                <a:gd name="T35" fmla="*/ 199 h 1193"/>
                <a:gd name="T36" fmla="*/ 126 w 2291"/>
                <a:gd name="T37" fmla="*/ 198 h 1193"/>
                <a:gd name="T38" fmla="*/ 92 w 2291"/>
                <a:gd name="T39" fmla="*/ 193 h 1193"/>
                <a:gd name="T40" fmla="*/ 62 w 2291"/>
                <a:gd name="T41" fmla="*/ 186 h 1193"/>
                <a:gd name="T42" fmla="*/ 37 w 2291"/>
                <a:gd name="T43" fmla="*/ 176 h 1193"/>
                <a:gd name="T44" fmla="*/ 17 w 2291"/>
                <a:gd name="T45" fmla="*/ 164 h 1193"/>
                <a:gd name="T46" fmla="*/ 5 w 2291"/>
                <a:gd name="T47" fmla="*/ 149 h 1193"/>
                <a:gd name="T48" fmla="*/ 0 w 2291"/>
                <a:gd name="T49" fmla="*/ 134 h 1193"/>
                <a:gd name="T50" fmla="*/ 2 w 2291"/>
                <a:gd name="T51" fmla="*/ 114 h 1193"/>
                <a:gd name="T52" fmla="*/ 12 w 2291"/>
                <a:gd name="T53" fmla="*/ 93 h 1193"/>
                <a:gd name="T54" fmla="*/ 27 w 2291"/>
                <a:gd name="T55" fmla="*/ 72 h 1193"/>
                <a:gd name="T56" fmla="*/ 50 w 2291"/>
                <a:gd name="T57" fmla="*/ 52 h 1193"/>
                <a:gd name="T58" fmla="*/ 76 w 2291"/>
                <a:gd name="T59" fmla="*/ 32 h 1193"/>
                <a:gd name="T60" fmla="*/ 108 w 2291"/>
                <a:gd name="T61" fmla="*/ 17 h 1193"/>
                <a:gd name="T62" fmla="*/ 144 w 2291"/>
                <a:gd name="T63" fmla="*/ 6 h 1193"/>
                <a:gd name="T64" fmla="*/ 184 w 2291"/>
                <a:gd name="T65" fmla="*/ 1 h 1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91" h="1193">
                  <a:moveTo>
                    <a:pt x="1106" y="7"/>
                  </a:moveTo>
                  <a:lnTo>
                    <a:pt x="1344" y="0"/>
                  </a:lnTo>
                  <a:lnTo>
                    <a:pt x="1575" y="35"/>
                  </a:lnTo>
                  <a:lnTo>
                    <a:pt x="1790" y="90"/>
                  </a:lnTo>
                  <a:lnTo>
                    <a:pt x="1973" y="176"/>
                  </a:lnTo>
                  <a:lnTo>
                    <a:pt x="2119" y="277"/>
                  </a:lnTo>
                  <a:lnTo>
                    <a:pt x="2226" y="394"/>
                  </a:lnTo>
                  <a:lnTo>
                    <a:pt x="2284" y="515"/>
                  </a:lnTo>
                  <a:lnTo>
                    <a:pt x="2291" y="643"/>
                  </a:lnTo>
                  <a:lnTo>
                    <a:pt x="2240" y="757"/>
                  </a:lnTo>
                  <a:lnTo>
                    <a:pt x="2163" y="861"/>
                  </a:lnTo>
                  <a:lnTo>
                    <a:pt x="2062" y="947"/>
                  </a:lnTo>
                  <a:lnTo>
                    <a:pt x="1941" y="1023"/>
                  </a:lnTo>
                  <a:lnTo>
                    <a:pt x="1794" y="1075"/>
                  </a:lnTo>
                  <a:lnTo>
                    <a:pt x="1624" y="1127"/>
                  </a:lnTo>
                  <a:lnTo>
                    <a:pt x="1431" y="1161"/>
                  </a:lnTo>
                  <a:lnTo>
                    <a:pt x="1212" y="1189"/>
                  </a:lnTo>
                  <a:lnTo>
                    <a:pt x="974" y="1193"/>
                  </a:lnTo>
                  <a:lnTo>
                    <a:pt x="753" y="1186"/>
                  </a:lnTo>
                  <a:lnTo>
                    <a:pt x="549" y="1158"/>
                  </a:lnTo>
                  <a:lnTo>
                    <a:pt x="373" y="1117"/>
                  </a:lnTo>
                  <a:lnTo>
                    <a:pt x="221" y="1054"/>
                  </a:lnTo>
                  <a:lnTo>
                    <a:pt x="103" y="985"/>
                  </a:lnTo>
                  <a:lnTo>
                    <a:pt x="28" y="896"/>
                  </a:lnTo>
                  <a:lnTo>
                    <a:pt x="0" y="802"/>
                  </a:lnTo>
                  <a:lnTo>
                    <a:pt x="14" y="685"/>
                  </a:lnTo>
                  <a:lnTo>
                    <a:pt x="72" y="560"/>
                  </a:lnTo>
                  <a:lnTo>
                    <a:pt x="162" y="429"/>
                  </a:lnTo>
                  <a:lnTo>
                    <a:pt x="297" y="311"/>
                  </a:lnTo>
                  <a:lnTo>
                    <a:pt x="455" y="194"/>
                  </a:lnTo>
                  <a:lnTo>
                    <a:pt x="650" y="104"/>
                  </a:lnTo>
                  <a:lnTo>
                    <a:pt x="864" y="38"/>
                  </a:lnTo>
                  <a:lnTo>
                    <a:pt x="1106" y="7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6" name="Freeform 493"/>
            <p:cNvSpPr>
              <a:spLocks/>
            </p:cNvSpPr>
            <p:nvPr/>
          </p:nvSpPr>
          <p:spPr bwMode="auto">
            <a:xfrm>
              <a:off x="2327" y="1413"/>
              <a:ext cx="368" cy="192"/>
            </a:xfrm>
            <a:custGeom>
              <a:avLst/>
              <a:gdLst>
                <a:gd name="T0" fmla="*/ 176 w 2209"/>
                <a:gd name="T1" fmla="*/ 0 h 1153"/>
                <a:gd name="T2" fmla="*/ 216 w 2209"/>
                <a:gd name="T3" fmla="*/ 0 h 1153"/>
                <a:gd name="T4" fmla="*/ 253 w 2209"/>
                <a:gd name="T5" fmla="*/ 6 h 1153"/>
                <a:gd name="T6" fmla="*/ 288 w 2209"/>
                <a:gd name="T7" fmla="*/ 15 h 1153"/>
                <a:gd name="T8" fmla="*/ 318 w 2209"/>
                <a:gd name="T9" fmla="*/ 30 h 1153"/>
                <a:gd name="T10" fmla="*/ 342 w 2209"/>
                <a:gd name="T11" fmla="*/ 47 h 1153"/>
                <a:gd name="T12" fmla="*/ 359 w 2209"/>
                <a:gd name="T13" fmla="*/ 66 h 1153"/>
                <a:gd name="T14" fmla="*/ 368 w 2209"/>
                <a:gd name="T15" fmla="*/ 86 h 1153"/>
                <a:gd name="T16" fmla="*/ 368 w 2209"/>
                <a:gd name="T17" fmla="*/ 109 h 1153"/>
                <a:gd name="T18" fmla="*/ 357 w 2209"/>
                <a:gd name="T19" fmla="*/ 127 h 1153"/>
                <a:gd name="T20" fmla="*/ 344 w 2209"/>
                <a:gd name="T21" fmla="*/ 144 h 1153"/>
                <a:gd name="T22" fmla="*/ 328 w 2209"/>
                <a:gd name="T23" fmla="*/ 157 h 1153"/>
                <a:gd name="T24" fmla="*/ 309 w 2209"/>
                <a:gd name="T25" fmla="*/ 168 h 1153"/>
                <a:gd name="T26" fmla="*/ 286 w 2209"/>
                <a:gd name="T27" fmla="*/ 176 h 1153"/>
                <a:gd name="T28" fmla="*/ 260 w 2209"/>
                <a:gd name="T29" fmla="*/ 183 h 1153"/>
                <a:gd name="T30" fmla="*/ 230 w 2209"/>
                <a:gd name="T31" fmla="*/ 187 h 1153"/>
                <a:gd name="T32" fmla="*/ 196 w 2209"/>
                <a:gd name="T33" fmla="*/ 192 h 1153"/>
                <a:gd name="T34" fmla="*/ 158 w 2209"/>
                <a:gd name="T35" fmla="*/ 192 h 1153"/>
                <a:gd name="T36" fmla="*/ 122 w 2209"/>
                <a:gd name="T37" fmla="*/ 191 h 1153"/>
                <a:gd name="T38" fmla="*/ 89 w 2209"/>
                <a:gd name="T39" fmla="*/ 186 h 1153"/>
                <a:gd name="T40" fmla="*/ 61 w 2209"/>
                <a:gd name="T41" fmla="*/ 181 h 1153"/>
                <a:gd name="T42" fmla="*/ 36 w 2209"/>
                <a:gd name="T43" fmla="*/ 171 h 1153"/>
                <a:gd name="T44" fmla="*/ 17 w 2209"/>
                <a:gd name="T45" fmla="*/ 160 h 1153"/>
                <a:gd name="T46" fmla="*/ 5 w 2209"/>
                <a:gd name="T47" fmla="*/ 147 h 1153"/>
                <a:gd name="T48" fmla="*/ 0 w 2209"/>
                <a:gd name="T49" fmla="*/ 132 h 1153"/>
                <a:gd name="T50" fmla="*/ 2 w 2209"/>
                <a:gd name="T51" fmla="*/ 112 h 1153"/>
                <a:gd name="T52" fmla="*/ 10 w 2209"/>
                <a:gd name="T53" fmla="*/ 93 h 1153"/>
                <a:gd name="T54" fmla="*/ 25 w 2209"/>
                <a:gd name="T55" fmla="*/ 71 h 1153"/>
                <a:gd name="T56" fmla="*/ 46 w 2209"/>
                <a:gd name="T57" fmla="*/ 52 h 1153"/>
                <a:gd name="T58" fmla="*/ 71 w 2209"/>
                <a:gd name="T59" fmla="*/ 33 h 1153"/>
                <a:gd name="T60" fmla="*/ 102 w 2209"/>
                <a:gd name="T61" fmla="*/ 18 h 1153"/>
                <a:gd name="T62" fmla="*/ 137 w 2209"/>
                <a:gd name="T63" fmla="*/ 6 h 1153"/>
                <a:gd name="T64" fmla="*/ 176 w 2209"/>
                <a:gd name="T65" fmla="*/ 0 h 1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09" h="1153">
                  <a:moveTo>
                    <a:pt x="1058" y="3"/>
                  </a:moveTo>
                  <a:lnTo>
                    <a:pt x="1296" y="0"/>
                  </a:lnTo>
                  <a:lnTo>
                    <a:pt x="1521" y="35"/>
                  </a:lnTo>
                  <a:lnTo>
                    <a:pt x="1728" y="93"/>
                  </a:lnTo>
                  <a:lnTo>
                    <a:pt x="1907" y="179"/>
                  </a:lnTo>
                  <a:lnTo>
                    <a:pt x="2053" y="280"/>
                  </a:lnTo>
                  <a:lnTo>
                    <a:pt x="2154" y="397"/>
                  </a:lnTo>
                  <a:lnTo>
                    <a:pt x="2209" y="518"/>
                  </a:lnTo>
                  <a:lnTo>
                    <a:pt x="2209" y="652"/>
                  </a:lnTo>
                  <a:lnTo>
                    <a:pt x="2143" y="764"/>
                  </a:lnTo>
                  <a:lnTo>
                    <a:pt x="2063" y="864"/>
                  </a:lnTo>
                  <a:lnTo>
                    <a:pt x="1967" y="940"/>
                  </a:lnTo>
                  <a:lnTo>
                    <a:pt x="1852" y="1009"/>
                  </a:lnTo>
                  <a:lnTo>
                    <a:pt x="1714" y="1057"/>
                  </a:lnTo>
                  <a:lnTo>
                    <a:pt x="1562" y="1098"/>
                  </a:lnTo>
                  <a:lnTo>
                    <a:pt x="1383" y="1123"/>
                  </a:lnTo>
                  <a:lnTo>
                    <a:pt x="1178" y="1150"/>
                  </a:lnTo>
                  <a:lnTo>
                    <a:pt x="951" y="1153"/>
                  </a:lnTo>
                  <a:lnTo>
                    <a:pt x="732" y="1147"/>
                  </a:lnTo>
                  <a:lnTo>
                    <a:pt x="536" y="1119"/>
                  </a:lnTo>
                  <a:lnTo>
                    <a:pt x="366" y="1084"/>
                  </a:lnTo>
                  <a:lnTo>
                    <a:pt x="218" y="1029"/>
                  </a:lnTo>
                  <a:lnTo>
                    <a:pt x="104" y="960"/>
                  </a:lnTo>
                  <a:lnTo>
                    <a:pt x="28" y="881"/>
                  </a:lnTo>
                  <a:lnTo>
                    <a:pt x="0" y="791"/>
                  </a:lnTo>
                  <a:lnTo>
                    <a:pt x="11" y="674"/>
                  </a:lnTo>
                  <a:lnTo>
                    <a:pt x="63" y="556"/>
                  </a:lnTo>
                  <a:lnTo>
                    <a:pt x="149" y="428"/>
                  </a:lnTo>
                  <a:lnTo>
                    <a:pt x="277" y="311"/>
                  </a:lnTo>
                  <a:lnTo>
                    <a:pt x="429" y="197"/>
                  </a:lnTo>
                  <a:lnTo>
                    <a:pt x="611" y="107"/>
                  </a:lnTo>
                  <a:lnTo>
                    <a:pt x="823" y="35"/>
                  </a:lnTo>
                  <a:lnTo>
                    <a:pt x="1058" y="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7" name="Freeform 494"/>
            <p:cNvSpPr>
              <a:spLocks/>
            </p:cNvSpPr>
            <p:nvPr/>
          </p:nvSpPr>
          <p:spPr bwMode="auto">
            <a:xfrm>
              <a:off x="2332" y="1415"/>
              <a:ext cx="356" cy="185"/>
            </a:xfrm>
            <a:custGeom>
              <a:avLst/>
              <a:gdLst>
                <a:gd name="T0" fmla="*/ 168 w 2131"/>
                <a:gd name="T1" fmla="*/ 1 h 1110"/>
                <a:gd name="T2" fmla="*/ 206 w 2131"/>
                <a:gd name="T3" fmla="*/ 0 h 1110"/>
                <a:gd name="T4" fmla="*/ 244 w 2131"/>
                <a:gd name="T5" fmla="*/ 5 h 1110"/>
                <a:gd name="T6" fmla="*/ 279 w 2131"/>
                <a:gd name="T7" fmla="*/ 15 h 1110"/>
                <a:gd name="T8" fmla="*/ 309 w 2131"/>
                <a:gd name="T9" fmla="*/ 30 h 1110"/>
                <a:gd name="T10" fmla="*/ 332 w 2131"/>
                <a:gd name="T11" fmla="*/ 46 h 1110"/>
                <a:gd name="T12" fmla="*/ 349 w 2131"/>
                <a:gd name="T13" fmla="*/ 65 h 1110"/>
                <a:gd name="T14" fmla="*/ 356 w 2131"/>
                <a:gd name="T15" fmla="*/ 85 h 1110"/>
                <a:gd name="T16" fmla="*/ 354 w 2131"/>
                <a:gd name="T17" fmla="*/ 108 h 1110"/>
                <a:gd name="T18" fmla="*/ 342 w 2131"/>
                <a:gd name="T19" fmla="*/ 127 h 1110"/>
                <a:gd name="T20" fmla="*/ 328 w 2131"/>
                <a:gd name="T21" fmla="*/ 142 h 1110"/>
                <a:gd name="T22" fmla="*/ 313 w 2131"/>
                <a:gd name="T23" fmla="*/ 155 h 1110"/>
                <a:gd name="T24" fmla="*/ 296 w 2131"/>
                <a:gd name="T25" fmla="*/ 164 h 1110"/>
                <a:gd name="T26" fmla="*/ 274 w 2131"/>
                <a:gd name="T27" fmla="*/ 171 h 1110"/>
                <a:gd name="T28" fmla="*/ 251 w 2131"/>
                <a:gd name="T29" fmla="*/ 177 h 1110"/>
                <a:gd name="T30" fmla="*/ 223 w 2131"/>
                <a:gd name="T31" fmla="*/ 181 h 1110"/>
                <a:gd name="T32" fmla="*/ 191 w 2131"/>
                <a:gd name="T33" fmla="*/ 184 h 1110"/>
                <a:gd name="T34" fmla="*/ 154 w 2131"/>
                <a:gd name="T35" fmla="*/ 185 h 1110"/>
                <a:gd name="T36" fmla="*/ 119 w 2131"/>
                <a:gd name="T37" fmla="*/ 184 h 1110"/>
                <a:gd name="T38" fmla="*/ 87 w 2131"/>
                <a:gd name="T39" fmla="*/ 181 h 1110"/>
                <a:gd name="T40" fmla="*/ 59 w 2131"/>
                <a:gd name="T41" fmla="*/ 175 h 1110"/>
                <a:gd name="T42" fmla="*/ 35 w 2131"/>
                <a:gd name="T43" fmla="*/ 167 h 1110"/>
                <a:gd name="T44" fmla="*/ 17 w 2131"/>
                <a:gd name="T45" fmla="*/ 157 h 1110"/>
                <a:gd name="T46" fmla="*/ 5 w 2131"/>
                <a:gd name="T47" fmla="*/ 144 h 1110"/>
                <a:gd name="T48" fmla="*/ 0 w 2131"/>
                <a:gd name="T49" fmla="*/ 130 h 1110"/>
                <a:gd name="T50" fmla="*/ 2 w 2131"/>
                <a:gd name="T51" fmla="*/ 111 h 1110"/>
                <a:gd name="T52" fmla="*/ 10 w 2131"/>
                <a:gd name="T53" fmla="*/ 92 h 1110"/>
                <a:gd name="T54" fmla="*/ 24 w 2131"/>
                <a:gd name="T55" fmla="*/ 70 h 1110"/>
                <a:gd name="T56" fmla="*/ 44 w 2131"/>
                <a:gd name="T57" fmla="*/ 51 h 1110"/>
                <a:gd name="T58" fmla="*/ 67 w 2131"/>
                <a:gd name="T59" fmla="*/ 32 h 1110"/>
                <a:gd name="T60" fmla="*/ 97 w 2131"/>
                <a:gd name="T61" fmla="*/ 17 h 1110"/>
                <a:gd name="T62" fmla="*/ 130 w 2131"/>
                <a:gd name="T63" fmla="*/ 6 h 1110"/>
                <a:gd name="T64" fmla="*/ 168 w 2131"/>
                <a:gd name="T65" fmla="*/ 1 h 1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31" h="1110">
                  <a:moveTo>
                    <a:pt x="1008" y="4"/>
                  </a:moveTo>
                  <a:lnTo>
                    <a:pt x="1236" y="0"/>
                  </a:lnTo>
                  <a:lnTo>
                    <a:pt x="1461" y="31"/>
                  </a:lnTo>
                  <a:lnTo>
                    <a:pt x="1668" y="91"/>
                  </a:lnTo>
                  <a:lnTo>
                    <a:pt x="1848" y="177"/>
                  </a:lnTo>
                  <a:lnTo>
                    <a:pt x="1987" y="273"/>
                  </a:lnTo>
                  <a:lnTo>
                    <a:pt x="2087" y="391"/>
                  </a:lnTo>
                  <a:lnTo>
                    <a:pt x="2131" y="512"/>
                  </a:lnTo>
                  <a:lnTo>
                    <a:pt x="2122" y="647"/>
                  </a:lnTo>
                  <a:lnTo>
                    <a:pt x="2045" y="760"/>
                  </a:lnTo>
                  <a:lnTo>
                    <a:pt x="1966" y="854"/>
                  </a:lnTo>
                  <a:lnTo>
                    <a:pt x="1872" y="927"/>
                  </a:lnTo>
                  <a:lnTo>
                    <a:pt x="1769" y="985"/>
                  </a:lnTo>
                  <a:lnTo>
                    <a:pt x="1641" y="1027"/>
                  </a:lnTo>
                  <a:lnTo>
                    <a:pt x="1503" y="1062"/>
                  </a:lnTo>
                  <a:lnTo>
                    <a:pt x="1337" y="1085"/>
                  </a:lnTo>
                  <a:lnTo>
                    <a:pt x="1146" y="1106"/>
                  </a:lnTo>
                  <a:lnTo>
                    <a:pt x="922" y="1110"/>
                  </a:lnTo>
                  <a:lnTo>
                    <a:pt x="714" y="1106"/>
                  </a:lnTo>
                  <a:lnTo>
                    <a:pt x="521" y="1085"/>
                  </a:lnTo>
                  <a:lnTo>
                    <a:pt x="355" y="1051"/>
                  </a:lnTo>
                  <a:lnTo>
                    <a:pt x="207" y="1002"/>
                  </a:lnTo>
                  <a:lnTo>
                    <a:pt x="100" y="941"/>
                  </a:lnTo>
                  <a:lnTo>
                    <a:pt x="27" y="864"/>
                  </a:lnTo>
                  <a:lnTo>
                    <a:pt x="0" y="778"/>
                  </a:lnTo>
                  <a:lnTo>
                    <a:pt x="9" y="667"/>
                  </a:lnTo>
                  <a:lnTo>
                    <a:pt x="58" y="550"/>
                  </a:lnTo>
                  <a:lnTo>
                    <a:pt x="141" y="422"/>
                  </a:lnTo>
                  <a:lnTo>
                    <a:pt x="262" y="305"/>
                  </a:lnTo>
                  <a:lnTo>
                    <a:pt x="403" y="194"/>
                  </a:lnTo>
                  <a:lnTo>
                    <a:pt x="579" y="104"/>
                  </a:lnTo>
                  <a:lnTo>
                    <a:pt x="777" y="35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8" name="Freeform 495"/>
            <p:cNvSpPr>
              <a:spLocks/>
            </p:cNvSpPr>
            <p:nvPr/>
          </p:nvSpPr>
          <p:spPr bwMode="auto">
            <a:xfrm>
              <a:off x="2337" y="1418"/>
              <a:ext cx="345" cy="177"/>
            </a:xfrm>
            <a:custGeom>
              <a:avLst/>
              <a:gdLst>
                <a:gd name="T0" fmla="*/ 162 w 2066"/>
                <a:gd name="T1" fmla="*/ 0 h 1065"/>
                <a:gd name="T2" fmla="*/ 199 w 2066"/>
                <a:gd name="T3" fmla="*/ 0 h 1065"/>
                <a:gd name="T4" fmla="*/ 236 w 2066"/>
                <a:gd name="T5" fmla="*/ 5 h 1065"/>
                <a:gd name="T6" fmla="*/ 270 w 2066"/>
                <a:gd name="T7" fmla="*/ 14 h 1065"/>
                <a:gd name="T8" fmla="*/ 300 w 2066"/>
                <a:gd name="T9" fmla="*/ 28 h 1065"/>
                <a:gd name="T10" fmla="*/ 322 w 2066"/>
                <a:gd name="T11" fmla="*/ 44 h 1065"/>
                <a:gd name="T12" fmla="*/ 338 w 2066"/>
                <a:gd name="T13" fmla="*/ 63 h 1065"/>
                <a:gd name="T14" fmla="*/ 345 w 2066"/>
                <a:gd name="T15" fmla="*/ 85 h 1065"/>
                <a:gd name="T16" fmla="*/ 341 w 2066"/>
                <a:gd name="T17" fmla="*/ 108 h 1065"/>
                <a:gd name="T18" fmla="*/ 327 w 2066"/>
                <a:gd name="T19" fmla="*/ 126 h 1065"/>
                <a:gd name="T20" fmla="*/ 313 w 2066"/>
                <a:gd name="T21" fmla="*/ 141 h 1065"/>
                <a:gd name="T22" fmla="*/ 298 w 2066"/>
                <a:gd name="T23" fmla="*/ 152 h 1065"/>
                <a:gd name="T24" fmla="*/ 282 w 2066"/>
                <a:gd name="T25" fmla="*/ 161 h 1065"/>
                <a:gd name="T26" fmla="*/ 263 w 2066"/>
                <a:gd name="T27" fmla="*/ 166 h 1065"/>
                <a:gd name="T28" fmla="*/ 241 w 2066"/>
                <a:gd name="T29" fmla="*/ 171 h 1065"/>
                <a:gd name="T30" fmla="*/ 216 w 2066"/>
                <a:gd name="T31" fmla="*/ 174 h 1065"/>
                <a:gd name="T32" fmla="*/ 186 w 2066"/>
                <a:gd name="T33" fmla="*/ 177 h 1065"/>
                <a:gd name="T34" fmla="*/ 149 w 2066"/>
                <a:gd name="T35" fmla="*/ 177 h 1065"/>
                <a:gd name="T36" fmla="*/ 116 w 2066"/>
                <a:gd name="T37" fmla="*/ 177 h 1065"/>
                <a:gd name="T38" fmla="*/ 85 w 2066"/>
                <a:gd name="T39" fmla="*/ 174 h 1065"/>
                <a:gd name="T40" fmla="*/ 58 w 2066"/>
                <a:gd name="T41" fmla="*/ 169 h 1065"/>
                <a:gd name="T42" fmla="*/ 34 w 2066"/>
                <a:gd name="T43" fmla="*/ 161 h 1065"/>
                <a:gd name="T44" fmla="*/ 17 w 2066"/>
                <a:gd name="T45" fmla="*/ 152 h 1065"/>
                <a:gd name="T46" fmla="*/ 5 w 2066"/>
                <a:gd name="T47" fmla="*/ 140 h 1065"/>
                <a:gd name="T48" fmla="*/ 0 w 2066"/>
                <a:gd name="T49" fmla="*/ 127 h 1065"/>
                <a:gd name="T50" fmla="*/ 2 w 2066"/>
                <a:gd name="T51" fmla="*/ 109 h 1065"/>
                <a:gd name="T52" fmla="*/ 9 w 2066"/>
                <a:gd name="T53" fmla="*/ 90 h 1065"/>
                <a:gd name="T54" fmla="*/ 22 w 2066"/>
                <a:gd name="T55" fmla="*/ 70 h 1065"/>
                <a:gd name="T56" fmla="*/ 41 w 2066"/>
                <a:gd name="T57" fmla="*/ 51 h 1065"/>
                <a:gd name="T58" fmla="*/ 63 w 2066"/>
                <a:gd name="T59" fmla="*/ 32 h 1065"/>
                <a:gd name="T60" fmla="*/ 92 w 2066"/>
                <a:gd name="T61" fmla="*/ 17 h 1065"/>
                <a:gd name="T62" fmla="*/ 124 w 2066"/>
                <a:gd name="T63" fmla="*/ 6 h 1065"/>
                <a:gd name="T64" fmla="*/ 162 w 2066"/>
                <a:gd name="T65" fmla="*/ 0 h 10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6" h="1065">
                  <a:moveTo>
                    <a:pt x="968" y="3"/>
                  </a:moveTo>
                  <a:lnTo>
                    <a:pt x="1192" y="0"/>
                  </a:lnTo>
                  <a:lnTo>
                    <a:pt x="1412" y="31"/>
                  </a:lnTo>
                  <a:lnTo>
                    <a:pt x="1617" y="86"/>
                  </a:lnTo>
                  <a:lnTo>
                    <a:pt x="1797" y="170"/>
                  </a:lnTo>
                  <a:lnTo>
                    <a:pt x="1931" y="267"/>
                  </a:lnTo>
                  <a:lnTo>
                    <a:pt x="2025" y="380"/>
                  </a:lnTo>
                  <a:lnTo>
                    <a:pt x="2066" y="509"/>
                  </a:lnTo>
                  <a:lnTo>
                    <a:pt x="2042" y="647"/>
                  </a:lnTo>
                  <a:lnTo>
                    <a:pt x="1956" y="760"/>
                  </a:lnTo>
                  <a:lnTo>
                    <a:pt x="1873" y="850"/>
                  </a:lnTo>
                  <a:lnTo>
                    <a:pt x="1783" y="913"/>
                  </a:lnTo>
                  <a:lnTo>
                    <a:pt x="1686" y="968"/>
                  </a:lnTo>
                  <a:lnTo>
                    <a:pt x="1572" y="999"/>
                  </a:lnTo>
                  <a:lnTo>
                    <a:pt x="1444" y="1030"/>
                  </a:lnTo>
                  <a:lnTo>
                    <a:pt x="1292" y="1048"/>
                  </a:lnTo>
                  <a:lnTo>
                    <a:pt x="1112" y="1065"/>
                  </a:lnTo>
                  <a:lnTo>
                    <a:pt x="894" y="1065"/>
                  </a:lnTo>
                  <a:lnTo>
                    <a:pt x="694" y="1062"/>
                  </a:lnTo>
                  <a:lnTo>
                    <a:pt x="507" y="1044"/>
                  </a:lnTo>
                  <a:lnTo>
                    <a:pt x="349" y="1016"/>
                  </a:lnTo>
                  <a:lnTo>
                    <a:pt x="203" y="971"/>
                  </a:lnTo>
                  <a:lnTo>
                    <a:pt x="99" y="916"/>
                  </a:lnTo>
                  <a:lnTo>
                    <a:pt x="27" y="843"/>
                  </a:lnTo>
                  <a:lnTo>
                    <a:pt x="0" y="764"/>
                  </a:lnTo>
                  <a:lnTo>
                    <a:pt x="10" y="657"/>
                  </a:lnTo>
                  <a:lnTo>
                    <a:pt x="55" y="539"/>
                  </a:lnTo>
                  <a:lnTo>
                    <a:pt x="131" y="422"/>
                  </a:lnTo>
                  <a:lnTo>
                    <a:pt x="245" y="305"/>
                  </a:lnTo>
                  <a:lnTo>
                    <a:pt x="380" y="193"/>
                  </a:lnTo>
                  <a:lnTo>
                    <a:pt x="548" y="104"/>
                  </a:lnTo>
                  <a:lnTo>
                    <a:pt x="743" y="35"/>
                  </a:lnTo>
                  <a:lnTo>
                    <a:pt x="968" y="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39" name="Freeform 496"/>
            <p:cNvSpPr>
              <a:spLocks/>
            </p:cNvSpPr>
            <p:nvPr/>
          </p:nvSpPr>
          <p:spPr bwMode="auto">
            <a:xfrm>
              <a:off x="2344" y="1420"/>
              <a:ext cx="331" cy="170"/>
            </a:xfrm>
            <a:custGeom>
              <a:avLst/>
              <a:gdLst>
                <a:gd name="T0" fmla="*/ 152 w 1987"/>
                <a:gd name="T1" fmla="*/ 1 h 1020"/>
                <a:gd name="T2" fmla="*/ 189 w 1987"/>
                <a:gd name="T3" fmla="*/ 0 h 1020"/>
                <a:gd name="T4" fmla="*/ 225 w 1987"/>
                <a:gd name="T5" fmla="*/ 5 h 1020"/>
                <a:gd name="T6" fmla="*/ 259 w 1987"/>
                <a:gd name="T7" fmla="*/ 13 h 1020"/>
                <a:gd name="T8" fmla="*/ 288 w 1987"/>
                <a:gd name="T9" fmla="*/ 27 h 1020"/>
                <a:gd name="T10" fmla="*/ 311 w 1987"/>
                <a:gd name="T11" fmla="*/ 43 h 1020"/>
                <a:gd name="T12" fmla="*/ 326 w 1987"/>
                <a:gd name="T13" fmla="*/ 62 h 1020"/>
                <a:gd name="T14" fmla="*/ 331 w 1987"/>
                <a:gd name="T15" fmla="*/ 84 h 1020"/>
                <a:gd name="T16" fmla="*/ 326 w 1987"/>
                <a:gd name="T17" fmla="*/ 107 h 1020"/>
                <a:gd name="T18" fmla="*/ 309 w 1987"/>
                <a:gd name="T19" fmla="*/ 126 h 1020"/>
                <a:gd name="T20" fmla="*/ 295 w 1987"/>
                <a:gd name="T21" fmla="*/ 140 h 1020"/>
                <a:gd name="T22" fmla="*/ 281 w 1987"/>
                <a:gd name="T23" fmla="*/ 150 h 1020"/>
                <a:gd name="T24" fmla="*/ 266 w 1987"/>
                <a:gd name="T25" fmla="*/ 157 h 1020"/>
                <a:gd name="T26" fmla="*/ 249 w 1987"/>
                <a:gd name="T27" fmla="*/ 162 h 1020"/>
                <a:gd name="T28" fmla="*/ 230 w 1987"/>
                <a:gd name="T29" fmla="*/ 165 h 1020"/>
                <a:gd name="T30" fmla="*/ 207 w 1987"/>
                <a:gd name="T31" fmla="*/ 167 h 1020"/>
                <a:gd name="T32" fmla="*/ 179 w 1987"/>
                <a:gd name="T33" fmla="*/ 170 h 1020"/>
                <a:gd name="T34" fmla="*/ 144 w 1987"/>
                <a:gd name="T35" fmla="*/ 170 h 1020"/>
                <a:gd name="T36" fmla="*/ 112 w 1987"/>
                <a:gd name="T37" fmla="*/ 170 h 1020"/>
                <a:gd name="T38" fmla="*/ 82 w 1987"/>
                <a:gd name="T39" fmla="*/ 168 h 1020"/>
                <a:gd name="T40" fmla="*/ 55 w 1987"/>
                <a:gd name="T41" fmla="*/ 164 h 1020"/>
                <a:gd name="T42" fmla="*/ 33 w 1987"/>
                <a:gd name="T43" fmla="*/ 157 h 1020"/>
                <a:gd name="T44" fmla="*/ 15 w 1987"/>
                <a:gd name="T45" fmla="*/ 149 h 1020"/>
                <a:gd name="T46" fmla="*/ 4 w 1987"/>
                <a:gd name="T47" fmla="*/ 137 h 1020"/>
                <a:gd name="T48" fmla="*/ 0 w 1987"/>
                <a:gd name="T49" fmla="*/ 125 h 1020"/>
                <a:gd name="T50" fmla="*/ 0 w 1987"/>
                <a:gd name="T51" fmla="*/ 107 h 1020"/>
                <a:gd name="T52" fmla="*/ 7 w 1987"/>
                <a:gd name="T53" fmla="*/ 88 h 1020"/>
                <a:gd name="T54" fmla="*/ 18 w 1987"/>
                <a:gd name="T55" fmla="*/ 68 h 1020"/>
                <a:gd name="T56" fmla="*/ 37 w 1987"/>
                <a:gd name="T57" fmla="*/ 49 h 1020"/>
                <a:gd name="T58" fmla="*/ 57 w 1987"/>
                <a:gd name="T59" fmla="*/ 31 h 1020"/>
                <a:gd name="T60" fmla="*/ 84 w 1987"/>
                <a:gd name="T61" fmla="*/ 17 h 1020"/>
                <a:gd name="T62" fmla="*/ 116 w 1987"/>
                <a:gd name="T63" fmla="*/ 5 h 1020"/>
                <a:gd name="T64" fmla="*/ 152 w 1987"/>
                <a:gd name="T65" fmla="*/ 1 h 10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87" h="1020">
                  <a:moveTo>
                    <a:pt x="912" y="4"/>
                  </a:moveTo>
                  <a:lnTo>
                    <a:pt x="1133" y="0"/>
                  </a:lnTo>
                  <a:lnTo>
                    <a:pt x="1351" y="28"/>
                  </a:lnTo>
                  <a:lnTo>
                    <a:pt x="1555" y="80"/>
                  </a:lnTo>
                  <a:lnTo>
                    <a:pt x="1731" y="163"/>
                  </a:lnTo>
                  <a:lnTo>
                    <a:pt x="1866" y="256"/>
                  </a:lnTo>
                  <a:lnTo>
                    <a:pt x="1956" y="374"/>
                  </a:lnTo>
                  <a:lnTo>
                    <a:pt x="1987" y="505"/>
                  </a:lnTo>
                  <a:lnTo>
                    <a:pt x="1956" y="643"/>
                  </a:lnTo>
                  <a:lnTo>
                    <a:pt x="1855" y="757"/>
                  </a:lnTo>
                  <a:lnTo>
                    <a:pt x="1769" y="841"/>
                  </a:lnTo>
                  <a:lnTo>
                    <a:pt x="1686" y="899"/>
                  </a:lnTo>
                  <a:lnTo>
                    <a:pt x="1599" y="944"/>
                  </a:lnTo>
                  <a:lnTo>
                    <a:pt x="1495" y="971"/>
                  </a:lnTo>
                  <a:lnTo>
                    <a:pt x="1379" y="988"/>
                  </a:lnTo>
                  <a:lnTo>
                    <a:pt x="1241" y="1003"/>
                  </a:lnTo>
                  <a:lnTo>
                    <a:pt x="1074" y="1020"/>
                  </a:lnTo>
                  <a:lnTo>
                    <a:pt x="864" y="1020"/>
                  </a:lnTo>
                  <a:lnTo>
                    <a:pt x="670" y="1020"/>
                  </a:lnTo>
                  <a:lnTo>
                    <a:pt x="490" y="1010"/>
                  </a:lnTo>
                  <a:lnTo>
                    <a:pt x="331" y="985"/>
                  </a:lnTo>
                  <a:lnTo>
                    <a:pt x="196" y="944"/>
                  </a:lnTo>
                  <a:lnTo>
                    <a:pt x="93" y="892"/>
                  </a:lnTo>
                  <a:lnTo>
                    <a:pt x="27" y="823"/>
                  </a:lnTo>
                  <a:lnTo>
                    <a:pt x="0" y="747"/>
                  </a:lnTo>
                  <a:lnTo>
                    <a:pt x="3" y="643"/>
                  </a:lnTo>
                  <a:lnTo>
                    <a:pt x="44" y="526"/>
                  </a:lnTo>
                  <a:lnTo>
                    <a:pt x="110" y="409"/>
                  </a:lnTo>
                  <a:lnTo>
                    <a:pt x="221" y="294"/>
                  </a:lnTo>
                  <a:lnTo>
                    <a:pt x="345" y="184"/>
                  </a:lnTo>
                  <a:lnTo>
                    <a:pt x="507" y="101"/>
                  </a:lnTo>
                  <a:lnTo>
                    <a:pt x="694" y="32"/>
                  </a:lnTo>
                  <a:lnTo>
                    <a:pt x="912" y="4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0" name="Freeform 497"/>
            <p:cNvSpPr>
              <a:spLocks/>
            </p:cNvSpPr>
            <p:nvPr/>
          </p:nvSpPr>
          <p:spPr bwMode="auto">
            <a:xfrm>
              <a:off x="2362" y="1425"/>
              <a:ext cx="291" cy="143"/>
            </a:xfrm>
            <a:custGeom>
              <a:avLst/>
              <a:gdLst>
                <a:gd name="T0" fmla="*/ 134 w 1745"/>
                <a:gd name="T1" fmla="*/ 0 h 860"/>
                <a:gd name="T2" fmla="*/ 167 w 1745"/>
                <a:gd name="T3" fmla="*/ 0 h 860"/>
                <a:gd name="T4" fmla="*/ 199 w 1745"/>
                <a:gd name="T5" fmla="*/ 4 h 860"/>
                <a:gd name="T6" fmla="*/ 229 w 1745"/>
                <a:gd name="T7" fmla="*/ 11 h 860"/>
                <a:gd name="T8" fmla="*/ 254 w 1745"/>
                <a:gd name="T9" fmla="*/ 23 h 860"/>
                <a:gd name="T10" fmla="*/ 274 w 1745"/>
                <a:gd name="T11" fmla="*/ 36 h 860"/>
                <a:gd name="T12" fmla="*/ 288 w 1745"/>
                <a:gd name="T13" fmla="*/ 52 h 860"/>
                <a:gd name="T14" fmla="*/ 291 w 1745"/>
                <a:gd name="T15" fmla="*/ 70 h 860"/>
                <a:gd name="T16" fmla="*/ 286 w 1745"/>
                <a:gd name="T17" fmla="*/ 90 h 860"/>
                <a:gd name="T18" fmla="*/ 273 w 1745"/>
                <a:gd name="T19" fmla="*/ 105 h 860"/>
                <a:gd name="T20" fmla="*/ 260 w 1745"/>
                <a:gd name="T21" fmla="*/ 117 h 860"/>
                <a:gd name="T22" fmla="*/ 247 w 1745"/>
                <a:gd name="T23" fmla="*/ 126 h 860"/>
                <a:gd name="T24" fmla="*/ 234 w 1745"/>
                <a:gd name="T25" fmla="*/ 132 h 860"/>
                <a:gd name="T26" fmla="*/ 219 w 1745"/>
                <a:gd name="T27" fmla="*/ 136 h 860"/>
                <a:gd name="T28" fmla="*/ 203 w 1745"/>
                <a:gd name="T29" fmla="*/ 139 h 860"/>
                <a:gd name="T30" fmla="*/ 181 w 1745"/>
                <a:gd name="T31" fmla="*/ 141 h 860"/>
                <a:gd name="T32" fmla="*/ 158 w 1745"/>
                <a:gd name="T33" fmla="*/ 143 h 860"/>
                <a:gd name="T34" fmla="*/ 128 w 1745"/>
                <a:gd name="T35" fmla="*/ 143 h 860"/>
                <a:gd name="T36" fmla="*/ 99 w 1745"/>
                <a:gd name="T37" fmla="*/ 143 h 860"/>
                <a:gd name="T38" fmla="*/ 73 w 1745"/>
                <a:gd name="T39" fmla="*/ 141 h 860"/>
                <a:gd name="T40" fmla="*/ 50 w 1745"/>
                <a:gd name="T41" fmla="*/ 138 h 860"/>
                <a:gd name="T42" fmla="*/ 29 w 1745"/>
                <a:gd name="T43" fmla="*/ 132 h 860"/>
                <a:gd name="T44" fmla="*/ 14 w 1745"/>
                <a:gd name="T45" fmla="*/ 125 h 860"/>
                <a:gd name="T46" fmla="*/ 4 w 1745"/>
                <a:gd name="T47" fmla="*/ 117 h 860"/>
                <a:gd name="T48" fmla="*/ 0 w 1745"/>
                <a:gd name="T49" fmla="*/ 105 h 860"/>
                <a:gd name="T50" fmla="*/ 1 w 1745"/>
                <a:gd name="T51" fmla="*/ 90 h 860"/>
                <a:gd name="T52" fmla="*/ 7 w 1745"/>
                <a:gd name="T53" fmla="*/ 75 h 860"/>
                <a:gd name="T54" fmla="*/ 17 w 1745"/>
                <a:gd name="T55" fmla="*/ 58 h 860"/>
                <a:gd name="T56" fmla="*/ 32 w 1745"/>
                <a:gd name="T57" fmla="*/ 42 h 860"/>
                <a:gd name="T58" fmla="*/ 51 w 1745"/>
                <a:gd name="T59" fmla="*/ 27 h 860"/>
                <a:gd name="T60" fmla="*/ 75 w 1745"/>
                <a:gd name="T61" fmla="*/ 15 h 860"/>
                <a:gd name="T62" fmla="*/ 102 w 1745"/>
                <a:gd name="T63" fmla="*/ 5 h 860"/>
                <a:gd name="T64" fmla="*/ 134 w 1745"/>
                <a:gd name="T65" fmla="*/ 0 h 8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45" h="860">
                  <a:moveTo>
                    <a:pt x="805" y="3"/>
                  </a:moveTo>
                  <a:lnTo>
                    <a:pt x="999" y="0"/>
                  </a:lnTo>
                  <a:lnTo>
                    <a:pt x="1195" y="24"/>
                  </a:lnTo>
                  <a:lnTo>
                    <a:pt x="1372" y="69"/>
                  </a:lnTo>
                  <a:lnTo>
                    <a:pt x="1524" y="138"/>
                  </a:lnTo>
                  <a:lnTo>
                    <a:pt x="1641" y="217"/>
                  </a:lnTo>
                  <a:lnTo>
                    <a:pt x="1725" y="314"/>
                  </a:lnTo>
                  <a:lnTo>
                    <a:pt x="1745" y="418"/>
                  </a:lnTo>
                  <a:lnTo>
                    <a:pt x="1718" y="539"/>
                  </a:lnTo>
                  <a:lnTo>
                    <a:pt x="1635" y="632"/>
                  </a:lnTo>
                  <a:lnTo>
                    <a:pt x="1558" y="704"/>
                  </a:lnTo>
                  <a:lnTo>
                    <a:pt x="1479" y="756"/>
                  </a:lnTo>
                  <a:lnTo>
                    <a:pt x="1403" y="795"/>
                  </a:lnTo>
                  <a:lnTo>
                    <a:pt x="1313" y="816"/>
                  </a:lnTo>
                  <a:lnTo>
                    <a:pt x="1217" y="836"/>
                  </a:lnTo>
                  <a:lnTo>
                    <a:pt x="1088" y="847"/>
                  </a:lnTo>
                  <a:lnTo>
                    <a:pt x="950" y="860"/>
                  </a:lnTo>
                  <a:lnTo>
                    <a:pt x="768" y="860"/>
                  </a:lnTo>
                  <a:lnTo>
                    <a:pt x="595" y="860"/>
                  </a:lnTo>
                  <a:lnTo>
                    <a:pt x="439" y="847"/>
                  </a:lnTo>
                  <a:lnTo>
                    <a:pt x="297" y="830"/>
                  </a:lnTo>
                  <a:lnTo>
                    <a:pt x="176" y="795"/>
                  </a:lnTo>
                  <a:lnTo>
                    <a:pt x="86" y="753"/>
                  </a:lnTo>
                  <a:lnTo>
                    <a:pt x="25" y="701"/>
                  </a:lnTo>
                  <a:lnTo>
                    <a:pt x="0" y="632"/>
                  </a:lnTo>
                  <a:lnTo>
                    <a:pt x="7" y="542"/>
                  </a:lnTo>
                  <a:lnTo>
                    <a:pt x="42" y="449"/>
                  </a:lnTo>
                  <a:lnTo>
                    <a:pt x="103" y="349"/>
                  </a:lnTo>
                  <a:lnTo>
                    <a:pt x="193" y="255"/>
                  </a:lnTo>
                  <a:lnTo>
                    <a:pt x="308" y="165"/>
                  </a:lnTo>
                  <a:lnTo>
                    <a:pt x="449" y="90"/>
                  </a:lnTo>
                  <a:lnTo>
                    <a:pt x="612" y="30"/>
                  </a:lnTo>
                  <a:lnTo>
                    <a:pt x="805" y="3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1" name="Freeform 498"/>
            <p:cNvSpPr>
              <a:spLocks/>
            </p:cNvSpPr>
            <p:nvPr/>
          </p:nvSpPr>
          <p:spPr bwMode="auto">
            <a:xfrm>
              <a:off x="2384" y="1430"/>
              <a:ext cx="248" cy="115"/>
            </a:xfrm>
            <a:custGeom>
              <a:avLst/>
              <a:gdLst>
                <a:gd name="T0" fmla="*/ 115 w 1493"/>
                <a:gd name="T1" fmla="*/ 1 h 696"/>
                <a:gd name="T2" fmla="*/ 142 w 1493"/>
                <a:gd name="T3" fmla="*/ 0 h 696"/>
                <a:gd name="T4" fmla="*/ 170 w 1493"/>
                <a:gd name="T5" fmla="*/ 3 h 696"/>
                <a:gd name="T6" fmla="*/ 195 w 1493"/>
                <a:gd name="T7" fmla="*/ 9 h 696"/>
                <a:gd name="T8" fmla="*/ 216 w 1493"/>
                <a:gd name="T9" fmla="*/ 18 h 696"/>
                <a:gd name="T10" fmla="*/ 233 w 1493"/>
                <a:gd name="T11" fmla="*/ 28 h 696"/>
                <a:gd name="T12" fmla="*/ 244 w 1493"/>
                <a:gd name="T13" fmla="*/ 42 h 696"/>
                <a:gd name="T14" fmla="*/ 248 w 1493"/>
                <a:gd name="T15" fmla="*/ 56 h 696"/>
                <a:gd name="T16" fmla="*/ 244 w 1493"/>
                <a:gd name="T17" fmla="*/ 72 h 696"/>
                <a:gd name="T18" fmla="*/ 231 w 1493"/>
                <a:gd name="T19" fmla="*/ 84 h 696"/>
                <a:gd name="T20" fmla="*/ 221 w 1493"/>
                <a:gd name="T21" fmla="*/ 94 h 696"/>
                <a:gd name="T22" fmla="*/ 210 w 1493"/>
                <a:gd name="T23" fmla="*/ 101 h 696"/>
                <a:gd name="T24" fmla="*/ 199 w 1493"/>
                <a:gd name="T25" fmla="*/ 105 h 696"/>
                <a:gd name="T26" fmla="*/ 186 w 1493"/>
                <a:gd name="T27" fmla="*/ 108 h 696"/>
                <a:gd name="T28" fmla="*/ 172 w 1493"/>
                <a:gd name="T29" fmla="*/ 111 h 696"/>
                <a:gd name="T30" fmla="*/ 154 w 1493"/>
                <a:gd name="T31" fmla="*/ 113 h 696"/>
                <a:gd name="T32" fmla="*/ 134 w 1493"/>
                <a:gd name="T33" fmla="*/ 115 h 696"/>
                <a:gd name="T34" fmla="*/ 107 w 1493"/>
                <a:gd name="T35" fmla="*/ 115 h 696"/>
                <a:gd name="T36" fmla="*/ 83 w 1493"/>
                <a:gd name="T37" fmla="*/ 115 h 696"/>
                <a:gd name="T38" fmla="*/ 60 w 1493"/>
                <a:gd name="T39" fmla="*/ 114 h 696"/>
                <a:gd name="T40" fmla="*/ 41 w 1493"/>
                <a:gd name="T41" fmla="*/ 111 h 696"/>
                <a:gd name="T42" fmla="*/ 24 w 1493"/>
                <a:gd name="T43" fmla="*/ 107 h 696"/>
                <a:gd name="T44" fmla="*/ 11 w 1493"/>
                <a:gd name="T45" fmla="*/ 102 h 696"/>
                <a:gd name="T46" fmla="*/ 3 w 1493"/>
                <a:gd name="T47" fmla="*/ 94 h 696"/>
                <a:gd name="T48" fmla="*/ 0 w 1493"/>
                <a:gd name="T49" fmla="*/ 85 h 696"/>
                <a:gd name="T50" fmla="*/ 0 w 1493"/>
                <a:gd name="T51" fmla="*/ 73 h 696"/>
                <a:gd name="T52" fmla="*/ 5 w 1493"/>
                <a:gd name="T53" fmla="*/ 61 h 696"/>
                <a:gd name="T54" fmla="*/ 13 w 1493"/>
                <a:gd name="T55" fmla="*/ 48 h 696"/>
                <a:gd name="T56" fmla="*/ 27 w 1493"/>
                <a:gd name="T57" fmla="*/ 35 h 696"/>
                <a:gd name="T58" fmla="*/ 43 w 1493"/>
                <a:gd name="T59" fmla="*/ 22 h 696"/>
                <a:gd name="T60" fmla="*/ 64 w 1493"/>
                <a:gd name="T61" fmla="*/ 11 h 696"/>
                <a:gd name="T62" fmla="*/ 87 w 1493"/>
                <a:gd name="T63" fmla="*/ 4 h 696"/>
                <a:gd name="T64" fmla="*/ 115 w 1493"/>
                <a:gd name="T65" fmla="*/ 1 h 6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3" h="696">
                  <a:moveTo>
                    <a:pt x="692" y="5"/>
                  </a:moveTo>
                  <a:lnTo>
                    <a:pt x="857" y="0"/>
                  </a:lnTo>
                  <a:lnTo>
                    <a:pt x="1023" y="18"/>
                  </a:lnTo>
                  <a:lnTo>
                    <a:pt x="1171" y="52"/>
                  </a:lnTo>
                  <a:lnTo>
                    <a:pt x="1303" y="108"/>
                  </a:lnTo>
                  <a:lnTo>
                    <a:pt x="1403" y="170"/>
                  </a:lnTo>
                  <a:lnTo>
                    <a:pt x="1469" y="253"/>
                  </a:lnTo>
                  <a:lnTo>
                    <a:pt x="1493" y="336"/>
                  </a:lnTo>
                  <a:lnTo>
                    <a:pt x="1469" y="437"/>
                  </a:lnTo>
                  <a:lnTo>
                    <a:pt x="1392" y="509"/>
                  </a:lnTo>
                  <a:lnTo>
                    <a:pt x="1331" y="571"/>
                  </a:lnTo>
                  <a:lnTo>
                    <a:pt x="1262" y="613"/>
                  </a:lnTo>
                  <a:lnTo>
                    <a:pt x="1199" y="636"/>
                  </a:lnTo>
                  <a:lnTo>
                    <a:pt x="1119" y="651"/>
                  </a:lnTo>
                  <a:lnTo>
                    <a:pt x="1033" y="671"/>
                  </a:lnTo>
                  <a:lnTo>
                    <a:pt x="926" y="682"/>
                  </a:lnTo>
                  <a:lnTo>
                    <a:pt x="805" y="696"/>
                  </a:lnTo>
                  <a:lnTo>
                    <a:pt x="643" y="696"/>
                  </a:lnTo>
                  <a:lnTo>
                    <a:pt x="497" y="696"/>
                  </a:lnTo>
                  <a:lnTo>
                    <a:pt x="363" y="688"/>
                  </a:lnTo>
                  <a:lnTo>
                    <a:pt x="245" y="674"/>
                  </a:lnTo>
                  <a:lnTo>
                    <a:pt x="142" y="647"/>
                  </a:lnTo>
                  <a:lnTo>
                    <a:pt x="65" y="616"/>
                  </a:lnTo>
                  <a:lnTo>
                    <a:pt x="18" y="571"/>
                  </a:lnTo>
                  <a:lnTo>
                    <a:pt x="0" y="516"/>
                  </a:lnTo>
                  <a:lnTo>
                    <a:pt x="0" y="443"/>
                  </a:lnTo>
                  <a:lnTo>
                    <a:pt x="31" y="368"/>
                  </a:lnTo>
                  <a:lnTo>
                    <a:pt x="79" y="288"/>
                  </a:lnTo>
                  <a:lnTo>
                    <a:pt x="162" y="212"/>
                  </a:lnTo>
                  <a:lnTo>
                    <a:pt x="260" y="135"/>
                  </a:lnTo>
                  <a:lnTo>
                    <a:pt x="387" y="69"/>
                  </a:lnTo>
                  <a:lnTo>
                    <a:pt x="525" y="25"/>
                  </a:lnTo>
                  <a:lnTo>
                    <a:pt x="692" y="5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66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542" name="Freeform 499"/>
            <p:cNvSpPr>
              <a:spLocks/>
            </p:cNvSpPr>
            <p:nvPr/>
          </p:nvSpPr>
          <p:spPr bwMode="auto">
            <a:xfrm>
              <a:off x="2422" y="1438"/>
              <a:ext cx="168" cy="62"/>
            </a:xfrm>
            <a:custGeom>
              <a:avLst/>
              <a:gdLst>
                <a:gd name="T0" fmla="*/ 79 w 1009"/>
                <a:gd name="T1" fmla="*/ 1 h 374"/>
                <a:gd name="T2" fmla="*/ 97 w 1009"/>
                <a:gd name="T3" fmla="*/ 0 h 374"/>
                <a:gd name="T4" fmla="*/ 116 w 1009"/>
                <a:gd name="T5" fmla="*/ 2 h 374"/>
                <a:gd name="T6" fmla="*/ 132 w 1009"/>
                <a:gd name="T7" fmla="*/ 4 h 374"/>
                <a:gd name="T8" fmla="*/ 147 w 1009"/>
                <a:gd name="T9" fmla="*/ 9 h 374"/>
                <a:gd name="T10" fmla="*/ 158 w 1009"/>
                <a:gd name="T11" fmla="*/ 14 h 374"/>
                <a:gd name="T12" fmla="*/ 166 w 1009"/>
                <a:gd name="T13" fmla="*/ 21 h 374"/>
                <a:gd name="T14" fmla="*/ 168 w 1009"/>
                <a:gd name="T15" fmla="*/ 29 h 374"/>
                <a:gd name="T16" fmla="*/ 165 w 1009"/>
                <a:gd name="T17" fmla="*/ 37 h 374"/>
                <a:gd name="T18" fmla="*/ 157 w 1009"/>
                <a:gd name="T19" fmla="*/ 44 h 374"/>
                <a:gd name="T20" fmla="*/ 149 w 1009"/>
                <a:gd name="T21" fmla="*/ 50 h 374"/>
                <a:gd name="T22" fmla="*/ 142 w 1009"/>
                <a:gd name="T23" fmla="*/ 53 h 374"/>
                <a:gd name="T24" fmla="*/ 135 w 1009"/>
                <a:gd name="T25" fmla="*/ 56 h 374"/>
                <a:gd name="T26" fmla="*/ 126 w 1009"/>
                <a:gd name="T27" fmla="*/ 57 h 374"/>
                <a:gd name="T28" fmla="*/ 116 w 1009"/>
                <a:gd name="T29" fmla="*/ 59 h 374"/>
                <a:gd name="T30" fmla="*/ 105 w 1009"/>
                <a:gd name="T31" fmla="*/ 60 h 374"/>
                <a:gd name="T32" fmla="*/ 92 w 1009"/>
                <a:gd name="T33" fmla="*/ 62 h 374"/>
                <a:gd name="T34" fmla="*/ 74 w 1009"/>
                <a:gd name="T35" fmla="*/ 62 h 374"/>
                <a:gd name="T36" fmla="*/ 56 w 1009"/>
                <a:gd name="T37" fmla="*/ 62 h 374"/>
                <a:gd name="T38" fmla="*/ 40 w 1009"/>
                <a:gd name="T39" fmla="*/ 62 h 374"/>
                <a:gd name="T40" fmla="*/ 27 w 1009"/>
                <a:gd name="T41" fmla="*/ 61 h 374"/>
                <a:gd name="T42" fmla="*/ 15 w 1009"/>
                <a:gd name="T43" fmla="*/ 57 h 374"/>
                <a:gd name="T44" fmla="*/ 7 w 1009"/>
                <a:gd name="T45" fmla="*/ 56 h 374"/>
                <a:gd name="T46" fmla="*/ 2 w 1009"/>
                <a:gd name="T47" fmla="*/ 51 h 374"/>
                <a:gd name="T48" fmla="*/ 0 w 1009"/>
                <a:gd name="T49" fmla="*/ 47 h 374"/>
                <a:gd name="T50" fmla="*/ 0 w 1009"/>
                <a:gd name="T51" fmla="*/ 41 h 374"/>
                <a:gd name="T52" fmla="*/ 4 w 1009"/>
                <a:gd name="T53" fmla="*/ 34 h 374"/>
                <a:gd name="T54" fmla="*/ 10 w 1009"/>
                <a:gd name="T55" fmla="*/ 27 h 374"/>
                <a:gd name="T56" fmla="*/ 20 w 1009"/>
                <a:gd name="T57" fmla="*/ 20 h 374"/>
                <a:gd name="T58" fmla="*/ 30 w 1009"/>
                <a:gd name="T59" fmla="*/ 13 h 374"/>
                <a:gd name="T60" fmla="*/ 44 w 1009"/>
                <a:gd name="T61" fmla="*/ 8 h 374"/>
                <a:gd name="T62" fmla="*/ 60 w 1009"/>
                <a:gd name="T63" fmla="*/ 3 h 374"/>
                <a:gd name="T64" fmla="*/ 79 w 1009"/>
                <a:gd name="T65" fmla="*/ 1 h 3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09" h="374">
                  <a:moveTo>
                    <a:pt x="473" y="8"/>
                  </a:moveTo>
                  <a:lnTo>
                    <a:pt x="584" y="0"/>
                  </a:lnTo>
                  <a:lnTo>
                    <a:pt x="698" y="11"/>
                  </a:lnTo>
                  <a:lnTo>
                    <a:pt x="795" y="25"/>
                  </a:lnTo>
                  <a:lnTo>
                    <a:pt x="885" y="56"/>
                  </a:lnTo>
                  <a:lnTo>
                    <a:pt x="951" y="87"/>
                  </a:lnTo>
                  <a:lnTo>
                    <a:pt x="995" y="129"/>
                  </a:lnTo>
                  <a:lnTo>
                    <a:pt x="1009" y="173"/>
                  </a:lnTo>
                  <a:lnTo>
                    <a:pt x="988" y="225"/>
                  </a:lnTo>
                  <a:lnTo>
                    <a:pt x="940" y="267"/>
                  </a:lnTo>
                  <a:lnTo>
                    <a:pt x="896" y="302"/>
                  </a:lnTo>
                  <a:lnTo>
                    <a:pt x="850" y="322"/>
                  </a:lnTo>
                  <a:lnTo>
                    <a:pt x="809" y="339"/>
                  </a:lnTo>
                  <a:lnTo>
                    <a:pt x="757" y="346"/>
                  </a:lnTo>
                  <a:lnTo>
                    <a:pt x="698" y="357"/>
                  </a:lnTo>
                  <a:lnTo>
                    <a:pt x="629" y="360"/>
                  </a:lnTo>
                  <a:lnTo>
                    <a:pt x="550" y="371"/>
                  </a:lnTo>
                  <a:lnTo>
                    <a:pt x="442" y="371"/>
                  </a:lnTo>
                  <a:lnTo>
                    <a:pt x="338" y="374"/>
                  </a:lnTo>
                  <a:lnTo>
                    <a:pt x="242" y="371"/>
                  </a:lnTo>
                  <a:lnTo>
                    <a:pt x="165" y="367"/>
                  </a:lnTo>
                  <a:lnTo>
                    <a:pt x="93" y="346"/>
                  </a:lnTo>
                  <a:lnTo>
                    <a:pt x="44" y="336"/>
                  </a:lnTo>
                  <a:lnTo>
                    <a:pt x="10" y="308"/>
                  </a:lnTo>
                  <a:lnTo>
                    <a:pt x="0" y="284"/>
                  </a:lnTo>
                  <a:lnTo>
                    <a:pt x="0" y="246"/>
                  </a:lnTo>
                  <a:lnTo>
                    <a:pt x="24" y="204"/>
                  </a:lnTo>
                  <a:lnTo>
                    <a:pt x="62" y="160"/>
                  </a:lnTo>
                  <a:lnTo>
                    <a:pt x="118" y="118"/>
                  </a:lnTo>
                  <a:lnTo>
                    <a:pt x="183" y="77"/>
                  </a:lnTo>
                  <a:lnTo>
                    <a:pt x="266" y="46"/>
                  </a:lnTo>
                  <a:lnTo>
                    <a:pt x="360" y="17"/>
                  </a:lnTo>
                  <a:lnTo>
                    <a:pt x="473" y="8"/>
                  </a:lnTo>
                  <a:close/>
                </a:path>
              </a:pathLst>
            </a:custGeom>
            <a:solidFill>
              <a:srgbClr val="FF0066">
                <a:alpha val="5882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3572" name="Freeform 500"/>
          <p:cNvSpPr>
            <a:spLocks/>
          </p:cNvSpPr>
          <p:nvPr/>
        </p:nvSpPr>
        <p:spPr bwMode="auto">
          <a:xfrm rot="1091343">
            <a:off x="4516438" y="5162550"/>
            <a:ext cx="1150937" cy="1079500"/>
          </a:xfrm>
          <a:custGeom>
            <a:avLst/>
            <a:gdLst>
              <a:gd name="T0" fmla="*/ 1150937 w 4688"/>
              <a:gd name="T1" fmla="*/ 313245 h 4611"/>
              <a:gd name="T2" fmla="*/ 1145536 w 4688"/>
              <a:gd name="T3" fmla="*/ 375519 h 4611"/>
              <a:gd name="T4" fmla="*/ 1130314 w 4688"/>
              <a:gd name="T5" fmla="*/ 436389 h 4611"/>
              <a:gd name="T6" fmla="*/ 1105764 w 4688"/>
              <a:gd name="T7" fmla="*/ 494917 h 4611"/>
              <a:gd name="T8" fmla="*/ 1070411 w 4688"/>
              <a:gd name="T9" fmla="*/ 551105 h 4611"/>
              <a:gd name="T10" fmla="*/ 1025728 w 4688"/>
              <a:gd name="T11" fmla="*/ 604248 h 4611"/>
              <a:gd name="T12" fmla="*/ 971471 w 4688"/>
              <a:gd name="T13" fmla="*/ 655051 h 4611"/>
              <a:gd name="T14" fmla="*/ 921388 w 4688"/>
              <a:gd name="T15" fmla="*/ 699533 h 4611"/>
              <a:gd name="T16" fmla="*/ 873760 w 4688"/>
              <a:gd name="T17" fmla="*/ 758530 h 4611"/>
              <a:gd name="T18" fmla="*/ 825640 w 4688"/>
              <a:gd name="T19" fmla="*/ 827125 h 4611"/>
              <a:gd name="T20" fmla="*/ 781940 w 4688"/>
              <a:gd name="T21" fmla="*/ 898764 h 4611"/>
              <a:gd name="T22" fmla="*/ 744377 w 4688"/>
              <a:gd name="T23" fmla="*/ 965018 h 4611"/>
              <a:gd name="T24" fmla="*/ 716635 w 4688"/>
              <a:gd name="T25" fmla="*/ 1020503 h 4611"/>
              <a:gd name="T26" fmla="*/ 700923 w 4688"/>
              <a:gd name="T27" fmla="*/ 1055386 h 4611"/>
              <a:gd name="T28" fmla="*/ 671462 w 4688"/>
              <a:gd name="T29" fmla="*/ 1052577 h 4611"/>
              <a:gd name="T30" fmla="*/ 637582 w 4688"/>
              <a:gd name="T31" fmla="*/ 1017226 h 4611"/>
              <a:gd name="T32" fmla="*/ 589462 w 4688"/>
              <a:gd name="T33" fmla="*/ 969232 h 4611"/>
              <a:gd name="T34" fmla="*/ 530541 w 4688"/>
              <a:gd name="T35" fmla="*/ 913279 h 4611"/>
              <a:gd name="T36" fmla="*/ 465236 w 4688"/>
              <a:gd name="T37" fmla="*/ 857560 h 4611"/>
              <a:gd name="T38" fmla="*/ 399440 w 4688"/>
              <a:gd name="T39" fmla="*/ 807928 h 4611"/>
              <a:gd name="T40" fmla="*/ 337572 w 4688"/>
              <a:gd name="T41" fmla="*/ 770704 h 4611"/>
              <a:gd name="T42" fmla="*/ 272513 w 4688"/>
              <a:gd name="T43" fmla="*/ 743078 h 4611"/>
              <a:gd name="T44" fmla="*/ 207208 w 4688"/>
              <a:gd name="T45" fmla="*/ 709600 h 4611"/>
              <a:gd name="T46" fmla="*/ 150496 w 4688"/>
              <a:gd name="T47" fmla="*/ 670034 h 4611"/>
              <a:gd name="T48" fmla="*/ 102376 w 4688"/>
              <a:gd name="T49" fmla="*/ 625553 h 4611"/>
              <a:gd name="T50" fmla="*/ 62359 w 4688"/>
              <a:gd name="T51" fmla="*/ 574282 h 4611"/>
              <a:gd name="T52" fmla="*/ 31916 w 4688"/>
              <a:gd name="T53" fmla="*/ 519265 h 4611"/>
              <a:gd name="T54" fmla="*/ 11539 w 4688"/>
              <a:gd name="T55" fmla="*/ 459800 h 4611"/>
              <a:gd name="T56" fmla="*/ 491 w 4688"/>
              <a:gd name="T57" fmla="*/ 394482 h 4611"/>
              <a:gd name="T58" fmla="*/ 4419 w 4688"/>
              <a:gd name="T59" fmla="*/ 326355 h 4611"/>
              <a:gd name="T60" fmla="*/ 22341 w 4688"/>
              <a:gd name="T61" fmla="*/ 262910 h 4611"/>
              <a:gd name="T62" fmla="*/ 54257 w 4688"/>
              <a:gd name="T63" fmla="*/ 205786 h 4611"/>
              <a:gd name="T64" fmla="*/ 97712 w 4688"/>
              <a:gd name="T65" fmla="*/ 156622 h 4611"/>
              <a:gd name="T66" fmla="*/ 150987 w 4688"/>
              <a:gd name="T67" fmla="*/ 117759 h 4611"/>
              <a:gd name="T68" fmla="*/ 213346 w 4688"/>
              <a:gd name="T69" fmla="*/ 90836 h 4611"/>
              <a:gd name="T70" fmla="*/ 275704 w 4688"/>
              <a:gd name="T71" fmla="*/ 78194 h 4611"/>
              <a:gd name="T72" fmla="*/ 325297 w 4688"/>
              <a:gd name="T73" fmla="*/ 77726 h 4611"/>
              <a:gd name="T74" fmla="*/ 373416 w 4688"/>
              <a:gd name="T75" fmla="*/ 84515 h 4611"/>
              <a:gd name="T76" fmla="*/ 420063 w 4688"/>
              <a:gd name="T77" fmla="*/ 99030 h 4611"/>
              <a:gd name="T78" fmla="*/ 463272 w 4688"/>
              <a:gd name="T79" fmla="*/ 120335 h 4611"/>
              <a:gd name="T80" fmla="*/ 503780 w 4688"/>
              <a:gd name="T81" fmla="*/ 148194 h 4611"/>
              <a:gd name="T82" fmla="*/ 538642 w 4688"/>
              <a:gd name="T83" fmla="*/ 181673 h 4611"/>
              <a:gd name="T84" fmla="*/ 548954 w 4688"/>
              <a:gd name="T85" fmla="*/ 209298 h 4611"/>
              <a:gd name="T86" fmla="*/ 566630 w 4688"/>
              <a:gd name="T87" fmla="*/ 164348 h 4611"/>
              <a:gd name="T88" fmla="*/ 591917 w 4688"/>
              <a:gd name="T89" fmla="*/ 123612 h 4611"/>
              <a:gd name="T90" fmla="*/ 623342 w 4688"/>
              <a:gd name="T91" fmla="*/ 88261 h 4611"/>
              <a:gd name="T92" fmla="*/ 659923 w 4688"/>
              <a:gd name="T93" fmla="*/ 56890 h 4611"/>
              <a:gd name="T94" fmla="*/ 700923 w 4688"/>
              <a:gd name="T95" fmla="*/ 32308 h 4611"/>
              <a:gd name="T96" fmla="*/ 745605 w 4688"/>
              <a:gd name="T97" fmla="*/ 14749 h 4611"/>
              <a:gd name="T98" fmla="*/ 795197 w 4688"/>
              <a:gd name="T99" fmla="*/ 4214 h 4611"/>
              <a:gd name="T100" fmla="*/ 864185 w 4688"/>
              <a:gd name="T101" fmla="*/ 468 h 4611"/>
              <a:gd name="T102" fmla="*/ 930963 w 4688"/>
              <a:gd name="T103" fmla="*/ 12876 h 4611"/>
              <a:gd name="T104" fmla="*/ 992339 w 4688"/>
              <a:gd name="T105" fmla="*/ 38629 h 4611"/>
              <a:gd name="T106" fmla="*/ 1046597 w 4688"/>
              <a:gd name="T107" fmla="*/ 77258 h 4611"/>
              <a:gd name="T108" fmla="*/ 1091279 w 4688"/>
              <a:gd name="T109" fmla="*/ 125953 h 4611"/>
              <a:gd name="T110" fmla="*/ 1124177 w 4688"/>
              <a:gd name="T111" fmla="*/ 183545 h 4611"/>
              <a:gd name="T112" fmla="*/ 1144308 w 4688"/>
              <a:gd name="T113" fmla="*/ 249331 h 46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688" h="4611">
                <a:moveTo>
                  <a:pt x="4668" y="1100"/>
                </a:moveTo>
                <a:lnTo>
                  <a:pt x="4670" y="1129"/>
                </a:lnTo>
                <a:lnTo>
                  <a:pt x="4674" y="1158"/>
                </a:lnTo>
                <a:lnTo>
                  <a:pt x="4676" y="1187"/>
                </a:lnTo>
                <a:lnTo>
                  <a:pt x="4680" y="1218"/>
                </a:lnTo>
                <a:lnTo>
                  <a:pt x="4682" y="1247"/>
                </a:lnTo>
                <a:lnTo>
                  <a:pt x="4684" y="1278"/>
                </a:lnTo>
                <a:lnTo>
                  <a:pt x="4686" y="1307"/>
                </a:lnTo>
                <a:lnTo>
                  <a:pt x="4688" y="1338"/>
                </a:lnTo>
                <a:lnTo>
                  <a:pt x="4686" y="1367"/>
                </a:lnTo>
                <a:lnTo>
                  <a:pt x="4686" y="1396"/>
                </a:lnTo>
                <a:lnTo>
                  <a:pt x="4684" y="1425"/>
                </a:lnTo>
                <a:lnTo>
                  <a:pt x="4682" y="1456"/>
                </a:lnTo>
                <a:lnTo>
                  <a:pt x="4678" y="1486"/>
                </a:lnTo>
                <a:lnTo>
                  <a:pt x="4676" y="1515"/>
                </a:lnTo>
                <a:lnTo>
                  <a:pt x="4674" y="1544"/>
                </a:lnTo>
                <a:lnTo>
                  <a:pt x="4672" y="1575"/>
                </a:lnTo>
                <a:lnTo>
                  <a:pt x="4666" y="1604"/>
                </a:lnTo>
                <a:lnTo>
                  <a:pt x="4663" y="1633"/>
                </a:lnTo>
                <a:lnTo>
                  <a:pt x="4657" y="1662"/>
                </a:lnTo>
                <a:lnTo>
                  <a:pt x="4651" y="1691"/>
                </a:lnTo>
                <a:lnTo>
                  <a:pt x="4643" y="1720"/>
                </a:lnTo>
                <a:lnTo>
                  <a:pt x="4637" y="1749"/>
                </a:lnTo>
                <a:lnTo>
                  <a:pt x="4630" y="1778"/>
                </a:lnTo>
                <a:lnTo>
                  <a:pt x="4624" y="1807"/>
                </a:lnTo>
                <a:lnTo>
                  <a:pt x="4614" y="1835"/>
                </a:lnTo>
                <a:lnTo>
                  <a:pt x="4604" y="1864"/>
                </a:lnTo>
                <a:lnTo>
                  <a:pt x="4595" y="1891"/>
                </a:lnTo>
                <a:lnTo>
                  <a:pt x="4587" y="1920"/>
                </a:lnTo>
                <a:lnTo>
                  <a:pt x="4575" y="1947"/>
                </a:lnTo>
                <a:lnTo>
                  <a:pt x="4566" y="1976"/>
                </a:lnTo>
                <a:lnTo>
                  <a:pt x="4554" y="2005"/>
                </a:lnTo>
                <a:lnTo>
                  <a:pt x="4544" y="2034"/>
                </a:lnTo>
                <a:lnTo>
                  <a:pt x="4531" y="2059"/>
                </a:lnTo>
                <a:lnTo>
                  <a:pt x="4517" y="2088"/>
                </a:lnTo>
                <a:lnTo>
                  <a:pt x="4504" y="2114"/>
                </a:lnTo>
                <a:lnTo>
                  <a:pt x="4490" y="2143"/>
                </a:lnTo>
                <a:lnTo>
                  <a:pt x="4474" y="2168"/>
                </a:lnTo>
                <a:lnTo>
                  <a:pt x="4461" y="2195"/>
                </a:lnTo>
                <a:lnTo>
                  <a:pt x="4445" y="2222"/>
                </a:lnTo>
                <a:lnTo>
                  <a:pt x="4430" y="2249"/>
                </a:lnTo>
                <a:lnTo>
                  <a:pt x="4412" y="2275"/>
                </a:lnTo>
                <a:lnTo>
                  <a:pt x="4395" y="2302"/>
                </a:lnTo>
                <a:lnTo>
                  <a:pt x="4377" y="2327"/>
                </a:lnTo>
                <a:lnTo>
                  <a:pt x="4360" y="2354"/>
                </a:lnTo>
                <a:lnTo>
                  <a:pt x="4341" y="2379"/>
                </a:lnTo>
                <a:lnTo>
                  <a:pt x="4323" y="2406"/>
                </a:lnTo>
                <a:lnTo>
                  <a:pt x="4304" y="2432"/>
                </a:lnTo>
                <a:lnTo>
                  <a:pt x="4286" y="2459"/>
                </a:lnTo>
                <a:lnTo>
                  <a:pt x="4265" y="2482"/>
                </a:lnTo>
                <a:lnTo>
                  <a:pt x="4244" y="2507"/>
                </a:lnTo>
                <a:lnTo>
                  <a:pt x="4222" y="2532"/>
                </a:lnTo>
                <a:lnTo>
                  <a:pt x="4201" y="2558"/>
                </a:lnTo>
                <a:lnTo>
                  <a:pt x="4178" y="2581"/>
                </a:lnTo>
                <a:lnTo>
                  <a:pt x="4154" y="2606"/>
                </a:lnTo>
                <a:lnTo>
                  <a:pt x="4131" y="2631"/>
                </a:lnTo>
                <a:lnTo>
                  <a:pt x="4110" y="2657"/>
                </a:lnTo>
                <a:lnTo>
                  <a:pt x="4085" y="2680"/>
                </a:lnTo>
                <a:lnTo>
                  <a:pt x="4059" y="2703"/>
                </a:lnTo>
                <a:lnTo>
                  <a:pt x="4034" y="2726"/>
                </a:lnTo>
                <a:lnTo>
                  <a:pt x="4009" y="2752"/>
                </a:lnTo>
                <a:lnTo>
                  <a:pt x="3982" y="2775"/>
                </a:lnTo>
                <a:lnTo>
                  <a:pt x="3957" y="2798"/>
                </a:lnTo>
                <a:lnTo>
                  <a:pt x="3929" y="2821"/>
                </a:lnTo>
                <a:lnTo>
                  <a:pt x="3904" y="2847"/>
                </a:lnTo>
                <a:lnTo>
                  <a:pt x="3881" y="2862"/>
                </a:lnTo>
                <a:lnTo>
                  <a:pt x="3862" y="2880"/>
                </a:lnTo>
                <a:lnTo>
                  <a:pt x="3838" y="2899"/>
                </a:lnTo>
                <a:lnTo>
                  <a:pt x="3819" y="2920"/>
                </a:lnTo>
                <a:lnTo>
                  <a:pt x="3796" y="2942"/>
                </a:lnTo>
                <a:lnTo>
                  <a:pt x="3776" y="2965"/>
                </a:lnTo>
                <a:lnTo>
                  <a:pt x="3753" y="2988"/>
                </a:lnTo>
                <a:lnTo>
                  <a:pt x="3734" y="3013"/>
                </a:lnTo>
                <a:lnTo>
                  <a:pt x="3710" y="3037"/>
                </a:lnTo>
                <a:lnTo>
                  <a:pt x="3689" y="3064"/>
                </a:lnTo>
                <a:lnTo>
                  <a:pt x="3668" y="3091"/>
                </a:lnTo>
                <a:lnTo>
                  <a:pt x="3646" y="3120"/>
                </a:lnTo>
                <a:lnTo>
                  <a:pt x="3623" y="3149"/>
                </a:lnTo>
                <a:lnTo>
                  <a:pt x="3602" y="3178"/>
                </a:lnTo>
                <a:lnTo>
                  <a:pt x="3580" y="3207"/>
                </a:lnTo>
                <a:lnTo>
                  <a:pt x="3559" y="3240"/>
                </a:lnTo>
                <a:lnTo>
                  <a:pt x="3536" y="3269"/>
                </a:lnTo>
                <a:lnTo>
                  <a:pt x="3514" y="3302"/>
                </a:lnTo>
                <a:lnTo>
                  <a:pt x="3493" y="3333"/>
                </a:lnTo>
                <a:lnTo>
                  <a:pt x="3472" y="3366"/>
                </a:lnTo>
                <a:lnTo>
                  <a:pt x="3449" y="3399"/>
                </a:lnTo>
                <a:lnTo>
                  <a:pt x="3427" y="3432"/>
                </a:lnTo>
                <a:lnTo>
                  <a:pt x="3406" y="3465"/>
                </a:lnTo>
                <a:lnTo>
                  <a:pt x="3386" y="3500"/>
                </a:lnTo>
                <a:lnTo>
                  <a:pt x="3363" y="3533"/>
                </a:lnTo>
                <a:lnTo>
                  <a:pt x="3344" y="3568"/>
                </a:lnTo>
                <a:lnTo>
                  <a:pt x="3322" y="3601"/>
                </a:lnTo>
                <a:lnTo>
                  <a:pt x="3303" y="3636"/>
                </a:lnTo>
                <a:lnTo>
                  <a:pt x="3282" y="3669"/>
                </a:lnTo>
                <a:lnTo>
                  <a:pt x="3262" y="3703"/>
                </a:lnTo>
                <a:lnTo>
                  <a:pt x="3243" y="3738"/>
                </a:lnTo>
                <a:lnTo>
                  <a:pt x="3225" y="3773"/>
                </a:lnTo>
                <a:lnTo>
                  <a:pt x="3204" y="3806"/>
                </a:lnTo>
                <a:lnTo>
                  <a:pt x="3185" y="3839"/>
                </a:lnTo>
                <a:lnTo>
                  <a:pt x="3167" y="3872"/>
                </a:lnTo>
                <a:lnTo>
                  <a:pt x="3150" y="3905"/>
                </a:lnTo>
                <a:lnTo>
                  <a:pt x="3130" y="3936"/>
                </a:lnTo>
                <a:lnTo>
                  <a:pt x="3113" y="3969"/>
                </a:lnTo>
                <a:lnTo>
                  <a:pt x="3096" y="4000"/>
                </a:lnTo>
                <a:lnTo>
                  <a:pt x="3080" y="4033"/>
                </a:lnTo>
                <a:lnTo>
                  <a:pt x="3063" y="4062"/>
                </a:lnTo>
                <a:lnTo>
                  <a:pt x="3047" y="4093"/>
                </a:lnTo>
                <a:lnTo>
                  <a:pt x="3032" y="4122"/>
                </a:lnTo>
                <a:lnTo>
                  <a:pt x="3018" y="4153"/>
                </a:lnTo>
                <a:lnTo>
                  <a:pt x="3002" y="4180"/>
                </a:lnTo>
                <a:lnTo>
                  <a:pt x="2989" y="4209"/>
                </a:lnTo>
                <a:lnTo>
                  <a:pt x="2977" y="4237"/>
                </a:lnTo>
                <a:lnTo>
                  <a:pt x="2966" y="4264"/>
                </a:lnTo>
                <a:lnTo>
                  <a:pt x="2952" y="4287"/>
                </a:lnTo>
                <a:lnTo>
                  <a:pt x="2940" y="4312"/>
                </a:lnTo>
                <a:lnTo>
                  <a:pt x="2929" y="4335"/>
                </a:lnTo>
                <a:lnTo>
                  <a:pt x="2919" y="4359"/>
                </a:lnTo>
                <a:lnTo>
                  <a:pt x="2907" y="4378"/>
                </a:lnTo>
                <a:lnTo>
                  <a:pt x="2900" y="4399"/>
                </a:lnTo>
                <a:lnTo>
                  <a:pt x="2890" y="4419"/>
                </a:lnTo>
                <a:lnTo>
                  <a:pt x="2884" y="4438"/>
                </a:lnTo>
                <a:lnTo>
                  <a:pt x="2876" y="4454"/>
                </a:lnTo>
                <a:lnTo>
                  <a:pt x="2871" y="4469"/>
                </a:lnTo>
                <a:lnTo>
                  <a:pt x="2865" y="4483"/>
                </a:lnTo>
                <a:lnTo>
                  <a:pt x="2861" y="4498"/>
                </a:lnTo>
                <a:lnTo>
                  <a:pt x="2855" y="4508"/>
                </a:lnTo>
                <a:lnTo>
                  <a:pt x="2853" y="4520"/>
                </a:lnTo>
                <a:lnTo>
                  <a:pt x="2849" y="4527"/>
                </a:lnTo>
                <a:lnTo>
                  <a:pt x="2849" y="4537"/>
                </a:lnTo>
                <a:lnTo>
                  <a:pt x="2840" y="4611"/>
                </a:lnTo>
                <a:lnTo>
                  <a:pt x="2785" y="4557"/>
                </a:lnTo>
                <a:lnTo>
                  <a:pt x="2772" y="4539"/>
                </a:lnTo>
                <a:lnTo>
                  <a:pt x="2756" y="4522"/>
                </a:lnTo>
                <a:lnTo>
                  <a:pt x="2745" y="4508"/>
                </a:lnTo>
                <a:lnTo>
                  <a:pt x="2735" y="4496"/>
                </a:lnTo>
                <a:lnTo>
                  <a:pt x="2723" y="4483"/>
                </a:lnTo>
                <a:lnTo>
                  <a:pt x="2712" y="4469"/>
                </a:lnTo>
                <a:lnTo>
                  <a:pt x="2696" y="4452"/>
                </a:lnTo>
                <a:lnTo>
                  <a:pt x="2682" y="4436"/>
                </a:lnTo>
                <a:lnTo>
                  <a:pt x="2667" y="4419"/>
                </a:lnTo>
                <a:lnTo>
                  <a:pt x="2651" y="4403"/>
                </a:lnTo>
                <a:lnTo>
                  <a:pt x="2634" y="4384"/>
                </a:lnTo>
                <a:lnTo>
                  <a:pt x="2617" y="4365"/>
                </a:lnTo>
                <a:lnTo>
                  <a:pt x="2597" y="4345"/>
                </a:lnTo>
                <a:lnTo>
                  <a:pt x="2580" y="4326"/>
                </a:lnTo>
                <a:lnTo>
                  <a:pt x="2558" y="4303"/>
                </a:lnTo>
                <a:lnTo>
                  <a:pt x="2537" y="4281"/>
                </a:lnTo>
                <a:lnTo>
                  <a:pt x="2516" y="4258"/>
                </a:lnTo>
                <a:lnTo>
                  <a:pt x="2494" y="4235"/>
                </a:lnTo>
                <a:lnTo>
                  <a:pt x="2471" y="4209"/>
                </a:lnTo>
                <a:lnTo>
                  <a:pt x="2448" y="4186"/>
                </a:lnTo>
                <a:lnTo>
                  <a:pt x="2425" y="4163"/>
                </a:lnTo>
                <a:lnTo>
                  <a:pt x="2401" y="4140"/>
                </a:lnTo>
                <a:lnTo>
                  <a:pt x="2374" y="4113"/>
                </a:lnTo>
                <a:lnTo>
                  <a:pt x="2349" y="4087"/>
                </a:lnTo>
                <a:lnTo>
                  <a:pt x="2324" y="4060"/>
                </a:lnTo>
                <a:lnTo>
                  <a:pt x="2298" y="4035"/>
                </a:lnTo>
                <a:lnTo>
                  <a:pt x="2269" y="4008"/>
                </a:lnTo>
                <a:lnTo>
                  <a:pt x="2244" y="3983"/>
                </a:lnTo>
                <a:lnTo>
                  <a:pt x="2215" y="3955"/>
                </a:lnTo>
                <a:lnTo>
                  <a:pt x="2190" y="3930"/>
                </a:lnTo>
                <a:lnTo>
                  <a:pt x="2161" y="3901"/>
                </a:lnTo>
                <a:lnTo>
                  <a:pt x="2132" y="3874"/>
                </a:lnTo>
                <a:lnTo>
                  <a:pt x="2103" y="3847"/>
                </a:lnTo>
                <a:lnTo>
                  <a:pt x="2073" y="3822"/>
                </a:lnTo>
                <a:lnTo>
                  <a:pt x="2042" y="3793"/>
                </a:lnTo>
                <a:lnTo>
                  <a:pt x="2013" y="3767"/>
                </a:lnTo>
                <a:lnTo>
                  <a:pt x="1984" y="3740"/>
                </a:lnTo>
                <a:lnTo>
                  <a:pt x="1955" y="3715"/>
                </a:lnTo>
                <a:lnTo>
                  <a:pt x="1924" y="3688"/>
                </a:lnTo>
                <a:lnTo>
                  <a:pt x="1895" y="3663"/>
                </a:lnTo>
                <a:lnTo>
                  <a:pt x="1864" y="3638"/>
                </a:lnTo>
                <a:lnTo>
                  <a:pt x="1835" y="3614"/>
                </a:lnTo>
                <a:lnTo>
                  <a:pt x="1804" y="3589"/>
                </a:lnTo>
                <a:lnTo>
                  <a:pt x="1775" y="3564"/>
                </a:lnTo>
                <a:lnTo>
                  <a:pt x="1746" y="3541"/>
                </a:lnTo>
                <a:lnTo>
                  <a:pt x="1717" y="3519"/>
                </a:lnTo>
                <a:lnTo>
                  <a:pt x="1686" y="3496"/>
                </a:lnTo>
                <a:lnTo>
                  <a:pt x="1657" y="3473"/>
                </a:lnTo>
                <a:lnTo>
                  <a:pt x="1627" y="3451"/>
                </a:lnTo>
                <a:lnTo>
                  <a:pt x="1598" y="3432"/>
                </a:lnTo>
                <a:lnTo>
                  <a:pt x="1569" y="3411"/>
                </a:lnTo>
                <a:lnTo>
                  <a:pt x="1540" y="3391"/>
                </a:lnTo>
                <a:lnTo>
                  <a:pt x="1513" y="3374"/>
                </a:lnTo>
                <a:lnTo>
                  <a:pt x="1486" y="3356"/>
                </a:lnTo>
                <a:lnTo>
                  <a:pt x="1457" y="3339"/>
                </a:lnTo>
                <a:lnTo>
                  <a:pt x="1428" y="3322"/>
                </a:lnTo>
                <a:lnTo>
                  <a:pt x="1401" y="3306"/>
                </a:lnTo>
                <a:lnTo>
                  <a:pt x="1375" y="3292"/>
                </a:lnTo>
                <a:lnTo>
                  <a:pt x="1348" y="3277"/>
                </a:lnTo>
                <a:lnTo>
                  <a:pt x="1323" y="3265"/>
                </a:lnTo>
                <a:lnTo>
                  <a:pt x="1298" y="3254"/>
                </a:lnTo>
                <a:lnTo>
                  <a:pt x="1274" y="3246"/>
                </a:lnTo>
                <a:lnTo>
                  <a:pt x="1240" y="3230"/>
                </a:lnTo>
                <a:lnTo>
                  <a:pt x="1207" y="3217"/>
                </a:lnTo>
                <a:lnTo>
                  <a:pt x="1174" y="3203"/>
                </a:lnTo>
                <a:lnTo>
                  <a:pt x="1143" y="3190"/>
                </a:lnTo>
                <a:lnTo>
                  <a:pt x="1110" y="3174"/>
                </a:lnTo>
                <a:lnTo>
                  <a:pt x="1079" y="3159"/>
                </a:lnTo>
                <a:lnTo>
                  <a:pt x="1048" y="3143"/>
                </a:lnTo>
                <a:lnTo>
                  <a:pt x="1018" y="3130"/>
                </a:lnTo>
                <a:lnTo>
                  <a:pt x="987" y="3112"/>
                </a:lnTo>
                <a:lnTo>
                  <a:pt x="958" y="3097"/>
                </a:lnTo>
                <a:lnTo>
                  <a:pt x="929" y="3081"/>
                </a:lnTo>
                <a:lnTo>
                  <a:pt x="902" y="3066"/>
                </a:lnTo>
                <a:lnTo>
                  <a:pt x="873" y="3048"/>
                </a:lnTo>
                <a:lnTo>
                  <a:pt x="844" y="3031"/>
                </a:lnTo>
                <a:lnTo>
                  <a:pt x="817" y="3013"/>
                </a:lnTo>
                <a:lnTo>
                  <a:pt x="792" y="2996"/>
                </a:lnTo>
                <a:lnTo>
                  <a:pt x="762" y="2976"/>
                </a:lnTo>
                <a:lnTo>
                  <a:pt x="737" y="2957"/>
                </a:lnTo>
                <a:lnTo>
                  <a:pt x="710" y="2938"/>
                </a:lnTo>
                <a:lnTo>
                  <a:pt x="687" y="2920"/>
                </a:lnTo>
                <a:lnTo>
                  <a:pt x="660" y="2901"/>
                </a:lnTo>
                <a:lnTo>
                  <a:pt x="636" y="2881"/>
                </a:lnTo>
                <a:lnTo>
                  <a:pt x="613" y="2862"/>
                </a:lnTo>
                <a:lnTo>
                  <a:pt x="590" y="2843"/>
                </a:lnTo>
                <a:lnTo>
                  <a:pt x="567" y="2821"/>
                </a:lnTo>
                <a:lnTo>
                  <a:pt x="543" y="2800"/>
                </a:lnTo>
                <a:lnTo>
                  <a:pt x="520" y="2779"/>
                </a:lnTo>
                <a:lnTo>
                  <a:pt x="499" y="2759"/>
                </a:lnTo>
                <a:lnTo>
                  <a:pt x="475" y="2736"/>
                </a:lnTo>
                <a:lnTo>
                  <a:pt x="456" y="2715"/>
                </a:lnTo>
                <a:lnTo>
                  <a:pt x="435" y="2693"/>
                </a:lnTo>
                <a:lnTo>
                  <a:pt x="417" y="2672"/>
                </a:lnTo>
                <a:lnTo>
                  <a:pt x="396" y="2647"/>
                </a:lnTo>
                <a:lnTo>
                  <a:pt x="377" y="2624"/>
                </a:lnTo>
                <a:lnTo>
                  <a:pt x="357" y="2600"/>
                </a:lnTo>
                <a:lnTo>
                  <a:pt x="340" y="2577"/>
                </a:lnTo>
                <a:lnTo>
                  <a:pt x="320" y="2552"/>
                </a:lnTo>
                <a:lnTo>
                  <a:pt x="303" y="2529"/>
                </a:lnTo>
                <a:lnTo>
                  <a:pt x="287" y="2503"/>
                </a:lnTo>
                <a:lnTo>
                  <a:pt x="272" y="2480"/>
                </a:lnTo>
                <a:lnTo>
                  <a:pt x="254" y="2453"/>
                </a:lnTo>
                <a:lnTo>
                  <a:pt x="237" y="2430"/>
                </a:lnTo>
                <a:lnTo>
                  <a:pt x="221" y="2403"/>
                </a:lnTo>
                <a:lnTo>
                  <a:pt x="208" y="2379"/>
                </a:lnTo>
                <a:lnTo>
                  <a:pt x="192" y="2352"/>
                </a:lnTo>
                <a:lnTo>
                  <a:pt x="179" y="2327"/>
                </a:lnTo>
                <a:lnTo>
                  <a:pt x="167" y="2300"/>
                </a:lnTo>
                <a:lnTo>
                  <a:pt x="155" y="2275"/>
                </a:lnTo>
                <a:lnTo>
                  <a:pt x="142" y="2246"/>
                </a:lnTo>
                <a:lnTo>
                  <a:pt x="130" y="2218"/>
                </a:lnTo>
                <a:lnTo>
                  <a:pt x="119" y="2191"/>
                </a:lnTo>
                <a:lnTo>
                  <a:pt x="109" y="2164"/>
                </a:lnTo>
                <a:lnTo>
                  <a:pt x="97" y="2135"/>
                </a:lnTo>
                <a:lnTo>
                  <a:pt x="88" y="2108"/>
                </a:lnTo>
                <a:lnTo>
                  <a:pt x="78" y="2079"/>
                </a:lnTo>
                <a:lnTo>
                  <a:pt x="70" y="2052"/>
                </a:lnTo>
                <a:lnTo>
                  <a:pt x="60" y="2023"/>
                </a:lnTo>
                <a:lnTo>
                  <a:pt x="53" y="1994"/>
                </a:lnTo>
                <a:lnTo>
                  <a:pt x="47" y="1964"/>
                </a:lnTo>
                <a:lnTo>
                  <a:pt x="41" y="1935"/>
                </a:lnTo>
                <a:lnTo>
                  <a:pt x="33" y="1906"/>
                </a:lnTo>
                <a:lnTo>
                  <a:pt x="27" y="1877"/>
                </a:lnTo>
                <a:lnTo>
                  <a:pt x="24" y="1848"/>
                </a:lnTo>
                <a:lnTo>
                  <a:pt x="20" y="1819"/>
                </a:lnTo>
                <a:lnTo>
                  <a:pt x="14" y="1784"/>
                </a:lnTo>
                <a:lnTo>
                  <a:pt x="8" y="1751"/>
                </a:lnTo>
                <a:lnTo>
                  <a:pt x="4" y="1718"/>
                </a:lnTo>
                <a:lnTo>
                  <a:pt x="2" y="1685"/>
                </a:lnTo>
                <a:lnTo>
                  <a:pt x="0" y="1650"/>
                </a:lnTo>
                <a:lnTo>
                  <a:pt x="0" y="1619"/>
                </a:lnTo>
                <a:lnTo>
                  <a:pt x="0" y="1586"/>
                </a:lnTo>
                <a:lnTo>
                  <a:pt x="2" y="1555"/>
                </a:lnTo>
                <a:lnTo>
                  <a:pt x="2" y="1520"/>
                </a:lnTo>
                <a:lnTo>
                  <a:pt x="6" y="1489"/>
                </a:lnTo>
                <a:lnTo>
                  <a:pt x="8" y="1456"/>
                </a:lnTo>
                <a:lnTo>
                  <a:pt x="14" y="1425"/>
                </a:lnTo>
                <a:lnTo>
                  <a:pt x="18" y="1394"/>
                </a:lnTo>
                <a:lnTo>
                  <a:pt x="24" y="1363"/>
                </a:lnTo>
                <a:lnTo>
                  <a:pt x="29" y="1332"/>
                </a:lnTo>
                <a:lnTo>
                  <a:pt x="37" y="1303"/>
                </a:lnTo>
                <a:lnTo>
                  <a:pt x="43" y="1272"/>
                </a:lnTo>
                <a:lnTo>
                  <a:pt x="53" y="1241"/>
                </a:lnTo>
                <a:lnTo>
                  <a:pt x="60" y="1210"/>
                </a:lnTo>
                <a:lnTo>
                  <a:pt x="70" y="1181"/>
                </a:lnTo>
                <a:lnTo>
                  <a:pt x="80" y="1152"/>
                </a:lnTo>
                <a:lnTo>
                  <a:pt x="91" y="1123"/>
                </a:lnTo>
                <a:lnTo>
                  <a:pt x="103" y="1094"/>
                </a:lnTo>
                <a:lnTo>
                  <a:pt x="117" y="1067"/>
                </a:lnTo>
                <a:lnTo>
                  <a:pt x="128" y="1038"/>
                </a:lnTo>
                <a:lnTo>
                  <a:pt x="142" y="1011"/>
                </a:lnTo>
                <a:lnTo>
                  <a:pt x="155" y="983"/>
                </a:lnTo>
                <a:lnTo>
                  <a:pt x="173" y="958"/>
                </a:lnTo>
                <a:lnTo>
                  <a:pt x="188" y="929"/>
                </a:lnTo>
                <a:lnTo>
                  <a:pt x="204" y="904"/>
                </a:lnTo>
                <a:lnTo>
                  <a:pt x="221" y="879"/>
                </a:lnTo>
                <a:lnTo>
                  <a:pt x="241" y="855"/>
                </a:lnTo>
                <a:lnTo>
                  <a:pt x="258" y="828"/>
                </a:lnTo>
                <a:lnTo>
                  <a:pt x="276" y="803"/>
                </a:lnTo>
                <a:lnTo>
                  <a:pt x="293" y="780"/>
                </a:lnTo>
                <a:lnTo>
                  <a:pt x="314" y="757"/>
                </a:lnTo>
                <a:lnTo>
                  <a:pt x="332" y="733"/>
                </a:lnTo>
                <a:lnTo>
                  <a:pt x="353" y="710"/>
                </a:lnTo>
                <a:lnTo>
                  <a:pt x="375" y="689"/>
                </a:lnTo>
                <a:lnTo>
                  <a:pt x="398" y="669"/>
                </a:lnTo>
                <a:lnTo>
                  <a:pt x="419" y="646"/>
                </a:lnTo>
                <a:lnTo>
                  <a:pt x="441" y="627"/>
                </a:lnTo>
                <a:lnTo>
                  <a:pt x="464" y="605"/>
                </a:lnTo>
                <a:lnTo>
                  <a:pt x="489" y="588"/>
                </a:lnTo>
                <a:lnTo>
                  <a:pt x="512" y="570"/>
                </a:lnTo>
                <a:lnTo>
                  <a:pt x="538" y="553"/>
                </a:lnTo>
                <a:lnTo>
                  <a:pt x="563" y="536"/>
                </a:lnTo>
                <a:lnTo>
                  <a:pt x="590" y="520"/>
                </a:lnTo>
                <a:lnTo>
                  <a:pt x="615" y="503"/>
                </a:lnTo>
                <a:lnTo>
                  <a:pt x="642" y="487"/>
                </a:lnTo>
                <a:lnTo>
                  <a:pt x="667" y="472"/>
                </a:lnTo>
                <a:lnTo>
                  <a:pt x="697" y="458"/>
                </a:lnTo>
                <a:lnTo>
                  <a:pt x="724" y="444"/>
                </a:lnTo>
                <a:lnTo>
                  <a:pt x="753" y="431"/>
                </a:lnTo>
                <a:lnTo>
                  <a:pt x="782" y="419"/>
                </a:lnTo>
                <a:lnTo>
                  <a:pt x="811" y="410"/>
                </a:lnTo>
                <a:lnTo>
                  <a:pt x="840" y="398"/>
                </a:lnTo>
                <a:lnTo>
                  <a:pt x="869" y="388"/>
                </a:lnTo>
                <a:lnTo>
                  <a:pt x="898" y="379"/>
                </a:lnTo>
                <a:lnTo>
                  <a:pt x="931" y="371"/>
                </a:lnTo>
                <a:lnTo>
                  <a:pt x="960" y="363"/>
                </a:lnTo>
                <a:lnTo>
                  <a:pt x="993" y="355"/>
                </a:lnTo>
                <a:lnTo>
                  <a:pt x="1024" y="349"/>
                </a:lnTo>
                <a:lnTo>
                  <a:pt x="1057" y="346"/>
                </a:lnTo>
                <a:lnTo>
                  <a:pt x="1079" y="340"/>
                </a:lnTo>
                <a:lnTo>
                  <a:pt x="1102" y="338"/>
                </a:lnTo>
                <a:lnTo>
                  <a:pt x="1123" y="334"/>
                </a:lnTo>
                <a:lnTo>
                  <a:pt x="1146" y="334"/>
                </a:lnTo>
                <a:lnTo>
                  <a:pt x="1168" y="330"/>
                </a:lnTo>
                <a:lnTo>
                  <a:pt x="1191" y="330"/>
                </a:lnTo>
                <a:lnTo>
                  <a:pt x="1212" y="330"/>
                </a:lnTo>
                <a:lnTo>
                  <a:pt x="1236" y="330"/>
                </a:lnTo>
                <a:lnTo>
                  <a:pt x="1257" y="330"/>
                </a:lnTo>
                <a:lnTo>
                  <a:pt x="1280" y="330"/>
                </a:lnTo>
                <a:lnTo>
                  <a:pt x="1302" y="330"/>
                </a:lnTo>
                <a:lnTo>
                  <a:pt x="1325" y="332"/>
                </a:lnTo>
                <a:lnTo>
                  <a:pt x="1346" y="332"/>
                </a:lnTo>
                <a:lnTo>
                  <a:pt x="1370" y="336"/>
                </a:lnTo>
                <a:lnTo>
                  <a:pt x="1391" y="338"/>
                </a:lnTo>
                <a:lnTo>
                  <a:pt x="1414" y="342"/>
                </a:lnTo>
                <a:lnTo>
                  <a:pt x="1433" y="344"/>
                </a:lnTo>
                <a:lnTo>
                  <a:pt x="1457" y="348"/>
                </a:lnTo>
                <a:lnTo>
                  <a:pt x="1476" y="351"/>
                </a:lnTo>
                <a:lnTo>
                  <a:pt x="1499" y="357"/>
                </a:lnTo>
                <a:lnTo>
                  <a:pt x="1521" y="361"/>
                </a:lnTo>
                <a:lnTo>
                  <a:pt x="1542" y="367"/>
                </a:lnTo>
                <a:lnTo>
                  <a:pt x="1563" y="373"/>
                </a:lnTo>
                <a:lnTo>
                  <a:pt x="1587" y="379"/>
                </a:lnTo>
                <a:lnTo>
                  <a:pt x="1606" y="384"/>
                </a:lnTo>
                <a:lnTo>
                  <a:pt x="1627" y="390"/>
                </a:lnTo>
                <a:lnTo>
                  <a:pt x="1649" y="398"/>
                </a:lnTo>
                <a:lnTo>
                  <a:pt x="1670" y="408"/>
                </a:lnTo>
                <a:lnTo>
                  <a:pt x="1689" y="413"/>
                </a:lnTo>
                <a:lnTo>
                  <a:pt x="1711" y="423"/>
                </a:lnTo>
                <a:lnTo>
                  <a:pt x="1732" y="431"/>
                </a:lnTo>
                <a:lnTo>
                  <a:pt x="1753" y="443"/>
                </a:lnTo>
                <a:lnTo>
                  <a:pt x="1771" y="450"/>
                </a:lnTo>
                <a:lnTo>
                  <a:pt x="1792" y="460"/>
                </a:lnTo>
                <a:lnTo>
                  <a:pt x="1810" y="470"/>
                </a:lnTo>
                <a:lnTo>
                  <a:pt x="1831" y="481"/>
                </a:lnTo>
                <a:lnTo>
                  <a:pt x="1849" y="491"/>
                </a:lnTo>
                <a:lnTo>
                  <a:pt x="1870" y="503"/>
                </a:lnTo>
                <a:lnTo>
                  <a:pt x="1887" y="514"/>
                </a:lnTo>
                <a:lnTo>
                  <a:pt x="1909" y="526"/>
                </a:lnTo>
                <a:lnTo>
                  <a:pt x="1926" y="538"/>
                </a:lnTo>
                <a:lnTo>
                  <a:pt x="1944" y="549"/>
                </a:lnTo>
                <a:lnTo>
                  <a:pt x="1961" y="561"/>
                </a:lnTo>
                <a:lnTo>
                  <a:pt x="1980" y="576"/>
                </a:lnTo>
                <a:lnTo>
                  <a:pt x="1998" y="588"/>
                </a:lnTo>
                <a:lnTo>
                  <a:pt x="2015" y="603"/>
                </a:lnTo>
                <a:lnTo>
                  <a:pt x="2033" y="617"/>
                </a:lnTo>
                <a:lnTo>
                  <a:pt x="2052" y="633"/>
                </a:lnTo>
                <a:lnTo>
                  <a:pt x="2068" y="646"/>
                </a:lnTo>
                <a:lnTo>
                  <a:pt x="2083" y="662"/>
                </a:lnTo>
                <a:lnTo>
                  <a:pt x="2099" y="675"/>
                </a:lnTo>
                <a:lnTo>
                  <a:pt x="2116" y="693"/>
                </a:lnTo>
                <a:lnTo>
                  <a:pt x="2132" y="708"/>
                </a:lnTo>
                <a:lnTo>
                  <a:pt x="2147" y="724"/>
                </a:lnTo>
                <a:lnTo>
                  <a:pt x="2163" y="741"/>
                </a:lnTo>
                <a:lnTo>
                  <a:pt x="2180" y="759"/>
                </a:lnTo>
                <a:lnTo>
                  <a:pt x="2194" y="776"/>
                </a:lnTo>
                <a:lnTo>
                  <a:pt x="2209" y="793"/>
                </a:lnTo>
                <a:lnTo>
                  <a:pt x="2223" y="811"/>
                </a:lnTo>
                <a:lnTo>
                  <a:pt x="2238" y="830"/>
                </a:lnTo>
                <a:lnTo>
                  <a:pt x="2252" y="848"/>
                </a:lnTo>
                <a:lnTo>
                  <a:pt x="2265" y="867"/>
                </a:lnTo>
                <a:lnTo>
                  <a:pt x="2279" y="886"/>
                </a:lnTo>
                <a:lnTo>
                  <a:pt x="2295" y="908"/>
                </a:lnTo>
                <a:lnTo>
                  <a:pt x="2231" y="918"/>
                </a:lnTo>
                <a:lnTo>
                  <a:pt x="2236" y="894"/>
                </a:lnTo>
                <a:lnTo>
                  <a:pt x="2242" y="871"/>
                </a:lnTo>
                <a:lnTo>
                  <a:pt x="2248" y="850"/>
                </a:lnTo>
                <a:lnTo>
                  <a:pt x="2258" y="828"/>
                </a:lnTo>
                <a:lnTo>
                  <a:pt x="2264" y="805"/>
                </a:lnTo>
                <a:lnTo>
                  <a:pt x="2273" y="786"/>
                </a:lnTo>
                <a:lnTo>
                  <a:pt x="2281" y="764"/>
                </a:lnTo>
                <a:lnTo>
                  <a:pt x="2291" y="745"/>
                </a:lnTo>
                <a:lnTo>
                  <a:pt x="2298" y="722"/>
                </a:lnTo>
                <a:lnTo>
                  <a:pt x="2308" y="702"/>
                </a:lnTo>
                <a:lnTo>
                  <a:pt x="2318" y="681"/>
                </a:lnTo>
                <a:lnTo>
                  <a:pt x="2329" y="662"/>
                </a:lnTo>
                <a:lnTo>
                  <a:pt x="2341" y="642"/>
                </a:lnTo>
                <a:lnTo>
                  <a:pt x="2353" y="623"/>
                </a:lnTo>
                <a:lnTo>
                  <a:pt x="2364" y="603"/>
                </a:lnTo>
                <a:lnTo>
                  <a:pt x="2376" y="586"/>
                </a:lnTo>
                <a:lnTo>
                  <a:pt x="2388" y="567"/>
                </a:lnTo>
                <a:lnTo>
                  <a:pt x="2399" y="547"/>
                </a:lnTo>
                <a:lnTo>
                  <a:pt x="2411" y="528"/>
                </a:lnTo>
                <a:lnTo>
                  <a:pt x="2425" y="510"/>
                </a:lnTo>
                <a:lnTo>
                  <a:pt x="2436" y="493"/>
                </a:lnTo>
                <a:lnTo>
                  <a:pt x="2452" y="475"/>
                </a:lnTo>
                <a:lnTo>
                  <a:pt x="2465" y="458"/>
                </a:lnTo>
                <a:lnTo>
                  <a:pt x="2481" y="443"/>
                </a:lnTo>
                <a:lnTo>
                  <a:pt x="2494" y="425"/>
                </a:lnTo>
                <a:lnTo>
                  <a:pt x="2510" y="408"/>
                </a:lnTo>
                <a:lnTo>
                  <a:pt x="2523" y="390"/>
                </a:lnTo>
                <a:lnTo>
                  <a:pt x="2539" y="377"/>
                </a:lnTo>
                <a:lnTo>
                  <a:pt x="2554" y="359"/>
                </a:lnTo>
                <a:lnTo>
                  <a:pt x="2570" y="346"/>
                </a:lnTo>
                <a:lnTo>
                  <a:pt x="2587" y="330"/>
                </a:lnTo>
                <a:lnTo>
                  <a:pt x="2605" y="316"/>
                </a:lnTo>
                <a:lnTo>
                  <a:pt x="2620" y="299"/>
                </a:lnTo>
                <a:lnTo>
                  <a:pt x="2636" y="285"/>
                </a:lnTo>
                <a:lnTo>
                  <a:pt x="2653" y="270"/>
                </a:lnTo>
                <a:lnTo>
                  <a:pt x="2671" y="258"/>
                </a:lnTo>
                <a:lnTo>
                  <a:pt x="2688" y="243"/>
                </a:lnTo>
                <a:lnTo>
                  <a:pt x="2706" y="229"/>
                </a:lnTo>
                <a:lnTo>
                  <a:pt x="2723" y="218"/>
                </a:lnTo>
                <a:lnTo>
                  <a:pt x="2743" y="206"/>
                </a:lnTo>
                <a:lnTo>
                  <a:pt x="2760" y="194"/>
                </a:lnTo>
                <a:lnTo>
                  <a:pt x="2777" y="183"/>
                </a:lnTo>
                <a:lnTo>
                  <a:pt x="2797" y="171"/>
                </a:lnTo>
                <a:lnTo>
                  <a:pt x="2816" y="159"/>
                </a:lnTo>
                <a:lnTo>
                  <a:pt x="2834" y="148"/>
                </a:lnTo>
                <a:lnTo>
                  <a:pt x="2855" y="138"/>
                </a:lnTo>
                <a:lnTo>
                  <a:pt x="2874" y="128"/>
                </a:lnTo>
                <a:lnTo>
                  <a:pt x="2896" y="121"/>
                </a:lnTo>
                <a:lnTo>
                  <a:pt x="2913" y="109"/>
                </a:lnTo>
                <a:lnTo>
                  <a:pt x="2935" y="101"/>
                </a:lnTo>
                <a:lnTo>
                  <a:pt x="2954" y="92"/>
                </a:lnTo>
                <a:lnTo>
                  <a:pt x="2975" y="86"/>
                </a:lnTo>
                <a:lnTo>
                  <a:pt x="2995" y="76"/>
                </a:lnTo>
                <a:lnTo>
                  <a:pt x="3018" y="68"/>
                </a:lnTo>
                <a:lnTo>
                  <a:pt x="3037" y="63"/>
                </a:lnTo>
                <a:lnTo>
                  <a:pt x="3061" y="57"/>
                </a:lnTo>
                <a:lnTo>
                  <a:pt x="3082" y="49"/>
                </a:lnTo>
                <a:lnTo>
                  <a:pt x="3103" y="43"/>
                </a:lnTo>
                <a:lnTo>
                  <a:pt x="3125" y="37"/>
                </a:lnTo>
                <a:lnTo>
                  <a:pt x="3148" y="33"/>
                </a:lnTo>
                <a:lnTo>
                  <a:pt x="3169" y="28"/>
                </a:lnTo>
                <a:lnTo>
                  <a:pt x="3193" y="24"/>
                </a:lnTo>
                <a:lnTo>
                  <a:pt x="3216" y="20"/>
                </a:lnTo>
                <a:lnTo>
                  <a:pt x="3239" y="18"/>
                </a:lnTo>
                <a:lnTo>
                  <a:pt x="3270" y="12"/>
                </a:lnTo>
                <a:lnTo>
                  <a:pt x="3301" y="6"/>
                </a:lnTo>
                <a:lnTo>
                  <a:pt x="3332" y="2"/>
                </a:lnTo>
                <a:lnTo>
                  <a:pt x="3365" y="2"/>
                </a:lnTo>
                <a:lnTo>
                  <a:pt x="3396" y="0"/>
                </a:lnTo>
                <a:lnTo>
                  <a:pt x="3427" y="0"/>
                </a:lnTo>
                <a:lnTo>
                  <a:pt x="3458" y="0"/>
                </a:lnTo>
                <a:lnTo>
                  <a:pt x="3491" y="2"/>
                </a:lnTo>
                <a:lnTo>
                  <a:pt x="3520" y="2"/>
                </a:lnTo>
                <a:lnTo>
                  <a:pt x="3551" y="6"/>
                </a:lnTo>
                <a:lnTo>
                  <a:pt x="3582" y="8"/>
                </a:lnTo>
                <a:lnTo>
                  <a:pt x="3613" y="14"/>
                </a:lnTo>
                <a:lnTo>
                  <a:pt x="3642" y="18"/>
                </a:lnTo>
                <a:lnTo>
                  <a:pt x="3673" y="24"/>
                </a:lnTo>
                <a:lnTo>
                  <a:pt x="3705" y="30"/>
                </a:lnTo>
                <a:lnTo>
                  <a:pt x="3736" y="39"/>
                </a:lnTo>
                <a:lnTo>
                  <a:pt x="3763" y="45"/>
                </a:lnTo>
                <a:lnTo>
                  <a:pt x="3792" y="55"/>
                </a:lnTo>
                <a:lnTo>
                  <a:pt x="3821" y="64"/>
                </a:lnTo>
                <a:lnTo>
                  <a:pt x="3850" y="76"/>
                </a:lnTo>
                <a:lnTo>
                  <a:pt x="3877" y="86"/>
                </a:lnTo>
                <a:lnTo>
                  <a:pt x="3906" y="97"/>
                </a:lnTo>
                <a:lnTo>
                  <a:pt x="3933" y="111"/>
                </a:lnTo>
                <a:lnTo>
                  <a:pt x="3962" y="125"/>
                </a:lnTo>
                <a:lnTo>
                  <a:pt x="3988" y="136"/>
                </a:lnTo>
                <a:lnTo>
                  <a:pt x="4015" y="152"/>
                </a:lnTo>
                <a:lnTo>
                  <a:pt x="4042" y="165"/>
                </a:lnTo>
                <a:lnTo>
                  <a:pt x="4069" y="183"/>
                </a:lnTo>
                <a:lnTo>
                  <a:pt x="4094" y="200"/>
                </a:lnTo>
                <a:lnTo>
                  <a:pt x="4120" y="218"/>
                </a:lnTo>
                <a:lnTo>
                  <a:pt x="4145" y="235"/>
                </a:lnTo>
                <a:lnTo>
                  <a:pt x="4172" y="254"/>
                </a:lnTo>
                <a:lnTo>
                  <a:pt x="4193" y="272"/>
                </a:lnTo>
                <a:lnTo>
                  <a:pt x="4217" y="289"/>
                </a:lnTo>
                <a:lnTo>
                  <a:pt x="4240" y="309"/>
                </a:lnTo>
                <a:lnTo>
                  <a:pt x="4263" y="330"/>
                </a:lnTo>
                <a:lnTo>
                  <a:pt x="4284" y="351"/>
                </a:lnTo>
                <a:lnTo>
                  <a:pt x="4308" y="373"/>
                </a:lnTo>
                <a:lnTo>
                  <a:pt x="4329" y="396"/>
                </a:lnTo>
                <a:lnTo>
                  <a:pt x="4350" y="419"/>
                </a:lnTo>
                <a:lnTo>
                  <a:pt x="4370" y="441"/>
                </a:lnTo>
                <a:lnTo>
                  <a:pt x="4389" y="464"/>
                </a:lnTo>
                <a:lnTo>
                  <a:pt x="4408" y="489"/>
                </a:lnTo>
                <a:lnTo>
                  <a:pt x="4428" y="514"/>
                </a:lnTo>
                <a:lnTo>
                  <a:pt x="4445" y="538"/>
                </a:lnTo>
                <a:lnTo>
                  <a:pt x="4463" y="565"/>
                </a:lnTo>
                <a:lnTo>
                  <a:pt x="4480" y="590"/>
                </a:lnTo>
                <a:lnTo>
                  <a:pt x="4498" y="619"/>
                </a:lnTo>
                <a:lnTo>
                  <a:pt x="4511" y="644"/>
                </a:lnTo>
                <a:lnTo>
                  <a:pt x="4527" y="671"/>
                </a:lnTo>
                <a:lnTo>
                  <a:pt x="4540" y="698"/>
                </a:lnTo>
                <a:lnTo>
                  <a:pt x="4556" y="728"/>
                </a:lnTo>
                <a:lnTo>
                  <a:pt x="4568" y="755"/>
                </a:lnTo>
                <a:lnTo>
                  <a:pt x="4579" y="784"/>
                </a:lnTo>
                <a:lnTo>
                  <a:pt x="4591" y="815"/>
                </a:lnTo>
                <a:lnTo>
                  <a:pt x="4604" y="846"/>
                </a:lnTo>
                <a:lnTo>
                  <a:pt x="4614" y="875"/>
                </a:lnTo>
                <a:lnTo>
                  <a:pt x="4624" y="904"/>
                </a:lnTo>
                <a:lnTo>
                  <a:pt x="4632" y="935"/>
                </a:lnTo>
                <a:lnTo>
                  <a:pt x="4641" y="968"/>
                </a:lnTo>
                <a:lnTo>
                  <a:pt x="4647" y="999"/>
                </a:lnTo>
                <a:lnTo>
                  <a:pt x="4655" y="1032"/>
                </a:lnTo>
                <a:lnTo>
                  <a:pt x="4661" y="1065"/>
                </a:lnTo>
                <a:lnTo>
                  <a:pt x="4668" y="110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3366CC">
                <a:alpha val="39999"/>
              </a:srgbClr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573" name="Freeform 501"/>
          <p:cNvSpPr>
            <a:spLocks/>
          </p:cNvSpPr>
          <p:nvPr/>
        </p:nvSpPr>
        <p:spPr bwMode="auto">
          <a:xfrm rot="1498487">
            <a:off x="2743200" y="4994275"/>
            <a:ext cx="1008063" cy="976313"/>
          </a:xfrm>
          <a:custGeom>
            <a:avLst/>
            <a:gdLst>
              <a:gd name="T0" fmla="*/ 1008063 w 4688"/>
              <a:gd name="T1" fmla="*/ 283302 h 4611"/>
              <a:gd name="T2" fmla="*/ 1003332 w 4688"/>
              <a:gd name="T3" fmla="*/ 339624 h 4611"/>
              <a:gd name="T4" fmla="*/ 990000 w 4688"/>
              <a:gd name="T5" fmla="*/ 394675 h 4611"/>
              <a:gd name="T6" fmla="*/ 968497 w 4688"/>
              <a:gd name="T7" fmla="*/ 447609 h 4611"/>
              <a:gd name="T8" fmla="*/ 937533 w 4688"/>
              <a:gd name="T9" fmla="*/ 498426 h 4611"/>
              <a:gd name="T10" fmla="*/ 898397 w 4688"/>
              <a:gd name="T11" fmla="*/ 546490 h 4611"/>
              <a:gd name="T12" fmla="*/ 850876 w 4688"/>
              <a:gd name="T13" fmla="*/ 592436 h 4611"/>
              <a:gd name="T14" fmla="*/ 807009 w 4688"/>
              <a:gd name="T15" fmla="*/ 632666 h 4611"/>
              <a:gd name="T16" fmla="*/ 765294 w 4688"/>
              <a:gd name="T17" fmla="*/ 686023 h 4611"/>
              <a:gd name="T18" fmla="*/ 723148 w 4688"/>
              <a:gd name="T19" fmla="*/ 748062 h 4611"/>
              <a:gd name="T20" fmla="*/ 684872 w 4688"/>
              <a:gd name="T21" fmla="*/ 812853 h 4611"/>
              <a:gd name="T22" fmla="*/ 651972 w 4688"/>
              <a:gd name="T23" fmla="*/ 872774 h 4611"/>
              <a:gd name="T24" fmla="*/ 627674 w 4688"/>
              <a:gd name="T25" fmla="*/ 922956 h 4611"/>
              <a:gd name="T26" fmla="*/ 613912 w 4688"/>
              <a:gd name="T27" fmla="*/ 954504 h 4611"/>
              <a:gd name="T28" fmla="*/ 588108 w 4688"/>
              <a:gd name="T29" fmla="*/ 951963 h 4611"/>
              <a:gd name="T30" fmla="*/ 558434 w 4688"/>
              <a:gd name="T31" fmla="*/ 919991 h 4611"/>
              <a:gd name="T32" fmla="*/ 516288 w 4688"/>
              <a:gd name="T33" fmla="*/ 876586 h 4611"/>
              <a:gd name="T34" fmla="*/ 464681 w 4688"/>
              <a:gd name="T35" fmla="*/ 825981 h 4611"/>
              <a:gd name="T36" fmla="*/ 407483 w 4688"/>
              <a:gd name="T37" fmla="*/ 775588 h 4611"/>
              <a:gd name="T38" fmla="*/ 349855 w 4688"/>
              <a:gd name="T39" fmla="*/ 730700 h 4611"/>
              <a:gd name="T40" fmla="*/ 295667 w 4688"/>
              <a:gd name="T41" fmla="*/ 697034 h 4611"/>
              <a:gd name="T42" fmla="*/ 238684 w 4688"/>
              <a:gd name="T43" fmla="*/ 672049 h 4611"/>
              <a:gd name="T44" fmla="*/ 181486 w 4688"/>
              <a:gd name="T45" fmla="*/ 641771 h 4611"/>
              <a:gd name="T46" fmla="*/ 131814 w 4688"/>
              <a:gd name="T47" fmla="*/ 605987 h 4611"/>
              <a:gd name="T48" fmla="*/ 89668 w 4688"/>
              <a:gd name="T49" fmla="*/ 565758 h 4611"/>
              <a:gd name="T50" fmla="*/ 54618 w 4688"/>
              <a:gd name="T51" fmla="*/ 519388 h 4611"/>
              <a:gd name="T52" fmla="*/ 27954 w 4688"/>
              <a:gd name="T53" fmla="*/ 469630 h 4611"/>
              <a:gd name="T54" fmla="*/ 10106 w 4688"/>
              <a:gd name="T55" fmla="*/ 415849 h 4611"/>
              <a:gd name="T56" fmla="*/ 430 w 4688"/>
              <a:gd name="T57" fmla="*/ 356775 h 4611"/>
              <a:gd name="T58" fmla="*/ 3871 w 4688"/>
              <a:gd name="T59" fmla="*/ 295159 h 4611"/>
              <a:gd name="T60" fmla="*/ 19568 w 4688"/>
              <a:gd name="T61" fmla="*/ 237779 h 4611"/>
              <a:gd name="T62" fmla="*/ 47522 w 4688"/>
              <a:gd name="T63" fmla="*/ 186116 h 4611"/>
              <a:gd name="T64" fmla="*/ 85582 w 4688"/>
              <a:gd name="T65" fmla="*/ 141651 h 4611"/>
              <a:gd name="T66" fmla="*/ 132244 w 4688"/>
              <a:gd name="T67" fmla="*/ 106503 h 4611"/>
              <a:gd name="T68" fmla="*/ 186862 w 4688"/>
              <a:gd name="T69" fmla="*/ 82153 h 4611"/>
              <a:gd name="T70" fmla="*/ 241479 w 4688"/>
              <a:gd name="T71" fmla="*/ 70720 h 4611"/>
              <a:gd name="T72" fmla="*/ 284915 w 4688"/>
              <a:gd name="T73" fmla="*/ 70296 h 4611"/>
              <a:gd name="T74" fmla="*/ 327061 w 4688"/>
              <a:gd name="T75" fmla="*/ 76437 h 4611"/>
              <a:gd name="T76" fmla="*/ 367917 w 4688"/>
              <a:gd name="T77" fmla="*/ 89564 h 4611"/>
              <a:gd name="T78" fmla="*/ 405763 w 4688"/>
              <a:gd name="T79" fmla="*/ 108832 h 4611"/>
              <a:gd name="T80" fmla="*/ 441243 w 4688"/>
              <a:gd name="T81" fmla="*/ 134029 h 4611"/>
              <a:gd name="T82" fmla="*/ 471777 w 4688"/>
              <a:gd name="T83" fmla="*/ 164307 h 4611"/>
              <a:gd name="T84" fmla="*/ 480808 w 4688"/>
              <a:gd name="T85" fmla="*/ 189292 h 4611"/>
              <a:gd name="T86" fmla="*/ 496290 w 4688"/>
              <a:gd name="T87" fmla="*/ 148638 h 4611"/>
              <a:gd name="T88" fmla="*/ 518439 w 4688"/>
              <a:gd name="T89" fmla="*/ 111796 h 4611"/>
              <a:gd name="T90" fmla="*/ 545962 w 4688"/>
              <a:gd name="T91" fmla="*/ 79824 h 4611"/>
              <a:gd name="T92" fmla="*/ 578002 w 4688"/>
              <a:gd name="T93" fmla="*/ 51452 h 4611"/>
              <a:gd name="T94" fmla="*/ 613912 w 4688"/>
              <a:gd name="T95" fmla="*/ 29220 h 4611"/>
              <a:gd name="T96" fmla="*/ 653048 w 4688"/>
              <a:gd name="T97" fmla="*/ 13339 h 4611"/>
              <a:gd name="T98" fmla="*/ 696484 w 4688"/>
              <a:gd name="T99" fmla="*/ 3811 h 4611"/>
              <a:gd name="T100" fmla="*/ 756907 w 4688"/>
              <a:gd name="T101" fmla="*/ 423 h 4611"/>
              <a:gd name="T102" fmla="*/ 815396 w 4688"/>
              <a:gd name="T103" fmla="*/ 11645 h 4611"/>
              <a:gd name="T104" fmla="*/ 869153 w 4688"/>
              <a:gd name="T105" fmla="*/ 34936 h 4611"/>
              <a:gd name="T106" fmla="*/ 916675 w 4688"/>
              <a:gd name="T107" fmla="*/ 69873 h 4611"/>
              <a:gd name="T108" fmla="*/ 955811 w 4688"/>
              <a:gd name="T109" fmla="*/ 113914 h 4611"/>
              <a:gd name="T110" fmla="*/ 984625 w 4688"/>
              <a:gd name="T111" fmla="*/ 166001 h 4611"/>
              <a:gd name="T112" fmla="*/ 1002257 w 4688"/>
              <a:gd name="T113" fmla="*/ 225498 h 46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688" h="4611">
                <a:moveTo>
                  <a:pt x="4668" y="1100"/>
                </a:moveTo>
                <a:lnTo>
                  <a:pt x="4670" y="1129"/>
                </a:lnTo>
                <a:lnTo>
                  <a:pt x="4674" y="1158"/>
                </a:lnTo>
                <a:lnTo>
                  <a:pt x="4676" y="1187"/>
                </a:lnTo>
                <a:lnTo>
                  <a:pt x="4680" y="1218"/>
                </a:lnTo>
                <a:lnTo>
                  <a:pt x="4682" y="1247"/>
                </a:lnTo>
                <a:lnTo>
                  <a:pt x="4684" y="1278"/>
                </a:lnTo>
                <a:lnTo>
                  <a:pt x="4686" y="1307"/>
                </a:lnTo>
                <a:lnTo>
                  <a:pt x="4688" y="1338"/>
                </a:lnTo>
                <a:lnTo>
                  <a:pt x="4686" y="1367"/>
                </a:lnTo>
                <a:lnTo>
                  <a:pt x="4686" y="1396"/>
                </a:lnTo>
                <a:lnTo>
                  <a:pt x="4684" y="1425"/>
                </a:lnTo>
                <a:lnTo>
                  <a:pt x="4682" y="1456"/>
                </a:lnTo>
                <a:lnTo>
                  <a:pt x="4678" y="1486"/>
                </a:lnTo>
                <a:lnTo>
                  <a:pt x="4676" y="1515"/>
                </a:lnTo>
                <a:lnTo>
                  <a:pt x="4674" y="1544"/>
                </a:lnTo>
                <a:lnTo>
                  <a:pt x="4672" y="1575"/>
                </a:lnTo>
                <a:lnTo>
                  <a:pt x="4666" y="1604"/>
                </a:lnTo>
                <a:lnTo>
                  <a:pt x="4663" y="1633"/>
                </a:lnTo>
                <a:lnTo>
                  <a:pt x="4657" y="1662"/>
                </a:lnTo>
                <a:lnTo>
                  <a:pt x="4651" y="1691"/>
                </a:lnTo>
                <a:lnTo>
                  <a:pt x="4643" y="1720"/>
                </a:lnTo>
                <a:lnTo>
                  <a:pt x="4637" y="1749"/>
                </a:lnTo>
                <a:lnTo>
                  <a:pt x="4630" y="1778"/>
                </a:lnTo>
                <a:lnTo>
                  <a:pt x="4624" y="1807"/>
                </a:lnTo>
                <a:lnTo>
                  <a:pt x="4614" y="1835"/>
                </a:lnTo>
                <a:lnTo>
                  <a:pt x="4604" y="1864"/>
                </a:lnTo>
                <a:lnTo>
                  <a:pt x="4595" y="1891"/>
                </a:lnTo>
                <a:lnTo>
                  <a:pt x="4587" y="1920"/>
                </a:lnTo>
                <a:lnTo>
                  <a:pt x="4575" y="1947"/>
                </a:lnTo>
                <a:lnTo>
                  <a:pt x="4566" y="1976"/>
                </a:lnTo>
                <a:lnTo>
                  <a:pt x="4554" y="2005"/>
                </a:lnTo>
                <a:lnTo>
                  <a:pt x="4544" y="2034"/>
                </a:lnTo>
                <a:lnTo>
                  <a:pt x="4531" y="2059"/>
                </a:lnTo>
                <a:lnTo>
                  <a:pt x="4517" y="2088"/>
                </a:lnTo>
                <a:lnTo>
                  <a:pt x="4504" y="2114"/>
                </a:lnTo>
                <a:lnTo>
                  <a:pt x="4490" y="2143"/>
                </a:lnTo>
                <a:lnTo>
                  <a:pt x="4474" y="2168"/>
                </a:lnTo>
                <a:lnTo>
                  <a:pt x="4461" y="2195"/>
                </a:lnTo>
                <a:lnTo>
                  <a:pt x="4445" y="2222"/>
                </a:lnTo>
                <a:lnTo>
                  <a:pt x="4430" y="2249"/>
                </a:lnTo>
                <a:lnTo>
                  <a:pt x="4412" y="2275"/>
                </a:lnTo>
                <a:lnTo>
                  <a:pt x="4395" y="2302"/>
                </a:lnTo>
                <a:lnTo>
                  <a:pt x="4377" y="2327"/>
                </a:lnTo>
                <a:lnTo>
                  <a:pt x="4360" y="2354"/>
                </a:lnTo>
                <a:lnTo>
                  <a:pt x="4341" y="2379"/>
                </a:lnTo>
                <a:lnTo>
                  <a:pt x="4323" y="2406"/>
                </a:lnTo>
                <a:lnTo>
                  <a:pt x="4304" y="2432"/>
                </a:lnTo>
                <a:lnTo>
                  <a:pt x="4286" y="2459"/>
                </a:lnTo>
                <a:lnTo>
                  <a:pt x="4265" y="2482"/>
                </a:lnTo>
                <a:lnTo>
                  <a:pt x="4244" y="2507"/>
                </a:lnTo>
                <a:lnTo>
                  <a:pt x="4222" y="2532"/>
                </a:lnTo>
                <a:lnTo>
                  <a:pt x="4201" y="2558"/>
                </a:lnTo>
                <a:lnTo>
                  <a:pt x="4178" y="2581"/>
                </a:lnTo>
                <a:lnTo>
                  <a:pt x="4154" y="2606"/>
                </a:lnTo>
                <a:lnTo>
                  <a:pt x="4131" y="2631"/>
                </a:lnTo>
                <a:lnTo>
                  <a:pt x="4110" y="2657"/>
                </a:lnTo>
                <a:lnTo>
                  <a:pt x="4085" y="2680"/>
                </a:lnTo>
                <a:lnTo>
                  <a:pt x="4059" y="2703"/>
                </a:lnTo>
                <a:lnTo>
                  <a:pt x="4034" y="2726"/>
                </a:lnTo>
                <a:lnTo>
                  <a:pt x="4009" y="2752"/>
                </a:lnTo>
                <a:lnTo>
                  <a:pt x="3982" y="2775"/>
                </a:lnTo>
                <a:lnTo>
                  <a:pt x="3957" y="2798"/>
                </a:lnTo>
                <a:lnTo>
                  <a:pt x="3929" y="2821"/>
                </a:lnTo>
                <a:lnTo>
                  <a:pt x="3904" y="2847"/>
                </a:lnTo>
                <a:lnTo>
                  <a:pt x="3881" y="2862"/>
                </a:lnTo>
                <a:lnTo>
                  <a:pt x="3862" y="2880"/>
                </a:lnTo>
                <a:lnTo>
                  <a:pt x="3838" y="2899"/>
                </a:lnTo>
                <a:lnTo>
                  <a:pt x="3819" y="2920"/>
                </a:lnTo>
                <a:lnTo>
                  <a:pt x="3796" y="2942"/>
                </a:lnTo>
                <a:lnTo>
                  <a:pt x="3776" y="2965"/>
                </a:lnTo>
                <a:lnTo>
                  <a:pt x="3753" y="2988"/>
                </a:lnTo>
                <a:lnTo>
                  <a:pt x="3734" y="3013"/>
                </a:lnTo>
                <a:lnTo>
                  <a:pt x="3710" y="3037"/>
                </a:lnTo>
                <a:lnTo>
                  <a:pt x="3689" y="3064"/>
                </a:lnTo>
                <a:lnTo>
                  <a:pt x="3668" y="3091"/>
                </a:lnTo>
                <a:lnTo>
                  <a:pt x="3646" y="3120"/>
                </a:lnTo>
                <a:lnTo>
                  <a:pt x="3623" y="3149"/>
                </a:lnTo>
                <a:lnTo>
                  <a:pt x="3602" y="3178"/>
                </a:lnTo>
                <a:lnTo>
                  <a:pt x="3580" y="3207"/>
                </a:lnTo>
                <a:lnTo>
                  <a:pt x="3559" y="3240"/>
                </a:lnTo>
                <a:lnTo>
                  <a:pt x="3536" y="3269"/>
                </a:lnTo>
                <a:lnTo>
                  <a:pt x="3514" y="3302"/>
                </a:lnTo>
                <a:lnTo>
                  <a:pt x="3493" y="3333"/>
                </a:lnTo>
                <a:lnTo>
                  <a:pt x="3472" y="3366"/>
                </a:lnTo>
                <a:lnTo>
                  <a:pt x="3449" y="3399"/>
                </a:lnTo>
                <a:lnTo>
                  <a:pt x="3427" y="3432"/>
                </a:lnTo>
                <a:lnTo>
                  <a:pt x="3406" y="3465"/>
                </a:lnTo>
                <a:lnTo>
                  <a:pt x="3386" y="3500"/>
                </a:lnTo>
                <a:lnTo>
                  <a:pt x="3363" y="3533"/>
                </a:lnTo>
                <a:lnTo>
                  <a:pt x="3344" y="3568"/>
                </a:lnTo>
                <a:lnTo>
                  <a:pt x="3322" y="3601"/>
                </a:lnTo>
                <a:lnTo>
                  <a:pt x="3303" y="3636"/>
                </a:lnTo>
                <a:lnTo>
                  <a:pt x="3282" y="3669"/>
                </a:lnTo>
                <a:lnTo>
                  <a:pt x="3262" y="3703"/>
                </a:lnTo>
                <a:lnTo>
                  <a:pt x="3243" y="3738"/>
                </a:lnTo>
                <a:lnTo>
                  <a:pt x="3225" y="3773"/>
                </a:lnTo>
                <a:lnTo>
                  <a:pt x="3204" y="3806"/>
                </a:lnTo>
                <a:lnTo>
                  <a:pt x="3185" y="3839"/>
                </a:lnTo>
                <a:lnTo>
                  <a:pt x="3167" y="3872"/>
                </a:lnTo>
                <a:lnTo>
                  <a:pt x="3150" y="3905"/>
                </a:lnTo>
                <a:lnTo>
                  <a:pt x="3130" y="3936"/>
                </a:lnTo>
                <a:lnTo>
                  <a:pt x="3113" y="3969"/>
                </a:lnTo>
                <a:lnTo>
                  <a:pt x="3096" y="4000"/>
                </a:lnTo>
                <a:lnTo>
                  <a:pt x="3080" y="4033"/>
                </a:lnTo>
                <a:lnTo>
                  <a:pt x="3063" y="4062"/>
                </a:lnTo>
                <a:lnTo>
                  <a:pt x="3047" y="4093"/>
                </a:lnTo>
                <a:lnTo>
                  <a:pt x="3032" y="4122"/>
                </a:lnTo>
                <a:lnTo>
                  <a:pt x="3018" y="4153"/>
                </a:lnTo>
                <a:lnTo>
                  <a:pt x="3002" y="4180"/>
                </a:lnTo>
                <a:lnTo>
                  <a:pt x="2989" y="4209"/>
                </a:lnTo>
                <a:lnTo>
                  <a:pt x="2977" y="4237"/>
                </a:lnTo>
                <a:lnTo>
                  <a:pt x="2966" y="4264"/>
                </a:lnTo>
                <a:lnTo>
                  <a:pt x="2952" y="4287"/>
                </a:lnTo>
                <a:lnTo>
                  <a:pt x="2940" y="4312"/>
                </a:lnTo>
                <a:lnTo>
                  <a:pt x="2929" y="4335"/>
                </a:lnTo>
                <a:lnTo>
                  <a:pt x="2919" y="4359"/>
                </a:lnTo>
                <a:lnTo>
                  <a:pt x="2907" y="4378"/>
                </a:lnTo>
                <a:lnTo>
                  <a:pt x="2900" y="4399"/>
                </a:lnTo>
                <a:lnTo>
                  <a:pt x="2890" y="4419"/>
                </a:lnTo>
                <a:lnTo>
                  <a:pt x="2884" y="4438"/>
                </a:lnTo>
                <a:lnTo>
                  <a:pt x="2876" y="4454"/>
                </a:lnTo>
                <a:lnTo>
                  <a:pt x="2871" y="4469"/>
                </a:lnTo>
                <a:lnTo>
                  <a:pt x="2865" y="4483"/>
                </a:lnTo>
                <a:lnTo>
                  <a:pt x="2861" y="4498"/>
                </a:lnTo>
                <a:lnTo>
                  <a:pt x="2855" y="4508"/>
                </a:lnTo>
                <a:lnTo>
                  <a:pt x="2853" y="4520"/>
                </a:lnTo>
                <a:lnTo>
                  <a:pt x="2849" y="4527"/>
                </a:lnTo>
                <a:lnTo>
                  <a:pt x="2849" y="4537"/>
                </a:lnTo>
                <a:lnTo>
                  <a:pt x="2840" y="4611"/>
                </a:lnTo>
                <a:lnTo>
                  <a:pt x="2785" y="4557"/>
                </a:lnTo>
                <a:lnTo>
                  <a:pt x="2772" y="4539"/>
                </a:lnTo>
                <a:lnTo>
                  <a:pt x="2756" y="4522"/>
                </a:lnTo>
                <a:lnTo>
                  <a:pt x="2745" y="4508"/>
                </a:lnTo>
                <a:lnTo>
                  <a:pt x="2735" y="4496"/>
                </a:lnTo>
                <a:lnTo>
                  <a:pt x="2723" y="4483"/>
                </a:lnTo>
                <a:lnTo>
                  <a:pt x="2712" y="4469"/>
                </a:lnTo>
                <a:lnTo>
                  <a:pt x="2696" y="4452"/>
                </a:lnTo>
                <a:lnTo>
                  <a:pt x="2682" y="4436"/>
                </a:lnTo>
                <a:lnTo>
                  <a:pt x="2667" y="4419"/>
                </a:lnTo>
                <a:lnTo>
                  <a:pt x="2651" y="4403"/>
                </a:lnTo>
                <a:lnTo>
                  <a:pt x="2634" y="4384"/>
                </a:lnTo>
                <a:lnTo>
                  <a:pt x="2617" y="4365"/>
                </a:lnTo>
                <a:lnTo>
                  <a:pt x="2597" y="4345"/>
                </a:lnTo>
                <a:lnTo>
                  <a:pt x="2580" y="4326"/>
                </a:lnTo>
                <a:lnTo>
                  <a:pt x="2558" y="4303"/>
                </a:lnTo>
                <a:lnTo>
                  <a:pt x="2537" y="4281"/>
                </a:lnTo>
                <a:lnTo>
                  <a:pt x="2516" y="4258"/>
                </a:lnTo>
                <a:lnTo>
                  <a:pt x="2494" y="4235"/>
                </a:lnTo>
                <a:lnTo>
                  <a:pt x="2471" y="4209"/>
                </a:lnTo>
                <a:lnTo>
                  <a:pt x="2448" y="4186"/>
                </a:lnTo>
                <a:lnTo>
                  <a:pt x="2425" y="4163"/>
                </a:lnTo>
                <a:lnTo>
                  <a:pt x="2401" y="4140"/>
                </a:lnTo>
                <a:lnTo>
                  <a:pt x="2374" y="4113"/>
                </a:lnTo>
                <a:lnTo>
                  <a:pt x="2349" y="4087"/>
                </a:lnTo>
                <a:lnTo>
                  <a:pt x="2324" y="4060"/>
                </a:lnTo>
                <a:lnTo>
                  <a:pt x="2298" y="4035"/>
                </a:lnTo>
                <a:lnTo>
                  <a:pt x="2269" y="4008"/>
                </a:lnTo>
                <a:lnTo>
                  <a:pt x="2244" y="3983"/>
                </a:lnTo>
                <a:lnTo>
                  <a:pt x="2215" y="3955"/>
                </a:lnTo>
                <a:lnTo>
                  <a:pt x="2190" y="3930"/>
                </a:lnTo>
                <a:lnTo>
                  <a:pt x="2161" y="3901"/>
                </a:lnTo>
                <a:lnTo>
                  <a:pt x="2132" y="3874"/>
                </a:lnTo>
                <a:lnTo>
                  <a:pt x="2103" y="3847"/>
                </a:lnTo>
                <a:lnTo>
                  <a:pt x="2073" y="3822"/>
                </a:lnTo>
                <a:lnTo>
                  <a:pt x="2042" y="3793"/>
                </a:lnTo>
                <a:lnTo>
                  <a:pt x="2013" y="3767"/>
                </a:lnTo>
                <a:lnTo>
                  <a:pt x="1984" y="3740"/>
                </a:lnTo>
                <a:lnTo>
                  <a:pt x="1955" y="3715"/>
                </a:lnTo>
                <a:lnTo>
                  <a:pt x="1924" y="3688"/>
                </a:lnTo>
                <a:lnTo>
                  <a:pt x="1895" y="3663"/>
                </a:lnTo>
                <a:lnTo>
                  <a:pt x="1864" y="3638"/>
                </a:lnTo>
                <a:lnTo>
                  <a:pt x="1835" y="3614"/>
                </a:lnTo>
                <a:lnTo>
                  <a:pt x="1804" y="3589"/>
                </a:lnTo>
                <a:lnTo>
                  <a:pt x="1775" y="3564"/>
                </a:lnTo>
                <a:lnTo>
                  <a:pt x="1746" y="3541"/>
                </a:lnTo>
                <a:lnTo>
                  <a:pt x="1717" y="3519"/>
                </a:lnTo>
                <a:lnTo>
                  <a:pt x="1686" y="3496"/>
                </a:lnTo>
                <a:lnTo>
                  <a:pt x="1657" y="3473"/>
                </a:lnTo>
                <a:lnTo>
                  <a:pt x="1627" y="3451"/>
                </a:lnTo>
                <a:lnTo>
                  <a:pt x="1598" y="3432"/>
                </a:lnTo>
                <a:lnTo>
                  <a:pt x="1569" y="3411"/>
                </a:lnTo>
                <a:lnTo>
                  <a:pt x="1540" y="3391"/>
                </a:lnTo>
                <a:lnTo>
                  <a:pt x="1513" y="3374"/>
                </a:lnTo>
                <a:lnTo>
                  <a:pt x="1486" y="3356"/>
                </a:lnTo>
                <a:lnTo>
                  <a:pt x="1457" y="3339"/>
                </a:lnTo>
                <a:lnTo>
                  <a:pt x="1428" y="3322"/>
                </a:lnTo>
                <a:lnTo>
                  <a:pt x="1401" y="3306"/>
                </a:lnTo>
                <a:lnTo>
                  <a:pt x="1375" y="3292"/>
                </a:lnTo>
                <a:lnTo>
                  <a:pt x="1348" y="3277"/>
                </a:lnTo>
                <a:lnTo>
                  <a:pt x="1323" y="3265"/>
                </a:lnTo>
                <a:lnTo>
                  <a:pt x="1298" y="3254"/>
                </a:lnTo>
                <a:lnTo>
                  <a:pt x="1274" y="3246"/>
                </a:lnTo>
                <a:lnTo>
                  <a:pt x="1240" y="3230"/>
                </a:lnTo>
                <a:lnTo>
                  <a:pt x="1207" y="3217"/>
                </a:lnTo>
                <a:lnTo>
                  <a:pt x="1174" y="3203"/>
                </a:lnTo>
                <a:lnTo>
                  <a:pt x="1143" y="3190"/>
                </a:lnTo>
                <a:lnTo>
                  <a:pt x="1110" y="3174"/>
                </a:lnTo>
                <a:lnTo>
                  <a:pt x="1079" y="3159"/>
                </a:lnTo>
                <a:lnTo>
                  <a:pt x="1048" y="3143"/>
                </a:lnTo>
                <a:lnTo>
                  <a:pt x="1018" y="3130"/>
                </a:lnTo>
                <a:lnTo>
                  <a:pt x="987" y="3112"/>
                </a:lnTo>
                <a:lnTo>
                  <a:pt x="958" y="3097"/>
                </a:lnTo>
                <a:lnTo>
                  <a:pt x="929" y="3081"/>
                </a:lnTo>
                <a:lnTo>
                  <a:pt x="902" y="3066"/>
                </a:lnTo>
                <a:lnTo>
                  <a:pt x="873" y="3048"/>
                </a:lnTo>
                <a:lnTo>
                  <a:pt x="844" y="3031"/>
                </a:lnTo>
                <a:lnTo>
                  <a:pt x="817" y="3013"/>
                </a:lnTo>
                <a:lnTo>
                  <a:pt x="792" y="2996"/>
                </a:lnTo>
                <a:lnTo>
                  <a:pt x="762" y="2976"/>
                </a:lnTo>
                <a:lnTo>
                  <a:pt x="737" y="2957"/>
                </a:lnTo>
                <a:lnTo>
                  <a:pt x="710" y="2938"/>
                </a:lnTo>
                <a:lnTo>
                  <a:pt x="687" y="2920"/>
                </a:lnTo>
                <a:lnTo>
                  <a:pt x="660" y="2901"/>
                </a:lnTo>
                <a:lnTo>
                  <a:pt x="636" y="2881"/>
                </a:lnTo>
                <a:lnTo>
                  <a:pt x="613" y="2862"/>
                </a:lnTo>
                <a:lnTo>
                  <a:pt x="590" y="2843"/>
                </a:lnTo>
                <a:lnTo>
                  <a:pt x="567" y="2821"/>
                </a:lnTo>
                <a:lnTo>
                  <a:pt x="543" y="2800"/>
                </a:lnTo>
                <a:lnTo>
                  <a:pt x="520" y="2779"/>
                </a:lnTo>
                <a:lnTo>
                  <a:pt x="499" y="2759"/>
                </a:lnTo>
                <a:lnTo>
                  <a:pt x="475" y="2736"/>
                </a:lnTo>
                <a:lnTo>
                  <a:pt x="456" y="2715"/>
                </a:lnTo>
                <a:lnTo>
                  <a:pt x="435" y="2693"/>
                </a:lnTo>
                <a:lnTo>
                  <a:pt x="417" y="2672"/>
                </a:lnTo>
                <a:lnTo>
                  <a:pt x="396" y="2647"/>
                </a:lnTo>
                <a:lnTo>
                  <a:pt x="377" y="2624"/>
                </a:lnTo>
                <a:lnTo>
                  <a:pt x="357" y="2600"/>
                </a:lnTo>
                <a:lnTo>
                  <a:pt x="340" y="2577"/>
                </a:lnTo>
                <a:lnTo>
                  <a:pt x="320" y="2552"/>
                </a:lnTo>
                <a:lnTo>
                  <a:pt x="303" y="2529"/>
                </a:lnTo>
                <a:lnTo>
                  <a:pt x="287" y="2503"/>
                </a:lnTo>
                <a:lnTo>
                  <a:pt x="272" y="2480"/>
                </a:lnTo>
                <a:lnTo>
                  <a:pt x="254" y="2453"/>
                </a:lnTo>
                <a:lnTo>
                  <a:pt x="237" y="2430"/>
                </a:lnTo>
                <a:lnTo>
                  <a:pt x="221" y="2403"/>
                </a:lnTo>
                <a:lnTo>
                  <a:pt x="208" y="2379"/>
                </a:lnTo>
                <a:lnTo>
                  <a:pt x="192" y="2352"/>
                </a:lnTo>
                <a:lnTo>
                  <a:pt x="179" y="2327"/>
                </a:lnTo>
                <a:lnTo>
                  <a:pt x="167" y="2300"/>
                </a:lnTo>
                <a:lnTo>
                  <a:pt x="155" y="2275"/>
                </a:lnTo>
                <a:lnTo>
                  <a:pt x="142" y="2246"/>
                </a:lnTo>
                <a:lnTo>
                  <a:pt x="130" y="2218"/>
                </a:lnTo>
                <a:lnTo>
                  <a:pt x="119" y="2191"/>
                </a:lnTo>
                <a:lnTo>
                  <a:pt x="109" y="2164"/>
                </a:lnTo>
                <a:lnTo>
                  <a:pt x="97" y="2135"/>
                </a:lnTo>
                <a:lnTo>
                  <a:pt x="88" y="2108"/>
                </a:lnTo>
                <a:lnTo>
                  <a:pt x="78" y="2079"/>
                </a:lnTo>
                <a:lnTo>
                  <a:pt x="70" y="2052"/>
                </a:lnTo>
                <a:lnTo>
                  <a:pt x="60" y="2023"/>
                </a:lnTo>
                <a:lnTo>
                  <a:pt x="53" y="1994"/>
                </a:lnTo>
                <a:lnTo>
                  <a:pt x="47" y="1964"/>
                </a:lnTo>
                <a:lnTo>
                  <a:pt x="41" y="1935"/>
                </a:lnTo>
                <a:lnTo>
                  <a:pt x="33" y="1906"/>
                </a:lnTo>
                <a:lnTo>
                  <a:pt x="27" y="1877"/>
                </a:lnTo>
                <a:lnTo>
                  <a:pt x="24" y="1848"/>
                </a:lnTo>
                <a:lnTo>
                  <a:pt x="20" y="1819"/>
                </a:lnTo>
                <a:lnTo>
                  <a:pt x="14" y="1784"/>
                </a:lnTo>
                <a:lnTo>
                  <a:pt x="8" y="1751"/>
                </a:lnTo>
                <a:lnTo>
                  <a:pt x="4" y="1718"/>
                </a:lnTo>
                <a:lnTo>
                  <a:pt x="2" y="1685"/>
                </a:lnTo>
                <a:lnTo>
                  <a:pt x="0" y="1650"/>
                </a:lnTo>
                <a:lnTo>
                  <a:pt x="0" y="1619"/>
                </a:lnTo>
                <a:lnTo>
                  <a:pt x="0" y="1586"/>
                </a:lnTo>
                <a:lnTo>
                  <a:pt x="2" y="1555"/>
                </a:lnTo>
                <a:lnTo>
                  <a:pt x="2" y="1520"/>
                </a:lnTo>
                <a:lnTo>
                  <a:pt x="6" y="1489"/>
                </a:lnTo>
                <a:lnTo>
                  <a:pt x="8" y="1456"/>
                </a:lnTo>
                <a:lnTo>
                  <a:pt x="14" y="1425"/>
                </a:lnTo>
                <a:lnTo>
                  <a:pt x="18" y="1394"/>
                </a:lnTo>
                <a:lnTo>
                  <a:pt x="24" y="1363"/>
                </a:lnTo>
                <a:lnTo>
                  <a:pt x="29" y="1332"/>
                </a:lnTo>
                <a:lnTo>
                  <a:pt x="37" y="1303"/>
                </a:lnTo>
                <a:lnTo>
                  <a:pt x="43" y="1272"/>
                </a:lnTo>
                <a:lnTo>
                  <a:pt x="53" y="1241"/>
                </a:lnTo>
                <a:lnTo>
                  <a:pt x="60" y="1210"/>
                </a:lnTo>
                <a:lnTo>
                  <a:pt x="70" y="1181"/>
                </a:lnTo>
                <a:lnTo>
                  <a:pt x="80" y="1152"/>
                </a:lnTo>
                <a:lnTo>
                  <a:pt x="91" y="1123"/>
                </a:lnTo>
                <a:lnTo>
                  <a:pt x="103" y="1094"/>
                </a:lnTo>
                <a:lnTo>
                  <a:pt x="117" y="1067"/>
                </a:lnTo>
                <a:lnTo>
                  <a:pt x="128" y="1038"/>
                </a:lnTo>
                <a:lnTo>
                  <a:pt x="142" y="1011"/>
                </a:lnTo>
                <a:lnTo>
                  <a:pt x="155" y="983"/>
                </a:lnTo>
                <a:lnTo>
                  <a:pt x="173" y="958"/>
                </a:lnTo>
                <a:lnTo>
                  <a:pt x="188" y="929"/>
                </a:lnTo>
                <a:lnTo>
                  <a:pt x="204" y="904"/>
                </a:lnTo>
                <a:lnTo>
                  <a:pt x="221" y="879"/>
                </a:lnTo>
                <a:lnTo>
                  <a:pt x="241" y="855"/>
                </a:lnTo>
                <a:lnTo>
                  <a:pt x="258" y="828"/>
                </a:lnTo>
                <a:lnTo>
                  <a:pt x="276" y="803"/>
                </a:lnTo>
                <a:lnTo>
                  <a:pt x="293" y="780"/>
                </a:lnTo>
                <a:lnTo>
                  <a:pt x="314" y="757"/>
                </a:lnTo>
                <a:lnTo>
                  <a:pt x="332" y="733"/>
                </a:lnTo>
                <a:lnTo>
                  <a:pt x="353" y="710"/>
                </a:lnTo>
                <a:lnTo>
                  <a:pt x="375" y="689"/>
                </a:lnTo>
                <a:lnTo>
                  <a:pt x="398" y="669"/>
                </a:lnTo>
                <a:lnTo>
                  <a:pt x="419" y="646"/>
                </a:lnTo>
                <a:lnTo>
                  <a:pt x="441" y="627"/>
                </a:lnTo>
                <a:lnTo>
                  <a:pt x="464" y="605"/>
                </a:lnTo>
                <a:lnTo>
                  <a:pt x="489" y="588"/>
                </a:lnTo>
                <a:lnTo>
                  <a:pt x="512" y="570"/>
                </a:lnTo>
                <a:lnTo>
                  <a:pt x="538" y="553"/>
                </a:lnTo>
                <a:lnTo>
                  <a:pt x="563" y="536"/>
                </a:lnTo>
                <a:lnTo>
                  <a:pt x="590" y="520"/>
                </a:lnTo>
                <a:lnTo>
                  <a:pt x="615" y="503"/>
                </a:lnTo>
                <a:lnTo>
                  <a:pt x="642" y="487"/>
                </a:lnTo>
                <a:lnTo>
                  <a:pt x="667" y="472"/>
                </a:lnTo>
                <a:lnTo>
                  <a:pt x="697" y="458"/>
                </a:lnTo>
                <a:lnTo>
                  <a:pt x="724" y="444"/>
                </a:lnTo>
                <a:lnTo>
                  <a:pt x="753" y="431"/>
                </a:lnTo>
                <a:lnTo>
                  <a:pt x="782" y="419"/>
                </a:lnTo>
                <a:lnTo>
                  <a:pt x="811" y="410"/>
                </a:lnTo>
                <a:lnTo>
                  <a:pt x="840" y="398"/>
                </a:lnTo>
                <a:lnTo>
                  <a:pt x="869" y="388"/>
                </a:lnTo>
                <a:lnTo>
                  <a:pt x="898" y="379"/>
                </a:lnTo>
                <a:lnTo>
                  <a:pt x="931" y="371"/>
                </a:lnTo>
                <a:lnTo>
                  <a:pt x="960" y="363"/>
                </a:lnTo>
                <a:lnTo>
                  <a:pt x="993" y="355"/>
                </a:lnTo>
                <a:lnTo>
                  <a:pt x="1024" y="349"/>
                </a:lnTo>
                <a:lnTo>
                  <a:pt x="1057" y="346"/>
                </a:lnTo>
                <a:lnTo>
                  <a:pt x="1079" y="340"/>
                </a:lnTo>
                <a:lnTo>
                  <a:pt x="1102" y="338"/>
                </a:lnTo>
                <a:lnTo>
                  <a:pt x="1123" y="334"/>
                </a:lnTo>
                <a:lnTo>
                  <a:pt x="1146" y="334"/>
                </a:lnTo>
                <a:lnTo>
                  <a:pt x="1168" y="330"/>
                </a:lnTo>
                <a:lnTo>
                  <a:pt x="1191" y="330"/>
                </a:lnTo>
                <a:lnTo>
                  <a:pt x="1212" y="330"/>
                </a:lnTo>
                <a:lnTo>
                  <a:pt x="1236" y="330"/>
                </a:lnTo>
                <a:lnTo>
                  <a:pt x="1257" y="330"/>
                </a:lnTo>
                <a:lnTo>
                  <a:pt x="1280" y="330"/>
                </a:lnTo>
                <a:lnTo>
                  <a:pt x="1302" y="330"/>
                </a:lnTo>
                <a:lnTo>
                  <a:pt x="1325" y="332"/>
                </a:lnTo>
                <a:lnTo>
                  <a:pt x="1346" y="332"/>
                </a:lnTo>
                <a:lnTo>
                  <a:pt x="1370" y="336"/>
                </a:lnTo>
                <a:lnTo>
                  <a:pt x="1391" y="338"/>
                </a:lnTo>
                <a:lnTo>
                  <a:pt x="1414" y="342"/>
                </a:lnTo>
                <a:lnTo>
                  <a:pt x="1433" y="344"/>
                </a:lnTo>
                <a:lnTo>
                  <a:pt x="1457" y="348"/>
                </a:lnTo>
                <a:lnTo>
                  <a:pt x="1476" y="351"/>
                </a:lnTo>
                <a:lnTo>
                  <a:pt x="1499" y="357"/>
                </a:lnTo>
                <a:lnTo>
                  <a:pt x="1521" y="361"/>
                </a:lnTo>
                <a:lnTo>
                  <a:pt x="1542" y="367"/>
                </a:lnTo>
                <a:lnTo>
                  <a:pt x="1563" y="373"/>
                </a:lnTo>
                <a:lnTo>
                  <a:pt x="1587" y="379"/>
                </a:lnTo>
                <a:lnTo>
                  <a:pt x="1606" y="384"/>
                </a:lnTo>
                <a:lnTo>
                  <a:pt x="1627" y="390"/>
                </a:lnTo>
                <a:lnTo>
                  <a:pt x="1649" y="398"/>
                </a:lnTo>
                <a:lnTo>
                  <a:pt x="1670" y="408"/>
                </a:lnTo>
                <a:lnTo>
                  <a:pt x="1689" y="413"/>
                </a:lnTo>
                <a:lnTo>
                  <a:pt x="1711" y="423"/>
                </a:lnTo>
                <a:lnTo>
                  <a:pt x="1732" y="431"/>
                </a:lnTo>
                <a:lnTo>
                  <a:pt x="1753" y="443"/>
                </a:lnTo>
                <a:lnTo>
                  <a:pt x="1771" y="450"/>
                </a:lnTo>
                <a:lnTo>
                  <a:pt x="1792" y="460"/>
                </a:lnTo>
                <a:lnTo>
                  <a:pt x="1810" y="470"/>
                </a:lnTo>
                <a:lnTo>
                  <a:pt x="1831" y="481"/>
                </a:lnTo>
                <a:lnTo>
                  <a:pt x="1849" y="491"/>
                </a:lnTo>
                <a:lnTo>
                  <a:pt x="1870" y="503"/>
                </a:lnTo>
                <a:lnTo>
                  <a:pt x="1887" y="514"/>
                </a:lnTo>
                <a:lnTo>
                  <a:pt x="1909" y="526"/>
                </a:lnTo>
                <a:lnTo>
                  <a:pt x="1926" y="538"/>
                </a:lnTo>
                <a:lnTo>
                  <a:pt x="1944" y="549"/>
                </a:lnTo>
                <a:lnTo>
                  <a:pt x="1961" y="561"/>
                </a:lnTo>
                <a:lnTo>
                  <a:pt x="1980" y="576"/>
                </a:lnTo>
                <a:lnTo>
                  <a:pt x="1998" y="588"/>
                </a:lnTo>
                <a:lnTo>
                  <a:pt x="2015" y="603"/>
                </a:lnTo>
                <a:lnTo>
                  <a:pt x="2033" y="617"/>
                </a:lnTo>
                <a:lnTo>
                  <a:pt x="2052" y="633"/>
                </a:lnTo>
                <a:lnTo>
                  <a:pt x="2068" y="646"/>
                </a:lnTo>
                <a:lnTo>
                  <a:pt x="2083" y="662"/>
                </a:lnTo>
                <a:lnTo>
                  <a:pt x="2099" y="675"/>
                </a:lnTo>
                <a:lnTo>
                  <a:pt x="2116" y="693"/>
                </a:lnTo>
                <a:lnTo>
                  <a:pt x="2132" y="708"/>
                </a:lnTo>
                <a:lnTo>
                  <a:pt x="2147" y="724"/>
                </a:lnTo>
                <a:lnTo>
                  <a:pt x="2163" y="741"/>
                </a:lnTo>
                <a:lnTo>
                  <a:pt x="2180" y="759"/>
                </a:lnTo>
                <a:lnTo>
                  <a:pt x="2194" y="776"/>
                </a:lnTo>
                <a:lnTo>
                  <a:pt x="2209" y="793"/>
                </a:lnTo>
                <a:lnTo>
                  <a:pt x="2223" y="811"/>
                </a:lnTo>
                <a:lnTo>
                  <a:pt x="2238" y="830"/>
                </a:lnTo>
                <a:lnTo>
                  <a:pt x="2252" y="848"/>
                </a:lnTo>
                <a:lnTo>
                  <a:pt x="2265" y="867"/>
                </a:lnTo>
                <a:lnTo>
                  <a:pt x="2279" y="886"/>
                </a:lnTo>
                <a:lnTo>
                  <a:pt x="2295" y="908"/>
                </a:lnTo>
                <a:lnTo>
                  <a:pt x="2231" y="918"/>
                </a:lnTo>
                <a:lnTo>
                  <a:pt x="2236" y="894"/>
                </a:lnTo>
                <a:lnTo>
                  <a:pt x="2242" y="871"/>
                </a:lnTo>
                <a:lnTo>
                  <a:pt x="2248" y="850"/>
                </a:lnTo>
                <a:lnTo>
                  <a:pt x="2258" y="828"/>
                </a:lnTo>
                <a:lnTo>
                  <a:pt x="2264" y="805"/>
                </a:lnTo>
                <a:lnTo>
                  <a:pt x="2273" y="786"/>
                </a:lnTo>
                <a:lnTo>
                  <a:pt x="2281" y="764"/>
                </a:lnTo>
                <a:lnTo>
                  <a:pt x="2291" y="745"/>
                </a:lnTo>
                <a:lnTo>
                  <a:pt x="2298" y="722"/>
                </a:lnTo>
                <a:lnTo>
                  <a:pt x="2308" y="702"/>
                </a:lnTo>
                <a:lnTo>
                  <a:pt x="2318" y="681"/>
                </a:lnTo>
                <a:lnTo>
                  <a:pt x="2329" y="662"/>
                </a:lnTo>
                <a:lnTo>
                  <a:pt x="2341" y="642"/>
                </a:lnTo>
                <a:lnTo>
                  <a:pt x="2353" y="623"/>
                </a:lnTo>
                <a:lnTo>
                  <a:pt x="2364" y="603"/>
                </a:lnTo>
                <a:lnTo>
                  <a:pt x="2376" y="586"/>
                </a:lnTo>
                <a:lnTo>
                  <a:pt x="2388" y="567"/>
                </a:lnTo>
                <a:lnTo>
                  <a:pt x="2399" y="547"/>
                </a:lnTo>
                <a:lnTo>
                  <a:pt x="2411" y="528"/>
                </a:lnTo>
                <a:lnTo>
                  <a:pt x="2425" y="510"/>
                </a:lnTo>
                <a:lnTo>
                  <a:pt x="2436" y="493"/>
                </a:lnTo>
                <a:lnTo>
                  <a:pt x="2452" y="475"/>
                </a:lnTo>
                <a:lnTo>
                  <a:pt x="2465" y="458"/>
                </a:lnTo>
                <a:lnTo>
                  <a:pt x="2481" y="443"/>
                </a:lnTo>
                <a:lnTo>
                  <a:pt x="2494" y="425"/>
                </a:lnTo>
                <a:lnTo>
                  <a:pt x="2510" y="408"/>
                </a:lnTo>
                <a:lnTo>
                  <a:pt x="2523" y="390"/>
                </a:lnTo>
                <a:lnTo>
                  <a:pt x="2539" y="377"/>
                </a:lnTo>
                <a:lnTo>
                  <a:pt x="2554" y="359"/>
                </a:lnTo>
                <a:lnTo>
                  <a:pt x="2570" y="346"/>
                </a:lnTo>
                <a:lnTo>
                  <a:pt x="2587" y="330"/>
                </a:lnTo>
                <a:lnTo>
                  <a:pt x="2605" y="316"/>
                </a:lnTo>
                <a:lnTo>
                  <a:pt x="2620" y="299"/>
                </a:lnTo>
                <a:lnTo>
                  <a:pt x="2636" y="285"/>
                </a:lnTo>
                <a:lnTo>
                  <a:pt x="2653" y="270"/>
                </a:lnTo>
                <a:lnTo>
                  <a:pt x="2671" y="258"/>
                </a:lnTo>
                <a:lnTo>
                  <a:pt x="2688" y="243"/>
                </a:lnTo>
                <a:lnTo>
                  <a:pt x="2706" y="229"/>
                </a:lnTo>
                <a:lnTo>
                  <a:pt x="2723" y="218"/>
                </a:lnTo>
                <a:lnTo>
                  <a:pt x="2743" y="206"/>
                </a:lnTo>
                <a:lnTo>
                  <a:pt x="2760" y="194"/>
                </a:lnTo>
                <a:lnTo>
                  <a:pt x="2777" y="183"/>
                </a:lnTo>
                <a:lnTo>
                  <a:pt x="2797" y="171"/>
                </a:lnTo>
                <a:lnTo>
                  <a:pt x="2816" y="159"/>
                </a:lnTo>
                <a:lnTo>
                  <a:pt x="2834" y="148"/>
                </a:lnTo>
                <a:lnTo>
                  <a:pt x="2855" y="138"/>
                </a:lnTo>
                <a:lnTo>
                  <a:pt x="2874" y="128"/>
                </a:lnTo>
                <a:lnTo>
                  <a:pt x="2896" y="121"/>
                </a:lnTo>
                <a:lnTo>
                  <a:pt x="2913" y="109"/>
                </a:lnTo>
                <a:lnTo>
                  <a:pt x="2935" y="101"/>
                </a:lnTo>
                <a:lnTo>
                  <a:pt x="2954" y="92"/>
                </a:lnTo>
                <a:lnTo>
                  <a:pt x="2975" y="86"/>
                </a:lnTo>
                <a:lnTo>
                  <a:pt x="2995" y="76"/>
                </a:lnTo>
                <a:lnTo>
                  <a:pt x="3018" y="68"/>
                </a:lnTo>
                <a:lnTo>
                  <a:pt x="3037" y="63"/>
                </a:lnTo>
                <a:lnTo>
                  <a:pt x="3061" y="57"/>
                </a:lnTo>
                <a:lnTo>
                  <a:pt x="3082" y="49"/>
                </a:lnTo>
                <a:lnTo>
                  <a:pt x="3103" y="43"/>
                </a:lnTo>
                <a:lnTo>
                  <a:pt x="3125" y="37"/>
                </a:lnTo>
                <a:lnTo>
                  <a:pt x="3148" y="33"/>
                </a:lnTo>
                <a:lnTo>
                  <a:pt x="3169" y="28"/>
                </a:lnTo>
                <a:lnTo>
                  <a:pt x="3193" y="24"/>
                </a:lnTo>
                <a:lnTo>
                  <a:pt x="3216" y="20"/>
                </a:lnTo>
                <a:lnTo>
                  <a:pt x="3239" y="18"/>
                </a:lnTo>
                <a:lnTo>
                  <a:pt x="3270" y="12"/>
                </a:lnTo>
                <a:lnTo>
                  <a:pt x="3301" y="6"/>
                </a:lnTo>
                <a:lnTo>
                  <a:pt x="3332" y="2"/>
                </a:lnTo>
                <a:lnTo>
                  <a:pt x="3365" y="2"/>
                </a:lnTo>
                <a:lnTo>
                  <a:pt x="3396" y="0"/>
                </a:lnTo>
                <a:lnTo>
                  <a:pt x="3427" y="0"/>
                </a:lnTo>
                <a:lnTo>
                  <a:pt x="3458" y="0"/>
                </a:lnTo>
                <a:lnTo>
                  <a:pt x="3491" y="2"/>
                </a:lnTo>
                <a:lnTo>
                  <a:pt x="3520" y="2"/>
                </a:lnTo>
                <a:lnTo>
                  <a:pt x="3551" y="6"/>
                </a:lnTo>
                <a:lnTo>
                  <a:pt x="3582" y="8"/>
                </a:lnTo>
                <a:lnTo>
                  <a:pt x="3613" y="14"/>
                </a:lnTo>
                <a:lnTo>
                  <a:pt x="3642" y="18"/>
                </a:lnTo>
                <a:lnTo>
                  <a:pt x="3673" y="24"/>
                </a:lnTo>
                <a:lnTo>
                  <a:pt x="3705" y="30"/>
                </a:lnTo>
                <a:lnTo>
                  <a:pt x="3736" y="39"/>
                </a:lnTo>
                <a:lnTo>
                  <a:pt x="3763" y="45"/>
                </a:lnTo>
                <a:lnTo>
                  <a:pt x="3792" y="55"/>
                </a:lnTo>
                <a:lnTo>
                  <a:pt x="3821" y="64"/>
                </a:lnTo>
                <a:lnTo>
                  <a:pt x="3850" y="76"/>
                </a:lnTo>
                <a:lnTo>
                  <a:pt x="3877" y="86"/>
                </a:lnTo>
                <a:lnTo>
                  <a:pt x="3906" y="97"/>
                </a:lnTo>
                <a:lnTo>
                  <a:pt x="3933" y="111"/>
                </a:lnTo>
                <a:lnTo>
                  <a:pt x="3962" y="125"/>
                </a:lnTo>
                <a:lnTo>
                  <a:pt x="3988" y="136"/>
                </a:lnTo>
                <a:lnTo>
                  <a:pt x="4015" y="152"/>
                </a:lnTo>
                <a:lnTo>
                  <a:pt x="4042" y="165"/>
                </a:lnTo>
                <a:lnTo>
                  <a:pt x="4069" y="183"/>
                </a:lnTo>
                <a:lnTo>
                  <a:pt x="4094" y="200"/>
                </a:lnTo>
                <a:lnTo>
                  <a:pt x="4120" y="218"/>
                </a:lnTo>
                <a:lnTo>
                  <a:pt x="4145" y="235"/>
                </a:lnTo>
                <a:lnTo>
                  <a:pt x="4172" y="254"/>
                </a:lnTo>
                <a:lnTo>
                  <a:pt x="4193" y="272"/>
                </a:lnTo>
                <a:lnTo>
                  <a:pt x="4217" y="289"/>
                </a:lnTo>
                <a:lnTo>
                  <a:pt x="4240" y="309"/>
                </a:lnTo>
                <a:lnTo>
                  <a:pt x="4263" y="330"/>
                </a:lnTo>
                <a:lnTo>
                  <a:pt x="4284" y="351"/>
                </a:lnTo>
                <a:lnTo>
                  <a:pt x="4308" y="373"/>
                </a:lnTo>
                <a:lnTo>
                  <a:pt x="4329" y="396"/>
                </a:lnTo>
                <a:lnTo>
                  <a:pt x="4350" y="419"/>
                </a:lnTo>
                <a:lnTo>
                  <a:pt x="4370" y="441"/>
                </a:lnTo>
                <a:lnTo>
                  <a:pt x="4389" y="464"/>
                </a:lnTo>
                <a:lnTo>
                  <a:pt x="4408" y="489"/>
                </a:lnTo>
                <a:lnTo>
                  <a:pt x="4428" y="514"/>
                </a:lnTo>
                <a:lnTo>
                  <a:pt x="4445" y="538"/>
                </a:lnTo>
                <a:lnTo>
                  <a:pt x="4463" y="565"/>
                </a:lnTo>
                <a:lnTo>
                  <a:pt x="4480" y="590"/>
                </a:lnTo>
                <a:lnTo>
                  <a:pt x="4498" y="619"/>
                </a:lnTo>
                <a:lnTo>
                  <a:pt x="4511" y="644"/>
                </a:lnTo>
                <a:lnTo>
                  <a:pt x="4527" y="671"/>
                </a:lnTo>
                <a:lnTo>
                  <a:pt x="4540" y="698"/>
                </a:lnTo>
                <a:lnTo>
                  <a:pt x="4556" y="728"/>
                </a:lnTo>
                <a:lnTo>
                  <a:pt x="4568" y="755"/>
                </a:lnTo>
                <a:lnTo>
                  <a:pt x="4579" y="784"/>
                </a:lnTo>
                <a:lnTo>
                  <a:pt x="4591" y="815"/>
                </a:lnTo>
                <a:lnTo>
                  <a:pt x="4604" y="846"/>
                </a:lnTo>
                <a:lnTo>
                  <a:pt x="4614" y="875"/>
                </a:lnTo>
                <a:lnTo>
                  <a:pt x="4624" y="904"/>
                </a:lnTo>
                <a:lnTo>
                  <a:pt x="4632" y="935"/>
                </a:lnTo>
                <a:lnTo>
                  <a:pt x="4641" y="968"/>
                </a:lnTo>
                <a:lnTo>
                  <a:pt x="4647" y="999"/>
                </a:lnTo>
                <a:lnTo>
                  <a:pt x="4655" y="1032"/>
                </a:lnTo>
                <a:lnTo>
                  <a:pt x="4661" y="1065"/>
                </a:lnTo>
                <a:lnTo>
                  <a:pt x="4668" y="1100"/>
                </a:lnTo>
                <a:close/>
              </a:path>
            </a:pathLst>
          </a:custGeom>
          <a:solidFill>
            <a:srgbClr val="FF3399"/>
          </a:solidFill>
          <a:ln w="9525">
            <a:solidFill>
              <a:srgbClr val="D60093">
                <a:alpha val="39999"/>
              </a:srgbClr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574" name="Freeform 502"/>
          <p:cNvSpPr>
            <a:spLocks/>
          </p:cNvSpPr>
          <p:nvPr/>
        </p:nvSpPr>
        <p:spPr bwMode="auto">
          <a:xfrm rot="304471">
            <a:off x="6227763" y="5157788"/>
            <a:ext cx="863600" cy="906462"/>
          </a:xfrm>
          <a:custGeom>
            <a:avLst/>
            <a:gdLst>
              <a:gd name="T0" fmla="*/ 863600 w 4688"/>
              <a:gd name="T1" fmla="*/ 263033 h 4611"/>
              <a:gd name="T2" fmla="*/ 859547 w 4688"/>
              <a:gd name="T3" fmla="*/ 315325 h 4611"/>
              <a:gd name="T4" fmla="*/ 848126 w 4688"/>
              <a:gd name="T5" fmla="*/ 366438 h 4611"/>
              <a:gd name="T6" fmla="*/ 829704 w 4688"/>
              <a:gd name="T7" fmla="*/ 415585 h 4611"/>
              <a:gd name="T8" fmla="*/ 803177 w 4688"/>
              <a:gd name="T9" fmla="*/ 462765 h 4611"/>
              <a:gd name="T10" fmla="*/ 769650 w 4688"/>
              <a:gd name="T11" fmla="*/ 507391 h 4611"/>
              <a:gd name="T12" fmla="*/ 728939 w 4688"/>
              <a:gd name="T13" fmla="*/ 550050 h 4611"/>
              <a:gd name="T14" fmla="*/ 691359 w 4688"/>
              <a:gd name="T15" fmla="*/ 587402 h 4611"/>
              <a:gd name="T16" fmla="*/ 655621 w 4688"/>
              <a:gd name="T17" fmla="*/ 636941 h 4611"/>
              <a:gd name="T18" fmla="*/ 619515 w 4688"/>
              <a:gd name="T19" fmla="*/ 694541 h 4611"/>
              <a:gd name="T20" fmla="*/ 586725 w 4688"/>
              <a:gd name="T21" fmla="*/ 754697 h 4611"/>
              <a:gd name="T22" fmla="*/ 558540 w 4688"/>
              <a:gd name="T23" fmla="*/ 810331 h 4611"/>
              <a:gd name="T24" fmla="*/ 537724 w 4688"/>
              <a:gd name="T25" fmla="*/ 856922 h 4611"/>
              <a:gd name="T26" fmla="*/ 525934 w 4688"/>
              <a:gd name="T27" fmla="*/ 886214 h 4611"/>
              <a:gd name="T28" fmla="*/ 503828 w 4688"/>
              <a:gd name="T29" fmla="*/ 883855 h 4611"/>
              <a:gd name="T30" fmla="*/ 478406 w 4688"/>
              <a:gd name="T31" fmla="*/ 854170 h 4611"/>
              <a:gd name="T32" fmla="*/ 442300 w 4688"/>
              <a:gd name="T33" fmla="*/ 813870 h 4611"/>
              <a:gd name="T34" fmla="*/ 398089 w 4688"/>
              <a:gd name="T35" fmla="*/ 766885 h 4611"/>
              <a:gd name="T36" fmla="*/ 349087 w 4688"/>
              <a:gd name="T37" fmla="*/ 720098 h 4611"/>
              <a:gd name="T38" fmla="*/ 299718 w 4688"/>
              <a:gd name="T39" fmla="*/ 678421 h 4611"/>
              <a:gd name="T40" fmla="*/ 253296 w 4688"/>
              <a:gd name="T41" fmla="*/ 647164 h 4611"/>
              <a:gd name="T42" fmla="*/ 204479 w 4688"/>
              <a:gd name="T43" fmla="*/ 623967 h 4611"/>
              <a:gd name="T44" fmla="*/ 155477 w 4688"/>
              <a:gd name="T45" fmla="*/ 595855 h 4611"/>
              <a:gd name="T46" fmla="*/ 112924 w 4688"/>
              <a:gd name="T47" fmla="*/ 562632 h 4611"/>
              <a:gd name="T48" fmla="*/ 76818 w 4688"/>
              <a:gd name="T49" fmla="*/ 525280 h 4611"/>
              <a:gd name="T50" fmla="*/ 46791 w 4688"/>
              <a:gd name="T51" fmla="*/ 482228 h 4611"/>
              <a:gd name="T52" fmla="*/ 23948 w 4688"/>
              <a:gd name="T53" fmla="*/ 436030 h 4611"/>
              <a:gd name="T54" fmla="*/ 8658 w 4688"/>
              <a:gd name="T55" fmla="*/ 386097 h 4611"/>
              <a:gd name="T56" fmla="*/ 368 w 4688"/>
              <a:gd name="T57" fmla="*/ 331249 h 4611"/>
              <a:gd name="T58" fmla="*/ 3316 w 4688"/>
              <a:gd name="T59" fmla="*/ 274042 h 4611"/>
              <a:gd name="T60" fmla="*/ 16764 w 4688"/>
              <a:gd name="T61" fmla="*/ 220767 h 4611"/>
              <a:gd name="T62" fmla="*/ 40712 w 4688"/>
              <a:gd name="T63" fmla="*/ 172800 h 4611"/>
              <a:gd name="T64" fmla="*/ 73318 w 4688"/>
              <a:gd name="T65" fmla="*/ 131517 h 4611"/>
              <a:gd name="T66" fmla="*/ 113292 w 4688"/>
              <a:gd name="T67" fmla="*/ 98883 h 4611"/>
              <a:gd name="T68" fmla="*/ 160083 w 4688"/>
              <a:gd name="T69" fmla="*/ 76276 h 4611"/>
              <a:gd name="T70" fmla="*/ 206873 w 4688"/>
              <a:gd name="T71" fmla="*/ 65660 h 4611"/>
              <a:gd name="T72" fmla="*/ 244085 w 4688"/>
              <a:gd name="T73" fmla="*/ 65267 h 4611"/>
              <a:gd name="T74" fmla="*/ 280191 w 4688"/>
              <a:gd name="T75" fmla="*/ 70968 h 4611"/>
              <a:gd name="T76" fmla="*/ 315192 w 4688"/>
              <a:gd name="T77" fmla="*/ 83156 h 4611"/>
              <a:gd name="T78" fmla="*/ 347614 w 4688"/>
              <a:gd name="T79" fmla="*/ 101046 h 4611"/>
              <a:gd name="T80" fmla="*/ 378009 w 4688"/>
              <a:gd name="T81" fmla="*/ 124439 h 4611"/>
              <a:gd name="T82" fmla="*/ 404168 w 4688"/>
              <a:gd name="T83" fmla="*/ 152551 h 4611"/>
              <a:gd name="T84" fmla="*/ 411905 w 4688"/>
              <a:gd name="T85" fmla="*/ 175749 h 4611"/>
              <a:gd name="T86" fmla="*/ 425168 w 4688"/>
              <a:gd name="T87" fmla="*/ 138004 h 4611"/>
              <a:gd name="T88" fmla="*/ 444142 w 4688"/>
              <a:gd name="T89" fmla="*/ 103798 h 4611"/>
              <a:gd name="T90" fmla="*/ 467722 w 4688"/>
              <a:gd name="T91" fmla="*/ 74113 h 4611"/>
              <a:gd name="T92" fmla="*/ 495170 w 4688"/>
              <a:gd name="T93" fmla="*/ 47771 h 4611"/>
              <a:gd name="T94" fmla="*/ 525934 w 4688"/>
              <a:gd name="T95" fmla="*/ 27129 h 4611"/>
              <a:gd name="T96" fmla="*/ 559461 w 4688"/>
              <a:gd name="T97" fmla="*/ 12385 h 4611"/>
              <a:gd name="T98" fmla="*/ 596672 w 4688"/>
              <a:gd name="T99" fmla="*/ 3539 h 4611"/>
              <a:gd name="T100" fmla="*/ 648437 w 4688"/>
              <a:gd name="T101" fmla="*/ 393 h 4611"/>
              <a:gd name="T102" fmla="*/ 698543 w 4688"/>
              <a:gd name="T103" fmla="*/ 10812 h 4611"/>
              <a:gd name="T104" fmla="*/ 744597 w 4688"/>
              <a:gd name="T105" fmla="*/ 32437 h 4611"/>
              <a:gd name="T106" fmla="*/ 785309 w 4688"/>
              <a:gd name="T107" fmla="*/ 64874 h 4611"/>
              <a:gd name="T108" fmla="*/ 818836 w 4688"/>
              <a:gd name="T109" fmla="*/ 105764 h 4611"/>
              <a:gd name="T110" fmla="*/ 843521 w 4688"/>
              <a:gd name="T111" fmla="*/ 154124 h 4611"/>
              <a:gd name="T112" fmla="*/ 858626 w 4688"/>
              <a:gd name="T113" fmla="*/ 209365 h 46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688" h="4611">
                <a:moveTo>
                  <a:pt x="4668" y="1100"/>
                </a:moveTo>
                <a:lnTo>
                  <a:pt x="4670" y="1129"/>
                </a:lnTo>
                <a:lnTo>
                  <a:pt x="4674" y="1158"/>
                </a:lnTo>
                <a:lnTo>
                  <a:pt x="4676" y="1187"/>
                </a:lnTo>
                <a:lnTo>
                  <a:pt x="4680" y="1218"/>
                </a:lnTo>
                <a:lnTo>
                  <a:pt x="4682" y="1247"/>
                </a:lnTo>
                <a:lnTo>
                  <a:pt x="4684" y="1278"/>
                </a:lnTo>
                <a:lnTo>
                  <a:pt x="4686" y="1307"/>
                </a:lnTo>
                <a:lnTo>
                  <a:pt x="4688" y="1338"/>
                </a:lnTo>
                <a:lnTo>
                  <a:pt x="4686" y="1367"/>
                </a:lnTo>
                <a:lnTo>
                  <a:pt x="4686" y="1396"/>
                </a:lnTo>
                <a:lnTo>
                  <a:pt x="4684" y="1425"/>
                </a:lnTo>
                <a:lnTo>
                  <a:pt x="4682" y="1456"/>
                </a:lnTo>
                <a:lnTo>
                  <a:pt x="4678" y="1486"/>
                </a:lnTo>
                <a:lnTo>
                  <a:pt x="4676" y="1515"/>
                </a:lnTo>
                <a:lnTo>
                  <a:pt x="4674" y="1544"/>
                </a:lnTo>
                <a:lnTo>
                  <a:pt x="4672" y="1575"/>
                </a:lnTo>
                <a:lnTo>
                  <a:pt x="4666" y="1604"/>
                </a:lnTo>
                <a:lnTo>
                  <a:pt x="4663" y="1633"/>
                </a:lnTo>
                <a:lnTo>
                  <a:pt x="4657" y="1662"/>
                </a:lnTo>
                <a:lnTo>
                  <a:pt x="4651" y="1691"/>
                </a:lnTo>
                <a:lnTo>
                  <a:pt x="4643" y="1720"/>
                </a:lnTo>
                <a:lnTo>
                  <a:pt x="4637" y="1749"/>
                </a:lnTo>
                <a:lnTo>
                  <a:pt x="4630" y="1778"/>
                </a:lnTo>
                <a:lnTo>
                  <a:pt x="4624" y="1807"/>
                </a:lnTo>
                <a:lnTo>
                  <a:pt x="4614" y="1835"/>
                </a:lnTo>
                <a:lnTo>
                  <a:pt x="4604" y="1864"/>
                </a:lnTo>
                <a:lnTo>
                  <a:pt x="4595" y="1891"/>
                </a:lnTo>
                <a:lnTo>
                  <a:pt x="4587" y="1920"/>
                </a:lnTo>
                <a:lnTo>
                  <a:pt x="4575" y="1947"/>
                </a:lnTo>
                <a:lnTo>
                  <a:pt x="4566" y="1976"/>
                </a:lnTo>
                <a:lnTo>
                  <a:pt x="4554" y="2005"/>
                </a:lnTo>
                <a:lnTo>
                  <a:pt x="4544" y="2034"/>
                </a:lnTo>
                <a:lnTo>
                  <a:pt x="4531" y="2059"/>
                </a:lnTo>
                <a:lnTo>
                  <a:pt x="4517" y="2088"/>
                </a:lnTo>
                <a:lnTo>
                  <a:pt x="4504" y="2114"/>
                </a:lnTo>
                <a:lnTo>
                  <a:pt x="4490" y="2143"/>
                </a:lnTo>
                <a:lnTo>
                  <a:pt x="4474" y="2168"/>
                </a:lnTo>
                <a:lnTo>
                  <a:pt x="4461" y="2195"/>
                </a:lnTo>
                <a:lnTo>
                  <a:pt x="4445" y="2222"/>
                </a:lnTo>
                <a:lnTo>
                  <a:pt x="4430" y="2249"/>
                </a:lnTo>
                <a:lnTo>
                  <a:pt x="4412" y="2275"/>
                </a:lnTo>
                <a:lnTo>
                  <a:pt x="4395" y="2302"/>
                </a:lnTo>
                <a:lnTo>
                  <a:pt x="4377" y="2327"/>
                </a:lnTo>
                <a:lnTo>
                  <a:pt x="4360" y="2354"/>
                </a:lnTo>
                <a:lnTo>
                  <a:pt x="4341" y="2379"/>
                </a:lnTo>
                <a:lnTo>
                  <a:pt x="4323" y="2406"/>
                </a:lnTo>
                <a:lnTo>
                  <a:pt x="4304" y="2432"/>
                </a:lnTo>
                <a:lnTo>
                  <a:pt x="4286" y="2459"/>
                </a:lnTo>
                <a:lnTo>
                  <a:pt x="4265" y="2482"/>
                </a:lnTo>
                <a:lnTo>
                  <a:pt x="4244" y="2507"/>
                </a:lnTo>
                <a:lnTo>
                  <a:pt x="4222" y="2532"/>
                </a:lnTo>
                <a:lnTo>
                  <a:pt x="4201" y="2558"/>
                </a:lnTo>
                <a:lnTo>
                  <a:pt x="4178" y="2581"/>
                </a:lnTo>
                <a:lnTo>
                  <a:pt x="4154" y="2606"/>
                </a:lnTo>
                <a:lnTo>
                  <a:pt x="4131" y="2631"/>
                </a:lnTo>
                <a:lnTo>
                  <a:pt x="4110" y="2657"/>
                </a:lnTo>
                <a:lnTo>
                  <a:pt x="4085" y="2680"/>
                </a:lnTo>
                <a:lnTo>
                  <a:pt x="4059" y="2703"/>
                </a:lnTo>
                <a:lnTo>
                  <a:pt x="4034" y="2726"/>
                </a:lnTo>
                <a:lnTo>
                  <a:pt x="4009" y="2752"/>
                </a:lnTo>
                <a:lnTo>
                  <a:pt x="3982" y="2775"/>
                </a:lnTo>
                <a:lnTo>
                  <a:pt x="3957" y="2798"/>
                </a:lnTo>
                <a:lnTo>
                  <a:pt x="3929" y="2821"/>
                </a:lnTo>
                <a:lnTo>
                  <a:pt x="3904" y="2847"/>
                </a:lnTo>
                <a:lnTo>
                  <a:pt x="3881" y="2862"/>
                </a:lnTo>
                <a:lnTo>
                  <a:pt x="3862" y="2880"/>
                </a:lnTo>
                <a:lnTo>
                  <a:pt x="3838" y="2899"/>
                </a:lnTo>
                <a:lnTo>
                  <a:pt x="3819" y="2920"/>
                </a:lnTo>
                <a:lnTo>
                  <a:pt x="3796" y="2942"/>
                </a:lnTo>
                <a:lnTo>
                  <a:pt x="3776" y="2965"/>
                </a:lnTo>
                <a:lnTo>
                  <a:pt x="3753" y="2988"/>
                </a:lnTo>
                <a:lnTo>
                  <a:pt x="3734" y="3013"/>
                </a:lnTo>
                <a:lnTo>
                  <a:pt x="3710" y="3037"/>
                </a:lnTo>
                <a:lnTo>
                  <a:pt x="3689" y="3064"/>
                </a:lnTo>
                <a:lnTo>
                  <a:pt x="3668" y="3091"/>
                </a:lnTo>
                <a:lnTo>
                  <a:pt x="3646" y="3120"/>
                </a:lnTo>
                <a:lnTo>
                  <a:pt x="3623" y="3149"/>
                </a:lnTo>
                <a:lnTo>
                  <a:pt x="3602" y="3178"/>
                </a:lnTo>
                <a:lnTo>
                  <a:pt x="3580" y="3207"/>
                </a:lnTo>
                <a:lnTo>
                  <a:pt x="3559" y="3240"/>
                </a:lnTo>
                <a:lnTo>
                  <a:pt x="3536" y="3269"/>
                </a:lnTo>
                <a:lnTo>
                  <a:pt x="3514" y="3302"/>
                </a:lnTo>
                <a:lnTo>
                  <a:pt x="3493" y="3333"/>
                </a:lnTo>
                <a:lnTo>
                  <a:pt x="3472" y="3366"/>
                </a:lnTo>
                <a:lnTo>
                  <a:pt x="3449" y="3399"/>
                </a:lnTo>
                <a:lnTo>
                  <a:pt x="3427" y="3432"/>
                </a:lnTo>
                <a:lnTo>
                  <a:pt x="3406" y="3465"/>
                </a:lnTo>
                <a:lnTo>
                  <a:pt x="3386" y="3500"/>
                </a:lnTo>
                <a:lnTo>
                  <a:pt x="3363" y="3533"/>
                </a:lnTo>
                <a:lnTo>
                  <a:pt x="3344" y="3568"/>
                </a:lnTo>
                <a:lnTo>
                  <a:pt x="3322" y="3601"/>
                </a:lnTo>
                <a:lnTo>
                  <a:pt x="3303" y="3636"/>
                </a:lnTo>
                <a:lnTo>
                  <a:pt x="3282" y="3669"/>
                </a:lnTo>
                <a:lnTo>
                  <a:pt x="3262" y="3703"/>
                </a:lnTo>
                <a:lnTo>
                  <a:pt x="3243" y="3738"/>
                </a:lnTo>
                <a:lnTo>
                  <a:pt x="3225" y="3773"/>
                </a:lnTo>
                <a:lnTo>
                  <a:pt x="3204" y="3806"/>
                </a:lnTo>
                <a:lnTo>
                  <a:pt x="3185" y="3839"/>
                </a:lnTo>
                <a:lnTo>
                  <a:pt x="3167" y="3872"/>
                </a:lnTo>
                <a:lnTo>
                  <a:pt x="3150" y="3905"/>
                </a:lnTo>
                <a:lnTo>
                  <a:pt x="3130" y="3936"/>
                </a:lnTo>
                <a:lnTo>
                  <a:pt x="3113" y="3969"/>
                </a:lnTo>
                <a:lnTo>
                  <a:pt x="3096" y="4000"/>
                </a:lnTo>
                <a:lnTo>
                  <a:pt x="3080" y="4033"/>
                </a:lnTo>
                <a:lnTo>
                  <a:pt x="3063" y="4062"/>
                </a:lnTo>
                <a:lnTo>
                  <a:pt x="3047" y="4093"/>
                </a:lnTo>
                <a:lnTo>
                  <a:pt x="3032" y="4122"/>
                </a:lnTo>
                <a:lnTo>
                  <a:pt x="3018" y="4153"/>
                </a:lnTo>
                <a:lnTo>
                  <a:pt x="3002" y="4180"/>
                </a:lnTo>
                <a:lnTo>
                  <a:pt x="2989" y="4209"/>
                </a:lnTo>
                <a:lnTo>
                  <a:pt x="2977" y="4237"/>
                </a:lnTo>
                <a:lnTo>
                  <a:pt x="2966" y="4264"/>
                </a:lnTo>
                <a:lnTo>
                  <a:pt x="2952" y="4287"/>
                </a:lnTo>
                <a:lnTo>
                  <a:pt x="2940" y="4312"/>
                </a:lnTo>
                <a:lnTo>
                  <a:pt x="2929" y="4335"/>
                </a:lnTo>
                <a:lnTo>
                  <a:pt x="2919" y="4359"/>
                </a:lnTo>
                <a:lnTo>
                  <a:pt x="2907" y="4378"/>
                </a:lnTo>
                <a:lnTo>
                  <a:pt x="2900" y="4399"/>
                </a:lnTo>
                <a:lnTo>
                  <a:pt x="2890" y="4419"/>
                </a:lnTo>
                <a:lnTo>
                  <a:pt x="2884" y="4438"/>
                </a:lnTo>
                <a:lnTo>
                  <a:pt x="2876" y="4454"/>
                </a:lnTo>
                <a:lnTo>
                  <a:pt x="2871" y="4469"/>
                </a:lnTo>
                <a:lnTo>
                  <a:pt x="2865" y="4483"/>
                </a:lnTo>
                <a:lnTo>
                  <a:pt x="2861" y="4498"/>
                </a:lnTo>
                <a:lnTo>
                  <a:pt x="2855" y="4508"/>
                </a:lnTo>
                <a:lnTo>
                  <a:pt x="2853" y="4520"/>
                </a:lnTo>
                <a:lnTo>
                  <a:pt x="2849" y="4527"/>
                </a:lnTo>
                <a:lnTo>
                  <a:pt x="2849" y="4537"/>
                </a:lnTo>
                <a:lnTo>
                  <a:pt x="2840" y="4611"/>
                </a:lnTo>
                <a:lnTo>
                  <a:pt x="2785" y="4557"/>
                </a:lnTo>
                <a:lnTo>
                  <a:pt x="2772" y="4539"/>
                </a:lnTo>
                <a:lnTo>
                  <a:pt x="2756" y="4522"/>
                </a:lnTo>
                <a:lnTo>
                  <a:pt x="2745" y="4508"/>
                </a:lnTo>
                <a:lnTo>
                  <a:pt x="2735" y="4496"/>
                </a:lnTo>
                <a:lnTo>
                  <a:pt x="2723" y="4483"/>
                </a:lnTo>
                <a:lnTo>
                  <a:pt x="2712" y="4469"/>
                </a:lnTo>
                <a:lnTo>
                  <a:pt x="2696" y="4452"/>
                </a:lnTo>
                <a:lnTo>
                  <a:pt x="2682" y="4436"/>
                </a:lnTo>
                <a:lnTo>
                  <a:pt x="2667" y="4419"/>
                </a:lnTo>
                <a:lnTo>
                  <a:pt x="2651" y="4403"/>
                </a:lnTo>
                <a:lnTo>
                  <a:pt x="2634" y="4384"/>
                </a:lnTo>
                <a:lnTo>
                  <a:pt x="2617" y="4365"/>
                </a:lnTo>
                <a:lnTo>
                  <a:pt x="2597" y="4345"/>
                </a:lnTo>
                <a:lnTo>
                  <a:pt x="2580" y="4326"/>
                </a:lnTo>
                <a:lnTo>
                  <a:pt x="2558" y="4303"/>
                </a:lnTo>
                <a:lnTo>
                  <a:pt x="2537" y="4281"/>
                </a:lnTo>
                <a:lnTo>
                  <a:pt x="2516" y="4258"/>
                </a:lnTo>
                <a:lnTo>
                  <a:pt x="2494" y="4235"/>
                </a:lnTo>
                <a:lnTo>
                  <a:pt x="2471" y="4209"/>
                </a:lnTo>
                <a:lnTo>
                  <a:pt x="2448" y="4186"/>
                </a:lnTo>
                <a:lnTo>
                  <a:pt x="2425" y="4163"/>
                </a:lnTo>
                <a:lnTo>
                  <a:pt x="2401" y="4140"/>
                </a:lnTo>
                <a:lnTo>
                  <a:pt x="2374" y="4113"/>
                </a:lnTo>
                <a:lnTo>
                  <a:pt x="2349" y="4087"/>
                </a:lnTo>
                <a:lnTo>
                  <a:pt x="2324" y="4060"/>
                </a:lnTo>
                <a:lnTo>
                  <a:pt x="2298" y="4035"/>
                </a:lnTo>
                <a:lnTo>
                  <a:pt x="2269" y="4008"/>
                </a:lnTo>
                <a:lnTo>
                  <a:pt x="2244" y="3983"/>
                </a:lnTo>
                <a:lnTo>
                  <a:pt x="2215" y="3955"/>
                </a:lnTo>
                <a:lnTo>
                  <a:pt x="2190" y="3930"/>
                </a:lnTo>
                <a:lnTo>
                  <a:pt x="2161" y="3901"/>
                </a:lnTo>
                <a:lnTo>
                  <a:pt x="2132" y="3874"/>
                </a:lnTo>
                <a:lnTo>
                  <a:pt x="2103" y="3847"/>
                </a:lnTo>
                <a:lnTo>
                  <a:pt x="2073" y="3822"/>
                </a:lnTo>
                <a:lnTo>
                  <a:pt x="2042" y="3793"/>
                </a:lnTo>
                <a:lnTo>
                  <a:pt x="2013" y="3767"/>
                </a:lnTo>
                <a:lnTo>
                  <a:pt x="1984" y="3740"/>
                </a:lnTo>
                <a:lnTo>
                  <a:pt x="1955" y="3715"/>
                </a:lnTo>
                <a:lnTo>
                  <a:pt x="1924" y="3688"/>
                </a:lnTo>
                <a:lnTo>
                  <a:pt x="1895" y="3663"/>
                </a:lnTo>
                <a:lnTo>
                  <a:pt x="1864" y="3638"/>
                </a:lnTo>
                <a:lnTo>
                  <a:pt x="1835" y="3614"/>
                </a:lnTo>
                <a:lnTo>
                  <a:pt x="1804" y="3589"/>
                </a:lnTo>
                <a:lnTo>
                  <a:pt x="1775" y="3564"/>
                </a:lnTo>
                <a:lnTo>
                  <a:pt x="1746" y="3541"/>
                </a:lnTo>
                <a:lnTo>
                  <a:pt x="1717" y="3519"/>
                </a:lnTo>
                <a:lnTo>
                  <a:pt x="1686" y="3496"/>
                </a:lnTo>
                <a:lnTo>
                  <a:pt x="1657" y="3473"/>
                </a:lnTo>
                <a:lnTo>
                  <a:pt x="1627" y="3451"/>
                </a:lnTo>
                <a:lnTo>
                  <a:pt x="1598" y="3432"/>
                </a:lnTo>
                <a:lnTo>
                  <a:pt x="1569" y="3411"/>
                </a:lnTo>
                <a:lnTo>
                  <a:pt x="1540" y="3391"/>
                </a:lnTo>
                <a:lnTo>
                  <a:pt x="1513" y="3374"/>
                </a:lnTo>
                <a:lnTo>
                  <a:pt x="1486" y="3356"/>
                </a:lnTo>
                <a:lnTo>
                  <a:pt x="1457" y="3339"/>
                </a:lnTo>
                <a:lnTo>
                  <a:pt x="1428" y="3322"/>
                </a:lnTo>
                <a:lnTo>
                  <a:pt x="1401" y="3306"/>
                </a:lnTo>
                <a:lnTo>
                  <a:pt x="1375" y="3292"/>
                </a:lnTo>
                <a:lnTo>
                  <a:pt x="1348" y="3277"/>
                </a:lnTo>
                <a:lnTo>
                  <a:pt x="1323" y="3265"/>
                </a:lnTo>
                <a:lnTo>
                  <a:pt x="1298" y="3254"/>
                </a:lnTo>
                <a:lnTo>
                  <a:pt x="1274" y="3246"/>
                </a:lnTo>
                <a:lnTo>
                  <a:pt x="1240" y="3230"/>
                </a:lnTo>
                <a:lnTo>
                  <a:pt x="1207" y="3217"/>
                </a:lnTo>
                <a:lnTo>
                  <a:pt x="1174" y="3203"/>
                </a:lnTo>
                <a:lnTo>
                  <a:pt x="1143" y="3190"/>
                </a:lnTo>
                <a:lnTo>
                  <a:pt x="1110" y="3174"/>
                </a:lnTo>
                <a:lnTo>
                  <a:pt x="1079" y="3159"/>
                </a:lnTo>
                <a:lnTo>
                  <a:pt x="1048" y="3143"/>
                </a:lnTo>
                <a:lnTo>
                  <a:pt x="1018" y="3130"/>
                </a:lnTo>
                <a:lnTo>
                  <a:pt x="987" y="3112"/>
                </a:lnTo>
                <a:lnTo>
                  <a:pt x="958" y="3097"/>
                </a:lnTo>
                <a:lnTo>
                  <a:pt x="929" y="3081"/>
                </a:lnTo>
                <a:lnTo>
                  <a:pt x="902" y="3066"/>
                </a:lnTo>
                <a:lnTo>
                  <a:pt x="873" y="3048"/>
                </a:lnTo>
                <a:lnTo>
                  <a:pt x="844" y="3031"/>
                </a:lnTo>
                <a:lnTo>
                  <a:pt x="817" y="3013"/>
                </a:lnTo>
                <a:lnTo>
                  <a:pt x="792" y="2996"/>
                </a:lnTo>
                <a:lnTo>
                  <a:pt x="762" y="2976"/>
                </a:lnTo>
                <a:lnTo>
                  <a:pt x="737" y="2957"/>
                </a:lnTo>
                <a:lnTo>
                  <a:pt x="710" y="2938"/>
                </a:lnTo>
                <a:lnTo>
                  <a:pt x="687" y="2920"/>
                </a:lnTo>
                <a:lnTo>
                  <a:pt x="660" y="2901"/>
                </a:lnTo>
                <a:lnTo>
                  <a:pt x="636" y="2881"/>
                </a:lnTo>
                <a:lnTo>
                  <a:pt x="613" y="2862"/>
                </a:lnTo>
                <a:lnTo>
                  <a:pt x="590" y="2843"/>
                </a:lnTo>
                <a:lnTo>
                  <a:pt x="567" y="2821"/>
                </a:lnTo>
                <a:lnTo>
                  <a:pt x="543" y="2800"/>
                </a:lnTo>
                <a:lnTo>
                  <a:pt x="520" y="2779"/>
                </a:lnTo>
                <a:lnTo>
                  <a:pt x="499" y="2759"/>
                </a:lnTo>
                <a:lnTo>
                  <a:pt x="475" y="2736"/>
                </a:lnTo>
                <a:lnTo>
                  <a:pt x="456" y="2715"/>
                </a:lnTo>
                <a:lnTo>
                  <a:pt x="435" y="2693"/>
                </a:lnTo>
                <a:lnTo>
                  <a:pt x="417" y="2672"/>
                </a:lnTo>
                <a:lnTo>
                  <a:pt x="396" y="2647"/>
                </a:lnTo>
                <a:lnTo>
                  <a:pt x="377" y="2624"/>
                </a:lnTo>
                <a:lnTo>
                  <a:pt x="357" y="2600"/>
                </a:lnTo>
                <a:lnTo>
                  <a:pt x="340" y="2577"/>
                </a:lnTo>
                <a:lnTo>
                  <a:pt x="320" y="2552"/>
                </a:lnTo>
                <a:lnTo>
                  <a:pt x="303" y="2529"/>
                </a:lnTo>
                <a:lnTo>
                  <a:pt x="287" y="2503"/>
                </a:lnTo>
                <a:lnTo>
                  <a:pt x="272" y="2480"/>
                </a:lnTo>
                <a:lnTo>
                  <a:pt x="254" y="2453"/>
                </a:lnTo>
                <a:lnTo>
                  <a:pt x="237" y="2430"/>
                </a:lnTo>
                <a:lnTo>
                  <a:pt x="221" y="2403"/>
                </a:lnTo>
                <a:lnTo>
                  <a:pt x="208" y="2379"/>
                </a:lnTo>
                <a:lnTo>
                  <a:pt x="192" y="2352"/>
                </a:lnTo>
                <a:lnTo>
                  <a:pt x="179" y="2327"/>
                </a:lnTo>
                <a:lnTo>
                  <a:pt x="167" y="2300"/>
                </a:lnTo>
                <a:lnTo>
                  <a:pt x="155" y="2275"/>
                </a:lnTo>
                <a:lnTo>
                  <a:pt x="142" y="2246"/>
                </a:lnTo>
                <a:lnTo>
                  <a:pt x="130" y="2218"/>
                </a:lnTo>
                <a:lnTo>
                  <a:pt x="119" y="2191"/>
                </a:lnTo>
                <a:lnTo>
                  <a:pt x="109" y="2164"/>
                </a:lnTo>
                <a:lnTo>
                  <a:pt x="97" y="2135"/>
                </a:lnTo>
                <a:lnTo>
                  <a:pt x="88" y="2108"/>
                </a:lnTo>
                <a:lnTo>
                  <a:pt x="78" y="2079"/>
                </a:lnTo>
                <a:lnTo>
                  <a:pt x="70" y="2052"/>
                </a:lnTo>
                <a:lnTo>
                  <a:pt x="60" y="2023"/>
                </a:lnTo>
                <a:lnTo>
                  <a:pt x="53" y="1994"/>
                </a:lnTo>
                <a:lnTo>
                  <a:pt x="47" y="1964"/>
                </a:lnTo>
                <a:lnTo>
                  <a:pt x="41" y="1935"/>
                </a:lnTo>
                <a:lnTo>
                  <a:pt x="33" y="1906"/>
                </a:lnTo>
                <a:lnTo>
                  <a:pt x="27" y="1877"/>
                </a:lnTo>
                <a:lnTo>
                  <a:pt x="24" y="1848"/>
                </a:lnTo>
                <a:lnTo>
                  <a:pt x="20" y="1819"/>
                </a:lnTo>
                <a:lnTo>
                  <a:pt x="14" y="1784"/>
                </a:lnTo>
                <a:lnTo>
                  <a:pt x="8" y="1751"/>
                </a:lnTo>
                <a:lnTo>
                  <a:pt x="4" y="1718"/>
                </a:lnTo>
                <a:lnTo>
                  <a:pt x="2" y="1685"/>
                </a:lnTo>
                <a:lnTo>
                  <a:pt x="0" y="1650"/>
                </a:lnTo>
                <a:lnTo>
                  <a:pt x="0" y="1619"/>
                </a:lnTo>
                <a:lnTo>
                  <a:pt x="0" y="1586"/>
                </a:lnTo>
                <a:lnTo>
                  <a:pt x="2" y="1555"/>
                </a:lnTo>
                <a:lnTo>
                  <a:pt x="2" y="1520"/>
                </a:lnTo>
                <a:lnTo>
                  <a:pt x="6" y="1489"/>
                </a:lnTo>
                <a:lnTo>
                  <a:pt x="8" y="1456"/>
                </a:lnTo>
                <a:lnTo>
                  <a:pt x="14" y="1425"/>
                </a:lnTo>
                <a:lnTo>
                  <a:pt x="18" y="1394"/>
                </a:lnTo>
                <a:lnTo>
                  <a:pt x="24" y="1363"/>
                </a:lnTo>
                <a:lnTo>
                  <a:pt x="29" y="1332"/>
                </a:lnTo>
                <a:lnTo>
                  <a:pt x="37" y="1303"/>
                </a:lnTo>
                <a:lnTo>
                  <a:pt x="43" y="1272"/>
                </a:lnTo>
                <a:lnTo>
                  <a:pt x="53" y="1241"/>
                </a:lnTo>
                <a:lnTo>
                  <a:pt x="60" y="1210"/>
                </a:lnTo>
                <a:lnTo>
                  <a:pt x="70" y="1181"/>
                </a:lnTo>
                <a:lnTo>
                  <a:pt x="80" y="1152"/>
                </a:lnTo>
                <a:lnTo>
                  <a:pt x="91" y="1123"/>
                </a:lnTo>
                <a:lnTo>
                  <a:pt x="103" y="1094"/>
                </a:lnTo>
                <a:lnTo>
                  <a:pt x="117" y="1067"/>
                </a:lnTo>
                <a:lnTo>
                  <a:pt x="128" y="1038"/>
                </a:lnTo>
                <a:lnTo>
                  <a:pt x="142" y="1011"/>
                </a:lnTo>
                <a:lnTo>
                  <a:pt x="155" y="983"/>
                </a:lnTo>
                <a:lnTo>
                  <a:pt x="173" y="958"/>
                </a:lnTo>
                <a:lnTo>
                  <a:pt x="188" y="929"/>
                </a:lnTo>
                <a:lnTo>
                  <a:pt x="204" y="904"/>
                </a:lnTo>
                <a:lnTo>
                  <a:pt x="221" y="879"/>
                </a:lnTo>
                <a:lnTo>
                  <a:pt x="241" y="855"/>
                </a:lnTo>
                <a:lnTo>
                  <a:pt x="258" y="828"/>
                </a:lnTo>
                <a:lnTo>
                  <a:pt x="276" y="803"/>
                </a:lnTo>
                <a:lnTo>
                  <a:pt x="293" y="780"/>
                </a:lnTo>
                <a:lnTo>
                  <a:pt x="314" y="757"/>
                </a:lnTo>
                <a:lnTo>
                  <a:pt x="332" y="733"/>
                </a:lnTo>
                <a:lnTo>
                  <a:pt x="353" y="710"/>
                </a:lnTo>
                <a:lnTo>
                  <a:pt x="375" y="689"/>
                </a:lnTo>
                <a:lnTo>
                  <a:pt x="398" y="669"/>
                </a:lnTo>
                <a:lnTo>
                  <a:pt x="419" y="646"/>
                </a:lnTo>
                <a:lnTo>
                  <a:pt x="441" y="627"/>
                </a:lnTo>
                <a:lnTo>
                  <a:pt x="464" y="605"/>
                </a:lnTo>
                <a:lnTo>
                  <a:pt x="489" y="588"/>
                </a:lnTo>
                <a:lnTo>
                  <a:pt x="512" y="570"/>
                </a:lnTo>
                <a:lnTo>
                  <a:pt x="538" y="553"/>
                </a:lnTo>
                <a:lnTo>
                  <a:pt x="563" y="536"/>
                </a:lnTo>
                <a:lnTo>
                  <a:pt x="590" y="520"/>
                </a:lnTo>
                <a:lnTo>
                  <a:pt x="615" y="503"/>
                </a:lnTo>
                <a:lnTo>
                  <a:pt x="642" y="487"/>
                </a:lnTo>
                <a:lnTo>
                  <a:pt x="667" y="472"/>
                </a:lnTo>
                <a:lnTo>
                  <a:pt x="697" y="458"/>
                </a:lnTo>
                <a:lnTo>
                  <a:pt x="724" y="444"/>
                </a:lnTo>
                <a:lnTo>
                  <a:pt x="753" y="431"/>
                </a:lnTo>
                <a:lnTo>
                  <a:pt x="782" y="419"/>
                </a:lnTo>
                <a:lnTo>
                  <a:pt x="811" y="410"/>
                </a:lnTo>
                <a:lnTo>
                  <a:pt x="840" y="398"/>
                </a:lnTo>
                <a:lnTo>
                  <a:pt x="869" y="388"/>
                </a:lnTo>
                <a:lnTo>
                  <a:pt x="898" y="379"/>
                </a:lnTo>
                <a:lnTo>
                  <a:pt x="931" y="371"/>
                </a:lnTo>
                <a:lnTo>
                  <a:pt x="960" y="363"/>
                </a:lnTo>
                <a:lnTo>
                  <a:pt x="993" y="355"/>
                </a:lnTo>
                <a:lnTo>
                  <a:pt x="1024" y="349"/>
                </a:lnTo>
                <a:lnTo>
                  <a:pt x="1057" y="346"/>
                </a:lnTo>
                <a:lnTo>
                  <a:pt x="1079" y="340"/>
                </a:lnTo>
                <a:lnTo>
                  <a:pt x="1102" y="338"/>
                </a:lnTo>
                <a:lnTo>
                  <a:pt x="1123" y="334"/>
                </a:lnTo>
                <a:lnTo>
                  <a:pt x="1146" y="334"/>
                </a:lnTo>
                <a:lnTo>
                  <a:pt x="1168" y="330"/>
                </a:lnTo>
                <a:lnTo>
                  <a:pt x="1191" y="330"/>
                </a:lnTo>
                <a:lnTo>
                  <a:pt x="1212" y="330"/>
                </a:lnTo>
                <a:lnTo>
                  <a:pt x="1236" y="330"/>
                </a:lnTo>
                <a:lnTo>
                  <a:pt x="1257" y="330"/>
                </a:lnTo>
                <a:lnTo>
                  <a:pt x="1280" y="330"/>
                </a:lnTo>
                <a:lnTo>
                  <a:pt x="1302" y="330"/>
                </a:lnTo>
                <a:lnTo>
                  <a:pt x="1325" y="332"/>
                </a:lnTo>
                <a:lnTo>
                  <a:pt x="1346" y="332"/>
                </a:lnTo>
                <a:lnTo>
                  <a:pt x="1370" y="336"/>
                </a:lnTo>
                <a:lnTo>
                  <a:pt x="1391" y="338"/>
                </a:lnTo>
                <a:lnTo>
                  <a:pt x="1414" y="342"/>
                </a:lnTo>
                <a:lnTo>
                  <a:pt x="1433" y="344"/>
                </a:lnTo>
                <a:lnTo>
                  <a:pt x="1457" y="348"/>
                </a:lnTo>
                <a:lnTo>
                  <a:pt x="1476" y="351"/>
                </a:lnTo>
                <a:lnTo>
                  <a:pt x="1499" y="357"/>
                </a:lnTo>
                <a:lnTo>
                  <a:pt x="1521" y="361"/>
                </a:lnTo>
                <a:lnTo>
                  <a:pt x="1542" y="367"/>
                </a:lnTo>
                <a:lnTo>
                  <a:pt x="1563" y="373"/>
                </a:lnTo>
                <a:lnTo>
                  <a:pt x="1587" y="379"/>
                </a:lnTo>
                <a:lnTo>
                  <a:pt x="1606" y="384"/>
                </a:lnTo>
                <a:lnTo>
                  <a:pt x="1627" y="390"/>
                </a:lnTo>
                <a:lnTo>
                  <a:pt x="1649" y="398"/>
                </a:lnTo>
                <a:lnTo>
                  <a:pt x="1670" y="408"/>
                </a:lnTo>
                <a:lnTo>
                  <a:pt x="1689" y="413"/>
                </a:lnTo>
                <a:lnTo>
                  <a:pt x="1711" y="423"/>
                </a:lnTo>
                <a:lnTo>
                  <a:pt x="1732" y="431"/>
                </a:lnTo>
                <a:lnTo>
                  <a:pt x="1753" y="443"/>
                </a:lnTo>
                <a:lnTo>
                  <a:pt x="1771" y="450"/>
                </a:lnTo>
                <a:lnTo>
                  <a:pt x="1792" y="460"/>
                </a:lnTo>
                <a:lnTo>
                  <a:pt x="1810" y="470"/>
                </a:lnTo>
                <a:lnTo>
                  <a:pt x="1831" y="481"/>
                </a:lnTo>
                <a:lnTo>
                  <a:pt x="1849" y="491"/>
                </a:lnTo>
                <a:lnTo>
                  <a:pt x="1870" y="503"/>
                </a:lnTo>
                <a:lnTo>
                  <a:pt x="1887" y="514"/>
                </a:lnTo>
                <a:lnTo>
                  <a:pt x="1909" y="526"/>
                </a:lnTo>
                <a:lnTo>
                  <a:pt x="1926" y="538"/>
                </a:lnTo>
                <a:lnTo>
                  <a:pt x="1944" y="549"/>
                </a:lnTo>
                <a:lnTo>
                  <a:pt x="1961" y="561"/>
                </a:lnTo>
                <a:lnTo>
                  <a:pt x="1980" y="576"/>
                </a:lnTo>
                <a:lnTo>
                  <a:pt x="1998" y="588"/>
                </a:lnTo>
                <a:lnTo>
                  <a:pt x="2015" y="603"/>
                </a:lnTo>
                <a:lnTo>
                  <a:pt x="2033" y="617"/>
                </a:lnTo>
                <a:lnTo>
                  <a:pt x="2052" y="633"/>
                </a:lnTo>
                <a:lnTo>
                  <a:pt x="2068" y="646"/>
                </a:lnTo>
                <a:lnTo>
                  <a:pt x="2083" y="662"/>
                </a:lnTo>
                <a:lnTo>
                  <a:pt x="2099" y="675"/>
                </a:lnTo>
                <a:lnTo>
                  <a:pt x="2116" y="693"/>
                </a:lnTo>
                <a:lnTo>
                  <a:pt x="2132" y="708"/>
                </a:lnTo>
                <a:lnTo>
                  <a:pt x="2147" y="724"/>
                </a:lnTo>
                <a:lnTo>
                  <a:pt x="2163" y="741"/>
                </a:lnTo>
                <a:lnTo>
                  <a:pt x="2180" y="759"/>
                </a:lnTo>
                <a:lnTo>
                  <a:pt x="2194" y="776"/>
                </a:lnTo>
                <a:lnTo>
                  <a:pt x="2209" y="793"/>
                </a:lnTo>
                <a:lnTo>
                  <a:pt x="2223" y="811"/>
                </a:lnTo>
                <a:lnTo>
                  <a:pt x="2238" y="830"/>
                </a:lnTo>
                <a:lnTo>
                  <a:pt x="2252" y="848"/>
                </a:lnTo>
                <a:lnTo>
                  <a:pt x="2265" y="867"/>
                </a:lnTo>
                <a:lnTo>
                  <a:pt x="2279" y="886"/>
                </a:lnTo>
                <a:lnTo>
                  <a:pt x="2295" y="908"/>
                </a:lnTo>
                <a:lnTo>
                  <a:pt x="2231" y="918"/>
                </a:lnTo>
                <a:lnTo>
                  <a:pt x="2236" y="894"/>
                </a:lnTo>
                <a:lnTo>
                  <a:pt x="2242" y="871"/>
                </a:lnTo>
                <a:lnTo>
                  <a:pt x="2248" y="850"/>
                </a:lnTo>
                <a:lnTo>
                  <a:pt x="2258" y="828"/>
                </a:lnTo>
                <a:lnTo>
                  <a:pt x="2264" y="805"/>
                </a:lnTo>
                <a:lnTo>
                  <a:pt x="2273" y="786"/>
                </a:lnTo>
                <a:lnTo>
                  <a:pt x="2281" y="764"/>
                </a:lnTo>
                <a:lnTo>
                  <a:pt x="2291" y="745"/>
                </a:lnTo>
                <a:lnTo>
                  <a:pt x="2298" y="722"/>
                </a:lnTo>
                <a:lnTo>
                  <a:pt x="2308" y="702"/>
                </a:lnTo>
                <a:lnTo>
                  <a:pt x="2318" y="681"/>
                </a:lnTo>
                <a:lnTo>
                  <a:pt x="2329" y="662"/>
                </a:lnTo>
                <a:lnTo>
                  <a:pt x="2341" y="642"/>
                </a:lnTo>
                <a:lnTo>
                  <a:pt x="2353" y="623"/>
                </a:lnTo>
                <a:lnTo>
                  <a:pt x="2364" y="603"/>
                </a:lnTo>
                <a:lnTo>
                  <a:pt x="2376" y="586"/>
                </a:lnTo>
                <a:lnTo>
                  <a:pt x="2388" y="567"/>
                </a:lnTo>
                <a:lnTo>
                  <a:pt x="2399" y="547"/>
                </a:lnTo>
                <a:lnTo>
                  <a:pt x="2411" y="528"/>
                </a:lnTo>
                <a:lnTo>
                  <a:pt x="2425" y="510"/>
                </a:lnTo>
                <a:lnTo>
                  <a:pt x="2436" y="493"/>
                </a:lnTo>
                <a:lnTo>
                  <a:pt x="2452" y="475"/>
                </a:lnTo>
                <a:lnTo>
                  <a:pt x="2465" y="458"/>
                </a:lnTo>
                <a:lnTo>
                  <a:pt x="2481" y="443"/>
                </a:lnTo>
                <a:lnTo>
                  <a:pt x="2494" y="425"/>
                </a:lnTo>
                <a:lnTo>
                  <a:pt x="2510" y="408"/>
                </a:lnTo>
                <a:lnTo>
                  <a:pt x="2523" y="390"/>
                </a:lnTo>
                <a:lnTo>
                  <a:pt x="2539" y="377"/>
                </a:lnTo>
                <a:lnTo>
                  <a:pt x="2554" y="359"/>
                </a:lnTo>
                <a:lnTo>
                  <a:pt x="2570" y="346"/>
                </a:lnTo>
                <a:lnTo>
                  <a:pt x="2587" y="330"/>
                </a:lnTo>
                <a:lnTo>
                  <a:pt x="2605" y="316"/>
                </a:lnTo>
                <a:lnTo>
                  <a:pt x="2620" y="299"/>
                </a:lnTo>
                <a:lnTo>
                  <a:pt x="2636" y="285"/>
                </a:lnTo>
                <a:lnTo>
                  <a:pt x="2653" y="270"/>
                </a:lnTo>
                <a:lnTo>
                  <a:pt x="2671" y="258"/>
                </a:lnTo>
                <a:lnTo>
                  <a:pt x="2688" y="243"/>
                </a:lnTo>
                <a:lnTo>
                  <a:pt x="2706" y="229"/>
                </a:lnTo>
                <a:lnTo>
                  <a:pt x="2723" y="218"/>
                </a:lnTo>
                <a:lnTo>
                  <a:pt x="2743" y="206"/>
                </a:lnTo>
                <a:lnTo>
                  <a:pt x="2760" y="194"/>
                </a:lnTo>
                <a:lnTo>
                  <a:pt x="2777" y="183"/>
                </a:lnTo>
                <a:lnTo>
                  <a:pt x="2797" y="171"/>
                </a:lnTo>
                <a:lnTo>
                  <a:pt x="2816" y="159"/>
                </a:lnTo>
                <a:lnTo>
                  <a:pt x="2834" y="148"/>
                </a:lnTo>
                <a:lnTo>
                  <a:pt x="2855" y="138"/>
                </a:lnTo>
                <a:lnTo>
                  <a:pt x="2874" y="128"/>
                </a:lnTo>
                <a:lnTo>
                  <a:pt x="2896" y="121"/>
                </a:lnTo>
                <a:lnTo>
                  <a:pt x="2913" y="109"/>
                </a:lnTo>
                <a:lnTo>
                  <a:pt x="2935" y="101"/>
                </a:lnTo>
                <a:lnTo>
                  <a:pt x="2954" y="92"/>
                </a:lnTo>
                <a:lnTo>
                  <a:pt x="2975" y="86"/>
                </a:lnTo>
                <a:lnTo>
                  <a:pt x="2995" y="76"/>
                </a:lnTo>
                <a:lnTo>
                  <a:pt x="3018" y="68"/>
                </a:lnTo>
                <a:lnTo>
                  <a:pt x="3037" y="63"/>
                </a:lnTo>
                <a:lnTo>
                  <a:pt x="3061" y="57"/>
                </a:lnTo>
                <a:lnTo>
                  <a:pt x="3082" y="49"/>
                </a:lnTo>
                <a:lnTo>
                  <a:pt x="3103" y="43"/>
                </a:lnTo>
                <a:lnTo>
                  <a:pt x="3125" y="37"/>
                </a:lnTo>
                <a:lnTo>
                  <a:pt x="3148" y="33"/>
                </a:lnTo>
                <a:lnTo>
                  <a:pt x="3169" y="28"/>
                </a:lnTo>
                <a:lnTo>
                  <a:pt x="3193" y="24"/>
                </a:lnTo>
                <a:lnTo>
                  <a:pt x="3216" y="20"/>
                </a:lnTo>
                <a:lnTo>
                  <a:pt x="3239" y="18"/>
                </a:lnTo>
                <a:lnTo>
                  <a:pt x="3270" y="12"/>
                </a:lnTo>
                <a:lnTo>
                  <a:pt x="3301" y="6"/>
                </a:lnTo>
                <a:lnTo>
                  <a:pt x="3332" y="2"/>
                </a:lnTo>
                <a:lnTo>
                  <a:pt x="3365" y="2"/>
                </a:lnTo>
                <a:lnTo>
                  <a:pt x="3396" y="0"/>
                </a:lnTo>
                <a:lnTo>
                  <a:pt x="3427" y="0"/>
                </a:lnTo>
                <a:lnTo>
                  <a:pt x="3458" y="0"/>
                </a:lnTo>
                <a:lnTo>
                  <a:pt x="3491" y="2"/>
                </a:lnTo>
                <a:lnTo>
                  <a:pt x="3520" y="2"/>
                </a:lnTo>
                <a:lnTo>
                  <a:pt x="3551" y="6"/>
                </a:lnTo>
                <a:lnTo>
                  <a:pt x="3582" y="8"/>
                </a:lnTo>
                <a:lnTo>
                  <a:pt x="3613" y="14"/>
                </a:lnTo>
                <a:lnTo>
                  <a:pt x="3642" y="18"/>
                </a:lnTo>
                <a:lnTo>
                  <a:pt x="3673" y="24"/>
                </a:lnTo>
                <a:lnTo>
                  <a:pt x="3705" y="30"/>
                </a:lnTo>
                <a:lnTo>
                  <a:pt x="3736" y="39"/>
                </a:lnTo>
                <a:lnTo>
                  <a:pt x="3763" y="45"/>
                </a:lnTo>
                <a:lnTo>
                  <a:pt x="3792" y="55"/>
                </a:lnTo>
                <a:lnTo>
                  <a:pt x="3821" y="64"/>
                </a:lnTo>
                <a:lnTo>
                  <a:pt x="3850" y="76"/>
                </a:lnTo>
                <a:lnTo>
                  <a:pt x="3877" y="86"/>
                </a:lnTo>
                <a:lnTo>
                  <a:pt x="3906" y="97"/>
                </a:lnTo>
                <a:lnTo>
                  <a:pt x="3933" y="111"/>
                </a:lnTo>
                <a:lnTo>
                  <a:pt x="3962" y="125"/>
                </a:lnTo>
                <a:lnTo>
                  <a:pt x="3988" y="136"/>
                </a:lnTo>
                <a:lnTo>
                  <a:pt x="4015" y="152"/>
                </a:lnTo>
                <a:lnTo>
                  <a:pt x="4042" y="165"/>
                </a:lnTo>
                <a:lnTo>
                  <a:pt x="4069" y="183"/>
                </a:lnTo>
                <a:lnTo>
                  <a:pt x="4094" y="200"/>
                </a:lnTo>
                <a:lnTo>
                  <a:pt x="4120" y="218"/>
                </a:lnTo>
                <a:lnTo>
                  <a:pt x="4145" y="235"/>
                </a:lnTo>
                <a:lnTo>
                  <a:pt x="4172" y="254"/>
                </a:lnTo>
                <a:lnTo>
                  <a:pt x="4193" y="272"/>
                </a:lnTo>
                <a:lnTo>
                  <a:pt x="4217" y="289"/>
                </a:lnTo>
                <a:lnTo>
                  <a:pt x="4240" y="309"/>
                </a:lnTo>
                <a:lnTo>
                  <a:pt x="4263" y="330"/>
                </a:lnTo>
                <a:lnTo>
                  <a:pt x="4284" y="351"/>
                </a:lnTo>
                <a:lnTo>
                  <a:pt x="4308" y="373"/>
                </a:lnTo>
                <a:lnTo>
                  <a:pt x="4329" y="396"/>
                </a:lnTo>
                <a:lnTo>
                  <a:pt x="4350" y="419"/>
                </a:lnTo>
                <a:lnTo>
                  <a:pt x="4370" y="441"/>
                </a:lnTo>
                <a:lnTo>
                  <a:pt x="4389" y="464"/>
                </a:lnTo>
                <a:lnTo>
                  <a:pt x="4408" y="489"/>
                </a:lnTo>
                <a:lnTo>
                  <a:pt x="4428" y="514"/>
                </a:lnTo>
                <a:lnTo>
                  <a:pt x="4445" y="538"/>
                </a:lnTo>
                <a:lnTo>
                  <a:pt x="4463" y="565"/>
                </a:lnTo>
                <a:lnTo>
                  <a:pt x="4480" y="590"/>
                </a:lnTo>
                <a:lnTo>
                  <a:pt x="4498" y="619"/>
                </a:lnTo>
                <a:lnTo>
                  <a:pt x="4511" y="644"/>
                </a:lnTo>
                <a:lnTo>
                  <a:pt x="4527" y="671"/>
                </a:lnTo>
                <a:lnTo>
                  <a:pt x="4540" y="698"/>
                </a:lnTo>
                <a:lnTo>
                  <a:pt x="4556" y="728"/>
                </a:lnTo>
                <a:lnTo>
                  <a:pt x="4568" y="755"/>
                </a:lnTo>
                <a:lnTo>
                  <a:pt x="4579" y="784"/>
                </a:lnTo>
                <a:lnTo>
                  <a:pt x="4591" y="815"/>
                </a:lnTo>
                <a:lnTo>
                  <a:pt x="4604" y="846"/>
                </a:lnTo>
                <a:lnTo>
                  <a:pt x="4614" y="875"/>
                </a:lnTo>
                <a:lnTo>
                  <a:pt x="4624" y="904"/>
                </a:lnTo>
                <a:lnTo>
                  <a:pt x="4632" y="935"/>
                </a:lnTo>
                <a:lnTo>
                  <a:pt x="4641" y="968"/>
                </a:lnTo>
                <a:lnTo>
                  <a:pt x="4647" y="999"/>
                </a:lnTo>
                <a:lnTo>
                  <a:pt x="4655" y="1032"/>
                </a:lnTo>
                <a:lnTo>
                  <a:pt x="4661" y="1065"/>
                </a:lnTo>
                <a:lnTo>
                  <a:pt x="4668" y="1100"/>
                </a:lnTo>
                <a:close/>
              </a:path>
            </a:pathLst>
          </a:custGeom>
          <a:solidFill>
            <a:srgbClr val="FF9900"/>
          </a:solidFill>
          <a:ln w="9525">
            <a:solidFill>
              <a:srgbClr val="AC6600">
                <a:alpha val="39999"/>
              </a:srgbClr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575" name="Freeform 503"/>
          <p:cNvSpPr>
            <a:spLocks/>
          </p:cNvSpPr>
          <p:nvPr/>
        </p:nvSpPr>
        <p:spPr bwMode="auto">
          <a:xfrm rot="304471">
            <a:off x="682625" y="5232400"/>
            <a:ext cx="801688" cy="898525"/>
          </a:xfrm>
          <a:custGeom>
            <a:avLst/>
            <a:gdLst>
              <a:gd name="T0" fmla="*/ 801688 w 4688"/>
              <a:gd name="T1" fmla="*/ 260730 h 4611"/>
              <a:gd name="T2" fmla="*/ 797926 w 4688"/>
              <a:gd name="T3" fmla="*/ 312564 h 4611"/>
              <a:gd name="T4" fmla="*/ 787323 w 4688"/>
              <a:gd name="T5" fmla="*/ 363229 h 4611"/>
              <a:gd name="T6" fmla="*/ 770222 w 4688"/>
              <a:gd name="T7" fmla="*/ 411946 h 4611"/>
              <a:gd name="T8" fmla="*/ 745597 w 4688"/>
              <a:gd name="T9" fmla="*/ 458713 h 4611"/>
              <a:gd name="T10" fmla="*/ 714474 w 4688"/>
              <a:gd name="T11" fmla="*/ 502948 h 4611"/>
              <a:gd name="T12" fmla="*/ 676681 w 4688"/>
              <a:gd name="T13" fmla="*/ 545234 h 4611"/>
              <a:gd name="T14" fmla="*/ 641795 w 4688"/>
              <a:gd name="T15" fmla="*/ 582258 h 4611"/>
              <a:gd name="T16" fmla="*/ 608619 w 4688"/>
              <a:gd name="T17" fmla="*/ 631364 h 4611"/>
              <a:gd name="T18" fmla="*/ 575102 w 4688"/>
              <a:gd name="T19" fmla="*/ 688460 h 4611"/>
              <a:gd name="T20" fmla="*/ 544662 w 4688"/>
              <a:gd name="T21" fmla="*/ 748089 h 4611"/>
              <a:gd name="T22" fmla="*/ 518498 w 4688"/>
              <a:gd name="T23" fmla="*/ 803236 h 4611"/>
              <a:gd name="T24" fmla="*/ 499174 w 4688"/>
              <a:gd name="T25" fmla="*/ 849419 h 4611"/>
              <a:gd name="T26" fmla="*/ 488229 w 4688"/>
              <a:gd name="T27" fmla="*/ 878454 h 4611"/>
              <a:gd name="T28" fmla="*/ 467708 w 4688"/>
              <a:gd name="T29" fmla="*/ 876115 h 4611"/>
              <a:gd name="T30" fmla="*/ 444109 w 4688"/>
              <a:gd name="T31" fmla="*/ 846691 h 4611"/>
              <a:gd name="T32" fmla="*/ 410591 w 4688"/>
              <a:gd name="T33" fmla="*/ 806743 h 4611"/>
              <a:gd name="T34" fmla="*/ 369549 w 4688"/>
              <a:gd name="T35" fmla="*/ 760170 h 4611"/>
              <a:gd name="T36" fmla="*/ 324061 w 4688"/>
              <a:gd name="T37" fmla="*/ 713792 h 4611"/>
              <a:gd name="T38" fmla="*/ 278231 w 4688"/>
              <a:gd name="T39" fmla="*/ 672481 h 4611"/>
              <a:gd name="T40" fmla="*/ 235137 w 4688"/>
              <a:gd name="T41" fmla="*/ 641497 h 4611"/>
              <a:gd name="T42" fmla="*/ 189819 w 4688"/>
              <a:gd name="T43" fmla="*/ 618503 h 4611"/>
              <a:gd name="T44" fmla="*/ 144331 w 4688"/>
              <a:gd name="T45" fmla="*/ 590637 h 4611"/>
              <a:gd name="T46" fmla="*/ 104828 w 4688"/>
              <a:gd name="T47" fmla="*/ 557705 h 4611"/>
              <a:gd name="T48" fmla="*/ 71311 w 4688"/>
              <a:gd name="T49" fmla="*/ 520681 h 4611"/>
              <a:gd name="T50" fmla="*/ 43436 w 4688"/>
              <a:gd name="T51" fmla="*/ 478005 h 4611"/>
              <a:gd name="T52" fmla="*/ 22231 w 4688"/>
              <a:gd name="T53" fmla="*/ 432212 h 4611"/>
              <a:gd name="T54" fmla="*/ 8037 w 4688"/>
              <a:gd name="T55" fmla="*/ 382716 h 4611"/>
              <a:gd name="T56" fmla="*/ 342 w 4688"/>
              <a:gd name="T57" fmla="*/ 328348 h 4611"/>
              <a:gd name="T58" fmla="*/ 3078 w 4688"/>
              <a:gd name="T59" fmla="*/ 271643 h 4611"/>
              <a:gd name="T60" fmla="*/ 15562 w 4688"/>
              <a:gd name="T61" fmla="*/ 218834 h 4611"/>
              <a:gd name="T62" fmla="*/ 37793 w 4688"/>
              <a:gd name="T63" fmla="*/ 171287 h 4611"/>
              <a:gd name="T64" fmla="*/ 68061 w 4688"/>
              <a:gd name="T65" fmla="*/ 130365 h 4611"/>
              <a:gd name="T66" fmla="*/ 105170 w 4688"/>
              <a:gd name="T67" fmla="*/ 98017 h 4611"/>
              <a:gd name="T68" fmla="*/ 148606 w 4688"/>
              <a:gd name="T69" fmla="*/ 75608 h 4611"/>
              <a:gd name="T70" fmla="*/ 192043 w 4688"/>
              <a:gd name="T71" fmla="*/ 65085 h 4611"/>
              <a:gd name="T72" fmla="*/ 226586 w 4688"/>
              <a:gd name="T73" fmla="*/ 64695 h 4611"/>
              <a:gd name="T74" fmla="*/ 260104 w 4688"/>
              <a:gd name="T75" fmla="*/ 70346 h 4611"/>
              <a:gd name="T76" fmla="*/ 292596 w 4688"/>
              <a:gd name="T77" fmla="*/ 82428 h 4611"/>
              <a:gd name="T78" fmla="*/ 322693 w 4688"/>
              <a:gd name="T79" fmla="*/ 100161 h 4611"/>
              <a:gd name="T80" fmla="*/ 350910 w 4688"/>
              <a:gd name="T81" fmla="*/ 123350 h 4611"/>
              <a:gd name="T82" fmla="*/ 375193 w 4688"/>
              <a:gd name="T83" fmla="*/ 151216 h 4611"/>
              <a:gd name="T84" fmla="*/ 382375 w 4688"/>
              <a:gd name="T85" fmla="*/ 174210 h 4611"/>
              <a:gd name="T86" fmla="*/ 394688 w 4688"/>
              <a:gd name="T87" fmla="*/ 136796 h 4611"/>
              <a:gd name="T88" fmla="*/ 412302 w 4688"/>
              <a:gd name="T89" fmla="*/ 102889 h 4611"/>
              <a:gd name="T90" fmla="*/ 434191 w 4688"/>
              <a:gd name="T91" fmla="*/ 73464 h 4611"/>
              <a:gd name="T92" fmla="*/ 459671 w 4688"/>
              <a:gd name="T93" fmla="*/ 47352 h 4611"/>
              <a:gd name="T94" fmla="*/ 488229 w 4688"/>
              <a:gd name="T95" fmla="*/ 26891 h 4611"/>
              <a:gd name="T96" fmla="*/ 519353 w 4688"/>
              <a:gd name="T97" fmla="*/ 12277 h 4611"/>
              <a:gd name="T98" fmla="*/ 553897 w 4688"/>
              <a:gd name="T99" fmla="*/ 3508 h 4611"/>
              <a:gd name="T100" fmla="*/ 601950 w 4688"/>
              <a:gd name="T101" fmla="*/ 390 h 4611"/>
              <a:gd name="T102" fmla="*/ 648464 w 4688"/>
              <a:gd name="T103" fmla="*/ 10718 h 4611"/>
              <a:gd name="T104" fmla="*/ 691216 w 4688"/>
              <a:gd name="T105" fmla="*/ 32153 h 4611"/>
              <a:gd name="T106" fmla="*/ 729009 w 4688"/>
              <a:gd name="T107" fmla="*/ 64306 h 4611"/>
              <a:gd name="T108" fmla="*/ 760133 w 4688"/>
              <a:gd name="T109" fmla="*/ 104838 h 4611"/>
              <a:gd name="T110" fmla="*/ 783048 w 4688"/>
              <a:gd name="T111" fmla="*/ 152775 h 4611"/>
              <a:gd name="T112" fmla="*/ 797071 w 4688"/>
              <a:gd name="T113" fmla="*/ 207532 h 46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688" h="4611">
                <a:moveTo>
                  <a:pt x="4668" y="1100"/>
                </a:moveTo>
                <a:lnTo>
                  <a:pt x="4670" y="1129"/>
                </a:lnTo>
                <a:lnTo>
                  <a:pt x="4674" y="1158"/>
                </a:lnTo>
                <a:lnTo>
                  <a:pt x="4676" y="1187"/>
                </a:lnTo>
                <a:lnTo>
                  <a:pt x="4680" y="1218"/>
                </a:lnTo>
                <a:lnTo>
                  <a:pt x="4682" y="1247"/>
                </a:lnTo>
                <a:lnTo>
                  <a:pt x="4684" y="1278"/>
                </a:lnTo>
                <a:lnTo>
                  <a:pt x="4686" y="1307"/>
                </a:lnTo>
                <a:lnTo>
                  <a:pt x="4688" y="1338"/>
                </a:lnTo>
                <a:lnTo>
                  <a:pt x="4686" y="1367"/>
                </a:lnTo>
                <a:lnTo>
                  <a:pt x="4686" y="1396"/>
                </a:lnTo>
                <a:lnTo>
                  <a:pt x="4684" y="1425"/>
                </a:lnTo>
                <a:lnTo>
                  <a:pt x="4682" y="1456"/>
                </a:lnTo>
                <a:lnTo>
                  <a:pt x="4678" y="1486"/>
                </a:lnTo>
                <a:lnTo>
                  <a:pt x="4676" y="1515"/>
                </a:lnTo>
                <a:lnTo>
                  <a:pt x="4674" y="1544"/>
                </a:lnTo>
                <a:lnTo>
                  <a:pt x="4672" y="1575"/>
                </a:lnTo>
                <a:lnTo>
                  <a:pt x="4666" y="1604"/>
                </a:lnTo>
                <a:lnTo>
                  <a:pt x="4663" y="1633"/>
                </a:lnTo>
                <a:lnTo>
                  <a:pt x="4657" y="1662"/>
                </a:lnTo>
                <a:lnTo>
                  <a:pt x="4651" y="1691"/>
                </a:lnTo>
                <a:lnTo>
                  <a:pt x="4643" y="1720"/>
                </a:lnTo>
                <a:lnTo>
                  <a:pt x="4637" y="1749"/>
                </a:lnTo>
                <a:lnTo>
                  <a:pt x="4630" y="1778"/>
                </a:lnTo>
                <a:lnTo>
                  <a:pt x="4624" y="1807"/>
                </a:lnTo>
                <a:lnTo>
                  <a:pt x="4614" y="1835"/>
                </a:lnTo>
                <a:lnTo>
                  <a:pt x="4604" y="1864"/>
                </a:lnTo>
                <a:lnTo>
                  <a:pt x="4595" y="1891"/>
                </a:lnTo>
                <a:lnTo>
                  <a:pt x="4587" y="1920"/>
                </a:lnTo>
                <a:lnTo>
                  <a:pt x="4575" y="1947"/>
                </a:lnTo>
                <a:lnTo>
                  <a:pt x="4566" y="1976"/>
                </a:lnTo>
                <a:lnTo>
                  <a:pt x="4554" y="2005"/>
                </a:lnTo>
                <a:lnTo>
                  <a:pt x="4544" y="2034"/>
                </a:lnTo>
                <a:lnTo>
                  <a:pt x="4531" y="2059"/>
                </a:lnTo>
                <a:lnTo>
                  <a:pt x="4517" y="2088"/>
                </a:lnTo>
                <a:lnTo>
                  <a:pt x="4504" y="2114"/>
                </a:lnTo>
                <a:lnTo>
                  <a:pt x="4490" y="2143"/>
                </a:lnTo>
                <a:lnTo>
                  <a:pt x="4474" y="2168"/>
                </a:lnTo>
                <a:lnTo>
                  <a:pt x="4461" y="2195"/>
                </a:lnTo>
                <a:lnTo>
                  <a:pt x="4445" y="2222"/>
                </a:lnTo>
                <a:lnTo>
                  <a:pt x="4430" y="2249"/>
                </a:lnTo>
                <a:lnTo>
                  <a:pt x="4412" y="2275"/>
                </a:lnTo>
                <a:lnTo>
                  <a:pt x="4395" y="2302"/>
                </a:lnTo>
                <a:lnTo>
                  <a:pt x="4377" y="2327"/>
                </a:lnTo>
                <a:lnTo>
                  <a:pt x="4360" y="2354"/>
                </a:lnTo>
                <a:lnTo>
                  <a:pt x="4341" y="2379"/>
                </a:lnTo>
                <a:lnTo>
                  <a:pt x="4323" y="2406"/>
                </a:lnTo>
                <a:lnTo>
                  <a:pt x="4304" y="2432"/>
                </a:lnTo>
                <a:lnTo>
                  <a:pt x="4286" y="2459"/>
                </a:lnTo>
                <a:lnTo>
                  <a:pt x="4265" y="2482"/>
                </a:lnTo>
                <a:lnTo>
                  <a:pt x="4244" y="2507"/>
                </a:lnTo>
                <a:lnTo>
                  <a:pt x="4222" y="2532"/>
                </a:lnTo>
                <a:lnTo>
                  <a:pt x="4201" y="2558"/>
                </a:lnTo>
                <a:lnTo>
                  <a:pt x="4178" y="2581"/>
                </a:lnTo>
                <a:lnTo>
                  <a:pt x="4154" y="2606"/>
                </a:lnTo>
                <a:lnTo>
                  <a:pt x="4131" y="2631"/>
                </a:lnTo>
                <a:lnTo>
                  <a:pt x="4110" y="2657"/>
                </a:lnTo>
                <a:lnTo>
                  <a:pt x="4085" y="2680"/>
                </a:lnTo>
                <a:lnTo>
                  <a:pt x="4059" y="2703"/>
                </a:lnTo>
                <a:lnTo>
                  <a:pt x="4034" y="2726"/>
                </a:lnTo>
                <a:lnTo>
                  <a:pt x="4009" y="2752"/>
                </a:lnTo>
                <a:lnTo>
                  <a:pt x="3982" y="2775"/>
                </a:lnTo>
                <a:lnTo>
                  <a:pt x="3957" y="2798"/>
                </a:lnTo>
                <a:lnTo>
                  <a:pt x="3929" y="2821"/>
                </a:lnTo>
                <a:lnTo>
                  <a:pt x="3904" y="2847"/>
                </a:lnTo>
                <a:lnTo>
                  <a:pt x="3881" y="2862"/>
                </a:lnTo>
                <a:lnTo>
                  <a:pt x="3862" y="2880"/>
                </a:lnTo>
                <a:lnTo>
                  <a:pt x="3838" y="2899"/>
                </a:lnTo>
                <a:lnTo>
                  <a:pt x="3819" y="2920"/>
                </a:lnTo>
                <a:lnTo>
                  <a:pt x="3796" y="2942"/>
                </a:lnTo>
                <a:lnTo>
                  <a:pt x="3776" y="2965"/>
                </a:lnTo>
                <a:lnTo>
                  <a:pt x="3753" y="2988"/>
                </a:lnTo>
                <a:lnTo>
                  <a:pt x="3734" y="3013"/>
                </a:lnTo>
                <a:lnTo>
                  <a:pt x="3710" y="3037"/>
                </a:lnTo>
                <a:lnTo>
                  <a:pt x="3689" y="3064"/>
                </a:lnTo>
                <a:lnTo>
                  <a:pt x="3668" y="3091"/>
                </a:lnTo>
                <a:lnTo>
                  <a:pt x="3646" y="3120"/>
                </a:lnTo>
                <a:lnTo>
                  <a:pt x="3623" y="3149"/>
                </a:lnTo>
                <a:lnTo>
                  <a:pt x="3602" y="3178"/>
                </a:lnTo>
                <a:lnTo>
                  <a:pt x="3580" y="3207"/>
                </a:lnTo>
                <a:lnTo>
                  <a:pt x="3559" y="3240"/>
                </a:lnTo>
                <a:lnTo>
                  <a:pt x="3536" y="3269"/>
                </a:lnTo>
                <a:lnTo>
                  <a:pt x="3514" y="3302"/>
                </a:lnTo>
                <a:lnTo>
                  <a:pt x="3493" y="3333"/>
                </a:lnTo>
                <a:lnTo>
                  <a:pt x="3472" y="3366"/>
                </a:lnTo>
                <a:lnTo>
                  <a:pt x="3449" y="3399"/>
                </a:lnTo>
                <a:lnTo>
                  <a:pt x="3427" y="3432"/>
                </a:lnTo>
                <a:lnTo>
                  <a:pt x="3406" y="3465"/>
                </a:lnTo>
                <a:lnTo>
                  <a:pt x="3386" y="3500"/>
                </a:lnTo>
                <a:lnTo>
                  <a:pt x="3363" y="3533"/>
                </a:lnTo>
                <a:lnTo>
                  <a:pt x="3344" y="3568"/>
                </a:lnTo>
                <a:lnTo>
                  <a:pt x="3322" y="3601"/>
                </a:lnTo>
                <a:lnTo>
                  <a:pt x="3303" y="3636"/>
                </a:lnTo>
                <a:lnTo>
                  <a:pt x="3282" y="3669"/>
                </a:lnTo>
                <a:lnTo>
                  <a:pt x="3262" y="3703"/>
                </a:lnTo>
                <a:lnTo>
                  <a:pt x="3243" y="3738"/>
                </a:lnTo>
                <a:lnTo>
                  <a:pt x="3225" y="3773"/>
                </a:lnTo>
                <a:lnTo>
                  <a:pt x="3204" y="3806"/>
                </a:lnTo>
                <a:lnTo>
                  <a:pt x="3185" y="3839"/>
                </a:lnTo>
                <a:lnTo>
                  <a:pt x="3167" y="3872"/>
                </a:lnTo>
                <a:lnTo>
                  <a:pt x="3150" y="3905"/>
                </a:lnTo>
                <a:lnTo>
                  <a:pt x="3130" y="3936"/>
                </a:lnTo>
                <a:lnTo>
                  <a:pt x="3113" y="3969"/>
                </a:lnTo>
                <a:lnTo>
                  <a:pt x="3096" y="4000"/>
                </a:lnTo>
                <a:lnTo>
                  <a:pt x="3080" y="4033"/>
                </a:lnTo>
                <a:lnTo>
                  <a:pt x="3063" y="4062"/>
                </a:lnTo>
                <a:lnTo>
                  <a:pt x="3047" y="4093"/>
                </a:lnTo>
                <a:lnTo>
                  <a:pt x="3032" y="4122"/>
                </a:lnTo>
                <a:lnTo>
                  <a:pt x="3018" y="4153"/>
                </a:lnTo>
                <a:lnTo>
                  <a:pt x="3002" y="4180"/>
                </a:lnTo>
                <a:lnTo>
                  <a:pt x="2989" y="4209"/>
                </a:lnTo>
                <a:lnTo>
                  <a:pt x="2977" y="4237"/>
                </a:lnTo>
                <a:lnTo>
                  <a:pt x="2966" y="4264"/>
                </a:lnTo>
                <a:lnTo>
                  <a:pt x="2952" y="4287"/>
                </a:lnTo>
                <a:lnTo>
                  <a:pt x="2940" y="4312"/>
                </a:lnTo>
                <a:lnTo>
                  <a:pt x="2929" y="4335"/>
                </a:lnTo>
                <a:lnTo>
                  <a:pt x="2919" y="4359"/>
                </a:lnTo>
                <a:lnTo>
                  <a:pt x="2907" y="4378"/>
                </a:lnTo>
                <a:lnTo>
                  <a:pt x="2900" y="4399"/>
                </a:lnTo>
                <a:lnTo>
                  <a:pt x="2890" y="4419"/>
                </a:lnTo>
                <a:lnTo>
                  <a:pt x="2884" y="4438"/>
                </a:lnTo>
                <a:lnTo>
                  <a:pt x="2876" y="4454"/>
                </a:lnTo>
                <a:lnTo>
                  <a:pt x="2871" y="4469"/>
                </a:lnTo>
                <a:lnTo>
                  <a:pt x="2865" y="4483"/>
                </a:lnTo>
                <a:lnTo>
                  <a:pt x="2861" y="4498"/>
                </a:lnTo>
                <a:lnTo>
                  <a:pt x="2855" y="4508"/>
                </a:lnTo>
                <a:lnTo>
                  <a:pt x="2853" y="4520"/>
                </a:lnTo>
                <a:lnTo>
                  <a:pt x="2849" y="4527"/>
                </a:lnTo>
                <a:lnTo>
                  <a:pt x="2849" y="4537"/>
                </a:lnTo>
                <a:lnTo>
                  <a:pt x="2840" y="4611"/>
                </a:lnTo>
                <a:lnTo>
                  <a:pt x="2785" y="4557"/>
                </a:lnTo>
                <a:lnTo>
                  <a:pt x="2772" y="4539"/>
                </a:lnTo>
                <a:lnTo>
                  <a:pt x="2756" y="4522"/>
                </a:lnTo>
                <a:lnTo>
                  <a:pt x="2745" y="4508"/>
                </a:lnTo>
                <a:lnTo>
                  <a:pt x="2735" y="4496"/>
                </a:lnTo>
                <a:lnTo>
                  <a:pt x="2723" y="4483"/>
                </a:lnTo>
                <a:lnTo>
                  <a:pt x="2712" y="4469"/>
                </a:lnTo>
                <a:lnTo>
                  <a:pt x="2696" y="4452"/>
                </a:lnTo>
                <a:lnTo>
                  <a:pt x="2682" y="4436"/>
                </a:lnTo>
                <a:lnTo>
                  <a:pt x="2667" y="4419"/>
                </a:lnTo>
                <a:lnTo>
                  <a:pt x="2651" y="4403"/>
                </a:lnTo>
                <a:lnTo>
                  <a:pt x="2634" y="4384"/>
                </a:lnTo>
                <a:lnTo>
                  <a:pt x="2617" y="4365"/>
                </a:lnTo>
                <a:lnTo>
                  <a:pt x="2597" y="4345"/>
                </a:lnTo>
                <a:lnTo>
                  <a:pt x="2580" y="4326"/>
                </a:lnTo>
                <a:lnTo>
                  <a:pt x="2558" y="4303"/>
                </a:lnTo>
                <a:lnTo>
                  <a:pt x="2537" y="4281"/>
                </a:lnTo>
                <a:lnTo>
                  <a:pt x="2516" y="4258"/>
                </a:lnTo>
                <a:lnTo>
                  <a:pt x="2494" y="4235"/>
                </a:lnTo>
                <a:lnTo>
                  <a:pt x="2471" y="4209"/>
                </a:lnTo>
                <a:lnTo>
                  <a:pt x="2448" y="4186"/>
                </a:lnTo>
                <a:lnTo>
                  <a:pt x="2425" y="4163"/>
                </a:lnTo>
                <a:lnTo>
                  <a:pt x="2401" y="4140"/>
                </a:lnTo>
                <a:lnTo>
                  <a:pt x="2374" y="4113"/>
                </a:lnTo>
                <a:lnTo>
                  <a:pt x="2349" y="4087"/>
                </a:lnTo>
                <a:lnTo>
                  <a:pt x="2324" y="4060"/>
                </a:lnTo>
                <a:lnTo>
                  <a:pt x="2298" y="4035"/>
                </a:lnTo>
                <a:lnTo>
                  <a:pt x="2269" y="4008"/>
                </a:lnTo>
                <a:lnTo>
                  <a:pt x="2244" y="3983"/>
                </a:lnTo>
                <a:lnTo>
                  <a:pt x="2215" y="3955"/>
                </a:lnTo>
                <a:lnTo>
                  <a:pt x="2190" y="3930"/>
                </a:lnTo>
                <a:lnTo>
                  <a:pt x="2161" y="3901"/>
                </a:lnTo>
                <a:lnTo>
                  <a:pt x="2132" y="3874"/>
                </a:lnTo>
                <a:lnTo>
                  <a:pt x="2103" y="3847"/>
                </a:lnTo>
                <a:lnTo>
                  <a:pt x="2073" y="3822"/>
                </a:lnTo>
                <a:lnTo>
                  <a:pt x="2042" y="3793"/>
                </a:lnTo>
                <a:lnTo>
                  <a:pt x="2013" y="3767"/>
                </a:lnTo>
                <a:lnTo>
                  <a:pt x="1984" y="3740"/>
                </a:lnTo>
                <a:lnTo>
                  <a:pt x="1955" y="3715"/>
                </a:lnTo>
                <a:lnTo>
                  <a:pt x="1924" y="3688"/>
                </a:lnTo>
                <a:lnTo>
                  <a:pt x="1895" y="3663"/>
                </a:lnTo>
                <a:lnTo>
                  <a:pt x="1864" y="3638"/>
                </a:lnTo>
                <a:lnTo>
                  <a:pt x="1835" y="3614"/>
                </a:lnTo>
                <a:lnTo>
                  <a:pt x="1804" y="3589"/>
                </a:lnTo>
                <a:lnTo>
                  <a:pt x="1775" y="3564"/>
                </a:lnTo>
                <a:lnTo>
                  <a:pt x="1746" y="3541"/>
                </a:lnTo>
                <a:lnTo>
                  <a:pt x="1717" y="3519"/>
                </a:lnTo>
                <a:lnTo>
                  <a:pt x="1686" y="3496"/>
                </a:lnTo>
                <a:lnTo>
                  <a:pt x="1657" y="3473"/>
                </a:lnTo>
                <a:lnTo>
                  <a:pt x="1627" y="3451"/>
                </a:lnTo>
                <a:lnTo>
                  <a:pt x="1598" y="3432"/>
                </a:lnTo>
                <a:lnTo>
                  <a:pt x="1569" y="3411"/>
                </a:lnTo>
                <a:lnTo>
                  <a:pt x="1540" y="3391"/>
                </a:lnTo>
                <a:lnTo>
                  <a:pt x="1513" y="3374"/>
                </a:lnTo>
                <a:lnTo>
                  <a:pt x="1486" y="3356"/>
                </a:lnTo>
                <a:lnTo>
                  <a:pt x="1457" y="3339"/>
                </a:lnTo>
                <a:lnTo>
                  <a:pt x="1428" y="3322"/>
                </a:lnTo>
                <a:lnTo>
                  <a:pt x="1401" y="3306"/>
                </a:lnTo>
                <a:lnTo>
                  <a:pt x="1375" y="3292"/>
                </a:lnTo>
                <a:lnTo>
                  <a:pt x="1348" y="3277"/>
                </a:lnTo>
                <a:lnTo>
                  <a:pt x="1323" y="3265"/>
                </a:lnTo>
                <a:lnTo>
                  <a:pt x="1298" y="3254"/>
                </a:lnTo>
                <a:lnTo>
                  <a:pt x="1274" y="3246"/>
                </a:lnTo>
                <a:lnTo>
                  <a:pt x="1240" y="3230"/>
                </a:lnTo>
                <a:lnTo>
                  <a:pt x="1207" y="3217"/>
                </a:lnTo>
                <a:lnTo>
                  <a:pt x="1174" y="3203"/>
                </a:lnTo>
                <a:lnTo>
                  <a:pt x="1143" y="3190"/>
                </a:lnTo>
                <a:lnTo>
                  <a:pt x="1110" y="3174"/>
                </a:lnTo>
                <a:lnTo>
                  <a:pt x="1079" y="3159"/>
                </a:lnTo>
                <a:lnTo>
                  <a:pt x="1048" y="3143"/>
                </a:lnTo>
                <a:lnTo>
                  <a:pt x="1018" y="3130"/>
                </a:lnTo>
                <a:lnTo>
                  <a:pt x="987" y="3112"/>
                </a:lnTo>
                <a:lnTo>
                  <a:pt x="958" y="3097"/>
                </a:lnTo>
                <a:lnTo>
                  <a:pt x="929" y="3081"/>
                </a:lnTo>
                <a:lnTo>
                  <a:pt x="902" y="3066"/>
                </a:lnTo>
                <a:lnTo>
                  <a:pt x="873" y="3048"/>
                </a:lnTo>
                <a:lnTo>
                  <a:pt x="844" y="3031"/>
                </a:lnTo>
                <a:lnTo>
                  <a:pt x="817" y="3013"/>
                </a:lnTo>
                <a:lnTo>
                  <a:pt x="792" y="2996"/>
                </a:lnTo>
                <a:lnTo>
                  <a:pt x="762" y="2976"/>
                </a:lnTo>
                <a:lnTo>
                  <a:pt x="737" y="2957"/>
                </a:lnTo>
                <a:lnTo>
                  <a:pt x="710" y="2938"/>
                </a:lnTo>
                <a:lnTo>
                  <a:pt x="687" y="2920"/>
                </a:lnTo>
                <a:lnTo>
                  <a:pt x="660" y="2901"/>
                </a:lnTo>
                <a:lnTo>
                  <a:pt x="636" y="2881"/>
                </a:lnTo>
                <a:lnTo>
                  <a:pt x="613" y="2862"/>
                </a:lnTo>
                <a:lnTo>
                  <a:pt x="590" y="2843"/>
                </a:lnTo>
                <a:lnTo>
                  <a:pt x="567" y="2821"/>
                </a:lnTo>
                <a:lnTo>
                  <a:pt x="543" y="2800"/>
                </a:lnTo>
                <a:lnTo>
                  <a:pt x="520" y="2779"/>
                </a:lnTo>
                <a:lnTo>
                  <a:pt x="499" y="2759"/>
                </a:lnTo>
                <a:lnTo>
                  <a:pt x="475" y="2736"/>
                </a:lnTo>
                <a:lnTo>
                  <a:pt x="456" y="2715"/>
                </a:lnTo>
                <a:lnTo>
                  <a:pt x="435" y="2693"/>
                </a:lnTo>
                <a:lnTo>
                  <a:pt x="417" y="2672"/>
                </a:lnTo>
                <a:lnTo>
                  <a:pt x="396" y="2647"/>
                </a:lnTo>
                <a:lnTo>
                  <a:pt x="377" y="2624"/>
                </a:lnTo>
                <a:lnTo>
                  <a:pt x="357" y="2600"/>
                </a:lnTo>
                <a:lnTo>
                  <a:pt x="340" y="2577"/>
                </a:lnTo>
                <a:lnTo>
                  <a:pt x="320" y="2552"/>
                </a:lnTo>
                <a:lnTo>
                  <a:pt x="303" y="2529"/>
                </a:lnTo>
                <a:lnTo>
                  <a:pt x="287" y="2503"/>
                </a:lnTo>
                <a:lnTo>
                  <a:pt x="272" y="2480"/>
                </a:lnTo>
                <a:lnTo>
                  <a:pt x="254" y="2453"/>
                </a:lnTo>
                <a:lnTo>
                  <a:pt x="237" y="2430"/>
                </a:lnTo>
                <a:lnTo>
                  <a:pt x="221" y="2403"/>
                </a:lnTo>
                <a:lnTo>
                  <a:pt x="208" y="2379"/>
                </a:lnTo>
                <a:lnTo>
                  <a:pt x="192" y="2352"/>
                </a:lnTo>
                <a:lnTo>
                  <a:pt x="179" y="2327"/>
                </a:lnTo>
                <a:lnTo>
                  <a:pt x="167" y="2300"/>
                </a:lnTo>
                <a:lnTo>
                  <a:pt x="155" y="2275"/>
                </a:lnTo>
                <a:lnTo>
                  <a:pt x="142" y="2246"/>
                </a:lnTo>
                <a:lnTo>
                  <a:pt x="130" y="2218"/>
                </a:lnTo>
                <a:lnTo>
                  <a:pt x="119" y="2191"/>
                </a:lnTo>
                <a:lnTo>
                  <a:pt x="109" y="2164"/>
                </a:lnTo>
                <a:lnTo>
                  <a:pt x="97" y="2135"/>
                </a:lnTo>
                <a:lnTo>
                  <a:pt x="88" y="2108"/>
                </a:lnTo>
                <a:lnTo>
                  <a:pt x="78" y="2079"/>
                </a:lnTo>
                <a:lnTo>
                  <a:pt x="70" y="2052"/>
                </a:lnTo>
                <a:lnTo>
                  <a:pt x="60" y="2023"/>
                </a:lnTo>
                <a:lnTo>
                  <a:pt x="53" y="1994"/>
                </a:lnTo>
                <a:lnTo>
                  <a:pt x="47" y="1964"/>
                </a:lnTo>
                <a:lnTo>
                  <a:pt x="41" y="1935"/>
                </a:lnTo>
                <a:lnTo>
                  <a:pt x="33" y="1906"/>
                </a:lnTo>
                <a:lnTo>
                  <a:pt x="27" y="1877"/>
                </a:lnTo>
                <a:lnTo>
                  <a:pt x="24" y="1848"/>
                </a:lnTo>
                <a:lnTo>
                  <a:pt x="20" y="1819"/>
                </a:lnTo>
                <a:lnTo>
                  <a:pt x="14" y="1784"/>
                </a:lnTo>
                <a:lnTo>
                  <a:pt x="8" y="1751"/>
                </a:lnTo>
                <a:lnTo>
                  <a:pt x="4" y="1718"/>
                </a:lnTo>
                <a:lnTo>
                  <a:pt x="2" y="1685"/>
                </a:lnTo>
                <a:lnTo>
                  <a:pt x="0" y="1650"/>
                </a:lnTo>
                <a:lnTo>
                  <a:pt x="0" y="1619"/>
                </a:lnTo>
                <a:lnTo>
                  <a:pt x="0" y="1586"/>
                </a:lnTo>
                <a:lnTo>
                  <a:pt x="2" y="1555"/>
                </a:lnTo>
                <a:lnTo>
                  <a:pt x="2" y="1520"/>
                </a:lnTo>
                <a:lnTo>
                  <a:pt x="6" y="1489"/>
                </a:lnTo>
                <a:lnTo>
                  <a:pt x="8" y="1456"/>
                </a:lnTo>
                <a:lnTo>
                  <a:pt x="14" y="1425"/>
                </a:lnTo>
                <a:lnTo>
                  <a:pt x="18" y="1394"/>
                </a:lnTo>
                <a:lnTo>
                  <a:pt x="24" y="1363"/>
                </a:lnTo>
                <a:lnTo>
                  <a:pt x="29" y="1332"/>
                </a:lnTo>
                <a:lnTo>
                  <a:pt x="37" y="1303"/>
                </a:lnTo>
                <a:lnTo>
                  <a:pt x="43" y="1272"/>
                </a:lnTo>
                <a:lnTo>
                  <a:pt x="53" y="1241"/>
                </a:lnTo>
                <a:lnTo>
                  <a:pt x="60" y="1210"/>
                </a:lnTo>
                <a:lnTo>
                  <a:pt x="70" y="1181"/>
                </a:lnTo>
                <a:lnTo>
                  <a:pt x="80" y="1152"/>
                </a:lnTo>
                <a:lnTo>
                  <a:pt x="91" y="1123"/>
                </a:lnTo>
                <a:lnTo>
                  <a:pt x="103" y="1094"/>
                </a:lnTo>
                <a:lnTo>
                  <a:pt x="117" y="1067"/>
                </a:lnTo>
                <a:lnTo>
                  <a:pt x="128" y="1038"/>
                </a:lnTo>
                <a:lnTo>
                  <a:pt x="142" y="1011"/>
                </a:lnTo>
                <a:lnTo>
                  <a:pt x="155" y="983"/>
                </a:lnTo>
                <a:lnTo>
                  <a:pt x="173" y="958"/>
                </a:lnTo>
                <a:lnTo>
                  <a:pt x="188" y="929"/>
                </a:lnTo>
                <a:lnTo>
                  <a:pt x="204" y="904"/>
                </a:lnTo>
                <a:lnTo>
                  <a:pt x="221" y="879"/>
                </a:lnTo>
                <a:lnTo>
                  <a:pt x="241" y="855"/>
                </a:lnTo>
                <a:lnTo>
                  <a:pt x="258" y="828"/>
                </a:lnTo>
                <a:lnTo>
                  <a:pt x="276" y="803"/>
                </a:lnTo>
                <a:lnTo>
                  <a:pt x="293" y="780"/>
                </a:lnTo>
                <a:lnTo>
                  <a:pt x="314" y="757"/>
                </a:lnTo>
                <a:lnTo>
                  <a:pt x="332" y="733"/>
                </a:lnTo>
                <a:lnTo>
                  <a:pt x="353" y="710"/>
                </a:lnTo>
                <a:lnTo>
                  <a:pt x="375" y="689"/>
                </a:lnTo>
                <a:lnTo>
                  <a:pt x="398" y="669"/>
                </a:lnTo>
                <a:lnTo>
                  <a:pt x="419" y="646"/>
                </a:lnTo>
                <a:lnTo>
                  <a:pt x="441" y="627"/>
                </a:lnTo>
                <a:lnTo>
                  <a:pt x="464" y="605"/>
                </a:lnTo>
                <a:lnTo>
                  <a:pt x="489" y="588"/>
                </a:lnTo>
                <a:lnTo>
                  <a:pt x="512" y="570"/>
                </a:lnTo>
                <a:lnTo>
                  <a:pt x="538" y="553"/>
                </a:lnTo>
                <a:lnTo>
                  <a:pt x="563" y="536"/>
                </a:lnTo>
                <a:lnTo>
                  <a:pt x="590" y="520"/>
                </a:lnTo>
                <a:lnTo>
                  <a:pt x="615" y="503"/>
                </a:lnTo>
                <a:lnTo>
                  <a:pt x="642" y="487"/>
                </a:lnTo>
                <a:lnTo>
                  <a:pt x="667" y="472"/>
                </a:lnTo>
                <a:lnTo>
                  <a:pt x="697" y="458"/>
                </a:lnTo>
                <a:lnTo>
                  <a:pt x="724" y="444"/>
                </a:lnTo>
                <a:lnTo>
                  <a:pt x="753" y="431"/>
                </a:lnTo>
                <a:lnTo>
                  <a:pt x="782" y="419"/>
                </a:lnTo>
                <a:lnTo>
                  <a:pt x="811" y="410"/>
                </a:lnTo>
                <a:lnTo>
                  <a:pt x="840" y="398"/>
                </a:lnTo>
                <a:lnTo>
                  <a:pt x="869" y="388"/>
                </a:lnTo>
                <a:lnTo>
                  <a:pt x="898" y="379"/>
                </a:lnTo>
                <a:lnTo>
                  <a:pt x="931" y="371"/>
                </a:lnTo>
                <a:lnTo>
                  <a:pt x="960" y="363"/>
                </a:lnTo>
                <a:lnTo>
                  <a:pt x="993" y="355"/>
                </a:lnTo>
                <a:lnTo>
                  <a:pt x="1024" y="349"/>
                </a:lnTo>
                <a:lnTo>
                  <a:pt x="1057" y="346"/>
                </a:lnTo>
                <a:lnTo>
                  <a:pt x="1079" y="340"/>
                </a:lnTo>
                <a:lnTo>
                  <a:pt x="1102" y="338"/>
                </a:lnTo>
                <a:lnTo>
                  <a:pt x="1123" y="334"/>
                </a:lnTo>
                <a:lnTo>
                  <a:pt x="1146" y="334"/>
                </a:lnTo>
                <a:lnTo>
                  <a:pt x="1168" y="330"/>
                </a:lnTo>
                <a:lnTo>
                  <a:pt x="1191" y="330"/>
                </a:lnTo>
                <a:lnTo>
                  <a:pt x="1212" y="330"/>
                </a:lnTo>
                <a:lnTo>
                  <a:pt x="1236" y="330"/>
                </a:lnTo>
                <a:lnTo>
                  <a:pt x="1257" y="330"/>
                </a:lnTo>
                <a:lnTo>
                  <a:pt x="1280" y="330"/>
                </a:lnTo>
                <a:lnTo>
                  <a:pt x="1302" y="330"/>
                </a:lnTo>
                <a:lnTo>
                  <a:pt x="1325" y="332"/>
                </a:lnTo>
                <a:lnTo>
                  <a:pt x="1346" y="332"/>
                </a:lnTo>
                <a:lnTo>
                  <a:pt x="1370" y="336"/>
                </a:lnTo>
                <a:lnTo>
                  <a:pt x="1391" y="338"/>
                </a:lnTo>
                <a:lnTo>
                  <a:pt x="1414" y="342"/>
                </a:lnTo>
                <a:lnTo>
                  <a:pt x="1433" y="344"/>
                </a:lnTo>
                <a:lnTo>
                  <a:pt x="1457" y="348"/>
                </a:lnTo>
                <a:lnTo>
                  <a:pt x="1476" y="351"/>
                </a:lnTo>
                <a:lnTo>
                  <a:pt x="1499" y="357"/>
                </a:lnTo>
                <a:lnTo>
                  <a:pt x="1521" y="361"/>
                </a:lnTo>
                <a:lnTo>
                  <a:pt x="1542" y="367"/>
                </a:lnTo>
                <a:lnTo>
                  <a:pt x="1563" y="373"/>
                </a:lnTo>
                <a:lnTo>
                  <a:pt x="1587" y="379"/>
                </a:lnTo>
                <a:lnTo>
                  <a:pt x="1606" y="384"/>
                </a:lnTo>
                <a:lnTo>
                  <a:pt x="1627" y="390"/>
                </a:lnTo>
                <a:lnTo>
                  <a:pt x="1649" y="398"/>
                </a:lnTo>
                <a:lnTo>
                  <a:pt x="1670" y="408"/>
                </a:lnTo>
                <a:lnTo>
                  <a:pt x="1689" y="413"/>
                </a:lnTo>
                <a:lnTo>
                  <a:pt x="1711" y="423"/>
                </a:lnTo>
                <a:lnTo>
                  <a:pt x="1732" y="431"/>
                </a:lnTo>
                <a:lnTo>
                  <a:pt x="1753" y="443"/>
                </a:lnTo>
                <a:lnTo>
                  <a:pt x="1771" y="450"/>
                </a:lnTo>
                <a:lnTo>
                  <a:pt x="1792" y="460"/>
                </a:lnTo>
                <a:lnTo>
                  <a:pt x="1810" y="470"/>
                </a:lnTo>
                <a:lnTo>
                  <a:pt x="1831" y="481"/>
                </a:lnTo>
                <a:lnTo>
                  <a:pt x="1849" y="491"/>
                </a:lnTo>
                <a:lnTo>
                  <a:pt x="1870" y="503"/>
                </a:lnTo>
                <a:lnTo>
                  <a:pt x="1887" y="514"/>
                </a:lnTo>
                <a:lnTo>
                  <a:pt x="1909" y="526"/>
                </a:lnTo>
                <a:lnTo>
                  <a:pt x="1926" y="538"/>
                </a:lnTo>
                <a:lnTo>
                  <a:pt x="1944" y="549"/>
                </a:lnTo>
                <a:lnTo>
                  <a:pt x="1961" y="561"/>
                </a:lnTo>
                <a:lnTo>
                  <a:pt x="1980" y="576"/>
                </a:lnTo>
                <a:lnTo>
                  <a:pt x="1998" y="588"/>
                </a:lnTo>
                <a:lnTo>
                  <a:pt x="2015" y="603"/>
                </a:lnTo>
                <a:lnTo>
                  <a:pt x="2033" y="617"/>
                </a:lnTo>
                <a:lnTo>
                  <a:pt x="2052" y="633"/>
                </a:lnTo>
                <a:lnTo>
                  <a:pt x="2068" y="646"/>
                </a:lnTo>
                <a:lnTo>
                  <a:pt x="2083" y="662"/>
                </a:lnTo>
                <a:lnTo>
                  <a:pt x="2099" y="675"/>
                </a:lnTo>
                <a:lnTo>
                  <a:pt x="2116" y="693"/>
                </a:lnTo>
                <a:lnTo>
                  <a:pt x="2132" y="708"/>
                </a:lnTo>
                <a:lnTo>
                  <a:pt x="2147" y="724"/>
                </a:lnTo>
                <a:lnTo>
                  <a:pt x="2163" y="741"/>
                </a:lnTo>
                <a:lnTo>
                  <a:pt x="2180" y="759"/>
                </a:lnTo>
                <a:lnTo>
                  <a:pt x="2194" y="776"/>
                </a:lnTo>
                <a:lnTo>
                  <a:pt x="2209" y="793"/>
                </a:lnTo>
                <a:lnTo>
                  <a:pt x="2223" y="811"/>
                </a:lnTo>
                <a:lnTo>
                  <a:pt x="2238" y="830"/>
                </a:lnTo>
                <a:lnTo>
                  <a:pt x="2252" y="848"/>
                </a:lnTo>
                <a:lnTo>
                  <a:pt x="2265" y="867"/>
                </a:lnTo>
                <a:lnTo>
                  <a:pt x="2279" y="886"/>
                </a:lnTo>
                <a:lnTo>
                  <a:pt x="2295" y="908"/>
                </a:lnTo>
                <a:lnTo>
                  <a:pt x="2231" y="918"/>
                </a:lnTo>
                <a:lnTo>
                  <a:pt x="2236" y="894"/>
                </a:lnTo>
                <a:lnTo>
                  <a:pt x="2242" y="871"/>
                </a:lnTo>
                <a:lnTo>
                  <a:pt x="2248" y="850"/>
                </a:lnTo>
                <a:lnTo>
                  <a:pt x="2258" y="828"/>
                </a:lnTo>
                <a:lnTo>
                  <a:pt x="2264" y="805"/>
                </a:lnTo>
                <a:lnTo>
                  <a:pt x="2273" y="786"/>
                </a:lnTo>
                <a:lnTo>
                  <a:pt x="2281" y="764"/>
                </a:lnTo>
                <a:lnTo>
                  <a:pt x="2291" y="745"/>
                </a:lnTo>
                <a:lnTo>
                  <a:pt x="2298" y="722"/>
                </a:lnTo>
                <a:lnTo>
                  <a:pt x="2308" y="702"/>
                </a:lnTo>
                <a:lnTo>
                  <a:pt x="2318" y="681"/>
                </a:lnTo>
                <a:lnTo>
                  <a:pt x="2329" y="662"/>
                </a:lnTo>
                <a:lnTo>
                  <a:pt x="2341" y="642"/>
                </a:lnTo>
                <a:lnTo>
                  <a:pt x="2353" y="623"/>
                </a:lnTo>
                <a:lnTo>
                  <a:pt x="2364" y="603"/>
                </a:lnTo>
                <a:lnTo>
                  <a:pt x="2376" y="586"/>
                </a:lnTo>
                <a:lnTo>
                  <a:pt x="2388" y="567"/>
                </a:lnTo>
                <a:lnTo>
                  <a:pt x="2399" y="547"/>
                </a:lnTo>
                <a:lnTo>
                  <a:pt x="2411" y="528"/>
                </a:lnTo>
                <a:lnTo>
                  <a:pt x="2425" y="510"/>
                </a:lnTo>
                <a:lnTo>
                  <a:pt x="2436" y="493"/>
                </a:lnTo>
                <a:lnTo>
                  <a:pt x="2452" y="475"/>
                </a:lnTo>
                <a:lnTo>
                  <a:pt x="2465" y="458"/>
                </a:lnTo>
                <a:lnTo>
                  <a:pt x="2481" y="443"/>
                </a:lnTo>
                <a:lnTo>
                  <a:pt x="2494" y="425"/>
                </a:lnTo>
                <a:lnTo>
                  <a:pt x="2510" y="408"/>
                </a:lnTo>
                <a:lnTo>
                  <a:pt x="2523" y="390"/>
                </a:lnTo>
                <a:lnTo>
                  <a:pt x="2539" y="377"/>
                </a:lnTo>
                <a:lnTo>
                  <a:pt x="2554" y="359"/>
                </a:lnTo>
                <a:lnTo>
                  <a:pt x="2570" y="346"/>
                </a:lnTo>
                <a:lnTo>
                  <a:pt x="2587" y="330"/>
                </a:lnTo>
                <a:lnTo>
                  <a:pt x="2605" y="316"/>
                </a:lnTo>
                <a:lnTo>
                  <a:pt x="2620" y="299"/>
                </a:lnTo>
                <a:lnTo>
                  <a:pt x="2636" y="285"/>
                </a:lnTo>
                <a:lnTo>
                  <a:pt x="2653" y="270"/>
                </a:lnTo>
                <a:lnTo>
                  <a:pt x="2671" y="258"/>
                </a:lnTo>
                <a:lnTo>
                  <a:pt x="2688" y="243"/>
                </a:lnTo>
                <a:lnTo>
                  <a:pt x="2706" y="229"/>
                </a:lnTo>
                <a:lnTo>
                  <a:pt x="2723" y="218"/>
                </a:lnTo>
                <a:lnTo>
                  <a:pt x="2743" y="206"/>
                </a:lnTo>
                <a:lnTo>
                  <a:pt x="2760" y="194"/>
                </a:lnTo>
                <a:lnTo>
                  <a:pt x="2777" y="183"/>
                </a:lnTo>
                <a:lnTo>
                  <a:pt x="2797" y="171"/>
                </a:lnTo>
                <a:lnTo>
                  <a:pt x="2816" y="159"/>
                </a:lnTo>
                <a:lnTo>
                  <a:pt x="2834" y="148"/>
                </a:lnTo>
                <a:lnTo>
                  <a:pt x="2855" y="138"/>
                </a:lnTo>
                <a:lnTo>
                  <a:pt x="2874" y="128"/>
                </a:lnTo>
                <a:lnTo>
                  <a:pt x="2896" y="121"/>
                </a:lnTo>
                <a:lnTo>
                  <a:pt x="2913" y="109"/>
                </a:lnTo>
                <a:lnTo>
                  <a:pt x="2935" y="101"/>
                </a:lnTo>
                <a:lnTo>
                  <a:pt x="2954" y="92"/>
                </a:lnTo>
                <a:lnTo>
                  <a:pt x="2975" y="86"/>
                </a:lnTo>
                <a:lnTo>
                  <a:pt x="2995" y="76"/>
                </a:lnTo>
                <a:lnTo>
                  <a:pt x="3018" y="68"/>
                </a:lnTo>
                <a:lnTo>
                  <a:pt x="3037" y="63"/>
                </a:lnTo>
                <a:lnTo>
                  <a:pt x="3061" y="57"/>
                </a:lnTo>
                <a:lnTo>
                  <a:pt x="3082" y="49"/>
                </a:lnTo>
                <a:lnTo>
                  <a:pt x="3103" y="43"/>
                </a:lnTo>
                <a:lnTo>
                  <a:pt x="3125" y="37"/>
                </a:lnTo>
                <a:lnTo>
                  <a:pt x="3148" y="33"/>
                </a:lnTo>
                <a:lnTo>
                  <a:pt x="3169" y="28"/>
                </a:lnTo>
                <a:lnTo>
                  <a:pt x="3193" y="24"/>
                </a:lnTo>
                <a:lnTo>
                  <a:pt x="3216" y="20"/>
                </a:lnTo>
                <a:lnTo>
                  <a:pt x="3239" y="18"/>
                </a:lnTo>
                <a:lnTo>
                  <a:pt x="3270" y="12"/>
                </a:lnTo>
                <a:lnTo>
                  <a:pt x="3301" y="6"/>
                </a:lnTo>
                <a:lnTo>
                  <a:pt x="3332" y="2"/>
                </a:lnTo>
                <a:lnTo>
                  <a:pt x="3365" y="2"/>
                </a:lnTo>
                <a:lnTo>
                  <a:pt x="3396" y="0"/>
                </a:lnTo>
                <a:lnTo>
                  <a:pt x="3427" y="0"/>
                </a:lnTo>
                <a:lnTo>
                  <a:pt x="3458" y="0"/>
                </a:lnTo>
                <a:lnTo>
                  <a:pt x="3491" y="2"/>
                </a:lnTo>
                <a:lnTo>
                  <a:pt x="3520" y="2"/>
                </a:lnTo>
                <a:lnTo>
                  <a:pt x="3551" y="6"/>
                </a:lnTo>
                <a:lnTo>
                  <a:pt x="3582" y="8"/>
                </a:lnTo>
                <a:lnTo>
                  <a:pt x="3613" y="14"/>
                </a:lnTo>
                <a:lnTo>
                  <a:pt x="3642" y="18"/>
                </a:lnTo>
                <a:lnTo>
                  <a:pt x="3673" y="24"/>
                </a:lnTo>
                <a:lnTo>
                  <a:pt x="3705" y="30"/>
                </a:lnTo>
                <a:lnTo>
                  <a:pt x="3736" y="39"/>
                </a:lnTo>
                <a:lnTo>
                  <a:pt x="3763" y="45"/>
                </a:lnTo>
                <a:lnTo>
                  <a:pt x="3792" y="55"/>
                </a:lnTo>
                <a:lnTo>
                  <a:pt x="3821" y="64"/>
                </a:lnTo>
                <a:lnTo>
                  <a:pt x="3850" y="76"/>
                </a:lnTo>
                <a:lnTo>
                  <a:pt x="3877" y="86"/>
                </a:lnTo>
                <a:lnTo>
                  <a:pt x="3906" y="97"/>
                </a:lnTo>
                <a:lnTo>
                  <a:pt x="3933" y="111"/>
                </a:lnTo>
                <a:lnTo>
                  <a:pt x="3962" y="125"/>
                </a:lnTo>
                <a:lnTo>
                  <a:pt x="3988" y="136"/>
                </a:lnTo>
                <a:lnTo>
                  <a:pt x="4015" y="152"/>
                </a:lnTo>
                <a:lnTo>
                  <a:pt x="4042" y="165"/>
                </a:lnTo>
                <a:lnTo>
                  <a:pt x="4069" y="183"/>
                </a:lnTo>
                <a:lnTo>
                  <a:pt x="4094" y="200"/>
                </a:lnTo>
                <a:lnTo>
                  <a:pt x="4120" y="218"/>
                </a:lnTo>
                <a:lnTo>
                  <a:pt x="4145" y="235"/>
                </a:lnTo>
                <a:lnTo>
                  <a:pt x="4172" y="254"/>
                </a:lnTo>
                <a:lnTo>
                  <a:pt x="4193" y="272"/>
                </a:lnTo>
                <a:lnTo>
                  <a:pt x="4217" y="289"/>
                </a:lnTo>
                <a:lnTo>
                  <a:pt x="4240" y="309"/>
                </a:lnTo>
                <a:lnTo>
                  <a:pt x="4263" y="330"/>
                </a:lnTo>
                <a:lnTo>
                  <a:pt x="4284" y="351"/>
                </a:lnTo>
                <a:lnTo>
                  <a:pt x="4308" y="373"/>
                </a:lnTo>
                <a:lnTo>
                  <a:pt x="4329" y="396"/>
                </a:lnTo>
                <a:lnTo>
                  <a:pt x="4350" y="419"/>
                </a:lnTo>
                <a:lnTo>
                  <a:pt x="4370" y="441"/>
                </a:lnTo>
                <a:lnTo>
                  <a:pt x="4389" y="464"/>
                </a:lnTo>
                <a:lnTo>
                  <a:pt x="4408" y="489"/>
                </a:lnTo>
                <a:lnTo>
                  <a:pt x="4428" y="514"/>
                </a:lnTo>
                <a:lnTo>
                  <a:pt x="4445" y="538"/>
                </a:lnTo>
                <a:lnTo>
                  <a:pt x="4463" y="565"/>
                </a:lnTo>
                <a:lnTo>
                  <a:pt x="4480" y="590"/>
                </a:lnTo>
                <a:lnTo>
                  <a:pt x="4498" y="619"/>
                </a:lnTo>
                <a:lnTo>
                  <a:pt x="4511" y="644"/>
                </a:lnTo>
                <a:lnTo>
                  <a:pt x="4527" y="671"/>
                </a:lnTo>
                <a:lnTo>
                  <a:pt x="4540" y="698"/>
                </a:lnTo>
                <a:lnTo>
                  <a:pt x="4556" y="728"/>
                </a:lnTo>
                <a:lnTo>
                  <a:pt x="4568" y="755"/>
                </a:lnTo>
                <a:lnTo>
                  <a:pt x="4579" y="784"/>
                </a:lnTo>
                <a:lnTo>
                  <a:pt x="4591" y="815"/>
                </a:lnTo>
                <a:lnTo>
                  <a:pt x="4604" y="846"/>
                </a:lnTo>
                <a:lnTo>
                  <a:pt x="4614" y="875"/>
                </a:lnTo>
                <a:lnTo>
                  <a:pt x="4624" y="904"/>
                </a:lnTo>
                <a:lnTo>
                  <a:pt x="4632" y="935"/>
                </a:lnTo>
                <a:lnTo>
                  <a:pt x="4641" y="968"/>
                </a:lnTo>
                <a:lnTo>
                  <a:pt x="4647" y="999"/>
                </a:lnTo>
                <a:lnTo>
                  <a:pt x="4655" y="1032"/>
                </a:lnTo>
                <a:lnTo>
                  <a:pt x="4661" y="1065"/>
                </a:lnTo>
                <a:lnTo>
                  <a:pt x="4668" y="110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FFFF00">
                <a:alpha val="39999"/>
              </a:srgbClr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sp>
        <p:nvSpPr>
          <p:cNvPr id="3576" name="Freeform 504"/>
          <p:cNvSpPr>
            <a:spLocks/>
          </p:cNvSpPr>
          <p:nvPr/>
        </p:nvSpPr>
        <p:spPr bwMode="auto">
          <a:xfrm>
            <a:off x="7667625" y="4724400"/>
            <a:ext cx="1008063" cy="976313"/>
          </a:xfrm>
          <a:custGeom>
            <a:avLst/>
            <a:gdLst>
              <a:gd name="T0" fmla="*/ 1008063 w 4688"/>
              <a:gd name="T1" fmla="*/ 283302 h 4611"/>
              <a:gd name="T2" fmla="*/ 1003332 w 4688"/>
              <a:gd name="T3" fmla="*/ 339624 h 4611"/>
              <a:gd name="T4" fmla="*/ 990000 w 4688"/>
              <a:gd name="T5" fmla="*/ 394675 h 4611"/>
              <a:gd name="T6" fmla="*/ 968497 w 4688"/>
              <a:gd name="T7" fmla="*/ 447609 h 4611"/>
              <a:gd name="T8" fmla="*/ 937533 w 4688"/>
              <a:gd name="T9" fmla="*/ 498426 h 4611"/>
              <a:gd name="T10" fmla="*/ 898397 w 4688"/>
              <a:gd name="T11" fmla="*/ 546490 h 4611"/>
              <a:gd name="T12" fmla="*/ 850876 w 4688"/>
              <a:gd name="T13" fmla="*/ 592436 h 4611"/>
              <a:gd name="T14" fmla="*/ 807009 w 4688"/>
              <a:gd name="T15" fmla="*/ 632666 h 4611"/>
              <a:gd name="T16" fmla="*/ 765294 w 4688"/>
              <a:gd name="T17" fmla="*/ 686023 h 4611"/>
              <a:gd name="T18" fmla="*/ 723148 w 4688"/>
              <a:gd name="T19" fmla="*/ 748062 h 4611"/>
              <a:gd name="T20" fmla="*/ 684872 w 4688"/>
              <a:gd name="T21" fmla="*/ 812853 h 4611"/>
              <a:gd name="T22" fmla="*/ 651972 w 4688"/>
              <a:gd name="T23" fmla="*/ 872774 h 4611"/>
              <a:gd name="T24" fmla="*/ 627674 w 4688"/>
              <a:gd name="T25" fmla="*/ 922956 h 4611"/>
              <a:gd name="T26" fmla="*/ 613912 w 4688"/>
              <a:gd name="T27" fmla="*/ 954504 h 4611"/>
              <a:gd name="T28" fmla="*/ 588108 w 4688"/>
              <a:gd name="T29" fmla="*/ 951963 h 4611"/>
              <a:gd name="T30" fmla="*/ 558434 w 4688"/>
              <a:gd name="T31" fmla="*/ 919991 h 4611"/>
              <a:gd name="T32" fmla="*/ 516288 w 4688"/>
              <a:gd name="T33" fmla="*/ 876586 h 4611"/>
              <a:gd name="T34" fmla="*/ 464681 w 4688"/>
              <a:gd name="T35" fmla="*/ 825981 h 4611"/>
              <a:gd name="T36" fmla="*/ 407483 w 4688"/>
              <a:gd name="T37" fmla="*/ 775588 h 4611"/>
              <a:gd name="T38" fmla="*/ 349855 w 4688"/>
              <a:gd name="T39" fmla="*/ 730700 h 4611"/>
              <a:gd name="T40" fmla="*/ 295667 w 4688"/>
              <a:gd name="T41" fmla="*/ 697034 h 4611"/>
              <a:gd name="T42" fmla="*/ 238684 w 4688"/>
              <a:gd name="T43" fmla="*/ 672049 h 4611"/>
              <a:gd name="T44" fmla="*/ 181486 w 4688"/>
              <a:gd name="T45" fmla="*/ 641771 h 4611"/>
              <a:gd name="T46" fmla="*/ 131814 w 4688"/>
              <a:gd name="T47" fmla="*/ 605987 h 4611"/>
              <a:gd name="T48" fmla="*/ 89668 w 4688"/>
              <a:gd name="T49" fmla="*/ 565758 h 4611"/>
              <a:gd name="T50" fmla="*/ 54618 w 4688"/>
              <a:gd name="T51" fmla="*/ 519388 h 4611"/>
              <a:gd name="T52" fmla="*/ 27954 w 4688"/>
              <a:gd name="T53" fmla="*/ 469630 h 4611"/>
              <a:gd name="T54" fmla="*/ 10106 w 4688"/>
              <a:gd name="T55" fmla="*/ 415849 h 4611"/>
              <a:gd name="T56" fmla="*/ 430 w 4688"/>
              <a:gd name="T57" fmla="*/ 356775 h 4611"/>
              <a:gd name="T58" fmla="*/ 3871 w 4688"/>
              <a:gd name="T59" fmla="*/ 295159 h 4611"/>
              <a:gd name="T60" fmla="*/ 19568 w 4688"/>
              <a:gd name="T61" fmla="*/ 237779 h 4611"/>
              <a:gd name="T62" fmla="*/ 47522 w 4688"/>
              <a:gd name="T63" fmla="*/ 186116 h 4611"/>
              <a:gd name="T64" fmla="*/ 85582 w 4688"/>
              <a:gd name="T65" fmla="*/ 141651 h 4611"/>
              <a:gd name="T66" fmla="*/ 132244 w 4688"/>
              <a:gd name="T67" fmla="*/ 106503 h 4611"/>
              <a:gd name="T68" fmla="*/ 186862 w 4688"/>
              <a:gd name="T69" fmla="*/ 82153 h 4611"/>
              <a:gd name="T70" fmla="*/ 241479 w 4688"/>
              <a:gd name="T71" fmla="*/ 70720 h 4611"/>
              <a:gd name="T72" fmla="*/ 284915 w 4688"/>
              <a:gd name="T73" fmla="*/ 70296 h 4611"/>
              <a:gd name="T74" fmla="*/ 327061 w 4688"/>
              <a:gd name="T75" fmla="*/ 76437 h 4611"/>
              <a:gd name="T76" fmla="*/ 367917 w 4688"/>
              <a:gd name="T77" fmla="*/ 89564 h 4611"/>
              <a:gd name="T78" fmla="*/ 405763 w 4688"/>
              <a:gd name="T79" fmla="*/ 108832 h 4611"/>
              <a:gd name="T80" fmla="*/ 441243 w 4688"/>
              <a:gd name="T81" fmla="*/ 134029 h 4611"/>
              <a:gd name="T82" fmla="*/ 471777 w 4688"/>
              <a:gd name="T83" fmla="*/ 164307 h 4611"/>
              <a:gd name="T84" fmla="*/ 480808 w 4688"/>
              <a:gd name="T85" fmla="*/ 189292 h 4611"/>
              <a:gd name="T86" fmla="*/ 496290 w 4688"/>
              <a:gd name="T87" fmla="*/ 148638 h 4611"/>
              <a:gd name="T88" fmla="*/ 518439 w 4688"/>
              <a:gd name="T89" fmla="*/ 111796 h 4611"/>
              <a:gd name="T90" fmla="*/ 545962 w 4688"/>
              <a:gd name="T91" fmla="*/ 79824 h 4611"/>
              <a:gd name="T92" fmla="*/ 578002 w 4688"/>
              <a:gd name="T93" fmla="*/ 51452 h 4611"/>
              <a:gd name="T94" fmla="*/ 613912 w 4688"/>
              <a:gd name="T95" fmla="*/ 29220 h 4611"/>
              <a:gd name="T96" fmla="*/ 653048 w 4688"/>
              <a:gd name="T97" fmla="*/ 13339 h 4611"/>
              <a:gd name="T98" fmla="*/ 696484 w 4688"/>
              <a:gd name="T99" fmla="*/ 3811 h 4611"/>
              <a:gd name="T100" fmla="*/ 756907 w 4688"/>
              <a:gd name="T101" fmla="*/ 423 h 4611"/>
              <a:gd name="T102" fmla="*/ 815396 w 4688"/>
              <a:gd name="T103" fmla="*/ 11645 h 4611"/>
              <a:gd name="T104" fmla="*/ 869153 w 4688"/>
              <a:gd name="T105" fmla="*/ 34936 h 4611"/>
              <a:gd name="T106" fmla="*/ 916675 w 4688"/>
              <a:gd name="T107" fmla="*/ 69873 h 4611"/>
              <a:gd name="T108" fmla="*/ 955811 w 4688"/>
              <a:gd name="T109" fmla="*/ 113914 h 4611"/>
              <a:gd name="T110" fmla="*/ 984625 w 4688"/>
              <a:gd name="T111" fmla="*/ 166001 h 4611"/>
              <a:gd name="T112" fmla="*/ 1002257 w 4688"/>
              <a:gd name="T113" fmla="*/ 225498 h 46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688" h="4611">
                <a:moveTo>
                  <a:pt x="4668" y="1100"/>
                </a:moveTo>
                <a:lnTo>
                  <a:pt x="4670" y="1129"/>
                </a:lnTo>
                <a:lnTo>
                  <a:pt x="4674" y="1158"/>
                </a:lnTo>
                <a:lnTo>
                  <a:pt x="4676" y="1187"/>
                </a:lnTo>
                <a:lnTo>
                  <a:pt x="4680" y="1218"/>
                </a:lnTo>
                <a:lnTo>
                  <a:pt x="4682" y="1247"/>
                </a:lnTo>
                <a:lnTo>
                  <a:pt x="4684" y="1278"/>
                </a:lnTo>
                <a:lnTo>
                  <a:pt x="4686" y="1307"/>
                </a:lnTo>
                <a:lnTo>
                  <a:pt x="4688" y="1338"/>
                </a:lnTo>
                <a:lnTo>
                  <a:pt x="4686" y="1367"/>
                </a:lnTo>
                <a:lnTo>
                  <a:pt x="4686" y="1396"/>
                </a:lnTo>
                <a:lnTo>
                  <a:pt x="4684" y="1425"/>
                </a:lnTo>
                <a:lnTo>
                  <a:pt x="4682" y="1456"/>
                </a:lnTo>
                <a:lnTo>
                  <a:pt x="4678" y="1486"/>
                </a:lnTo>
                <a:lnTo>
                  <a:pt x="4676" y="1515"/>
                </a:lnTo>
                <a:lnTo>
                  <a:pt x="4674" y="1544"/>
                </a:lnTo>
                <a:lnTo>
                  <a:pt x="4672" y="1575"/>
                </a:lnTo>
                <a:lnTo>
                  <a:pt x="4666" y="1604"/>
                </a:lnTo>
                <a:lnTo>
                  <a:pt x="4663" y="1633"/>
                </a:lnTo>
                <a:lnTo>
                  <a:pt x="4657" y="1662"/>
                </a:lnTo>
                <a:lnTo>
                  <a:pt x="4651" y="1691"/>
                </a:lnTo>
                <a:lnTo>
                  <a:pt x="4643" y="1720"/>
                </a:lnTo>
                <a:lnTo>
                  <a:pt x="4637" y="1749"/>
                </a:lnTo>
                <a:lnTo>
                  <a:pt x="4630" y="1778"/>
                </a:lnTo>
                <a:lnTo>
                  <a:pt x="4624" y="1807"/>
                </a:lnTo>
                <a:lnTo>
                  <a:pt x="4614" y="1835"/>
                </a:lnTo>
                <a:lnTo>
                  <a:pt x="4604" y="1864"/>
                </a:lnTo>
                <a:lnTo>
                  <a:pt x="4595" y="1891"/>
                </a:lnTo>
                <a:lnTo>
                  <a:pt x="4587" y="1920"/>
                </a:lnTo>
                <a:lnTo>
                  <a:pt x="4575" y="1947"/>
                </a:lnTo>
                <a:lnTo>
                  <a:pt x="4566" y="1976"/>
                </a:lnTo>
                <a:lnTo>
                  <a:pt x="4554" y="2005"/>
                </a:lnTo>
                <a:lnTo>
                  <a:pt x="4544" y="2034"/>
                </a:lnTo>
                <a:lnTo>
                  <a:pt x="4531" y="2059"/>
                </a:lnTo>
                <a:lnTo>
                  <a:pt x="4517" y="2088"/>
                </a:lnTo>
                <a:lnTo>
                  <a:pt x="4504" y="2114"/>
                </a:lnTo>
                <a:lnTo>
                  <a:pt x="4490" y="2143"/>
                </a:lnTo>
                <a:lnTo>
                  <a:pt x="4474" y="2168"/>
                </a:lnTo>
                <a:lnTo>
                  <a:pt x="4461" y="2195"/>
                </a:lnTo>
                <a:lnTo>
                  <a:pt x="4445" y="2222"/>
                </a:lnTo>
                <a:lnTo>
                  <a:pt x="4430" y="2249"/>
                </a:lnTo>
                <a:lnTo>
                  <a:pt x="4412" y="2275"/>
                </a:lnTo>
                <a:lnTo>
                  <a:pt x="4395" y="2302"/>
                </a:lnTo>
                <a:lnTo>
                  <a:pt x="4377" y="2327"/>
                </a:lnTo>
                <a:lnTo>
                  <a:pt x="4360" y="2354"/>
                </a:lnTo>
                <a:lnTo>
                  <a:pt x="4341" y="2379"/>
                </a:lnTo>
                <a:lnTo>
                  <a:pt x="4323" y="2406"/>
                </a:lnTo>
                <a:lnTo>
                  <a:pt x="4304" y="2432"/>
                </a:lnTo>
                <a:lnTo>
                  <a:pt x="4286" y="2459"/>
                </a:lnTo>
                <a:lnTo>
                  <a:pt x="4265" y="2482"/>
                </a:lnTo>
                <a:lnTo>
                  <a:pt x="4244" y="2507"/>
                </a:lnTo>
                <a:lnTo>
                  <a:pt x="4222" y="2532"/>
                </a:lnTo>
                <a:lnTo>
                  <a:pt x="4201" y="2558"/>
                </a:lnTo>
                <a:lnTo>
                  <a:pt x="4178" y="2581"/>
                </a:lnTo>
                <a:lnTo>
                  <a:pt x="4154" y="2606"/>
                </a:lnTo>
                <a:lnTo>
                  <a:pt x="4131" y="2631"/>
                </a:lnTo>
                <a:lnTo>
                  <a:pt x="4110" y="2657"/>
                </a:lnTo>
                <a:lnTo>
                  <a:pt x="4085" y="2680"/>
                </a:lnTo>
                <a:lnTo>
                  <a:pt x="4059" y="2703"/>
                </a:lnTo>
                <a:lnTo>
                  <a:pt x="4034" y="2726"/>
                </a:lnTo>
                <a:lnTo>
                  <a:pt x="4009" y="2752"/>
                </a:lnTo>
                <a:lnTo>
                  <a:pt x="3982" y="2775"/>
                </a:lnTo>
                <a:lnTo>
                  <a:pt x="3957" y="2798"/>
                </a:lnTo>
                <a:lnTo>
                  <a:pt x="3929" y="2821"/>
                </a:lnTo>
                <a:lnTo>
                  <a:pt x="3904" y="2847"/>
                </a:lnTo>
                <a:lnTo>
                  <a:pt x="3881" y="2862"/>
                </a:lnTo>
                <a:lnTo>
                  <a:pt x="3862" y="2880"/>
                </a:lnTo>
                <a:lnTo>
                  <a:pt x="3838" y="2899"/>
                </a:lnTo>
                <a:lnTo>
                  <a:pt x="3819" y="2920"/>
                </a:lnTo>
                <a:lnTo>
                  <a:pt x="3796" y="2942"/>
                </a:lnTo>
                <a:lnTo>
                  <a:pt x="3776" y="2965"/>
                </a:lnTo>
                <a:lnTo>
                  <a:pt x="3753" y="2988"/>
                </a:lnTo>
                <a:lnTo>
                  <a:pt x="3734" y="3013"/>
                </a:lnTo>
                <a:lnTo>
                  <a:pt x="3710" y="3037"/>
                </a:lnTo>
                <a:lnTo>
                  <a:pt x="3689" y="3064"/>
                </a:lnTo>
                <a:lnTo>
                  <a:pt x="3668" y="3091"/>
                </a:lnTo>
                <a:lnTo>
                  <a:pt x="3646" y="3120"/>
                </a:lnTo>
                <a:lnTo>
                  <a:pt x="3623" y="3149"/>
                </a:lnTo>
                <a:lnTo>
                  <a:pt x="3602" y="3178"/>
                </a:lnTo>
                <a:lnTo>
                  <a:pt x="3580" y="3207"/>
                </a:lnTo>
                <a:lnTo>
                  <a:pt x="3559" y="3240"/>
                </a:lnTo>
                <a:lnTo>
                  <a:pt x="3536" y="3269"/>
                </a:lnTo>
                <a:lnTo>
                  <a:pt x="3514" y="3302"/>
                </a:lnTo>
                <a:lnTo>
                  <a:pt x="3493" y="3333"/>
                </a:lnTo>
                <a:lnTo>
                  <a:pt x="3472" y="3366"/>
                </a:lnTo>
                <a:lnTo>
                  <a:pt x="3449" y="3399"/>
                </a:lnTo>
                <a:lnTo>
                  <a:pt x="3427" y="3432"/>
                </a:lnTo>
                <a:lnTo>
                  <a:pt x="3406" y="3465"/>
                </a:lnTo>
                <a:lnTo>
                  <a:pt x="3386" y="3500"/>
                </a:lnTo>
                <a:lnTo>
                  <a:pt x="3363" y="3533"/>
                </a:lnTo>
                <a:lnTo>
                  <a:pt x="3344" y="3568"/>
                </a:lnTo>
                <a:lnTo>
                  <a:pt x="3322" y="3601"/>
                </a:lnTo>
                <a:lnTo>
                  <a:pt x="3303" y="3636"/>
                </a:lnTo>
                <a:lnTo>
                  <a:pt x="3282" y="3669"/>
                </a:lnTo>
                <a:lnTo>
                  <a:pt x="3262" y="3703"/>
                </a:lnTo>
                <a:lnTo>
                  <a:pt x="3243" y="3738"/>
                </a:lnTo>
                <a:lnTo>
                  <a:pt x="3225" y="3773"/>
                </a:lnTo>
                <a:lnTo>
                  <a:pt x="3204" y="3806"/>
                </a:lnTo>
                <a:lnTo>
                  <a:pt x="3185" y="3839"/>
                </a:lnTo>
                <a:lnTo>
                  <a:pt x="3167" y="3872"/>
                </a:lnTo>
                <a:lnTo>
                  <a:pt x="3150" y="3905"/>
                </a:lnTo>
                <a:lnTo>
                  <a:pt x="3130" y="3936"/>
                </a:lnTo>
                <a:lnTo>
                  <a:pt x="3113" y="3969"/>
                </a:lnTo>
                <a:lnTo>
                  <a:pt x="3096" y="4000"/>
                </a:lnTo>
                <a:lnTo>
                  <a:pt x="3080" y="4033"/>
                </a:lnTo>
                <a:lnTo>
                  <a:pt x="3063" y="4062"/>
                </a:lnTo>
                <a:lnTo>
                  <a:pt x="3047" y="4093"/>
                </a:lnTo>
                <a:lnTo>
                  <a:pt x="3032" y="4122"/>
                </a:lnTo>
                <a:lnTo>
                  <a:pt x="3018" y="4153"/>
                </a:lnTo>
                <a:lnTo>
                  <a:pt x="3002" y="4180"/>
                </a:lnTo>
                <a:lnTo>
                  <a:pt x="2989" y="4209"/>
                </a:lnTo>
                <a:lnTo>
                  <a:pt x="2977" y="4237"/>
                </a:lnTo>
                <a:lnTo>
                  <a:pt x="2966" y="4264"/>
                </a:lnTo>
                <a:lnTo>
                  <a:pt x="2952" y="4287"/>
                </a:lnTo>
                <a:lnTo>
                  <a:pt x="2940" y="4312"/>
                </a:lnTo>
                <a:lnTo>
                  <a:pt x="2929" y="4335"/>
                </a:lnTo>
                <a:lnTo>
                  <a:pt x="2919" y="4359"/>
                </a:lnTo>
                <a:lnTo>
                  <a:pt x="2907" y="4378"/>
                </a:lnTo>
                <a:lnTo>
                  <a:pt x="2900" y="4399"/>
                </a:lnTo>
                <a:lnTo>
                  <a:pt x="2890" y="4419"/>
                </a:lnTo>
                <a:lnTo>
                  <a:pt x="2884" y="4438"/>
                </a:lnTo>
                <a:lnTo>
                  <a:pt x="2876" y="4454"/>
                </a:lnTo>
                <a:lnTo>
                  <a:pt x="2871" y="4469"/>
                </a:lnTo>
                <a:lnTo>
                  <a:pt x="2865" y="4483"/>
                </a:lnTo>
                <a:lnTo>
                  <a:pt x="2861" y="4498"/>
                </a:lnTo>
                <a:lnTo>
                  <a:pt x="2855" y="4508"/>
                </a:lnTo>
                <a:lnTo>
                  <a:pt x="2853" y="4520"/>
                </a:lnTo>
                <a:lnTo>
                  <a:pt x="2849" y="4527"/>
                </a:lnTo>
                <a:lnTo>
                  <a:pt x="2849" y="4537"/>
                </a:lnTo>
                <a:lnTo>
                  <a:pt x="2840" y="4611"/>
                </a:lnTo>
                <a:lnTo>
                  <a:pt x="2785" y="4557"/>
                </a:lnTo>
                <a:lnTo>
                  <a:pt x="2772" y="4539"/>
                </a:lnTo>
                <a:lnTo>
                  <a:pt x="2756" y="4522"/>
                </a:lnTo>
                <a:lnTo>
                  <a:pt x="2745" y="4508"/>
                </a:lnTo>
                <a:lnTo>
                  <a:pt x="2735" y="4496"/>
                </a:lnTo>
                <a:lnTo>
                  <a:pt x="2723" y="4483"/>
                </a:lnTo>
                <a:lnTo>
                  <a:pt x="2712" y="4469"/>
                </a:lnTo>
                <a:lnTo>
                  <a:pt x="2696" y="4452"/>
                </a:lnTo>
                <a:lnTo>
                  <a:pt x="2682" y="4436"/>
                </a:lnTo>
                <a:lnTo>
                  <a:pt x="2667" y="4419"/>
                </a:lnTo>
                <a:lnTo>
                  <a:pt x="2651" y="4403"/>
                </a:lnTo>
                <a:lnTo>
                  <a:pt x="2634" y="4384"/>
                </a:lnTo>
                <a:lnTo>
                  <a:pt x="2617" y="4365"/>
                </a:lnTo>
                <a:lnTo>
                  <a:pt x="2597" y="4345"/>
                </a:lnTo>
                <a:lnTo>
                  <a:pt x="2580" y="4326"/>
                </a:lnTo>
                <a:lnTo>
                  <a:pt x="2558" y="4303"/>
                </a:lnTo>
                <a:lnTo>
                  <a:pt x="2537" y="4281"/>
                </a:lnTo>
                <a:lnTo>
                  <a:pt x="2516" y="4258"/>
                </a:lnTo>
                <a:lnTo>
                  <a:pt x="2494" y="4235"/>
                </a:lnTo>
                <a:lnTo>
                  <a:pt x="2471" y="4209"/>
                </a:lnTo>
                <a:lnTo>
                  <a:pt x="2448" y="4186"/>
                </a:lnTo>
                <a:lnTo>
                  <a:pt x="2425" y="4163"/>
                </a:lnTo>
                <a:lnTo>
                  <a:pt x="2401" y="4140"/>
                </a:lnTo>
                <a:lnTo>
                  <a:pt x="2374" y="4113"/>
                </a:lnTo>
                <a:lnTo>
                  <a:pt x="2349" y="4087"/>
                </a:lnTo>
                <a:lnTo>
                  <a:pt x="2324" y="4060"/>
                </a:lnTo>
                <a:lnTo>
                  <a:pt x="2298" y="4035"/>
                </a:lnTo>
                <a:lnTo>
                  <a:pt x="2269" y="4008"/>
                </a:lnTo>
                <a:lnTo>
                  <a:pt x="2244" y="3983"/>
                </a:lnTo>
                <a:lnTo>
                  <a:pt x="2215" y="3955"/>
                </a:lnTo>
                <a:lnTo>
                  <a:pt x="2190" y="3930"/>
                </a:lnTo>
                <a:lnTo>
                  <a:pt x="2161" y="3901"/>
                </a:lnTo>
                <a:lnTo>
                  <a:pt x="2132" y="3874"/>
                </a:lnTo>
                <a:lnTo>
                  <a:pt x="2103" y="3847"/>
                </a:lnTo>
                <a:lnTo>
                  <a:pt x="2073" y="3822"/>
                </a:lnTo>
                <a:lnTo>
                  <a:pt x="2042" y="3793"/>
                </a:lnTo>
                <a:lnTo>
                  <a:pt x="2013" y="3767"/>
                </a:lnTo>
                <a:lnTo>
                  <a:pt x="1984" y="3740"/>
                </a:lnTo>
                <a:lnTo>
                  <a:pt x="1955" y="3715"/>
                </a:lnTo>
                <a:lnTo>
                  <a:pt x="1924" y="3688"/>
                </a:lnTo>
                <a:lnTo>
                  <a:pt x="1895" y="3663"/>
                </a:lnTo>
                <a:lnTo>
                  <a:pt x="1864" y="3638"/>
                </a:lnTo>
                <a:lnTo>
                  <a:pt x="1835" y="3614"/>
                </a:lnTo>
                <a:lnTo>
                  <a:pt x="1804" y="3589"/>
                </a:lnTo>
                <a:lnTo>
                  <a:pt x="1775" y="3564"/>
                </a:lnTo>
                <a:lnTo>
                  <a:pt x="1746" y="3541"/>
                </a:lnTo>
                <a:lnTo>
                  <a:pt x="1717" y="3519"/>
                </a:lnTo>
                <a:lnTo>
                  <a:pt x="1686" y="3496"/>
                </a:lnTo>
                <a:lnTo>
                  <a:pt x="1657" y="3473"/>
                </a:lnTo>
                <a:lnTo>
                  <a:pt x="1627" y="3451"/>
                </a:lnTo>
                <a:lnTo>
                  <a:pt x="1598" y="3432"/>
                </a:lnTo>
                <a:lnTo>
                  <a:pt x="1569" y="3411"/>
                </a:lnTo>
                <a:lnTo>
                  <a:pt x="1540" y="3391"/>
                </a:lnTo>
                <a:lnTo>
                  <a:pt x="1513" y="3374"/>
                </a:lnTo>
                <a:lnTo>
                  <a:pt x="1486" y="3356"/>
                </a:lnTo>
                <a:lnTo>
                  <a:pt x="1457" y="3339"/>
                </a:lnTo>
                <a:lnTo>
                  <a:pt x="1428" y="3322"/>
                </a:lnTo>
                <a:lnTo>
                  <a:pt x="1401" y="3306"/>
                </a:lnTo>
                <a:lnTo>
                  <a:pt x="1375" y="3292"/>
                </a:lnTo>
                <a:lnTo>
                  <a:pt x="1348" y="3277"/>
                </a:lnTo>
                <a:lnTo>
                  <a:pt x="1323" y="3265"/>
                </a:lnTo>
                <a:lnTo>
                  <a:pt x="1298" y="3254"/>
                </a:lnTo>
                <a:lnTo>
                  <a:pt x="1274" y="3246"/>
                </a:lnTo>
                <a:lnTo>
                  <a:pt x="1240" y="3230"/>
                </a:lnTo>
                <a:lnTo>
                  <a:pt x="1207" y="3217"/>
                </a:lnTo>
                <a:lnTo>
                  <a:pt x="1174" y="3203"/>
                </a:lnTo>
                <a:lnTo>
                  <a:pt x="1143" y="3190"/>
                </a:lnTo>
                <a:lnTo>
                  <a:pt x="1110" y="3174"/>
                </a:lnTo>
                <a:lnTo>
                  <a:pt x="1079" y="3159"/>
                </a:lnTo>
                <a:lnTo>
                  <a:pt x="1048" y="3143"/>
                </a:lnTo>
                <a:lnTo>
                  <a:pt x="1018" y="3130"/>
                </a:lnTo>
                <a:lnTo>
                  <a:pt x="987" y="3112"/>
                </a:lnTo>
                <a:lnTo>
                  <a:pt x="958" y="3097"/>
                </a:lnTo>
                <a:lnTo>
                  <a:pt x="929" y="3081"/>
                </a:lnTo>
                <a:lnTo>
                  <a:pt x="902" y="3066"/>
                </a:lnTo>
                <a:lnTo>
                  <a:pt x="873" y="3048"/>
                </a:lnTo>
                <a:lnTo>
                  <a:pt x="844" y="3031"/>
                </a:lnTo>
                <a:lnTo>
                  <a:pt x="817" y="3013"/>
                </a:lnTo>
                <a:lnTo>
                  <a:pt x="792" y="2996"/>
                </a:lnTo>
                <a:lnTo>
                  <a:pt x="762" y="2976"/>
                </a:lnTo>
                <a:lnTo>
                  <a:pt x="737" y="2957"/>
                </a:lnTo>
                <a:lnTo>
                  <a:pt x="710" y="2938"/>
                </a:lnTo>
                <a:lnTo>
                  <a:pt x="687" y="2920"/>
                </a:lnTo>
                <a:lnTo>
                  <a:pt x="660" y="2901"/>
                </a:lnTo>
                <a:lnTo>
                  <a:pt x="636" y="2881"/>
                </a:lnTo>
                <a:lnTo>
                  <a:pt x="613" y="2862"/>
                </a:lnTo>
                <a:lnTo>
                  <a:pt x="590" y="2843"/>
                </a:lnTo>
                <a:lnTo>
                  <a:pt x="567" y="2821"/>
                </a:lnTo>
                <a:lnTo>
                  <a:pt x="543" y="2800"/>
                </a:lnTo>
                <a:lnTo>
                  <a:pt x="520" y="2779"/>
                </a:lnTo>
                <a:lnTo>
                  <a:pt x="499" y="2759"/>
                </a:lnTo>
                <a:lnTo>
                  <a:pt x="475" y="2736"/>
                </a:lnTo>
                <a:lnTo>
                  <a:pt x="456" y="2715"/>
                </a:lnTo>
                <a:lnTo>
                  <a:pt x="435" y="2693"/>
                </a:lnTo>
                <a:lnTo>
                  <a:pt x="417" y="2672"/>
                </a:lnTo>
                <a:lnTo>
                  <a:pt x="396" y="2647"/>
                </a:lnTo>
                <a:lnTo>
                  <a:pt x="377" y="2624"/>
                </a:lnTo>
                <a:lnTo>
                  <a:pt x="357" y="2600"/>
                </a:lnTo>
                <a:lnTo>
                  <a:pt x="340" y="2577"/>
                </a:lnTo>
                <a:lnTo>
                  <a:pt x="320" y="2552"/>
                </a:lnTo>
                <a:lnTo>
                  <a:pt x="303" y="2529"/>
                </a:lnTo>
                <a:lnTo>
                  <a:pt x="287" y="2503"/>
                </a:lnTo>
                <a:lnTo>
                  <a:pt x="272" y="2480"/>
                </a:lnTo>
                <a:lnTo>
                  <a:pt x="254" y="2453"/>
                </a:lnTo>
                <a:lnTo>
                  <a:pt x="237" y="2430"/>
                </a:lnTo>
                <a:lnTo>
                  <a:pt x="221" y="2403"/>
                </a:lnTo>
                <a:lnTo>
                  <a:pt x="208" y="2379"/>
                </a:lnTo>
                <a:lnTo>
                  <a:pt x="192" y="2352"/>
                </a:lnTo>
                <a:lnTo>
                  <a:pt x="179" y="2327"/>
                </a:lnTo>
                <a:lnTo>
                  <a:pt x="167" y="2300"/>
                </a:lnTo>
                <a:lnTo>
                  <a:pt x="155" y="2275"/>
                </a:lnTo>
                <a:lnTo>
                  <a:pt x="142" y="2246"/>
                </a:lnTo>
                <a:lnTo>
                  <a:pt x="130" y="2218"/>
                </a:lnTo>
                <a:lnTo>
                  <a:pt x="119" y="2191"/>
                </a:lnTo>
                <a:lnTo>
                  <a:pt x="109" y="2164"/>
                </a:lnTo>
                <a:lnTo>
                  <a:pt x="97" y="2135"/>
                </a:lnTo>
                <a:lnTo>
                  <a:pt x="88" y="2108"/>
                </a:lnTo>
                <a:lnTo>
                  <a:pt x="78" y="2079"/>
                </a:lnTo>
                <a:lnTo>
                  <a:pt x="70" y="2052"/>
                </a:lnTo>
                <a:lnTo>
                  <a:pt x="60" y="2023"/>
                </a:lnTo>
                <a:lnTo>
                  <a:pt x="53" y="1994"/>
                </a:lnTo>
                <a:lnTo>
                  <a:pt x="47" y="1964"/>
                </a:lnTo>
                <a:lnTo>
                  <a:pt x="41" y="1935"/>
                </a:lnTo>
                <a:lnTo>
                  <a:pt x="33" y="1906"/>
                </a:lnTo>
                <a:lnTo>
                  <a:pt x="27" y="1877"/>
                </a:lnTo>
                <a:lnTo>
                  <a:pt x="24" y="1848"/>
                </a:lnTo>
                <a:lnTo>
                  <a:pt x="20" y="1819"/>
                </a:lnTo>
                <a:lnTo>
                  <a:pt x="14" y="1784"/>
                </a:lnTo>
                <a:lnTo>
                  <a:pt x="8" y="1751"/>
                </a:lnTo>
                <a:lnTo>
                  <a:pt x="4" y="1718"/>
                </a:lnTo>
                <a:lnTo>
                  <a:pt x="2" y="1685"/>
                </a:lnTo>
                <a:lnTo>
                  <a:pt x="0" y="1650"/>
                </a:lnTo>
                <a:lnTo>
                  <a:pt x="0" y="1619"/>
                </a:lnTo>
                <a:lnTo>
                  <a:pt x="0" y="1586"/>
                </a:lnTo>
                <a:lnTo>
                  <a:pt x="2" y="1555"/>
                </a:lnTo>
                <a:lnTo>
                  <a:pt x="2" y="1520"/>
                </a:lnTo>
                <a:lnTo>
                  <a:pt x="6" y="1489"/>
                </a:lnTo>
                <a:lnTo>
                  <a:pt x="8" y="1456"/>
                </a:lnTo>
                <a:lnTo>
                  <a:pt x="14" y="1425"/>
                </a:lnTo>
                <a:lnTo>
                  <a:pt x="18" y="1394"/>
                </a:lnTo>
                <a:lnTo>
                  <a:pt x="24" y="1363"/>
                </a:lnTo>
                <a:lnTo>
                  <a:pt x="29" y="1332"/>
                </a:lnTo>
                <a:lnTo>
                  <a:pt x="37" y="1303"/>
                </a:lnTo>
                <a:lnTo>
                  <a:pt x="43" y="1272"/>
                </a:lnTo>
                <a:lnTo>
                  <a:pt x="53" y="1241"/>
                </a:lnTo>
                <a:lnTo>
                  <a:pt x="60" y="1210"/>
                </a:lnTo>
                <a:lnTo>
                  <a:pt x="70" y="1181"/>
                </a:lnTo>
                <a:lnTo>
                  <a:pt x="80" y="1152"/>
                </a:lnTo>
                <a:lnTo>
                  <a:pt x="91" y="1123"/>
                </a:lnTo>
                <a:lnTo>
                  <a:pt x="103" y="1094"/>
                </a:lnTo>
                <a:lnTo>
                  <a:pt x="117" y="1067"/>
                </a:lnTo>
                <a:lnTo>
                  <a:pt x="128" y="1038"/>
                </a:lnTo>
                <a:lnTo>
                  <a:pt x="142" y="1011"/>
                </a:lnTo>
                <a:lnTo>
                  <a:pt x="155" y="983"/>
                </a:lnTo>
                <a:lnTo>
                  <a:pt x="173" y="958"/>
                </a:lnTo>
                <a:lnTo>
                  <a:pt x="188" y="929"/>
                </a:lnTo>
                <a:lnTo>
                  <a:pt x="204" y="904"/>
                </a:lnTo>
                <a:lnTo>
                  <a:pt x="221" y="879"/>
                </a:lnTo>
                <a:lnTo>
                  <a:pt x="241" y="855"/>
                </a:lnTo>
                <a:lnTo>
                  <a:pt x="258" y="828"/>
                </a:lnTo>
                <a:lnTo>
                  <a:pt x="276" y="803"/>
                </a:lnTo>
                <a:lnTo>
                  <a:pt x="293" y="780"/>
                </a:lnTo>
                <a:lnTo>
                  <a:pt x="314" y="757"/>
                </a:lnTo>
                <a:lnTo>
                  <a:pt x="332" y="733"/>
                </a:lnTo>
                <a:lnTo>
                  <a:pt x="353" y="710"/>
                </a:lnTo>
                <a:lnTo>
                  <a:pt x="375" y="689"/>
                </a:lnTo>
                <a:lnTo>
                  <a:pt x="398" y="669"/>
                </a:lnTo>
                <a:lnTo>
                  <a:pt x="419" y="646"/>
                </a:lnTo>
                <a:lnTo>
                  <a:pt x="441" y="627"/>
                </a:lnTo>
                <a:lnTo>
                  <a:pt x="464" y="605"/>
                </a:lnTo>
                <a:lnTo>
                  <a:pt x="489" y="588"/>
                </a:lnTo>
                <a:lnTo>
                  <a:pt x="512" y="570"/>
                </a:lnTo>
                <a:lnTo>
                  <a:pt x="538" y="553"/>
                </a:lnTo>
                <a:lnTo>
                  <a:pt x="563" y="536"/>
                </a:lnTo>
                <a:lnTo>
                  <a:pt x="590" y="520"/>
                </a:lnTo>
                <a:lnTo>
                  <a:pt x="615" y="503"/>
                </a:lnTo>
                <a:lnTo>
                  <a:pt x="642" y="487"/>
                </a:lnTo>
                <a:lnTo>
                  <a:pt x="667" y="472"/>
                </a:lnTo>
                <a:lnTo>
                  <a:pt x="697" y="458"/>
                </a:lnTo>
                <a:lnTo>
                  <a:pt x="724" y="444"/>
                </a:lnTo>
                <a:lnTo>
                  <a:pt x="753" y="431"/>
                </a:lnTo>
                <a:lnTo>
                  <a:pt x="782" y="419"/>
                </a:lnTo>
                <a:lnTo>
                  <a:pt x="811" y="410"/>
                </a:lnTo>
                <a:lnTo>
                  <a:pt x="840" y="398"/>
                </a:lnTo>
                <a:lnTo>
                  <a:pt x="869" y="388"/>
                </a:lnTo>
                <a:lnTo>
                  <a:pt x="898" y="379"/>
                </a:lnTo>
                <a:lnTo>
                  <a:pt x="931" y="371"/>
                </a:lnTo>
                <a:lnTo>
                  <a:pt x="960" y="363"/>
                </a:lnTo>
                <a:lnTo>
                  <a:pt x="993" y="355"/>
                </a:lnTo>
                <a:lnTo>
                  <a:pt x="1024" y="349"/>
                </a:lnTo>
                <a:lnTo>
                  <a:pt x="1057" y="346"/>
                </a:lnTo>
                <a:lnTo>
                  <a:pt x="1079" y="340"/>
                </a:lnTo>
                <a:lnTo>
                  <a:pt x="1102" y="338"/>
                </a:lnTo>
                <a:lnTo>
                  <a:pt x="1123" y="334"/>
                </a:lnTo>
                <a:lnTo>
                  <a:pt x="1146" y="334"/>
                </a:lnTo>
                <a:lnTo>
                  <a:pt x="1168" y="330"/>
                </a:lnTo>
                <a:lnTo>
                  <a:pt x="1191" y="330"/>
                </a:lnTo>
                <a:lnTo>
                  <a:pt x="1212" y="330"/>
                </a:lnTo>
                <a:lnTo>
                  <a:pt x="1236" y="330"/>
                </a:lnTo>
                <a:lnTo>
                  <a:pt x="1257" y="330"/>
                </a:lnTo>
                <a:lnTo>
                  <a:pt x="1280" y="330"/>
                </a:lnTo>
                <a:lnTo>
                  <a:pt x="1302" y="330"/>
                </a:lnTo>
                <a:lnTo>
                  <a:pt x="1325" y="332"/>
                </a:lnTo>
                <a:lnTo>
                  <a:pt x="1346" y="332"/>
                </a:lnTo>
                <a:lnTo>
                  <a:pt x="1370" y="336"/>
                </a:lnTo>
                <a:lnTo>
                  <a:pt x="1391" y="338"/>
                </a:lnTo>
                <a:lnTo>
                  <a:pt x="1414" y="342"/>
                </a:lnTo>
                <a:lnTo>
                  <a:pt x="1433" y="344"/>
                </a:lnTo>
                <a:lnTo>
                  <a:pt x="1457" y="348"/>
                </a:lnTo>
                <a:lnTo>
                  <a:pt x="1476" y="351"/>
                </a:lnTo>
                <a:lnTo>
                  <a:pt x="1499" y="357"/>
                </a:lnTo>
                <a:lnTo>
                  <a:pt x="1521" y="361"/>
                </a:lnTo>
                <a:lnTo>
                  <a:pt x="1542" y="367"/>
                </a:lnTo>
                <a:lnTo>
                  <a:pt x="1563" y="373"/>
                </a:lnTo>
                <a:lnTo>
                  <a:pt x="1587" y="379"/>
                </a:lnTo>
                <a:lnTo>
                  <a:pt x="1606" y="384"/>
                </a:lnTo>
                <a:lnTo>
                  <a:pt x="1627" y="390"/>
                </a:lnTo>
                <a:lnTo>
                  <a:pt x="1649" y="398"/>
                </a:lnTo>
                <a:lnTo>
                  <a:pt x="1670" y="408"/>
                </a:lnTo>
                <a:lnTo>
                  <a:pt x="1689" y="413"/>
                </a:lnTo>
                <a:lnTo>
                  <a:pt x="1711" y="423"/>
                </a:lnTo>
                <a:lnTo>
                  <a:pt x="1732" y="431"/>
                </a:lnTo>
                <a:lnTo>
                  <a:pt x="1753" y="443"/>
                </a:lnTo>
                <a:lnTo>
                  <a:pt x="1771" y="450"/>
                </a:lnTo>
                <a:lnTo>
                  <a:pt x="1792" y="460"/>
                </a:lnTo>
                <a:lnTo>
                  <a:pt x="1810" y="470"/>
                </a:lnTo>
                <a:lnTo>
                  <a:pt x="1831" y="481"/>
                </a:lnTo>
                <a:lnTo>
                  <a:pt x="1849" y="491"/>
                </a:lnTo>
                <a:lnTo>
                  <a:pt x="1870" y="503"/>
                </a:lnTo>
                <a:lnTo>
                  <a:pt x="1887" y="514"/>
                </a:lnTo>
                <a:lnTo>
                  <a:pt x="1909" y="526"/>
                </a:lnTo>
                <a:lnTo>
                  <a:pt x="1926" y="538"/>
                </a:lnTo>
                <a:lnTo>
                  <a:pt x="1944" y="549"/>
                </a:lnTo>
                <a:lnTo>
                  <a:pt x="1961" y="561"/>
                </a:lnTo>
                <a:lnTo>
                  <a:pt x="1980" y="576"/>
                </a:lnTo>
                <a:lnTo>
                  <a:pt x="1998" y="588"/>
                </a:lnTo>
                <a:lnTo>
                  <a:pt x="2015" y="603"/>
                </a:lnTo>
                <a:lnTo>
                  <a:pt x="2033" y="617"/>
                </a:lnTo>
                <a:lnTo>
                  <a:pt x="2052" y="633"/>
                </a:lnTo>
                <a:lnTo>
                  <a:pt x="2068" y="646"/>
                </a:lnTo>
                <a:lnTo>
                  <a:pt x="2083" y="662"/>
                </a:lnTo>
                <a:lnTo>
                  <a:pt x="2099" y="675"/>
                </a:lnTo>
                <a:lnTo>
                  <a:pt x="2116" y="693"/>
                </a:lnTo>
                <a:lnTo>
                  <a:pt x="2132" y="708"/>
                </a:lnTo>
                <a:lnTo>
                  <a:pt x="2147" y="724"/>
                </a:lnTo>
                <a:lnTo>
                  <a:pt x="2163" y="741"/>
                </a:lnTo>
                <a:lnTo>
                  <a:pt x="2180" y="759"/>
                </a:lnTo>
                <a:lnTo>
                  <a:pt x="2194" y="776"/>
                </a:lnTo>
                <a:lnTo>
                  <a:pt x="2209" y="793"/>
                </a:lnTo>
                <a:lnTo>
                  <a:pt x="2223" y="811"/>
                </a:lnTo>
                <a:lnTo>
                  <a:pt x="2238" y="830"/>
                </a:lnTo>
                <a:lnTo>
                  <a:pt x="2252" y="848"/>
                </a:lnTo>
                <a:lnTo>
                  <a:pt x="2265" y="867"/>
                </a:lnTo>
                <a:lnTo>
                  <a:pt x="2279" y="886"/>
                </a:lnTo>
                <a:lnTo>
                  <a:pt x="2295" y="908"/>
                </a:lnTo>
                <a:lnTo>
                  <a:pt x="2231" y="918"/>
                </a:lnTo>
                <a:lnTo>
                  <a:pt x="2236" y="894"/>
                </a:lnTo>
                <a:lnTo>
                  <a:pt x="2242" y="871"/>
                </a:lnTo>
                <a:lnTo>
                  <a:pt x="2248" y="850"/>
                </a:lnTo>
                <a:lnTo>
                  <a:pt x="2258" y="828"/>
                </a:lnTo>
                <a:lnTo>
                  <a:pt x="2264" y="805"/>
                </a:lnTo>
                <a:lnTo>
                  <a:pt x="2273" y="786"/>
                </a:lnTo>
                <a:lnTo>
                  <a:pt x="2281" y="764"/>
                </a:lnTo>
                <a:lnTo>
                  <a:pt x="2291" y="745"/>
                </a:lnTo>
                <a:lnTo>
                  <a:pt x="2298" y="722"/>
                </a:lnTo>
                <a:lnTo>
                  <a:pt x="2308" y="702"/>
                </a:lnTo>
                <a:lnTo>
                  <a:pt x="2318" y="681"/>
                </a:lnTo>
                <a:lnTo>
                  <a:pt x="2329" y="662"/>
                </a:lnTo>
                <a:lnTo>
                  <a:pt x="2341" y="642"/>
                </a:lnTo>
                <a:lnTo>
                  <a:pt x="2353" y="623"/>
                </a:lnTo>
                <a:lnTo>
                  <a:pt x="2364" y="603"/>
                </a:lnTo>
                <a:lnTo>
                  <a:pt x="2376" y="586"/>
                </a:lnTo>
                <a:lnTo>
                  <a:pt x="2388" y="567"/>
                </a:lnTo>
                <a:lnTo>
                  <a:pt x="2399" y="547"/>
                </a:lnTo>
                <a:lnTo>
                  <a:pt x="2411" y="528"/>
                </a:lnTo>
                <a:lnTo>
                  <a:pt x="2425" y="510"/>
                </a:lnTo>
                <a:lnTo>
                  <a:pt x="2436" y="493"/>
                </a:lnTo>
                <a:lnTo>
                  <a:pt x="2452" y="475"/>
                </a:lnTo>
                <a:lnTo>
                  <a:pt x="2465" y="458"/>
                </a:lnTo>
                <a:lnTo>
                  <a:pt x="2481" y="443"/>
                </a:lnTo>
                <a:lnTo>
                  <a:pt x="2494" y="425"/>
                </a:lnTo>
                <a:lnTo>
                  <a:pt x="2510" y="408"/>
                </a:lnTo>
                <a:lnTo>
                  <a:pt x="2523" y="390"/>
                </a:lnTo>
                <a:lnTo>
                  <a:pt x="2539" y="377"/>
                </a:lnTo>
                <a:lnTo>
                  <a:pt x="2554" y="359"/>
                </a:lnTo>
                <a:lnTo>
                  <a:pt x="2570" y="346"/>
                </a:lnTo>
                <a:lnTo>
                  <a:pt x="2587" y="330"/>
                </a:lnTo>
                <a:lnTo>
                  <a:pt x="2605" y="316"/>
                </a:lnTo>
                <a:lnTo>
                  <a:pt x="2620" y="299"/>
                </a:lnTo>
                <a:lnTo>
                  <a:pt x="2636" y="285"/>
                </a:lnTo>
                <a:lnTo>
                  <a:pt x="2653" y="270"/>
                </a:lnTo>
                <a:lnTo>
                  <a:pt x="2671" y="258"/>
                </a:lnTo>
                <a:lnTo>
                  <a:pt x="2688" y="243"/>
                </a:lnTo>
                <a:lnTo>
                  <a:pt x="2706" y="229"/>
                </a:lnTo>
                <a:lnTo>
                  <a:pt x="2723" y="218"/>
                </a:lnTo>
                <a:lnTo>
                  <a:pt x="2743" y="206"/>
                </a:lnTo>
                <a:lnTo>
                  <a:pt x="2760" y="194"/>
                </a:lnTo>
                <a:lnTo>
                  <a:pt x="2777" y="183"/>
                </a:lnTo>
                <a:lnTo>
                  <a:pt x="2797" y="171"/>
                </a:lnTo>
                <a:lnTo>
                  <a:pt x="2816" y="159"/>
                </a:lnTo>
                <a:lnTo>
                  <a:pt x="2834" y="148"/>
                </a:lnTo>
                <a:lnTo>
                  <a:pt x="2855" y="138"/>
                </a:lnTo>
                <a:lnTo>
                  <a:pt x="2874" y="128"/>
                </a:lnTo>
                <a:lnTo>
                  <a:pt x="2896" y="121"/>
                </a:lnTo>
                <a:lnTo>
                  <a:pt x="2913" y="109"/>
                </a:lnTo>
                <a:lnTo>
                  <a:pt x="2935" y="101"/>
                </a:lnTo>
                <a:lnTo>
                  <a:pt x="2954" y="92"/>
                </a:lnTo>
                <a:lnTo>
                  <a:pt x="2975" y="86"/>
                </a:lnTo>
                <a:lnTo>
                  <a:pt x="2995" y="76"/>
                </a:lnTo>
                <a:lnTo>
                  <a:pt x="3018" y="68"/>
                </a:lnTo>
                <a:lnTo>
                  <a:pt x="3037" y="63"/>
                </a:lnTo>
                <a:lnTo>
                  <a:pt x="3061" y="57"/>
                </a:lnTo>
                <a:lnTo>
                  <a:pt x="3082" y="49"/>
                </a:lnTo>
                <a:lnTo>
                  <a:pt x="3103" y="43"/>
                </a:lnTo>
                <a:lnTo>
                  <a:pt x="3125" y="37"/>
                </a:lnTo>
                <a:lnTo>
                  <a:pt x="3148" y="33"/>
                </a:lnTo>
                <a:lnTo>
                  <a:pt x="3169" y="28"/>
                </a:lnTo>
                <a:lnTo>
                  <a:pt x="3193" y="24"/>
                </a:lnTo>
                <a:lnTo>
                  <a:pt x="3216" y="20"/>
                </a:lnTo>
                <a:lnTo>
                  <a:pt x="3239" y="18"/>
                </a:lnTo>
                <a:lnTo>
                  <a:pt x="3270" y="12"/>
                </a:lnTo>
                <a:lnTo>
                  <a:pt x="3301" y="6"/>
                </a:lnTo>
                <a:lnTo>
                  <a:pt x="3332" y="2"/>
                </a:lnTo>
                <a:lnTo>
                  <a:pt x="3365" y="2"/>
                </a:lnTo>
                <a:lnTo>
                  <a:pt x="3396" y="0"/>
                </a:lnTo>
                <a:lnTo>
                  <a:pt x="3427" y="0"/>
                </a:lnTo>
                <a:lnTo>
                  <a:pt x="3458" y="0"/>
                </a:lnTo>
                <a:lnTo>
                  <a:pt x="3491" y="2"/>
                </a:lnTo>
                <a:lnTo>
                  <a:pt x="3520" y="2"/>
                </a:lnTo>
                <a:lnTo>
                  <a:pt x="3551" y="6"/>
                </a:lnTo>
                <a:lnTo>
                  <a:pt x="3582" y="8"/>
                </a:lnTo>
                <a:lnTo>
                  <a:pt x="3613" y="14"/>
                </a:lnTo>
                <a:lnTo>
                  <a:pt x="3642" y="18"/>
                </a:lnTo>
                <a:lnTo>
                  <a:pt x="3673" y="24"/>
                </a:lnTo>
                <a:lnTo>
                  <a:pt x="3705" y="30"/>
                </a:lnTo>
                <a:lnTo>
                  <a:pt x="3736" y="39"/>
                </a:lnTo>
                <a:lnTo>
                  <a:pt x="3763" y="45"/>
                </a:lnTo>
                <a:lnTo>
                  <a:pt x="3792" y="55"/>
                </a:lnTo>
                <a:lnTo>
                  <a:pt x="3821" y="64"/>
                </a:lnTo>
                <a:lnTo>
                  <a:pt x="3850" y="76"/>
                </a:lnTo>
                <a:lnTo>
                  <a:pt x="3877" y="86"/>
                </a:lnTo>
                <a:lnTo>
                  <a:pt x="3906" y="97"/>
                </a:lnTo>
                <a:lnTo>
                  <a:pt x="3933" y="111"/>
                </a:lnTo>
                <a:lnTo>
                  <a:pt x="3962" y="125"/>
                </a:lnTo>
                <a:lnTo>
                  <a:pt x="3988" y="136"/>
                </a:lnTo>
                <a:lnTo>
                  <a:pt x="4015" y="152"/>
                </a:lnTo>
                <a:lnTo>
                  <a:pt x="4042" y="165"/>
                </a:lnTo>
                <a:lnTo>
                  <a:pt x="4069" y="183"/>
                </a:lnTo>
                <a:lnTo>
                  <a:pt x="4094" y="200"/>
                </a:lnTo>
                <a:lnTo>
                  <a:pt x="4120" y="218"/>
                </a:lnTo>
                <a:lnTo>
                  <a:pt x="4145" y="235"/>
                </a:lnTo>
                <a:lnTo>
                  <a:pt x="4172" y="254"/>
                </a:lnTo>
                <a:lnTo>
                  <a:pt x="4193" y="272"/>
                </a:lnTo>
                <a:lnTo>
                  <a:pt x="4217" y="289"/>
                </a:lnTo>
                <a:lnTo>
                  <a:pt x="4240" y="309"/>
                </a:lnTo>
                <a:lnTo>
                  <a:pt x="4263" y="330"/>
                </a:lnTo>
                <a:lnTo>
                  <a:pt x="4284" y="351"/>
                </a:lnTo>
                <a:lnTo>
                  <a:pt x="4308" y="373"/>
                </a:lnTo>
                <a:lnTo>
                  <a:pt x="4329" y="396"/>
                </a:lnTo>
                <a:lnTo>
                  <a:pt x="4350" y="419"/>
                </a:lnTo>
                <a:lnTo>
                  <a:pt x="4370" y="441"/>
                </a:lnTo>
                <a:lnTo>
                  <a:pt x="4389" y="464"/>
                </a:lnTo>
                <a:lnTo>
                  <a:pt x="4408" y="489"/>
                </a:lnTo>
                <a:lnTo>
                  <a:pt x="4428" y="514"/>
                </a:lnTo>
                <a:lnTo>
                  <a:pt x="4445" y="538"/>
                </a:lnTo>
                <a:lnTo>
                  <a:pt x="4463" y="565"/>
                </a:lnTo>
                <a:lnTo>
                  <a:pt x="4480" y="590"/>
                </a:lnTo>
                <a:lnTo>
                  <a:pt x="4498" y="619"/>
                </a:lnTo>
                <a:lnTo>
                  <a:pt x="4511" y="644"/>
                </a:lnTo>
                <a:lnTo>
                  <a:pt x="4527" y="671"/>
                </a:lnTo>
                <a:lnTo>
                  <a:pt x="4540" y="698"/>
                </a:lnTo>
                <a:lnTo>
                  <a:pt x="4556" y="728"/>
                </a:lnTo>
                <a:lnTo>
                  <a:pt x="4568" y="755"/>
                </a:lnTo>
                <a:lnTo>
                  <a:pt x="4579" y="784"/>
                </a:lnTo>
                <a:lnTo>
                  <a:pt x="4591" y="815"/>
                </a:lnTo>
                <a:lnTo>
                  <a:pt x="4604" y="846"/>
                </a:lnTo>
                <a:lnTo>
                  <a:pt x="4614" y="875"/>
                </a:lnTo>
                <a:lnTo>
                  <a:pt x="4624" y="904"/>
                </a:lnTo>
                <a:lnTo>
                  <a:pt x="4632" y="935"/>
                </a:lnTo>
                <a:lnTo>
                  <a:pt x="4641" y="968"/>
                </a:lnTo>
                <a:lnTo>
                  <a:pt x="4647" y="999"/>
                </a:lnTo>
                <a:lnTo>
                  <a:pt x="4655" y="1032"/>
                </a:lnTo>
                <a:lnTo>
                  <a:pt x="4661" y="1065"/>
                </a:lnTo>
                <a:lnTo>
                  <a:pt x="4668" y="1100"/>
                </a:lnTo>
                <a:close/>
              </a:path>
            </a:pathLst>
          </a:custGeom>
          <a:solidFill>
            <a:srgbClr val="00FF99"/>
          </a:solidFill>
          <a:ln w="9525">
            <a:solidFill>
              <a:srgbClr val="009999">
                <a:alpha val="39999"/>
              </a:srgbClr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ar-SA" smtClean="0">
              <a:solidFill>
                <a:srgbClr val="000000"/>
              </a:solidFill>
            </a:endParaRPr>
          </a:p>
        </p:txBody>
      </p:sp>
      <p:grpSp>
        <p:nvGrpSpPr>
          <p:cNvPr id="52236" name="Group 506"/>
          <p:cNvGrpSpPr>
            <a:grpSpLocks/>
          </p:cNvGrpSpPr>
          <p:nvPr/>
        </p:nvGrpSpPr>
        <p:grpSpPr bwMode="auto">
          <a:xfrm>
            <a:off x="1835150" y="5734050"/>
            <a:ext cx="792163" cy="720725"/>
            <a:chOff x="3084" y="1039"/>
            <a:chExt cx="1251" cy="1220"/>
          </a:xfrm>
        </p:grpSpPr>
        <p:sp>
          <p:nvSpPr>
            <p:cNvPr id="52317" name="Freeform 50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8" name="Freeform 50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9" name="Freeform 50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0" name="Freeform 51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1" name="Freeform 51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2" name="Freeform 51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3" name="Freeform 51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4" name="Freeform 51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5" name="Freeform 51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6" name="Freeform 51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7" name="Freeform 51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8" name="Freeform 51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29" name="Freeform 51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0" name="Freeform 52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1" name="Freeform 52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2" name="Freeform 52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3" name="Freeform 52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4" name="Freeform 52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5" name="Freeform 52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6" name="Freeform 52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7" name="Freeform 52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8" name="Freeform 52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39" name="Freeform 52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0" name="Freeform 53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1" name="Freeform 53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2" name="Freeform 53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3" name="Freeform 53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4" name="Freeform 53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5" name="Freeform 53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6" name="Freeform 53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7" name="Freeform 53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8" name="Freeform 53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49" name="Freeform 53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0" name="Freeform 54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1" name="Freeform 54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2" name="Freeform 54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3" name="Freeform 54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4" name="Freeform 54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5" name="Freeform 54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6" name="Freeform 54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7" name="Freeform 54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8" name="Freeform 54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59" name="Freeform 54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0" name="Freeform 55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1" name="Freeform 55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2" name="Freeform 55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3" name="Freeform 55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4" name="Freeform 55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5" name="Freeform 55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6" name="Freeform 55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7" name="Freeform 55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8" name="Freeform 55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69" name="Freeform 55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0" name="Freeform 56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1" name="Freeform 56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2" name="Freeform 56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3" name="Freeform 56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4" name="Freeform 56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5" name="Freeform 56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6" name="Freeform 56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7" name="Freeform 56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8" name="Freeform 56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79" name="Freeform 56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0" name="Freeform 57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1" name="Freeform 57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2" name="Freeform 57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3" name="Freeform 57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4" name="Freeform 57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5" name="Freeform 57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6" name="Freeform 57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7" name="Freeform 57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8" name="Freeform 57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89" name="Freeform 57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0" name="Freeform 58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1" name="Freeform 58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2" name="Freeform 58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3" name="Freeform 58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4" name="Freeform 58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95" name="Freeform 58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2237" name="Group 586"/>
          <p:cNvGrpSpPr>
            <a:grpSpLocks/>
          </p:cNvGrpSpPr>
          <p:nvPr/>
        </p:nvGrpSpPr>
        <p:grpSpPr bwMode="auto">
          <a:xfrm>
            <a:off x="5219700" y="3933825"/>
            <a:ext cx="792163" cy="720725"/>
            <a:chOff x="3084" y="1039"/>
            <a:chExt cx="1251" cy="1220"/>
          </a:xfrm>
        </p:grpSpPr>
        <p:sp>
          <p:nvSpPr>
            <p:cNvPr id="52238" name="Freeform 587"/>
            <p:cNvSpPr>
              <a:spLocks/>
            </p:cNvSpPr>
            <p:nvPr/>
          </p:nvSpPr>
          <p:spPr bwMode="auto">
            <a:xfrm>
              <a:off x="3365" y="1039"/>
              <a:ext cx="341" cy="414"/>
            </a:xfrm>
            <a:custGeom>
              <a:avLst/>
              <a:gdLst>
                <a:gd name="T0" fmla="*/ 225 w 1364"/>
                <a:gd name="T1" fmla="*/ 43 h 1657"/>
                <a:gd name="T2" fmla="*/ 291 w 1364"/>
                <a:gd name="T3" fmla="*/ 117 h 1657"/>
                <a:gd name="T4" fmla="*/ 337 w 1364"/>
                <a:gd name="T5" fmla="*/ 273 h 1657"/>
                <a:gd name="T6" fmla="*/ 341 w 1364"/>
                <a:gd name="T7" fmla="*/ 374 h 1657"/>
                <a:gd name="T8" fmla="*/ 247 w 1364"/>
                <a:gd name="T9" fmla="*/ 374 h 1657"/>
                <a:gd name="T10" fmla="*/ 174 w 1364"/>
                <a:gd name="T11" fmla="*/ 414 h 1657"/>
                <a:gd name="T12" fmla="*/ 73 w 1364"/>
                <a:gd name="T13" fmla="*/ 345 h 1657"/>
                <a:gd name="T14" fmla="*/ 15 w 1364"/>
                <a:gd name="T15" fmla="*/ 251 h 1657"/>
                <a:gd name="T16" fmla="*/ 0 w 1364"/>
                <a:gd name="T17" fmla="*/ 156 h 1657"/>
                <a:gd name="T18" fmla="*/ 15 w 1364"/>
                <a:gd name="T19" fmla="*/ 72 h 1657"/>
                <a:gd name="T20" fmla="*/ 50 w 1364"/>
                <a:gd name="T21" fmla="*/ 21 h 1657"/>
                <a:gd name="T22" fmla="*/ 83 w 1364"/>
                <a:gd name="T23" fmla="*/ 0 h 1657"/>
                <a:gd name="T24" fmla="*/ 151 w 1364"/>
                <a:gd name="T25" fmla="*/ 4 h 1657"/>
                <a:gd name="T26" fmla="*/ 225 w 1364"/>
                <a:gd name="T27" fmla="*/ 43 h 1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4" h="1657">
                  <a:moveTo>
                    <a:pt x="900" y="173"/>
                  </a:moveTo>
                  <a:lnTo>
                    <a:pt x="1164" y="467"/>
                  </a:lnTo>
                  <a:lnTo>
                    <a:pt x="1349" y="1091"/>
                  </a:lnTo>
                  <a:lnTo>
                    <a:pt x="1364" y="1497"/>
                  </a:lnTo>
                  <a:lnTo>
                    <a:pt x="986" y="1497"/>
                  </a:lnTo>
                  <a:lnTo>
                    <a:pt x="696" y="1657"/>
                  </a:lnTo>
                  <a:lnTo>
                    <a:pt x="290" y="1382"/>
                  </a:lnTo>
                  <a:lnTo>
                    <a:pt x="61" y="1004"/>
                  </a:lnTo>
                  <a:lnTo>
                    <a:pt x="0" y="623"/>
                  </a:lnTo>
                  <a:lnTo>
                    <a:pt x="61" y="290"/>
                  </a:lnTo>
                  <a:lnTo>
                    <a:pt x="199" y="86"/>
                  </a:lnTo>
                  <a:lnTo>
                    <a:pt x="333" y="0"/>
                  </a:lnTo>
                  <a:lnTo>
                    <a:pt x="605" y="18"/>
                  </a:lnTo>
                  <a:lnTo>
                    <a:pt x="900" y="17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39" name="Freeform 588"/>
            <p:cNvSpPr>
              <a:spLocks/>
            </p:cNvSpPr>
            <p:nvPr/>
          </p:nvSpPr>
          <p:spPr bwMode="auto">
            <a:xfrm>
              <a:off x="3739" y="1071"/>
              <a:ext cx="355" cy="422"/>
            </a:xfrm>
            <a:custGeom>
              <a:avLst/>
              <a:gdLst>
                <a:gd name="T0" fmla="*/ 331 w 1418"/>
                <a:gd name="T1" fmla="*/ 55 h 1687"/>
                <a:gd name="T2" fmla="*/ 355 w 1418"/>
                <a:gd name="T3" fmla="*/ 123 h 1687"/>
                <a:gd name="T4" fmla="*/ 349 w 1418"/>
                <a:gd name="T5" fmla="*/ 185 h 1687"/>
                <a:gd name="T6" fmla="*/ 331 w 1418"/>
                <a:gd name="T7" fmla="*/ 229 h 1687"/>
                <a:gd name="T8" fmla="*/ 247 w 1418"/>
                <a:gd name="T9" fmla="*/ 360 h 1687"/>
                <a:gd name="T10" fmla="*/ 185 w 1418"/>
                <a:gd name="T11" fmla="*/ 404 h 1687"/>
                <a:gd name="T12" fmla="*/ 134 w 1418"/>
                <a:gd name="T13" fmla="*/ 422 h 1687"/>
                <a:gd name="T14" fmla="*/ 119 w 1418"/>
                <a:gd name="T15" fmla="*/ 422 h 1687"/>
                <a:gd name="T16" fmla="*/ 62 w 1418"/>
                <a:gd name="T17" fmla="*/ 376 h 1687"/>
                <a:gd name="T18" fmla="*/ 0 w 1418"/>
                <a:gd name="T19" fmla="*/ 353 h 1687"/>
                <a:gd name="T20" fmla="*/ 0 w 1418"/>
                <a:gd name="T21" fmla="*/ 280 h 1687"/>
                <a:gd name="T22" fmla="*/ 22 w 1418"/>
                <a:gd name="T23" fmla="*/ 190 h 1687"/>
                <a:gd name="T24" fmla="*/ 44 w 1418"/>
                <a:gd name="T25" fmla="*/ 134 h 1687"/>
                <a:gd name="T26" fmla="*/ 73 w 1418"/>
                <a:gd name="T27" fmla="*/ 77 h 1687"/>
                <a:gd name="T28" fmla="*/ 174 w 1418"/>
                <a:gd name="T29" fmla="*/ 11 h 1687"/>
                <a:gd name="T30" fmla="*/ 204 w 1418"/>
                <a:gd name="T31" fmla="*/ 0 h 1687"/>
                <a:gd name="T32" fmla="*/ 265 w 1418"/>
                <a:gd name="T33" fmla="*/ 6 h 1687"/>
                <a:gd name="T34" fmla="*/ 331 w 1418"/>
                <a:gd name="T35" fmla="*/ 55 h 16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18" h="1687">
                  <a:moveTo>
                    <a:pt x="1324" y="221"/>
                  </a:moveTo>
                  <a:lnTo>
                    <a:pt x="1418" y="493"/>
                  </a:lnTo>
                  <a:lnTo>
                    <a:pt x="1393" y="740"/>
                  </a:lnTo>
                  <a:lnTo>
                    <a:pt x="1324" y="917"/>
                  </a:lnTo>
                  <a:lnTo>
                    <a:pt x="986" y="1440"/>
                  </a:lnTo>
                  <a:lnTo>
                    <a:pt x="739" y="1614"/>
                  </a:lnTo>
                  <a:lnTo>
                    <a:pt x="536" y="1687"/>
                  </a:lnTo>
                  <a:lnTo>
                    <a:pt x="475" y="1687"/>
                  </a:lnTo>
                  <a:lnTo>
                    <a:pt x="246" y="1502"/>
                  </a:lnTo>
                  <a:lnTo>
                    <a:pt x="0" y="1412"/>
                  </a:lnTo>
                  <a:lnTo>
                    <a:pt x="0" y="1121"/>
                  </a:lnTo>
                  <a:lnTo>
                    <a:pt x="86" y="758"/>
                  </a:lnTo>
                  <a:lnTo>
                    <a:pt x="177" y="536"/>
                  </a:lnTo>
                  <a:lnTo>
                    <a:pt x="290" y="308"/>
                  </a:lnTo>
                  <a:lnTo>
                    <a:pt x="696" y="43"/>
                  </a:lnTo>
                  <a:lnTo>
                    <a:pt x="813" y="0"/>
                  </a:lnTo>
                  <a:lnTo>
                    <a:pt x="1059" y="25"/>
                  </a:lnTo>
                  <a:lnTo>
                    <a:pt x="1324" y="22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0" name="Freeform 589"/>
            <p:cNvSpPr>
              <a:spLocks/>
            </p:cNvSpPr>
            <p:nvPr/>
          </p:nvSpPr>
          <p:spPr bwMode="auto">
            <a:xfrm>
              <a:off x="3084" y="1384"/>
              <a:ext cx="426" cy="314"/>
            </a:xfrm>
            <a:custGeom>
              <a:avLst/>
              <a:gdLst>
                <a:gd name="T0" fmla="*/ 415 w 1701"/>
                <a:gd name="T1" fmla="*/ 73 h 1255"/>
                <a:gd name="T2" fmla="*/ 426 w 1701"/>
                <a:gd name="T3" fmla="*/ 91 h 1255"/>
                <a:gd name="T4" fmla="*/ 358 w 1701"/>
                <a:gd name="T5" fmla="*/ 168 h 1255"/>
                <a:gd name="T6" fmla="*/ 335 w 1701"/>
                <a:gd name="T7" fmla="*/ 237 h 1255"/>
                <a:gd name="T8" fmla="*/ 325 w 1701"/>
                <a:gd name="T9" fmla="*/ 280 h 1255"/>
                <a:gd name="T10" fmla="*/ 241 w 1701"/>
                <a:gd name="T11" fmla="*/ 309 h 1255"/>
                <a:gd name="T12" fmla="*/ 167 w 1701"/>
                <a:gd name="T13" fmla="*/ 314 h 1255"/>
                <a:gd name="T14" fmla="*/ 156 w 1701"/>
                <a:gd name="T15" fmla="*/ 303 h 1255"/>
                <a:gd name="T16" fmla="*/ 94 w 1701"/>
                <a:gd name="T17" fmla="*/ 303 h 1255"/>
                <a:gd name="T18" fmla="*/ 44 w 1701"/>
                <a:gd name="T19" fmla="*/ 276 h 1255"/>
                <a:gd name="T20" fmla="*/ 0 w 1701"/>
                <a:gd name="T21" fmla="*/ 219 h 1255"/>
                <a:gd name="T22" fmla="*/ 0 w 1701"/>
                <a:gd name="T23" fmla="*/ 120 h 1255"/>
                <a:gd name="T24" fmla="*/ 39 w 1701"/>
                <a:gd name="T25" fmla="*/ 51 h 1255"/>
                <a:gd name="T26" fmla="*/ 123 w 1701"/>
                <a:gd name="T27" fmla="*/ 0 h 1255"/>
                <a:gd name="T28" fmla="*/ 281 w 1701"/>
                <a:gd name="T29" fmla="*/ 12 h 1255"/>
                <a:gd name="T30" fmla="*/ 415 w 1701"/>
                <a:gd name="T31" fmla="*/ 73 h 1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1" h="1255">
                  <a:moveTo>
                    <a:pt x="1658" y="293"/>
                  </a:moveTo>
                  <a:lnTo>
                    <a:pt x="1701" y="362"/>
                  </a:lnTo>
                  <a:lnTo>
                    <a:pt x="1429" y="671"/>
                  </a:lnTo>
                  <a:lnTo>
                    <a:pt x="1339" y="946"/>
                  </a:lnTo>
                  <a:lnTo>
                    <a:pt x="1296" y="1121"/>
                  </a:lnTo>
                  <a:lnTo>
                    <a:pt x="961" y="1237"/>
                  </a:lnTo>
                  <a:lnTo>
                    <a:pt x="667" y="1255"/>
                  </a:lnTo>
                  <a:lnTo>
                    <a:pt x="624" y="1212"/>
                  </a:lnTo>
                  <a:lnTo>
                    <a:pt x="377" y="1212"/>
                  </a:lnTo>
                  <a:lnTo>
                    <a:pt x="174" y="1103"/>
                  </a:lnTo>
                  <a:lnTo>
                    <a:pt x="0" y="874"/>
                  </a:lnTo>
                  <a:lnTo>
                    <a:pt x="0" y="478"/>
                  </a:lnTo>
                  <a:lnTo>
                    <a:pt x="156" y="203"/>
                  </a:lnTo>
                  <a:lnTo>
                    <a:pt x="493" y="0"/>
                  </a:lnTo>
                  <a:lnTo>
                    <a:pt x="1121" y="46"/>
                  </a:lnTo>
                  <a:lnTo>
                    <a:pt x="1658" y="293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1" name="Freeform 590"/>
            <p:cNvSpPr>
              <a:spLocks/>
            </p:cNvSpPr>
            <p:nvPr/>
          </p:nvSpPr>
          <p:spPr bwMode="auto">
            <a:xfrm>
              <a:off x="3896" y="1435"/>
              <a:ext cx="439" cy="291"/>
            </a:xfrm>
            <a:custGeom>
              <a:avLst/>
              <a:gdLst>
                <a:gd name="T0" fmla="*/ 319 w 1756"/>
                <a:gd name="T1" fmla="*/ 12 h 1164"/>
                <a:gd name="T2" fmla="*/ 353 w 1756"/>
                <a:gd name="T3" fmla="*/ 12 h 1164"/>
                <a:gd name="T4" fmla="*/ 399 w 1756"/>
                <a:gd name="T5" fmla="*/ 51 h 1164"/>
                <a:gd name="T6" fmla="*/ 421 w 1756"/>
                <a:gd name="T7" fmla="*/ 84 h 1164"/>
                <a:gd name="T8" fmla="*/ 439 w 1756"/>
                <a:gd name="T9" fmla="*/ 135 h 1164"/>
                <a:gd name="T10" fmla="*/ 432 w 1756"/>
                <a:gd name="T11" fmla="*/ 208 h 1164"/>
                <a:gd name="T12" fmla="*/ 399 w 1756"/>
                <a:gd name="T13" fmla="*/ 259 h 1164"/>
                <a:gd name="T14" fmla="*/ 353 w 1756"/>
                <a:gd name="T15" fmla="*/ 287 h 1164"/>
                <a:gd name="T16" fmla="*/ 202 w 1756"/>
                <a:gd name="T17" fmla="*/ 291 h 1164"/>
                <a:gd name="T18" fmla="*/ 119 w 1756"/>
                <a:gd name="T19" fmla="*/ 276 h 1164"/>
                <a:gd name="T20" fmla="*/ 57 w 1756"/>
                <a:gd name="T21" fmla="*/ 252 h 1164"/>
                <a:gd name="T22" fmla="*/ 51 w 1756"/>
                <a:gd name="T23" fmla="*/ 151 h 1164"/>
                <a:gd name="T24" fmla="*/ 0 w 1756"/>
                <a:gd name="T25" fmla="*/ 91 h 1164"/>
                <a:gd name="T26" fmla="*/ 24 w 1756"/>
                <a:gd name="T27" fmla="*/ 73 h 1164"/>
                <a:gd name="T28" fmla="*/ 47 w 1756"/>
                <a:gd name="T29" fmla="*/ 69 h 1164"/>
                <a:gd name="T30" fmla="*/ 113 w 1756"/>
                <a:gd name="T31" fmla="*/ 23 h 1164"/>
                <a:gd name="T32" fmla="*/ 185 w 1756"/>
                <a:gd name="T33" fmla="*/ 0 h 1164"/>
                <a:gd name="T34" fmla="*/ 298 w 1756"/>
                <a:gd name="T35" fmla="*/ 0 h 1164"/>
                <a:gd name="T36" fmla="*/ 319 w 1756"/>
                <a:gd name="T37" fmla="*/ 12 h 1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56" h="1164">
                  <a:moveTo>
                    <a:pt x="1277" y="47"/>
                  </a:moveTo>
                  <a:lnTo>
                    <a:pt x="1411" y="47"/>
                  </a:lnTo>
                  <a:lnTo>
                    <a:pt x="1596" y="203"/>
                  </a:lnTo>
                  <a:lnTo>
                    <a:pt x="1683" y="337"/>
                  </a:lnTo>
                  <a:lnTo>
                    <a:pt x="1756" y="540"/>
                  </a:lnTo>
                  <a:lnTo>
                    <a:pt x="1728" y="831"/>
                  </a:lnTo>
                  <a:lnTo>
                    <a:pt x="1596" y="1034"/>
                  </a:lnTo>
                  <a:lnTo>
                    <a:pt x="1411" y="1149"/>
                  </a:lnTo>
                  <a:lnTo>
                    <a:pt x="809" y="1164"/>
                  </a:lnTo>
                  <a:lnTo>
                    <a:pt x="476" y="1103"/>
                  </a:lnTo>
                  <a:lnTo>
                    <a:pt x="229" y="1009"/>
                  </a:lnTo>
                  <a:lnTo>
                    <a:pt x="204" y="602"/>
                  </a:lnTo>
                  <a:lnTo>
                    <a:pt x="0" y="362"/>
                  </a:lnTo>
                  <a:lnTo>
                    <a:pt x="94" y="293"/>
                  </a:lnTo>
                  <a:lnTo>
                    <a:pt x="186" y="275"/>
                  </a:lnTo>
                  <a:lnTo>
                    <a:pt x="450" y="90"/>
                  </a:lnTo>
                  <a:lnTo>
                    <a:pt x="740" y="0"/>
                  </a:lnTo>
                  <a:lnTo>
                    <a:pt x="1190" y="0"/>
                  </a:lnTo>
                  <a:lnTo>
                    <a:pt x="1277" y="4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2" name="Freeform 591"/>
            <p:cNvSpPr>
              <a:spLocks/>
            </p:cNvSpPr>
            <p:nvPr/>
          </p:nvSpPr>
          <p:spPr bwMode="auto">
            <a:xfrm>
              <a:off x="3450" y="1447"/>
              <a:ext cx="472" cy="441"/>
            </a:xfrm>
            <a:custGeom>
              <a:avLst/>
              <a:gdLst>
                <a:gd name="T0" fmla="*/ 276 w 1887"/>
                <a:gd name="T1" fmla="*/ 15 h 1763"/>
                <a:gd name="T2" fmla="*/ 324 w 1887"/>
                <a:gd name="T3" fmla="*/ 22 h 1763"/>
                <a:gd name="T4" fmla="*/ 393 w 1887"/>
                <a:gd name="T5" fmla="*/ 66 h 1763"/>
                <a:gd name="T6" fmla="*/ 472 w 1887"/>
                <a:gd name="T7" fmla="*/ 150 h 1763"/>
                <a:gd name="T8" fmla="*/ 472 w 1887"/>
                <a:gd name="T9" fmla="*/ 251 h 1763"/>
                <a:gd name="T10" fmla="*/ 459 w 1887"/>
                <a:gd name="T11" fmla="*/ 262 h 1763"/>
                <a:gd name="T12" fmla="*/ 444 w 1887"/>
                <a:gd name="T13" fmla="*/ 335 h 1763"/>
                <a:gd name="T14" fmla="*/ 404 w 1887"/>
                <a:gd name="T15" fmla="*/ 386 h 1763"/>
                <a:gd name="T16" fmla="*/ 320 w 1887"/>
                <a:gd name="T17" fmla="*/ 430 h 1763"/>
                <a:gd name="T18" fmla="*/ 236 w 1887"/>
                <a:gd name="T19" fmla="*/ 441 h 1763"/>
                <a:gd name="T20" fmla="*/ 208 w 1887"/>
                <a:gd name="T21" fmla="*/ 436 h 1763"/>
                <a:gd name="T22" fmla="*/ 130 w 1887"/>
                <a:gd name="T23" fmla="*/ 425 h 1763"/>
                <a:gd name="T24" fmla="*/ 95 w 1887"/>
                <a:gd name="T25" fmla="*/ 415 h 1763"/>
                <a:gd name="T26" fmla="*/ 51 w 1887"/>
                <a:gd name="T27" fmla="*/ 386 h 1763"/>
                <a:gd name="T28" fmla="*/ 0 w 1887"/>
                <a:gd name="T29" fmla="*/ 307 h 1763"/>
                <a:gd name="T30" fmla="*/ 7 w 1887"/>
                <a:gd name="T31" fmla="*/ 161 h 1763"/>
                <a:gd name="T32" fmla="*/ 45 w 1887"/>
                <a:gd name="T33" fmla="*/ 83 h 1763"/>
                <a:gd name="T34" fmla="*/ 102 w 1887"/>
                <a:gd name="T35" fmla="*/ 39 h 1763"/>
                <a:gd name="T36" fmla="*/ 145 w 1887"/>
                <a:gd name="T37" fmla="*/ 15 h 1763"/>
                <a:gd name="T38" fmla="*/ 181 w 1887"/>
                <a:gd name="T39" fmla="*/ 0 h 1763"/>
                <a:gd name="T40" fmla="*/ 265 w 1887"/>
                <a:gd name="T41" fmla="*/ 5 h 1763"/>
                <a:gd name="T42" fmla="*/ 276 w 1887"/>
                <a:gd name="T43" fmla="*/ 15 h 17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7" h="1763">
                  <a:moveTo>
                    <a:pt x="1103" y="61"/>
                  </a:moveTo>
                  <a:lnTo>
                    <a:pt x="1296" y="86"/>
                  </a:lnTo>
                  <a:lnTo>
                    <a:pt x="1572" y="264"/>
                  </a:lnTo>
                  <a:lnTo>
                    <a:pt x="1887" y="599"/>
                  </a:lnTo>
                  <a:lnTo>
                    <a:pt x="1887" y="1005"/>
                  </a:lnTo>
                  <a:lnTo>
                    <a:pt x="1837" y="1048"/>
                  </a:lnTo>
                  <a:lnTo>
                    <a:pt x="1775" y="1338"/>
                  </a:lnTo>
                  <a:lnTo>
                    <a:pt x="1615" y="1542"/>
                  </a:lnTo>
                  <a:lnTo>
                    <a:pt x="1281" y="1719"/>
                  </a:lnTo>
                  <a:lnTo>
                    <a:pt x="944" y="1763"/>
                  </a:lnTo>
                  <a:lnTo>
                    <a:pt x="831" y="1745"/>
                  </a:lnTo>
                  <a:lnTo>
                    <a:pt x="520" y="1701"/>
                  </a:lnTo>
                  <a:lnTo>
                    <a:pt x="381" y="1658"/>
                  </a:lnTo>
                  <a:lnTo>
                    <a:pt x="204" y="1542"/>
                  </a:lnTo>
                  <a:lnTo>
                    <a:pt x="0" y="1226"/>
                  </a:lnTo>
                  <a:lnTo>
                    <a:pt x="26" y="642"/>
                  </a:lnTo>
                  <a:lnTo>
                    <a:pt x="178" y="333"/>
                  </a:lnTo>
                  <a:lnTo>
                    <a:pt x="407" y="155"/>
                  </a:lnTo>
                  <a:lnTo>
                    <a:pt x="581" y="61"/>
                  </a:lnTo>
                  <a:lnTo>
                    <a:pt x="722" y="0"/>
                  </a:lnTo>
                  <a:lnTo>
                    <a:pt x="1060" y="18"/>
                  </a:lnTo>
                  <a:lnTo>
                    <a:pt x="1103" y="61"/>
                  </a:lnTo>
                  <a:close/>
                </a:path>
              </a:pathLst>
            </a:custGeom>
            <a:solidFill>
              <a:srgbClr val="00FF0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3" name="Freeform 592"/>
            <p:cNvSpPr>
              <a:spLocks/>
            </p:cNvSpPr>
            <p:nvPr/>
          </p:nvSpPr>
          <p:spPr bwMode="auto">
            <a:xfrm>
              <a:off x="3493" y="1632"/>
              <a:ext cx="11" cy="43"/>
            </a:xfrm>
            <a:custGeom>
              <a:avLst/>
              <a:gdLst>
                <a:gd name="T0" fmla="*/ 11 w 44"/>
                <a:gd name="T1" fmla="*/ 43 h 175"/>
                <a:gd name="T2" fmla="*/ 0 w 44"/>
                <a:gd name="T3" fmla="*/ 0 h 175"/>
                <a:gd name="T4" fmla="*/ 11 w 44"/>
                <a:gd name="T5" fmla="*/ 15 h 175"/>
                <a:gd name="T6" fmla="*/ 11 w 44"/>
                <a:gd name="T7" fmla="*/ 43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5">
                  <a:moveTo>
                    <a:pt x="44" y="175"/>
                  </a:moveTo>
                  <a:lnTo>
                    <a:pt x="0" y="0"/>
                  </a:lnTo>
                  <a:lnTo>
                    <a:pt x="44" y="63"/>
                  </a:lnTo>
                  <a:lnTo>
                    <a:pt x="44" y="175"/>
                  </a:lnTo>
                  <a:close/>
                </a:path>
              </a:pathLst>
            </a:custGeom>
            <a:solidFill>
              <a:srgbClr val="6699FF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4" name="Freeform 593"/>
            <p:cNvSpPr>
              <a:spLocks/>
            </p:cNvSpPr>
            <p:nvPr/>
          </p:nvSpPr>
          <p:spPr bwMode="auto">
            <a:xfrm>
              <a:off x="3112" y="1704"/>
              <a:ext cx="420" cy="426"/>
            </a:xfrm>
            <a:custGeom>
              <a:avLst/>
              <a:gdLst>
                <a:gd name="T0" fmla="*/ 318 w 1677"/>
                <a:gd name="T1" fmla="*/ 80 h 1701"/>
                <a:gd name="T2" fmla="*/ 365 w 1677"/>
                <a:gd name="T3" fmla="*/ 142 h 1701"/>
                <a:gd name="T4" fmla="*/ 420 w 1677"/>
                <a:gd name="T5" fmla="*/ 179 h 1701"/>
                <a:gd name="T6" fmla="*/ 387 w 1677"/>
                <a:gd name="T7" fmla="*/ 259 h 1701"/>
                <a:gd name="T8" fmla="*/ 292 w 1677"/>
                <a:gd name="T9" fmla="*/ 383 h 1701"/>
                <a:gd name="T10" fmla="*/ 245 w 1677"/>
                <a:gd name="T11" fmla="*/ 404 h 1701"/>
                <a:gd name="T12" fmla="*/ 230 w 1677"/>
                <a:gd name="T13" fmla="*/ 404 h 1701"/>
                <a:gd name="T14" fmla="*/ 224 w 1677"/>
                <a:gd name="T15" fmla="*/ 409 h 1701"/>
                <a:gd name="T16" fmla="*/ 162 w 1677"/>
                <a:gd name="T17" fmla="*/ 426 h 1701"/>
                <a:gd name="T18" fmla="*/ 117 w 1677"/>
                <a:gd name="T19" fmla="*/ 409 h 1701"/>
                <a:gd name="T20" fmla="*/ 74 w 1677"/>
                <a:gd name="T21" fmla="*/ 383 h 1701"/>
                <a:gd name="T22" fmla="*/ 16 w 1677"/>
                <a:gd name="T23" fmla="*/ 303 h 1701"/>
                <a:gd name="T24" fmla="*/ 16 w 1677"/>
                <a:gd name="T25" fmla="*/ 285 h 1701"/>
                <a:gd name="T26" fmla="*/ 11 w 1677"/>
                <a:gd name="T27" fmla="*/ 281 h 1701"/>
                <a:gd name="T28" fmla="*/ 0 w 1677"/>
                <a:gd name="T29" fmla="*/ 252 h 1701"/>
                <a:gd name="T30" fmla="*/ 5 w 1677"/>
                <a:gd name="T31" fmla="*/ 215 h 1701"/>
                <a:gd name="T32" fmla="*/ 5 w 1677"/>
                <a:gd name="T33" fmla="*/ 197 h 1701"/>
                <a:gd name="T34" fmla="*/ 56 w 1677"/>
                <a:gd name="T35" fmla="*/ 131 h 1701"/>
                <a:gd name="T36" fmla="*/ 151 w 1677"/>
                <a:gd name="T37" fmla="*/ 56 h 1701"/>
                <a:gd name="T38" fmla="*/ 241 w 1677"/>
                <a:gd name="T39" fmla="*/ 11 h 1701"/>
                <a:gd name="T40" fmla="*/ 285 w 1677"/>
                <a:gd name="T41" fmla="*/ 0 h 1701"/>
                <a:gd name="T42" fmla="*/ 303 w 1677"/>
                <a:gd name="T43" fmla="*/ 7 h 1701"/>
                <a:gd name="T44" fmla="*/ 318 w 1677"/>
                <a:gd name="T45" fmla="*/ 80 h 17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77" h="1701">
                  <a:moveTo>
                    <a:pt x="1270" y="319"/>
                  </a:moveTo>
                  <a:lnTo>
                    <a:pt x="1459" y="567"/>
                  </a:lnTo>
                  <a:lnTo>
                    <a:pt x="1677" y="715"/>
                  </a:lnTo>
                  <a:lnTo>
                    <a:pt x="1546" y="1034"/>
                  </a:lnTo>
                  <a:lnTo>
                    <a:pt x="1165" y="1528"/>
                  </a:lnTo>
                  <a:lnTo>
                    <a:pt x="979" y="1614"/>
                  </a:lnTo>
                  <a:lnTo>
                    <a:pt x="918" y="1614"/>
                  </a:lnTo>
                  <a:lnTo>
                    <a:pt x="893" y="1632"/>
                  </a:lnTo>
                  <a:lnTo>
                    <a:pt x="646" y="1701"/>
                  </a:lnTo>
                  <a:lnTo>
                    <a:pt x="468" y="1632"/>
                  </a:lnTo>
                  <a:lnTo>
                    <a:pt x="295" y="1528"/>
                  </a:lnTo>
                  <a:lnTo>
                    <a:pt x="62" y="1208"/>
                  </a:lnTo>
                  <a:lnTo>
                    <a:pt x="62" y="1139"/>
                  </a:lnTo>
                  <a:lnTo>
                    <a:pt x="44" y="1121"/>
                  </a:lnTo>
                  <a:lnTo>
                    <a:pt x="0" y="1005"/>
                  </a:lnTo>
                  <a:lnTo>
                    <a:pt x="18" y="857"/>
                  </a:lnTo>
                  <a:lnTo>
                    <a:pt x="18" y="788"/>
                  </a:lnTo>
                  <a:lnTo>
                    <a:pt x="222" y="522"/>
                  </a:lnTo>
                  <a:lnTo>
                    <a:pt x="603" y="222"/>
                  </a:lnTo>
                  <a:lnTo>
                    <a:pt x="961" y="44"/>
                  </a:lnTo>
                  <a:lnTo>
                    <a:pt x="1139" y="0"/>
                  </a:lnTo>
                  <a:lnTo>
                    <a:pt x="1208" y="26"/>
                  </a:lnTo>
                  <a:lnTo>
                    <a:pt x="1270" y="31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5" name="Freeform 594"/>
            <p:cNvSpPr>
              <a:spLocks/>
            </p:cNvSpPr>
            <p:nvPr/>
          </p:nvSpPr>
          <p:spPr bwMode="auto">
            <a:xfrm>
              <a:off x="3823" y="1722"/>
              <a:ext cx="375" cy="386"/>
            </a:xfrm>
            <a:custGeom>
              <a:avLst/>
              <a:gdLst>
                <a:gd name="T0" fmla="*/ 221 w 1502"/>
                <a:gd name="T1" fmla="*/ 27 h 1542"/>
                <a:gd name="T2" fmla="*/ 258 w 1502"/>
                <a:gd name="T3" fmla="*/ 44 h 1542"/>
                <a:gd name="T4" fmla="*/ 315 w 1502"/>
                <a:gd name="T5" fmla="*/ 84 h 1542"/>
                <a:gd name="T6" fmla="*/ 364 w 1502"/>
                <a:gd name="T7" fmla="*/ 156 h 1542"/>
                <a:gd name="T8" fmla="*/ 375 w 1502"/>
                <a:gd name="T9" fmla="*/ 201 h 1542"/>
                <a:gd name="T10" fmla="*/ 371 w 1502"/>
                <a:gd name="T11" fmla="*/ 252 h 1542"/>
                <a:gd name="T12" fmla="*/ 315 w 1502"/>
                <a:gd name="T13" fmla="*/ 342 h 1542"/>
                <a:gd name="T14" fmla="*/ 254 w 1502"/>
                <a:gd name="T15" fmla="*/ 375 h 1542"/>
                <a:gd name="T16" fmla="*/ 221 w 1502"/>
                <a:gd name="T17" fmla="*/ 375 h 1542"/>
                <a:gd name="T18" fmla="*/ 209 w 1502"/>
                <a:gd name="T19" fmla="*/ 386 h 1542"/>
                <a:gd name="T20" fmla="*/ 141 w 1502"/>
                <a:gd name="T21" fmla="*/ 353 h 1542"/>
                <a:gd name="T22" fmla="*/ 23 w 1502"/>
                <a:gd name="T23" fmla="*/ 218 h 1542"/>
                <a:gd name="T24" fmla="*/ 0 w 1502"/>
                <a:gd name="T25" fmla="*/ 156 h 1542"/>
                <a:gd name="T26" fmla="*/ 69 w 1502"/>
                <a:gd name="T27" fmla="*/ 106 h 1542"/>
                <a:gd name="T28" fmla="*/ 109 w 1502"/>
                <a:gd name="T29" fmla="*/ 27 h 1542"/>
                <a:gd name="T30" fmla="*/ 112 w 1502"/>
                <a:gd name="T31" fmla="*/ 0 h 1542"/>
                <a:gd name="T32" fmla="*/ 131 w 1502"/>
                <a:gd name="T33" fmla="*/ 4 h 1542"/>
                <a:gd name="T34" fmla="*/ 221 w 1502"/>
                <a:gd name="T35" fmla="*/ 27 h 15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02" h="1542">
                  <a:moveTo>
                    <a:pt x="886" y="106"/>
                  </a:moveTo>
                  <a:lnTo>
                    <a:pt x="1034" y="175"/>
                  </a:lnTo>
                  <a:lnTo>
                    <a:pt x="1263" y="335"/>
                  </a:lnTo>
                  <a:lnTo>
                    <a:pt x="1459" y="625"/>
                  </a:lnTo>
                  <a:lnTo>
                    <a:pt x="1502" y="803"/>
                  </a:lnTo>
                  <a:lnTo>
                    <a:pt x="1484" y="1006"/>
                  </a:lnTo>
                  <a:lnTo>
                    <a:pt x="1263" y="1365"/>
                  </a:lnTo>
                  <a:lnTo>
                    <a:pt x="1016" y="1499"/>
                  </a:lnTo>
                  <a:lnTo>
                    <a:pt x="886" y="1499"/>
                  </a:lnTo>
                  <a:lnTo>
                    <a:pt x="838" y="1542"/>
                  </a:lnTo>
                  <a:lnTo>
                    <a:pt x="566" y="1412"/>
                  </a:lnTo>
                  <a:lnTo>
                    <a:pt x="91" y="871"/>
                  </a:lnTo>
                  <a:lnTo>
                    <a:pt x="0" y="625"/>
                  </a:lnTo>
                  <a:lnTo>
                    <a:pt x="276" y="422"/>
                  </a:lnTo>
                  <a:lnTo>
                    <a:pt x="435" y="106"/>
                  </a:lnTo>
                  <a:lnTo>
                    <a:pt x="450" y="0"/>
                  </a:lnTo>
                  <a:lnTo>
                    <a:pt x="523" y="15"/>
                  </a:lnTo>
                  <a:lnTo>
                    <a:pt x="886" y="106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6" name="Freeform 595"/>
            <p:cNvSpPr>
              <a:spLocks/>
            </p:cNvSpPr>
            <p:nvPr/>
          </p:nvSpPr>
          <p:spPr bwMode="auto">
            <a:xfrm>
              <a:off x="3504" y="1889"/>
              <a:ext cx="326" cy="370"/>
            </a:xfrm>
            <a:custGeom>
              <a:avLst/>
              <a:gdLst>
                <a:gd name="T0" fmla="*/ 319 w 1307"/>
                <a:gd name="T1" fmla="*/ 248 h 1481"/>
                <a:gd name="T2" fmla="*/ 291 w 1307"/>
                <a:gd name="T3" fmla="*/ 319 h 1481"/>
                <a:gd name="T4" fmla="*/ 246 w 1307"/>
                <a:gd name="T5" fmla="*/ 352 h 1481"/>
                <a:gd name="T6" fmla="*/ 158 w 1307"/>
                <a:gd name="T7" fmla="*/ 370 h 1481"/>
                <a:gd name="T8" fmla="*/ 68 w 1307"/>
                <a:gd name="T9" fmla="*/ 341 h 1481"/>
                <a:gd name="T10" fmla="*/ 12 w 1307"/>
                <a:gd name="T11" fmla="*/ 273 h 1481"/>
                <a:gd name="T12" fmla="*/ 0 w 1307"/>
                <a:gd name="T13" fmla="*/ 157 h 1481"/>
                <a:gd name="T14" fmla="*/ 24 w 1307"/>
                <a:gd name="T15" fmla="*/ 89 h 1481"/>
                <a:gd name="T16" fmla="*/ 28 w 1307"/>
                <a:gd name="T17" fmla="*/ 89 h 1481"/>
                <a:gd name="T18" fmla="*/ 51 w 1307"/>
                <a:gd name="T19" fmla="*/ 23 h 1481"/>
                <a:gd name="T20" fmla="*/ 68 w 1307"/>
                <a:gd name="T21" fmla="*/ 7 h 1481"/>
                <a:gd name="T22" fmla="*/ 119 w 1307"/>
                <a:gd name="T23" fmla="*/ 18 h 1481"/>
                <a:gd name="T24" fmla="*/ 242 w 1307"/>
                <a:gd name="T25" fmla="*/ 18 h 1481"/>
                <a:gd name="T26" fmla="*/ 286 w 1307"/>
                <a:gd name="T27" fmla="*/ 0 h 1481"/>
                <a:gd name="T28" fmla="*/ 326 w 1307"/>
                <a:gd name="T29" fmla="*/ 95 h 1481"/>
                <a:gd name="T30" fmla="*/ 319 w 1307"/>
                <a:gd name="T31" fmla="*/ 248 h 14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07" h="1481">
                  <a:moveTo>
                    <a:pt x="1277" y="991"/>
                  </a:moveTo>
                  <a:lnTo>
                    <a:pt x="1165" y="1278"/>
                  </a:lnTo>
                  <a:lnTo>
                    <a:pt x="987" y="1408"/>
                  </a:lnTo>
                  <a:lnTo>
                    <a:pt x="635" y="1481"/>
                  </a:lnTo>
                  <a:lnTo>
                    <a:pt x="273" y="1364"/>
                  </a:lnTo>
                  <a:lnTo>
                    <a:pt x="50" y="1092"/>
                  </a:lnTo>
                  <a:lnTo>
                    <a:pt x="0" y="628"/>
                  </a:lnTo>
                  <a:lnTo>
                    <a:pt x="95" y="356"/>
                  </a:lnTo>
                  <a:lnTo>
                    <a:pt x="113" y="356"/>
                  </a:lnTo>
                  <a:lnTo>
                    <a:pt x="203" y="91"/>
                  </a:lnTo>
                  <a:lnTo>
                    <a:pt x="273" y="29"/>
                  </a:lnTo>
                  <a:lnTo>
                    <a:pt x="476" y="73"/>
                  </a:lnTo>
                  <a:lnTo>
                    <a:pt x="969" y="73"/>
                  </a:lnTo>
                  <a:lnTo>
                    <a:pt x="1147" y="0"/>
                  </a:lnTo>
                  <a:lnTo>
                    <a:pt x="1307" y="381"/>
                  </a:lnTo>
                  <a:lnTo>
                    <a:pt x="1277" y="99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7" name="Freeform 596"/>
            <p:cNvSpPr>
              <a:spLocks/>
            </p:cNvSpPr>
            <p:nvPr/>
          </p:nvSpPr>
          <p:spPr bwMode="auto">
            <a:xfrm>
              <a:off x="3746" y="1155"/>
              <a:ext cx="278" cy="331"/>
            </a:xfrm>
            <a:custGeom>
              <a:avLst/>
              <a:gdLst>
                <a:gd name="T0" fmla="*/ 18 w 1114"/>
                <a:gd name="T1" fmla="*/ 272 h 1321"/>
                <a:gd name="T2" fmla="*/ 0 w 1114"/>
                <a:gd name="T3" fmla="*/ 265 h 1321"/>
                <a:gd name="T4" fmla="*/ 13 w 1114"/>
                <a:gd name="T5" fmla="*/ 159 h 1321"/>
                <a:gd name="T6" fmla="*/ 57 w 1114"/>
                <a:gd name="T7" fmla="*/ 50 h 1321"/>
                <a:gd name="T8" fmla="*/ 119 w 1114"/>
                <a:gd name="T9" fmla="*/ 0 h 1321"/>
                <a:gd name="T10" fmla="*/ 216 w 1114"/>
                <a:gd name="T11" fmla="*/ 11 h 1321"/>
                <a:gd name="T12" fmla="*/ 278 w 1114"/>
                <a:gd name="T13" fmla="*/ 124 h 1321"/>
                <a:gd name="T14" fmla="*/ 240 w 1114"/>
                <a:gd name="T15" fmla="*/ 229 h 1321"/>
                <a:gd name="T16" fmla="*/ 178 w 1114"/>
                <a:gd name="T17" fmla="*/ 304 h 1321"/>
                <a:gd name="T18" fmla="*/ 119 w 1114"/>
                <a:gd name="T19" fmla="*/ 331 h 1321"/>
                <a:gd name="T20" fmla="*/ 72 w 1114"/>
                <a:gd name="T21" fmla="*/ 292 h 1321"/>
                <a:gd name="T22" fmla="*/ 18 w 1114"/>
                <a:gd name="T23" fmla="*/ 272 h 13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4" h="1321">
                  <a:moveTo>
                    <a:pt x="72" y="1085"/>
                  </a:moveTo>
                  <a:lnTo>
                    <a:pt x="0" y="1056"/>
                  </a:lnTo>
                  <a:lnTo>
                    <a:pt x="54" y="635"/>
                  </a:lnTo>
                  <a:lnTo>
                    <a:pt x="229" y="199"/>
                  </a:lnTo>
                  <a:lnTo>
                    <a:pt x="478" y="0"/>
                  </a:lnTo>
                  <a:lnTo>
                    <a:pt x="867" y="44"/>
                  </a:lnTo>
                  <a:lnTo>
                    <a:pt x="1114" y="494"/>
                  </a:lnTo>
                  <a:lnTo>
                    <a:pt x="961" y="915"/>
                  </a:lnTo>
                  <a:lnTo>
                    <a:pt x="714" y="1215"/>
                  </a:lnTo>
                  <a:lnTo>
                    <a:pt x="478" y="1321"/>
                  </a:lnTo>
                  <a:lnTo>
                    <a:pt x="290" y="1165"/>
                  </a:lnTo>
                  <a:lnTo>
                    <a:pt x="72" y="108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8" name="Freeform 597"/>
            <p:cNvSpPr>
              <a:spLocks/>
            </p:cNvSpPr>
            <p:nvPr/>
          </p:nvSpPr>
          <p:spPr bwMode="auto">
            <a:xfrm>
              <a:off x="3750" y="1179"/>
              <a:ext cx="254" cy="305"/>
            </a:xfrm>
            <a:custGeom>
              <a:avLst/>
              <a:gdLst>
                <a:gd name="T0" fmla="*/ 14 w 1016"/>
                <a:gd name="T1" fmla="*/ 248 h 1219"/>
                <a:gd name="T2" fmla="*/ 9 w 1016"/>
                <a:gd name="T3" fmla="*/ 248 h 1219"/>
                <a:gd name="T4" fmla="*/ 5 w 1016"/>
                <a:gd name="T5" fmla="*/ 245 h 1219"/>
                <a:gd name="T6" fmla="*/ 3 w 1016"/>
                <a:gd name="T7" fmla="*/ 243 h 1219"/>
                <a:gd name="T8" fmla="*/ 0 w 1016"/>
                <a:gd name="T9" fmla="*/ 229 h 1219"/>
                <a:gd name="T10" fmla="*/ 5 w 1016"/>
                <a:gd name="T11" fmla="*/ 205 h 1219"/>
                <a:gd name="T12" fmla="*/ 6 w 1016"/>
                <a:gd name="T13" fmla="*/ 182 h 1219"/>
                <a:gd name="T14" fmla="*/ 11 w 1016"/>
                <a:gd name="T15" fmla="*/ 157 h 1219"/>
                <a:gd name="T16" fmla="*/ 18 w 1016"/>
                <a:gd name="T17" fmla="*/ 132 h 1219"/>
                <a:gd name="T18" fmla="*/ 26 w 1016"/>
                <a:gd name="T19" fmla="*/ 108 h 1219"/>
                <a:gd name="T20" fmla="*/ 37 w 1016"/>
                <a:gd name="T21" fmla="*/ 84 h 1219"/>
                <a:gd name="T22" fmla="*/ 46 w 1016"/>
                <a:gd name="T23" fmla="*/ 60 h 1219"/>
                <a:gd name="T24" fmla="*/ 60 w 1016"/>
                <a:gd name="T25" fmla="*/ 43 h 1219"/>
                <a:gd name="T26" fmla="*/ 73 w 1016"/>
                <a:gd name="T27" fmla="*/ 29 h 1219"/>
                <a:gd name="T28" fmla="*/ 86 w 1016"/>
                <a:gd name="T29" fmla="*/ 18 h 1219"/>
                <a:gd name="T30" fmla="*/ 102 w 1016"/>
                <a:gd name="T31" fmla="*/ 5 h 1219"/>
                <a:gd name="T32" fmla="*/ 119 w 1016"/>
                <a:gd name="T33" fmla="*/ 0 h 1219"/>
                <a:gd name="T34" fmla="*/ 142 w 1016"/>
                <a:gd name="T35" fmla="*/ 5 h 1219"/>
                <a:gd name="T36" fmla="*/ 163 w 1016"/>
                <a:gd name="T37" fmla="*/ 7 h 1219"/>
                <a:gd name="T38" fmla="*/ 188 w 1016"/>
                <a:gd name="T39" fmla="*/ 9 h 1219"/>
                <a:gd name="T40" fmla="*/ 205 w 1016"/>
                <a:gd name="T41" fmla="*/ 23 h 1219"/>
                <a:gd name="T42" fmla="*/ 219 w 1016"/>
                <a:gd name="T43" fmla="*/ 49 h 1219"/>
                <a:gd name="T44" fmla="*/ 231 w 1016"/>
                <a:gd name="T45" fmla="*/ 75 h 1219"/>
                <a:gd name="T46" fmla="*/ 247 w 1016"/>
                <a:gd name="T47" fmla="*/ 100 h 1219"/>
                <a:gd name="T48" fmla="*/ 250 w 1016"/>
                <a:gd name="T49" fmla="*/ 126 h 1219"/>
                <a:gd name="T50" fmla="*/ 240 w 1016"/>
                <a:gd name="T51" fmla="*/ 151 h 1219"/>
                <a:gd name="T52" fmla="*/ 231 w 1016"/>
                <a:gd name="T53" fmla="*/ 174 h 1219"/>
                <a:gd name="T54" fmla="*/ 223 w 1016"/>
                <a:gd name="T55" fmla="*/ 199 h 1219"/>
                <a:gd name="T56" fmla="*/ 212 w 1016"/>
                <a:gd name="T57" fmla="*/ 220 h 1219"/>
                <a:gd name="T58" fmla="*/ 199 w 1016"/>
                <a:gd name="T59" fmla="*/ 237 h 1219"/>
                <a:gd name="T60" fmla="*/ 183 w 1016"/>
                <a:gd name="T61" fmla="*/ 254 h 1219"/>
                <a:gd name="T62" fmla="*/ 170 w 1016"/>
                <a:gd name="T63" fmla="*/ 271 h 1219"/>
                <a:gd name="T64" fmla="*/ 157 w 1016"/>
                <a:gd name="T65" fmla="*/ 283 h 1219"/>
                <a:gd name="T66" fmla="*/ 144 w 1016"/>
                <a:gd name="T67" fmla="*/ 289 h 1219"/>
                <a:gd name="T68" fmla="*/ 128 w 1016"/>
                <a:gd name="T69" fmla="*/ 296 h 1219"/>
                <a:gd name="T70" fmla="*/ 115 w 1016"/>
                <a:gd name="T71" fmla="*/ 300 h 1219"/>
                <a:gd name="T72" fmla="*/ 102 w 1016"/>
                <a:gd name="T73" fmla="*/ 300 h 1219"/>
                <a:gd name="T74" fmla="*/ 92 w 1016"/>
                <a:gd name="T75" fmla="*/ 289 h 1219"/>
                <a:gd name="T76" fmla="*/ 82 w 1016"/>
                <a:gd name="T77" fmla="*/ 280 h 1219"/>
                <a:gd name="T78" fmla="*/ 71 w 1016"/>
                <a:gd name="T79" fmla="*/ 271 h 1219"/>
                <a:gd name="T80" fmla="*/ 60 w 1016"/>
                <a:gd name="T81" fmla="*/ 265 h 1219"/>
                <a:gd name="T82" fmla="*/ 46 w 1016"/>
                <a:gd name="T83" fmla="*/ 260 h 1219"/>
                <a:gd name="T84" fmla="*/ 34 w 1016"/>
                <a:gd name="T85" fmla="*/ 256 h 1219"/>
                <a:gd name="T86" fmla="*/ 22 w 1016"/>
                <a:gd name="T87" fmla="*/ 250 h 1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6" h="1219">
                  <a:moveTo>
                    <a:pt x="61" y="990"/>
                  </a:moveTo>
                  <a:lnTo>
                    <a:pt x="54" y="990"/>
                  </a:lnTo>
                  <a:lnTo>
                    <a:pt x="43" y="990"/>
                  </a:lnTo>
                  <a:lnTo>
                    <a:pt x="36" y="990"/>
                  </a:lnTo>
                  <a:lnTo>
                    <a:pt x="25" y="980"/>
                  </a:lnTo>
                  <a:lnTo>
                    <a:pt x="18" y="980"/>
                  </a:lnTo>
                  <a:lnTo>
                    <a:pt x="11" y="980"/>
                  </a:lnTo>
                  <a:lnTo>
                    <a:pt x="11" y="972"/>
                  </a:lnTo>
                  <a:lnTo>
                    <a:pt x="0" y="972"/>
                  </a:lnTo>
                  <a:lnTo>
                    <a:pt x="0" y="917"/>
                  </a:lnTo>
                  <a:lnTo>
                    <a:pt x="11" y="874"/>
                  </a:lnTo>
                  <a:lnTo>
                    <a:pt x="18" y="820"/>
                  </a:lnTo>
                  <a:lnTo>
                    <a:pt x="25" y="775"/>
                  </a:lnTo>
                  <a:lnTo>
                    <a:pt x="25" y="726"/>
                  </a:lnTo>
                  <a:lnTo>
                    <a:pt x="36" y="681"/>
                  </a:lnTo>
                  <a:lnTo>
                    <a:pt x="43" y="627"/>
                  </a:lnTo>
                  <a:lnTo>
                    <a:pt x="54" y="584"/>
                  </a:lnTo>
                  <a:lnTo>
                    <a:pt x="72" y="529"/>
                  </a:lnTo>
                  <a:lnTo>
                    <a:pt x="87" y="485"/>
                  </a:lnTo>
                  <a:lnTo>
                    <a:pt x="105" y="431"/>
                  </a:lnTo>
                  <a:lnTo>
                    <a:pt x="134" y="381"/>
                  </a:lnTo>
                  <a:lnTo>
                    <a:pt x="148" y="337"/>
                  </a:lnTo>
                  <a:lnTo>
                    <a:pt x="166" y="282"/>
                  </a:lnTo>
                  <a:lnTo>
                    <a:pt x="185" y="239"/>
                  </a:lnTo>
                  <a:lnTo>
                    <a:pt x="211" y="185"/>
                  </a:lnTo>
                  <a:lnTo>
                    <a:pt x="239" y="170"/>
                  </a:lnTo>
                  <a:lnTo>
                    <a:pt x="265" y="141"/>
                  </a:lnTo>
                  <a:lnTo>
                    <a:pt x="290" y="116"/>
                  </a:lnTo>
                  <a:lnTo>
                    <a:pt x="320" y="97"/>
                  </a:lnTo>
                  <a:lnTo>
                    <a:pt x="344" y="73"/>
                  </a:lnTo>
                  <a:lnTo>
                    <a:pt x="381" y="43"/>
                  </a:lnTo>
                  <a:lnTo>
                    <a:pt x="406" y="18"/>
                  </a:lnTo>
                  <a:lnTo>
                    <a:pt x="432" y="0"/>
                  </a:lnTo>
                  <a:lnTo>
                    <a:pt x="475" y="0"/>
                  </a:lnTo>
                  <a:lnTo>
                    <a:pt x="522" y="10"/>
                  </a:lnTo>
                  <a:lnTo>
                    <a:pt x="566" y="18"/>
                  </a:lnTo>
                  <a:lnTo>
                    <a:pt x="610" y="18"/>
                  </a:lnTo>
                  <a:lnTo>
                    <a:pt x="653" y="28"/>
                  </a:lnTo>
                  <a:lnTo>
                    <a:pt x="696" y="28"/>
                  </a:lnTo>
                  <a:lnTo>
                    <a:pt x="750" y="36"/>
                  </a:lnTo>
                  <a:lnTo>
                    <a:pt x="795" y="43"/>
                  </a:lnTo>
                  <a:lnTo>
                    <a:pt x="820" y="91"/>
                  </a:lnTo>
                  <a:lnTo>
                    <a:pt x="849" y="141"/>
                  </a:lnTo>
                  <a:lnTo>
                    <a:pt x="874" y="195"/>
                  </a:lnTo>
                  <a:lnTo>
                    <a:pt x="900" y="246"/>
                  </a:lnTo>
                  <a:lnTo>
                    <a:pt x="925" y="300"/>
                  </a:lnTo>
                  <a:lnTo>
                    <a:pt x="961" y="355"/>
                  </a:lnTo>
                  <a:lnTo>
                    <a:pt x="987" y="399"/>
                  </a:lnTo>
                  <a:lnTo>
                    <a:pt x="1016" y="449"/>
                  </a:lnTo>
                  <a:lnTo>
                    <a:pt x="998" y="503"/>
                  </a:lnTo>
                  <a:lnTo>
                    <a:pt x="979" y="548"/>
                  </a:lnTo>
                  <a:lnTo>
                    <a:pt x="961" y="602"/>
                  </a:lnTo>
                  <a:lnTo>
                    <a:pt x="943" y="645"/>
                  </a:lnTo>
                  <a:lnTo>
                    <a:pt x="925" y="696"/>
                  </a:lnTo>
                  <a:lnTo>
                    <a:pt x="910" y="751"/>
                  </a:lnTo>
                  <a:lnTo>
                    <a:pt x="892" y="794"/>
                  </a:lnTo>
                  <a:lnTo>
                    <a:pt x="874" y="848"/>
                  </a:lnTo>
                  <a:lnTo>
                    <a:pt x="849" y="881"/>
                  </a:lnTo>
                  <a:lnTo>
                    <a:pt x="820" y="910"/>
                  </a:lnTo>
                  <a:lnTo>
                    <a:pt x="795" y="947"/>
                  </a:lnTo>
                  <a:lnTo>
                    <a:pt x="770" y="980"/>
                  </a:lnTo>
                  <a:lnTo>
                    <a:pt x="732" y="1016"/>
                  </a:lnTo>
                  <a:lnTo>
                    <a:pt x="707" y="1052"/>
                  </a:lnTo>
                  <a:lnTo>
                    <a:pt x="678" y="1084"/>
                  </a:lnTo>
                  <a:lnTo>
                    <a:pt x="653" y="1120"/>
                  </a:lnTo>
                  <a:lnTo>
                    <a:pt x="628" y="1131"/>
                  </a:lnTo>
                  <a:lnTo>
                    <a:pt x="598" y="1146"/>
                  </a:lnTo>
                  <a:lnTo>
                    <a:pt x="574" y="1156"/>
                  </a:lnTo>
                  <a:lnTo>
                    <a:pt x="537" y="1164"/>
                  </a:lnTo>
                  <a:lnTo>
                    <a:pt x="511" y="1182"/>
                  </a:lnTo>
                  <a:lnTo>
                    <a:pt x="486" y="1193"/>
                  </a:lnTo>
                  <a:lnTo>
                    <a:pt x="460" y="1201"/>
                  </a:lnTo>
                  <a:lnTo>
                    <a:pt x="432" y="1219"/>
                  </a:lnTo>
                  <a:lnTo>
                    <a:pt x="406" y="1201"/>
                  </a:lnTo>
                  <a:lnTo>
                    <a:pt x="388" y="1175"/>
                  </a:lnTo>
                  <a:lnTo>
                    <a:pt x="369" y="1156"/>
                  </a:lnTo>
                  <a:lnTo>
                    <a:pt x="344" y="1138"/>
                  </a:lnTo>
                  <a:lnTo>
                    <a:pt x="326" y="1120"/>
                  </a:lnTo>
                  <a:lnTo>
                    <a:pt x="301" y="1102"/>
                  </a:lnTo>
                  <a:lnTo>
                    <a:pt x="283" y="1084"/>
                  </a:lnTo>
                  <a:lnTo>
                    <a:pt x="265" y="1070"/>
                  </a:lnTo>
                  <a:lnTo>
                    <a:pt x="239" y="1059"/>
                  </a:lnTo>
                  <a:lnTo>
                    <a:pt x="211" y="1052"/>
                  </a:lnTo>
                  <a:lnTo>
                    <a:pt x="185" y="1041"/>
                  </a:lnTo>
                  <a:lnTo>
                    <a:pt x="160" y="1034"/>
                  </a:lnTo>
                  <a:lnTo>
                    <a:pt x="134" y="1023"/>
                  </a:lnTo>
                  <a:lnTo>
                    <a:pt x="115" y="1016"/>
                  </a:lnTo>
                  <a:lnTo>
                    <a:pt x="87" y="998"/>
                  </a:lnTo>
                  <a:lnTo>
                    <a:pt x="61" y="99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49" name="Freeform 598"/>
            <p:cNvSpPr>
              <a:spLocks/>
            </p:cNvSpPr>
            <p:nvPr/>
          </p:nvSpPr>
          <p:spPr bwMode="auto">
            <a:xfrm>
              <a:off x="3753" y="1204"/>
              <a:ext cx="231" cy="275"/>
            </a:xfrm>
            <a:custGeom>
              <a:avLst/>
              <a:gdLst>
                <a:gd name="T0" fmla="*/ 12 w 925"/>
                <a:gd name="T1" fmla="*/ 224 h 1104"/>
                <a:gd name="T2" fmla="*/ 11 w 925"/>
                <a:gd name="T3" fmla="*/ 222 h 1104"/>
                <a:gd name="T4" fmla="*/ 6 w 925"/>
                <a:gd name="T5" fmla="*/ 222 h 1104"/>
                <a:gd name="T6" fmla="*/ 2 w 925"/>
                <a:gd name="T7" fmla="*/ 220 h 1104"/>
                <a:gd name="T8" fmla="*/ 2 w 925"/>
                <a:gd name="T9" fmla="*/ 209 h 1104"/>
                <a:gd name="T10" fmla="*/ 3 w 925"/>
                <a:gd name="T11" fmla="*/ 187 h 1104"/>
                <a:gd name="T12" fmla="*/ 8 w 925"/>
                <a:gd name="T13" fmla="*/ 164 h 1104"/>
                <a:gd name="T14" fmla="*/ 11 w 925"/>
                <a:gd name="T15" fmla="*/ 143 h 1104"/>
                <a:gd name="T16" fmla="*/ 17 w 925"/>
                <a:gd name="T17" fmla="*/ 121 h 1104"/>
                <a:gd name="T18" fmla="*/ 26 w 925"/>
                <a:gd name="T19" fmla="*/ 99 h 1104"/>
                <a:gd name="T20" fmla="*/ 34 w 925"/>
                <a:gd name="T21" fmla="*/ 77 h 1104"/>
                <a:gd name="T22" fmla="*/ 43 w 925"/>
                <a:gd name="T23" fmla="*/ 53 h 1104"/>
                <a:gd name="T24" fmla="*/ 54 w 925"/>
                <a:gd name="T25" fmla="*/ 37 h 1104"/>
                <a:gd name="T26" fmla="*/ 68 w 925"/>
                <a:gd name="T27" fmla="*/ 26 h 1104"/>
                <a:gd name="T28" fmla="*/ 82 w 925"/>
                <a:gd name="T29" fmla="*/ 15 h 1104"/>
                <a:gd name="T30" fmla="*/ 92 w 925"/>
                <a:gd name="T31" fmla="*/ 5 h 1104"/>
                <a:gd name="T32" fmla="*/ 110 w 925"/>
                <a:gd name="T33" fmla="*/ 0 h 1104"/>
                <a:gd name="T34" fmla="*/ 129 w 925"/>
                <a:gd name="T35" fmla="*/ 2 h 1104"/>
                <a:gd name="T36" fmla="*/ 150 w 925"/>
                <a:gd name="T37" fmla="*/ 6 h 1104"/>
                <a:gd name="T38" fmla="*/ 171 w 925"/>
                <a:gd name="T39" fmla="*/ 9 h 1104"/>
                <a:gd name="T40" fmla="*/ 187 w 925"/>
                <a:gd name="T41" fmla="*/ 20 h 1104"/>
                <a:gd name="T42" fmla="*/ 200 w 925"/>
                <a:gd name="T43" fmla="*/ 44 h 1104"/>
                <a:gd name="T44" fmla="*/ 213 w 925"/>
                <a:gd name="T45" fmla="*/ 68 h 1104"/>
                <a:gd name="T46" fmla="*/ 225 w 925"/>
                <a:gd name="T47" fmla="*/ 90 h 1104"/>
                <a:gd name="T48" fmla="*/ 227 w 925"/>
                <a:gd name="T49" fmla="*/ 115 h 1104"/>
                <a:gd name="T50" fmla="*/ 220 w 925"/>
                <a:gd name="T51" fmla="*/ 137 h 1104"/>
                <a:gd name="T52" fmla="*/ 211 w 925"/>
                <a:gd name="T53" fmla="*/ 158 h 1104"/>
                <a:gd name="T54" fmla="*/ 205 w 925"/>
                <a:gd name="T55" fmla="*/ 180 h 1104"/>
                <a:gd name="T56" fmla="*/ 194 w 925"/>
                <a:gd name="T57" fmla="*/ 200 h 1104"/>
                <a:gd name="T58" fmla="*/ 180 w 925"/>
                <a:gd name="T59" fmla="*/ 215 h 1104"/>
                <a:gd name="T60" fmla="*/ 169 w 925"/>
                <a:gd name="T61" fmla="*/ 231 h 1104"/>
                <a:gd name="T62" fmla="*/ 156 w 925"/>
                <a:gd name="T63" fmla="*/ 246 h 1104"/>
                <a:gd name="T64" fmla="*/ 143 w 925"/>
                <a:gd name="T65" fmla="*/ 258 h 1104"/>
                <a:gd name="T66" fmla="*/ 129 w 925"/>
                <a:gd name="T67" fmla="*/ 261 h 1104"/>
                <a:gd name="T68" fmla="*/ 119 w 925"/>
                <a:gd name="T69" fmla="*/ 266 h 1104"/>
                <a:gd name="T70" fmla="*/ 105 w 925"/>
                <a:gd name="T71" fmla="*/ 273 h 1104"/>
                <a:gd name="T72" fmla="*/ 94 w 925"/>
                <a:gd name="T73" fmla="*/ 270 h 1104"/>
                <a:gd name="T74" fmla="*/ 85 w 925"/>
                <a:gd name="T75" fmla="*/ 261 h 1104"/>
                <a:gd name="T76" fmla="*/ 74 w 925"/>
                <a:gd name="T77" fmla="*/ 255 h 1104"/>
                <a:gd name="T78" fmla="*/ 65 w 925"/>
                <a:gd name="T79" fmla="*/ 246 h 1104"/>
                <a:gd name="T80" fmla="*/ 54 w 925"/>
                <a:gd name="T81" fmla="*/ 240 h 1104"/>
                <a:gd name="T82" fmla="*/ 43 w 925"/>
                <a:gd name="T83" fmla="*/ 235 h 1104"/>
                <a:gd name="T84" fmla="*/ 33 w 925"/>
                <a:gd name="T85" fmla="*/ 231 h 1104"/>
                <a:gd name="T86" fmla="*/ 21 w 925"/>
                <a:gd name="T87" fmla="*/ 22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25" h="1104">
                  <a:moveTo>
                    <a:pt x="61" y="901"/>
                  </a:moveTo>
                  <a:lnTo>
                    <a:pt x="50" y="901"/>
                  </a:lnTo>
                  <a:lnTo>
                    <a:pt x="43" y="901"/>
                  </a:lnTo>
                  <a:lnTo>
                    <a:pt x="43" y="893"/>
                  </a:lnTo>
                  <a:lnTo>
                    <a:pt x="32" y="893"/>
                  </a:lnTo>
                  <a:lnTo>
                    <a:pt x="25" y="893"/>
                  </a:lnTo>
                  <a:lnTo>
                    <a:pt x="14" y="893"/>
                  </a:lnTo>
                  <a:lnTo>
                    <a:pt x="7" y="883"/>
                  </a:lnTo>
                  <a:lnTo>
                    <a:pt x="0" y="883"/>
                  </a:lnTo>
                  <a:lnTo>
                    <a:pt x="7" y="838"/>
                  </a:lnTo>
                  <a:lnTo>
                    <a:pt x="14" y="795"/>
                  </a:lnTo>
                  <a:lnTo>
                    <a:pt x="14" y="751"/>
                  </a:lnTo>
                  <a:lnTo>
                    <a:pt x="25" y="708"/>
                  </a:lnTo>
                  <a:lnTo>
                    <a:pt x="32" y="660"/>
                  </a:lnTo>
                  <a:lnTo>
                    <a:pt x="43" y="617"/>
                  </a:lnTo>
                  <a:lnTo>
                    <a:pt x="43" y="574"/>
                  </a:lnTo>
                  <a:lnTo>
                    <a:pt x="50" y="530"/>
                  </a:lnTo>
                  <a:lnTo>
                    <a:pt x="68" y="487"/>
                  </a:lnTo>
                  <a:lnTo>
                    <a:pt x="86" y="443"/>
                  </a:lnTo>
                  <a:lnTo>
                    <a:pt x="104" y="396"/>
                  </a:lnTo>
                  <a:lnTo>
                    <a:pt x="123" y="352"/>
                  </a:lnTo>
                  <a:lnTo>
                    <a:pt x="137" y="309"/>
                  </a:lnTo>
                  <a:lnTo>
                    <a:pt x="155" y="258"/>
                  </a:lnTo>
                  <a:lnTo>
                    <a:pt x="174" y="211"/>
                  </a:lnTo>
                  <a:lnTo>
                    <a:pt x="192" y="167"/>
                  </a:lnTo>
                  <a:lnTo>
                    <a:pt x="218" y="149"/>
                  </a:lnTo>
                  <a:lnTo>
                    <a:pt x="246" y="134"/>
                  </a:lnTo>
                  <a:lnTo>
                    <a:pt x="272" y="106"/>
                  </a:lnTo>
                  <a:lnTo>
                    <a:pt x="297" y="88"/>
                  </a:lnTo>
                  <a:lnTo>
                    <a:pt x="327" y="62"/>
                  </a:lnTo>
                  <a:lnTo>
                    <a:pt x="340" y="44"/>
                  </a:lnTo>
                  <a:lnTo>
                    <a:pt x="370" y="19"/>
                  </a:lnTo>
                  <a:lnTo>
                    <a:pt x="395" y="0"/>
                  </a:lnTo>
                  <a:lnTo>
                    <a:pt x="439" y="0"/>
                  </a:lnTo>
                  <a:lnTo>
                    <a:pt x="475" y="7"/>
                  </a:lnTo>
                  <a:lnTo>
                    <a:pt x="518" y="7"/>
                  </a:lnTo>
                  <a:lnTo>
                    <a:pt x="563" y="19"/>
                  </a:lnTo>
                  <a:lnTo>
                    <a:pt x="599" y="25"/>
                  </a:lnTo>
                  <a:lnTo>
                    <a:pt x="642" y="25"/>
                  </a:lnTo>
                  <a:lnTo>
                    <a:pt x="685" y="37"/>
                  </a:lnTo>
                  <a:lnTo>
                    <a:pt x="721" y="37"/>
                  </a:lnTo>
                  <a:lnTo>
                    <a:pt x="747" y="80"/>
                  </a:lnTo>
                  <a:lnTo>
                    <a:pt x="777" y="134"/>
                  </a:lnTo>
                  <a:lnTo>
                    <a:pt x="802" y="178"/>
                  </a:lnTo>
                  <a:lnTo>
                    <a:pt x="827" y="222"/>
                  </a:lnTo>
                  <a:lnTo>
                    <a:pt x="853" y="273"/>
                  </a:lnTo>
                  <a:lnTo>
                    <a:pt x="871" y="320"/>
                  </a:lnTo>
                  <a:lnTo>
                    <a:pt x="899" y="363"/>
                  </a:lnTo>
                  <a:lnTo>
                    <a:pt x="925" y="414"/>
                  </a:lnTo>
                  <a:lnTo>
                    <a:pt x="907" y="461"/>
                  </a:lnTo>
                  <a:lnTo>
                    <a:pt x="899" y="505"/>
                  </a:lnTo>
                  <a:lnTo>
                    <a:pt x="881" y="548"/>
                  </a:lnTo>
                  <a:lnTo>
                    <a:pt x="863" y="592"/>
                  </a:lnTo>
                  <a:lnTo>
                    <a:pt x="845" y="635"/>
                  </a:lnTo>
                  <a:lnTo>
                    <a:pt x="827" y="678"/>
                  </a:lnTo>
                  <a:lnTo>
                    <a:pt x="820" y="723"/>
                  </a:lnTo>
                  <a:lnTo>
                    <a:pt x="802" y="769"/>
                  </a:lnTo>
                  <a:lnTo>
                    <a:pt x="777" y="802"/>
                  </a:lnTo>
                  <a:lnTo>
                    <a:pt x="747" y="831"/>
                  </a:lnTo>
                  <a:lnTo>
                    <a:pt x="721" y="864"/>
                  </a:lnTo>
                  <a:lnTo>
                    <a:pt x="696" y="893"/>
                  </a:lnTo>
                  <a:lnTo>
                    <a:pt x="678" y="926"/>
                  </a:lnTo>
                  <a:lnTo>
                    <a:pt x="649" y="955"/>
                  </a:lnTo>
                  <a:lnTo>
                    <a:pt x="624" y="987"/>
                  </a:lnTo>
                  <a:lnTo>
                    <a:pt x="599" y="1016"/>
                  </a:lnTo>
                  <a:lnTo>
                    <a:pt x="573" y="1034"/>
                  </a:lnTo>
                  <a:lnTo>
                    <a:pt x="544" y="1041"/>
                  </a:lnTo>
                  <a:lnTo>
                    <a:pt x="518" y="1049"/>
                  </a:lnTo>
                  <a:lnTo>
                    <a:pt x="500" y="1059"/>
                  </a:lnTo>
                  <a:lnTo>
                    <a:pt x="475" y="1067"/>
                  </a:lnTo>
                  <a:lnTo>
                    <a:pt x="449" y="1085"/>
                  </a:lnTo>
                  <a:lnTo>
                    <a:pt x="421" y="1096"/>
                  </a:lnTo>
                  <a:lnTo>
                    <a:pt x="395" y="1104"/>
                  </a:lnTo>
                  <a:lnTo>
                    <a:pt x="377" y="1085"/>
                  </a:lnTo>
                  <a:lnTo>
                    <a:pt x="358" y="1067"/>
                  </a:lnTo>
                  <a:lnTo>
                    <a:pt x="340" y="1049"/>
                  </a:lnTo>
                  <a:lnTo>
                    <a:pt x="315" y="1041"/>
                  </a:lnTo>
                  <a:lnTo>
                    <a:pt x="297" y="1023"/>
                  </a:lnTo>
                  <a:lnTo>
                    <a:pt x="279" y="1005"/>
                  </a:lnTo>
                  <a:lnTo>
                    <a:pt x="261" y="987"/>
                  </a:lnTo>
                  <a:lnTo>
                    <a:pt x="246" y="973"/>
                  </a:lnTo>
                  <a:lnTo>
                    <a:pt x="218" y="962"/>
                  </a:lnTo>
                  <a:lnTo>
                    <a:pt x="200" y="955"/>
                  </a:lnTo>
                  <a:lnTo>
                    <a:pt x="174" y="944"/>
                  </a:lnTo>
                  <a:lnTo>
                    <a:pt x="149" y="937"/>
                  </a:lnTo>
                  <a:lnTo>
                    <a:pt x="131" y="926"/>
                  </a:lnTo>
                  <a:lnTo>
                    <a:pt x="104" y="919"/>
                  </a:lnTo>
                  <a:lnTo>
                    <a:pt x="86" y="911"/>
                  </a:lnTo>
                  <a:lnTo>
                    <a:pt x="61" y="901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0" name="Freeform 599"/>
            <p:cNvSpPr>
              <a:spLocks/>
            </p:cNvSpPr>
            <p:nvPr/>
          </p:nvSpPr>
          <p:spPr bwMode="auto">
            <a:xfrm>
              <a:off x="3756" y="1228"/>
              <a:ext cx="208" cy="249"/>
            </a:xfrm>
            <a:custGeom>
              <a:avLst/>
              <a:gdLst>
                <a:gd name="T0" fmla="*/ 12 w 831"/>
                <a:gd name="T1" fmla="*/ 203 h 998"/>
                <a:gd name="T2" fmla="*/ 7 w 831"/>
                <a:gd name="T3" fmla="*/ 200 h 998"/>
                <a:gd name="T4" fmla="*/ 3 w 831"/>
                <a:gd name="T5" fmla="*/ 198 h 998"/>
                <a:gd name="T6" fmla="*/ 3 w 831"/>
                <a:gd name="T7" fmla="*/ 189 h 998"/>
                <a:gd name="T8" fmla="*/ 5 w 831"/>
                <a:gd name="T9" fmla="*/ 167 h 998"/>
                <a:gd name="T10" fmla="*/ 7 w 831"/>
                <a:gd name="T11" fmla="*/ 148 h 998"/>
                <a:gd name="T12" fmla="*/ 9 w 831"/>
                <a:gd name="T13" fmla="*/ 128 h 998"/>
                <a:gd name="T14" fmla="*/ 16 w 831"/>
                <a:gd name="T15" fmla="*/ 108 h 998"/>
                <a:gd name="T16" fmla="*/ 25 w 831"/>
                <a:gd name="T17" fmla="*/ 88 h 998"/>
                <a:gd name="T18" fmla="*/ 31 w 831"/>
                <a:gd name="T19" fmla="*/ 68 h 998"/>
                <a:gd name="T20" fmla="*/ 40 w 831"/>
                <a:gd name="T21" fmla="*/ 48 h 998"/>
                <a:gd name="T22" fmla="*/ 49 w 831"/>
                <a:gd name="T23" fmla="*/ 33 h 998"/>
                <a:gd name="T24" fmla="*/ 62 w 831"/>
                <a:gd name="T25" fmla="*/ 25 h 998"/>
                <a:gd name="T26" fmla="*/ 74 w 831"/>
                <a:gd name="T27" fmla="*/ 13 h 998"/>
                <a:gd name="T28" fmla="*/ 85 w 831"/>
                <a:gd name="T29" fmla="*/ 4 h 998"/>
                <a:gd name="T30" fmla="*/ 100 w 831"/>
                <a:gd name="T31" fmla="*/ 0 h 998"/>
                <a:gd name="T32" fmla="*/ 117 w 831"/>
                <a:gd name="T33" fmla="*/ 2 h 998"/>
                <a:gd name="T34" fmla="*/ 135 w 831"/>
                <a:gd name="T35" fmla="*/ 4 h 998"/>
                <a:gd name="T36" fmla="*/ 155 w 831"/>
                <a:gd name="T37" fmla="*/ 6 h 998"/>
                <a:gd name="T38" fmla="*/ 168 w 831"/>
                <a:gd name="T39" fmla="*/ 20 h 998"/>
                <a:gd name="T40" fmla="*/ 179 w 831"/>
                <a:gd name="T41" fmla="*/ 40 h 998"/>
                <a:gd name="T42" fmla="*/ 193 w 831"/>
                <a:gd name="T43" fmla="*/ 62 h 998"/>
                <a:gd name="T44" fmla="*/ 203 w 831"/>
                <a:gd name="T45" fmla="*/ 81 h 998"/>
                <a:gd name="T46" fmla="*/ 206 w 831"/>
                <a:gd name="T47" fmla="*/ 103 h 998"/>
                <a:gd name="T48" fmla="*/ 199 w 831"/>
                <a:gd name="T49" fmla="*/ 123 h 998"/>
                <a:gd name="T50" fmla="*/ 191 w 831"/>
                <a:gd name="T51" fmla="*/ 143 h 998"/>
                <a:gd name="T52" fmla="*/ 183 w 831"/>
                <a:gd name="T53" fmla="*/ 163 h 998"/>
                <a:gd name="T54" fmla="*/ 175 w 831"/>
                <a:gd name="T55" fmla="*/ 180 h 998"/>
                <a:gd name="T56" fmla="*/ 163 w 831"/>
                <a:gd name="T57" fmla="*/ 194 h 998"/>
                <a:gd name="T58" fmla="*/ 153 w 831"/>
                <a:gd name="T59" fmla="*/ 207 h 998"/>
                <a:gd name="T60" fmla="*/ 142 w 831"/>
                <a:gd name="T61" fmla="*/ 222 h 998"/>
                <a:gd name="T62" fmla="*/ 128 w 831"/>
                <a:gd name="T63" fmla="*/ 231 h 998"/>
                <a:gd name="T64" fmla="*/ 117 w 831"/>
                <a:gd name="T65" fmla="*/ 235 h 998"/>
                <a:gd name="T66" fmla="*/ 106 w 831"/>
                <a:gd name="T67" fmla="*/ 240 h 998"/>
                <a:gd name="T68" fmla="*/ 95 w 831"/>
                <a:gd name="T69" fmla="*/ 246 h 998"/>
                <a:gd name="T70" fmla="*/ 85 w 831"/>
                <a:gd name="T71" fmla="*/ 245 h 998"/>
                <a:gd name="T72" fmla="*/ 78 w 831"/>
                <a:gd name="T73" fmla="*/ 237 h 998"/>
                <a:gd name="T74" fmla="*/ 69 w 831"/>
                <a:gd name="T75" fmla="*/ 229 h 998"/>
                <a:gd name="T76" fmla="*/ 60 w 831"/>
                <a:gd name="T77" fmla="*/ 222 h 998"/>
                <a:gd name="T78" fmla="*/ 49 w 831"/>
                <a:gd name="T79" fmla="*/ 216 h 998"/>
                <a:gd name="T80" fmla="*/ 40 w 831"/>
                <a:gd name="T81" fmla="*/ 211 h 998"/>
                <a:gd name="T82" fmla="*/ 29 w 831"/>
                <a:gd name="T83" fmla="*/ 209 h 998"/>
                <a:gd name="T84" fmla="*/ 18 w 831"/>
                <a:gd name="T85" fmla="*/ 205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31" h="998">
                  <a:moveTo>
                    <a:pt x="54" y="813"/>
                  </a:moveTo>
                  <a:lnTo>
                    <a:pt x="47" y="813"/>
                  </a:lnTo>
                  <a:lnTo>
                    <a:pt x="36" y="803"/>
                  </a:lnTo>
                  <a:lnTo>
                    <a:pt x="29" y="803"/>
                  </a:lnTo>
                  <a:lnTo>
                    <a:pt x="18" y="803"/>
                  </a:lnTo>
                  <a:lnTo>
                    <a:pt x="11" y="795"/>
                  </a:lnTo>
                  <a:lnTo>
                    <a:pt x="0" y="795"/>
                  </a:lnTo>
                  <a:lnTo>
                    <a:pt x="11" y="758"/>
                  </a:lnTo>
                  <a:lnTo>
                    <a:pt x="11" y="715"/>
                  </a:lnTo>
                  <a:lnTo>
                    <a:pt x="18" y="671"/>
                  </a:lnTo>
                  <a:lnTo>
                    <a:pt x="29" y="635"/>
                  </a:lnTo>
                  <a:lnTo>
                    <a:pt x="29" y="592"/>
                  </a:lnTo>
                  <a:lnTo>
                    <a:pt x="36" y="556"/>
                  </a:lnTo>
                  <a:lnTo>
                    <a:pt x="36" y="512"/>
                  </a:lnTo>
                  <a:lnTo>
                    <a:pt x="47" y="476"/>
                  </a:lnTo>
                  <a:lnTo>
                    <a:pt x="62" y="432"/>
                  </a:lnTo>
                  <a:lnTo>
                    <a:pt x="80" y="396"/>
                  </a:lnTo>
                  <a:lnTo>
                    <a:pt x="98" y="353"/>
                  </a:lnTo>
                  <a:lnTo>
                    <a:pt x="109" y="316"/>
                  </a:lnTo>
                  <a:lnTo>
                    <a:pt x="123" y="272"/>
                  </a:lnTo>
                  <a:lnTo>
                    <a:pt x="141" y="236"/>
                  </a:lnTo>
                  <a:lnTo>
                    <a:pt x="160" y="193"/>
                  </a:lnTo>
                  <a:lnTo>
                    <a:pt x="178" y="160"/>
                  </a:lnTo>
                  <a:lnTo>
                    <a:pt x="196" y="131"/>
                  </a:lnTo>
                  <a:lnTo>
                    <a:pt x="222" y="113"/>
                  </a:lnTo>
                  <a:lnTo>
                    <a:pt x="247" y="99"/>
                  </a:lnTo>
                  <a:lnTo>
                    <a:pt x="265" y="80"/>
                  </a:lnTo>
                  <a:lnTo>
                    <a:pt x="295" y="51"/>
                  </a:lnTo>
                  <a:lnTo>
                    <a:pt x="313" y="36"/>
                  </a:lnTo>
                  <a:lnTo>
                    <a:pt x="338" y="18"/>
                  </a:lnTo>
                  <a:lnTo>
                    <a:pt x="356" y="0"/>
                  </a:lnTo>
                  <a:lnTo>
                    <a:pt x="399" y="0"/>
                  </a:lnTo>
                  <a:lnTo>
                    <a:pt x="435" y="8"/>
                  </a:lnTo>
                  <a:lnTo>
                    <a:pt x="468" y="8"/>
                  </a:lnTo>
                  <a:lnTo>
                    <a:pt x="504" y="18"/>
                  </a:lnTo>
                  <a:lnTo>
                    <a:pt x="541" y="18"/>
                  </a:lnTo>
                  <a:lnTo>
                    <a:pt x="573" y="26"/>
                  </a:lnTo>
                  <a:lnTo>
                    <a:pt x="621" y="26"/>
                  </a:lnTo>
                  <a:lnTo>
                    <a:pt x="653" y="36"/>
                  </a:lnTo>
                  <a:lnTo>
                    <a:pt x="671" y="80"/>
                  </a:lnTo>
                  <a:lnTo>
                    <a:pt x="700" y="113"/>
                  </a:lnTo>
                  <a:lnTo>
                    <a:pt x="715" y="160"/>
                  </a:lnTo>
                  <a:lnTo>
                    <a:pt x="745" y="204"/>
                  </a:lnTo>
                  <a:lnTo>
                    <a:pt x="770" y="247"/>
                  </a:lnTo>
                  <a:lnTo>
                    <a:pt x="788" y="283"/>
                  </a:lnTo>
                  <a:lnTo>
                    <a:pt x="813" y="326"/>
                  </a:lnTo>
                  <a:lnTo>
                    <a:pt x="831" y="371"/>
                  </a:lnTo>
                  <a:lnTo>
                    <a:pt x="824" y="414"/>
                  </a:lnTo>
                  <a:lnTo>
                    <a:pt x="806" y="450"/>
                  </a:lnTo>
                  <a:lnTo>
                    <a:pt x="795" y="494"/>
                  </a:lnTo>
                  <a:lnTo>
                    <a:pt x="776" y="531"/>
                  </a:lnTo>
                  <a:lnTo>
                    <a:pt x="763" y="574"/>
                  </a:lnTo>
                  <a:lnTo>
                    <a:pt x="751" y="610"/>
                  </a:lnTo>
                  <a:lnTo>
                    <a:pt x="733" y="653"/>
                  </a:lnTo>
                  <a:lnTo>
                    <a:pt x="725" y="686"/>
                  </a:lnTo>
                  <a:lnTo>
                    <a:pt x="700" y="722"/>
                  </a:lnTo>
                  <a:lnTo>
                    <a:pt x="671" y="752"/>
                  </a:lnTo>
                  <a:lnTo>
                    <a:pt x="653" y="777"/>
                  </a:lnTo>
                  <a:lnTo>
                    <a:pt x="628" y="803"/>
                  </a:lnTo>
                  <a:lnTo>
                    <a:pt x="610" y="828"/>
                  </a:lnTo>
                  <a:lnTo>
                    <a:pt x="585" y="857"/>
                  </a:lnTo>
                  <a:lnTo>
                    <a:pt x="567" y="889"/>
                  </a:lnTo>
                  <a:lnTo>
                    <a:pt x="541" y="918"/>
                  </a:lnTo>
                  <a:lnTo>
                    <a:pt x="512" y="925"/>
                  </a:lnTo>
                  <a:lnTo>
                    <a:pt x="497" y="936"/>
                  </a:lnTo>
                  <a:lnTo>
                    <a:pt x="468" y="943"/>
                  </a:lnTo>
                  <a:lnTo>
                    <a:pt x="450" y="951"/>
                  </a:lnTo>
                  <a:lnTo>
                    <a:pt x="425" y="961"/>
                  </a:lnTo>
                  <a:lnTo>
                    <a:pt x="407" y="969"/>
                  </a:lnTo>
                  <a:lnTo>
                    <a:pt x="381" y="987"/>
                  </a:lnTo>
                  <a:lnTo>
                    <a:pt x="356" y="998"/>
                  </a:lnTo>
                  <a:lnTo>
                    <a:pt x="338" y="980"/>
                  </a:lnTo>
                  <a:lnTo>
                    <a:pt x="319" y="961"/>
                  </a:lnTo>
                  <a:lnTo>
                    <a:pt x="313" y="951"/>
                  </a:lnTo>
                  <a:lnTo>
                    <a:pt x="295" y="936"/>
                  </a:lnTo>
                  <a:lnTo>
                    <a:pt x="276" y="918"/>
                  </a:lnTo>
                  <a:lnTo>
                    <a:pt x="258" y="900"/>
                  </a:lnTo>
                  <a:lnTo>
                    <a:pt x="240" y="889"/>
                  </a:lnTo>
                  <a:lnTo>
                    <a:pt x="222" y="875"/>
                  </a:lnTo>
                  <a:lnTo>
                    <a:pt x="196" y="864"/>
                  </a:lnTo>
                  <a:lnTo>
                    <a:pt x="178" y="857"/>
                  </a:lnTo>
                  <a:lnTo>
                    <a:pt x="160" y="846"/>
                  </a:lnTo>
                  <a:lnTo>
                    <a:pt x="135" y="846"/>
                  </a:lnTo>
                  <a:lnTo>
                    <a:pt x="117" y="839"/>
                  </a:lnTo>
                  <a:lnTo>
                    <a:pt x="98" y="828"/>
                  </a:lnTo>
                  <a:lnTo>
                    <a:pt x="72" y="821"/>
                  </a:lnTo>
                  <a:lnTo>
                    <a:pt x="54" y="81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1" name="Freeform 600"/>
            <p:cNvSpPr>
              <a:spLocks/>
            </p:cNvSpPr>
            <p:nvPr/>
          </p:nvSpPr>
          <p:spPr bwMode="auto">
            <a:xfrm>
              <a:off x="3761" y="1253"/>
              <a:ext cx="186" cy="220"/>
            </a:xfrm>
            <a:custGeom>
              <a:avLst/>
              <a:gdLst>
                <a:gd name="T0" fmla="*/ 9 w 745"/>
                <a:gd name="T1" fmla="*/ 178 h 881"/>
                <a:gd name="T2" fmla="*/ 4 w 745"/>
                <a:gd name="T3" fmla="*/ 178 h 881"/>
                <a:gd name="T4" fmla="*/ 3 w 745"/>
                <a:gd name="T5" fmla="*/ 176 h 881"/>
                <a:gd name="T6" fmla="*/ 0 w 745"/>
                <a:gd name="T7" fmla="*/ 167 h 881"/>
                <a:gd name="T8" fmla="*/ 4 w 745"/>
                <a:gd name="T9" fmla="*/ 149 h 881"/>
                <a:gd name="T10" fmla="*/ 7 w 745"/>
                <a:gd name="T11" fmla="*/ 131 h 881"/>
                <a:gd name="T12" fmla="*/ 9 w 745"/>
                <a:gd name="T13" fmla="*/ 114 h 881"/>
                <a:gd name="T14" fmla="*/ 13 w 745"/>
                <a:gd name="T15" fmla="*/ 97 h 881"/>
                <a:gd name="T16" fmla="*/ 20 w 745"/>
                <a:gd name="T17" fmla="*/ 79 h 881"/>
                <a:gd name="T18" fmla="*/ 26 w 745"/>
                <a:gd name="T19" fmla="*/ 61 h 881"/>
                <a:gd name="T20" fmla="*/ 35 w 745"/>
                <a:gd name="T21" fmla="*/ 43 h 881"/>
                <a:gd name="T22" fmla="*/ 44 w 745"/>
                <a:gd name="T23" fmla="*/ 31 h 881"/>
                <a:gd name="T24" fmla="*/ 53 w 745"/>
                <a:gd name="T25" fmla="*/ 22 h 881"/>
                <a:gd name="T26" fmla="*/ 64 w 745"/>
                <a:gd name="T27" fmla="*/ 13 h 881"/>
                <a:gd name="T28" fmla="*/ 74 w 745"/>
                <a:gd name="T29" fmla="*/ 3 h 881"/>
                <a:gd name="T30" fmla="*/ 86 w 745"/>
                <a:gd name="T31" fmla="*/ 0 h 881"/>
                <a:gd name="T32" fmla="*/ 104 w 745"/>
                <a:gd name="T33" fmla="*/ 1 h 881"/>
                <a:gd name="T34" fmla="*/ 120 w 745"/>
                <a:gd name="T35" fmla="*/ 3 h 881"/>
                <a:gd name="T36" fmla="*/ 137 w 745"/>
                <a:gd name="T37" fmla="*/ 6 h 881"/>
                <a:gd name="T38" fmla="*/ 151 w 745"/>
                <a:gd name="T39" fmla="*/ 17 h 881"/>
                <a:gd name="T40" fmla="*/ 159 w 745"/>
                <a:gd name="T41" fmla="*/ 34 h 881"/>
                <a:gd name="T42" fmla="*/ 170 w 745"/>
                <a:gd name="T43" fmla="*/ 54 h 881"/>
                <a:gd name="T44" fmla="*/ 179 w 745"/>
                <a:gd name="T45" fmla="*/ 72 h 881"/>
                <a:gd name="T46" fmla="*/ 182 w 745"/>
                <a:gd name="T47" fmla="*/ 90 h 881"/>
                <a:gd name="T48" fmla="*/ 174 w 745"/>
                <a:gd name="T49" fmla="*/ 109 h 881"/>
                <a:gd name="T50" fmla="*/ 170 w 745"/>
                <a:gd name="T51" fmla="*/ 128 h 881"/>
                <a:gd name="T52" fmla="*/ 163 w 745"/>
                <a:gd name="T53" fmla="*/ 145 h 881"/>
                <a:gd name="T54" fmla="*/ 154 w 745"/>
                <a:gd name="T55" fmla="*/ 160 h 881"/>
                <a:gd name="T56" fmla="*/ 143 w 745"/>
                <a:gd name="T57" fmla="*/ 171 h 881"/>
                <a:gd name="T58" fmla="*/ 135 w 745"/>
                <a:gd name="T59" fmla="*/ 185 h 881"/>
                <a:gd name="T60" fmla="*/ 123 w 745"/>
                <a:gd name="T61" fmla="*/ 197 h 881"/>
                <a:gd name="T62" fmla="*/ 115 w 745"/>
                <a:gd name="T63" fmla="*/ 205 h 881"/>
                <a:gd name="T64" fmla="*/ 104 w 745"/>
                <a:gd name="T65" fmla="*/ 209 h 881"/>
                <a:gd name="T66" fmla="*/ 95 w 745"/>
                <a:gd name="T67" fmla="*/ 213 h 881"/>
                <a:gd name="T68" fmla="*/ 84 w 745"/>
                <a:gd name="T69" fmla="*/ 217 h 881"/>
                <a:gd name="T70" fmla="*/ 75 w 745"/>
                <a:gd name="T71" fmla="*/ 217 h 881"/>
                <a:gd name="T72" fmla="*/ 66 w 745"/>
                <a:gd name="T73" fmla="*/ 211 h 881"/>
                <a:gd name="T74" fmla="*/ 60 w 745"/>
                <a:gd name="T75" fmla="*/ 205 h 881"/>
                <a:gd name="T76" fmla="*/ 51 w 745"/>
                <a:gd name="T77" fmla="*/ 197 h 881"/>
                <a:gd name="T78" fmla="*/ 44 w 745"/>
                <a:gd name="T79" fmla="*/ 191 h 881"/>
                <a:gd name="T80" fmla="*/ 35 w 745"/>
                <a:gd name="T81" fmla="*/ 189 h 881"/>
                <a:gd name="T82" fmla="*/ 25 w 745"/>
                <a:gd name="T83" fmla="*/ 185 h 881"/>
                <a:gd name="T84" fmla="*/ 15 w 745"/>
                <a:gd name="T85" fmla="*/ 182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5" h="881">
                  <a:moveTo>
                    <a:pt x="44" y="722"/>
                  </a:moveTo>
                  <a:lnTo>
                    <a:pt x="36" y="714"/>
                  </a:lnTo>
                  <a:lnTo>
                    <a:pt x="29" y="714"/>
                  </a:lnTo>
                  <a:lnTo>
                    <a:pt x="18" y="714"/>
                  </a:lnTo>
                  <a:lnTo>
                    <a:pt x="11" y="714"/>
                  </a:lnTo>
                  <a:lnTo>
                    <a:pt x="11" y="704"/>
                  </a:lnTo>
                  <a:lnTo>
                    <a:pt x="0" y="704"/>
                  </a:lnTo>
                  <a:lnTo>
                    <a:pt x="0" y="667"/>
                  </a:lnTo>
                  <a:lnTo>
                    <a:pt x="11" y="634"/>
                  </a:lnTo>
                  <a:lnTo>
                    <a:pt x="18" y="598"/>
                  </a:lnTo>
                  <a:lnTo>
                    <a:pt x="18" y="562"/>
                  </a:lnTo>
                  <a:lnTo>
                    <a:pt x="29" y="526"/>
                  </a:lnTo>
                  <a:lnTo>
                    <a:pt x="29" y="493"/>
                  </a:lnTo>
                  <a:lnTo>
                    <a:pt x="36" y="457"/>
                  </a:lnTo>
                  <a:lnTo>
                    <a:pt x="36" y="420"/>
                  </a:lnTo>
                  <a:lnTo>
                    <a:pt x="54" y="387"/>
                  </a:lnTo>
                  <a:lnTo>
                    <a:pt x="72" y="351"/>
                  </a:lnTo>
                  <a:lnTo>
                    <a:pt x="80" y="315"/>
                  </a:lnTo>
                  <a:lnTo>
                    <a:pt x="99" y="279"/>
                  </a:lnTo>
                  <a:lnTo>
                    <a:pt x="105" y="246"/>
                  </a:lnTo>
                  <a:lnTo>
                    <a:pt x="123" y="209"/>
                  </a:lnTo>
                  <a:lnTo>
                    <a:pt x="142" y="173"/>
                  </a:lnTo>
                  <a:lnTo>
                    <a:pt x="153" y="137"/>
                  </a:lnTo>
                  <a:lnTo>
                    <a:pt x="178" y="123"/>
                  </a:lnTo>
                  <a:lnTo>
                    <a:pt x="196" y="105"/>
                  </a:lnTo>
                  <a:lnTo>
                    <a:pt x="214" y="87"/>
                  </a:lnTo>
                  <a:lnTo>
                    <a:pt x="240" y="69"/>
                  </a:lnTo>
                  <a:lnTo>
                    <a:pt x="258" y="51"/>
                  </a:lnTo>
                  <a:lnTo>
                    <a:pt x="277" y="32"/>
                  </a:lnTo>
                  <a:lnTo>
                    <a:pt x="295" y="14"/>
                  </a:lnTo>
                  <a:lnTo>
                    <a:pt x="320" y="0"/>
                  </a:lnTo>
                  <a:lnTo>
                    <a:pt x="345" y="0"/>
                  </a:lnTo>
                  <a:lnTo>
                    <a:pt x="381" y="6"/>
                  </a:lnTo>
                  <a:lnTo>
                    <a:pt x="417" y="6"/>
                  </a:lnTo>
                  <a:lnTo>
                    <a:pt x="450" y="14"/>
                  </a:lnTo>
                  <a:lnTo>
                    <a:pt x="479" y="14"/>
                  </a:lnTo>
                  <a:lnTo>
                    <a:pt x="512" y="25"/>
                  </a:lnTo>
                  <a:lnTo>
                    <a:pt x="549" y="25"/>
                  </a:lnTo>
                  <a:lnTo>
                    <a:pt x="574" y="25"/>
                  </a:lnTo>
                  <a:lnTo>
                    <a:pt x="603" y="69"/>
                  </a:lnTo>
                  <a:lnTo>
                    <a:pt x="617" y="105"/>
                  </a:lnTo>
                  <a:lnTo>
                    <a:pt x="635" y="137"/>
                  </a:lnTo>
                  <a:lnTo>
                    <a:pt x="653" y="173"/>
                  </a:lnTo>
                  <a:lnTo>
                    <a:pt x="682" y="217"/>
                  </a:lnTo>
                  <a:lnTo>
                    <a:pt x="697" y="254"/>
                  </a:lnTo>
                  <a:lnTo>
                    <a:pt x="715" y="290"/>
                  </a:lnTo>
                  <a:lnTo>
                    <a:pt x="745" y="326"/>
                  </a:lnTo>
                  <a:lnTo>
                    <a:pt x="727" y="359"/>
                  </a:lnTo>
                  <a:lnTo>
                    <a:pt x="715" y="395"/>
                  </a:lnTo>
                  <a:lnTo>
                    <a:pt x="697" y="438"/>
                  </a:lnTo>
                  <a:lnTo>
                    <a:pt x="689" y="475"/>
                  </a:lnTo>
                  <a:lnTo>
                    <a:pt x="682" y="511"/>
                  </a:lnTo>
                  <a:lnTo>
                    <a:pt x="664" y="544"/>
                  </a:lnTo>
                  <a:lnTo>
                    <a:pt x="653" y="580"/>
                  </a:lnTo>
                  <a:lnTo>
                    <a:pt x="635" y="616"/>
                  </a:lnTo>
                  <a:lnTo>
                    <a:pt x="617" y="641"/>
                  </a:lnTo>
                  <a:lnTo>
                    <a:pt x="603" y="659"/>
                  </a:lnTo>
                  <a:lnTo>
                    <a:pt x="574" y="686"/>
                  </a:lnTo>
                  <a:lnTo>
                    <a:pt x="555" y="714"/>
                  </a:lnTo>
                  <a:lnTo>
                    <a:pt x="541" y="740"/>
                  </a:lnTo>
                  <a:lnTo>
                    <a:pt x="523" y="765"/>
                  </a:lnTo>
                  <a:lnTo>
                    <a:pt x="494" y="790"/>
                  </a:lnTo>
                  <a:lnTo>
                    <a:pt x="479" y="808"/>
                  </a:lnTo>
                  <a:lnTo>
                    <a:pt x="461" y="819"/>
                  </a:lnTo>
                  <a:lnTo>
                    <a:pt x="432" y="826"/>
                  </a:lnTo>
                  <a:lnTo>
                    <a:pt x="417" y="837"/>
                  </a:lnTo>
                  <a:lnTo>
                    <a:pt x="399" y="844"/>
                  </a:lnTo>
                  <a:lnTo>
                    <a:pt x="381" y="852"/>
                  </a:lnTo>
                  <a:lnTo>
                    <a:pt x="356" y="862"/>
                  </a:lnTo>
                  <a:lnTo>
                    <a:pt x="338" y="870"/>
                  </a:lnTo>
                  <a:lnTo>
                    <a:pt x="320" y="881"/>
                  </a:lnTo>
                  <a:lnTo>
                    <a:pt x="301" y="870"/>
                  </a:lnTo>
                  <a:lnTo>
                    <a:pt x="283" y="852"/>
                  </a:lnTo>
                  <a:lnTo>
                    <a:pt x="265" y="844"/>
                  </a:lnTo>
                  <a:lnTo>
                    <a:pt x="258" y="826"/>
                  </a:lnTo>
                  <a:lnTo>
                    <a:pt x="240" y="819"/>
                  </a:lnTo>
                  <a:lnTo>
                    <a:pt x="222" y="801"/>
                  </a:lnTo>
                  <a:lnTo>
                    <a:pt x="204" y="790"/>
                  </a:lnTo>
                  <a:lnTo>
                    <a:pt x="196" y="776"/>
                  </a:lnTo>
                  <a:lnTo>
                    <a:pt x="178" y="765"/>
                  </a:lnTo>
                  <a:lnTo>
                    <a:pt x="160" y="758"/>
                  </a:lnTo>
                  <a:lnTo>
                    <a:pt x="142" y="758"/>
                  </a:lnTo>
                  <a:lnTo>
                    <a:pt x="117" y="747"/>
                  </a:lnTo>
                  <a:lnTo>
                    <a:pt x="99" y="740"/>
                  </a:lnTo>
                  <a:lnTo>
                    <a:pt x="80" y="729"/>
                  </a:lnTo>
                  <a:lnTo>
                    <a:pt x="62" y="729"/>
                  </a:lnTo>
                  <a:lnTo>
                    <a:pt x="44" y="72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2" name="Freeform 601"/>
            <p:cNvSpPr>
              <a:spLocks/>
            </p:cNvSpPr>
            <p:nvPr/>
          </p:nvSpPr>
          <p:spPr bwMode="auto">
            <a:xfrm>
              <a:off x="3766" y="1276"/>
              <a:ext cx="161" cy="194"/>
            </a:xfrm>
            <a:custGeom>
              <a:avLst/>
              <a:gdLst>
                <a:gd name="T0" fmla="*/ 6 w 646"/>
                <a:gd name="T1" fmla="*/ 157 h 776"/>
                <a:gd name="T2" fmla="*/ 3 w 646"/>
                <a:gd name="T3" fmla="*/ 157 h 776"/>
                <a:gd name="T4" fmla="*/ 0 w 646"/>
                <a:gd name="T5" fmla="*/ 148 h 776"/>
                <a:gd name="T6" fmla="*/ 3 w 646"/>
                <a:gd name="T7" fmla="*/ 132 h 776"/>
                <a:gd name="T8" fmla="*/ 4 w 646"/>
                <a:gd name="T9" fmla="*/ 117 h 776"/>
                <a:gd name="T10" fmla="*/ 6 w 646"/>
                <a:gd name="T11" fmla="*/ 100 h 776"/>
                <a:gd name="T12" fmla="*/ 11 w 646"/>
                <a:gd name="T13" fmla="*/ 85 h 776"/>
                <a:gd name="T14" fmla="*/ 18 w 646"/>
                <a:gd name="T15" fmla="*/ 69 h 776"/>
                <a:gd name="T16" fmla="*/ 25 w 646"/>
                <a:gd name="T17" fmla="*/ 54 h 776"/>
                <a:gd name="T18" fmla="*/ 29 w 646"/>
                <a:gd name="T19" fmla="*/ 38 h 776"/>
                <a:gd name="T20" fmla="*/ 37 w 646"/>
                <a:gd name="T21" fmla="*/ 26 h 776"/>
                <a:gd name="T22" fmla="*/ 46 w 646"/>
                <a:gd name="T23" fmla="*/ 20 h 776"/>
                <a:gd name="T24" fmla="*/ 55 w 646"/>
                <a:gd name="T25" fmla="*/ 11 h 776"/>
                <a:gd name="T26" fmla="*/ 65 w 646"/>
                <a:gd name="T27" fmla="*/ 5 h 776"/>
                <a:gd name="T28" fmla="*/ 75 w 646"/>
                <a:gd name="T29" fmla="*/ 0 h 776"/>
                <a:gd name="T30" fmla="*/ 90 w 646"/>
                <a:gd name="T31" fmla="*/ 3 h 776"/>
                <a:gd name="T32" fmla="*/ 103 w 646"/>
                <a:gd name="T33" fmla="*/ 5 h 776"/>
                <a:gd name="T34" fmla="*/ 119 w 646"/>
                <a:gd name="T35" fmla="*/ 7 h 776"/>
                <a:gd name="T36" fmla="*/ 130 w 646"/>
                <a:gd name="T37" fmla="*/ 15 h 776"/>
                <a:gd name="T38" fmla="*/ 139 w 646"/>
                <a:gd name="T39" fmla="*/ 31 h 776"/>
                <a:gd name="T40" fmla="*/ 148 w 646"/>
                <a:gd name="T41" fmla="*/ 49 h 776"/>
                <a:gd name="T42" fmla="*/ 157 w 646"/>
                <a:gd name="T43" fmla="*/ 64 h 776"/>
                <a:gd name="T44" fmla="*/ 158 w 646"/>
                <a:gd name="T45" fmla="*/ 80 h 776"/>
                <a:gd name="T46" fmla="*/ 152 w 646"/>
                <a:gd name="T47" fmla="*/ 95 h 776"/>
                <a:gd name="T48" fmla="*/ 148 w 646"/>
                <a:gd name="T49" fmla="*/ 111 h 776"/>
                <a:gd name="T50" fmla="*/ 141 w 646"/>
                <a:gd name="T51" fmla="*/ 126 h 776"/>
                <a:gd name="T52" fmla="*/ 134 w 646"/>
                <a:gd name="T53" fmla="*/ 141 h 776"/>
                <a:gd name="T54" fmla="*/ 126 w 646"/>
                <a:gd name="T55" fmla="*/ 151 h 776"/>
                <a:gd name="T56" fmla="*/ 117 w 646"/>
                <a:gd name="T57" fmla="*/ 162 h 776"/>
                <a:gd name="T58" fmla="*/ 108 w 646"/>
                <a:gd name="T59" fmla="*/ 172 h 776"/>
                <a:gd name="T60" fmla="*/ 99 w 646"/>
                <a:gd name="T61" fmla="*/ 181 h 776"/>
                <a:gd name="T62" fmla="*/ 90 w 646"/>
                <a:gd name="T63" fmla="*/ 183 h 776"/>
                <a:gd name="T64" fmla="*/ 81 w 646"/>
                <a:gd name="T65" fmla="*/ 188 h 776"/>
                <a:gd name="T66" fmla="*/ 72 w 646"/>
                <a:gd name="T67" fmla="*/ 192 h 776"/>
                <a:gd name="T68" fmla="*/ 65 w 646"/>
                <a:gd name="T69" fmla="*/ 190 h 776"/>
                <a:gd name="T70" fmla="*/ 57 w 646"/>
                <a:gd name="T71" fmla="*/ 186 h 776"/>
                <a:gd name="T72" fmla="*/ 51 w 646"/>
                <a:gd name="T73" fmla="*/ 179 h 776"/>
                <a:gd name="T74" fmla="*/ 44 w 646"/>
                <a:gd name="T75" fmla="*/ 172 h 776"/>
                <a:gd name="T76" fmla="*/ 37 w 646"/>
                <a:gd name="T77" fmla="*/ 168 h 776"/>
                <a:gd name="T78" fmla="*/ 29 w 646"/>
                <a:gd name="T79" fmla="*/ 166 h 776"/>
                <a:gd name="T80" fmla="*/ 22 w 646"/>
                <a:gd name="T81" fmla="*/ 163 h 776"/>
                <a:gd name="T82" fmla="*/ 13 w 646"/>
                <a:gd name="T83" fmla="*/ 159 h 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6" h="776">
                  <a:moveTo>
                    <a:pt x="36" y="635"/>
                  </a:moveTo>
                  <a:lnTo>
                    <a:pt x="26" y="628"/>
                  </a:lnTo>
                  <a:lnTo>
                    <a:pt x="18" y="628"/>
                  </a:lnTo>
                  <a:lnTo>
                    <a:pt x="11" y="628"/>
                  </a:lnTo>
                  <a:lnTo>
                    <a:pt x="0" y="620"/>
                  </a:lnTo>
                  <a:lnTo>
                    <a:pt x="0" y="592"/>
                  </a:lnTo>
                  <a:lnTo>
                    <a:pt x="11" y="559"/>
                  </a:lnTo>
                  <a:lnTo>
                    <a:pt x="11" y="529"/>
                  </a:lnTo>
                  <a:lnTo>
                    <a:pt x="18" y="493"/>
                  </a:lnTo>
                  <a:lnTo>
                    <a:pt x="18" y="468"/>
                  </a:lnTo>
                  <a:lnTo>
                    <a:pt x="26" y="432"/>
                  </a:lnTo>
                  <a:lnTo>
                    <a:pt x="26" y="399"/>
                  </a:lnTo>
                  <a:lnTo>
                    <a:pt x="26" y="369"/>
                  </a:lnTo>
                  <a:lnTo>
                    <a:pt x="44" y="338"/>
                  </a:lnTo>
                  <a:lnTo>
                    <a:pt x="54" y="308"/>
                  </a:lnTo>
                  <a:lnTo>
                    <a:pt x="73" y="275"/>
                  </a:lnTo>
                  <a:lnTo>
                    <a:pt x="81" y="247"/>
                  </a:lnTo>
                  <a:lnTo>
                    <a:pt x="99" y="214"/>
                  </a:lnTo>
                  <a:lnTo>
                    <a:pt x="105" y="185"/>
                  </a:lnTo>
                  <a:lnTo>
                    <a:pt x="117" y="152"/>
                  </a:lnTo>
                  <a:lnTo>
                    <a:pt x="135" y="123"/>
                  </a:lnTo>
                  <a:lnTo>
                    <a:pt x="150" y="105"/>
                  </a:lnTo>
                  <a:lnTo>
                    <a:pt x="168" y="90"/>
                  </a:lnTo>
                  <a:lnTo>
                    <a:pt x="186" y="79"/>
                  </a:lnTo>
                  <a:lnTo>
                    <a:pt x="204" y="61"/>
                  </a:lnTo>
                  <a:lnTo>
                    <a:pt x="222" y="43"/>
                  </a:lnTo>
                  <a:lnTo>
                    <a:pt x="240" y="29"/>
                  </a:lnTo>
                  <a:lnTo>
                    <a:pt x="259" y="18"/>
                  </a:lnTo>
                  <a:lnTo>
                    <a:pt x="277" y="0"/>
                  </a:lnTo>
                  <a:lnTo>
                    <a:pt x="302" y="0"/>
                  </a:lnTo>
                  <a:lnTo>
                    <a:pt x="327" y="11"/>
                  </a:lnTo>
                  <a:lnTo>
                    <a:pt x="363" y="11"/>
                  </a:lnTo>
                  <a:lnTo>
                    <a:pt x="389" y="18"/>
                  </a:lnTo>
                  <a:lnTo>
                    <a:pt x="414" y="18"/>
                  </a:lnTo>
                  <a:lnTo>
                    <a:pt x="443" y="18"/>
                  </a:lnTo>
                  <a:lnTo>
                    <a:pt x="476" y="29"/>
                  </a:lnTo>
                  <a:lnTo>
                    <a:pt x="505" y="29"/>
                  </a:lnTo>
                  <a:lnTo>
                    <a:pt x="523" y="61"/>
                  </a:lnTo>
                  <a:lnTo>
                    <a:pt x="537" y="90"/>
                  </a:lnTo>
                  <a:lnTo>
                    <a:pt x="556" y="123"/>
                  </a:lnTo>
                  <a:lnTo>
                    <a:pt x="574" y="160"/>
                  </a:lnTo>
                  <a:lnTo>
                    <a:pt x="592" y="196"/>
                  </a:lnTo>
                  <a:lnTo>
                    <a:pt x="610" y="221"/>
                  </a:lnTo>
                  <a:lnTo>
                    <a:pt x="628" y="257"/>
                  </a:lnTo>
                  <a:lnTo>
                    <a:pt x="646" y="293"/>
                  </a:lnTo>
                  <a:lnTo>
                    <a:pt x="635" y="319"/>
                  </a:lnTo>
                  <a:lnTo>
                    <a:pt x="617" y="356"/>
                  </a:lnTo>
                  <a:lnTo>
                    <a:pt x="610" y="381"/>
                  </a:lnTo>
                  <a:lnTo>
                    <a:pt x="599" y="417"/>
                  </a:lnTo>
                  <a:lnTo>
                    <a:pt x="592" y="442"/>
                  </a:lnTo>
                  <a:lnTo>
                    <a:pt x="574" y="478"/>
                  </a:lnTo>
                  <a:lnTo>
                    <a:pt x="567" y="504"/>
                  </a:lnTo>
                  <a:lnTo>
                    <a:pt x="556" y="540"/>
                  </a:lnTo>
                  <a:lnTo>
                    <a:pt x="537" y="565"/>
                  </a:lnTo>
                  <a:lnTo>
                    <a:pt x="523" y="584"/>
                  </a:lnTo>
                  <a:lnTo>
                    <a:pt x="505" y="602"/>
                  </a:lnTo>
                  <a:lnTo>
                    <a:pt x="486" y="628"/>
                  </a:lnTo>
                  <a:lnTo>
                    <a:pt x="468" y="646"/>
                  </a:lnTo>
                  <a:lnTo>
                    <a:pt x="450" y="671"/>
                  </a:lnTo>
                  <a:lnTo>
                    <a:pt x="432" y="689"/>
                  </a:lnTo>
                  <a:lnTo>
                    <a:pt x="414" y="714"/>
                  </a:lnTo>
                  <a:lnTo>
                    <a:pt x="399" y="725"/>
                  </a:lnTo>
                  <a:lnTo>
                    <a:pt x="381" y="732"/>
                  </a:lnTo>
                  <a:lnTo>
                    <a:pt x="363" y="732"/>
                  </a:lnTo>
                  <a:lnTo>
                    <a:pt x="345" y="743"/>
                  </a:lnTo>
                  <a:lnTo>
                    <a:pt x="327" y="750"/>
                  </a:lnTo>
                  <a:lnTo>
                    <a:pt x="308" y="758"/>
                  </a:lnTo>
                  <a:lnTo>
                    <a:pt x="290" y="768"/>
                  </a:lnTo>
                  <a:lnTo>
                    <a:pt x="277" y="776"/>
                  </a:lnTo>
                  <a:lnTo>
                    <a:pt x="259" y="758"/>
                  </a:lnTo>
                  <a:lnTo>
                    <a:pt x="247" y="750"/>
                  </a:lnTo>
                  <a:lnTo>
                    <a:pt x="229" y="743"/>
                  </a:lnTo>
                  <a:lnTo>
                    <a:pt x="222" y="725"/>
                  </a:lnTo>
                  <a:lnTo>
                    <a:pt x="204" y="714"/>
                  </a:lnTo>
                  <a:lnTo>
                    <a:pt x="196" y="707"/>
                  </a:lnTo>
                  <a:lnTo>
                    <a:pt x="178" y="689"/>
                  </a:lnTo>
                  <a:lnTo>
                    <a:pt x="168" y="682"/>
                  </a:lnTo>
                  <a:lnTo>
                    <a:pt x="150" y="671"/>
                  </a:lnTo>
                  <a:lnTo>
                    <a:pt x="135" y="671"/>
                  </a:lnTo>
                  <a:lnTo>
                    <a:pt x="117" y="664"/>
                  </a:lnTo>
                  <a:lnTo>
                    <a:pt x="99" y="653"/>
                  </a:lnTo>
                  <a:lnTo>
                    <a:pt x="87" y="653"/>
                  </a:lnTo>
                  <a:lnTo>
                    <a:pt x="73" y="646"/>
                  </a:lnTo>
                  <a:lnTo>
                    <a:pt x="54" y="635"/>
                  </a:lnTo>
                  <a:lnTo>
                    <a:pt x="36" y="63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3" name="Freeform 602"/>
            <p:cNvSpPr>
              <a:spLocks/>
            </p:cNvSpPr>
            <p:nvPr/>
          </p:nvSpPr>
          <p:spPr bwMode="auto">
            <a:xfrm>
              <a:off x="3768" y="1301"/>
              <a:ext cx="139" cy="165"/>
            </a:xfrm>
            <a:custGeom>
              <a:avLst/>
              <a:gdLst>
                <a:gd name="T0" fmla="*/ 8 w 556"/>
                <a:gd name="T1" fmla="*/ 134 h 661"/>
                <a:gd name="T2" fmla="*/ 4 w 556"/>
                <a:gd name="T3" fmla="*/ 134 h 661"/>
                <a:gd name="T4" fmla="*/ 2 w 556"/>
                <a:gd name="T5" fmla="*/ 133 h 661"/>
                <a:gd name="T6" fmla="*/ 2 w 556"/>
                <a:gd name="T7" fmla="*/ 126 h 661"/>
                <a:gd name="T8" fmla="*/ 4 w 556"/>
                <a:gd name="T9" fmla="*/ 112 h 661"/>
                <a:gd name="T10" fmla="*/ 4 w 556"/>
                <a:gd name="T11" fmla="*/ 99 h 661"/>
                <a:gd name="T12" fmla="*/ 6 w 556"/>
                <a:gd name="T13" fmla="*/ 86 h 661"/>
                <a:gd name="T14" fmla="*/ 11 w 556"/>
                <a:gd name="T15" fmla="*/ 72 h 661"/>
                <a:gd name="T16" fmla="*/ 16 w 556"/>
                <a:gd name="T17" fmla="*/ 60 h 661"/>
                <a:gd name="T18" fmla="*/ 22 w 556"/>
                <a:gd name="T19" fmla="*/ 46 h 661"/>
                <a:gd name="T20" fmla="*/ 27 w 556"/>
                <a:gd name="T21" fmla="*/ 34 h 661"/>
                <a:gd name="T22" fmla="*/ 33 w 556"/>
                <a:gd name="T23" fmla="*/ 22 h 661"/>
                <a:gd name="T24" fmla="*/ 42 w 556"/>
                <a:gd name="T25" fmla="*/ 16 h 661"/>
                <a:gd name="T26" fmla="*/ 48 w 556"/>
                <a:gd name="T27" fmla="*/ 9 h 661"/>
                <a:gd name="T28" fmla="*/ 57 w 556"/>
                <a:gd name="T29" fmla="*/ 4 h 661"/>
                <a:gd name="T30" fmla="*/ 67 w 556"/>
                <a:gd name="T31" fmla="*/ 0 h 661"/>
                <a:gd name="T32" fmla="*/ 79 w 556"/>
                <a:gd name="T33" fmla="*/ 2 h 661"/>
                <a:gd name="T34" fmla="*/ 90 w 556"/>
                <a:gd name="T35" fmla="*/ 4 h 661"/>
                <a:gd name="T36" fmla="*/ 104 w 556"/>
                <a:gd name="T37" fmla="*/ 4 h 661"/>
                <a:gd name="T38" fmla="*/ 113 w 556"/>
                <a:gd name="T39" fmla="*/ 14 h 661"/>
                <a:gd name="T40" fmla="*/ 121 w 556"/>
                <a:gd name="T41" fmla="*/ 26 h 661"/>
                <a:gd name="T42" fmla="*/ 128 w 556"/>
                <a:gd name="T43" fmla="*/ 42 h 661"/>
                <a:gd name="T44" fmla="*/ 135 w 556"/>
                <a:gd name="T45" fmla="*/ 55 h 661"/>
                <a:gd name="T46" fmla="*/ 136 w 556"/>
                <a:gd name="T47" fmla="*/ 68 h 661"/>
                <a:gd name="T48" fmla="*/ 132 w 556"/>
                <a:gd name="T49" fmla="*/ 82 h 661"/>
                <a:gd name="T50" fmla="*/ 128 w 556"/>
                <a:gd name="T51" fmla="*/ 95 h 661"/>
                <a:gd name="T52" fmla="*/ 124 w 556"/>
                <a:gd name="T53" fmla="*/ 108 h 661"/>
                <a:gd name="T54" fmla="*/ 116 w 556"/>
                <a:gd name="T55" fmla="*/ 119 h 661"/>
                <a:gd name="T56" fmla="*/ 110 w 556"/>
                <a:gd name="T57" fmla="*/ 131 h 661"/>
                <a:gd name="T58" fmla="*/ 101 w 556"/>
                <a:gd name="T59" fmla="*/ 139 h 661"/>
                <a:gd name="T60" fmla="*/ 95 w 556"/>
                <a:gd name="T61" fmla="*/ 148 h 661"/>
                <a:gd name="T62" fmla="*/ 86 w 556"/>
                <a:gd name="T63" fmla="*/ 154 h 661"/>
                <a:gd name="T64" fmla="*/ 79 w 556"/>
                <a:gd name="T65" fmla="*/ 159 h 661"/>
                <a:gd name="T66" fmla="*/ 70 w 556"/>
                <a:gd name="T67" fmla="*/ 161 h 661"/>
                <a:gd name="T68" fmla="*/ 64 w 556"/>
                <a:gd name="T69" fmla="*/ 165 h 661"/>
                <a:gd name="T70" fmla="*/ 57 w 556"/>
                <a:gd name="T71" fmla="*/ 163 h 661"/>
                <a:gd name="T72" fmla="*/ 50 w 556"/>
                <a:gd name="T73" fmla="*/ 159 h 661"/>
                <a:gd name="T74" fmla="*/ 46 w 556"/>
                <a:gd name="T75" fmla="*/ 154 h 661"/>
                <a:gd name="T76" fmla="*/ 39 w 556"/>
                <a:gd name="T77" fmla="*/ 148 h 661"/>
                <a:gd name="T78" fmla="*/ 33 w 556"/>
                <a:gd name="T79" fmla="*/ 146 h 661"/>
                <a:gd name="T80" fmla="*/ 27 w 556"/>
                <a:gd name="T81" fmla="*/ 142 h 661"/>
                <a:gd name="T82" fmla="*/ 19 w 556"/>
                <a:gd name="T83" fmla="*/ 139 h 661"/>
                <a:gd name="T84" fmla="*/ 13 w 556"/>
                <a:gd name="T85" fmla="*/ 137 h 6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661">
                  <a:moveTo>
                    <a:pt x="33" y="549"/>
                  </a:moveTo>
                  <a:lnTo>
                    <a:pt x="33" y="538"/>
                  </a:lnTo>
                  <a:lnTo>
                    <a:pt x="25" y="538"/>
                  </a:lnTo>
                  <a:lnTo>
                    <a:pt x="15" y="538"/>
                  </a:lnTo>
                  <a:lnTo>
                    <a:pt x="7" y="538"/>
                  </a:lnTo>
                  <a:lnTo>
                    <a:pt x="7" y="531"/>
                  </a:lnTo>
                  <a:lnTo>
                    <a:pt x="0" y="531"/>
                  </a:lnTo>
                  <a:lnTo>
                    <a:pt x="7" y="505"/>
                  </a:lnTo>
                  <a:lnTo>
                    <a:pt x="7" y="476"/>
                  </a:lnTo>
                  <a:lnTo>
                    <a:pt x="15" y="450"/>
                  </a:lnTo>
                  <a:lnTo>
                    <a:pt x="15" y="425"/>
                  </a:lnTo>
                  <a:lnTo>
                    <a:pt x="15" y="396"/>
                  </a:lnTo>
                  <a:lnTo>
                    <a:pt x="25" y="371"/>
                  </a:lnTo>
                  <a:lnTo>
                    <a:pt x="25" y="345"/>
                  </a:lnTo>
                  <a:lnTo>
                    <a:pt x="33" y="320"/>
                  </a:lnTo>
                  <a:lnTo>
                    <a:pt x="43" y="290"/>
                  </a:lnTo>
                  <a:lnTo>
                    <a:pt x="51" y="266"/>
                  </a:lnTo>
                  <a:lnTo>
                    <a:pt x="62" y="241"/>
                  </a:lnTo>
                  <a:lnTo>
                    <a:pt x="76" y="211"/>
                  </a:lnTo>
                  <a:lnTo>
                    <a:pt x="88" y="186"/>
                  </a:lnTo>
                  <a:lnTo>
                    <a:pt x="94" y="160"/>
                  </a:lnTo>
                  <a:lnTo>
                    <a:pt x="106" y="135"/>
                  </a:lnTo>
                  <a:lnTo>
                    <a:pt x="113" y="106"/>
                  </a:lnTo>
                  <a:lnTo>
                    <a:pt x="131" y="88"/>
                  </a:lnTo>
                  <a:lnTo>
                    <a:pt x="149" y="81"/>
                  </a:lnTo>
                  <a:lnTo>
                    <a:pt x="167" y="63"/>
                  </a:lnTo>
                  <a:lnTo>
                    <a:pt x="175" y="55"/>
                  </a:lnTo>
                  <a:lnTo>
                    <a:pt x="193" y="36"/>
                  </a:lnTo>
                  <a:lnTo>
                    <a:pt x="211" y="26"/>
                  </a:lnTo>
                  <a:lnTo>
                    <a:pt x="229" y="18"/>
                  </a:lnTo>
                  <a:lnTo>
                    <a:pt x="236" y="0"/>
                  </a:lnTo>
                  <a:lnTo>
                    <a:pt x="266" y="0"/>
                  </a:lnTo>
                  <a:lnTo>
                    <a:pt x="291" y="8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60" y="18"/>
                  </a:lnTo>
                  <a:lnTo>
                    <a:pt x="388" y="18"/>
                  </a:lnTo>
                  <a:lnTo>
                    <a:pt x="414" y="18"/>
                  </a:lnTo>
                  <a:lnTo>
                    <a:pt x="432" y="26"/>
                  </a:lnTo>
                  <a:lnTo>
                    <a:pt x="450" y="55"/>
                  </a:lnTo>
                  <a:lnTo>
                    <a:pt x="465" y="81"/>
                  </a:lnTo>
                  <a:lnTo>
                    <a:pt x="483" y="106"/>
                  </a:lnTo>
                  <a:lnTo>
                    <a:pt x="494" y="135"/>
                  </a:lnTo>
                  <a:lnTo>
                    <a:pt x="512" y="168"/>
                  </a:lnTo>
                  <a:lnTo>
                    <a:pt x="526" y="196"/>
                  </a:lnTo>
                  <a:lnTo>
                    <a:pt x="538" y="222"/>
                  </a:lnTo>
                  <a:lnTo>
                    <a:pt x="556" y="247"/>
                  </a:lnTo>
                  <a:lnTo>
                    <a:pt x="545" y="272"/>
                  </a:lnTo>
                  <a:lnTo>
                    <a:pt x="538" y="302"/>
                  </a:lnTo>
                  <a:lnTo>
                    <a:pt x="526" y="327"/>
                  </a:lnTo>
                  <a:lnTo>
                    <a:pt x="520" y="353"/>
                  </a:lnTo>
                  <a:lnTo>
                    <a:pt x="512" y="381"/>
                  </a:lnTo>
                  <a:lnTo>
                    <a:pt x="502" y="407"/>
                  </a:lnTo>
                  <a:lnTo>
                    <a:pt x="494" y="432"/>
                  </a:lnTo>
                  <a:lnTo>
                    <a:pt x="483" y="462"/>
                  </a:lnTo>
                  <a:lnTo>
                    <a:pt x="465" y="476"/>
                  </a:lnTo>
                  <a:lnTo>
                    <a:pt x="450" y="505"/>
                  </a:lnTo>
                  <a:lnTo>
                    <a:pt x="439" y="523"/>
                  </a:lnTo>
                  <a:lnTo>
                    <a:pt x="421" y="538"/>
                  </a:lnTo>
                  <a:lnTo>
                    <a:pt x="403" y="556"/>
                  </a:lnTo>
                  <a:lnTo>
                    <a:pt x="388" y="574"/>
                  </a:lnTo>
                  <a:lnTo>
                    <a:pt x="378" y="592"/>
                  </a:lnTo>
                  <a:lnTo>
                    <a:pt x="360" y="610"/>
                  </a:lnTo>
                  <a:lnTo>
                    <a:pt x="342" y="617"/>
                  </a:lnTo>
                  <a:lnTo>
                    <a:pt x="334" y="628"/>
                  </a:lnTo>
                  <a:lnTo>
                    <a:pt x="316" y="635"/>
                  </a:lnTo>
                  <a:lnTo>
                    <a:pt x="297" y="635"/>
                  </a:lnTo>
                  <a:lnTo>
                    <a:pt x="279" y="646"/>
                  </a:lnTo>
                  <a:lnTo>
                    <a:pt x="272" y="653"/>
                  </a:lnTo>
                  <a:lnTo>
                    <a:pt x="254" y="661"/>
                  </a:lnTo>
                  <a:lnTo>
                    <a:pt x="236" y="661"/>
                  </a:lnTo>
                  <a:lnTo>
                    <a:pt x="229" y="653"/>
                  </a:lnTo>
                  <a:lnTo>
                    <a:pt x="218" y="646"/>
                  </a:lnTo>
                  <a:lnTo>
                    <a:pt x="200" y="635"/>
                  </a:lnTo>
                  <a:lnTo>
                    <a:pt x="193" y="628"/>
                  </a:lnTo>
                  <a:lnTo>
                    <a:pt x="185" y="617"/>
                  </a:lnTo>
                  <a:lnTo>
                    <a:pt x="167" y="599"/>
                  </a:lnTo>
                  <a:lnTo>
                    <a:pt x="157" y="592"/>
                  </a:lnTo>
                  <a:lnTo>
                    <a:pt x="149" y="585"/>
                  </a:lnTo>
                  <a:lnTo>
                    <a:pt x="131" y="585"/>
                  </a:lnTo>
                  <a:lnTo>
                    <a:pt x="124" y="574"/>
                  </a:lnTo>
                  <a:lnTo>
                    <a:pt x="106" y="567"/>
                  </a:lnTo>
                  <a:lnTo>
                    <a:pt x="94" y="567"/>
                  </a:lnTo>
                  <a:lnTo>
                    <a:pt x="76" y="556"/>
                  </a:lnTo>
                  <a:lnTo>
                    <a:pt x="62" y="556"/>
                  </a:lnTo>
                  <a:lnTo>
                    <a:pt x="51" y="549"/>
                  </a:lnTo>
                  <a:lnTo>
                    <a:pt x="33" y="54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4" name="Freeform 603"/>
            <p:cNvSpPr>
              <a:spLocks/>
            </p:cNvSpPr>
            <p:nvPr/>
          </p:nvSpPr>
          <p:spPr bwMode="auto">
            <a:xfrm>
              <a:off x="3772" y="1325"/>
              <a:ext cx="115" cy="139"/>
            </a:xfrm>
            <a:custGeom>
              <a:avLst/>
              <a:gdLst>
                <a:gd name="T0" fmla="*/ 5 w 460"/>
                <a:gd name="T1" fmla="*/ 113 h 554"/>
                <a:gd name="T2" fmla="*/ 3 w 460"/>
                <a:gd name="T3" fmla="*/ 110 h 554"/>
                <a:gd name="T4" fmla="*/ 0 w 460"/>
                <a:gd name="T5" fmla="*/ 106 h 554"/>
                <a:gd name="T6" fmla="*/ 3 w 460"/>
                <a:gd name="T7" fmla="*/ 95 h 554"/>
                <a:gd name="T8" fmla="*/ 5 w 460"/>
                <a:gd name="T9" fmla="*/ 84 h 554"/>
                <a:gd name="T10" fmla="*/ 7 w 460"/>
                <a:gd name="T11" fmla="*/ 73 h 554"/>
                <a:gd name="T12" fmla="*/ 9 w 460"/>
                <a:gd name="T13" fmla="*/ 62 h 554"/>
                <a:gd name="T14" fmla="*/ 14 w 460"/>
                <a:gd name="T15" fmla="*/ 51 h 554"/>
                <a:gd name="T16" fmla="*/ 18 w 460"/>
                <a:gd name="T17" fmla="*/ 37 h 554"/>
                <a:gd name="T18" fmla="*/ 23 w 460"/>
                <a:gd name="T19" fmla="*/ 26 h 554"/>
                <a:gd name="T20" fmla="*/ 27 w 460"/>
                <a:gd name="T21" fmla="*/ 20 h 554"/>
                <a:gd name="T22" fmla="*/ 34 w 460"/>
                <a:gd name="T23" fmla="*/ 13 h 554"/>
                <a:gd name="T24" fmla="*/ 40 w 460"/>
                <a:gd name="T25" fmla="*/ 9 h 554"/>
                <a:gd name="T26" fmla="*/ 46 w 460"/>
                <a:gd name="T27" fmla="*/ 2 h 554"/>
                <a:gd name="T28" fmla="*/ 55 w 460"/>
                <a:gd name="T29" fmla="*/ 0 h 554"/>
                <a:gd name="T30" fmla="*/ 64 w 460"/>
                <a:gd name="T31" fmla="*/ 2 h 554"/>
                <a:gd name="T32" fmla="*/ 75 w 460"/>
                <a:gd name="T33" fmla="*/ 2 h 554"/>
                <a:gd name="T34" fmla="*/ 86 w 460"/>
                <a:gd name="T35" fmla="*/ 5 h 554"/>
                <a:gd name="T36" fmla="*/ 93 w 460"/>
                <a:gd name="T37" fmla="*/ 11 h 554"/>
                <a:gd name="T38" fmla="*/ 100 w 460"/>
                <a:gd name="T39" fmla="*/ 22 h 554"/>
                <a:gd name="T40" fmla="*/ 106 w 460"/>
                <a:gd name="T41" fmla="*/ 36 h 554"/>
                <a:gd name="T42" fmla="*/ 113 w 460"/>
                <a:gd name="T43" fmla="*/ 46 h 554"/>
                <a:gd name="T44" fmla="*/ 115 w 460"/>
                <a:gd name="T45" fmla="*/ 57 h 554"/>
                <a:gd name="T46" fmla="*/ 111 w 460"/>
                <a:gd name="T47" fmla="*/ 68 h 554"/>
                <a:gd name="T48" fmla="*/ 106 w 460"/>
                <a:gd name="T49" fmla="*/ 79 h 554"/>
                <a:gd name="T50" fmla="*/ 102 w 460"/>
                <a:gd name="T51" fmla="*/ 91 h 554"/>
                <a:gd name="T52" fmla="*/ 97 w 460"/>
                <a:gd name="T53" fmla="*/ 99 h 554"/>
                <a:gd name="T54" fmla="*/ 91 w 460"/>
                <a:gd name="T55" fmla="*/ 108 h 554"/>
                <a:gd name="T56" fmla="*/ 84 w 460"/>
                <a:gd name="T57" fmla="*/ 117 h 554"/>
                <a:gd name="T58" fmla="*/ 78 w 460"/>
                <a:gd name="T59" fmla="*/ 124 h 554"/>
                <a:gd name="T60" fmla="*/ 74 w 460"/>
                <a:gd name="T61" fmla="*/ 128 h 554"/>
                <a:gd name="T62" fmla="*/ 66 w 460"/>
                <a:gd name="T63" fmla="*/ 133 h 554"/>
                <a:gd name="T64" fmla="*/ 60 w 460"/>
                <a:gd name="T65" fmla="*/ 134 h 554"/>
                <a:gd name="T66" fmla="*/ 54 w 460"/>
                <a:gd name="T67" fmla="*/ 137 h 554"/>
                <a:gd name="T68" fmla="*/ 46 w 460"/>
                <a:gd name="T69" fmla="*/ 137 h 554"/>
                <a:gd name="T70" fmla="*/ 43 w 460"/>
                <a:gd name="T71" fmla="*/ 133 h 554"/>
                <a:gd name="T72" fmla="*/ 38 w 460"/>
                <a:gd name="T73" fmla="*/ 128 h 554"/>
                <a:gd name="T74" fmla="*/ 34 w 460"/>
                <a:gd name="T75" fmla="*/ 124 h 554"/>
                <a:gd name="T76" fmla="*/ 27 w 460"/>
                <a:gd name="T77" fmla="*/ 122 h 554"/>
                <a:gd name="T78" fmla="*/ 23 w 460"/>
                <a:gd name="T79" fmla="*/ 119 h 554"/>
                <a:gd name="T80" fmla="*/ 15 w 460"/>
                <a:gd name="T81" fmla="*/ 117 h 554"/>
                <a:gd name="T82" fmla="*/ 12 w 460"/>
                <a:gd name="T83" fmla="*/ 115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0" h="554">
                  <a:moveTo>
                    <a:pt x="28" y="450"/>
                  </a:moveTo>
                  <a:lnTo>
                    <a:pt x="18" y="450"/>
                  </a:lnTo>
                  <a:lnTo>
                    <a:pt x="10" y="450"/>
                  </a:lnTo>
                  <a:lnTo>
                    <a:pt x="10" y="439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10" y="396"/>
                  </a:lnTo>
                  <a:lnTo>
                    <a:pt x="10" y="377"/>
                  </a:lnTo>
                  <a:lnTo>
                    <a:pt x="18" y="351"/>
                  </a:lnTo>
                  <a:lnTo>
                    <a:pt x="18" y="333"/>
                  </a:lnTo>
                  <a:lnTo>
                    <a:pt x="18" y="308"/>
                  </a:lnTo>
                  <a:lnTo>
                    <a:pt x="28" y="290"/>
                  </a:lnTo>
                  <a:lnTo>
                    <a:pt x="28" y="264"/>
                  </a:lnTo>
                  <a:lnTo>
                    <a:pt x="36" y="246"/>
                  </a:lnTo>
                  <a:lnTo>
                    <a:pt x="47" y="221"/>
                  </a:lnTo>
                  <a:lnTo>
                    <a:pt x="55" y="203"/>
                  </a:lnTo>
                  <a:lnTo>
                    <a:pt x="61" y="173"/>
                  </a:lnTo>
                  <a:lnTo>
                    <a:pt x="73" y="148"/>
                  </a:lnTo>
                  <a:lnTo>
                    <a:pt x="79" y="130"/>
                  </a:lnTo>
                  <a:lnTo>
                    <a:pt x="91" y="105"/>
                  </a:lnTo>
                  <a:lnTo>
                    <a:pt x="98" y="87"/>
                  </a:lnTo>
                  <a:lnTo>
                    <a:pt x="109" y="79"/>
                  </a:lnTo>
                  <a:lnTo>
                    <a:pt x="124" y="61"/>
                  </a:lnTo>
                  <a:lnTo>
                    <a:pt x="134" y="51"/>
                  </a:lnTo>
                  <a:lnTo>
                    <a:pt x="152" y="43"/>
                  </a:lnTo>
                  <a:lnTo>
                    <a:pt x="160" y="36"/>
                  </a:lnTo>
                  <a:lnTo>
                    <a:pt x="178" y="25"/>
                  </a:lnTo>
                  <a:lnTo>
                    <a:pt x="185" y="7"/>
                  </a:lnTo>
                  <a:lnTo>
                    <a:pt x="203" y="0"/>
                  </a:lnTo>
                  <a:lnTo>
                    <a:pt x="221" y="0"/>
                  </a:lnTo>
                  <a:lnTo>
                    <a:pt x="239" y="7"/>
                  </a:lnTo>
                  <a:lnTo>
                    <a:pt x="257" y="7"/>
                  </a:lnTo>
                  <a:lnTo>
                    <a:pt x="282" y="7"/>
                  </a:lnTo>
                  <a:lnTo>
                    <a:pt x="301" y="7"/>
                  </a:lnTo>
                  <a:lnTo>
                    <a:pt x="319" y="18"/>
                  </a:lnTo>
                  <a:lnTo>
                    <a:pt x="345" y="18"/>
                  </a:lnTo>
                  <a:lnTo>
                    <a:pt x="363" y="18"/>
                  </a:lnTo>
                  <a:lnTo>
                    <a:pt x="373" y="43"/>
                  </a:lnTo>
                  <a:lnTo>
                    <a:pt x="388" y="69"/>
                  </a:lnTo>
                  <a:lnTo>
                    <a:pt x="399" y="87"/>
                  </a:lnTo>
                  <a:lnTo>
                    <a:pt x="417" y="112"/>
                  </a:lnTo>
                  <a:lnTo>
                    <a:pt x="424" y="142"/>
                  </a:lnTo>
                  <a:lnTo>
                    <a:pt x="442" y="160"/>
                  </a:lnTo>
                  <a:lnTo>
                    <a:pt x="450" y="185"/>
                  </a:lnTo>
                  <a:lnTo>
                    <a:pt x="460" y="210"/>
                  </a:lnTo>
                  <a:lnTo>
                    <a:pt x="460" y="228"/>
                  </a:lnTo>
                  <a:lnTo>
                    <a:pt x="450" y="254"/>
                  </a:lnTo>
                  <a:lnTo>
                    <a:pt x="442" y="272"/>
                  </a:lnTo>
                  <a:lnTo>
                    <a:pt x="435" y="297"/>
                  </a:lnTo>
                  <a:lnTo>
                    <a:pt x="424" y="315"/>
                  </a:lnTo>
                  <a:lnTo>
                    <a:pt x="417" y="344"/>
                  </a:lnTo>
                  <a:lnTo>
                    <a:pt x="406" y="363"/>
                  </a:lnTo>
                  <a:lnTo>
                    <a:pt x="399" y="388"/>
                  </a:lnTo>
                  <a:lnTo>
                    <a:pt x="388" y="396"/>
                  </a:lnTo>
                  <a:lnTo>
                    <a:pt x="381" y="414"/>
                  </a:lnTo>
                  <a:lnTo>
                    <a:pt x="363" y="432"/>
                  </a:lnTo>
                  <a:lnTo>
                    <a:pt x="355" y="450"/>
                  </a:lnTo>
                  <a:lnTo>
                    <a:pt x="337" y="468"/>
                  </a:lnTo>
                  <a:lnTo>
                    <a:pt x="327" y="475"/>
                  </a:lnTo>
                  <a:lnTo>
                    <a:pt x="312" y="493"/>
                  </a:lnTo>
                  <a:lnTo>
                    <a:pt x="301" y="511"/>
                  </a:lnTo>
                  <a:lnTo>
                    <a:pt x="294" y="511"/>
                  </a:lnTo>
                  <a:lnTo>
                    <a:pt x="276" y="518"/>
                  </a:lnTo>
                  <a:lnTo>
                    <a:pt x="264" y="529"/>
                  </a:lnTo>
                  <a:lnTo>
                    <a:pt x="251" y="529"/>
                  </a:lnTo>
                  <a:lnTo>
                    <a:pt x="239" y="536"/>
                  </a:lnTo>
                  <a:lnTo>
                    <a:pt x="221" y="547"/>
                  </a:lnTo>
                  <a:lnTo>
                    <a:pt x="214" y="547"/>
                  </a:lnTo>
                  <a:lnTo>
                    <a:pt x="203" y="554"/>
                  </a:lnTo>
                  <a:lnTo>
                    <a:pt x="185" y="547"/>
                  </a:lnTo>
                  <a:lnTo>
                    <a:pt x="178" y="536"/>
                  </a:lnTo>
                  <a:lnTo>
                    <a:pt x="170" y="529"/>
                  </a:lnTo>
                  <a:lnTo>
                    <a:pt x="160" y="518"/>
                  </a:lnTo>
                  <a:lnTo>
                    <a:pt x="152" y="511"/>
                  </a:lnTo>
                  <a:lnTo>
                    <a:pt x="142" y="500"/>
                  </a:lnTo>
                  <a:lnTo>
                    <a:pt x="134" y="493"/>
                  </a:lnTo>
                  <a:lnTo>
                    <a:pt x="124" y="486"/>
                  </a:lnTo>
                  <a:lnTo>
                    <a:pt x="109" y="486"/>
                  </a:lnTo>
                  <a:lnTo>
                    <a:pt x="98" y="475"/>
                  </a:lnTo>
                  <a:lnTo>
                    <a:pt x="91" y="475"/>
                  </a:lnTo>
                  <a:lnTo>
                    <a:pt x="79" y="468"/>
                  </a:lnTo>
                  <a:lnTo>
                    <a:pt x="61" y="468"/>
                  </a:lnTo>
                  <a:lnTo>
                    <a:pt x="55" y="457"/>
                  </a:lnTo>
                  <a:lnTo>
                    <a:pt x="47" y="457"/>
                  </a:lnTo>
                  <a:lnTo>
                    <a:pt x="28" y="450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5" name="Freeform 604"/>
            <p:cNvSpPr>
              <a:spLocks/>
            </p:cNvSpPr>
            <p:nvPr/>
          </p:nvSpPr>
          <p:spPr bwMode="auto">
            <a:xfrm>
              <a:off x="3777" y="1350"/>
              <a:ext cx="92" cy="109"/>
            </a:xfrm>
            <a:custGeom>
              <a:avLst/>
              <a:gdLst>
                <a:gd name="T0" fmla="*/ 4 w 370"/>
                <a:gd name="T1" fmla="*/ 89 h 439"/>
                <a:gd name="T2" fmla="*/ 0 w 370"/>
                <a:gd name="T3" fmla="*/ 88 h 439"/>
                <a:gd name="T4" fmla="*/ 0 w 370"/>
                <a:gd name="T5" fmla="*/ 79 h 439"/>
                <a:gd name="T6" fmla="*/ 2 w 370"/>
                <a:gd name="T7" fmla="*/ 70 h 439"/>
                <a:gd name="T8" fmla="*/ 4 w 370"/>
                <a:gd name="T9" fmla="*/ 61 h 439"/>
                <a:gd name="T10" fmla="*/ 4 w 370"/>
                <a:gd name="T11" fmla="*/ 52 h 439"/>
                <a:gd name="T12" fmla="*/ 9 w 370"/>
                <a:gd name="T13" fmla="*/ 43 h 439"/>
                <a:gd name="T14" fmla="*/ 11 w 370"/>
                <a:gd name="T15" fmla="*/ 35 h 439"/>
                <a:gd name="T16" fmla="*/ 15 w 370"/>
                <a:gd name="T17" fmla="*/ 26 h 439"/>
                <a:gd name="T18" fmla="*/ 20 w 370"/>
                <a:gd name="T19" fmla="*/ 17 h 439"/>
                <a:gd name="T20" fmla="*/ 24 w 370"/>
                <a:gd name="T21" fmla="*/ 13 h 439"/>
                <a:gd name="T22" fmla="*/ 29 w 370"/>
                <a:gd name="T23" fmla="*/ 8 h 439"/>
                <a:gd name="T24" fmla="*/ 33 w 370"/>
                <a:gd name="T25" fmla="*/ 4 h 439"/>
                <a:gd name="T26" fmla="*/ 40 w 370"/>
                <a:gd name="T27" fmla="*/ 0 h 439"/>
                <a:gd name="T28" fmla="*/ 46 w 370"/>
                <a:gd name="T29" fmla="*/ 2 h 439"/>
                <a:gd name="T30" fmla="*/ 55 w 370"/>
                <a:gd name="T31" fmla="*/ 2 h 439"/>
                <a:gd name="T32" fmla="*/ 64 w 370"/>
                <a:gd name="T33" fmla="*/ 2 h 439"/>
                <a:gd name="T34" fmla="*/ 73 w 370"/>
                <a:gd name="T35" fmla="*/ 4 h 439"/>
                <a:gd name="T36" fmla="*/ 77 w 370"/>
                <a:gd name="T37" fmla="*/ 13 h 439"/>
                <a:gd name="T38" fmla="*/ 81 w 370"/>
                <a:gd name="T39" fmla="*/ 22 h 439"/>
                <a:gd name="T40" fmla="*/ 86 w 370"/>
                <a:gd name="T41" fmla="*/ 33 h 439"/>
                <a:gd name="T42" fmla="*/ 92 w 370"/>
                <a:gd name="T43" fmla="*/ 41 h 439"/>
                <a:gd name="T44" fmla="*/ 88 w 370"/>
                <a:gd name="T45" fmla="*/ 50 h 439"/>
                <a:gd name="T46" fmla="*/ 86 w 370"/>
                <a:gd name="T47" fmla="*/ 59 h 439"/>
                <a:gd name="T48" fmla="*/ 84 w 370"/>
                <a:gd name="T49" fmla="*/ 68 h 439"/>
                <a:gd name="T50" fmla="*/ 79 w 370"/>
                <a:gd name="T51" fmla="*/ 77 h 439"/>
                <a:gd name="T52" fmla="*/ 75 w 370"/>
                <a:gd name="T53" fmla="*/ 83 h 439"/>
                <a:gd name="T54" fmla="*/ 70 w 370"/>
                <a:gd name="T55" fmla="*/ 89 h 439"/>
                <a:gd name="T56" fmla="*/ 64 w 370"/>
                <a:gd name="T57" fmla="*/ 97 h 439"/>
                <a:gd name="T58" fmla="*/ 59 w 370"/>
                <a:gd name="T59" fmla="*/ 100 h 439"/>
                <a:gd name="T60" fmla="*/ 55 w 370"/>
                <a:gd name="T61" fmla="*/ 103 h 439"/>
                <a:gd name="T62" fmla="*/ 49 w 370"/>
                <a:gd name="T63" fmla="*/ 105 h 439"/>
                <a:gd name="T64" fmla="*/ 44 w 370"/>
                <a:gd name="T65" fmla="*/ 107 h 439"/>
                <a:gd name="T66" fmla="*/ 40 w 370"/>
                <a:gd name="T67" fmla="*/ 109 h 439"/>
                <a:gd name="T68" fmla="*/ 35 w 370"/>
                <a:gd name="T69" fmla="*/ 107 h 439"/>
                <a:gd name="T70" fmla="*/ 31 w 370"/>
                <a:gd name="T71" fmla="*/ 103 h 439"/>
                <a:gd name="T72" fmla="*/ 29 w 370"/>
                <a:gd name="T73" fmla="*/ 100 h 439"/>
                <a:gd name="T74" fmla="*/ 24 w 370"/>
                <a:gd name="T75" fmla="*/ 97 h 439"/>
                <a:gd name="T76" fmla="*/ 20 w 370"/>
                <a:gd name="T77" fmla="*/ 94 h 439"/>
                <a:gd name="T78" fmla="*/ 15 w 370"/>
                <a:gd name="T79" fmla="*/ 94 h 439"/>
                <a:gd name="T80" fmla="*/ 11 w 370"/>
                <a:gd name="T81" fmla="*/ 92 h 439"/>
                <a:gd name="T82" fmla="*/ 7 w 370"/>
                <a:gd name="T83" fmla="*/ 89 h 4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70" h="439">
                  <a:moveTo>
                    <a:pt x="29" y="360"/>
                  </a:moveTo>
                  <a:lnTo>
                    <a:pt x="18" y="360"/>
                  </a:lnTo>
                  <a:lnTo>
                    <a:pt x="10" y="360"/>
                  </a:lnTo>
                  <a:lnTo>
                    <a:pt x="0" y="353"/>
                  </a:lnTo>
                  <a:lnTo>
                    <a:pt x="0" y="335"/>
                  </a:lnTo>
                  <a:lnTo>
                    <a:pt x="0" y="317"/>
                  </a:lnTo>
                  <a:lnTo>
                    <a:pt x="10" y="299"/>
                  </a:lnTo>
                  <a:lnTo>
                    <a:pt x="10" y="280"/>
                  </a:lnTo>
                  <a:lnTo>
                    <a:pt x="10" y="266"/>
                  </a:lnTo>
                  <a:lnTo>
                    <a:pt x="18" y="247"/>
                  </a:lnTo>
                  <a:lnTo>
                    <a:pt x="18" y="229"/>
                  </a:lnTo>
                  <a:lnTo>
                    <a:pt x="18" y="211"/>
                  </a:lnTo>
                  <a:lnTo>
                    <a:pt x="29" y="193"/>
                  </a:lnTo>
                  <a:lnTo>
                    <a:pt x="37" y="175"/>
                  </a:lnTo>
                  <a:lnTo>
                    <a:pt x="43" y="157"/>
                  </a:lnTo>
                  <a:lnTo>
                    <a:pt x="43" y="139"/>
                  </a:lnTo>
                  <a:lnTo>
                    <a:pt x="55" y="124"/>
                  </a:lnTo>
                  <a:lnTo>
                    <a:pt x="61" y="106"/>
                  </a:lnTo>
                  <a:lnTo>
                    <a:pt x="73" y="88"/>
                  </a:lnTo>
                  <a:lnTo>
                    <a:pt x="80" y="70"/>
                  </a:lnTo>
                  <a:lnTo>
                    <a:pt x="91" y="63"/>
                  </a:lnTo>
                  <a:lnTo>
                    <a:pt x="98" y="51"/>
                  </a:lnTo>
                  <a:lnTo>
                    <a:pt x="106" y="45"/>
                  </a:lnTo>
                  <a:lnTo>
                    <a:pt x="116" y="33"/>
                  </a:lnTo>
                  <a:lnTo>
                    <a:pt x="124" y="26"/>
                  </a:lnTo>
                  <a:lnTo>
                    <a:pt x="134" y="15"/>
                  </a:lnTo>
                  <a:lnTo>
                    <a:pt x="152" y="8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85" y="8"/>
                  </a:lnTo>
                  <a:lnTo>
                    <a:pt x="203" y="8"/>
                  </a:lnTo>
                  <a:lnTo>
                    <a:pt x="221" y="8"/>
                  </a:lnTo>
                  <a:lnTo>
                    <a:pt x="239" y="8"/>
                  </a:lnTo>
                  <a:lnTo>
                    <a:pt x="258" y="8"/>
                  </a:lnTo>
                  <a:lnTo>
                    <a:pt x="276" y="15"/>
                  </a:lnTo>
                  <a:lnTo>
                    <a:pt x="294" y="15"/>
                  </a:lnTo>
                  <a:lnTo>
                    <a:pt x="301" y="33"/>
                  </a:lnTo>
                  <a:lnTo>
                    <a:pt x="309" y="51"/>
                  </a:lnTo>
                  <a:lnTo>
                    <a:pt x="319" y="70"/>
                  </a:lnTo>
                  <a:lnTo>
                    <a:pt x="327" y="88"/>
                  </a:lnTo>
                  <a:lnTo>
                    <a:pt x="337" y="113"/>
                  </a:lnTo>
                  <a:lnTo>
                    <a:pt x="345" y="131"/>
                  </a:lnTo>
                  <a:lnTo>
                    <a:pt x="363" y="149"/>
                  </a:lnTo>
                  <a:lnTo>
                    <a:pt x="370" y="167"/>
                  </a:lnTo>
                  <a:lnTo>
                    <a:pt x="363" y="185"/>
                  </a:lnTo>
                  <a:lnTo>
                    <a:pt x="355" y="200"/>
                  </a:lnTo>
                  <a:lnTo>
                    <a:pt x="355" y="218"/>
                  </a:lnTo>
                  <a:lnTo>
                    <a:pt x="345" y="236"/>
                  </a:lnTo>
                  <a:lnTo>
                    <a:pt x="337" y="254"/>
                  </a:lnTo>
                  <a:lnTo>
                    <a:pt x="337" y="272"/>
                  </a:lnTo>
                  <a:lnTo>
                    <a:pt x="327" y="291"/>
                  </a:lnTo>
                  <a:lnTo>
                    <a:pt x="319" y="309"/>
                  </a:lnTo>
                  <a:lnTo>
                    <a:pt x="309" y="317"/>
                  </a:lnTo>
                  <a:lnTo>
                    <a:pt x="301" y="335"/>
                  </a:lnTo>
                  <a:lnTo>
                    <a:pt x="294" y="342"/>
                  </a:lnTo>
                  <a:lnTo>
                    <a:pt x="283" y="360"/>
                  </a:lnTo>
                  <a:lnTo>
                    <a:pt x="264" y="371"/>
                  </a:lnTo>
                  <a:lnTo>
                    <a:pt x="258" y="389"/>
                  </a:lnTo>
                  <a:lnTo>
                    <a:pt x="246" y="396"/>
                  </a:lnTo>
                  <a:lnTo>
                    <a:pt x="239" y="403"/>
                  </a:lnTo>
                  <a:lnTo>
                    <a:pt x="233" y="414"/>
                  </a:lnTo>
                  <a:lnTo>
                    <a:pt x="221" y="414"/>
                  </a:lnTo>
                  <a:lnTo>
                    <a:pt x="215" y="421"/>
                  </a:lnTo>
                  <a:lnTo>
                    <a:pt x="196" y="421"/>
                  </a:lnTo>
                  <a:lnTo>
                    <a:pt x="185" y="432"/>
                  </a:lnTo>
                  <a:lnTo>
                    <a:pt x="178" y="432"/>
                  </a:lnTo>
                  <a:lnTo>
                    <a:pt x="167" y="439"/>
                  </a:lnTo>
                  <a:lnTo>
                    <a:pt x="160" y="439"/>
                  </a:lnTo>
                  <a:lnTo>
                    <a:pt x="152" y="439"/>
                  </a:lnTo>
                  <a:lnTo>
                    <a:pt x="142" y="432"/>
                  </a:lnTo>
                  <a:lnTo>
                    <a:pt x="134" y="421"/>
                  </a:lnTo>
                  <a:lnTo>
                    <a:pt x="124" y="414"/>
                  </a:lnTo>
                  <a:lnTo>
                    <a:pt x="116" y="414"/>
                  </a:lnTo>
                  <a:lnTo>
                    <a:pt x="116" y="403"/>
                  </a:lnTo>
                  <a:lnTo>
                    <a:pt x="106" y="396"/>
                  </a:lnTo>
                  <a:lnTo>
                    <a:pt x="98" y="389"/>
                  </a:lnTo>
                  <a:lnTo>
                    <a:pt x="91" y="389"/>
                  </a:lnTo>
                  <a:lnTo>
                    <a:pt x="80" y="378"/>
                  </a:lnTo>
                  <a:lnTo>
                    <a:pt x="73" y="378"/>
                  </a:lnTo>
                  <a:lnTo>
                    <a:pt x="61" y="378"/>
                  </a:lnTo>
                  <a:lnTo>
                    <a:pt x="55" y="371"/>
                  </a:lnTo>
                  <a:lnTo>
                    <a:pt x="43" y="371"/>
                  </a:lnTo>
                  <a:lnTo>
                    <a:pt x="37" y="371"/>
                  </a:lnTo>
                  <a:lnTo>
                    <a:pt x="29" y="360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6" name="Freeform 605"/>
            <p:cNvSpPr>
              <a:spLocks/>
            </p:cNvSpPr>
            <p:nvPr/>
          </p:nvSpPr>
          <p:spPr bwMode="auto">
            <a:xfrm>
              <a:off x="3781" y="1373"/>
              <a:ext cx="69" cy="85"/>
            </a:xfrm>
            <a:custGeom>
              <a:avLst/>
              <a:gdLst>
                <a:gd name="T0" fmla="*/ 5 w 276"/>
                <a:gd name="T1" fmla="*/ 70 h 338"/>
                <a:gd name="T2" fmla="*/ 0 w 276"/>
                <a:gd name="T3" fmla="*/ 67 h 338"/>
                <a:gd name="T4" fmla="*/ 3 w 276"/>
                <a:gd name="T5" fmla="*/ 40 h 338"/>
                <a:gd name="T6" fmla="*/ 14 w 276"/>
                <a:gd name="T7" fmla="*/ 14 h 338"/>
                <a:gd name="T8" fmla="*/ 29 w 276"/>
                <a:gd name="T9" fmla="*/ 0 h 338"/>
                <a:gd name="T10" fmla="*/ 54 w 276"/>
                <a:gd name="T11" fmla="*/ 5 h 338"/>
                <a:gd name="T12" fmla="*/ 69 w 276"/>
                <a:gd name="T13" fmla="*/ 31 h 338"/>
                <a:gd name="T14" fmla="*/ 60 w 276"/>
                <a:gd name="T15" fmla="*/ 59 h 338"/>
                <a:gd name="T16" fmla="*/ 45 w 276"/>
                <a:gd name="T17" fmla="*/ 78 h 338"/>
                <a:gd name="T18" fmla="*/ 29 w 276"/>
                <a:gd name="T19" fmla="*/ 85 h 338"/>
                <a:gd name="T20" fmla="*/ 18 w 276"/>
                <a:gd name="T21" fmla="*/ 74 h 338"/>
                <a:gd name="T22" fmla="*/ 5 w 276"/>
                <a:gd name="T23" fmla="*/ 7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6" h="338">
                  <a:moveTo>
                    <a:pt x="19" y="277"/>
                  </a:moveTo>
                  <a:lnTo>
                    <a:pt x="0" y="266"/>
                  </a:lnTo>
                  <a:lnTo>
                    <a:pt x="11" y="160"/>
                  </a:lnTo>
                  <a:lnTo>
                    <a:pt x="55" y="55"/>
                  </a:lnTo>
                  <a:lnTo>
                    <a:pt x="116" y="0"/>
                  </a:lnTo>
                  <a:lnTo>
                    <a:pt x="215" y="19"/>
                  </a:lnTo>
                  <a:lnTo>
                    <a:pt x="276" y="124"/>
                  </a:lnTo>
                  <a:lnTo>
                    <a:pt x="240" y="233"/>
                  </a:lnTo>
                  <a:lnTo>
                    <a:pt x="178" y="309"/>
                  </a:lnTo>
                  <a:lnTo>
                    <a:pt x="116" y="338"/>
                  </a:lnTo>
                  <a:lnTo>
                    <a:pt x="73" y="295"/>
                  </a:lnTo>
                  <a:lnTo>
                    <a:pt x="19" y="27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7" name="Freeform 606"/>
            <p:cNvSpPr>
              <a:spLocks/>
            </p:cNvSpPr>
            <p:nvPr/>
          </p:nvSpPr>
          <p:spPr bwMode="auto">
            <a:xfrm>
              <a:off x="3856" y="1749"/>
              <a:ext cx="329" cy="293"/>
            </a:xfrm>
            <a:custGeom>
              <a:avLst/>
              <a:gdLst>
                <a:gd name="T0" fmla="*/ 73 w 1314"/>
                <a:gd name="T1" fmla="*/ 17 h 1172"/>
                <a:gd name="T2" fmla="*/ 79 w 1314"/>
                <a:gd name="T3" fmla="*/ 0 h 1172"/>
                <a:gd name="T4" fmla="*/ 185 w 1314"/>
                <a:gd name="T5" fmla="*/ 28 h 1172"/>
                <a:gd name="T6" fmla="*/ 285 w 1314"/>
                <a:gd name="T7" fmla="*/ 84 h 1172"/>
                <a:gd name="T8" fmla="*/ 329 w 1314"/>
                <a:gd name="T9" fmla="*/ 153 h 1172"/>
                <a:gd name="T10" fmla="*/ 304 w 1314"/>
                <a:gd name="T11" fmla="*/ 247 h 1172"/>
                <a:gd name="T12" fmla="*/ 185 w 1314"/>
                <a:gd name="T13" fmla="*/ 293 h 1172"/>
                <a:gd name="T14" fmla="*/ 84 w 1314"/>
                <a:gd name="T15" fmla="*/ 242 h 1172"/>
                <a:gd name="T16" fmla="*/ 17 w 1314"/>
                <a:gd name="T17" fmla="*/ 174 h 1172"/>
                <a:gd name="T18" fmla="*/ 0 w 1314"/>
                <a:gd name="T19" fmla="*/ 110 h 1172"/>
                <a:gd name="T20" fmla="*/ 47 w 1314"/>
                <a:gd name="T21" fmla="*/ 68 h 1172"/>
                <a:gd name="T22" fmla="*/ 73 w 1314"/>
                <a:gd name="T23" fmla="*/ 17 h 1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4" h="1172">
                  <a:moveTo>
                    <a:pt x="290" y="69"/>
                  </a:moveTo>
                  <a:lnTo>
                    <a:pt x="316" y="0"/>
                  </a:lnTo>
                  <a:lnTo>
                    <a:pt x="740" y="112"/>
                  </a:lnTo>
                  <a:lnTo>
                    <a:pt x="1139" y="334"/>
                  </a:lnTo>
                  <a:lnTo>
                    <a:pt x="1314" y="610"/>
                  </a:lnTo>
                  <a:lnTo>
                    <a:pt x="1216" y="987"/>
                  </a:lnTo>
                  <a:lnTo>
                    <a:pt x="740" y="1172"/>
                  </a:lnTo>
                  <a:lnTo>
                    <a:pt x="334" y="969"/>
                  </a:lnTo>
                  <a:lnTo>
                    <a:pt x="69" y="697"/>
                  </a:lnTo>
                  <a:lnTo>
                    <a:pt x="0" y="438"/>
                  </a:lnTo>
                  <a:lnTo>
                    <a:pt x="186" y="272"/>
                  </a:lnTo>
                  <a:lnTo>
                    <a:pt x="290" y="6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8" name="Freeform 607"/>
            <p:cNvSpPr>
              <a:spLocks/>
            </p:cNvSpPr>
            <p:nvPr/>
          </p:nvSpPr>
          <p:spPr bwMode="auto">
            <a:xfrm>
              <a:off x="3861" y="1753"/>
              <a:ext cx="299" cy="269"/>
            </a:xfrm>
            <a:custGeom>
              <a:avLst/>
              <a:gdLst>
                <a:gd name="T0" fmla="*/ 66 w 1198"/>
                <a:gd name="T1" fmla="*/ 13 h 1073"/>
                <a:gd name="T2" fmla="*/ 68 w 1198"/>
                <a:gd name="T3" fmla="*/ 8 h 1073"/>
                <a:gd name="T4" fmla="*/ 71 w 1198"/>
                <a:gd name="T5" fmla="*/ 7 h 1073"/>
                <a:gd name="T6" fmla="*/ 72 w 1198"/>
                <a:gd name="T7" fmla="*/ 2 h 1073"/>
                <a:gd name="T8" fmla="*/ 86 w 1198"/>
                <a:gd name="T9" fmla="*/ 2 h 1073"/>
                <a:gd name="T10" fmla="*/ 108 w 1198"/>
                <a:gd name="T11" fmla="*/ 8 h 1073"/>
                <a:gd name="T12" fmla="*/ 133 w 1198"/>
                <a:gd name="T13" fmla="*/ 16 h 1073"/>
                <a:gd name="T14" fmla="*/ 156 w 1198"/>
                <a:gd name="T15" fmla="*/ 22 h 1073"/>
                <a:gd name="T16" fmla="*/ 180 w 1198"/>
                <a:gd name="T17" fmla="*/ 31 h 1073"/>
                <a:gd name="T18" fmla="*/ 202 w 1198"/>
                <a:gd name="T19" fmla="*/ 44 h 1073"/>
                <a:gd name="T20" fmla="*/ 227 w 1198"/>
                <a:gd name="T21" fmla="*/ 57 h 1073"/>
                <a:gd name="T22" fmla="*/ 249 w 1198"/>
                <a:gd name="T23" fmla="*/ 70 h 1073"/>
                <a:gd name="T24" fmla="*/ 265 w 1198"/>
                <a:gd name="T25" fmla="*/ 84 h 1073"/>
                <a:gd name="T26" fmla="*/ 275 w 1198"/>
                <a:gd name="T27" fmla="*/ 99 h 1073"/>
                <a:gd name="T28" fmla="*/ 286 w 1198"/>
                <a:gd name="T29" fmla="*/ 115 h 1073"/>
                <a:gd name="T30" fmla="*/ 296 w 1198"/>
                <a:gd name="T31" fmla="*/ 130 h 1073"/>
                <a:gd name="T32" fmla="*/ 297 w 1198"/>
                <a:gd name="T33" fmla="*/ 148 h 1073"/>
                <a:gd name="T34" fmla="*/ 293 w 1198"/>
                <a:gd name="T35" fmla="*/ 170 h 1073"/>
                <a:gd name="T36" fmla="*/ 286 w 1198"/>
                <a:gd name="T37" fmla="*/ 192 h 1073"/>
                <a:gd name="T38" fmla="*/ 282 w 1198"/>
                <a:gd name="T39" fmla="*/ 214 h 1073"/>
                <a:gd name="T40" fmla="*/ 265 w 1198"/>
                <a:gd name="T41" fmla="*/ 232 h 1073"/>
                <a:gd name="T42" fmla="*/ 237 w 1198"/>
                <a:gd name="T43" fmla="*/ 243 h 1073"/>
                <a:gd name="T44" fmla="*/ 211 w 1198"/>
                <a:gd name="T45" fmla="*/ 252 h 1073"/>
                <a:gd name="T46" fmla="*/ 183 w 1198"/>
                <a:gd name="T47" fmla="*/ 263 h 1073"/>
                <a:gd name="T48" fmla="*/ 159 w 1198"/>
                <a:gd name="T49" fmla="*/ 263 h 1073"/>
                <a:gd name="T50" fmla="*/ 134 w 1198"/>
                <a:gd name="T51" fmla="*/ 252 h 1073"/>
                <a:gd name="T52" fmla="*/ 112 w 1198"/>
                <a:gd name="T53" fmla="*/ 238 h 1073"/>
                <a:gd name="T54" fmla="*/ 88 w 1198"/>
                <a:gd name="T55" fmla="*/ 227 h 1073"/>
                <a:gd name="T56" fmla="*/ 71 w 1198"/>
                <a:gd name="T57" fmla="*/ 214 h 1073"/>
                <a:gd name="T58" fmla="*/ 54 w 1198"/>
                <a:gd name="T59" fmla="*/ 198 h 1073"/>
                <a:gd name="T60" fmla="*/ 39 w 1198"/>
                <a:gd name="T61" fmla="*/ 183 h 1073"/>
                <a:gd name="T62" fmla="*/ 24 w 1198"/>
                <a:gd name="T63" fmla="*/ 166 h 1073"/>
                <a:gd name="T64" fmla="*/ 13 w 1198"/>
                <a:gd name="T65" fmla="*/ 150 h 1073"/>
                <a:gd name="T66" fmla="*/ 8 w 1198"/>
                <a:gd name="T67" fmla="*/ 136 h 1073"/>
                <a:gd name="T68" fmla="*/ 4 w 1198"/>
                <a:gd name="T69" fmla="*/ 121 h 1073"/>
                <a:gd name="T70" fmla="*/ 2 w 1198"/>
                <a:gd name="T71" fmla="*/ 108 h 1073"/>
                <a:gd name="T72" fmla="*/ 4 w 1198"/>
                <a:gd name="T73" fmla="*/ 95 h 1073"/>
                <a:gd name="T74" fmla="*/ 15 w 1198"/>
                <a:gd name="T75" fmla="*/ 85 h 1073"/>
                <a:gd name="T76" fmla="*/ 26 w 1198"/>
                <a:gd name="T77" fmla="*/ 77 h 1073"/>
                <a:gd name="T78" fmla="*/ 35 w 1198"/>
                <a:gd name="T79" fmla="*/ 68 h 1073"/>
                <a:gd name="T80" fmla="*/ 44 w 1198"/>
                <a:gd name="T81" fmla="*/ 57 h 1073"/>
                <a:gd name="T82" fmla="*/ 51 w 1198"/>
                <a:gd name="T83" fmla="*/ 44 h 1073"/>
                <a:gd name="T84" fmla="*/ 57 w 1198"/>
                <a:gd name="T85" fmla="*/ 33 h 1073"/>
                <a:gd name="T86" fmla="*/ 62 w 1198"/>
                <a:gd name="T87" fmla="*/ 22 h 10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8" h="1073">
                  <a:moveTo>
                    <a:pt x="265" y="62"/>
                  </a:moveTo>
                  <a:lnTo>
                    <a:pt x="265" y="51"/>
                  </a:lnTo>
                  <a:lnTo>
                    <a:pt x="272" y="44"/>
                  </a:lnTo>
                  <a:lnTo>
                    <a:pt x="272" y="33"/>
                  </a:lnTo>
                  <a:lnTo>
                    <a:pt x="272" y="26"/>
                  </a:lnTo>
                  <a:lnTo>
                    <a:pt x="283" y="26"/>
                  </a:lnTo>
                  <a:lnTo>
                    <a:pt x="283" y="15"/>
                  </a:lnTo>
                  <a:lnTo>
                    <a:pt x="290" y="8"/>
                  </a:lnTo>
                  <a:lnTo>
                    <a:pt x="290" y="0"/>
                  </a:lnTo>
                  <a:lnTo>
                    <a:pt x="346" y="8"/>
                  </a:lnTo>
                  <a:lnTo>
                    <a:pt x="389" y="26"/>
                  </a:lnTo>
                  <a:lnTo>
                    <a:pt x="432" y="33"/>
                  </a:lnTo>
                  <a:lnTo>
                    <a:pt x="483" y="51"/>
                  </a:lnTo>
                  <a:lnTo>
                    <a:pt x="531" y="62"/>
                  </a:lnTo>
                  <a:lnTo>
                    <a:pt x="582" y="76"/>
                  </a:lnTo>
                  <a:lnTo>
                    <a:pt x="625" y="87"/>
                  </a:lnTo>
                  <a:lnTo>
                    <a:pt x="672" y="94"/>
                  </a:lnTo>
                  <a:lnTo>
                    <a:pt x="722" y="123"/>
                  </a:lnTo>
                  <a:lnTo>
                    <a:pt x="766" y="148"/>
                  </a:lnTo>
                  <a:lnTo>
                    <a:pt x="809" y="174"/>
                  </a:lnTo>
                  <a:lnTo>
                    <a:pt x="857" y="203"/>
                  </a:lnTo>
                  <a:lnTo>
                    <a:pt x="908" y="229"/>
                  </a:lnTo>
                  <a:lnTo>
                    <a:pt x="951" y="254"/>
                  </a:lnTo>
                  <a:lnTo>
                    <a:pt x="999" y="280"/>
                  </a:lnTo>
                  <a:lnTo>
                    <a:pt x="1042" y="308"/>
                  </a:lnTo>
                  <a:lnTo>
                    <a:pt x="1060" y="334"/>
                  </a:lnTo>
                  <a:lnTo>
                    <a:pt x="1085" y="371"/>
                  </a:lnTo>
                  <a:lnTo>
                    <a:pt x="1103" y="395"/>
                  </a:lnTo>
                  <a:lnTo>
                    <a:pt x="1121" y="432"/>
                  </a:lnTo>
                  <a:lnTo>
                    <a:pt x="1147" y="457"/>
                  </a:lnTo>
                  <a:lnTo>
                    <a:pt x="1165" y="493"/>
                  </a:lnTo>
                  <a:lnTo>
                    <a:pt x="1184" y="519"/>
                  </a:lnTo>
                  <a:lnTo>
                    <a:pt x="1198" y="544"/>
                  </a:lnTo>
                  <a:lnTo>
                    <a:pt x="1190" y="592"/>
                  </a:lnTo>
                  <a:lnTo>
                    <a:pt x="1184" y="635"/>
                  </a:lnTo>
                  <a:lnTo>
                    <a:pt x="1172" y="679"/>
                  </a:lnTo>
                  <a:lnTo>
                    <a:pt x="1165" y="722"/>
                  </a:lnTo>
                  <a:lnTo>
                    <a:pt x="1147" y="765"/>
                  </a:lnTo>
                  <a:lnTo>
                    <a:pt x="1136" y="809"/>
                  </a:lnTo>
                  <a:lnTo>
                    <a:pt x="1129" y="852"/>
                  </a:lnTo>
                  <a:lnTo>
                    <a:pt x="1121" y="900"/>
                  </a:lnTo>
                  <a:lnTo>
                    <a:pt x="1060" y="925"/>
                  </a:lnTo>
                  <a:lnTo>
                    <a:pt x="1006" y="943"/>
                  </a:lnTo>
                  <a:lnTo>
                    <a:pt x="951" y="969"/>
                  </a:lnTo>
                  <a:lnTo>
                    <a:pt x="900" y="987"/>
                  </a:lnTo>
                  <a:lnTo>
                    <a:pt x="846" y="1005"/>
                  </a:lnTo>
                  <a:lnTo>
                    <a:pt x="795" y="1030"/>
                  </a:lnTo>
                  <a:lnTo>
                    <a:pt x="734" y="1049"/>
                  </a:lnTo>
                  <a:lnTo>
                    <a:pt x="679" y="1073"/>
                  </a:lnTo>
                  <a:lnTo>
                    <a:pt x="636" y="1049"/>
                  </a:lnTo>
                  <a:lnTo>
                    <a:pt x="592" y="1024"/>
                  </a:lnTo>
                  <a:lnTo>
                    <a:pt x="537" y="1005"/>
                  </a:lnTo>
                  <a:lnTo>
                    <a:pt x="494" y="979"/>
                  </a:lnTo>
                  <a:lnTo>
                    <a:pt x="450" y="951"/>
                  </a:lnTo>
                  <a:lnTo>
                    <a:pt x="407" y="933"/>
                  </a:lnTo>
                  <a:lnTo>
                    <a:pt x="353" y="907"/>
                  </a:lnTo>
                  <a:lnTo>
                    <a:pt x="308" y="889"/>
                  </a:lnTo>
                  <a:lnTo>
                    <a:pt x="283" y="852"/>
                  </a:lnTo>
                  <a:lnTo>
                    <a:pt x="247" y="820"/>
                  </a:lnTo>
                  <a:lnTo>
                    <a:pt x="218" y="791"/>
                  </a:lnTo>
                  <a:lnTo>
                    <a:pt x="186" y="758"/>
                  </a:lnTo>
                  <a:lnTo>
                    <a:pt x="156" y="729"/>
                  </a:lnTo>
                  <a:lnTo>
                    <a:pt x="124" y="697"/>
                  </a:lnTo>
                  <a:lnTo>
                    <a:pt x="95" y="661"/>
                  </a:lnTo>
                  <a:lnTo>
                    <a:pt x="62" y="635"/>
                  </a:lnTo>
                  <a:lnTo>
                    <a:pt x="51" y="598"/>
                  </a:lnTo>
                  <a:lnTo>
                    <a:pt x="44" y="573"/>
                  </a:lnTo>
                  <a:lnTo>
                    <a:pt x="33" y="544"/>
                  </a:lnTo>
                  <a:lnTo>
                    <a:pt x="26" y="519"/>
                  </a:lnTo>
                  <a:lnTo>
                    <a:pt x="18" y="483"/>
                  </a:lnTo>
                  <a:lnTo>
                    <a:pt x="18" y="457"/>
                  </a:lnTo>
                  <a:lnTo>
                    <a:pt x="8" y="432"/>
                  </a:lnTo>
                  <a:lnTo>
                    <a:pt x="0" y="395"/>
                  </a:lnTo>
                  <a:lnTo>
                    <a:pt x="18" y="377"/>
                  </a:lnTo>
                  <a:lnTo>
                    <a:pt x="33" y="359"/>
                  </a:lnTo>
                  <a:lnTo>
                    <a:pt x="62" y="341"/>
                  </a:lnTo>
                  <a:lnTo>
                    <a:pt x="80" y="326"/>
                  </a:lnTo>
                  <a:lnTo>
                    <a:pt x="105" y="308"/>
                  </a:lnTo>
                  <a:lnTo>
                    <a:pt x="124" y="290"/>
                  </a:lnTo>
                  <a:lnTo>
                    <a:pt x="142" y="272"/>
                  </a:lnTo>
                  <a:lnTo>
                    <a:pt x="168" y="247"/>
                  </a:lnTo>
                  <a:lnTo>
                    <a:pt x="175" y="229"/>
                  </a:lnTo>
                  <a:lnTo>
                    <a:pt x="186" y="203"/>
                  </a:lnTo>
                  <a:lnTo>
                    <a:pt x="204" y="174"/>
                  </a:lnTo>
                  <a:lnTo>
                    <a:pt x="211" y="156"/>
                  </a:lnTo>
                  <a:lnTo>
                    <a:pt x="229" y="130"/>
                  </a:lnTo>
                  <a:lnTo>
                    <a:pt x="236" y="105"/>
                  </a:lnTo>
                  <a:lnTo>
                    <a:pt x="247" y="87"/>
                  </a:lnTo>
                  <a:lnTo>
                    <a:pt x="265" y="62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59" name="Freeform 608"/>
            <p:cNvSpPr>
              <a:spLocks/>
            </p:cNvSpPr>
            <p:nvPr/>
          </p:nvSpPr>
          <p:spPr bwMode="auto">
            <a:xfrm>
              <a:off x="3863" y="1757"/>
              <a:ext cx="276" cy="243"/>
            </a:xfrm>
            <a:custGeom>
              <a:avLst/>
              <a:gdLst>
                <a:gd name="T0" fmla="*/ 62 w 1103"/>
                <a:gd name="T1" fmla="*/ 12 h 972"/>
                <a:gd name="T2" fmla="*/ 64 w 1103"/>
                <a:gd name="T3" fmla="*/ 7 h 972"/>
                <a:gd name="T4" fmla="*/ 66 w 1103"/>
                <a:gd name="T5" fmla="*/ 3 h 972"/>
                <a:gd name="T6" fmla="*/ 69 w 1103"/>
                <a:gd name="T7" fmla="*/ 0 h 972"/>
                <a:gd name="T8" fmla="*/ 91 w 1103"/>
                <a:gd name="T9" fmla="*/ 5 h 972"/>
                <a:gd name="T10" fmla="*/ 113 w 1103"/>
                <a:gd name="T11" fmla="*/ 12 h 972"/>
                <a:gd name="T12" fmla="*/ 132 w 1103"/>
                <a:gd name="T13" fmla="*/ 15 h 972"/>
                <a:gd name="T14" fmla="*/ 154 w 1103"/>
                <a:gd name="T15" fmla="*/ 23 h 972"/>
                <a:gd name="T16" fmla="*/ 177 w 1103"/>
                <a:gd name="T17" fmla="*/ 33 h 972"/>
                <a:gd name="T18" fmla="*/ 197 w 1103"/>
                <a:gd name="T19" fmla="*/ 47 h 972"/>
                <a:gd name="T20" fmla="*/ 219 w 1103"/>
                <a:gd name="T21" fmla="*/ 58 h 972"/>
                <a:gd name="T22" fmla="*/ 239 w 1103"/>
                <a:gd name="T23" fmla="*/ 69 h 972"/>
                <a:gd name="T24" fmla="*/ 248 w 1103"/>
                <a:gd name="T25" fmla="*/ 84 h 972"/>
                <a:gd name="T26" fmla="*/ 259 w 1103"/>
                <a:gd name="T27" fmla="*/ 97 h 972"/>
                <a:gd name="T28" fmla="*/ 267 w 1103"/>
                <a:gd name="T29" fmla="*/ 111 h 972"/>
                <a:gd name="T30" fmla="*/ 276 w 1103"/>
                <a:gd name="T31" fmla="*/ 124 h 972"/>
                <a:gd name="T32" fmla="*/ 271 w 1103"/>
                <a:gd name="T33" fmla="*/ 144 h 972"/>
                <a:gd name="T34" fmla="*/ 265 w 1103"/>
                <a:gd name="T35" fmla="*/ 163 h 972"/>
                <a:gd name="T36" fmla="*/ 260 w 1103"/>
                <a:gd name="T37" fmla="*/ 186 h 972"/>
                <a:gd name="T38" fmla="*/ 256 w 1103"/>
                <a:gd name="T39" fmla="*/ 206 h 972"/>
                <a:gd name="T40" fmla="*/ 231 w 1103"/>
                <a:gd name="T41" fmla="*/ 214 h 972"/>
                <a:gd name="T42" fmla="*/ 205 w 1103"/>
                <a:gd name="T43" fmla="*/ 223 h 972"/>
                <a:gd name="T44" fmla="*/ 182 w 1103"/>
                <a:gd name="T45" fmla="*/ 234 h 972"/>
                <a:gd name="T46" fmla="*/ 157 w 1103"/>
                <a:gd name="T47" fmla="*/ 243 h 972"/>
                <a:gd name="T48" fmla="*/ 134 w 1103"/>
                <a:gd name="T49" fmla="*/ 232 h 972"/>
                <a:gd name="T50" fmla="*/ 115 w 1103"/>
                <a:gd name="T51" fmla="*/ 223 h 972"/>
                <a:gd name="T52" fmla="*/ 93 w 1103"/>
                <a:gd name="T53" fmla="*/ 212 h 972"/>
                <a:gd name="T54" fmla="*/ 73 w 1103"/>
                <a:gd name="T55" fmla="*/ 201 h 972"/>
                <a:gd name="T56" fmla="*/ 57 w 1103"/>
                <a:gd name="T57" fmla="*/ 186 h 972"/>
                <a:gd name="T58" fmla="*/ 45 w 1103"/>
                <a:gd name="T59" fmla="*/ 172 h 972"/>
                <a:gd name="T60" fmla="*/ 31 w 1103"/>
                <a:gd name="T61" fmla="*/ 157 h 972"/>
                <a:gd name="T62" fmla="*/ 15 w 1103"/>
                <a:gd name="T63" fmla="*/ 144 h 972"/>
                <a:gd name="T64" fmla="*/ 14 w 1103"/>
                <a:gd name="T65" fmla="*/ 131 h 972"/>
                <a:gd name="T66" fmla="*/ 9 w 1103"/>
                <a:gd name="T67" fmla="*/ 117 h 972"/>
                <a:gd name="T68" fmla="*/ 5 w 1103"/>
                <a:gd name="T69" fmla="*/ 104 h 972"/>
                <a:gd name="T70" fmla="*/ 0 w 1103"/>
                <a:gd name="T71" fmla="*/ 91 h 972"/>
                <a:gd name="T72" fmla="*/ 11 w 1103"/>
                <a:gd name="T73" fmla="*/ 82 h 972"/>
                <a:gd name="T74" fmla="*/ 20 w 1103"/>
                <a:gd name="T75" fmla="*/ 73 h 972"/>
                <a:gd name="T76" fmla="*/ 29 w 1103"/>
                <a:gd name="T77" fmla="*/ 64 h 972"/>
                <a:gd name="T78" fmla="*/ 40 w 1103"/>
                <a:gd name="T79" fmla="*/ 55 h 972"/>
                <a:gd name="T80" fmla="*/ 45 w 1103"/>
                <a:gd name="T81" fmla="*/ 47 h 972"/>
                <a:gd name="T82" fmla="*/ 51 w 1103"/>
                <a:gd name="T83" fmla="*/ 35 h 972"/>
                <a:gd name="T84" fmla="*/ 55 w 1103"/>
                <a:gd name="T85" fmla="*/ 24 h 972"/>
                <a:gd name="T86" fmla="*/ 62 w 1103"/>
                <a:gd name="T87" fmla="*/ 14 h 9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3" h="972">
                  <a:moveTo>
                    <a:pt x="246" y="54"/>
                  </a:moveTo>
                  <a:lnTo>
                    <a:pt x="246" y="47"/>
                  </a:lnTo>
                  <a:lnTo>
                    <a:pt x="257" y="36"/>
                  </a:lnTo>
                  <a:lnTo>
                    <a:pt x="257" y="29"/>
                  </a:lnTo>
                  <a:lnTo>
                    <a:pt x="264" y="18"/>
                  </a:lnTo>
                  <a:lnTo>
                    <a:pt x="264" y="11"/>
                  </a:lnTo>
                  <a:lnTo>
                    <a:pt x="264" y="0"/>
                  </a:lnTo>
                  <a:lnTo>
                    <a:pt x="275" y="0"/>
                  </a:lnTo>
                  <a:lnTo>
                    <a:pt x="320" y="11"/>
                  </a:lnTo>
                  <a:lnTo>
                    <a:pt x="363" y="18"/>
                  </a:lnTo>
                  <a:lnTo>
                    <a:pt x="406" y="36"/>
                  </a:lnTo>
                  <a:lnTo>
                    <a:pt x="450" y="47"/>
                  </a:lnTo>
                  <a:lnTo>
                    <a:pt x="486" y="54"/>
                  </a:lnTo>
                  <a:lnTo>
                    <a:pt x="529" y="61"/>
                  </a:lnTo>
                  <a:lnTo>
                    <a:pt x="574" y="79"/>
                  </a:lnTo>
                  <a:lnTo>
                    <a:pt x="617" y="90"/>
                  </a:lnTo>
                  <a:lnTo>
                    <a:pt x="664" y="115"/>
                  </a:lnTo>
                  <a:lnTo>
                    <a:pt x="707" y="133"/>
                  </a:lnTo>
                  <a:lnTo>
                    <a:pt x="740" y="159"/>
                  </a:lnTo>
                  <a:lnTo>
                    <a:pt x="787" y="188"/>
                  </a:lnTo>
                  <a:lnTo>
                    <a:pt x="831" y="202"/>
                  </a:lnTo>
                  <a:lnTo>
                    <a:pt x="874" y="232"/>
                  </a:lnTo>
                  <a:lnTo>
                    <a:pt x="910" y="257"/>
                  </a:lnTo>
                  <a:lnTo>
                    <a:pt x="955" y="275"/>
                  </a:lnTo>
                  <a:lnTo>
                    <a:pt x="973" y="301"/>
                  </a:lnTo>
                  <a:lnTo>
                    <a:pt x="991" y="337"/>
                  </a:lnTo>
                  <a:lnTo>
                    <a:pt x="1004" y="362"/>
                  </a:lnTo>
                  <a:lnTo>
                    <a:pt x="1034" y="387"/>
                  </a:lnTo>
                  <a:lnTo>
                    <a:pt x="1052" y="417"/>
                  </a:lnTo>
                  <a:lnTo>
                    <a:pt x="1067" y="442"/>
                  </a:lnTo>
                  <a:lnTo>
                    <a:pt x="1085" y="468"/>
                  </a:lnTo>
                  <a:lnTo>
                    <a:pt x="1103" y="496"/>
                  </a:lnTo>
                  <a:lnTo>
                    <a:pt x="1095" y="540"/>
                  </a:lnTo>
                  <a:lnTo>
                    <a:pt x="1085" y="577"/>
                  </a:lnTo>
                  <a:lnTo>
                    <a:pt x="1067" y="620"/>
                  </a:lnTo>
                  <a:lnTo>
                    <a:pt x="1059" y="653"/>
                  </a:lnTo>
                  <a:lnTo>
                    <a:pt x="1052" y="700"/>
                  </a:lnTo>
                  <a:lnTo>
                    <a:pt x="1041" y="743"/>
                  </a:lnTo>
                  <a:lnTo>
                    <a:pt x="1034" y="776"/>
                  </a:lnTo>
                  <a:lnTo>
                    <a:pt x="1023" y="823"/>
                  </a:lnTo>
                  <a:lnTo>
                    <a:pt x="973" y="837"/>
                  </a:lnTo>
                  <a:lnTo>
                    <a:pt x="925" y="856"/>
                  </a:lnTo>
                  <a:lnTo>
                    <a:pt x="874" y="874"/>
                  </a:lnTo>
                  <a:lnTo>
                    <a:pt x="820" y="892"/>
                  </a:lnTo>
                  <a:lnTo>
                    <a:pt x="777" y="918"/>
                  </a:lnTo>
                  <a:lnTo>
                    <a:pt x="726" y="936"/>
                  </a:lnTo>
                  <a:lnTo>
                    <a:pt x="678" y="954"/>
                  </a:lnTo>
                  <a:lnTo>
                    <a:pt x="628" y="972"/>
                  </a:lnTo>
                  <a:lnTo>
                    <a:pt x="584" y="954"/>
                  </a:lnTo>
                  <a:lnTo>
                    <a:pt x="537" y="928"/>
                  </a:lnTo>
                  <a:lnTo>
                    <a:pt x="504" y="910"/>
                  </a:lnTo>
                  <a:lnTo>
                    <a:pt x="460" y="892"/>
                  </a:lnTo>
                  <a:lnTo>
                    <a:pt x="414" y="867"/>
                  </a:lnTo>
                  <a:lnTo>
                    <a:pt x="370" y="849"/>
                  </a:lnTo>
                  <a:lnTo>
                    <a:pt x="326" y="823"/>
                  </a:lnTo>
                  <a:lnTo>
                    <a:pt x="290" y="805"/>
                  </a:lnTo>
                  <a:lnTo>
                    <a:pt x="257" y="776"/>
                  </a:lnTo>
                  <a:lnTo>
                    <a:pt x="228" y="743"/>
                  </a:lnTo>
                  <a:lnTo>
                    <a:pt x="203" y="714"/>
                  </a:lnTo>
                  <a:lnTo>
                    <a:pt x="178" y="689"/>
                  </a:lnTo>
                  <a:lnTo>
                    <a:pt x="148" y="664"/>
                  </a:lnTo>
                  <a:lnTo>
                    <a:pt x="124" y="628"/>
                  </a:lnTo>
                  <a:lnTo>
                    <a:pt x="87" y="602"/>
                  </a:lnTo>
                  <a:lnTo>
                    <a:pt x="61" y="577"/>
                  </a:lnTo>
                  <a:lnTo>
                    <a:pt x="54" y="547"/>
                  </a:lnTo>
                  <a:lnTo>
                    <a:pt x="54" y="522"/>
                  </a:lnTo>
                  <a:lnTo>
                    <a:pt x="43" y="496"/>
                  </a:lnTo>
                  <a:lnTo>
                    <a:pt x="36" y="468"/>
                  </a:lnTo>
                  <a:lnTo>
                    <a:pt x="25" y="442"/>
                  </a:lnTo>
                  <a:lnTo>
                    <a:pt x="18" y="417"/>
                  </a:lnTo>
                  <a:lnTo>
                    <a:pt x="10" y="387"/>
                  </a:lnTo>
                  <a:lnTo>
                    <a:pt x="0" y="362"/>
                  </a:lnTo>
                  <a:lnTo>
                    <a:pt x="25" y="344"/>
                  </a:lnTo>
                  <a:lnTo>
                    <a:pt x="43" y="326"/>
                  </a:lnTo>
                  <a:lnTo>
                    <a:pt x="61" y="311"/>
                  </a:lnTo>
                  <a:lnTo>
                    <a:pt x="79" y="293"/>
                  </a:lnTo>
                  <a:lnTo>
                    <a:pt x="97" y="275"/>
                  </a:lnTo>
                  <a:lnTo>
                    <a:pt x="116" y="257"/>
                  </a:lnTo>
                  <a:lnTo>
                    <a:pt x="142" y="239"/>
                  </a:lnTo>
                  <a:lnTo>
                    <a:pt x="160" y="221"/>
                  </a:lnTo>
                  <a:lnTo>
                    <a:pt x="167" y="202"/>
                  </a:lnTo>
                  <a:lnTo>
                    <a:pt x="178" y="188"/>
                  </a:lnTo>
                  <a:lnTo>
                    <a:pt x="196" y="159"/>
                  </a:lnTo>
                  <a:lnTo>
                    <a:pt x="203" y="141"/>
                  </a:lnTo>
                  <a:lnTo>
                    <a:pt x="210" y="115"/>
                  </a:lnTo>
                  <a:lnTo>
                    <a:pt x="221" y="97"/>
                  </a:lnTo>
                  <a:lnTo>
                    <a:pt x="239" y="72"/>
                  </a:lnTo>
                  <a:lnTo>
                    <a:pt x="246" y="54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0" name="Freeform 609"/>
            <p:cNvSpPr>
              <a:spLocks/>
            </p:cNvSpPr>
            <p:nvPr/>
          </p:nvSpPr>
          <p:spPr bwMode="auto">
            <a:xfrm>
              <a:off x="3867" y="1760"/>
              <a:ext cx="247" cy="220"/>
            </a:xfrm>
            <a:custGeom>
              <a:avLst/>
              <a:gdLst>
                <a:gd name="T0" fmla="*/ 55 w 986"/>
                <a:gd name="T1" fmla="*/ 11 h 881"/>
                <a:gd name="T2" fmla="*/ 57 w 986"/>
                <a:gd name="T3" fmla="*/ 6 h 881"/>
                <a:gd name="T4" fmla="*/ 60 w 986"/>
                <a:gd name="T5" fmla="*/ 2 h 881"/>
                <a:gd name="T6" fmla="*/ 71 w 986"/>
                <a:gd name="T7" fmla="*/ 2 h 881"/>
                <a:gd name="T8" fmla="*/ 91 w 986"/>
                <a:gd name="T9" fmla="*/ 9 h 881"/>
                <a:gd name="T10" fmla="*/ 111 w 986"/>
                <a:gd name="T11" fmla="*/ 12 h 881"/>
                <a:gd name="T12" fmla="*/ 130 w 986"/>
                <a:gd name="T13" fmla="*/ 17 h 881"/>
                <a:gd name="T14" fmla="*/ 148 w 986"/>
                <a:gd name="T15" fmla="*/ 26 h 881"/>
                <a:gd name="T16" fmla="*/ 168 w 986"/>
                <a:gd name="T17" fmla="*/ 37 h 881"/>
                <a:gd name="T18" fmla="*/ 185 w 986"/>
                <a:gd name="T19" fmla="*/ 48 h 881"/>
                <a:gd name="T20" fmla="*/ 205 w 986"/>
                <a:gd name="T21" fmla="*/ 57 h 881"/>
                <a:gd name="T22" fmla="*/ 219 w 986"/>
                <a:gd name="T23" fmla="*/ 68 h 881"/>
                <a:gd name="T24" fmla="*/ 227 w 986"/>
                <a:gd name="T25" fmla="*/ 81 h 881"/>
                <a:gd name="T26" fmla="*/ 236 w 986"/>
                <a:gd name="T27" fmla="*/ 94 h 881"/>
                <a:gd name="T28" fmla="*/ 244 w 986"/>
                <a:gd name="T29" fmla="*/ 106 h 881"/>
                <a:gd name="T30" fmla="*/ 245 w 986"/>
                <a:gd name="T31" fmla="*/ 121 h 881"/>
                <a:gd name="T32" fmla="*/ 241 w 986"/>
                <a:gd name="T33" fmla="*/ 141 h 881"/>
                <a:gd name="T34" fmla="*/ 236 w 986"/>
                <a:gd name="T35" fmla="*/ 159 h 881"/>
                <a:gd name="T36" fmla="*/ 232 w 986"/>
                <a:gd name="T37" fmla="*/ 176 h 881"/>
                <a:gd name="T38" fmla="*/ 219 w 986"/>
                <a:gd name="T39" fmla="*/ 189 h 881"/>
                <a:gd name="T40" fmla="*/ 196 w 986"/>
                <a:gd name="T41" fmla="*/ 198 h 881"/>
                <a:gd name="T42" fmla="*/ 174 w 986"/>
                <a:gd name="T43" fmla="*/ 206 h 881"/>
                <a:gd name="T44" fmla="*/ 153 w 986"/>
                <a:gd name="T45" fmla="*/ 216 h 881"/>
                <a:gd name="T46" fmla="*/ 130 w 986"/>
                <a:gd name="T47" fmla="*/ 214 h 881"/>
                <a:gd name="T48" fmla="*/ 113 w 986"/>
                <a:gd name="T49" fmla="*/ 205 h 881"/>
                <a:gd name="T50" fmla="*/ 93 w 986"/>
                <a:gd name="T51" fmla="*/ 196 h 881"/>
                <a:gd name="T52" fmla="*/ 76 w 986"/>
                <a:gd name="T53" fmla="*/ 187 h 881"/>
                <a:gd name="T54" fmla="*/ 57 w 986"/>
                <a:gd name="T55" fmla="*/ 176 h 881"/>
                <a:gd name="T56" fmla="*/ 46 w 986"/>
                <a:gd name="T57" fmla="*/ 163 h 881"/>
                <a:gd name="T58" fmla="*/ 33 w 986"/>
                <a:gd name="T59" fmla="*/ 149 h 881"/>
                <a:gd name="T60" fmla="*/ 20 w 986"/>
                <a:gd name="T61" fmla="*/ 137 h 881"/>
                <a:gd name="T62" fmla="*/ 14 w 986"/>
                <a:gd name="T63" fmla="*/ 123 h 881"/>
                <a:gd name="T64" fmla="*/ 9 w 986"/>
                <a:gd name="T65" fmla="*/ 112 h 881"/>
                <a:gd name="T66" fmla="*/ 6 w 986"/>
                <a:gd name="T67" fmla="*/ 98 h 881"/>
                <a:gd name="T68" fmla="*/ 2 w 986"/>
                <a:gd name="T69" fmla="*/ 88 h 881"/>
                <a:gd name="T70" fmla="*/ 5 w 986"/>
                <a:gd name="T71" fmla="*/ 79 h 881"/>
                <a:gd name="T72" fmla="*/ 14 w 986"/>
                <a:gd name="T73" fmla="*/ 70 h 881"/>
                <a:gd name="T74" fmla="*/ 22 w 986"/>
                <a:gd name="T75" fmla="*/ 63 h 881"/>
                <a:gd name="T76" fmla="*/ 31 w 986"/>
                <a:gd name="T77" fmla="*/ 55 h 881"/>
                <a:gd name="T78" fmla="*/ 37 w 986"/>
                <a:gd name="T79" fmla="*/ 46 h 881"/>
                <a:gd name="T80" fmla="*/ 42 w 986"/>
                <a:gd name="T81" fmla="*/ 37 h 881"/>
                <a:gd name="T82" fmla="*/ 48 w 986"/>
                <a:gd name="T83" fmla="*/ 26 h 881"/>
                <a:gd name="T84" fmla="*/ 53 w 986"/>
                <a:gd name="T85" fmla="*/ 17 h 8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86" h="881">
                  <a:moveTo>
                    <a:pt x="221" y="50"/>
                  </a:moveTo>
                  <a:lnTo>
                    <a:pt x="221" y="43"/>
                  </a:lnTo>
                  <a:lnTo>
                    <a:pt x="228" y="36"/>
                  </a:lnTo>
                  <a:lnTo>
                    <a:pt x="228" y="25"/>
                  </a:lnTo>
                  <a:lnTo>
                    <a:pt x="239" y="18"/>
                  </a:lnTo>
                  <a:lnTo>
                    <a:pt x="239" y="7"/>
                  </a:lnTo>
                  <a:lnTo>
                    <a:pt x="246" y="0"/>
                  </a:lnTo>
                  <a:lnTo>
                    <a:pt x="282" y="7"/>
                  </a:lnTo>
                  <a:lnTo>
                    <a:pt x="320" y="25"/>
                  </a:lnTo>
                  <a:lnTo>
                    <a:pt x="363" y="36"/>
                  </a:lnTo>
                  <a:lnTo>
                    <a:pt x="396" y="43"/>
                  </a:lnTo>
                  <a:lnTo>
                    <a:pt x="442" y="50"/>
                  </a:lnTo>
                  <a:lnTo>
                    <a:pt x="475" y="61"/>
                  </a:lnTo>
                  <a:lnTo>
                    <a:pt x="519" y="68"/>
                  </a:lnTo>
                  <a:lnTo>
                    <a:pt x="556" y="86"/>
                  </a:lnTo>
                  <a:lnTo>
                    <a:pt x="592" y="104"/>
                  </a:lnTo>
                  <a:lnTo>
                    <a:pt x="635" y="122"/>
                  </a:lnTo>
                  <a:lnTo>
                    <a:pt x="671" y="148"/>
                  </a:lnTo>
                  <a:lnTo>
                    <a:pt x="708" y="167"/>
                  </a:lnTo>
                  <a:lnTo>
                    <a:pt x="740" y="191"/>
                  </a:lnTo>
                  <a:lnTo>
                    <a:pt x="783" y="210"/>
                  </a:lnTo>
                  <a:lnTo>
                    <a:pt x="820" y="228"/>
                  </a:lnTo>
                  <a:lnTo>
                    <a:pt x="856" y="254"/>
                  </a:lnTo>
                  <a:lnTo>
                    <a:pt x="874" y="272"/>
                  </a:lnTo>
                  <a:lnTo>
                    <a:pt x="892" y="300"/>
                  </a:lnTo>
                  <a:lnTo>
                    <a:pt x="907" y="326"/>
                  </a:lnTo>
                  <a:lnTo>
                    <a:pt x="925" y="351"/>
                  </a:lnTo>
                  <a:lnTo>
                    <a:pt x="943" y="376"/>
                  </a:lnTo>
                  <a:lnTo>
                    <a:pt x="955" y="406"/>
                  </a:lnTo>
                  <a:lnTo>
                    <a:pt x="973" y="424"/>
                  </a:lnTo>
                  <a:lnTo>
                    <a:pt x="986" y="449"/>
                  </a:lnTo>
                  <a:lnTo>
                    <a:pt x="980" y="485"/>
                  </a:lnTo>
                  <a:lnTo>
                    <a:pt x="973" y="518"/>
                  </a:lnTo>
                  <a:lnTo>
                    <a:pt x="961" y="566"/>
                  </a:lnTo>
                  <a:lnTo>
                    <a:pt x="955" y="598"/>
                  </a:lnTo>
                  <a:lnTo>
                    <a:pt x="943" y="635"/>
                  </a:lnTo>
                  <a:lnTo>
                    <a:pt x="937" y="671"/>
                  </a:lnTo>
                  <a:lnTo>
                    <a:pt x="925" y="703"/>
                  </a:lnTo>
                  <a:lnTo>
                    <a:pt x="918" y="739"/>
                  </a:lnTo>
                  <a:lnTo>
                    <a:pt x="874" y="757"/>
                  </a:lnTo>
                  <a:lnTo>
                    <a:pt x="831" y="775"/>
                  </a:lnTo>
                  <a:lnTo>
                    <a:pt x="783" y="794"/>
                  </a:lnTo>
                  <a:lnTo>
                    <a:pt x="740" y="812"/>
                  </a:lnTo>
                  <a:lnTo>
                    <a:pt x="696" y="826"/>
                  </a:lnTo>
                  <a:lnTo>
                    <a:pt x="653" y="845"/>
                  </a:lnTo>
                  <a:lnTo>
                    <a:pt x="610" y="863"/>
                  </a:lnTo>
                  <a:lnTo>
                    <a:pt x="566" y="881"/>
                  </a:lnTo>
                  <a:lnTo>
                    <a:pt x="519" y="856"/>
                  </a:lnTo>
                  <a:lnTo>
                    <a:pt x="486" y="838"/>
                  </a:lnTo>
                  <a:lnTo>
                    <a:pt x="450" y="820"/>
                  </a:lnTo>
                  <a:lnTo>
                    <a:pt x="406" y="801"/>
                  </a:lnTo>
                  <a:lnTo>
                    <a:pt x="370" y="783"/>
                  </a:lnTo>
                  <a:lnTo>
                    <a:pt x="333" y="765"/>
                  </a:lnTo>
                  <a:lnTo>
                    <a:pt x="302" y="750"/>
                  </a:lnTo>
                  <a:lnTo>
                    <a:pt x="257" y="721"/>
                  </a:lnTo>
                  <a:lnTo>
                    <a:pt x="228" y="703"/>
                  </a:lnTo>
                  <a:lnTo>
                    <a:pt x="210" y="678"/>
                  </a:lnTo>
                  <a:lnTo>
                    <a:pt x="185" y="653"/>
                  </a:lnTo>
                  <a:lnTo>
                    <a:pt x="160" y="627"/>
                  </a:lnTo>
                  <a:lnTo>
                    <a:pt x="130" y="598"/>
                  </a:lnTo>
                  <a:lnTo>
                    <a:pt x="106" y="572"/>
                  </a:lnTo>
                  <a:lnTo>
                    <a:pt x="79" y="547"/>
                  </a:lnTo>
                  <a:lnTo>
                    <a:pt x="54" y="518"/>
                  </a:lnTo>
                  <a:lnTo>
                    <a:pt x="54" y="493"/>
                  </a:lnTo>
                  <a:lnTo>
                    <a:pt x="43" y="467"/>
                  </a:lnTo>
                  <a:lnTo>
                    <a:pt x="36" y="449"/>
                  </a:lnTo>
                  <a:lnTo>
                    <a:pt x="25" y="424"/>
                  </a:lnTo>
                  <a:lnTo>
                    <a:pt x="25" y="394"/>
                  </a:lnTo>
                  <a:lnTo>
                    <a:pt x="18" y="376"/>
                  </a:lnTo>
                  <a:lnTo>
                    <a:pt x="7" y="351"/>
                  </a:lnTo>
                  <a:lnTo>
                    <a:pt x="0" y="326"/>
                  </a:lnTo>
                  <a:lnTo>
                    <a:pt x="18" y="315"/>
                  </a:lnTo>
                  <a:lnTo>
                    <a:pt x="36" y="300"/>
                  </a:lnTo>
                  <a:lnTo>
                    <a:pt x="54" y="282"/>
                  </a:lnTo>
                  <a:lnTo>
                    <a:pt x="69" y="264"/>
                  </a:lnTo>
                  <a:lnTo>
                    <a:pt x="87" y="254"/>
                  </a:lnTo>
                  <a:lnTo>
                    <a:pt x="106" y="239"/>
                  </a:lnTo>
                  <a:lnTo>
                    <a:pt x="124" y="221"/>
                  </a:lnTo>
                  <a:lnTo>
                    <a:pt x="142" y="203"/>
                  </a:lnTo>
                  <a:lnTo>
                    <a:pt x="149" y="185"/>
                  </a:lnTo>
                  <a:lnTo>
                    <a:pt x="160" y="167"/>
                  </a:lnTo>
                  <a:lnTo>
                    <a:pt x="167" y="148"/>
                  </a:lnTo>
                  <a:lnTo>
                    <a:pt x="178" y="130"/>
                  </a:lnTo>
                  <a:lnTo>
                    <a:pt x="192" y="104"/>
                  </a:lnTo>
                  <a:lnTo>
                    <a:pt x="203" y="86"/>
                  </a:lnTo>
                  <a:lnTo>
                    <a:pt x="210" y="68"/>
                  </a:lnTo>
                  <a:lnTo>
                    <a:pt x="221" y="5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1" name="Freeform 610"/>
            <p:cNvSpPr>
              <a:spLocks/>
            </p:cNvSpPr>
            <p:nvPr/>
          </p:nvSpPr>
          <p:spPr bwMode="auto">
            <a:xfrm>
              <a:off x="3872" y="1764"/>
              <a:ext cx="220" cy="194"/>
            </a:xfrm>
            <a:custGeom>
              <a:avLst/>
              <a:gdLst>
                <a:gd name="T0" fmla="*/ 48 w 882"/>
                <a:gd name="T1" fmla="*/ 8 h 776"/>
                <a:gd name="T2" fmla="*/ 51 w 882"/>
                <a:gd name="T3" fmla="*/ 6 h 776"/>
                <a:gd name="T4" fmla="*/ 52 w 882"/>
                <a:gd name="T5" fmla="*/ 2 h 776"/>
                <a:gd name="T6" fmla="*/ 61 w 882"/>
                <a:gd name="T7" fmla="*/ 2 h 776"/>
                <a:gd name="T8" fmla="*/ 79 w 882"/>
                <a:gd name="T9" fmla="*/ 6 h 776"/>
                <a:gd name="T10" fmla="*/ 97 w 882"/>
                <a:gd name="T11" fmla="*/ 11 h 776"/>
                <a:gd name="T12" fmla="*/ 114 w 882"/>
                <a:gd name="T13" fmla="*/ 15 h 776"/>
                <a:gd name="T14" fmla="*/ 132 w 882"/>
                <a:gd name="T15" fmla="*/ 22 h 776"/>
                <a:gd name="T16" fmla="*/ 148 w 882"/>
                <a:gd name="T17" fmla="*/ 33 h 776"/>
                <a:gd name="T18" fmla="*/ 165 w 882"/>
                <a:gd name="T19" fmla="*/ 42 h 776"/>
                <a:gd name="T20" fmla="*/ 180 w 882"/>
                <a:gd name="T21" fmla="*/ 51 h 776"/>
                <a:gd name="T22" fmla="*/ 194 w 882"/>
                <a:gd name="T23" fmla="*/ 62 h 776"/>
                <a:gd name="T24" fmla="*/ 200 w 882"/>
                <a:gd name="T25" fmla="*/ 73 h 776"/>
                <a:gd name="T26" fmla="*/ 209 w 882"/>
                <a:gd name="T27" fmla="*/ 83 h 776"/>
                <a:gd name="T28" fmla="*/ 216 w 882"/>
                <a:gd name="T29" fmla="*/ 94 h 776"/>
                <a:gd name="T30" fmla="*/ 218 w 882"/>
                <a:gd name="T31" fmla="*/ 108 h 776"/>
                <a:gd name="T32" fmla="*/ 214 w 882"/>
                <a:gd name="T33" fmla="*/ 123 h 776"/>
                <a:gd name="T34" fmla="*/ 209 w 882"/>
                <a:gd name="T35" fmla="*/ 139 h 776"/>
                <a:gd name="T36" fmla="*/ 205 w 882"/>
                <a:gd name="T37" fmla="*/ 156 h 776"/>
                <a:gd name="T38" fmla="*/ 194 w 882"/>
                <a:gd name="T39" fmla="*/ 168 h 776"/>
                <a:gd name="T40" fmla="*/ 174 w 882"/>
                <a:gd name="T41" fmla="*/ 174 h 776"/>
                <a:gd name="T42" fmla="*/ 154 w 882"/>
                <a:gd name="T43" fmla="*/ 183 h 776"/>
                <a:gd name="T44" fmla="*/ 134 w 882"/>
                <a:gd name="T45" fmla="*/ 189 h 776"/>
                <a:gd name="T46" fmla="*/ 117 w 882"/>
                <a:gd name="T47" fmla="*/ 189 h 776"/>
                <a:gd name="T48" fmla="*/ 99 w 882"/>
                <a:gd name="T49" fmla="*/ 180 h 776"/>
                <a:gd name="T50" fmla="*/ 82 w 882"/>
                <a:gd name="T51" fmla="*/ 174 h 776"/>
                <a:gd name="T52" fmla="*/ 66 w 882"/>
                <a:gd name="T53" fmla="*/ 165 h 776"/>
                <a:gd name="T54" fmla="*/ 51 w 882"/>
                <a:gd name="T55" fmla="*/ 154 h 776"/>
                <a:gd name="T56" fmla="*/ 40 w 882"/>
                <a:gd name="T57" fmla="*/ 143 h 776"/>
                <a:gd name="T58" fmla="*/ 28 w 882"/>
                <a:gd name="T59" fmla="*/ 132 h 776"/>
                <a:gd name="T60" fmla="*/ 17 w 882"/>
                <a:gd name="T61" fmla="*/ 121 h 776"/>
                <a:gd name="T62" fmla="*/ 11 w 882"/>
                <a:gd name="T63" fmla="*/ 110 h 776"/>
                <a:gd name="T64" fmla="*/ 6 w 882"/>
                <a:gd name="T65" fmla="*/ 99 h 776"/>
                <a:gd name="T66" fmla="*/ 4 w 882"/>
                <a:gd name="T67" fmla="*/ 88 h 776"/>
                <a:gd name="T68" fmla="*/ 2 w 882"/>
                <a:gd name="T69" fmla="*/ 77 h 776"/>
                <a:gd name="T70" fmla="*/ 4 w 882"/>
                <a:gd name="T71" fmla="*/ 68 h 776"/>
                <a:gd name="T72" fmla="*/ 11 w 882"/>
                <a:gd name="T73" fmla="*/ 62 h 776"/>
                <a:gd name="T74" fmla="*/ 20 w 882"/>
                <a:gd name="T75" fmla="*/ 55 h 776"/>
                <a:gd name="T76" fmla="*/ 26 w 882"/>
                <a:gd name="T77" fmla="*/ 48 h 776"/>
                <a:gd name="T78" fmla="*/ 33 w 882"/>
                <a:gd name="T79" fmla="*/ 42 h 776"/>
                <a:gd name="T80" fmla="*/ 37 w 882"/>
                <a:gd name="T81" fmla="*/ 33 h 776"/>
                <a:gd name="T82" fmla="*/ 42 w 882"/>
                <a:gd name="T83" fmla="*/ 25 h 776"/>
                <a:gd name="T84" fmla="*/ 46 w 882"/>
                <a:gd name="T85" fmla="*/ 15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76">
                  <a:moveTo>
                    <a:pt x="192" y="43"/>
                  </a:moveTo>
                  <a:lnTo>
                    <a:pt x="192" y="32"/>
                  </a:lnTo>
                  <a:lnTo>
                    <a:pt x="203" y="32"/>
                  </a:lnTo>
                  <a:lnTo>
                    <a:pt x="203" y="25"/>
                  </a:lnTo>
                  <a:lnTo>
                    <a:pt x="203" y="18"/>
                  </a:lnTo>
                  <a:lnTo>
                    <a:pt x="210" y="7"/>
                  </a:lnTo>
                  <a:lnTo>
                    <a:pt x="210" y="0"/>
                  </a:lnTo>
                  <a:lnTo>
                    <a:pt x="246" y="7"/>
                  </a:lnTo>
                  <a:lnTo>
                    <a:pt x="284" y="18"/>
                  </a:lnTo>
                  <a:lnTo>
                    <a:pt x="315" y="25"/>
                  </a:lnTo>
                  <a:lnTo>
                    <a:pt x="352" y="32"/>
                  </a:lnTo>
                  <a:lnTo>
                    <a:pt x="388" y="43"/>
                  </a:lnTo>
                  <a:lnTo>
                    <a:pt x="424" y="50"/>
                  </a:lnTo>
                  <a:lnTo>
                    <a:pt x="457" y="61"/>
                  </a:lnTo>
                  <a:lnTo>
                    <a:pt x="493" y="68"/>
                  </a:lnTo>
                  <a:lnTo>
                    <a:pt x="530" y="86"/>
                  </a:lnTo>
                  <a:lnTo>
                    <a:pt x="556" y="104"/>
                  </a:lnTo>
                  <a:lnTo>
                    <a:pt x="592" y="130"/>
                  </a:lnTo>
                  <a:lnTo>
                    <a:pt x="628" y="149"/>
                  </a:lnTo>
                  <a:lnTo>
                    <a:pt x="660" y="167"/>
                  </a:lnTo>
                  <a:lnTo>
                    <a:pt x="696" y="185"/>
                  </a:lnTo>
                  <a:lnTo>
                    <a:pt x="722" y="203"/>
                  </a:lnTo>
                  <a:lnTo>
                    <a:pt x="759" y="221"/>
                  </a:lnTo>
                  <a:lnTo>
                    <a:pt x="777" y="246"/>
                  </a:lnTo>
                  <a:lnTo>
                    <a:pt x="795" y="264"/>
                  </a:lnTo>
                  <a:lnTo>
                    <a:pt x="802" y="290"/>
                  </a:lnTo>
                  <a:lnTo>
                    <a:pt x="820" y="308"/>
                  </a:lnTo>
                  <a:lnTo>
                    <a:pt x="838" y="333"/>
                  </a:lnTo>
                  <a:lnTo>
                    <a:pt x="846" y="351"/>
                  </a:lnTo>
                  <a:lnTo>
                    <a:pt x="864" y="376"/>
                  </a:lnTo>
                  <a:lnTo>
                    <a:pt x="882" y="395"/>
                  </a:lnTo>
                  <a:lnTo>
                    <a:pt x="874" y="431"/>
                  </a:lnTo>
                  <a:lnTo>
                    <a:pt x="864" y="457"/>
                  </a:lnTo>
                  <a:lnTo>
                    <a:pt x="856" y="493"/>
                  </a:lnTo>
                  <a:lnTo>
                    <a:pt x="846" y="529"/>
                  </a:lnTo>
                  <a:lnTo>
                    <a:pt x="838" y="554"/>
                  </a:lnTo>
                  <a:lnTo>
                    <a:pt x="828" y="591"/>
                  </a:lnTo>
                  <a:lnTo>
                    <a:pt x="820" y="624"/>
                  </a:lnTo>
                  <a:lnTo>
                    <a:pt x="813" y="653"/>
                  </a:lnTo>
                  <a:lnTo>
                    <a:pt x="777" y="671"/>
                  </a:lnTo>
                  <a:lnTo>
                    <a:pt x="733" y="685"/>
                  </a:lnTo>
                  <a:lnTo>
                    <a:pt x="696" y="696"/>
                  </a:lnTo>
                  <a:lnTo>
                    <a:pt x="653" y="714"/>
                  </a:lnTo>
                  <a:lnTo>
                    <a:pt x="617" y="732"/>
                  </a:lnTo>
                  <a:lnTo>
                    <a:pt x="574" y="747"/>
                  </a:lnTo>
                  <a:lnTo>
                    <a:pt x="538" y="757"/>
                  </a:lnTo>
                  <a:lnTo>
                    <a:pt x="493" y="776"/>
                  </a:lnTo>
                  <a:lnTo>
                    <a:pt x="468" y="757"/>
                  </a:lnTo>
                  <a:lnTo>
                    <a:pt x="432" y="739"/>
                  </a:lnTo>
                  <a:lnTo>
                    <a:pt x="396" y="721"/>
                  </a:lnTo>
                  <a:lnTo>
                    <a:pt x="363" y="714"/>
                  </a:lnTo>
                  <a:lnTo>
                    <a:pt x="327" y="696"/>
                  </a:lnTo>
                  <a:lnTo>
                    <a:pt x="290" y="678"/>
                  </a:lnTo>
                  <a:lnTo>
                    <a:pt x="264" y="660"/>
                  </a:lnTo>
                  <a:lnTo>
                    <a:pt x="228" y="642"/>
                  </a:lnTo>
                  <a:lnTo>
                    <a:pt x="203" y="617"/>
                  </a:lnTo>
                  <a:lnTo>
                    <a:pt x="185" y="599"/>
                  </a:lnTo>
                  <a:lnTo>
                    <a:pt x="160" y="573"/>
                  </a:lnTo>
                  <a:lnTo>
                    <a:pt x="142" y="548"/>
                  </a:lnTo>
                  <a:lnTo>
                    <a:pt x="112" y="529"/>
                  </a:lnTo>
                  <a:lnTo>
                    <a:pt x="98" y="500"/>
                  </a:lnTo>
                  <a:lnTo>
                    <a:pt x="69" y="485"/>
                  </a:lnTo>
                  <a:lnTo>
                    <a:pt x="51" y="457"/>
                  </a:lnTo>
                  <a:lnTo>
                    <a:pt x="43" y="439"/>
                  </a:lnTo>
                  <a:lnTo>
                    <a:pt x="36" y="413"/>
                  </a:lnTo>
                  <a:lnTo>
                    <a:pt x="25" y="395"/>
                  </a:lnTo>
                  <a:lnTo>
                    <a:pt x="25" y="370"/>
                  </a:lnTo>
                  <a:lnTo>
                    <a:pt x="18" y="351"/>
                  </a:lnTo>
                  <a:lnTo>
                    <a:pt x="7" y="333"/>
                  </a:lnTo>
                  <a:lnTo>
                    <a:pt x="7" y="308"/>
                  </a:lnTo>
                  <a:lnTo>
                    <a:pt x="0" y="290"/>
                  </a:lnTo>
                  <a:lnTo>
                    <a:pt x="18" y="272"/>
                  </a:lnTo>
                  <a:lnTo>
                    <a:pt x="25" y="264"/>
                  </a:lnTo>
                  <a:lnTo>
                    <a:pt x="43" y="246"/>
                  </a:lnTo>
                  <a:lnTo>
                    <a:pt x="61" y="236"/>
                  </a:lnTo>
                  <a:lnTo>
                    <a:pt x="80" y="221"/>
                  </a:lnTo>
                  <a:lnTo>
                    <a:pt x="88" y="210"/>
                  </a:lnTo>
                  <a:lnTo>
                    <a:pt x="106" y="192"/>
                  </a:lnTo>
                  <a:lnTo>
                    <a:pt x="124" y="173"/>
                  </a:lnTo>
                  <a:lnTo>
                    <a:pt x="131" y="167"/>
                  </a:lnTo>
                  <a:lnTo>
                    <a:pt x="142" y="149"/>
                  </a:lnTo>
                  <a:lnTo>
                    <a:pt x="149" y="130"/>
                  </a:lnTo>
                  <a:lnTo>
                    <a:pt x="160" y="112"/>
                  </a:lnTo>
                  <a:lnTo>
                    <a:pt x="167" y="98"/>
                  </a:lnTo>
                  <a:lnTo>
                    <a:pt x="174" y="79"/>
                  </a:lnTo>
                  <a:lnTo>
                    <a:pt x="185" y="61"/>
                  </a:lnTo>
                  <a:lnTo>
                    <a:pt x="192" y="4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2" name="Freeform 611"/>
            <p:cNvSpPr>
              <a:spLocks/>
            </p:cNvSpPr>
            <p:nvPr/>
          </p:nvSpPr>
          <p:spPr bwMode="auto">
            <a:xfrm>
              <a:off x="3876" y="1766"/>
              <a:ext cx="192" cy="172"/>
            </a:xfrm>
            <a:custGeom>
              <a:avLst/>
              <a:gdLst>
                <a:gd name="T0" fmla="*/ 42 w 766"/>
                <a:gd name="T1" fmla="*/ 9 h 689"/>
                <a:gd name="T2" fmla="*/ 44 w 766"/>
                <a:gd name="T3" fmla="*/ 6 h 689"/>
                <a:gd name="T4" fmla="*/ 46 w 766"/>
                <a:gd name="T5" fmla="*/ 4 h 689"/>
                <a:gd name="T6" fmla="*/ 46 w 766"/>
                <a:gd name="T7" fmla="*/ 0 h 689"/>
                <a:gd name="T8" fmla="*/ 62 w 766"/>
                <a:gd name="T9" fmla="*/ 4 h 689"/>
                <a:gd name="T10" fmla="*/ 77 w 766"/>
                <a:gd name="T11" fmla="*/ 9 h 689"/>
                <a:gd name="T12" fmla="*/ 93 w 766"/>
                <a:gd name="T13" fmla="*/ 13 h 689"/>
                <a:gd name="T14" fmla="*/ 108 w 766"/>
                <a:gd name="T15" fmla="*/ 18 h 689"/>
                <a:gd name="T16" fmla="*/ 121 w 766"/>
                <a:gd name="T17" fmla="*/ 24 h 689"/>
                <a:gd name="T18" fmla="*/ 137 w 766"/>
                <a:gd name="T19" fmla="*/ 33 h 689"/>
                <a:gd name="T20" fmla="*/ 153 w 766"/>
                <a:gd name="T21" fmla="*/ 41 h 689"/>
                <a:gd name="T22" fmla="*/ 165 w 766"/>
                <a:gd name="T23" fmla="*/ 51 h 689"/>
                <a:gd name="T24" fmla="*/ 172 w 766"/>
                <a:gd name="T25" fmla="*/ 60 h 689"/>
                <a:gd name="T26" fmla="*/ 179 w 766"/>
                <a:gd name="T27" fmla="*/ 69 h 689"/>
                <a:gd name="T28" fmla="*/ 186 w 766"/>
                <a:gd name="T29" fmla="*/ 80 h 689"/>
                <a:gd name="T30" fmla="*/ 192 w 766"/>
                <a:gd name="T31" fmla="*/ 88 h 689"/>
                <a:gd name="T32" fmla="*/ 187 w 766"/>
                <a:gd name="T33" fmla="*/ 101 h 689"/>
                <a:gd name="T34" fmla="*/ 186 w 766"/>
                <a:gd name="T35" fmla="*/ 117 h 689"/>
                <a:gd name="T36" fmla="*/ 181 w 766"/>
                <a:gd name="T37" fmla="*/ 130 h 689"/>
                <a:gd name="T38" fmla="*/ 179 w 766"/>
                <a:gd name="T39" fmla="*/ 146 h 689"/>
                <a:gd name="T40" fmla="*/ 161 w 766"/>
                <a:gd name="T41" fmla="*/ 152 h 689"/>
                <a:gd name="T42" fmla="*/ 144 w 766"/>
                <a:gd name="T43" fmla="*/ 159 h 689"/>
                <a:gd name="T44" fmla="*/ 126 w 766"/>
                <a:gd name="T45" fmla="*/ 166 h 689"/>
                <a:gd name="T46" fmla="*/ 108 w 766"/>
                <a:gd name="T47" fmla="*/ 172 h 689"/>
                <a:gd name="T48" fmla="*/ 93 w 766"/>
                <a:gd name="T49" fmla="*/ 163 h 689"/>
                <a:gd name="T50" fmla="*/ 79 w 766"/>
                <a:gd name="T51" fmla="*/ 157 h 689"/>
                <a:gd name="T52" fmla="*/ 64 w 766"/>
                <a:gd name="T53" fmla="*/ 150 h 689"/>
                <a:gd name="T54" fmla="*/ 48 w 766"/>
                <a:gd name="T55" fmla="*/ 141 h 689"/>
                <a:gd name="T56" fmla="*/ 39 w 766"/>
                <a:gd name="T57" fmla="*/ 132 h 689"/>
                <a:gd name="T58" fmla="*/ 31 w 766"/>
                <a:gd name="T59" fmla="*/ 121 h 689"/>
                <a:gd name="T60" fmla="*/ 20 w 766"/>
                <a:gd name="T61" fmla="*/ 112 h 689"/>
                <a:gd name="T62" fmla="*/ 11 w 766"/>
                <a:gd name="T63" fmla="*/ 101 h 689"/>
                <a:gd name="T64" fmla="*/ 6 w 766"/>
                <a:gd name="T65" fmla="*/ 92 h 689"/>
                <a:gd name="T66" fmla="*/ 5 w 766"/>
                <a:gd name="T67" fmla="*/ 84 h 689"/>
                <a:gd name="T68" fmla="*/ 2 w 766"/>
                <a:gd name="T69" fmla="*/ 72 h 689"/>
                <a:gd name="T70" fmla="*/ 0 w 766"/>
                <a:gd name="T71" fmla="*/ 64 h 689"/>
                <a:gd name="T72" fmla="*/ 6 w 766"/>
                <a:gd name="T73" fmla="*/ 60 h 689"/>
                <a:gd name="T74" fmla="*/ 13 w 766"/>
                <a:gd name="T75" fmla="*/ 53 h 689"/>
                <a:gd name="T76" fmla="*/ 20 w 766"/>
                <a:gd name="T77" fmla="*/ 46 h 689"/>
                <a:gd name="T78" fmla="*/ 27 w 766"/>
                <a:gd name="T79" fmla="*/ 40 h 689"/>
                <a:gd name="T80" fmla="*/ 31 w 766"/>
                <a:gd name="T81" fmla="*/ 33 h 689"/>
                <a:gd name="T82" fmla="*/ 33 w 766"/>
                <a:gd name="T83" fmla="*/ 26 h 689"/>
                <a:gd name="T84" fmla="*/ 37 w 766"/>
                <a:gd name="T85" fmla="*/ 18 h 689"/>
                <a:gd name="T86" fmla="*/ 42 w 766"/>
                <a:gd name="T87" fmla="*/ 11 h 6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6" h="689">
                  <a:moveTo>
                    <a:pt x="167" y="43"/>
                  </a:moveTo>
                  <a:lnTo>
                    <a:pt x="167" y="36"/>
                  </a:lnTo>
                  <a:lnTo>
                    <a:pt x="174" y="36"/>
                  </a:lnTo>
                  <a:lnTo>
                    <a:pt x="174" y="25"/>
                  </a:lnTo>
                  <a:lnTo>
                    <a:pt x="174" y="18"/>
                  </a:lnTo>
                  <a:lnTo>
                    <a:pt x="185" y="18"/>
                  </a:lnTo>
                  <a:lnTo>
                    <a:pt x="185" y="11"/>
                  </a:lnTo>
                  <a:lnTo>
                    <a:pt x="185" y="0"/>
                  </a:lnTo>
                  <a:lnTo>
                    <a:pt x="221" y="11"/>
                  </a:lnTo>
                  <a:lnTo>
                    <a:pt x="246" y="18"/>
                  </a:lnTo>
                  <a:lnTo>
                    <a:pt x="272" y="25"/>
                  </a:lnTo>
                  <a:lnTo>
                    <a:pt x="309" y="36"/>
                  </a:lnTo>
                  <a:lnTo>
                    <a:pt x="334" y="43"/>
                  </a:lnTo>
                  <a:lnTo>
                    <a:pt x="370" y="54"/>
                  </a:lnTo>
                  <a:lnTo>
                    <a:pt x="396" y="61"/>
                  </a:lnTo>
                  <a:lnTo>
                    <a:pt x="432" y="72"/>
                  </a:lnTo>
                  <a:lnTo>
                    <a:pt x="457" y="91"/>
                  </a:lnTo>
                  <a:lnTo>
                    <a:pt x="483" y="97"/>
                  </a:lnTo>
                  <a:lnTo>
                    <a:pt x="520" y="115"/>
                  </a:lnTo>
                  <a:lnTo>
                    <a:pt x="548" y="134"/>
                  </a:lnTo>
                  <a:lnTo>
                    <a:pt x="574" y="152"/>
                  </a:lnTo>
                  <a:lnTo>
                    <a:pt x="610" y="166"/>
                  </a:lnTo>
                  <a:lnTo>
                    <a:pt x="635" y="185"/>
                  </a:lnTo>
                  <a:lnTo>
                    <a:pt x="660" y="203"/>
                  </a:lnTo>
                  <a:lnTo>
                    <a:pt x="678" y="221"/>
                  </a:lnTo>
                  <a:lnTo>
                    <a:pt x="686" y="239"/>
                  </a:lnTo>
                  <a:lnTo>
                    <a:pt x="704" y="257"/>
                  </a:lnTo>
                  <a:lnTo>
                    <a:pt x="715" y="275"/>
                  </a:lnTo>
                  <a:lnTo>
                    <a:pt x="733" y="301"/>
                  </a:lnTo>
                  <a:lnTo>
                    <a:pt x="741" y="320"/>
                  </a:lnTo>
                  <a:lnTo>
                    <a:pt x="747" y="338"/>
                  </a:lnTo>
                  <a:lnTo>
                    <a:pt x="766" y="351"/>
                  </a:lnTo>
                  <a:lnTo>
                    <a:pt x="759" y="381"/>
                  </a:lnTo>
                  <a:lnTo>
                    <a:pt x="747" y="406"/>
                  </a:lnTo>
                  <a:lnTo>
                    <a:pt x="747" y="442"/>
                  </a:lnTo>
                  <a:lnTo>
                    <a:pt x="741" y="468"/>
                  </a:lnTo>
                  <a:lnTo>
                    <a:pt x="733" y="493"/>
                  </a:lnTo>
                  <a:lnTo>
                    <a:pt x="723" y="522"/>
                  </a:lnTo>
                  <a:lnTo>
                    <a:pt x="715" y="547"/>
                  </a:lnTo>
                  <a:lnTo>
                    <a:pt x="715" y="584"/>
                  </a:lnTo>
                  <a:lnTo>
                    <a:pt x="678" y="592"/>
                  </a:lnTo>
                  <a:lnTo>
                    <a:pt x="642" y="610"/>
                  </a:lnTo>
                  <a:lnTo>
                    <a:pt x="610" y="617"/>
                  </a:lnTo>
                  <a:lnTo>
                    <a:pt x="574" y="635"/>
                  </a:lnTo>
                  <a:lnTo>
                    <a:pt x="538" y="646"/>
                  </a:lnTo>
                  <a:lnTo>
                    <a:pt x="501" y="664"/>
                  </a:lnTo>
                  <a:lnTo>
                    <a:pt x="469" y="671"/>
                  </a:lnTo>
                  <a:lnTo>
                    <a:pt x="432" y="689"/>
                  </a:lnTo>
                  <a:lnTo>
                    <a:pt x="406" y="671"/>
                  </a:lnTo>
                  <a:lnTo>
                    <a:pt x="370" y="653"/>
                  </a:lnTo>
                  <a:lnTo>
                    <a:pt x="345" y="646"/>
                  </a:lnTo>
                  <a:lnTo>
                    <a:pt x="316" y="628"/>
                  </a:lnTo>
                  <a:lnTo>
                    <a:pt x="284" y="610"/>
                  </a:lnTo>
                  <a:lnTo>
                    <a:pt x="254" y="602"/>
                  </a:lnTo>
                  <a:lnTo>
                    <a:pt x="228" y="584"/>
                  </a:lnTo>
                  <a:lnTo>
                    <a:pt x="192" y="566"/>
                  </a:lnTo>
                  <a:lnTo>
                    <a:pt x="174" y="547"/>
                  </a:lnTo>
                  <a:lnTo>
                    <a:pt x="156" y="529"/>
                  </a:lnTo>
                  <a:lnTo>
                    <a:pt x="142" y="511"/>
                  </a:lnTo>
                  <a:lnTo>
                    <a:pt x="124" y="486"/>
                  </a:lnTo>
                  <a:lnTo>
                    <a:pt x="94" y="468"/>
                  </a:lnTo>
                  <a:lnTo>
                    <a:pt x="80" y="450"/>
                  </a:lnTo>
                  <a:lnTo>
                    <a:pt x="62" y="424"/>
                  </a:lnTo>
                  <a:lnTo>
                    <a:pt x="43" y="406"/>
                  </a:lnTo>
                  <a:lnTo>
                    <a:pt x="33" y="388"/>
                  </a:lnTo>
                  <a:lnTo>
                    <a:pt x="25" y="369"/>
                  </a:lnTo>
                  <a:lnTo>
                    <a:pt x="25" y="351"/>
                  </a:lnTo>
                  <a:lnTo>
                    <a:pt x="18" y="338"/>
                  </a:lnTo>
                  <a:lnTo>
                    <a:pt x="18" y="320"/>
                  </a:lnTo>
                  <a:lnTo>
                    <a:pt x="7" y="290"/>
                  </a:lnTo>
                  <a:lnTo>
                    <a:pt x="0" y="275"/>
                  </a:lnTo>
                  <a:lnTo>
                    <a:pt x="0" y="257"/>
                  </a:lnTo>
                  <a:lnTo>
                    <a:pt x="7" y="247"/>
                  </a:lnTo>
                  <a:lnTo>
                    <a:pt x="25" y="239"/>
                  </a:lnTo>
                  <a:lnTo>
                    <a:pt x="33" y="221"/>
                  </a:lnTo>
                  <a:lnTo>
                    <a:pt x="51" y="214"/>
                  </a:lnTo>
                  <a:lnTo>
                    <a:pt x="62" y="203"/>
                  </a:lnTo>
                  <a:lnTo>
                    <a:pt x="80" y="185"/>
                  </a:lnTo>
                  <a:lnTo>
                    <a:pt x="88" y="178"/>
                  </a:lnTo>
                  <a:lnTo>
                    <a:pt x="106" y="160"/>
                  </a:lnTo>
                  <a:lnTo>
                    <a:pt x="113" y="152"/>
                  </a:lnTo>
                  <a:lnTo>
                    <a:pt x="124" y="134"/>
                  </a:lnTo>
                  <a:lnTo>
                    <a:pt x="131" y="115"/>
                  </a:lnTo>
                  <a:lnTo>
                    <a:pt x="131" y="105"/>
                  </a:lnTo>
                  <a:lnTo>
                    <a:pt x="142" y="91"/>
                  </a:lnTo>
                  <a:lnTo>
                    <a:pt x="149" y="72"/>
                  </a:lnTo>
                  <a:lnTo>
                    <a:pt x="156" y="54"/>
                  </a:lnTo>
                  <a:lnTo>
                    <a:pt x="167" y="43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3" name="Freeform 612"/>
            <p:cNvSpPr>
              <a:spLocks/>
            </p:cNvSpPr>
            <p:nvPr/>
          </p:nvSpPr>
          <p:spPr bwMode="auto">
            <a:xfrm>
              <a:off x="3881" y="1770"/>
              <a:ext cx="163" cy="146"/>
            </a:xfrm>
            <a:custGeom>
              <a:avLst/>
              <a:gdLst>
                <a:gd name="T0" fmla="*/ 34 w 654"/>
                <a:gd name="T1" fmla="*/ 6 h 584"/>
                <a:gd name="T2" fmla="*/ 37 w 654"/>
                <a:gd name="T3" fmla="*/ 5 h 584"/>
                <a:gd name="T4" fmla="*/ 39 w 654"/>
                <a:gd name="T5" fmla="*/ 0 h 584"/>
                <a:gd name="T6" fmla="*/ 52 w 654"/>
                <a:gd name="T7" fmla="*/ 5 h 584"/>
                <a:gd name="T8" fmla="*/ 66 w 654"/>
                <a:gd name="T9" fmla="*/ 6 h 584"/>
                <a:gd name="T10" fmla="*/ 79 w 654"/>
                <a:gd name="T11" fmla="*/ 11 h 584"/>
                <a:gd name="T12" fmla="*/ 90 w 654"/>
                <a:gd name="T13" fmla="*/ 14 h 584"/>
                <a:gd name="T14" fmla="*/ 103 w 654"/>
                <a:gd name="T15" fmla="*/ 20 h 584"/>
                <a:gd name="T16" fmla="*/ 116 w 654"/>
                <a:gd name="T17" fmla="*/ 29 h 584"/>
                <a:gd name="T18" fmla="*/ 130 w 654"/>
                <a:gd name="T19" fmla="*/ 36 h 584"/>
                <a:gd name="T20" fmla="*/ 140 w 654"/>
                <a:gd name="T21" fmla="*/ 42 h 584"/>
                <a:gd name="T22" fmla="*/ 148 w 654"/>
                <a:gd name="T23" fmla="*/ 51 h 584"/>
                <a:gd name="T24" fmla="*/ 151 w 654"/>
                <a:gd name="T25" fmla="*/ 60 h 584"/>
                <a:gd name="T26" fmla="*/ 158 w 654"/>
                <a:gd name="T27" fmla="*/ 66 h 584"/>
                <a:gd name="T28" fmla="*/ 163 w 654"/>
                <a:gd name="T29" fmla="*/ 76 h 584"/>
                <a:gd name="T30" fmla="*/ 160 w 654"/>
                <a:gd name="T31" fmla="*/ 88 h 584"/>
                <a:gd name="T32" fmla="*/ 158 w 654"/>
                <a:gd name="T33" fmla="*/ 99 h 584"/>
                <a:gd name="T34" fmla="*/ 154 w 654"/>
                <a:gd name="T35" fmla="*/ 111 h 584"/>
                <a:gd name="T36" fmla="*/ 151 w 654"/>
                <a:gd name="T37" fmla="*/ 123 h 584"/>
                <a:gd name="T38" fmla="*/ 136 w 654"/>
                <a:gd name="T39" fmla="*/ 128 h 584"/>
                <a:gd name="T40" fmla="*/ 120 w 654"/>
                <a:gd name="T41" fmla="*/ 134 h 584"/>
                <a:gd name="T42" fmla="*/ 108 w 654"/>
                <a:gd name="T43" fmla="*/ 142 h 584"/>
                <a:gd name="T44" fmla="*/ 92 w 654"/>
                <a:gd name="T45" fmla="*/ 146 h 584"/>
                <a:gd name="T46" fmla="*/ 79 w 654"/>
                <a:gd name="T47" fmla="*/ 139 h 584"/>
                <a:gd name="T48" fmla="*/ 66 w 654"/>
                <a:gd name="T49" fmla="*/ 134 h 584"/>
                <a:gd name="T50" fmla="*/ 54 w 654"/>
                <a:gd name="T51" fmla="*/ 128 h 584"/>
                <a:gd name="T52" fmla="*/ 42 w 654"/>
                <a:gd name="T53" fmla="*/ 122 h 584"/>
                <a:gd name="T54" fmla="*/ 33 w 654"/>
                <a:gd name="T55" fmla="*/ 113 h 584"/>
                <a:gd name="T56" fmla="*/ 24 w 654"/>
                <a:gd name="T57" fmla="*/ 104 h 584"/>
                <a:gd name="T58" fmla="*/ 17 w 654"/>
                <a:gd name="T59" fmla="*/ 95 h 584"/>
                <a:gd name="T60" fmla="*/ 8 w 654"/>
                <a:gd name="T61" fmla="*/ 86 h 584"/>
                <a:gd name="T62" fmla="*/ 6 w 654"/>
                <a:gd name="T63" fmla="*/ 80 h 584"/>
                <a:gd name="T64" fmla="*/ 4 w 654"/>
                <a:gd name="T65" fmla="*/ 71 h 584"/>
                <a:gd name="T66" fmla="*/ 2 w 654"/>
                <a:gd name="T67" fmla="*/ 62 h 584"/>
                <a:gd name="T68" fmla="*/ 0 w 654"/>
                <a:gd name="T69" fmla="*/ 55 h 584"/>
                <a:gd name="T70" fmla="*/ 4 w 654"/>
                <a:gd name="T71" fmla="*/ 49 h 584"/>
                <a:gd name="T72" fmla="*/ 11 w 654"/>
                <a:gd name="T73" fmla="*/ 45 h 584"/>
                <a:gd name="T74" fmla="*/ 15 w 654"/>
                <a:gd name="T75" fmla="*/ 40 h 584"/>
                <a:gd name="T76" fmla="*/ 22 w 654"/>
                <a:gd name="T77" fmla="*/ 36 h 584"/>
                <a:gd name="T78" fmla="*/ 26 w 654"/>
                <a:gd name="T79" fmla="*/ 29 h 584"/>
                <a:gd name="T80" fmla="*/ 28 w 654"/>
                <a:gd name="T81" fmla="*/ 22 h 584"/>
                <a:gd name="T82" fmla="*/ 33 w 654"/>
                <a:gd name="T83" fmla="*/ 15 h 584"/>
                <a:gd name="T84" fmla="*/ 34 w 654"/>
                <a:gd name="T85" fmla="*/ 9 h 5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4" h="584">
                  <a:moveTo>
                    <a:pt x="138" y="36"/>
                  </a:moveTo>
                  <a:lnTo>
                    <a:pt x="138" y="25"/>
                  </a:lnTo>
                  <a:lnTo>
                    <a:pt x="149" y="25"/>
                  </a:lnTo>
                  <a:lnTo>
                    <a:pt x="149" y="18"/>
                  </a:lnTo>
                  <a:lnTo>
                    <a:pt x="149" y="7"/>
                  </a:lnTo>
                  <a:lnTo>
                    <a:pt x="156" y="0"/>
                  </a:lnTo>
                  <a:lnTo>
                    <a:pt x="185" y="7"/>
                  </a:lnTo>
                  <a:lnTo>
                    <a:pt x="210" y="18"/>
                  </a:lnTo>
                  <a:lnTo>
                    <a:pt x="236" y="18"/>
                  </a:lnTo>
                  <a:lnTo>
                    <a:pt x="266" y="25"/>
                  </a:lnTo>
                  <a:lnTo>
                    <a:pt x="291" y="36"/>
                  </a:lnTo>
                  <a:lnTo>
                    <a:pt x="316" y="43"/>
                  </a:lnTo>
                  <a:lnTo>
                    <a:pt x="342" y="43"/>
                  </a:lnTo>
                  <a:lnTo>
                    <a:pt x="360" y="54"/>
                  </a:lnTo>
                  <a:lnTo>
                    <a:pt x="388" y="73"/>
                  </a:lnTo>
                  <a:lnTo>
                    <a:pt x="414" y="79"/>
                  </a:lnTo>
                  <a:lnTo>
                    <a:pt x="439" y="97"/>
                  </a:lnTo>
                  <a:lnTo>
                    <a:pt x="465" y="116"/>
                  </a:lnTo>
                  <a:lnTo>
                    <a:pt x="494" y="124"/>
                  </a:lnTo>
                  <a:lnTo>
                    <a:pt x="520" y="142"/>
                  </a:lnTo>
                  <a:lnTo>
                    <a:pt x="538" y="148"/>
                  </a:lnTo>
                  <a:lnTo>
                    <a:pt x="563" y="167"/>
                  </a:lnTo>
                  <a:lnTo>
                    <a:pt x="581" y="185"/>
                  </a:lnTo>
                  <a:lnTo>
                    <a:pt x="592" y="203"/>
                  </a:lnTo>
                  <a:lnTo>
                    <a:pt x="599" y="221"/>
                  </a:lnTo>
                  <a:lnTo>
                    <a:pt x="606" y="239"/>
                  </a:lnTo>
                  <a:lnTo>
                    <a:pt x="624" y="247"/>
                  </a:lnTo>
                  <a:lnTo>
                    <a:pt x="635" y="265"/>
                  </a:lnTo>
                  <a:lnTo>
                    <a:pt x="642" y="283"/>
                  </a:lnTo>
                  <a:lnTo>
                    <a:pt x="654" y="302"/>
                  </a:lnTo>
                  <a:lnTo>
                    <a:pt x="654" y="326"/>
                  </a:lnTo>
                  <a:lnTo>
                    <a:pt x="642" y="351"/>
                  </a:lnTo>
                  <a:lnTo>
                    <a:pt x="635" y="370"/>
                  </a:lnTo>
                  <a:lnTo>
                    <a:pt x="635" y="396"/>
                  </a:lnTo>
                  <a:lnTo>
                    <a:pt x="624" y="424"/>
                  </a:lnTo>
                  <a:lnTo>
                    <a:pt x="617" y="442"/>
                  </a:lnTo>
                  <a:lnTo>
                    <a:pt x="617" y="468"/>
                  </a:lnTo>
                  <a:lnTo>
                    <a:pt x="606" y="493"/>
                  </a:lnTo>
                  <a:lnTo>
                    <a:pt x="581" y="504"/>
                  </a:lnTo>
                  <a:lnTo>
                    <a:pt x="545" y="511"/>
                  </a:lnTo>
                  <a:lnTo>
                    <a:pt x="520" y="529"/>
                  </a:lnTo>
                  <a:lnTo>
                    <a:pt x="483" y="537"/>
                  </a:lnTo>
                  <a:lnTo>
                    <a:pt x="457" y="548"/>
                  </a:lnTo>
                  <a:lnTo>
                    <a:pt x="432" y="566"/>
                  </a:lnTo>
                  <a:lnTo>
                    <a:pt x="396" y="574"/>
                  </a:lnTo>
                  <a:lnTo>
                    <a:pt x="370" y="584"/>
                  </a:lnTo>
                  <a:lnTo>
                    <a:pt x="342" y="574"/>
                  </a:lnTo>
                  <a:lnTo>
                    <a:pt x="316" y="555"/>
                  </a:lnTo>
                  <a:lnTo>
                    <a:pt x="291" y="548"/>
                  </a:lnTo>
                  <a:lnTo>
                    <a:pt x="266" y="537"/>
                  </a:lnTo>
                  <a:lnTo>
                    <a:pt x="248" y="523"/>
                  </a:lnTo>
                  <a:lnTo>
                    <a:pt x="218" y="511"/>
                  </a:lnTo>
                  <a:lnTo>
                    <a:pt x="192" y="493"/>
                  </a:lnTo>
                  <a:lnTo>
                    <a:pt x="167" y="486"/>
                  </a:lnTo>
                  <a:lnTo>
                    <a:pt x="149" y="468"/>
                  </a:lnTo>
                  <a:lnTo>
                    <a:pt x="131" y="450"/>
                  </a:lnTo>
                  <a:lnTo>
                    <a:pt x="113" y="432"/>
                  </a:lnTo>
                  <a:lnTo>
                    <a:pt x="95" y="414"/>
                  </a:lnTo>
                  <a:lnTo>
                    <a:pt x="76" y="396"/>
                  </a:lnTo>
                  <a:lnTo>
                    <a:pt x="70" y="381"/>
                  </a:lnTo>
                  <a:lnTo>
                    <a:pt x="52" y="363"/>
                  </a:lnTo>
                  <a:lnTo>
                    <a:pt x="33" y="345"/>
                  </a:lnTo>
                  <a:lnTo>
                    <a:pt x="25" y="326"/>
                  </a:lnTo>
                  <a:lnTo>
                    <a:pt x="25" y="320"/>
                  </a:lnTo>
                  <a:lnTo>
                    <a:pt x="15" y="302"/>
                  </a:lnTo>
                  <a:lnTo>
                    <a:pt x="15" y="283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0" y="239"/>
                  </a:lnTo>
                  <a:lnTo>
                    <a:pt x="0" y="221"/>
                  </a:lnTo>
                  <a:lnTo>
                    <a:pt x="7" y="211"/>
                  </a:lnTo>
                  <a:lnTo>
                    <a:pt x="15" y="196"/>
                  </a:lnTo>
                  <a:lnTo>
                    <a:pt x="33" y="185"/>
                  </a:lnTo>
                  <a:lnTo>
                    <a:pt x="44" y="178"/>
                  </a:lnTo>
                  <a:lnTo>
                    <a:pt x="52" y="167"/>
                  </a:lnTo>
                  <a:lnTo>
                    <a:pt x="62" y="160"/>
                  </a:lnTo>
                  <a:lnTo>
                    <a:pt x="76" y="148"/>
                  </a:lnTo>
                  <a:lnTo>
                    <a:pt x="88" y="142"/>
                  </a:lnTo>
                  <a:lnTo>
                    <a:pt x="95" y="124"/>
                  </a:lnTo>
                  <a:lnTo>
                    <a:pt x="106" y="116"/>
                  </a:lnTo>
                  <a:lnTo>
                    <a:pt x="106" y="97"/>
                  </a:lnTo>
                  <a:lnTo>
                    <a:pt x="113" y="87"/>
                  </a:lnTo>
                  <a:lnTo>
                    <a:pt x="124" y="73"/>
                  </a:lnTo>
                  <a:lnTo>
                    <a:pt x="131" y="61"/>
                  </a:lnTo>
                  <a:lnTo>
                    <a:pt x="131" y="43"/>
                  </a:lnTo>
                  <a:lnTo>
                    <a:pt x="138" y="3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4" name="Freeform 613"/>
            <p:cNvSpPr>
              <a:spLocks/>
            </p:cNvSpPr>
            <p:nvPr/>
          </p:nvSpPr>
          <p:spPr bwMode="auto">
            <a:xfrm>
              <a:off x="3883" y="1775"/>
              <a:ext cx="138" cy="122"/>
            </a:xfrm>
            <a:custGeom>
              <a:avLst/>
              <a:gdLst>
                <a:gd name="T0" fmla="*/ 31 w 556"/>
                <a:gd name="T1" fmla="*/ 5 h 486"/>
                <a:gd name="T2" fmla="*/ 33 w 556"/>
                <a:gd name="T3" fmla="*/ 2 h 486"/>
                <a:gd name="T4" fmla="*/ 35 w 556"/>
                <a:gd name="T5" fmla="*/ 0 h 486"/>
                <a:gd name="T6" fmla="*/ 46 w 556"/>
                <a:gd name="T7" fmla="*/ 2 h 486"/>
                <a:gd name="T8" fmla="*/ 55 w 556"/>
                <a:gd name="T9" fmla="*/ 5 h 486"/>
                <a:gd name="T10" fmla="*/ 66 w 556"/>
                <a:gd name="T11" fmla="*/ 9 h 486"/>
                <a:gd name="T12" fmla="*/ 77 w 556"/>
                <a:gd name="T13" fmla="*/ 11 h 486"/>
                <a:gd name="T14" fmla="*/ 88 w 556"/>
                <a:gd name="T15" fmla="*/ 15 h 486"/>
                <a:gd name="T16" fmla="*/ 98 w 556"/>
                <a:gd name="T17" fmla="*/ 22 h 486"/>
                <a:gd name="T18" fmla="*/ 110 w 556"/>
                <a:gd name="T19" fmla="*/ 29 h 486"/>
                <a:gd name="T20" fmla="*/ 118 w 556"/>
                <a:gd name="T21" fmla="*/ 33 h 486"/>
                <a:gd name="T22" fmla="*/ 123 w 556"/>
                <a:gd name="T23" fmla="*/ 42 h 486"/>
                <a:gd name="T24" fmla="*/ 127 w 556"/>
                <a:gd name="T25" fmla="*/ 48 h 486"/>
                <a:gd name="T26" fmla="*/ 134 w 556"/>
                <a:gd name="T27" fmla="*/ 55 h 486"/>
                <a:gd name="T28" fmla="*/ 138 w 556"/>
                <a:gd name="T29" fmla="*/ 62 h 486"/>
                <a:gd name="T30" fmla="*/ 136 w 556"/>
                <a:gd name="T31" fmla="*/ 73 h 486"/>
                <a:gd name="T32" fmla="*/ 132 w 556"/>
                <a:gd name="T33" fmla="*/ 82 h 486"/>
                <a:gd name="T34" fmla="*/ 130 w 556"/>
                <a:gd name="T35" fmla="*/ 93 h 486"/>
                <a:gd name="T36" fmla="*/ 127 w 556"/>
                <a:gd name="T37" fmla="*/ 102 h 486"/>
                <a:gd name="T38" fmla="*/ 116 w 556"/>
                <a:gd name="T39" fmla="*/ 106 h 486"/>
                <a:gd name="T40" fmla="*/ 103 w 556"/>
                <a:gd name="T41" fmla="*/ 111 h 486"/>
                <a:gd name="T42" fmla="*/ 90 w 556"/>
                <a:gd name="T43" fmla="*/ 117 h 486"/>
                <a:gd name="T44" fmla="*/ 79 w 556"/>
                <a:gd name="T45" fmla="*/ 122 h 486"/>
                <a:gd name="T46" fmla="*/ 68 w 556"/>
                <a:gd name="T47" fmla="*/ 115 h 486"/>
                <a:gd name="T48" fmla="*/ 57 w 556"/>
                <a:gd name="T49" fmla="*/ 111 h 486"/>
                <a:gd name="T50" fmla="*/ 46 w 556"/>
                <a:gd name="T51" fmla="*/ 106 h 486"/>
                <a:gd name="T52" fmla="*/ 37 w 556"/>
                <a:gd name="T53" fmla="*/ 99 h 486"/>
                <a:gd name="T54" fmla="*/ 29 w 556"/>
                <a:gd name="T55" fmla="*/ 93 h 486"/>
                <a:gd name="T56" fmla="*/ 22 w 556"/>
                <a:gd name="T57" fmla="*/ 87 h 486"/>
                <a:gd name="T58" fmla="*/ 16 w 556"/>
                <a:gd name="T59" fmla="*/ 77 h 486"/>
                <a:gd name="T60" fmla="*/ 9 w 556"/>
                <a:gd name="T61" fmla="*/ 71 h 486"/>
                <a:gd name="T62" fmla="*/ 6 w 556"/>
                <a:gd name="T63" fmla="*/ 64 h 486"/>
                <a:gd name="T64" fmla="*/ 4 w 556"/>
                <a:gd name="T65" fmla="*/ 57 h 486"/>
                <a:gd name="T66" fmla="*/ 2 w 556"/>
                <a:gd name="T67" fmla="*/ 51 h 486"/>
                <a:gd name="T68" fmla="*/ 0 w 556"/>
                <a:gd name="T69" fmla="*/ 45 h 486"/>
                <a:gd name="T70" fmla="*/ 6 w 556"/>
                <a:gd name="T71" fmla="*/ 40 h 486"/>
                <a:gd name="T72" fmla="*/ 11 w 556"/>
                <a:gd name="T73" fmla="*/ 36 h 486"/>
                <a:gd name="T74" fmla="*/ 16 w 556"/>
                <a:gd name="T75" fmla="*/ 31 h 486"/>
                <a:gd name="T76" fmla="*/ 20 w 556"/>
                <a:gd name="T77" fmla="*/ 29 h 486"/>
                <a:gd name="T78" fmla="*/ 22 w 556"/>
                <a:gd name="T79" fmla="*/ 22 h 486"/>
                <a:gd name="T80" fmla="*/ 26 w 556"/>
                <a:gd name="T81" fmla="*/ 17 h 486"/>
                <a:gd name="T82" fmla="*/ 29 w 556"/>
                <a:gd name="T83" fmla="*/ 11 h 486"/>
                <a:gd name="T84" fmla="*/ 31 w 556"/>
                <a:gd name="T85" fmla="*/ 6 h 4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6" h="486">
                  <a:moveTo>
                    <a:pt x="124" y="25"/>
                  </a:moveTo>
                  <a:lnTo>
                    <a:pt x="124" y="18"/>
                  </a:lnTo>
                  <a:lnTo>
                    <a:pt x="131" y="18"/>
                  </a:lnTo>
                  <a:lnTo>
                    <a:pt x="131" y="7"/>
                  </a:lnTo>
                  <a:lnTo>
                    <a:pt x="131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85" y="7"/>
                  </a:lnTo>
                  <a:lnTo>
                    <a:pt x="203" y="18"/>
                  </a:lnTo>
                  <a:lnTo>
                    <a:pt x="221" y="18"/>
                  </a:lnTo>
                  <a:lnTo>
                    <a:pt x="247" y="25"/>
                  </a:lnTo>
                  <a:lnTo>
                    <a:pt x="266" y="36"/>
                  </a:lnTo>
                  <a:lnTo>
                    <a:pt x="291" y="36"/>
                  </a:lnTo>
                  <a:lnTo>
                    <a:pt x="309" y="43"/>
                  </a:lnTo>
                  <a:lnTo>
                    <a:pt x="335" y="55"/>
                  </a:lnTo>
                  <a:lnTo>
                    <a:pt x="353" y="61"/>
                  </a:lnTo>
                  <a:lnTo>
                    <a:pt x="371" y="79"/>
                  </a:lnTo>
                  <a:lnTo>
                    <a:pt x="396" y="87"/>
                  </a:lnTo>
                  <a:lnTo>
                    <a:pt x="414" y="98"/>
                  </a:lnTo>
                  <a:lnTo>
                    <a:pt x="444" y="116"/>
                  </a:lnTo>
                  <a:lnTo>
                    <a:pt x="458" y="124"/>
                  </a:lnTo>
                  <a:lnTo>
                    <a:pt x="476" y="130"/>
                  </a:lnTo>
                  <a:lnTo>
                    <a:pt x="487" y="149"/>
                  </a:lnTo>
                  <a:lnTo>
                    <a:pt x="495" y="167"/>
                  </a:lnTo>
                  <a:lnTo>
                    <a:pt x="505" y="178"/>
                  </a:lnTo>
                  <a:lnTo>
                    <a:pt x="513" y="193"/>
                  </a:lnTo>
                  <a:lnTo>
                    <a:pt x="531" y="203"/>
                  </a:lnTo>
                  <a:lnTo>
                    <a:pt x="538" y="221"/>
                  </a:lnTo>
                  <a:lnTo>
                    <a:pt x="549" y="229"/>
                  </a:lnTo>
                  <a:lnTo>
                    <a:pt x="556" y="247"/>
                  </a:lnTo>
                  <a:lnTo>
                    <a:pt x="549" y="265"/>
                  </a:lnTo>
                  <a:lnTo>
                    <a:pt x="549" y="290"/>
                  </a:lnTo>
                  <a:lnTo>
                    <a:pt x="538" y="308"/>
                  </a:lnTo>
                  <a:lnTo>
                    <a:pt x="531" y="327"/>
                  </a:lnTo>
                  <a:lnTo>
                    <a:pt x="531" y="345"/>
                  </a:lnTo>
                  <a:lnTo>
                    <a:pt x="523" y="370"/>
                  </a:lnTo>
                  <a:lnTo>
                    <a:pt x="523" y="388"/>
                  </a:lnTo>
                  <a:lnTo>
                    <a:pt x="513" y="406"/>
                  </a:lnTo>
                  <a:lnTo>
                    <a:pt x="487" y="414"/>
                  </a:lnTo>
                  <a:lnTo>
                    <a:pt x="469" y="424"/>
                  </a:lnTo>
                  <a:lnTo>
                    <a:pt x="444" y="432"/>
                  </a:lnTo>
                  <a:lnTo>
                    <a:pt x="414" y="442"/>
                  </a:lnTo>
                  <a:lnTo>
                    <a:pt x="389" y="457"/>
                  </a:lnTo>
                  <a:lnTo>
                    <a:pt x="363" y="468"/>
                  </a:lnTo>
                  <a:lnTo>
                    <a:pt x="335" y="475"/>
                  </a:lnTo>
                  <a:lnTo>
                    <a:pt x="320" y="486"/>
                  </a:lnTo>
                  <a:lnTo>
                    <a:pt x="291" y="475"/>
                  </a:lnTo>
                  <a:lnTo>
                    <a:pt x="272" y="457"/>
                  </a:lnTo>
                  <a:lnTo>
                    <a:pt x="247" y="450"/>
                  </a:lnTo>
                  <a:lnTo>
                    <a:pt x="229" y="442"/>
                  </a:lnTo>
                  <a:lnTo>
                    <a:pt x="211" y="432"/>
                  </a:lnTo>
                  <a:lnTo>
                    <a:pt x="185" y="424"/>
                  </a:lnTo>
                  <a:lnTo>
                    <a:pt x="167" y="414"/>
                  </a:lnTo>
                  <a:lnTo>
                    <a:pt x="149" y="396"/>
                  </a:lnTo>
                  <a:lnTo>
                    <a:pt x="131" y="388"/>
                  </a:lnTo>
                  <a:lnTo>
                    <a:pt x="117" y="370"/>
                  </a:lnTo>
                  <a:lnTo>
                    <a:pt x="106" y="352"/>
                  </a:lnTo>
                  <a:lnTo>
                    <a:pt x="88" y="345"/>
                  </a:lnTo>
                  <a:lnTo>
                    <a:pt x="81" y="327"/>
                  </a:lnTo>
                  <a:lnTo>
                    <a:pt x="63" y="308"/>
                  </a:lnTo>
                  <a:lnTo>
                    <a:pt x="45" y="302"/>
                  </a:lnTo>
                  <a:lnTo>
                    <a:pt x="37" y="284"/>
                  </a:lnTo>
                  <a:lnTo>
                    <a:pt x="26" y="272"/>
                  </a:lnTo>
                  <a:lnTo>
                    <a:pt x="26" y="254"/>
                  </a:lnTo>
                  <a:lnTo>
                    <a:pt x="26" y="247"/>
                  </a:lnTo>
                  <a:lnTo>
                    <a:pt x="18" y="229"/>
                  </a:lnTo>
                  <a:lnTo>
                    <a:pt x="18" y="221"/>
                  </a:lnTo>
                  <a:lnTo>
                    <a:pt x="8" y="203"/>
                  </a:lnTo>
                  <a:lnTo>
                    <a:pt x="8" y="193"/>
                  </a:lnTo>
                  <a:lnTo>
                    <a:pt x="0" y="178"/>
                  </a:lnTo>
                  <a:lnTo>
                    <a:pt x="18" y="167"/>
                  </a:lnTo>
                  <a:lnTo>
                    <a:pt x="26" y="160"/>
                  </a:lnTo>
                  <a:lnTo>
                    <a:pt x="37" y="149"/>
                  </a:lnTo>
                  <a:lnTo>
                    <a:pt x="45" y="142"/>
                  </a:lnTo>
                  <a:lnTo>
                    <a:pt x="55" y="130"/>
                  </a:lnTo>
                  <a:lnTo>
                    <a:pt x="63" y="124"/>
                  </a:lnTo>
                  <a:lnTo>
                    <a:pt x="69" y="116"/>
                  </a:lnTo>
                  <a:lnTo>
                    <a:pt x="81" y="116"/>
                  </a:lnTo>
                  <a:lnTo>
                    <a:pt x="88" y="98"/>
                  </a:lnTo>
                  <a:lnTo>
                    <a:pt x="88" y="87"/>
                  </a:lnTo>
                  <a:lnTo>
                    <a:pt x="99" y="79"/>
                  </a:lnTo>
                  <a:lnTo>
                    <a:pt x="106" y="69"/>
                  </a:lnTo>
                  <a:lnTo>
                    <a:pt x="106" y="55"/>
                  </a:lnTo>
                  <a:lnTo>
                    <a:pt x="117" y="43"/>
                  </a:lnTo>
                  <a:lnTo>
                    <a:pt x="124" y="36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5" name="Freeform 614"/>
            <p:cNvSpPr>
              <a:spLocks/>
            </p:cNvSpPr>
            <p:nvPr/>
          </p:nvSpPr>
          <p:spPr bwMode="auto">
            <a:xfrm>
              <a:off x="3887" y="1777"/>
              <a:ext cx="110" cy="97"/>
            </a:xfrm>
            <a:custGeom>
              <a:avLst/>
              <a:gdLst>
                <a:gd name="T0" fmla="*/ 25 w 440"/>
                <a:gd name="T1" fmla="*/ 4 h 389"/>
                <a:gd name="T2" fmla="*/ 27 w 440"/>
                <a:gd name="T3" fmla="*/ 3 h 389"/>
                <a:gd name="T4" fmla="*/ 31 w 440"/>
                <a:gd name="T5" fmla="*/ 3 h 389"/>
                <a:gd name="T6" fmla="*/ 40 w 440"/>
                <a:gd name="T7" fmla="*/ 4 h 389"/>
                <a:gd name="T8" fmla="*/ 48 w 440"/>
                <a:gd name="T9" fmla="*/ 7 h 389"/>
                <a:gd name="T10" fmla="*/ 57 w 440"/>
                <a:gd name="T11" fmla="*/ 9 h 389"/>
                <a:gd name="T12" fmla="*/ 67 w 440"/>
                <a:gd name="T13" fmla="*/ 12 h 389"/>
                <a:gd name="T14" fmla="*/ 76 w 440"/>
                <a:gd name="T15" fmla="*/ 18 h 389"/>
                <a:gd name="T16" fmla="*/ 84 w 440"/>
                <a:gd name="T17" fmla="*/ 23 h 389"/>
                <a:gd name="T18" fmla="*/ 91 w 440"/>
                <a:gd name="T19" fmla="*/ 27 h 389"/>
                <a:gd name="T20" fmla="*/ 97 w 440"/>
                <a:gd name="T21" fmla="*/ 31 h 389"/>
                <a:gd name="T22" fmla="*/ 102 w 440"/>
                <a:gd name="T23" fmla="*/ 38 h 389"/>
                <a:gd name="T24" fmla="*/ 104 w 440"/>
                <a:gd name="T25" fmla="*/ 43 h 389"/>
                <a:gd name="T26" fmla="*/ 108 w 440"/>
                <a:gd name="T27" fmla="*/ 49 h 389"/>
                <a:gd name="T28" fmla="*/ 110 w 440"/>
                <a:gd name="T29" fmla="*/ 55 h 389"/>
                <a:gd name="T30" fmla="*/ 108 w 440"/>
                <a:gd name="T31" fmla="*/ 62 h 389"/>
                <a:gd name="T32" fmla="*/ 107 w 440"/>
                <a:gd name="T33" fmla="*/ 71 h 389"/>
                <a:gd name="T34" fmla="*/ 104 w 440"/>
                <a:gd name="T35" fmla="*/ 80 h 389"/>
                <a:gd name="T36" fmla="*/ 97 w 440"/>
                <a:gd name="T37" fmla="*/ 84 h 389"/>
                <a:gd name="T38" fmla="*/ 88 w 440"/>
                <a:gd name="T39" fmla="*/ 89 h 389"/>
                <a:gd name="T40" fmla="*/ 77 w 440"/>
                <a:gd name="T41" fmla="*/ 93 h 389"/>
                <a:gd name="T42" fmla="*/ 68 w 440"/>
                <a:gd name="T43" fmla="*/ 97 h 389"/>
                <a:gd name="T44" fmla="*/ 57 w 440"/>
                <a:gd name="T45" fmla="*/ 95 h 389"/>
                <a:gd name="T46" fmla="*/ 51 w 440"/>
                <a:gd name="T47" fmla="*/ 93 h 389"/>
                <a:gd name="T48" fmla="*/ 42 w 440"/>
                <a:gd name="T49" fmla="*/ 89 h 389"/>
                <a:gd name="T50" fmla="*/ 33 w 440"/>
                <a:gd name="T51" fmla="*/ 84 h 389"/>
                <a:gd name="T52" fmla="*/ 27 w 440"/>
                <a:gd name="T53" fmla="*/ 77 h 389"/>
                <a:gd name="T54" fmla="*/ 20 w 440"/>
                <a:gd name="T55" fmla="*/ 74 h 389"/>
                <a:gd name="T56" fmla="*/ 16 w 440"/>
                <a:gd name="T57" fmla="*/ 66 h 389"/>
                <a:gd name="T58" fmla="*/ 9 w 440"/>
                <a:gd name="T59" fmla="*/ 62 h 389"/>
                <a:gd name="T60" fmla="*/ 7 w 440"/>
                <a:gd name="T61" fmla="*/ 55 h 389"/>
                <a:gd name="T62" fmla="*/ 5 w 440"/>
                <a:gd name="T63" fmla="*/ 51 h 389"/>
                <a:gd name="T64" fmla="*/ 2 w 440"/>
                <a:gd name="T65" fmla="*/ 44 h 389"/>
                <a:gd name="T66" fmla="*/ 2 w 440"/>
                <a:gd name="T67" fmla="*/ 40 h 389"/>
                <a:gd name="T68" fmla="*/ 2 w 440"/>
                <a:gd name="T69" fmla="*/ 35 h 389"/>
                <a:gd name="T70" fmla="*/ 7 w 440"/>
                <a:gd name="T71" fmla="*/ 31 h 389"/>
                <a:gd name="T72" fmla="*/ 11 w 440"/>
                <a:gd name="T73" fmla="*/ 29 h 389"/>
                <a:gd name="T74" fmla="*/ 13 w 440"/>
                <a:gd name="T75" fmla="*/ 25 h 389"/>
                <a:gd name="T76" fmla="*/ 18 w 440"/>
                <a:gd name="T77" fmla="*/ 23 h 389"/>
                <a:gd name="T78" fmla="*/ 20 w 440"/>
                <a:gd name="T79" fmla="*/ 18 h 389"/>
                <a:gd name="T80" fmla="*/ 22 w 440"/>
                <a:gd name="T81" fmla="*/ 13 h 389"/>
                <a:gd name="T82" fmla="*/ 25 w 440"/>
                <a:gd name="T83" fmla="*/ 9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0" h="389">
                  <a:moveTo>
                    <a:pt x="99" y="29"/>
                  </a:moveTo>
                  <a:lnTo>
                    <a:pt x="99" y="18"/>
                  </a:lnTo>
                  <a:lnTo>
                    <a:pt x="106" y="18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124" y="11"/>
                  </a:lnTo>
                  <a:lnTo>
                    <a:pt x="142" y="1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3" y="29"/>
                  </a:lnTo>
                  <a:lnTo>
                    <a:pt x="211" y="29"/>
                  </a:lnTo>
                  <a:lnTo>
                    <a:pt x="229" y="36"/>
                  </a:lnTo>
                  <a:lnTo>
                    <a:pt x="248" y="36"/>
                  </a:lnTo>
                  <a:lnTo>
                    <a:pt x="266" y="48"/>
                  </a:lnTo>
                  <a:lnTo>
                    <a:pt x="284" y="62"/>
                  </a:lnTo>
                  <a:lnTo>
                    <a:pt x="302" y="72"/>
                  </a:lnTo>
                  <a:lnTo>
                    <a:pt x="317" y="80"/>
                  </a:lnTo>
                  <a:lnTo>
                    <a:pt x="335" y="91"/>
                  </a:lnTo>
                  <a:lnTo>
                    <a:pt x="353" y="99"/>
                  </a:lnTo>
                  <a:lnTo>
                    <a:pt x="363" y="109"/>
                  </a:lnTo>
                  <a:lnTo>
                    <a:pt x="378" y="117"/>
                  </a:lnTo>
                  <a:lnTo>
                    <a:pt x="389" y="123"/>
                  </a:lnTo>
                  <a:lnTo>
                    <a:pt x="396" y="135"/>
                  </a:lnTo>
                  <a:lnTo>
                    <a:pt x="407" y="153"/>
                  </a:lnTo>
                  <a:lnTo>
                    <a:pt x="414" y="160"/>
                  </a:lnTo>
                  <a:lnTo>
                    <a:pt x="414" y="171"/>
                  </a:lnTo>
                  <a:lnTo>
                    <a:pt x="426" y="178"/>
                  </a:lnTo>
                  <a:lnTo>
                    <a:pt x="432" y="196"/>
                  </a:lnTo>
                  <a:lnTo>
                    <a:pt x="440" y="204"/>
                  </a:lnTo>
                  <a:lnTo>
                    <a:pt x="440" y="222"/>
                  </a:lnTo>
                  <a:lnTo>
                    <a:pt x="432" y="240"/>
                  </a:lnTo>
                  <a:lnTo>
                    <a:pt x="432" y="247"/>
                  </a:lnTo>
                  <a:lnTo>
                    <a:pt x="426" y="265"/>
                  </a:lnTo>
                  <a:lnTo>
                    <a:pt x="426" y="283"/>
                  </a:lnTo>
                  <a:lnTo>
                    <a:pt x="414" y="301"/>
                  </a:lnTo>
                  <a:lnTo>
                    <a:pt x="414" y="320"/>
                  </a:lnTo>
                  <a:lnTo>
                    <a:pt x="407" y="326"/>
                  </a:lnTo>
                  <a:lnTo>
                    <a:pt x="389" y="338"/>
                  </a:lnTo>
                  <a:lnTo>
                    <a:pt x="371" y="345"/>
                  </a:lnTo>
                  <a:lnTo>
                    <a:pt x="353" y="356"/>
                  </a:lnTo>
                  <a:lnTo>
                    <a:pt x="327" y="363"/>
                  </a:lnTo>
                  <a:lnTo>
                    <a:pt x="309" y="371"/>
                  </a:lnTo>
                  <a:lnTo>
                    <a:pt x="291" y="381"/>
                  </a:lnTo>
                  <a:lnTo>
                    <a:pt x="273" y="389"/>
                  </a:lnTo>
                  <a:lnTo>
                    <a:pt x="248" y="389"/>
                  </a:lnTo>
                  <a:lnTo>
                    <a:pt x="229" y="381"/>
                  </a:lnTo>
                  <a:lnTo>
                    <a:pt x="223" y="381"/>
                  </a:lnTo>
                  <a:lnTo>
                    <a:pt x="203" y="371"/>
                  </a:lnTo>
                  <a:lnTo>
                    <a:pt x="185" y="363"/>
                  </a:lnTo>
                  <a:lnTo>
                    <a:pt x="167" y="356"/>
                  </a:lnTo>
                  <a:lnTo>
                    <a:pt x="149" y="345"/>
                  </a:lnTo>
                  <a:lnTo>
                    <a:pt x="131" y="338"/>
                  </a:lnTo>
                  <a:lnTo>
                    <a:pt x="113" y="326"/>
                  </a:lnTo>
                  <a:lnTo>
                    <a:pt x="106" y="308"/>
                  </a:lnTo>
                  <a:lnTo>
                    <a:pt x="99" y="301"/>
                  </a:lnTo>
                  <a:lnTo>
                    <a:pt x="81" y="295"/>
                  </a:lnTo>
                  <a:lnTo>
                    <a:pt x="70" y="283"/>
                  </a:lnTo>
                  <a:lnTo>
                    <a:pt x="63" y="265"/>
                  </a:lnTo>
                  <a:lnTo>
                    <a:pt x="51" y="258"/>
                  </a:lnTo>
                  <a:lnTo>
                    <a:pt x="37" y="247"/>
                  </a:lnTo>
                  <a:lnTo>
                    <a:pt x="27" y="232"/>
                  </a:lnTo>
                  <a:lnTo>
                    <a:pt x="27" y="222"/>
                  </a:lnTo>
                  <a:lnTo>
                    <a:pt x="19" y="214"/>
                  </a:lnTo>
                  <a:lnTo>
                    <a:pt x="19" y="204"/>
                  </a:lnTo>
                  <a:lnTo>
                    <a:pt x="19" y="196"/>
                  </a:lnTo>
                  <a:lnTo>
                    <a:pt x="8" y="178"/>
                  </a:lnTo>
                  <a:lnTo>
                    <a:pt x="8" y="171"/>
                  </a:lnTo>
                  <a:lnTo>
                    <a:pt x="8" y="160"/>
                  </a:lnTo>
                  <a:lnTo>
                    <a:pt x="0" y="153"/>
                  </a:lnTo>
                  <a:lnTo>
                    <a:pt x="8" y="142"/>
                  </a:lnTo>
                  <a:lnTo>
                    <a:pt x="19" y="135"/>
                  </a:lnTo>
                  <a:lnTo>
                    <a:pt x="27" y="123"/>
                  </a:lnTo>
                  <a:lnTo>
                    <a:pt x="37" y="123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1" y="99"/>
                  </a:lnTo>
                  <a:lnTo>
                    <a:pt x="63" y="99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88" y="54"/>
                  </a:lnTo>
                  <a:lnTo>
                    <a:pt x="88" y="48"/>
                  </a:lnTo>
                  <a:lnTo>
                    <a:pt x="99" y="36"/>
                  </a:lnTo>
                  <a:lnTo>
                    <a:pt x="99" y="29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6" name="Freeform 615"/>
            <p:cNvSpPr>
              <a:spLocks/>
            </p:cNvSpPr>
            <p:nvPr/>
          </p:nvSpPr>
          <p:spPr bwMode="auto">
            <a:xfrm>
              <a:off x="3892" y="1781"/>
              <a:ext cx="81" cy="73"/>
            </a:xfrm>
            <a:custGeom>
              <a:avLst/>
              <a:gdLst>
                <a:gd name="T0" fmla="*/ 17 w 326"/>
                <a:gd name="T1" fmla="*/ 5 h 290"/>
                <a:gd name="T2" fmla="*/ 20 w 326"/>
                <a:gd name="T3" fmla="*/ 0 h 290"/>
                <a:gd name="T4" fmla="*/ 46 w 326"/>
                <a:gd name="T5" fmla="*/ 8 h 290"/>
                <a:gd name="T6" fmla="*/ 70 w 326"/>
                <a:gd name="T7" fmla="*/ 20 h 290"/>
                <a:gd name="T8" fmla="*/ 81 w 326"/>
                <a:gd name="T9" fmla="*/ 39 h 290"/>
                <a:gd name="T10" fmla="*/ 77 w 326"/>
                <a:gd name="T11" fmla="*/ 62 h 290"/>
                <a:gd name="T12" fmla="*/ 46 w 326"/>
                <a:gd name="T13" fmla="*/ 73 h 290"/>
                <a:gd name="T14" fmla="*/ 22 w 326"/>
                <a:gd name="T15" fmla="*/ 60 h 290"/>
                <a:gd name="T16" fmla="*/ 4 w 326"/>
                <a:gd name="T17" fmla="*/ 42 h 290"/>
                <a:gd name="T18" fmla="*/ 0 w 326"/>
                <a:gd name="T19" fmla="*/ 26 h 290"/>
                <a:gd name="T20" fmla="*/ 11 w 326"/>
                <a:gd name="T21" fmla="*/ 18 h 290"/>
                <a:gd name="T22" fmla="*/ 17 w 326"/>
                <a:gd name="T23" fmla="*/ 5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290">
                  <a:moveTo>
                    <a:pt x="69" y="18"/>
                  </a:moveTo>
                  <a:lnTo>
                    <a:pt x="80" y="0"/>
                  </a:lnTo>
                  <a:lnTo>
                    <a:pt x="184" y="30"/>
                  </a:lnTo>
                  <a:lnTo>
                    <a:pt x="283" y="81"/>
                  </a:lnTo>
                  <a:lnTo>
                    <a:pt x="326" y="153"/>
                  </a:lnTo>
                  <a:lnTo>
                    <a:pt x="308" y="247"/>
                  </a:lnTo>
                  <a:lnTo>
                    <a:pt x="184" y="290"/>
                  </a:lnTo>
                  <a:lnTo>
                    <a:pt x="87" y="240"/>
                  </a:lnTo>
                  <a:lnTo>
                    <a:pt x="18" y="168"/>
                  </a:lnTo>
                  <a:lnTo>
                    <a:pt x="0" y="105"/>
                  </a:lnTo>
                  <a:lnTo>
                    <a:pt x="44" y="73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7" name="Freeform 616"/>
            <p:cNvSpPr>
              <a:spLocks/>
            </p:cNvSpPr>
            <p:nvPr/>
          </p:nvSpPr>
          <p:spPr bwMode="auto">
            <a:xfrm>
              <a:off x="3547" y="1901"/>
              <a:ext cx="239" cy="332"/>
            </a:xfrm>
            <a:custGeom>
              <a:avLst/>
              <a:gdLst>
                <a:gd name="T0" fmla="*/ 186 w 955"/>
                <a:gd name="T1" fmla="*/ 13 h 1327"/>
                <a:gd name="T2" fmla="*/ 203 w 955"/>
                <a:gd name="T3" fmla="*/ 11 h 1327"/>
                <a:gd name="T4" fmla="*/ 234 w 955"/>
                <a:gd name="T5" fmla="*/ 114 h 1327"/>
                <a:gd name="T6" fmla="*/ 239 w 955"/>
                <a:gd name="T7" fmla="*/ 228 h 1327"/>
                <a:gd name="T8" fmla="*/ 206 w 955"/>
                <a:gd name="T9" fmla="*/ 301 h 1327"/>
                <a:gd name="T10" fmla="*/ 113 w 955"/>
                <a:gd name="T11" fmla="*/ 332 h 1327"/>
                <a:gd name="T12" fmla="*/ 9 w 955"/>
                <a:gd name="T13" fmla="*/ 256 h 1327"/>
                <a:gd name="T14" fmla="*/ 0 w 955"/>
                <a:gd name="T15" fmla="*/ 141 h 1327"/>
                <a:gd name="T16" fmla="*/ 25 w 955"/>
                <a:gd name="T17" fmla="*/ 48 h 1327"/>
                <a:gd name="T18" fmla="*/ 69 w 955"/>
                <a:gd name="T19" fmla="*/ 0 h 1327"/>
                <a:gd name="T20" fmla="*/ 128 w 955"/>
                <a:gd name="T21" fmla="*/ 17 h 1327"/>
                <a:gd name="T22" fmla="*/ 186 w 955"/>
                <a:gd name="T23" fmla="*/ 13 h 1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5" h="1327">
                  <a:moveTo>
                    <a:pt x="744" y="51"/>
                  </a:moveTo>
                  <a:lnTo>
                    <a:pt x="813" y="43"/>
                  </a:lnTo>
                  <a:lnTo>
                    <a:pt x="936" y="457"/>
                  </a:lnTo>
                  <a:lnTo>
                    <a:pt x="955" y="913"/>
                  </a:lnTo>
                  <a:lnTo>
                    <a:pt x="824" y="1204"/>
                  </a:lnTo>
                  <a:lnTo>
                    <a:pt x="450" y="1327"/>
                  </a:lnTo>
                  <a:lnTo>
                    <a:pt x="36" y="1022"/>
                  </a:lnTo>
                  <a:lnTo>
                    <a:pt x="0" y="562"/>
                  </a:lnTo>
                  <a:lnTo>
                    <a:pt x="99" y="191"/>
                  </a:lnTo>
                  <a:lnTo>
                    <a:pt x="275" y="0"/>
                  </a:lnTo>
                  <a:lnTo>
                    <a:pt x="511" y="69"/>
                  </a:lnTo>
                  <a:lnTo>
                    <a:pt x="744" y="51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8" name="Freeform 617"/>
            <p:cNvSpPr>
              <a:spLocks/>
            </p:cNvSpPr>
            <p:nvPr/>
          </p:nvSpPr>
          <p:spPr bwMode="auto">
            <a:xfrm>
              <a:off x="3561" y="1901"/>
              <a:ext cx="218" cy="303"/>
            </a:xfrm>
            <a:custGeom>
              <a:avLst/>
              <a:gdLst>
                <a:gd name="T0" fmla="*/ 172 w 874"/>
                <a:gd name="T1" fmla="*/ 13 h 1212"/>
                <a:gd name="T2" fmla="*/ 177 w 874"/>
                <a:gd name="T3" fmla="*/ 11 h 1212"/>
                <a:gd name="T4" fmla="*/ 180 w 874"/>
                <a:gd name="T5" fmla="*/ 11 h 1212"/>
                <a:gd name="T6" fmla="*/ 185 w 874"/>
                <a:gd name="T7" fmla="*/ 11 h 1212"/>
                <a:gd name="T8" fmla="*/ 192 w 874"/>
                <a:gd name="T9" fmla="*/ 34 h 1212"/>
                <a:gd name="T10" fmla="*/ 200 w 874"/>
                <a:gd name="T11" fmla="*/ 57 h 1212"/>
                <a:gd name="T12" fmla="*/ 207 w 874"/>
                <a:gd name="T13" fmla="*/ 82 h 1212"/>
                <a:gd name="T14" fmla="*/ 214 w 874"/>
                <a:gd name="T15" fmla="*/ 105 h 1212"/>
                <a:gd name="T16" fmla="*/ 216 w 874"/>
                <a:gd name="T17" fmla="*/ 132 h 1212"/>
                <a:gd name="T18" fmla="*/ 216 w 874"/>
                <a:gd name="T19" fmla="*/ 159 h 1212"/>
                <a:gd name="T20" fmla="*/ 218 w 874"/>
                <a:gd name="T21" fmla="*/ 185 h 1212"/>
                <a:gd name="T22" fmla="*/ 218 w 874"/>
                <a:gd name="T23" fmla="*/ 211 h 1212"/>
                <a:gd name="T24" fmla="*/ 211 w 874"/>
                <a:gd name="T25" fmla="*/ 227 h 1212"/>
                <a:gd name="T26" fmla="*/ 203 w 874"/>
                <a:gd name="T27" fmla="*/ 244 h 1212"/>
                <a:gd name="T28" fmla="*/ 196 w 874"/>
                <a:gd name="T29" fmla="*/ 259 h 1212"/>
                <a:gd name="T30" fmla="*/ 188 w 874"/>
                <a:gd name="T31" fmla="*/ 277 h 1212"/>
                <a:gd name="T32" fmla="*/ 165 w 874"/>
                <a:gd name="T33" fmla="*/ 283 h 1212"/>
                <a:gd name="T34" fmla="*/ 145 w 874"/>
                <a:gd name="T35" fmla="*/ 290 h 1212"/>
                <a:gd name="T36" fmla="*/ 123 w 874"/>
                <a:gd name="T37" fmla="*/ 297 h 1212"/>
                <a:gd name="T38" fmla="*/ 102 w 874"/>
                <a:gd name="T39" fmla="*/ 303 h 1212"/>
                <a:gd name="T40" fmla="*/ 77 w 874"/>
                <a:gd name="T41" fmla="*/ 286 h 1212"/>
                <a:gd name="T42" fmla="*/ 55 w 874"/>
                <a:gd name="T43" fmla="*/ 268 h 1212"/>
                <a:gd name="T44" fmla="*/ 31 w 874"/>
                <a:gd name="T45" fmla="*/ 251 h 1212"/>
                <a:gd name="T46" fmla="*/ 9 w 874"/>
                <a:gd name="T47" fmla="*/ 233 h 1212"/>
                <a:gd name="T48" fmla="*/ 6 w 874"/>
                <a:gd name="T49" fmla="*/ 207 h 1212"/>
                <a:gd name="T50" fmla="*/ 5 w 874"/>
                <a:gd name="T51" fmla="*/ 182 h 1212"/>
                <a:gd name="T52" fmla="*/ 2 w 874"/>
                <a:gd name="T53" fmla="*/ 156 h 1212"/>
                <a:gd name="T54" fmla="*/ 0 w 874"/>
                <a:gd name="T55" fmla="*/ 130 h 1212"/>
                <a:gd name="T56" fmla="*/ 5 w 874"/>
                <a:gd name="T57" fmla="*/ 110 h 1212"/>
                <a:gd name="T58" fmla="*/ 11 w 874"/>
                <a:gd name="T59" fmla="*/ 88 h 1212"/>
                <a:gd name="T60" fmla="*/ 16 w 874"/>
                <a:gd name="T61" fmla="*/ 65 h 1212"/>
                <a:gd name="T62" fmla="*/ 22 w 874"/>
                <a:gd name="T63" fmla="*/ 43 h 1212"/>
                <a:gd name="T64" fmla="*/ 31 w 874"/>
                <a:gd name="T65" fmla="*/ 33 h 1212"/>
                <a:gd name="T66" fmla="*/ 42 w 874"/>
                <a:gd name="T67" fmla="*/ 22 h 1212"/>
                <a:gd name="T68" fmla="*/ 51 w 874"/>
                <a:gd name="T69" fmla="*/ 11 h 1212"/>
                <a:gd name="T70" fmla="*/ 62 w 874"/>
                <a:gd name="T71" fmla="*/ 0 h 1212"/>
                <a:gd name="T72" fmla="*/ 75 w 874"/>
                <a:gd name="T73" fmla="*/ 4 h 1212"/>
                <a:gd name="T74" fmla="*/ 88 w 874"/>
                <a:gd name="T75" fmla="*/ 8 h 1212"/>
                <a:gd name="T76" fmla="*/ 102 w 874"/>
                <a:gd name="T77" fmla="*/ 13 h 1212"/>
                <a:gd name="T78" fmla="*/ 114 w 874"/>
                <a:gd name="T79" fmla="*/ 17 h 1212"/>
                <a:gd name="T80" fmla="*/ 128 w 874"/>
                <a:gd name="T81" fmla="*/ 15 h 1212"/>
                <a:gd name="T82" fmla="*/ 143 w 874"/>
                <a:gd name="T83" fmla="*/ 15 h 1212"/>
                <a:gd name="T84" fmla="*/ 157 w 874"/>
                <a:gd name="T85" fmla="*/ 13 h 1212"/>
                <a:gd name="T86" fmla="*/ 169 w 874"/>
                <a:gd name="T87" fmla="*/ 13 h 12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4" h="1212">
                  <a:moveTo>
                    <a:pt x="679" y="51"/>
                  </a:moveTo>
                  <a:lnTo>
                    <a:pt x="690" y="51"/>
                  </a:lnTo>
                  <a:lnTo>
                    <a:pt x="698" y="43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3" y="43"/>
                  </a:lnTo>
                  <a:lnTo>
                    <a:pt x="734" y="43"/>
                  </a:lnTo>
                  <a:lnTo>
                    <a:pt x="741" y="43"/>
                  </a:lnTo>
                  <a:lnTo>
                    <a:pt x="759" y="87"/>
                  </a:lnTo>
                  <a:lnTo>
                    <a:pt x="770" y="137"/>
                  </a:lnTo>
                  <a:lnTo>
                    <a:pt x="784" y="184"/>
                  </a:lnTo>
                  <a:lnTo>
                    <a:pt x="802" y="228"/>
                  </a:lnTo>
                  <a:lnTo>
                    <a:pt x="813" y="279"/>
                  </a:lnTo>
                  <a:lnTo>
                    <a:pt x="831" y="326"/>
                  </a:lnTo>
                  <a:lnTo>
                    <a:pt x="838" y="369"/>
                  </a:lnTo>
                  <a:lnTo>
                    <a:pt x="856" y="420"/>
                  </a:lnTo>
                  <a:lnTo>
                    <a:pt x="856" y="475"/>
                  </a:lnTo>
                  <a:lnTo>
                    <a:pt x="864" y="526"/>
                  </a:lnTo>
                  <a:lnTo>
                    <a:pt x="864" y="580"/>
                  </a:lnTo>
                  <a:lnTo>
                    <a:pt x="864" y="635"/>
                  </a:lnTo>
                  <a:lnTo>
                    <a:pt x="864" y="686"/>
                  </a:lnTo>
                  <a:lnTo>
                    <a:pt x="874" y="740"/>
                  </a:lnTo>
                  <a:lnTo>
                    <a:pt x="874" y="790"/>
                  </a:lnTo>
                  <a:lnTo>
                    <a:pt x="874" y="844"/>
                  </a:lnTo>
                  <a:lnTo>
                    <a:pt x="856" y="870"/>
                  </a:lnTo>
                  <a:lnTo>
                    <a:pt x="846" y="907"/>
                  </a:lnTo>
                  <a:lnTo>
                    <a:pt x="831" y="943"/>
                  </a:lnTo>
                  <a:lnTo>
                    <a:pt x="813" y="976"/>
                  </a:lnTo>
                  <a:lnTo>
                    <a:pt x="795" y="1004"/>
                  </a:lnTo>
                  <a:lnTo>
                    <a:pt x="784" y="1037"/>
                  </a:lnTo>
                  <a:lnTo>
                    <a:pt x="770" y="1070"/>
                  </a:lnTo>
                  <a:lnTo>
                    <a:pt x="752" y="1106"/>
                  </a:lnTo>
                  <a:lnTo>
                    <a:pt x="708" y="1113"/>
                  </a:lnTo>
                  <a:lnTo>
                    <a:pt x="661" y="1131"/>
                  </a:lnTo>
                  <a:lnTo>
                    <a:pt x="617" y="1142"/>
                  </a:lnTo>
                  <a:lnTo>
                    <a:pt x="581" y="1161"/>
                  </a:lnTo>
                  <a:lnTo>
                    <a:pt x="538" y="1175"/>
                  </a:lnTo>
                  <a:lnTo>
                    <a:pt x="494" y="1186"/>
                  </a:lnTo>
                  <a:lnTo>
                    <a:pt x="450" y="1204"/>
                  </a:lnTo>
                  <a:lnTo>
                    <a:pt x="407" y="1212"/>
                  </a:lnTo>
                  <a:lnTo>
                    <a:pt x="363" y="1175"/>
                  </a:lnTo>
                  <a:lnTo>
                    <a:pt x="309" y="1142"/>
                  </a:lnTo>
                  <a:lnTo>
                    <a:pt x="266" y="1106"/>
                  </a:lnTo>
                  <a:lnTo>
                    <a:pt x="221" y="1070"/>
                  </a:lnTo>
                  <a:lnTo>
                    <a:pt x="178" y="1037"/>
                  </a:lnTo>
                  <a:lnTo>
                    <a:pt x="124" y="1004"/>
                  </a:lnTo>
                  <a:lnTo>
                    <a:pt x="81" y="968"/>
                  </a:lnTo>
                  <a:lnTo>
                    <a:pt x="37" y="932"/>
                  </a:lnTo>
                  <a:lnTo>
                    <a:pt x="26" y="881"/>
                  </a:lnTo>
                  <a:lnTo>
                    <a:pt x="26" y="826"/>
                  </a:lnTo>
                  <a:lnTo>
                    <a:pt x="19" y="783"/>
                  </a:lnTo>
                  <a:lnTo>
                    <a:pt x="19" y="729"/>
                  </a:lnTo>
                  <a:lnTo>
                    <a:pt x="8" y="678"/>
                  </a:lnTo>
                  <a:lnTo>
                    <a:pt x="8" y="623"/>
                  </a:lnTo>
                  <a:lnTo>
                    <a:pt x="0" y="572"/>
                  </a:lnTo>
                  <a:lnTo>
                    <a:pt x="0" y="518"/>
                  </a:lnTo>
                  <a:lnTo>
                    <a:pt x="8" y="475"/>
                  </a:lnTo>
                  <a:lnTo>
                    <a:pt x="19" y="438"/>
                  </a:lnTo>
                  <a:lnTo>
                    <a:pt x="26" y="395"/>
                  </a:lnTo>
                  <a:lnTo>
                    <a:pt x="45" y="351"/>
                  </a:lnTo>
                  <a:lnTo>
                    <a:pt x="55" y="308"/>
                  </a:lnTo>
                  <a:lnTo>
                    <a:pt x="63" y="260"/>
                  </a:lnTo>
                  <a:lnTo>
                    <a:pt x="70" y="217"/>
                  </a:lnTo>
                  <a:lnTo>
                    <a:pt x="88" y="173"/>
                  </a:lnTo>
                  <a:lnTo>
                    <a:pt x="106" y="155"/>
                  </a:lnTo>
                  <a:lnTo>
                    <a:pt x="124" y="130"/>
                  </a:lnTo>
                  <a:lnTo>
                    <a:pt x="142" y="112"/>
                  </a:lnTo>
                  <a:lnTo>
                    <a:pt x="167" y="87"/>
                  </a:lnTo>
                  <a:lnTo>
                    <a:pt x="185" y="69"/>
                  </a:lnTo>
                  <a:lnTo>
                    <a:pt x="203" y="43"/>
                  </a:lnTo>
                  <a:lnTo>
                    <a:pt x="229" y="25"/>
                  </a:lnTo>
                  <a:lnTo>
                    <a:pt x="248" y="0"/>
                  </a:lnTo>
                  <a:lnTo>
                    <a:pt x="272" y="6"/>
                  </a:lnTo>
                  <a:lnTo>
                    <a:pt x="302" y="14"/>
                  </a:lnTo>
                  <a:lnTo>
                    <a:pt x="327" y="25"/>
                  </a:lnTo>
                  <a:lnTo>
                    <a:pt x="353" y="32"/>
                  </a:lnTo>
                  <a:lnTo>
                    <a:pt x="381" y="43"/>
                  </a:lnTo>
                  <a:lnTo>
                    <a:pt x="407" y="51"/>
                  </a:lnTo>
                  <a:lnTo>
                    <a:pt x="432" y="61"/>
                  </a:lnTo>
                  <a:lnTo>
                    <a:pt x="457" y="69"/>
                  </a:lnTo>
                  <a:lnTo>
                    <a:pt x="487" y="61"/>
                  </a:lnTo>
                  <a:lnTo>
                    <a:pt x="512" y="61"/>
                  </a:lnTo>
                  <a:lnTo>
                    <a:pt x="538" y="61"/>
                  </a:lnTo>
                  <a:lnTo>
                    <a:pt x="574" y="61"/>
                  </a:lnTo>
                  <a:lnTo>
                    <a:pt x="599" y="51"/>
                  </a:lnTo>
                  <a:lnTo>
                    <a:pt x="628" y="51"/>
                  </a:lnTo>
                  <a:lnTo>
                    <a:pt x="653" y="51"/>
                  </a:lnTo>
                  <a:lnTo>
                    <a:pt x="679" y="51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69" name="Freeform 618"/>
            <p:cNvSpPr>
              <a:spLocks/>
            </p:cNvSpPr>
            <p:nvPr/>
          </p:nvSpPr>
          <p:spPr bwMode="auto">
            <a:xfrm>
              <a:off x="3572" y="1901"/>
              <a:ext cx="200" cy="277"/>
            </a:xfrm>
            <a:custGeom>
              <a:avLst/>
              <a:gdLst>
                <a:gd name="T0" fmla="*/ 157 w 801"/>
                <a:gd name="T1" fmla="*/ 11 h 1106"/>
                <a:gd name="T2" fmla="*/ 161 w 801"/>
                <a:gd name="T3" fmla="*/ 11 h 1106"/>
                <a:gd name="T4" fmla="*/ 166 w 801"/>
                <a:gd name="T5" fmla="*/ 11 h 1106"/>
                <a:gd name="T6" fmla="*/ 169 w 801"/>
                <a:gd name="T7" fmla="*/ 11 h 1106"/>
                <a:gd name="T8" fmla="*/ 177 w 801"/>
                <a:gd name="T9" fmla="*/ 31 h 1106"/>
                <a:gd name="T10" fmla="*/ 183 w 801"/>
                <a:gd name="T11" fmla="*/ 52 h 1106"/>
                <a:gd name="T12" fmla="*/ 189 w 801"/>
                <a:gd name="T13" fmla="*/ 74 h 1106"/>
                <a:gd name="T14" fmla="*/ 196 w 801"/>
                <a:gd name="T15" fmla="*/ 97 h 1106"/>
                <a:gd name="T16" fmla="*/ 196 w 801"/>
                <a:gd name="T17" fmla="*/ 120 h 1106"/>
                <a:gd name="T18" fmla="*/ 198 w 801"/>
                <a:gd name="T19" fmla="*/ 143 h 1106"/>
                <a:gd name="T20" fmla="*/ 198 w 801"/>
                <a:gd name="T21" fmla="*/ 167 h 1106"/>
                <a:gd name="T22" fmla="*/ 200 w 801"/>
                <a:gd name="T23" fmla="*/ 192 h 1106"/>
                <a:gd name="T24" fmla="*/ 194 w 801"/>
                <a:gd name="T25" fmla="*/ 207 h 1106"/>
                <a:gd name="T26" fmla="*/ 185 w 801"/>
                <a:gd name="T27" fmla="*/ 222 h 1106"/>
                <a:gd name="T28" fmla="*/ 178 w 801"/>
                <a:gd name="T29" fmla="*/ 238 h 1106"/>
                <a:gd name="T30" fmla="*/ 172 w 801"/>
                <a:gd name="T31" fmla="*/ 253 h 1106"/>
                <a:gd name="T32" fmla="*/ 152 w 801"/>
                <a:gd name="T33" fmla="*/ 258 h 1106"/>
                <a:gd name="T34" fmla="*/ 132 w 801"/>
                <a:gd name="T35" fmla="*/ 263 h 1106"/>
                <a:gd name="T36" fmla="*/ 112 w 801"/>
                <a:gd name="T37" fmla="*/ 270 h 1106"/>
                <a:gd name="T38" fmla="*/ 92 w 801"/>
                <a:gd name="T39" fmla="*/ 277 h 1106"/>
                <a:gd name="T40" fmla="*/ 72 w 801"/>
                <a:gd name="T41" fmla="*/ 261 h 1106"/>
                <a:gd name="T42" fmla="*/ 51 w 801"/>
                <a:gd name="T43" fmla="*/ 244 h 1106"/>
                <a:gd name="T44" fmla="*/ 30 w 801"/>
                <a:gd name="T45" fmla="*/ 229 h 1106"/>
                <a:gd name="T46" fmla="*/ 9 w 801"/>
                <a:gd name="T47" fmla="*/ 213 h 1106"/>
                <a:gd name="T48" fmla="*/ 6 w 801"/>
                <a:gd name="T49" fmla="*/ 190 h 1106"/>
                <a:gd name="T50" fmla="*/ 4 w 801"/>
                <a:gd name="T51" fmla="*/ 165 h 1106"/>
                <a:gd name="T52" fmla="*/ 2 w 801"/>
                <a:gd name="T53" fmla="*/ 143 h 1106"/>
                <a:gd name="T54" fmla="*/ 0 w 801"/>
                <a:gd name="T55" fmla="*/ 119 h 1106"/>
                <a:gd name="T56" fmla="*/ 4 w 801"/>
                <a:gd name="T57" fmla="*/ 99 h 1106"/>
                <a:gd name="T58" fmla="*/ 11 w 801"/>
                <a:gd name="T59" fmla="*/ 79 h 1106"/>
                <a:gd name="T60" fmla="*/ 15 w 801"/>
                <a:gd name="T61" fmla="*/ 62 h 1106"/>
                <a:gd name="T62" fmla="*/ 20 w 801"/>
                <a:gd name="T63" fmla="*/ 42 h 1106"/>
                <a:gd name="T64" fmla="*/ 29 w 801"/>
                <a:gd name="T65" fmla="*/ 31 h 1106"/>
                <a:gd name="T66" fmla="*/ 39 w 801"/>
                <a:gd name="T67" fmla="*/ 22 h 1106"/>
                <a:gd name="T68" fmla="*/ 49 w 801"/>
                <a:gd name="T69" fmla="*/ 11 h 1106"/>
                <a:gd name="T70" fmla="*/ 57 w 801"/>
                <a:gd name="T71" fmla="*/ 0 h 1106"/>
                <a:gd name="T72" fmla="*/ 70 w 801"/>
                <a:gd name="T73" fmla="*/ 4 h 1106"/>
                <a:gd name="T74" fmla="*/ 81 w 801"/>
                <a:gd name="T75" fmla="*/ 8 h 1106"/>
                <a:gd name="T76" fmla="*/ 95 w 801"/>
                <a:gd name="T77" fmla="*/ 11 h 1106"/>
                <a:gd name="T78" fmla="*/ 106 w 801"/>
                <a:gd name="T79" fmla="*/ 15 h 1106"/>
                <a:gd name="T80" fmla="*/ 119 w 801"/>
                <a:gd name="T81" fmla="*/ 15 h 1106"/>
                <a:gd name="T82" fmla="*/ 130 w 801"/>
                <a:gd name="T83" fmla="*/ 13 h 1106"/>
                <a:gd name="T84" fmla="*/ 143 w 801"/>
                <a:gd name="T85" fmla="*/ 13 h 1106"/>
                <a:gd name="T86" fmla="*/ 154 w 801"/>
                <a:gd name="T87" fmla="*/ 11 h 1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1" h="1106">
                  <a:moveTo>
                    <a:pt x="616" y="43"/>
                  </a:moveTo>
                  <a:lnTo>
                    <a:pt x="627" y="43"/>
                  </a:lnTo>
                  <a:lnTo>
                    <a:pt x="634" y="43"/>
                  </a:lnTo>
                  <a:lnTo>
                    <a:pt x="645" y="43"/>
                  </a:lnTo>
                  <a:lnTo>
                    <a:pt x="653" y="43"/>
                  </a:lnTo>
                  <a:lnTo>
                    <a:pt x="663" y="43"/>
                  </a:lnTo>
                  <a:lnTo>
                    <a:pt x="671" y="43"/>
                  </a:lnTo>
                  <a:lnTo>
                    <a:pt x="678" y="43"/>
                  </a:lnTo>
                  <a:lnTo>
                    <a:pt x="696" y="87"/>
                  </a:lnTo>
                  <a:lnTo>
                    <a:pt x="707" y="123"/>
                  </a:lnTo>
                  <a:lnTo>
                    <a:pt x="725" y="166"/>
                  </a:lnTo>
                  <a:lnTo>
                    <a:pt x="732" y="209"/>
                  </a:lnTo>
                  <a:lnTo>
                    <a:pt x="739" y="254"/>
                  </a:lnTo>
                  <a:lnTo>
                    <a:pt x="757" y="297"/>
                  </a:lnTo>
                  <a:lnTo>
                    <a:pt x="768" y="341"/>
                  </a:lnTo>
                  <a:lnTo>
                    <a:pt x="786" y="387"/>
                  </a:lnTo>
                  <a:lnTo>
                    <a:pt x="786" y="432"/>
                  </a:lnTo>
                  <a:lnTo>
                    <a:pt x="786" y="481"/>
                  </a:lnTo>
                  <a:lnTo>
                    <a:pt x="793" y="526"/>
                  </a:lnTo>
                  <a:lnTo>
                    <a:pt x="793" y="572"/>
                  </a:lnTo>
                  <a:lnTo>
                    <a:pt x="793" y="623"/>
                  </a:lnTo>
                  <a:lnTo>
                    <a:pt x="793" y="667"/>
                  </a:lnTo>
                  <a:lnTo>
                    <a:pt x="793" y="722"/>
                  </a:lnTo>
                  <a:lnTo>
                    <a:pt x="801" y="765"/>
                  </a:lnTo>
                  <a:lnTo>
                    <a:pt x="786" y="801"/>
                  </a:lnTo>
                  <a:lnTo>
                    <a:pt x="775" y="826"/>
                  </a:lnTo>
                  <a:lnTo>
                    <a:pt x="757" y="852"/>
                  </a:lnTo>
                  <a:lnTo>
                    <a:pt x="739" y="888"/>
                  </a:lnTo>
                  <a:lnTo>
                    <a:pt x="732" y="913"/>
                  </a:lnTo>
                  <a:lnTo>
                    <a:pt x="714" y="950"/>
                  </a:lnTo>
                  <a:lnTo>
                    <a:pt x="707" y="976"/>
                  </a:lnTo>
                  <a:lnTo>
                    <a:pt x="689" y="1012"/>
                  </a:lnTo>
                  <a:lnTo>
                    <a:pt x="653" y="1022"/>
                  </a:lnTo>
                  <a:lnTo>
                    <a:pt x="608" y="1030"/>
                  </a:lnTo>
                  <a:lnTo>
                    <a:pt x="572" y="1044"/>
                  </a:lnTo>
                  <a:lnTo>
                    <a:pt x="529" y="1052"/>
                  </a:lnTo>
                  <a:lnTo>
                    <a:pt x="493" y="1070"/>
                  </a:lnTo>
                  <a:lnTo>
                    <a:pt x="449" y="1080"/>
                  </a:lnTo>
                  <a:lnTo>
                    <a:pt x="412" y="1088"/>
                  </a:lnTo>
                  <a:lnTo>
                    <a:pt x="369" y="1106"/>
                  </a:lnTo>
                  <a:lnTo>
                    <a:pt x="336" y="1070"/>
                  </a:lnTo>
                  <a:lnTo>
                    <a:pt x="290" y="1044"/>
                  </a:lnTo>
                  <a:lnTo>
                    <a:pt x="246" y="1012"/>
                  </a:lnTo>
                  <a:lnTo>
                    <a:pt x="203" y="976"/>
                  </a:lnTo>
                  <a:lnTo>
                    <a:pt x="158" y="950"/>
                  </a:lnTo>
                  <a:lnTo>
                    <a:pt x="122" y="913"/>
                  </a:lnTo>
                  <a:lnTo>
                    <a:pt x="79" y="881"/>
                  </a:lnTo>
                  <a:lnTo>
                    <a:pt x="36" y="852"/>
                  </a:lnTo>
                  <a:lnTo>
                    <a:pt x="36" y="801"/>
                  </a:lnTo>
                  <a:lnTo>
                    <a:pt x="25" y="758"/>
                  </a:lnTo>
                  <a:lnTo>
                    <a:pt x="25" y="714"/>
                  </a:lnTo>
                  <a:lnTo>
                    <a:pt x="18" y="659"/>
                  </a:lnTo>
                  <a:lnTo>
                    <a:pt x="18" y="616"/>
                  </a:lnTo>
                  <a:lnTo>
                    <a:pt x="10" y="572"/>
                  </a:lnTo>
                  <a:lnTo>
                    <a:pt x="10" y="518"/>
                  </a:lnTo>
                  <a:lnTo>
                    <a:pt x="0" y="475"/>
                  </a:lnTo>
                  <a:lnTo>
                    <a:pt x="10" y="438"/>
                  </a:lnTo>
                  <a:lnTo>
                    <a:pt x="18" y="395"/>
                  </a:lnTo>
                  <a:lnTo>
                    <a:pt x="36" y="359"/>
                  </a:lnTo>
                  <a:lnTo>
                    <a:pt x="43" y="315"/>
                  </a:lnTo>
                  <a:lnTo>
                    <a:pt x="54" y="279"/>
                  </a:lnTo>
                  <a:lnTo>
                    <a:pt x="61" y="246"/>
                  </a:lnTo>
                  <a:lnTo>
                    <a:pt x="72" y="199"/>
                  </a:lnTo>
                  <a:lnTo>
                    <a:pt x="79" y="166"/>
                  </a:lnTo>
                  <a:lnTo>
                    <a:pt x="97" y="148"/>
                  </a:lnTo>
                  <a:lnTo>
                    <a:pt x="115" y="123"/>
                  </a:lnTo>
                  <a:lnTo>
                    <a:pt x="140" y="105"/>
                  </a:lnTo>
                  <a:lnTo>
                    <a:pt x="158" y="87"/>
                  </a:lnTo>
                  <a:lnTo>
                    <a:pt x="176" y="61"/>
                  </a:lnTo>
                  <a:lnTo>
                    <a:pt x="195" y="43"/>
                  </a:lnTo>
                  <a:lnTo>
                    <a:pt x="209" y="25"/>
                  </a:lnTo>
                  <a:lnTo>
                    <a:pt x="227" y="0"/>
                  </a:lnTo>
                  <a:lnTo>
                    <a:pt x="257" y="6"/>
                  </a:lnTo>
                  <a:lnTo>
                    <a:pt x="282" y="14"/>
                  </a:lnTo>
                  <a:lnTo>
                    <a:pt x="300" y="25"/>
                  </a:lnTo>
                  <a:lnTo>
                    <a:pt x="326" y="32"/>
                  </a:lnTo>
                  <a:lnTo>
                    <a:pt x="351" y="43"/>
                  </a:lnTo>
                  <a:lnTo>
                    <a:pt x="381" y="43"/>
                  </a:lnTo>
                  <a:lnTo>
                    <a:pt x="399" y="51"/>
                  </a:lnTo>
                  <a:lnTo>
                    <a:pt x="424" y="61"/>
                  </a:lnTo>
                  <a:lnTo>
                    <a:pt x="449" y="61"/>
                  </a:lnTo>
                  <a:lnTo>
                    <a:pt x="475" y="61"/>
                  </a:lnTo>
                  <a:lnTo>
                    <a:pt x="503" y="51"/>
                  </a:lnTo>
                  <a:lnTo>
                    <a:pt x="521" y="51"/>
                  </a:lnTo>
                  <a:lnTo>
                    <a:pt x="547" y="51"/>
                  </a:lnTo>
                  <a:lnTo>
                    <a:pt x="572" y="51"/>
                  </a:lnTo>
                  <a:lnTo>
                    <a:pt x="598" y="51"/>
                  </a:lnTo>
                  <a:lnTo>
                    <a:pt x="616" y="43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0" name="Freeform 619"/>
            <p:cNvSpPr>
              <a:spLocks/>
            </p:cNvSpPr>
            <p:nvPr/>
          </p:nvSpPr>
          <p:spPr bwMode="auto">
            <a:xfrm>
              <a:off x="3585" y="1903"/>
              <a:ext cx="179" cy="249"/>
            </a:xfrm>
            <a:custGeom>
              <a:avLst/>
              <a:gdLst>
                <a:gd name="T0" fmla="*/ 141 w 714"/>
                <a:gd name="T1" fmla="*/ 9 h 998"/>
                <a:gd name="T2" fmla="*/ 145 w 714"/>
                <a:gd name="T3" fmla="*/ 9 h 998"/>
                <a:gd name="T4" fmla="*/ 150 w 714"/>
                <a:gd name="T5" fmla="*/ 9 h 998"/>
                <a:gd name="T6" fmla="*/ 155 w 714"/>
                <a:gd name="T7" fmla="*/ 17 h 998"/>
                <a:gd name="T8" fmla="*/ 161 w 714"/>
                <a:gd name="T9" fmla="*/ 37 h 998"/>
                <a:gd name="T10" fmla="*/ 168 w 714"/>
                <a:gd name="T11" fmla="*/ 55 h 998"/>
                <a:gd name="T12" fmla="*/ 172 w 714"/>
                <a:gd name="T13" fmla="*/ 75 h 998"/>
                <a:gd name="T14" fmla="*/ 176 w 714"/>
                <a:gd name="T15" fmla="*/ 95 h 998"/>
                <a:gd name="T16" fmla="*/ 176 w 714"/>
                <a:gd name="T17" fmla="*/ 117 h 998"/>
                <a:gd name="T18" fmla="*/ 179 w 714"/>
                <a:gd name="T19" fmla="*/ 139 h 998"/>
                <a:gd name="T20" fmla="*/ 179 w 714"/>
                <a:gd name="T21" fmla="*/ 160 h 998"/>
                <a:gd name="T22" fmla="*/ 176 w 714"/>
                <a:gd name="T23" fmla="*/ 179 h 998"/>
                <a:gd name="T24" fmla="*/ 170 w 714"/>
                <a:gd name="T25" fmla="*/ 192 h 998"/>
                <a:gd name="T26" fmla="*/ 164 w 714"/>
                <a:gd name="T27" fmla="*/ 205 h 998"/>
                <a:gd name="T28" fmla="*/ 156 w 714"/>
                <a:gd name="T29" fmla="*/ 218 h 998"/>
                <a:gd name="T30" fmla="*/ 145 w 714"/>
                <a:gd name="T31" fmla="*/ 229 h 998"/>
                <a:gd name="T32" fmla="*/ 128 w 714"/>
                <a:gd name="T33" fmla="*/ 234 h 998"/>
                <a:gd name="T34" fmla="*/ 110 w 714"/>
                <a:gd name="T35" fmla="*/ 240 h 998"/>
                <a:gd name="T36" fmla="*/ 93 w 714"/>
                <a:gd name="T37" fmla="*/ 245 h 998"/>
                <a:gd name="T38" fmla="*/ 74 w 714"/>
                <a:gd name="T39" fmla="*/ 240 h 998"/>
                <a:gd name="T40" fmla="*/ 55 w 714"/>
                <a:gd name="T41" fmla="*/ 226 h 998"/>
                <a:gd name="T42" fmla="*/ 35 w 714"/>
                <a:gd name="T43" fmla="*/ 211 h 998"/>
                <a:gd name="T44" fmla="*/ 17 w 714"/>
                <a:gd name="T45" fmla="*/ 198 h 998"/>
                <a:gd name="T46" fmla="*/ 6 w 714"/>
                <a:gd name="T47" fmla="*/ 179 h 998"/>
                <a:gd name="T48" fmla="*/ 5 w 714"/>
                <a:gd name="T49" fmla="*/ 158 h 998"/>
                <a:gd name="T50" fmla="*/ 2 w 714"/>
                <a:gd name="T51" fmla="*/ 137 h 998"/>
                <a:gd name="T52" fmla="*/ 0 w 714"/>
                <a:gd name="T53" fmla="*/ 117 h 998"/>
                <a:gd name="T54" fmla="*/ 2 w 714"/>
                <a:gd name="T55" fmla="*/ 97 h 998"/>
                <a:gd name="T56" fmla="*/ 6 w 714"/>
                <a:gd name="T57" fmla="*/ 80 h 998"/>
                <a:gd name="T58" fmla="*/ 11 w 714"/>
                <a:gd name="T59" fmla="*/ 62 h 998"/>
                <a:gd name="T60" fmla="*/ 15 w 714"/>
                <a:gd name="T61" fmla="*/ 44 h 998"/>
                <a:gd name="T62" fmla="*/ 22 w 714"/>
                <a:gd name="T63" fmla="*/ 31 h 998"/>
                <a:gd name="T64" fmla="*/ 31 w 714"/>
                <a:gd name="T65" fmla="*/ 22 h 998"/>
                <a:gd name="T66" fmla="*/ 39 w 714"/>
                <a:gd name="T67" fmla="*/ 14 h 998"/>
                <a:gd name="T68" fmla="*/ 46 w 714"/>
                <a:gd name="T69" fmla="*/ 5 h 998"/>
                <a:gd name="T70" fmla="*/ 57 w 714"/>
                <a:gd name="T71" fmla="*/ 0 h 998"/>
                <a:gd name="T72" fmla="*/ 68 w 714"/>
                <a:gd name="T73" fmla="*/ 5 h 998"/>
                <a:gd name="T74" fmla="*/ 79 w 714"/>
                <a:gd name="T75" fmla="*/ 6 h 998"/>
                <a:gd name="T76" fmla="*/ 90 w 714"/>
                <a:gd name="T77" fmla="*/ 11 h 998"/>
                <a:gd name="T78" fmla="*/ 102 w 714"/>
                <a:gd name="T79" fmla="*/ 11 h 998"/>
                <a:gd name="T80" fmla="*/ 113 w 714"/>
                <a:gd name="T81" fmla="*/ 11 h 998"/>
                <a:gd name="T82" fmla="*/ 124 w 714"/>
                <a:gd name="T83" fmla="*/ 11 h 998"/>
                <a:gd name="T84" fmla="*/ 133 w 714"/>
                <a:gd name="T85" fmla="*/ 9 h 9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14" h="998">
                  <a:moveTo>
                    <a:pt x="554" y="37"/>
                  </a:moveTo>
                  <a:lnTo>
                    <a:pt x="562" y="37"/>
                  </a:lnTo>
                  <a:lnTo>
                    <a:pt x="573" y="37"/>
                  </a:lnTo>
                  <a:lnTo>
                    <a:pt x="580" y="37"/>
                  </a:lnTo>
                  <a:lnTo>
                    <a:pt x="591" y="37"/>
                  </a:lnTo>
                  <a:lnTo>
                    <a:pt x="599" y="37"/>
                  </a:lnTo>
                  <a:lnTo>
                    <a:pt x="609" y="37"/>
                  </a:lnTo>
                  <a:lnTo>
                    <a:pt x="617" y="70"/>
                  </a:lnTo>
                  <a:lnTo>
                    <a:pt x="635" y="106"/>
                  </a:lnTo>
                  <a:lnTo>
                    <a:pt x="642" y="149"/>
                  </a:lnTo>
                  <a:lnTo>
                    <a:pt x="653" y="185"/>
                  </a:lnTo>
                  <a:lnTo>
                    <a:pt x="671" y="222"/>
                  </a:lnTo>
                  <a:lnTo>
                    <a:pt x="678" y="266"/>
                  </a:lnTo>
                  <a:lnTo>
                    <a:pt x="685" y="302"/>
                  </a:lnTo>
                  <a:lnTo>
                    <a:pt x="703" y="345"/>
                  </a:lnTo>
                  <a:lnTo>
                    <a:pt x="703" y="381"/>
                  </a:lnTo>
                  <a:lnTo>
                    <a:pt x="703" y="426"/>
                  </a:lnTo>
                  <a:lnTo>
                    <a:pt x="703" y="469"/>
                  </a:lnTo>
                  <a:lnTo>
                    <a:pt x="714" y="512"/>
                  </a:lnTo>
                  <a:lnTo>
                    <a:pt x="714" y="556"/>
                  </a:lnTo>
                  <a:lnTo>
                    <a:pt x="714" y="599"/>
                  </a:lnTo>
                  <a:lnTo>
                    <a:pt x="714" y="643"/>
                  </a:lnTo>
                  <a:lnTo>
                    <a:pt x="714" y="690"/>
                  </a:lnTo>
                  <a:lnTo>
                    <a:pt x="703" y="716"/>
                  </a:lnTo>
                  <a:lnTo>
                    <a:pt x="685" y="741"/>
                  </a:lnTo>
                  <a:lnTo>
                    <a:pt x="678" y="770"/>
                  </a:lnTo>
                  <a:lnTo>
                    <a:pt x="671" y="795"/>
                  </a:lnTo>
                  <a:lnTo>
                    <a:pt x="653" y="820"/>
                  </a:lnTo>
                  <a:lnTo>
                    <a:pt x="642" y="846"/>
                  </a:lnTo>
                  <a:lnTo>
                    <a:pt x="624" y="875"/>
                  </a:lnTo>
                  <a:lnTo>
                    <a:pt x="617" y="901"/>
                  </a:lnTo>
                  <a:lnTo>
                    <a:pt x="580" y="919"/>
                  </a:lnTo>
                  <a:lnTo>
                    <a:pt x="544" y="926"/>
                  </a:lnTo>
                  <a:lnTo>
                    <a:pt x="511" y="937"/>
                  </a:lnTo>
                  <a:lnTo>
                    <a:pt x="475" y="944"/>
                  </a:lnTo>
                  <a:lnTo>
                    <a:pt x="439" y="962"/>
                  </a:lnTo>
                  <a:lnTo>
                    <a:pt x="406" y="970"/>
                  </a:lnTo>
                  <a:lnTo>
                    <a:pt x="370" y="980"/>
                  </a:lnTo>
                  <a:lnTo>
                    <a:pt x="333" y="998"/>
                  </a:lnTo>
                  <a:lnTo>
                    <a:pt x="297" y="962"/>
                  </a:lnTo>
                  <a:lnTo>
                    <a:pt x="254" y="937"/>
                  </a:lnTo>
                  <a:lnTo>
                    <a:pt x="221" y="907"/>
                  </a:lnTo>
                  <a:lnTo>
                    <a:pt x="185" y="875"/>
                  </a:lnTo>
                  <a:lnTo>
                    <a:pt x="141" y="846"/>
                  </a:lnTo>
                  <a:lnTo>
                    <a:pt x="104" y="820"/>
                  </a:lnTo>
                  <a:lnTo>
                    <a:pt x="68" y="795"/>
                  </a:lnTo>
                  <a:lnTo>
                    <a:pt x="25" y="759"/>
                  </a:lnTo>
                  <a:lnTo>
                    <a:pt x="25" y="716"/>
                  </a:lnTo>
                  <a:lnTo>
                    <a:pt x="18" y="680"/>
                  </a:lnTo>
                  <a:lnTo>
                    <a:pt x="18" y="635"/>
                  </a:lnTo>
                  <a:lnTo>
                    <a:pt x="18" y="592"/>
                  </a:lnTo>
                  <a:lnTo>
                    <a:pt x="7" y="548"/>
                  </a:lnTo>
                  <a:lnTo>
                    <a:pt x="7" y="512"/>
                  </a:lnTo>
                  <a:lnTo>
                    <a:pt x="0" y="469"/>
                  </a:lnTo>
                  <a:lnTo>
                    <a:pt x="0" y="426"/>
                  </a:lnTo>
                  <a:lnTo>
                    <a:pt x="7" y="389"/>
                  </a:lnTo>
                  <a:lnTo>
                    <a:pt x="18" y="353"/>
                  </a:lnTo>
                  <a:lnTo>
                    <a:pt x="25" y="320"/>
                  </a:lnTo>
                  <a:lnTo>
                    <a:pt x="32" y="284"/>
                  </a:lnTo>
                  <a:lnTo>
                    <a:pt x="43" y="248"/>
                  </a:lnTo>
                  <a:lnTo>
                    <a:pt x="50" y="211"/>
                  </a:lnTo>
                  <a:lnTo>
                    <a:pt x="61" y="178"/>
                  </a:lnTo>
                  <a:lnTo>
                    <a:pt x="68" y="142"/>
                  </a:lnTo>
                  <a:lnTo>
                    <a:pt x="86" y="124"/>
                  </a:lnTo>
                  <a:lnTo>
                    <a:pt x="104" y="106"/>
                  </a:lnTo>
                  <a:lnTo>
                    <a:pt x="122" y="88"/>
                  </a:lnTo>
                  <a:lnTo>
                    <a:pt x="141" y="70"/>
                  </a:lnTo>
                  <a:lnTo>
                    <a:pt x="155" y="55"/>
                  </a:lnTo>
                  <a:lnTo>
                    <a:pt x="167" y="37"/>
                  </a:lnTo>
                  <a:lnTo>
                    <a:pt x="185" y="19"/>
                  </a:lnTo>
                  <a:lnTo>
                    <a:pt x="203" y="0"/>
                  </a:lnTo>
                  <a:lnTo>
                    <a:pt x="228" y="0"/>
                  </a:lnTo>
                  <a:lnTo>
                    <a:pt x="246" y="8"/>
                  </a:lnTo>
                  <a:lnTo>
                    <a:pt x="272" y="19"/>
                  </a:lnTo>
                  <a:lnTo>
                    <a:pt x="290" y="26"/>
                  </a:lnTo>
                  <a:lnTo>
                    <a:pt x="315" y="26"/>
                  </a:lnTo>
                  <a:lnTo>
                    <a:pt x="333" y="37"/>
                  </a:lnTo>
                  <a:lnTo>
                    <a:pt x="358" y="45"/>
                  </a:lnTo>
                  <a:lnTo>
                    <a:pt x="376" y="55"/>
                  </a:lnTo>
                  <a:lnTo>
                    <a:pt x="406" y="45"/>
                  </a:lnTo>
                  <a:lnTo>
                    <a:pt x="421" y="45"/>
                  </a:lnTo>
                  <a:lnTo>
                    <a:pt x="449" y="45"/>
                  </a:lnTo>
                  <a:lnTo>
                    <a:pt x="467" y="45"/>
                  </a:lnTo>
                  <a:lnTo>
                    <a:pt x="493" y="45"/>
                  </a:lnTo>
                  <a:lnTo>
                    <a:pt x="511" y="45"/>
                  </a:lnTo>
                  <a:lnTo>
                    <a:pt x="529" y="37"/>
                  </a:lnTo>
                  <a:lnTo>
                    <a:pt x="554" y="37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1" name="Freeform 620"/>
            <p:cNvSpPr>
              <a:spLocks/>
            </p:cNvSpPr>
            <p:nvPr/>
          </p:nvSpPr>
          <p:spPr bwMode="auto">
            <a:xfrm>
              <a:off x="3598" y="1903"/>
              <a:ext cx="158" cy="220"/>
            </a:xfrm>
            <a:custGeom>
              <a:avLst/>
              <a:gdLst>
                <a:gd name="T0" fmla="*/ 125 w 635"/>
                <a:gd name="T1" fmla="*/ 9 h 882"/>
                <a:gd name="T2" fmla="*/ 130 w 635"/>
                <a:gd name="T3" fmla="*/ 9 h 882"/>
                <a:gd name="T4" fmla="*/ 135 w 635"/>
                <a:gd name="T5" fmla="*/ 6 h 882"/>
                <a:gd name="T6" fmla="*/ 139 w 635"/>
                <a:gd name="T7" fmla="*/ 25 h 882"/>
                <a:gd name="T8" fmla="*/ 146 w 635"/>
                <a:gd name="T9" fmla="*/ 42 h 882"/>
                <a:gd name="T10" fmla="*/ 150 w 635"/>
                <a:gd name="T11" fmla="*/ 60 h 882"/>
                <a:gd name="T12" fmla="*/ 156 w 635"/>
                <a:gd name="T13" fmla="*/ 75 h 882"/>
                <a:gd name="T14" fmla="*/ 156 w 635"/>
                <a:gd name="T15" fmla="*/ 95 h 882"/>
                <a:gd name="T16" fmla="*/ 156 w 635"/>
                <a:gd name="T17" fmla="*/ 114 h 882"/>
                <a:gd name="T18" fmla="*/ 158 w 635"/>
                <a:gd name="T19" fmla="*/ 134 h 882"/>
                <a:gd name="T20" fmla="*/ 158 w 635"/>
                <a:gd name="T21" fmla="*/ 152 h 882"/>
                <a:gd name="T22" fmla="*/ 152 w 635"/>
                <a:gd name="T23" fmla="*/ 165 h 882"/>
                <a:gd name="T24" fmla="*/ 147 w 635"/>
                <a:gd name="T25" fmla="*/ 177 h 882"/>
                <a:gd name="T26" fmla="*/ 141 w 635"/>
                <a:gd name="T27" fmla="*/ 189 h 882"/>
                <a:gd name="T28" fmla="*/ 137 w 635"/>
                <a:gd name="T29" fmla="*/ 200 h 882"/>
                <a:gd name="T30" fmla="*/ 121 w 635"/>
                <a:gd name="T31" fmla="*/ 205 h 882"/>
                <a:gd name="T32" fmla="*/ 106 w 635"/>
                <a:gd name="T33" fmla="*/ 211 h 882"/>
                <a:gd name="T34" fmla="*/ 89 w 635"/>
                <a:gd name="T35" fmla="*/ 216 h 882"/>
                <a:gd name="T36" fmla="*/ 73 w 635"/>
                <a:gd name="T37" fmla="*/ 220 h 882"/>
                <a:gd name="T38" fmla="*/ 58 w 635"/>
                <a:gd name="T39" fmla="*/ 207 h 882"/>
                <a:gd name="T40" fmla="*/ 40 w 635"/>
                <a:gd name="T41" fmla="*/ 196 h 882"/>
                <a:gd name="T42" fmla="*/ 23 w 635"/>
                <a:gd name="T43" fmla="*/ 183 h 882"/>
                <a:gd name="T44" fmla="*/ 7 w 635"/>
                <a:gd name="T45" fmla="*/ 170 h 882"/>
                <a:gd name="T46" fmla="*/ 4 w 635"/>
                <a:gd name="T47" fmla="*/ 149 h 882"/>
                <a:gd name="T48" fmla="*/ 3 w 635"/>
                <a:gd name="T49" fmla="*/ 132 h 882"/>
                <a:gd name="T50" fmla="*/ 0 w 635"/>
                <a:gd name="T51" fmla="*/ 112 h 882"/>
                <a:gd name="T52" fmla="*/ 0 w 635"/>
                <a:gd name="T53" fmla="*/ 95 h 882"/>
                <a:gd name="T54" fmla="*/ 3 w 635"/>
                <a:gd name="T55" fmla="*/ 80 h 882"/>
                <a:gd name="T56" fmla="*/ 7 w 635"/>
                <a:gd name="T57" fmla="*/ 63 h 882"/>
                <a:gd name="T58" fmla="*/ 11 w 635"/>
                <a:gd name="T59" fmla="*/ 48 h 882"/>
                <a:gd name="T60" fmla="*/ 15 w 635"/>
                <a:gd name="T61" fmla="*/ 33 h 882"/>
                <a:gd name="T62" fmla="*/ 23 w 635"/>
                <a:gd name="T63" fmla="*/ 25 h 882"/>
                <a:gd name="T64" fmla="*/ 31 w 635"/>
                <a:gd name="T65" fmla="*/ 16 h 882"/>
                <a:gd name="T66" fmla="*/ 38 w 635"/>
                <a:gd name="T67" fmla="*/ 9 h 882"/>
                <a:gd name="T68" fmla="*/ 44 w 635"/>
                <a:gd name="T69" fmla="*/ 0 h 882"/>
                <a:gd name="T70" fmla="*/ 55 w 635"/>
                <a:gd name="T71" fmla="*/ 2 h 882"/>
                <a:gd name="T72" fmla="*/ 64 w 635"/>
                <a:gd name="T73" fmla="*/ 6 h 882"/>
                <a:gd name="T74" fmla="*/ 75 w 635"/>
                <a:gd name="T75" fmla="*/ 9 h 882"/>
                <a:gd name="T76" fmla="*/ 84 w 635"/>
                <a:gd name="T77" fmla="*/ 11 h 882"/>
                <a:gd name="T78" fmla="*/ 92 w 635"/>
                <a:gd name="T79" fmla="*/ 11 h 882"/>
                <a:gd name="T80" fmla="*/ 104 w 635"/>
                <a:gd name="T81" fmla="*/ 11 h 882"/>
                <a:gd name="T82" fmla="*/ 112 w 635"/>
                <a:gd name="T83" fmla="*/ 9 h 882"/>
                <a:gd name="T84" fmla="*/ 123 w 635"/>
                <a:gd name="T85" fmla="*/ 9 h 8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5" h="882">
                  <a:moveTo>
                    <a:pt x="494" y="37"/>
                  </a:moveTo>
                  <a:lnTo>
                    <a:pt x="504" y="37"/>
                  </a:lnTo>
                  <a:lnTo>
                    <a:pt x="512" y="37"/>
                  </a:lnTo>
                  <a:lnTo>
                    <a:pt x="523" y="37"/>
                  </a:lnTo>
                  <a:lnTo>
                    <a:pt x="530" y="26"/>
                  </a:lnTo>
                  <a:lnTo>
                    <a:pt x="541" y="26"/>
                  </a:lnTo>
                  <a:lnTo>
                    <a:pt x="549" y="63"/>
                  </a:lnTo>
                  <a:lnTo>
                    <a:pt x="559" y="99"/>
                  </a:lnTo>
                  <a:lnTo>
                    <a:pt x="574" y="131"/>
                  </a:lnTo>
                  <a:lnTo>
                    <a:pt x="585" y="167"/>
                  </a:lnTo>
                  <a:lnTo>
                    <a:pt x="592" y="203"/>
                  </a:lnTo>
                  <a:lnTo>
                    <a:pt x="603" y="240"/>
                  </a:lnTo>
                  <a:lnTo>
                    <a:pt x="610" y="273"/>
                  </a:lnTo>
                  <a:lnTo>
                    <a:pt x="628" y="302"/>
                  </a:lnTo>
                  <a:lnTo>
                    <a:pt x="628" y="345"/>
                  </a:lnTo>
                  <a:lnTo>
                    <a:pt x="628" y="381"/>
                  </a:lnTo>
                  <a:lnTo>
                    <a:pt x="628" y="426"/>
                  </a:lnTo>
                  <a:lnTo>
                    <a:pt x="628" y="457"/>
                  </a:lnTo>
                  <a:lnTo>
                    <a:pt x="628" y="494"/>
                  </a:lnTo>
                  <a:lnTo>
                    <a:pt x="635" y="538"/>
                  </a:lnTo>
                  <a:lnTo>
                    <a:pt x="635" y="574"/>
                  </a:lnTo>
                  <a:lnTo>
                    <a:pt x="635" y="610"/>
                  </a:lnTo>
                  <a:lnTo>
                    <a:pt x="628" y="635"/>
                  </a:lnTo>
                  <a:lnTo>
                    <a:pt x="610" y="661"/>
                  </a:lnTo>
                  <a:lnTo>
                    <a:pt x="603" y="680"/>
                  </a:lnTo>
                  <a:lnTo>
                    <a:pt x="592" y="708"/>
                  </a:lnTo>
                  <a:lnTo>
                    <a:pt x="585" y="734"/>
                  </a:lnTo>
                  <a:lnTo>
                    <a:pt x="567" y="759"/>
                  </a:lnTo>
                  <a:lnTo>
                    <a:pt x="559" y="777"/>
                  </a:lnTo>
                  <a:lnTo>
                    <a:pt x="549" y="802"/>
                  </a:lnTo>
                  <a:lnTo>
                    <a:pt x="512" y="813"/>
                  </a:lnTo>
                  <a:lnTo>
                    <a:pt x="486" y="820"/>
                  </a:lnTo>
                  <a:lnTo>
                    <a:pt x="450" y="838"/>
                  </a:lnTo>
                  <a:lnTo>
                    <a:pt x="425" y="846"/>
                  </a:lnTo>
                  <a:lnTo>
                    <a:pt x="389" y="856"/>
                  </a:lnTo>
                  <a:lnTo>
                    <a:pt x="356" y="864"/>
                  </a:lnTo>
                  <a:lnTo>
                    <a:pt x="326" y="875"/>
                  </a:lnTo>
                  <a:lnTo>
                    <a:pt x="295" y="882"/>
                  </a:lnTo>
                  <a:lnTo>
                    <a:pt x="265" y="856"/>
                  </a:lnTo>
                  <a:lnTo>
                    <a:pt x="232" y="831"/>
                  </a:lnTo>
                  <a:lnTo>
                    <a:pt x="196" y="802"/>
                  </a:lnTo>
                  <a:lnTo>
                    <a:pt x="160" y="784"/>
                  </a:lnTo>
                  <a:lnTo>
                    <a:pt x="123" y="759"/>
                  </a:lnTo>
                  <a:lnTo>
                    <a:pt x="91" y="734"/>
                  </a:lnTo>
                  <a:lnTo>
                    <a:pt x="54" y="708"/>
                  </a:lnTo>
                  <a:lnTo>
                    <a:pt x="29" y="680"/>
                  </a:lnTo>
                  <a:lnTo>
                    <a:pt x="18" y="643"/>
                  </a:lnTo>
                  <a:lnTo>
                    <a:pt x="18" y="599"/>
                  </a:lnTo>
                  <a:lnTo>
                    <a:pt x="11" y="566"/>
                  </a:lnTo>
                  <a:lnTo>
                    <a:pt x="11" y="530"/>
                  </a:lnTo>
                  <a:lnTo>
                    <a:pt x="11" y="494"/>
                  </a:lnTo>
                  <a:lnTo>
                    <a:pt x="0" y="451"/>
                  </a:lnTo>
                  <a:lnTo>
                    <a:pt x="0" y="414"/>
                  </a:lnTo>
                  <a:lnTo>
                    <a:pt x="0" y="381"/>
                  </a:lnTo>
                  <a:lnTo>
                    <a:pt x="0" y="345"/>
                  </a:lnTo>
                  <a:lnTo>
                    <a:pt x="11" y="320"/>
                  </a:lnTo>
                  <a:lnTo>
                    <a:pt x="18" y="284"/>
                  </a:lnTo>
                  <a:lnTo>
                    <a:pt x="29" y="254"/>
                  </a:lnTo>
                  <a:lnTo>
                    <a:pt x="36" y="222"/>
                  </a:lnTo>
                  <a:lnTo>
                    <a:pt x="44" y="193"/>
                  </a:lnTo>
                  <a:lnTo>
                    <a:pt x="54" y="160"/>
                  </a:lnTo>
                  <a:lnTo>
                    <a:pt x="62" y="131"/>
                  </a:lnTo>
                  <a:lnTo>
                    <a:pt x="80" y="117"/>
                  </a:lnTo>
                  <a:lnTo>
                    <a:pt x="91" y="99"/>
                  </a:lnTo>
                  <a:lnTo>
                    <a:pt x="105" y="81"/>
                  </a:lnTo>
                  <a:lnTo>
                    <a:pt x="123" y="63"/>
                  </a:lnTo>
                  <a:lnTo>
                    <a:pt x="135" y="45"/>
                  </a:lnTo>
                  <a:lnTo>
                    <a:pt x="153" y="37"/>
                  </a:lnTo>
                  <a:lnTo>
                    <a:pt x="171" y="19"/>
                  </a:lnTo>
                  <a:lnTo>
                    <a:pt x="178" y="0"/>
                  </a:lnTo>
                  <a:lnTo>
                    <a:pt x="196" y="8"/>
                  </a:lnTo>
                  <a:lnTo>
                    <a:pt x="222" y="8"/>
                  </a:lnTo>
                  <a:lnTo>
                    <a:pt x="240" y="19"/>
                  </a:lnTo>
                  <a:lnTo>
                    <a:pt x="258" y="26"/>
                  </a:lnTo>
                  <a:lnTo>
                    <a:pt x="277" y="26"/>
                  </a:lnTo>
                  <a:lnTo>
                    <a:pt x="301" y="37"/>
                  </a:lnTo>
                  <a:lnTo>
                    <a:pt x="320" y="45"/>
                  </a:lnTo>
                  <a:lnTo>
                    <a:pt x="338" y="45"/>
                  </a:lnTo>
                  <a:lnTo>
                    <a:pt x="356" y="45"/>
                  </a:lnTo>
                  <a:lnTo>
                    <a:pt x="371" y="45"/>
                  </a:lnTo>
                  <a:lnTo>
                    <a:pt x="399" y="45"/>
                  </a:lnTo>
                  <a:lnTo>
                    <a:pt x="417" y="45"/>
                  </a:lnTo>
                  <a:lnTo>
                    <a:pt x="432" y="37"/>
                  </a:lnTo>
                  <a:lnTo>
                    <a:pt x="450" y="37"/>
                  </a:lnTo>
                  <a:lnTo>
                    <a:pt x="468" y="37"/>
                  </a:lnTo>
                  <a:lnTo>
                    <a:pt x="494" y="37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2" name="Freeform 621"/>
            <p:cNvSpPr>
              <a:spLocks/>
            </p:cNvSpPr>
            <p:nvPr/>
          </p:nvSpPr>
          <p:spPr bwMode="auto">
            <a:xfrm>
              <a:off x="3609" y="1903"/>
              <a:ext cx="141" cy="194"/>
            </a:xfrm>
            <a:custGeom>
              <a:avLst/>
              <a:gdLst>
                <a:gd name="T0" fmla="*/ 110 w 566"/>
                <a:gd name="T1" fmla="*/ 9 h 777"/>
                <a:gd name="T2" fmla="*/ 112 w 566"/>
                <a:gd name="T3" fmla="*/ 6 h 777"/>
                <a:gd name="T4" fmla="*/ 117 w 566"/>
                <a:gd name="T5" fmla="*/ 6 h 777"/>
                <a:gd name="T6" fmla="*/ 121 w 566"/>
                <a:gd name="T7" fmla="*/ 14 h 777"/>
                <a:gd name="T8" fmla="*/ 126 w 566"/>
                <a:gd name="T9" fmla="*/ 29 h 777"/>
                <a:gd name="T10" fmla="*/ 130 w 566"/>
                <a:gd name="T11" fmla="*/ 44 h 777"/>
                <a:gd name="T12" fmla="*/ 135 w 566"/>
                <a:gd name="T13" fmla="*/ 60 h 777"/>
                <a:gd name="T14" fmla="*/ 137 w 566"/>
                <a:gd name="T15" fmla="*/ 75 h 777"/>
                <a:gd name="T16" fmla="*/ 139 w 566"/>
                <a:gd name="T17" fmla="*/ 93 h 777"/>
                <a:gd name="T18" fmla="*/ 139 w 566"/>
                <a:gd name="T19" fmla="*/ 108 h 777"/>
                <a:gd name="T20" fmla="*/ 139 w 566"/>
                <a:gd name="T21" fmla="*/ 126 h 777"/>
                <a:gd name="T22" fmla="*/ 137 w 566"/>
                <a:gd name="T23" fmla="*/ 139 h 777"/>
                <a:gd name="T24" fmla="*/ 132 w 566"/>
                <a:gd name="T25" fmla="*/ 150 h 777"/>
                <a:gd name="T26" fmla="*/ 128 w 566"/>
                <a:gd name="T27" fmla="*/ 161 h 777"/>
                <a:gd name="T28" fmla="*/ 124 w 566"/>
                <a:gd name="T29" fmla="*/ 172 h 777"/>
                <a:gd name="T30" fmla="*/ 115 w 566"/>
                <a:gd name="T31" fmla="*/ 179 h 777"/>
                <a:gd name="T32" fmla="*/ 99 w 566"/>
                <a:gd name="T33" fmla="*/ 183 h 777"/>
                <a:gd name="T34" fmla="*/ 86 w 566"/>
                <a:gd name="T35" fmla="*/ 188 h 777"/>
                <a:gd name="T36" fmla="*/ 73 w 566"/>
                <a:gd name="T37" fmla="*/ 192 h 777"/>
                <a:gd name="T38" fmla="*/ 58 w 566"/>
                <a:gd name="T39" fmla="*/ 188 h 777"/>
                <a:gd name="T40" fmla="*/ 44 w 566"/>
                <a:gd name="T41" fmla="*/ 177 h 777"/>
                <a:gd name="T42" fmla="*/ 29 w 566"/>
                <a:gd name="T43" fmla="*/ 165 h 777"/>
                <a:gd name="T44" fmla="*/ 14 w 566"/>
                <a:gd name="T45" fmla="*/ 154 h 777"/>
                <a:gd name="T46" fmla="*/ 7 w 566"/>
                <a:gd name="T47" fmla="*/ 141 h 777"/>
                <a:gd name="T48" fmla="*/ 4 w 566"/>
                <a:gd name="T49" fmla="*/ 123 h 777"/>
                <a:gd name="T50" fmla="*/ 2 w 566"/>
                <a:gd name="T51" fmla="*/ 108 h 777"/>
                <a:gd name="T52" fmla="*/ 2 w 566"/>
                <a:gd name="T53" fmla="*/ 91 h 777"/>
                <a:gd name="T54" fmla="*/ 2 w 566"/>
                <a:gd name="T55" fmla="*/ 77 h 777"/>
                <a:gd name="T56" fmla="*/ 7 w 566"/>
                <a:gd name="T57" fmla="*/ 62 h 777"/>
                <a:gd name="T58" fmla="*/ 9 w 566"/>
                <a:gd name="T59" fmla="*/ 48 h 777"/>
                <a:gd name="T60" fmla="*/ 14 w 566"/>
                <a:gd name="T61" fmla="*/ 35 h 777"/>
                <a:gd name="T62" fmla="*/ 18 w 566"/>
                <a:gd name="T63" fmla="*/ 25 h 777"/>
                <a:gd name="T64" fmla="*/ 24 w 566"/>
                <a:gd name="T65" fmla="*/ 17 h 777"/>
                <a:gd name="T66" fmla="*/ 32 w 566"/>
                <a:gd name="T67" fmla="*/ 11 h 777"/>
                <a:gd name="T68" fmla="*/ 38 w 566"/>
                <a:gd name="T69" fmla="*/ 5 h 777"/>
                <a:gd name="T70" fmla="*/ 44 w 566"/>
                <a:gd name="T71" fmla="*/ 2 h 777"/>
                <a:gd name="T72" fmla="*/ 53 w 566"/>
                <a:gd name="T73" fmla="*/ 5 h 777"/>
                <a:gd name="T74" fmla="*/ 63 w 566"/>
                <a:gd name="T75" fmla="*/ 6 h 777"/>
                <a:gd name="T76" fmla="*/ 70 w 566"/>
                <a:gd name="T77" fmla="*/ 9 h 777"/>
                <a:gd name="T78" fmla="*/ 79 w 566"/>
                <a:gd name="T79" fmla="*/ 11 h 777"/>
                <a:gd name="T80" fmla="*/ 88 w 566"/>
                <a:gd name="T81" fmla="*/ 9 h 777"/>
                <a:gd name="T82" fmla="*/ 97 w 566"/>
                <a:gd name="T83" fmla="*/ 9 h 777"/>
                <a:gd name="T84" fmla="*/ 104 w 566"/>
                <a:gd name="T85" fmla="*/ 9 h 7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6" h="777">
                  <a:moveTo>
                    <a:pt x="435" y="37"/>
                  </a:moveTo>
                  <a:lnTo>
                    <a:pt x="442" y="37"/>
                  </a:lnTo>
                  <a:lnTo>
                    <a:pt x="442" y="26"/>
                  </a:lnTo>
                  <a:lnTo>
                    <a:pt x="450" y="26"/>
                  </a:lnTo>
                  <a:lnTo>
                    <a:pt x="460" y="26"/>
                  </a:lnTo>
                  <a:lnTo>
                    <a:pt x="468" y="26"/>
                  </a:lnTo>
                  <a:lnTo>
                    <a:pt x="479" y="26"/>
                  </a:lnTo>
                  <a:lnTo>
                    <a:pt x="486" y="55"/>
                  </a:lnTo>
                  <a:lnTo>
                    <a:pt x="497" y="88"/>
                  </a:lnTo>
                  <a:lnTo>
                    <a:pt x="505" y="117"/>
                  </a:lnTo>
                  <a:lnTo>
                    <a:pt x="515" y="149"/>
                  </a:lnTo>
                  <a:lnTo>
                    <a:pt x="523" y="178"/>
                  </a:lnTo>
                  <a:lnTo>
                    <a:pt x="530" y="211"/>
                  </a:lnTo>
                  <a:lnTo>
                    <a:pt x="541" y="240"/>
                  </a:lnTo>
                  <a:lnTo>
                    <a:pt x="548" y="266"/>
                  </a:lnTo>
                  <a:lnTo>
                    <a:pt x="548" y="302"/>
                  </a:lnTo>
                  <a:lnTo>
                    <a:pt x="559" y="335"/>
                  </a:lnTo>
                  <a:lnTo>
                    <a:pt x="559" y="371"/>
                  </a:lnTo>
                  <a:lnTo>
                    <a:pt x="559" y="407"/>
                  </a:lnTo>
                  <a:lnTo>
                    <a:pt x="559" y="432"/>
                  </a:lnTo>
                  <a:lnTo>
                    <a:pt x="559" y="469"/>
                  </a:lnTo>
                  <a:lnTo>
                    <a:pt x="559" y="505"/>
                  </a:lnTo>
                  <a:lnTo>
                    <a:pt x="566" y="538"/>
                  </a:lnTo>
                  <a:lnTo>
                    <a:pt x="548" y="556"/>
                  </a:lnTo>
                  <a:lnTo>
                    <a:pt x="541" y="581"/>
                  </a:lnTo>
                  <a:lnTo>
                    <a:pt x="530" y="599"/>
                  </a:lnTo>
                  <a:lnTo>
                    <a:pt x="523" y="617"/>
                  </a:lnTo>
                  <a:lnTo>
                    <a:pt x="515" y="643"/>
                  </a:lnTo>
                  <a:lnTo>
                    <a:pt x="505" y="661"/>
                  </a:lnTo>
                  <a:lnTo>
                    <a:pt x="497" y="690"/>
                  </a:lnTo>
                  <a:lnTo>
                    <a:pt x="486" y="708"/>
                  </a:lnTo>
                  <a:lnTo>
                    <a:pt x="460" y="716"/>
                  </a:lnTo>
                  <a:lnTo>
                    <a:pt x="424" y="723"/>
                  </a:lnTo>
                  <a:lnTo>
                    <a:pt x="399" y="734"/>
                  </a:lnTo>
                  <a:lnTo>
                    <a:pt x="373" y="741"/>
                  </a:lnTo>
                  <a:lnTo>
                    <a:pt x="345" y="752"/>
                  </a:lnTo>
                  <a:lnTo>
                    <a:pt x="319" y="759"/>
                  </a:lnTo>
                  <a:lnTo>
                    <a:pt x="294" y="770"/>
                  </a:lnTo>
                  <a:lnTo>
                    <a:pt x="264" y="777"/>
                  </a:lnTo>
                  <a:lnTo>
                    <a:pt x="233" y="752"/>
                  </a:lnTo>
                  <a:lnTo>
                    <a:pt x="203" y="734"/>
                  </a:lnTo>
                  <a:lnTo>
                    <a:pt x="178" y="708"/>
                  </a:lnTo>
                  <a:lnTo>
                    <a:pt x="142" y="690"/>
                  </a:lnTo>
                  <a:lnTo>
                    <a:pt x="116" y="661"/>
                  </a:lnTo>
                  <a:lnTo>
                    <a:pt x="91" y="643"/>
                  </a:lnTo>
                  <a:lnTo>
                    <a:pt x="55" y="617"/>
                  </a:lnTo>
                  <a:lnTo>
                    <a:pt x="28" y="592"/>
                  </a:lnTo>
                  <a:lnTo>
                    <a:pt x="28" y="566"/>
                  </a:lnTo>
                  <a:lnTo>
                    <a:pt x="18" y="530"/>
                  </a:lnTo>
                  <a:lnTo>
                    <a:pt x="18" y="494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396"/>
                  </a:lnTo>
                  <a:lnTo>
                    <a:pt x="10" y="363"/>
                  </a:lnTo>
                  <a:lnTo>
                    <a:pt x="0" y="335"/>
                  </a:lnTo>
                  <a:lnTo>
                    <a:pt x="10" y="309"/>
                  </a:lnTo>
                  <a:lnTo>
                    <a:pt x="18" y="273"/>
                  </a:lnTo>
                  <a:lnTo>
                    <a:pt x="28" y="248"/>
                  </a:lnTo>
                  <a:lnTo>
                    <a:pt x="28" y="222"/>
                  </a:lnTo>
                  <a:lnTo>
                    <a:pt x="36" y="193"/>
                  </a:lnTo>
                  <a:lnTo>
                    <a:pt x="47" y="167"/>
                  </a:lnTo>
                  <a:lnTo>
                    <a:pt x="55" y="142"/>
                  </a:lnTo>
                  <a:lnTo>
                    <a:pt x="61" y="117"/>
                  </a:lnTo>
                  <a:lnTo>
                    <a:pt x="73" y="99"/>
                  </a:lnTo>
                  <a:lnTo>
                    <a:pt x="91" y="88"/>
                  </a:lnTo>
                  <a:lnTo>
                    <a:pt x="98" y="70"/>
                  </a:lnTo>
                  <a:lnTo>
                    <a:pt x="109" y="55"/>
                  </a:lnTo>
                  <a:lnTo>
                    <a:pt x="127" y="45"/>
                  </a:lnTo>
                  <a:lnTo>
                    <a:pt x="134" y="26"/>
                  </a:lnTo>
                  <a:lnTo>
                    <a:pt x="152" y="19"/>
                  </a:lnTo>
                  <a:lnTo>
                    <a:pt x="160" y="0"/>
                  </a:lnTo>
                  <a:lnTo>
                    <a:pt x="178" y="8"/>
                  </a:lnTo>
                  <a:lnTo>
                    <a:pt x="196" y="8"/>
                  </a:lnTo>
                  <a:lnTo>
                    <a:pt x="214" y="19"/>
                  </a:lnTo>
                  <a:lnTo>
                    <a:pt x="233" y="19"/>
                  </a:lnTo>
                  <a:lnTo>
                    <a:pt x="251" y="26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1" y="45"/>
                  </a:lnTo>
                  <a:lnTo>
                    <a:pt x="319" y="45"/>
                  </a:lnTo>
                  <a:lnTo>
                    <a:pt x="337" y="37"/>
                  </a:lnTo>
                  <a:lnTo>
                    <a:pt x="355" y="37"/>
                  </a:lnTo>
                  <a:lnTo>
                    <a:pt x="373" y="37"/>
                  </a:lnTo>
                  <a:lnTo>
                    <a:pt x="388" y="37"/>
                  </a:lnTo>
                  <a:lnTo>
                    <a:pt x="399" y="37"/>
                  </a:lnTo>
                  <a:lnTo>
                    <a:pt x="417" y="37"/>
                  </a:lnTo>
                  <a:lnTo>
                    <a:pt x="435" y="37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3" name="Freeform 622"/>
            <p:cNvSpPr>
              <a:spLocks/>
            </p:cNvSpPr>
            <p:nvPr/>
          </p:nvSpPr>
          <p:spPr bwMode="auto">
            <a:xfrm>
              <a:off x="3622" y="1903"/>
              <a:ext cx="119" cy="168"/>
            </a:xfrm>
            <a:custGeom>
              <a:avLst/>
              <a:gdLst>
                <a:gd name="T0" fmla="*/ 95 w 475"/>
                <a:gd name="T1" fmla="*/ 7 h 672"/>
                <a:gd name="T2" fmla="*/ 99 w 475"/>
                <a:gd name="T3" fmla="*/ 7 h 672"/>
                <a:gd name="T4" fmla="*/ 103 w 475"/>
                <a:gd name="T5" fmla="*/ 14 h 672"/>
                <a:gd name="T6" fmla="*/ 108 w 475"/>
                <a:gd name="T7" fmla="*/ 27 h 672"/>
                <a:gd name="T8" fmla="*/ 111 w 475"/>
                <a:gd name="T9" fmla="*/ 37 h 672"/>
                <a:gd name="T10" fmla="*/ 115 w 475"/>
                <a:gd name="T11" fmla="*/ 51 h 672"/>
                <a:gd name="T12" fmla="*/ 117 w 475"/>
                <a:gd name="T13" fmla="*/ 64 h 672"/>
                <a:gd name="T14" fmla="*/ 119 w 475"/>
                <a:gd name="T15" fmla="*/ 80 h 672"/>
                <a:gd name="T16" fmla="*/ 119 w 475"/>
                <a:gd name="T17" fmla="*/ 95 h 672"/>
                <a:gd name="T18" fmla="*/ 119 w 475"/>
                <a:gd name="T19" fmla="*/ 108 h 672"/>
                <a:gd name="T20" fmla="*/ 117 w 475"/>
                <a:gd name="T21" fmla="*/ 119 h 672"/>
                <a:gd name="T22" fmla="*/ 113 w 475"/>
                <a:gd name="T23" fmla="*/ 128 h 672"/>
                <a:gd name="T24" fmla="*/ 108 w 475"/>
                <a:gd name="T25" fmla="*/ 139 h 672"/>
                <a:gd name="T26" fmla="*/ 106 w 475"/>
                <a:gd name="T27" fmla="*/ 148 h 672"/>
                <a:gd name="T28" fmla="*/ 97 w 475"/>
                <a:gd name="T29" fmla="*/ 154 h 672"/>
                <a:gd name="T30" fmla="*/ 86 w 475"/>
                <a:gd name="T31" fmla="*/ 157 h 672"/>
                <a:gd name="T32" fmla="*/ 73 w 475"/>
                <a:gd name="T33" fmla="*/ 161 h 672"/>
                <a:gd name="T34" fmla="*/ 62 w 475"/>
                <a:gd name="T35" fmla="*/ 165 h 672"/>
                <a:gd name="T36" fmla="*/ 49 w 475"/>
                <a:gd name="T37" fmla="*/ 161 h 672"/>
                <a:gd name="T38" fmla="*/ 37 w 475"/>
                <a:gd name="T39" fmla="*/ 153 h 672"/>
                <a:gd name="T40" fmla="*/ 24 w 475"/>
                <a:gd name="T41" fmla="*/ 144 h 672"/>
                <a:gd name="T42" fmla="*/ 11 w 475"/>
                <a:gd name="T43" fmla="*/ 133 h 672"/>
                <a:gd name="T44" fmla="*/ 5 w 475"/>
                <a:gd name="T45" fmla="*/ 122 h 672"/>
                <a:gd name="T46" fmla="*/ 2 w 475"/>
                <a:gd name="T47" fmla="*/ 107 h 672"/>
                <a:gd name="T48" fmla="*/ 2 w 475"/>
                <a:gd name="T49" fmla="*/ 93 h 672"/>
                <a:gd name="T50" fmla="*/ 0 w 475"/>
                <a:gd name="T51" fmla="*/ 80 h 672"/>
                <a:gd name="T52" fmla="*/ 2 w 475"/>
                <a:gd name="T53" fmla="*/ 67 h 672"/>
                <a:gd name="T54" fmla="*/ 5 w 475"/>
                <a:gd name="T55" fmla="*/ 56 h 672"/>
                <a:gd name="T56" fmla="*/ 6 w 475"/>
                <a:gd name="T57" fmla="*/ 42 h 672"/>
                <a:gd name="T58" fmla="*/ 11 w 475"/>
                <a:gd name="T59" fmla="*/ 31 h 672"/>
                <a:gd name="T60" fmla="*/ 15 w 475"/>
                <a:gd name="T61" fmla="*/ 22 h 672"/>
                <a:gd name="T62" fmla="*/ 20 w 475"/>
                <a:gd name="T63" fmla="*/ 16 h 672"/>
                <a:gd name="T64" fmla="*/ 26 w 475"/>
                <a:gd name="T65" fmla="*/ 9 h 672"/>
                <a:gd name="T66" fmla="*/ 31 w 475"/>
                <a:gd name="T67" fmla="*/ 5 h 672"/>
                <a:gd name="T68" fmla="*/ 37 w 475"/>
                <a:gd name="T69" fmla="*/ 2 h 672"/>
                <a:gd name="T70" fmla="*/ 45 w 475"/>
                <a:gd name="T71" fmla="*/ 5 h 672"/>
                <a:gd name="T72" fmla="*/ 52 w 475"/>
                <a:gd name="T73" fmla="*/ 7 h 672"/>
                <a:gd name="T74" fmla="*/ 60 w 475"/>
                <a:gd name="T75" fmla="*/ 9 h 672"/>
                <a:gd name="T76" fmla="*/ 66 w 475"/>
                <a:gd name="T77" fmla="*/ 9 h 672"/>
                <a:gd name="T78" fmla="*/ 75 w 475"/>
                <a:gd name="T79" fmla="*/ 9 h 672"/>
                <a:gd name="T80" fmla="*/ 82 w 475"/>
                <a:gd name="T81" fmla="*/ 9 h 672"/>
                <a:gd name="T82" fmla="*/ 88 w 475"/>
                <a:gd name="T83" fmla="*/ 7 h 6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75" h="672">
                  <a:moveTo>
                    <a:pt x="369" y="26"/>
                  </a:moveTo>
                  <a:lnTo>
                    <a:pt x="380" y="26"/>
                  </a:lnTo>
                  <a:lnTo>
                    <a:pt x="387" y="26"/>
                  </a:lnTo>
                  <a:lnTo>
                    <a:pt x="395" y="26"/>
                  </a:lnTo>
                  <a:lnTo>
                    <a:pt x="405" y="26"/>
                  </a:lnTo>
                  <a:lnTo>
                    <a:pt x="413" y="55"/>
                  </a:lnTo>
                  <a:lnTo>
                    <a:pt x="424" y="81"/>
                  </a:lnTo>
                  <a:lnTo>
                    <a:pt x="431" y="106"/>
                  </a:lnTo>
                  <a:lnTo>
                    <a:pt x="442" y="131"/>
                  </a:lnTo>
                  <a:lnTo>
                    <a:pt x="442" y="149"/>
                  </a:lnTo>
                  <a:lnTo>
                    <a:pt x="450" y="178"/>
                  </a:lnTo>
                  <a:lnTo>
                    <a:pt x="460" y="203"/>
                  </a:lnTo>
                  <a:lnTo>
                    <a:pt x="468" y="229"/>
                  </a:lnTo>
                  <a:lnTo>
                    <a:pt x="468" y="254"/>
                  </a:lnTo>
                  <a:lnTo>
                    <a:pt x="468" y="291"/>
                  </a:lnTo>
                  <a:lnTo>
                    <a:pt x="475" y="320"/>
                  </a:lnTo>
                  <a:lnTo>
                    <a:pt x="475" y="345"/>
                  </a:lnTo>
                  <a:lnTo>
                    <a:pt x="475" y="381"/>
                  </a:lnTo>
                  <a:lnTo>
                    <a:pt x="475" y="407"/>
                  </a:lnTo>
                  <a:lnTo>
                    <a:pt x="475" y="432"/>
                  </a:lnTo>
                  <a:lnTo>
                    <a:pt x="475" y="457"/>
                  </a:lnTo>
                  <a:lnTo>
                    <a:pt x="468" y="475"/>
                  </a:lnTo>
                  <a:lnTo>
                    <a:pt x="460" y="494"/>
                  </a:lnTo>
                  <a:lnTo>
                    <a:pt x="450" y="512"/>
                  </a:lnTo>
                  <a:lnTo>
                    <a:pt x="442" y="538"/>
                  </a:lnTo>
                  <a:lnTo>
                    <a:pt x="431" y="556"/>
                  </a:lnTo>
                  <a:lnTo>
                    <a:pt x="424" y="574"/>
                  </a:lnTo>
                  <a:lnTo>
                    <a:pt x="424" y="592"/>
                  </a:lnTo>
                  <a:lnTo>
                    <a:pt x="413" y="610"/>
                  </a:lnTo>
                  <a:lnTo>
                    <a:pt x="387" y="617"/>
                  </a:lnTo>
                  <a:lnTo>
                    <a:pt x="362" y="617"/>
                  </a:lnTo>
                  <a:lnTo>
                    <a:pt x="344" y="629"/>
                  </a:lnTo>
                  <a:lnTo>
                    <a:pt x="318" y="635"/>
                  </a:lnTo>
                  <a:lnTo>
                    <a:pt x="290" y="643"/>
                  </a:lnTo>
                  <a:lnTo>
                    <a:pt x="272" y="653"/>
                  </a:lnTo>
                  <a:lnTo>
                    <a:pt x="246" y="661"/>
                  </a:lnTo>
                  <a:lnTo>
                    <a:pt x="221" y="672"/>
                  </a:lnTo>
                  <a:lnTo>
                    <a:pt x="196" y="643"/>
                  </a:lnTo>
                  <a:lnTo>
                    <a:pt x="166" y="629"/>
                  </a:lnTo>
                  <a:lnTo>
                    <a:pt x="148" y="610"/>
                  </a:lnTo>
                  <a:lnTo>
                    <a:pt x="123" y="592"/>
                  </a:lnTo>
                  <a:lnTo>
                    <a:pt x="97" y="574"/>
                  </a:lnTo>
                  <a:lnTo>
                    <a:pt x="72" y="548"/>
                  </a:lnTo>
                  <a:lnTo>
                    <a:pt x="43" y="530"/>
                  </a:lnTo>
                  <a:lnTo>
                    <a:pt x="18" y="512"/>
                  </a:lnTo>
                  <a:lnTo>
                    <a:pt x="18" y="487"/>
                  </a:lnTo>
                  <a:lnTo>
                    <a:pt x="18" y="457"/>
                  </a:lnTo>
                  <a:lnTo>
                    <a:pt x="6" y="426"/>
                  </a:lnTo>
                  <a:lnTo>
                    <a:pt x="6" y="396"/>
                  </a:lnTo>
                  <a:lnTo>
                    <a:pt x="6" y="371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84"/>
                  </a:lnTo>
                  <a:lnTo>
                    <a:pt x="6" y="266"/>
                  </a:lnTo>
                  <a:lnTo>
                    <a:pt x="6" y="240"/>
                  </a:lnTo>
                  <a:lnTo>
                    <a:pt x="18" y="222"/>
                  </a:lnTo>
                  <a:lnTo>
                    <a:pt x="24" y="193"/>
                  </a:lnTo>
                  <a:lnTo>
                    <a:pt x="24" y="167"/>
                  </a:lnTo>
                  <a:lnTo>
                    <a:pt x="36" y="149"/>
                  </a:lnTo>
                  <a:lnTo>
                    <a:pt x="43" y="124"/>
                  </a:lnTo>
                  <a:lnTo>
                    <a:pt x="43" y="99"/>
                  </a:lnTo>
                  <a:lnTo>
                    <a:pt x="61" y="88"/>
                  </a:lnTo>
                  <a:lnTo>
                    <a:pt x="72" y="81"/>
                  </a:lnTo>
                  <a:lnTo>
                    <a:pt x="79" y="63"/>
                  </a:lnTo>
                  <a:lnTo>
                    <a:pt x="87" y="55"/>
                  </a:lnTo>
                  <a:lnTo>
                    <a:pt x="105" y="37"/>
                  </a:lnTo>
                  <a:lnTo>
                    <a:pt x="115" y="26"/>
                  </a:lnTo>
                  <a:lnTo>
                    <a:pt x="123" y="19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66" y="8"/>
                  </a:lnTo>
                  <a:lnTo>
                    <a:pt x="178" y="19"/>
                  </a:lnTo>
                  <a:lnTo>
                    <a:pt x="196" y="19"/>
                  </a:lnTo>
                  <a:lnTo>
                    <a:pt x="209" y="26"/>
                  </a:lnTo>
                  <a:lnTo>
                    <a:pt x="221" y="26"/>
                  </a:lnTo>
                  <a:lnTo>
                    <a:pt x="239" y="37"/>
                  </a:lnTo>
                  <a:lnTo>
                    <a:pt x="257" y="37"/>
                  </a:lnTo>
                  <a:lnTo>
                    <a:pt x="264" y="37"/>
                  </a:lnTo>
                  <a:lnTo>
                    <a:pt x="282" y="37"/>
                  </a:lnTo>
                  <a:lnTo>
                    <a:pt x="300" y="37"/>
                  </a:lnTo>
                  <a:lnTo>
                    <a:pt x="308" y="37"/>
                  </a:lnTo>
                  <a:lnTo>
                    <a:pt x="326" y="37"/>
                  </a:lnTo>
                  <a:lnTo>
                    <a:pt x="344" y="37"/>
                  </a:lnTo>
                  <a:lnTo>
                    <a:pt x="351" y="26"/>
                  </a:lnTo>
                  <a:lnTo>
                    <a:pt x="369" y="26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4" name="Freeform 623"/>
            <p:cNvSpPr>
              <a:spLocks/>
            </p:cNvSpPr>
            <p:nvPr/>
          </p:nvSpPr>
          <p:spPr bwMode="auto">
            <a:xfrm>
              <a:off x="3636" y="1903"/>
              <a:ext cx="99" cy="139"/>
            </a:xfrm>
            <a:custGeom>
              <a:avLst/>
              <a:gdLst>
                <a:gd name="T0" fmla="*/ 79 w 396"/>
                <a:gd name="T1" fmla="*/ 7 h 556"/>
                <a:gd name="T2" fmla="*/ 83 w 396"/>
                <a:gd name="T3" fmla="*/ 7 h 556"/>
                <a:gd name="T4" fmla="*/ 88 w 396"/>
                <a:gd name="T5" fmla="*/ 16 h 556"/>
                <a:gd name="T6" fmla="*/ 90 w 396"/>
                <a:gd name="T7" fmla="*/ 27 h 556"/>
                <a:gd name="T8" fmla="*/ 93 w 396"/>
                <a:gd name="T9" fmla="*/ 37 h 556"/>
                <a:gd name="T10" fmla="*/ 97 w 396"/>
                <a:gd name="T11" fmla="*/ 48 h 556"/>
                <a:gd name="T12" fmla="*/ 97 w 396"/>
                <a:gd name="T13" fmla="*/ 62 h 556"/>
                <a:gd name="T14" fmla="*/ 97 w 396"/>
                <a:gd name="T15" fmla="*/ 73 h 556"/>
                <a:gd name="T16" fmla="*/ 99 w 396"/>
                <a:gd name="T17" fmla="*/ 84 h 556"/>
                <a:gd name="T18" fmla="*/ 99 w 396"/>
                <a:gd name="T19" fmla="*/ 97 h 556"/>
                <a:gd name="T20" fmla="*/ 94 w 396"/>
                <a:gd name="T21" fmla="*/ 104 h 556"/>
                <a:gd name="T22" fmla="*/ 93 w 396"/>
                <a:gd name="T23" fmla="*/ 113 h 556"/>
                <a:gd name="T24" fmla="*/ 88 w 396"/>
                <a:gd name="T25" fmla="*/ 119 h 556"/>
                <a:gd name="T26" fmla="*/ 83 w 396"/>
                <a:gd name="T27" fmla="*/ 128 h 556"/>
                <a:gd name="T28" fmla="*/ 74 w 396"/>
                <a:gd name="T29" fmla="*/ 130 h 556"/>
                <a:gd name="T30" fmla="*/ 66 w 396"/>
                <a:gd name="T31" fmla="*/ 133 h 556"/>
                <a:gd name="T32" fmla="*/ 55 w 396"/>
                <a:gd name="T33" fmla="*/ 137 h 556"/>
                <a:gd name="T34" fmla="*/ 46 w 396"/>
                <a:gd name="T35" fmla="*/ 139 h 556"/>
                <a:gd name="T36" fmla="*/ 36 w 396"/>
                <a:gd name="T37" fmla="*/ 133 h 556"/>
                <a:gd name="T38" fmla="*/ 24 w 396"/>
                <a:gd name="T39" fmla="*/ 124 h 556"/>
                <a:gd name="T40" fmla="*/ 13 w 396"/>
                <a:gd name="T41" fmla="*/ 114 h 556"/>
                <a:gd name="T42" fmla="*/ 2 w 396"/>
                <a:gd name="T43" fmla="*/ 108 h 556"/>
                <a:gd name="T44" fmla="*/ 2 w 396"/>
                <a:gd name="T45" fmla="*/ 95 h 556"/>
                <a:gd name="T46" fmla="*/ 2 w 396"/>
                <a:gd name="T47" fmla="*/ 84 h 556"/>
                <a:gd name="T48" fmla="*/ 0 w 396"/>
                <a:gd name="T49" fmla="*/ 73 h 556"/>
                <a:gd name="T50" fmla="*/ 0 w 396"/>
                <a:gd name="T51" fmla="*/ 60 h 556"/>
                <a:gd name="T52" fmla="*/ 2 w 396"/>
                <a:gd name="T53" fmla="*/ 51 h 556"/>
                <a:gd name="T54" fmla="*/ 5 w 396"/>
                <a:gd name="T55" fmla="*/ 40 h 556"/>
                <a:gd name="T56" fmla="*/ 6 w 396"/>
                <a:gd name="T57" fmla="*/ 31 h 556"/>
                <a:gd name="T58" fmla="*/ 8 w 396"/>
                <a:gd name="T59" fmla="*/ 22 h 556"/>
                <a:gd name="T60" fmla="*/ 13 w 396"/>
                <a:gd name="T61" fmla="*/ 16 h 556"/>
                <a:gd name="T62" fmla="*/ 17 w 396"/>
                <a:gd name="T63" fmla="*/ 11 h 556"/>
                <a:gd name="T64" fmla="*/ 22 w 396"/>
                <a:gd name="T65" fmla="*/ 7 h 556"/>
                <a:gd name="T66" fmla="*/ 28 w 396"/>
                <a:gd name="T67" fmla="*/ 0 h 556"/>
                <a:gd name="T68" fmla="*/ 33 w 396"/>
                <a:gd name="T69" fmla="*/ 2 h 556"/>
                <a:gd name="T70" fmla="*/ 39 w 396"/>
                <a:gd name="T71" fmla="*/ 5 h 556"/>
                <a:gd name="T72" fmla="*/ 46 w 396"/>
                <a:gd name="T73" fmla="*/ 7 h 556"/>
                <a:gd name="T74" fmla="*/ 53 w 396"/>
                <a:gd name="T75" fmla="*/ 9 h 556"/>
                <a:gd name="T76" fmla="*/ 57 w 396"/>
                <a:gd name="T77" fmla="*/ 9 h 556"/>
                <a:gd name="T78" fmla="*/ 64 w 396"/>
                <a:gd name="T79" fmla="*/ 7 h 556"/>
                <a:gd name="T80" fmla="*/ 70 w 396"/>
                <a:gd name="T81" fmla="*/ 7 h 556"/>
                <a:gd name="T82" fmla="*/ 77 w 396"/>
                <a:gd name="T83" fmla="*/ 7 h 5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6" h="556">
                  <a:moveTo>
                    <a:pt x="308" y="26"/>
                  </a:moveTo>
                  <a:lnTo>
                    <a:pt x="315" y="26"/>
                  </a:lnTo>
                  <a:lnTo>
                    <a:pt x="326" y="26"/>
                  </a:lnTo>
                  <a:lnTo>
                    <a:pt x="333" y="26"/>
                  </a:lnTo>
                  <a:lnTo>
                    <a:pt x="341" y="45"/>
                  </a:lnTo>
                  <a:lnTo>
                    <a:pt x="351" y="63"/>
                  </a:lnTo>
                  <a:lnTo>
                    <a:pt x="351" y="88"/>
                  </a:lnTo>
                  <a:lnTo>
                    <a:pt x="359" y="106"/>
                  </a:lnTo>
                  <a:lnTo>
                    <a:pt x="370" y="131"/>
                  </a:lnTo>
                  <a:lnTo>
                    <a:pt x="370" y="149"/>
                  </a:lnTo>
                  <a:lnTo>
                    <a:pt x="377" y="178"/>
                  </a:lnTo>
                  <a:lnTo>
                    <a:pt x="388" y="193"/>
                  </a:lnTo>
                  <a:lnTo>
                    <a:pt x="388" y="222"/>
                  </a:lnTo>
                  <a:lnTo>
                    <a:pt x="388" y="248"/>
                  </a:lnTo>
                  <a:lnTo>
                    <a:pt x="388" y="266"/>
                  </a:lnTo>
                  <a:lnTo>
                    <a:pt x="388" y="291"/>
                  </a:lnTo>
                  <a:lnTo>
                    <a:pt x="396" y="320"/>
                  </a:lnTo>
                  <a:lnTo>
                    <a:pt x="396" y="335"/>
                  </a:lnTo>
                  <a:lnTo>
                    <a:pt x="396" y="363"/>
                  </a:lnTo>
                  <a:lnTo>
                    <a:pt x="396" y="389"/>
                  </a:lnTo>
                  <a:lnTo>
                    <a:pt x="388" y="407"/>
                  </a:lnTo>
                  <a:lnTo>
                    <a:pt x="377" y="414"/>
                  </a:lnTo>
                  <a:lnTo>
                    <a:pt x="370" y="432"/>
                  </a:lnTo>
                  <a:lnTo>
                    <a:pt x="370" y="451"/>
                  </a:lnTo>
                  <a:lnTo>
                    <a:pt x="359" y="457"/>
                  </a:lnTo>
                  <a:lnTo>
                    <a:pt x="351" y="475"/>
                  </a:lnTo>
                  <a:lnTo>
                    <a:pt x="341" y="494"/>
                  </a:lnTo>
                  <a:lnTo>
                    <a:pt x="333" y="512"/>
                  </a:lnTo>
                  <a:lnTo>
                    <a:pt x="315" y="512"/>
                  </a:lnTo>
                  <a:lnTo>
                    <a:pt x="297" y="520"/>
                  </a:lnTo>
                  <a:lnTo>
                    <a:pt x="279" y="530"/>
                  </a:lnTo>
                  <a:lnTo>
                    <a:pt x="264" y="530"/>
                  </a:lnTo>
                  <a:lnTo>
                    <a:pt x="236" y="538"/>
                  </a:lnTo>
                  <a:lnTo>
                    <a:pt x="218" y="548"/>
                  </a:lnTo>
                  <a:lnTo>
                    <a:pt x="203" y="556"/>
                  </a:lnTo>
                  <a:lnTo>
                    <a:pt x="185" y="556"/>
                  </a:lnTo>
                  <a:lnTo>
                    <a:pt x="155" y="538"/>
                  </a:lnTo>
                  <a:lnTo>
                    <a:pt x="142" y="530"/>
                  </a:lnTo>
                  <a:lnTo>
                    <a:pt x="124" y="512"/>
                  </a:lnTo>
                  <a:lnTo>
                    <a:pt x="94" y="494"/>
                  </a:lnTo>
                  <a:lnTo>
                    <a:pt x="79" y="475"/>
                  </a:lnTo>
                  <a:lnTo>
                    <a:pt x="51" y="457"/>
                  </a:lnTo>
                  <a:lnTo>
                    <a:pt x="33" y="444"/>
                  </a:lnTo>
                  <a:lnTo>
                    <a:pt x="7" y="432"/>
                  </a:lnTo>
                  <a:lnTo>
                    <a:pt x="7" y="407"/>
                  </a:lnTo>
                  <a:lnTo>
                    <a:pt x="7" y="381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0" y="309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7" y="203"/>
                  </a:lnTo>
                  <a:lnTo>
                    <a:pt x="7" y="185"/>
                  </a:lnTo>
                  <a:lnTo>
                    <a:pt x="18" y="160"/>
                  </a:lnTo>
                  <a:lnTo>
                    <a:pt x="18" y="142"/>
                  </a:lnTo>
                  <a:lnTo>
                    <a:pt x="25" y="124"/>
                  </a:lnTo>
                  <a:lnTo>
                    <a:pt x="33" y="106"/>
                  </a:lnTo>
                  <a:lnTo>
                    <a:pt x="33" y="88"/>
                  </a:lnTo>
                  <a:lnTo>
                    <a:pt x="43" y="81"/>
                  </a:lnTo>
                  <a:lnTo>
                    <a:pt x="51" y="63"/>
                  </a:lnTo>
                  <a:lnTo>
                    <a:pt x="61" y="55"/>
                  </a:lnTo>
                  <a:lnTo>
                    <a:pt x="69" y="45"/>
                  </a:lnTo>
                  <a:lnTo>
                    <a:pt x="79" y="37"/>
                  </a:lnTo>
                  <a:lnTo>
                    <a:pt x="87" y="26"/>
                  </a:lnTo>
                  <a:lnTo>
                    <a:pt x="94" y="19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0" y="8"/>
                  </a:lnTo>
                  <a:lnTo>
                    <a:pt x="148" y="19"/>
                  </a:lnTo>
                  <a:lnTo>
                    <a:pt x="155" y="19"/>
                  </a:lnTo>
                  <a:lnTo>
                    <a:pt x="167" y="26"/>
                  </a:lnTo>
                  <a:lnTo>
                    <a:pt x="185" y="26"/>
                  </a:lnTo>
                  <a:lnTo>
                    <a:pt x="192" y="26"/>
                  </a:lnTo>
                  <a:lnTo>
                    <a:pt x="210" y="37"/>
                  </a:lnTo>
                  <a:lnTo>
                    <a:pt x="218" y="37"/>
                  </a:lnTo>
                  <a:lnTo>
                    <a:pt x="228" y="37"/>
                  </a:lnTo>
                  <a:lnTo>
                    <a:pt x="246" y="26"/>
                  </a:lnTo>
                  <a:lnTo>
                    <a:pt x="254" y="26"/>
                  </a:lnTo>
                  <a:lnTo>
                    <a:pt x="272" y="26"/>
                  </a:lnTo>
                  <a:lnTo>
                    <a:pt x="279" y="26"/>
                  </a:lnTo>
                  <a:lnTo>
                    <a:pt x="290" y="26"/>
                  </a:lnTo>
                  <a:lnTo>
                    <a:pt x="308" y="2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5" name="Freeform 624"/>
            <p:cNvSpPr>
              <a:spLocks/>
            </p:cNvSpPr>
            <p:nvPr/>
          </p:nvSpPr>
          <p:spPr bwMode="auto">
            <a:xfrm>
              <a:off x="3647" y="1905"/>
              <a:ext cx="79" cy="110"/>
            </a:xfrm>
            <a:custGeom>
              <a:avLst/>
              <a:gdLst>
                <a:gd name="T0" fmla="*/ 64 w 316"/>
                <a:gd name="T1" fmla="*/ 4 h 443"/>
                <a:gd name="T2" fmla="*/ 66 w 316"/>
                <a:gd name="T3" fmla="*/ 3 h 443"/>
                <a:gd name="T4" fmla="*/ 71 w 316"/>
                <a:gd name="T5" fmla="*/ 7 h 443"/>
                <a:gd name="T6" fmla="*/ 73 w 316"/>
                <a:gd name="T7" fmla="*/ 15 h 443"/>
                <a:gd name="T8" fmla="*/ 75 w 316"/>
                <a:gd name="T9" fmla="*/ 24 h 443"/>
                <a:gd name="T10" fmla="*/ 77 w 316"/>
                <a:gd name="T11" fmla="*/ 33 h 443"/>
                <a:gd name="T12" fmla="*/ 79 w 316"/>
                <a:gd name="T13" fmla="*/ 42 h 443"/>
                <a:gd name="T14" fmla="*/ 79 w 316"/>
                <a:gd name="T15" fmla="*/ 53 h 443"/>
                <a:gd name="T16" fmla="*/ 79 w 316"/>
                <a:gd name="T17" fmla="*/ 61 h 443"/>
                <a:gd name="T18" fmla="*/ 79 w 316"/>
                <a:gd name="T19" fmla="*/ 70 h 443"/>
                <a:gd name="T20" fmla="*/ 79 w 316"/>
                <a:gd name="T21" fmla="*/ 79 h 443"/>
                <a:gd name="T22" fmla="*/ 77 w 316"/>
                <a:gd name="T23" fmla="*/ 84 h 443"/>
                <a:gd name="T24" fmla="*/ 73 w 316"/>
                <a:gd name="T25" fmla="*/ 90 h 443"/>
                <a:gd name="T26" fmla="*/ 71 w 316"/>
                <a:gd name="T27" fmla="*/ 96 h 443"/>
                <a:gd name="T28" fmla="*/ 66 w 316"/>
                <a:gd name="T29" fmla="*/ 101 h 443"/>
                <a:gd name="T30" fmla="*/ 57 w 316"/>
                <a:gd name="T31" fmla="*/ 104 h 443"/>
                <a:gd name="T32" fmla="*/ 51 w 316"/>
                <a:gd name="T33" fmla="*/ 105 h 443"/>
                <a:gd name="T34" fmla="*/ 42 w 316"/>
                <a:gd name="T35" fmla="*/ 108 h 443"/>
                <a:gd name="T36" fmla="*/ 33 w 316"/>
                <a:gd name="T37" fmla="*/ 105 h 443"/>
                <a:gd name="T38" fmla="*/ 25 w 316"/>
                <a:gd name="T39" fmla="*/ 99 h 443"/>
                <a:gd name="T40" fmla="*/ 17 w 316"/>
                <a:gd name="T41" fmla="*/ 95 h 443"/>
                <a:gd name="T42" fmla="*/ 9 w 316"/>
                <a:gd name="T43" fmla="*/ 88 h 443"/>
                <a:gd name="T44" fmla="*/ 5 w 316"/>
                <a:gd name="T45" fmla="*/ 79 h 443"/>
                <a:gd name="T46" fmla="*/ 2 w 316"/>
                <a:gd name="T47" fmla="*/ 70 h 443"/>
                <a:gd name="T48" fmla="*/ 2 w 316"/>
                <a:gd name="T49" fmla="*/ 61 h 443"/>
                <a:gd name="T50" fmla="*/ 0 w 316"/>
                <a:gd name="T51" fmla="*/ 50 h 443"/>
                <a:gd name="T52" fmla="*/ 2 w 316"/>
                <a:gd name="T53" fmla="*/ 42 h 443"/>
                <a:gd name="T54" fmla="*/ 5 w 316"/>
                <a:gd name="T55" fmla="*/ 35 h 443"/>
                <a:gd name="T56" fmla="*/ 7 w 316"/>
                <a:gd name="T57" fmla="*/ 27 h 443"/>
                <a:gd name="T58" fmla="*/ 7 w 316"/>
                <a:gd name="T59" fmla="*/ 20 h 443"/>
                <a:gd name="T60" fmla="*/ 11 w 316"/>
                <a:gd name="T61" fmla="*/ 14 h 443"/>
                <a:gd name="T62" fmla="*/ 13 w 316"/>
                <a:gd name="T63" fmla="*/ 9 h 443"/>
                <a:gd name="T64" fmla="*/ 17 w 316"/>
                <a:gd name="T65" fmla="*/ 4 h 443"/>
                <a:gd name="T66" fmla="*/ 22 w 316"/>
                <a:gd name="T67" fmla="*/ 3 h 443"/>
                <a:gd name="T68" fmla="*/ 26 w 316"/>
                <a:gd name="T69" fmla="*/ 0 h 443"/>
                <a:gd name="T70" fmla="*/ 31 w 316"/>
                <a:gd name="T71" fmla="*/ 3 h 443"/>
                <a:gd name="T72" fmla="*/ 36 w 316"/>
                <a:gd name="T73" fmla="*/ 3 h 443"/>
                <a:gd name="T74" fmla="*/ 40 w 316"/>
                <a:gd name="T75" fmla="*/ 4 h 443"/>
                <a:gd name="T76" fmla="*/ 46 w 316"/>
                <a:gd name="T77" fmla="*/ 4 h 443"/>
                <a:gd name="T78" fmla="*/ 51 w 316"/>
                <a:gd name="T79" fmla="*/ 4 h 443"/>
                <a:gd name="T80" fmla="*/ 55 w 316"/>
                <a:gd name="T81" fmla="*/ 4 h 443"/>
                <a:gd name="T82" fmla="*/ 59 w 316"/>
                <a:gd name="T83" fmla="*/ 4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6" h="443">
                  <a:moveTo>
                    <a:pt x="247" y="18"/>
                  </a:moveTo>
                  <a:lnTo>
                    <a:pt x="254" y="18"/>
                  </a:lnTo>
                  <a:lnTo>
                    <a:pt x="265" y="18"/>
                  </a:lnTo>
                  <a:lnTo>
                    <a:pt x="265" y="11"/>
                  </a:lnTo>
                  <a:lnTo>
                    <a:pt x="272" y="11"/>
                  </a:lnTo>
                  <a:lnTo>
                    <a:pt x="283" y="29"/>
                  </a:lnTo>
                  <a:lnTo>
                    <a:pt x="283" y="47"/>
                  </a:lnTo>
                  <a:lnTo>
                    <a:pt x="290" y="62"/>
                  </a:lnTo>
                  <a:lnTo>
                    <a:pt x="290" y="80"/>
                  </a:lnTo>
                  <a:lnTo>
                    <a:pt x="298" y="98"/>
                  </a:lnTo>
                  <a:lnTo>
                    <a:pt x="308" y="116"/>
                  </a:lnTo>
                  <a:lnTo>
                    <a:pt x="308" y="134"/>
                  </a:lnTo>
                  <a:lnTo>
                    <a:pt x="316" y="152"/>
                  </a:lnTo>
                  <a:lnTo>
                    <a:pt x="316" y="170"/>
                  </a:lnTo>
                  <a:lnTo>
                    <a:pt x="316" y="185"/>
                  </a:lnTo>
                  <a:lnTo>
                    <a:pt x="316" y="214"/>
                  </a:lnTo>
                  <a:lnTo>
                    <a:pt x="316" y="232"/>
                  </a:lnTo>
                  <a:lnTo>
                    <a:pt x="316" y="246"/>
                  </a:lnTo>
                  <a:lnTo>
                    <a:pt x="316" y="265"/>
                  </a:lnTo>
                  <a:lnTo>
                    <a:pt x="316" y="283"/>
                  </a:lnTo>
                  <a:lnTo>
                    <a:pt x="316" y="301"/>
                  </a:lnTo>
                  <a:lnTo>
                    <a:pt x="316" y="319"/>
                  </a:lnTo>
                  <a:lnTo>
                    <a:pt x="308" y="327"/>
                  </a:lnTo>
                  <a:lnTo>
                    <a:pt x="308" y="337"/>
                  </a:lnTo>
                  <a:lnTo>
                    <a:pt x="298" y="355"/>
                  </a:lnTo>
                  <a:lnTo>
                    <a:pt x="290" y="363"/>
                  </a:lnTo>
                  <a:lnTo>
                    <a:pt x="290" y="381"/>
                  </a:lnTo>
                  <a:lnTo>
                    <a:pt x="283" y="388"/>
                  </a:lnTo>
                  <a:lnTo>
                    <a:pt x="272" y="399"/>
                  </a:lnTo>
                  <a:lnTo>
                    <a:pt x="265" y="406"/>
                  </a:lnTo>
                  <a:lnTo>
                    <a:pt x="247" y="406"/>
                  </a:lnTo>
                  <a:lnTo>
                    <a:pt x="229" y="418"/>
                  </a:lnTo>
                  <a:lnTo>
                    <a:pt x="211" y="424"/>
                  </a:lnTo>
                  <a:lnTo>
                    <a:pt x="203" y="424"/>
                  </a:lnTo>
                  <a:lnTo>
                    <a:pt x="185" y="436"/>
                  </a:lnTo>
                  <a:lnTo>
                    <a:pt x="167" y="436"/>
                  </a:lnTo>
                  <a:lnTo>
                    <a:pt x="149" y="443"/>
                  </a:lnTo>
                  <a:lnTo>
                    <a:pt x="130" y="424"/>
                  </a:lnTo>
                  <a:lnTo>
                    <a:pt x="112" y="418"/>
                  </a:lnTo>
                  <a:lnTo>
                    <a:pt x="99" y="399"/>
                  </a:lnTo>
                  <a:lnTo>
                    <a:pt x="81" y="388"/>
                  </a:lnTo>
                  <a:lnTo>
                    <a:pt x="69" y="381"/>
                  </a:lnTo>
                  <a:lnTo>
                    <a:pt x="51" y="363"/>
                  </a:lnTo>
                  <a:lnTo>
                    <a:pt x="36" y="355"/>
                  </a:lnTo>
                  <a:lnTo>
                    <a:pt x="18" y="337"/>
                  </a:lnTo>
                  <a:lnTo>
                    <a:pt x="18" y="319"/>
                  </a:lnTo>
                  <a:lnTo>
                    <a:pt x="8" y="301"/>
                  </a:lnTo>
                  <a:lnTo>
                    <a:pt x="8" y="283"/>
                  </a:lnTo>
                  <a:lnTo>
                    <a:pt x="8" y="265"/>
                  </a:lnTo>
                  <a:lnTo>
                    <a:pt x="8" y="246"/>
                  </a:lnTo>
                  <a:lnTo>
                    <a:pt x="8" y="221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8" y="170"/>
                  </a:lnTo>
                  <a:lnTo>
                    <a:pt x="8" y="159"/>
                  </a:lnTo>
                  <a:lnTo>
                    <a:pt x="18" y="141"/>
                  </a:lnTo>
                  <a:lnTo>
                    <a:pt x="18" y="123"/>
                  </a:lnTo>
                  <a:lnTo>
                    <a:pt x="26" y="109"/>
                  </a:lnTo>
                  <a:lnTo>
                    <a:pt x="26" y="98"/>
                  </a:lnTo>
                  <a:lnTo>
                    <a:pt x="26" y="80"/>
                  </a:lnTo>
                  <a:lnTo>
                    <a:pt x="36" y="62"/>
                  </a:lnTo>
                  <a:lnTo>
                    <a:pt x="44" y="55"/>
                  </a:lnTo>
                  <a:lnTo>
                    <a:pt x="51" y="47"/>
                  </a:lnTo>
                  <a:lnTo>
                    <a:pt x="51" y="37"/>
                  </a:lnTo>
                  <a:lnTo>
                    <a:pt x="62" y="29"/>
                  </a:lnTo>
                  <a:lnTo>
                    <a:pt x="69" y="18"/>
                  </a:lnTo>
                  <a:lnTo>
                    <a:pt x="81" y="18"/>
                  </a:lnTo>
                  <a:lnTo>
                    <a:pt x="87" y="1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24" y="11"/>
                  </a:lnTo>
                  <a:lnTo>
                    <a:pt x="130" y="11"/>
                  </a:lnTo>
                  <a:lnTo>
                    <a:pt x="142" y="11"/>
                  </a:lnTo>
                  <a:lnTo>
                    <a:pt x="149" y="18"/>
                  </a:lnTo>
                  <a:lnTo>
                    <a:pt x="160" y="18"/>
                  </a:lnTo>
                  <a:lnTo>
                    <a:pt x="167" y="18"/>
                  </a:lnTo>
                  <a:lnTo>
                    <a:pt x="185" y="18"/>
                  </a:lnTo>
                  <a:lnTo>
                    <a:pt x="193" y="18"/>
                  </a:lnTo>
                  <a:lnTo>
                    <a:pt x="203" y="18"/>
                  </a:lnTo>
                  <a:lnTo>
                    <a:pt x="211" y="18"/>
                  </a:lnTo>
                  <a:lnTo>
                    <a:pt x="221" y="18"/>
                  </a:lnTo>
                  <a:lnTo>
                    <a:pt x="229" y="18"/>
                  </a:lnTo>
                  <a:lnTo>
                    <a:pt x="236" y="18"/>
                  </a:lnTo>
                  <a:lnTo>
                    <a:pt x="247" y="1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6" name="Freeform 625"/>
            <p:cNvSpPr>
              <a:spLocks/>
            </p:cNvSpPr>
            <p:nvPr/>
          </p:nvSpPr>
          <p:spPr bwMode="auto">
            <a:xfrm>
              <a:off x="3660" y="1905"/>
              <a:ext cx="59" cy="84"/>
            </a:xfrm>
            <a:custGeom>
              <a:avLst/>
              <a:gdLst>
                <a:gd name="T0" fmla="*/ 46 w 239"/>
                <a:gd name="T1" fmla="*/ 3 h 337"/>
                <a:gd name="T2" fmla="*/ 50 w 239"/>
                <a:gd name="T3" fmla="*/ 3 h 337"/>
                <a:gd name="T4" fmla="*/ 59 w 239"/>
                <a:gd name="T5" fmla="*/ 29 h 337"/>
                <a:gd name="T6" fmla="*/ 59 w 239"/>
                <a:gd name="T7" fmla="*/ 58 h 337"/>
                <a:gd name="T8" fmla="*/ 50 w 239"/>
                <a:gd name="T9" fmla="*/ 75 h 337"/>
                <a:gd name="T10" fmla="*/ 29 w 239"/>
                <a:gd name="T11" fmla="*/ 84 h 337"/>
                <a:gd name="T12" fmla="*/ 3 w 239"/>
                <a:gd name="T13" fmla="*/ 64 h 337"/>
                <a:gd name="T14" fmla="*/ 0 w 239"/>
                <a:gd name="T15" fmla="*/ 35 h 337"/>
                <a:gd name="T16" fmla="*/ 7 w 239"/>
                <a:gd name="T17" fmla="*/ 12 h 337"/>
                <a:gd name="T18" fmla="*/ 18 w 239"/>
                <a:gd name="T19" fmla="*/ 0 h 337"/>
                <a:gd name="T20" fmla="*/ 31 w 239"/>
                <a:gd name="T21" fmla="*/ 4 h 337"/>
                <a:gd name="T22" fmla="*/ 46 w 239"/>
                <a:gd name="T23" fmla="*/ 3 h 3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337">
                  <a:moveTo>
                    <a:pt x="185" y="11"/>
                  </a:moveTo>
                  <a:lnTo>
                    <a:pt x="203" y="11"/>
                  </a:lnTo>
                  <a:lnTo>
                    <a:pt x="239" y="116"/>
                  </a:lnTo>
                  <a:lnTo>
                    <a:pt x="239" y="232"/>
                  </a:lnTo>
                  <a:lnTo>
                    <a:pt x="203" y="301"/>
                  </a:lnTo>
                  <a:lnTo>
                    <a:pt x="116" y="337"/>
                  </a:lnTo>
                  <a:lnTo>
                    <a:pt x="11" y="258"/>
                  </a:lnTo>
                  <a:lnTo>
                    <a:pt x="0" y="141"/>
                  </a:lnTo>
                  <a:lnTo>
                    <a:pt x="30" y="47"/>
                  </a:lnTo>
                  <a:lnTo>
                    <a:pt x="73" y="0"/>
                  </a:lnTo>
                  <a:lnTo>
                    <a:pt x="124" y="18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7" name="Freeform 626"/>
            <p:cNvSpPr>
              <a:spLocks/>
            </p:cNvSpPr>
            <p:nvPr/>
          </p:nvSpPr>
          <p:spPr bwMode="auto">
            <a:xfrm>
              <a:off x="3183" y="1751"/>
              <a:ext cx="312" cy="302"/>
            </a:xfrm>
            <a:custGeom>
              <a:avLst/>
              <a:gdLst>
                <a:gd name="T0" fmla="*/ 298 w 1245"/>
                <a:gd name="T1" fmla="*/ 100 h 1207"/>
                <a:gd name="T2" fmla="*/ 312 w 1245"/>
                <a:gd name="T3" fmla="*/ 112 h 1207"/>
                <a:gd name="T4" fmla="*/ 252 w 1245"/>
                <a:gd name="T5" fmla="*/ 203 h 1207"/>
                <a:gd name="T6" fmla="*/ 165 w 1245"/>
                <a:gd name="T7" fmla="*/ 280 h 1207"/>
                <a:gd name="T8" fmla="*/ 88 w 1245"/>
                <a:gd name="T9" fmla="*/ 302 h 1207"/>
                <a:gd name="T10" fmla="*/ 6 w 1245"/>
                <a:gd name="T11" fmla="*/ 249 h 1207"/>
                <a:gd name="T12" fmla="*/ 0 w 1245"/>
                <a:gd name="T13" fmla="*/ 121 h 1207"/>
                <a:gd name="T14" fmla="*/ 80 w 1245"/>
                <a:gd name="T15" fmla="*/ 40 h 1207"/>
                <a:gd name="T16" fmla="*/ 165 w 1245"/>
                <a:gd name="T17" fmla="*/ 0 h 1207"/>
                <a:gd name="T18" fmla="*/ 232 w 1245"/>
                <a:gd name="T19" fmla="*/ 3 h 1207"/>
                <a:gd name="T20" fmla="*/ 256 w 1245"/>
                <a:gd name="T21" fmla="*/ 57 h 1207"/>
                <a:gd name="T22" fmla="*/ 298 w 1245"/>
                <a:gd name="T23" fmla="*/ 100 h 12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5" h="1207">
                  <a:moveTo>
                    <a:pt x="1191" y="399"/>
                  </a:moveTo>
                  <a:lnTo>
                    <a:pt x="1245" y="449"/>
                  </a:lnTo>
                  <a:lnTo>
                    <a:pt x="1005" y="811"/>
                  </a:lnTo>
                  <a:lnTo>
                    <a:pt x="660" y="1120"/>
                  </a:lnTo>
                  <a:lnTo>
                    <a:pt x="352" y="1207"/>
                  </a:lnTo>
                  <a:lnTo>
                    <a:pt x="25" y="997"/>
                  </a:lnTo>
                  <a:lnTo>
                    <a:pt x="0" y="485"/>
                  </a:lnTo>
                  <a:lnTo>
                    <a:pt x="320" y="158"/>
                  </a:lnTo>
                  <a:lnTo>
                    <a:pt x="660" y="0"/>
                  </a:lnTo>
                  <a:lnTo>
                    <a:pt x="925" y="10"/>
                  </a:lnTo>
                  <a:lnTo>
                    <a:pt x="1023" y="227"/>
                  </a:lnTo>
                  <a:lnTo>
                    <a:pt x="1191" y="399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8" name="Freeform 627"/>
            <p:cNvSpPr>
              <a:spLocks/>
            </p:cNvSpPr>
            <p:nvPr/>
          </p:nvSpPr>
          <p:spPr bwMode="auto">
            <a:xfrm>
              <a:off x="3205" y="1755"/>
              <a:ext cx="288" cy="278"/>
            </a:xfrm>
            <a:custGeom>
              <a:avLst/>
              <a:gdLst>
                <a:gd name="T0" fmla="*/ 276 w 1149"/>
                <a:gd name="T1" fmla="*/ 95 h 1110"/>
                <a:gd name="T2" fmla="*/ 281 w 1149"/>
                <a:gd name="T3" fmla="*/ 99 h 1110"/>
                <a:gd name="T4" fmla="*/ 285 w 1149"/>
                <a:gd name="T5" fmla="*/ 103 h 1110"/>
                <a:gd name="T6" fmla="*/ 279 w 1149"/>
                <a:gd name="T7" fmla="*/ 114 h 1110"/>
                <a:gd name="T8" fmla="*/ 265 w 1149"/>
                <a:gd name="T9" fmla="*/ 134 h 1110"/>
                <a:gd name="T10" fmla="*/ 253 w 1149"/>
                <a:gd name="T11" fmla="*/ 157 h 1110"/>
                <a:gd name="T12" fmla="*/ 239 w 1149"/>
                <a:gd name="T13" fmla="*/ 177 h 1110"/>
                <a:gd name="T14" fmla="*/ 224 w 1149"/>
                <a:gd name="T15" fmla="*/ 196 h 1110"/>
                <a:gd name="T16" fmla="*/ 204 w 1149"/>
                <a:gd name="T17" fmla="*/ 214 h 1110"/>
                <a:gd name="T18" fmla="*/ 183 w 1149"/>
                <a:gd name="T19" fmla="*/ 232 h 1110"/>
                <a:gd name="T20" fmla="*/ 164 w 1149"/>
                <a:gd name="T21" fmla="*/ 250 h 1110"/>
                <a:gd name="T22" fmla="*/ 146 w 1149"/>
                <a:gd name="T23" fmla="*/ 261 h 1110"/>
                <a:gd name="T24" fmla="*/ 128 w 1149"/>
                <a:gd name="T25" fmla="*/ 265 h 1110"/>
                <a:gd name="T26" fmla="*/ 111 w 1149"/>
                <a:gd name="T27" fmla="*/ 270 h 1110"/>
                <a:gd name="T28" fmla="*/ 93 w 1149"/>
                <a:gd name="T29" fmla="*/ 276 h 1110"/>
                <a:gd name="T30" fmla="*/ 73 w 1149"/>
                <a:gd name="T31" fmla="*/ 271 h 1110"/>
                <a:gd name="T32" fmla="*/ 55 w 1149"/>
                <a:gd name="T33" fmla="*/ 261 h 1110"/>
                <a:gd name="T34" fmla="*/ 35 w 1149"/>
                <a:gd name="T35" fmla="*/ 247 h 1110"/>
                <a:gd name="T36" fmla="*/ 15 w 1149"/>
                <a:gd name="T37" fmla="*/ 236 h 1110"/>
                <a:gd name="T38" fmla="*/ 7 w 1149"/>
                <a:gd name="T39" fmla="*/ 214 h 1110"/>
                <a:gd name="T40" fmla="*/ 5 w 1149"/>
                <a:gd name="T41" fmla="*/ 185 h 1110"/>
                <a:gd name="T42" fmla="*/ 3 w 1149"/>
                <a:gd name="T43" fmla="*/ 157 h 1110"/>
                <a:gd name="T44" fmla="*/ 3 w 1149"/>
                <a:gd name="T45" fmla="*/ 126 h 1110"/>
                <a:gd name="T46" fmla="*/ 9 w 1149"/>
                <a:gd name="T47" fmla="*/ 103 h 1110"/>
                <a:gd name="T48" fmla="*/ 29 w 1149"/>
                <a:gd name="T49" fmla="*/ 83 h 1110"/>
                <a:gd name="T50" fmla="*/ 46 w 1149"/>
                <a:gd name="T51" fmla="*/ 66 h 1110"/>
                <a:gd name="T52" fmla="*/ 64 w 1149"/>
                <a:gd name="T53" fmla="*/ 49 h 1110"/>
                <a:gd name="T54" fmla="*/ 84 w 1149"/>
                <a:gd name="T55" fmla="*/ 34 h 1110"/>
                <a:gd name="T56" fmla="*/ 105 w 1149"/>
                <a:gd name="T57" fmla="*/ 24 h 1110"/>
                <a:gd name="T58" fmla="*/ 124 w 1149"/>
                <a:gd name="T59" fmla="*/ 15 h 1110"/>
                <a:gd name="T60" fmla="*/ 143 w 1149"/>
                <a:gd name="T61" fmla="*/ 5 h 1110"/>
                <a:gd name="T62" fmla="*/ 162 w 1149"/>
                <a:gd name="T63" fmla="*/ 0 h 1110"/>
                <a:gd name="T64" fmla="*/ 177 w 1149"/>
                <a:gd name="T65" fmla="*/ 2 h 1110"/>
                <a:gd name="T66" fmla="*/ 193 w 1149"/>
                <a:gd name="T67" fmla="*/ 2 h 1110"/>
                <a:gd name="T68" fmla="*/ 208 w 1149"/>
                <a:gd name="T69" fmla="*/ 2 h 1110"/>
                <a:gd name="T70" fmla="*/ 217 w 1149"/>
                <a:gd name="T71" fmla="*/ 9 h 1110"/>
                <a:gd name="T72" fmla="*/ 224 w 1149"/>
                <a:gd name="T73" fmla="*/ 22 h 1110"/>
                <a:gd name="T74" fmla="*/ 228 w 1149"/>
                <a:gd name="T75" fmla="*/ 35 h 1110"/>
                <a:gd name="T76" fmla="*/ 234 w 1149"/>
                <a:gd name="T77" fmla="*/ 49 h 1110"/>
                <a:gd name="T78" fmla="*/ 242 w 1149"/>
                <a:gd name="T79" fmla="*/ 60 h 1110"/>
                <a:gd name="T80" fmla="*/ 250 w 1149"/>
                <a:gd name="T81" fmla="*/ 68 h 1110"/>
                <a:gd name="T82" fmla="*/ 261 w 1149"/>
                <a:gd name="T83" fmla="*/ 80 h 1110"/>
                <a:gd name="T84" fmla="*/ 270 w 1149"/>
                <a:gd name="T85" fmla="*/ 88 h 1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9" h="1110">
                  <a:moveTo>
                    <a:pt x="1095" y="369"/>
                  </a:moveTo>
                  <a:lnTo>
                    <a:pt x="1103" y="381"/>
                  </a:lnTo>
                  <a:lnTo>
                    <a:pt x="1113" y="387"/>
                  </a:lnTo>
                  <a:lnTo>
                    <a:pt x="1121" y="394"/>
                  </a:lnTo>
                  <a:lnTo>
                    <a:pt x="1131" y="406"/>
                  </a:lnTo>
                  <a:lnTo>
                    <a:pt x="1139" y="412"/>
                  </a:lnTo>
                  <a:lnTo>
                    <a:pt x="1149" y="412"/>
                  </a:lnTo>
                  <a:lnTo>
                    <a:pt x="1113" y="457"/>
                  </a:lnTo>
                  <a:lnTo>
                    <a:pt x="1088" y="503"/>
                  </a:lnTo>
                  <a:lnTo>
                    <a:pt x="1059" y="536"/>
                  </a:lnTo>
                  <a:lnTo>
                    <a:pt x="1034" y="584"/>
                  </a:lnTo>
                  <a:lnTo>
                    <a:pt x="1008" y="627"/>
                  </a:lnTo>
                  <a:lnTo>
                    <a:pt x="979" y="660"/>
                  </a:lnTo>
                  <a:lnTo>
                    <a:pt x="953" y="707"/>
                  </a:lnTo>
                  <a:lnTo>
                    <a:pt x="928" y="750"/>
                  </a:lnTo>
                  <a:lnTo>
                    <a:pt x="892" y="783"/>
                  </a:lnTo>
                  <a:lnTo>
                    <a:pt x="849" y="819"/>
                  </a:lnTo>
                  <a:lnTo>
                    <a:pt x="813" y="856"/>
                  </a:lnTo>
                  <a:lnTo>
                    <a:pt x="768" y="892"/>
                  </a:lnTo>
                  <a:lnTo>
                    <a:pt x="732" y="925"/>
                  </a:lnTo>
                  <a:lnTo>
                    <a:pt x="699" y="961"/>
                  </a:lnTo>
                  <a:lnTo>
                    <a:pt x="653" y="997"/>
                  </a:lnTo>
                  <a:lnTo>
                    <a:pt x="620" y="1034"/>
                  </a:lnTo>
                  <a:lnTo>
                    <a:pt x="584" y="1041"/>
                  </a:lnTo>
                  <a:lnTo>
                    <a:pt x="547" y="1047"/>
                  </a:lnTo>
                  <a:lnTo>
                    <a:pt x="511" y="1059"/>
                  </a:lnTo>
                  <a:lnTo>
                    <a:pt x="478" y="1065"/>
                  </a:lnTo>
                  <a:lnTo>
                    <a:pt x="442" y="1077"/>
                  </a:lnTo>
                  <a:lnTo>
                    <a:pt x="406" y="1095"/>
                  </a:lnTo>
                  <a:lnTo>
                    <a:pt x="373" y="1102"/>
                  </a:lnTo>
                  <a:lnTo>
                    <a:pt x="336" y="1110"/>
                  </a:lnTo>
                  <a:lnTo>
                    <a:pt x="293" y="1084"/>
                  </a:lnTo>
                  <a:lnTo>
                    <a:pt x="257" y="1059"/>
                  </a:lnTo>
                  <a:lnTo>
                    <a:pt x="221" y="1041"/>
                  </a:lnTo>
                  <a:lnTo>
                    <a:pt x="178" y="1016"/>
                  </a:lnTo>
                  <a:lnTo>
                    <a:pt x="141" y="986"/>
                  </a:lnTo>
                  <a:lnTo>
                    <a:pt x="108" y="961"/>
                  </a:lnTo>
                  <a:lnTo>
                    <a:pt x="61" y="943"/>
                  </a:lnTo>
                  <a:lnTo>
                    <a:pt x="28" y="917"/>
                  </a:lnTo>
                  <a:lnTo>
                    <a:pt x="28" y="856"/>
                  </a:lnTo>
                  <a:lnTo>
                    <a:pt x="18" y="801"/>
                  </a:lnTo>
                  <a:lnTo>
                    <a:pt x="18" y="739"/>
                  </a:lnTo>
                  <a:lnTo>
                    <a:pt x="18" y="678"/>
                  </a:lnTo>
                  <a:lnTo>
                    <a:pt x="10" y="627"/>
                  </a:lnTo>
                  <a:lnTo>
                    <a:pt x="10" y="565"/>
                  </a:lnTo>
                  <a:lnTo>
                    <a:pt x="10" y="503"/>
                  </a:lnTo>
                  <a:lnTo>
                    <a:pt x="0" y="449"/>
                  </a:lnTo>
                  <a:lnTo>
                    <a:pt x="36" y="412"/>
                  </a:lnTo>
                  <a:lnTo>
                    <a:pt x="79" y="369"/>
                  </a:lnTo>
                  <a:lnTo>
                    <a:pt x="115" y="333"/>
                  </a:lnTo>
                  <a:lnTo>
                    <a:pt x="152" y="300"/>
                  </a:lnTo>
                  <a:lnTo>
                    <a:pt x="184" y="264"/>
                  </a:lnTo>
                  <a:lnTo>
                    <a:pt x="221" y="228"/>
                  </a:lnTo>
                  <a:lnTo>
                    <a:pt x="257" y="195"/>
                  </a:lnTo>
                  <a:lnTo>
                    <a:pt x="300" y="148"/>
                  </a:lnTo>
                  <a:lnTo>
                    <a:pt x="336" y="134"/>
                  </a:lnTo>
                  <a:lnTo>
                    <a:pt x="381" y="115"/>
                  </a:lnTo>
                  <a:lnTo>
                    <a:pt x="417" y="97"/>
                  </a:lnTo>
                  <a:lnTo>
                    <a:pt x="460" y="79"/>
                  </a:lnTo>
                  <a:lnTo>
                    <a:pt x="496" y="61"/>
                  </a:lnTo>
                  <a:lnTo>
                    <a:pt x="540" y="36"/>
                  </a:lnTo>
                  <a:lnTo>
                    <a:pt x="572" y="18"/>
                  </a:lnTo>
                  <a:lnTo>
                    <a:pt x="620" y="0"/>
                  </a:lnTo>
                  <a:lnTo>
                    <a:pt x="645" y="0"/>
                  </a:lnTo>
                  <a:lnTo>
                    <a:pt x="681" y="0"/>
                  </a:lnTo>
                  <a:lnTo>
                    <a:pt x="707" y="7"/>
                  </a:lnTo>
                  <a:lnTo>
                    <a:pt x="732" y="7"/>
                  </a:lnTo>
                  <a:lnTo>
                    <a:pt x="768" y="7"/>
                  </a:lnTo>
                  <a:lnTo>
                    <a:pt x="794" y="7"/>
                  </a:lnTo>
                  <a:lnTo>
                    <a:pt x="831" y="7"/>
                  </a:lnTo>
                  <a:lnTo>
                    <a:pt x="856" y="7"/>
                  </a:lnTo>
                  <a:lnTo>
                    <a:pt x="867" y="36"/>
                  </a:lnTo>
                  <a:lnTo>
                    <a:pt x="885" y="61"/>
                  </a:lnTo>
                  <a:lnTo>
                    <a:pt x="892" y="86"/>
                  </a:lnTo>
                  <a:lnTo>
                    <a:pt x="899" y="115"/>
                  </a:lnTo>
                  <a:lnTo>
                    <a:pt x="910" y="140"/>
                  </a:lnTo>
                  <a:lnTo>
                    <a:pt x="928" y="166"/>
                  </a:lnTo>
                  <a:lnTo>
                    <a:pt x="935" y="195"/>
                  </a:lnTo>
                  <a:lnTo>
                    <a:pt x="946" y="221"/>
                  </a:lnTo>
                  <a:lnTo>
                    <a:pt x="964" y="239"/>
                  </a:lnTo>
                  <a:lnTo>
                    <a:pt x="979" y="257"/>
                  </a:lnTo>
                  <a:lnTo>
                    <a:pt x="997" y="272"/>
                  </a:lnTo>
                  <a:lnTo>
                    <a:pt x="1026" y="290"/>
                  </a:lnTo>
                  <a:lnTo>
                    <a:pt x="1040" y="318"/>
                  </a:lnTo>
                  <a:lnTo>
                    <a:pt x="1059" y="333"/>
                  </a:lnTo>
                  <a:lnTo>
                    <a:pt x="1077" y="351"/>
                  </a:lnTo>
                  <a:lnTo>
                    <a:pt x="1095" y="369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79" name="Freeform 628"/>
            <p:cNvSpPr>
              <a:spLocks/>
            </p:cNvSpPr>
            <p:nvPr/>
          </p:nvSpPr>
          <p:spPr bwMode="auto">
            <a:xfrm>
              <a:off x="3230" y="1761"/>
              <a:ext cx="258" cy="253"/>
            </a:xfrm>
            <a:custGeom>
              <a:avLst/>
              <a:gdLst>
                <a:gd name="T0" fmla="*/ 249 w 1034"/>
                <a:gd name="T1" fmla="*/ 85 h 1009"/>
                <a:gd name="T2" fmla="*/ 251 w 1034"/>
                <a:gd name="T3" fmla="*/ 89 h 1009"/>
                <a:gd name="T4" fmla="*/ 256 w 1034"/>
                <a:gd name="T5" fmla="*/ 91 h 1009"/>
                <a:gd name="T6" fmla="*/ 258 w 1034"/>
                <a:gd name="T7" fmla="*/ 96 h 1009"/>
                <a:gd name="T8" fmla="*/ 247 w 1034"/>
                <a:gd name="T9" fmla="*/ 113 h 1009"/>
                <a:gd name="T10" fmla="*/ 234 w 1034"/>
                <a:gd name="T11" fmla="*/ 133 h 1009"/>
                <a:gd name="T12" fmla="*/ 223 w 1034"/>
                <a:gd name="T13" fmla="*/ 151 h 1009"/>
                <a:gd name="T14" fmla="*/ 209 w 1034"/>
                <a:gd name="T15" fmla="*/ 171 h 1009"/>
                <a:gd name="T16" fmla="*/ 192 w 1034"/>
                <a:gd name="T17" fmla="*/ 186 h 1009"/>
                <a:gd name="T18" fmla="*/ 174 w 1034"/>
                <a:gd name="T19" fmla="*/ 202 h 1009"/>
                <a:gd name="T20" fmla="*/ 157 w 1034"/>
                <a:gd name="T21" fmla="*/ 219 h 1009"/>
                <a:gd name="T22" fmla="*/ 139 w 1034"/>
                <a:gd name="T23" fmla="*/ 235 h 1009"/>
                <a:gd name="T24" fmla="*/ 123 w 1034"/>
                <a:gd name="T25" fmla="*/ 239 h 1009"/>
                <a:gd name="T26" fmla="*/ 106 w 1034"/>
                <a:gd name="T27" fmla="*/ 244 h 1009"/>
                <a:gd name="T28" fmla="*/ 91 w 1034"/>
                <a:gd name="T29" fmla="*/ 248 h 1009"/>
                <a:gd name="T30" fmla="*/ 75 w 1034"/>
                <a:gd name="T31" fmla="*/ 253 h 1009"/>
                <a:gd name="T32" fmla="*/ 57 w 1034"/>
                <a:gd name="T33" fmla="*/ 241 h 1009"/>
                <a:gd name="T34" fmla="*/ 40 w 1034"/>
                <a:gd name="T35" fmla="*/ 230 h 1009"/>
                <a:gd name="T36" fmla="*/ 22 w 1034"/>
                <a:gd name="T37" fmla="*/ 219 h 1009"/>
                <a:gd name="T38" fmla="*/ 4 w 1034"/>
                <a:gd name="T39" fmla="*/ 208 h 1009"/>
                <a:gd name="T40" fmla="*/ 4 w 1034"/>
                <a:gd name="T41" fmla="*/ 182 h 1009"/>
                <a:gd name="T42" fmla="*/ 3 w 1034"/>
                <a:gd name="T43" fmla="*/ 155 h 1009"/>
                <a:gd name="T44" fmla="*/ 3 w 1034"/>
                <a:gd name="T45" fmla="*/ 128 h 1009"/>
                <a:gd name="T46" fmla="*/ 0 w 1034"/>
                <a:gd name="T47" fmla="*/ 102 h 1009"/>
                <a:gd name="T48" fmla="*/ 16 w 1034"/>
                <a:gd name="T49" fmla="*/ 85 h 1009"/>
                <a:gd name="T50" fmla="*/ 34 w 1034"/>
                <a:gd name="T51" fmla="*/ 69 h 1009"/>
                <a:gd name="T52" fmla="*/ 51 w 1034"/>
                <a:gd name="T53" fmla="*/ 51 h 1009"/>
                <a:gd name="T54" fmla="*/ 66 w 1034"/>
                <a:gd name="T55" fmla="*/ 33 h 1009"/>
                <a:gd name="T56" fmla="*/ 84 w 1034"/>
                <a:gd name="T57" fmla="*/ 27 h 1009"/>
                <a:gd name="T58" fmla="*/ 103 w 1034"/>
                <a:gd name="T59" fmla="*/ 18 h 1009"/>
                <a:gd name="T60" fmla="*/ 122 w 1034"/>
                <a:gd name="T61" fmla="*/ 9 h 1009"/>
                <a:gd name="T62" fmla="*/ 139 w 1034"/>
                <a:gd name="T63" fmla="*/ 0 h 1009"/>
                <a:gd name="T64" fmla="*/ 152 w 1034"/>
                <a:gd name="T65" fmla="*/ 0 h 1009"/>
                <a:gd name="T66" fmla="*/ 166 w 1034"/>
                <a:gd name="T67" fmla="*/ 0 h 1009"/>
                <a:gd name="T68" fmla="*/ 181 w 1034"/>
                <a:gd name="T69" fmla="*/ 3 h 1009"/>
                <a:gd name="T70" fmla="*/ 194 w 1034"/>
                <a:gd name="T71" fmla="*/ 3 h 1009"/>
                <a:gd name="T72" fmla="*/ 198 w 1034"/>
                <a:gd name="T73" fmla="*/ 14 h 1009"/>
                <a:gd name="T74" fmla="*/ 203 w 1034"/>
                <a:gd name="T75" fmla="*/ 24 h 1009"/>
                <a:gd name="T76" fmla="*/ 209 w 1034"/>
                <a:gd name="T77" fmla="*/ 38 h 1009"/>
                <a:gd name="T78" fmla="*/ 214 w 1034"/>
                <a:gd name="T79" fmla="*/ 49 h 1009"/>
                <a:gd name="T80" fmla="*/ 223 w 1034"/>
                <a:gd name="T81" fmla="*/ 58 h 1009"/>
                <a:gd name="T82" fmla="*/ 232 w 1034"/>
                <a:gd name="T83" fmla="*/ 66 h 1009"/>
                <a:gd name="T84" fmla="*/ 240 w 1034"/>
                <a:gd name="T85" fmla="*/ 75 h 1009"/>
                <a:gd name="T86" fmla="*/ 247 w 1034"/>
                <a:gd name="T87" fmla="*/ 85 h 10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4" h="1009">
                  <a:moveTo>
                    <a:pt x="991" y="338"/>
                  </a:moveTo>
                  <a:lnTo>
                    <a:pt x="998" y="338"/>
                  </a:lnTo>
                  <a:lnTo>
                    <a:pt x="1006" y="344"/>
                  </a:lnTo>
                  <a:lnTo>
                    <a:pt x="1006" y="356"/>
                  </a:lnTo>
                  <a:lnTo>
                    <a:pt x="1016" y="356"/>
                  </a:lnTo>
                  <a:lnTo>
                    <a:pt x="1024" y="362"/>
                  </a:lnTo>
                  <a:lnTo>
                    <a:pt x="1034" y="369"/>
                  </a:lnTo>
                  <a:lnTo>
                    <a:pt x="1034" y="381"/>
                  </a:lnTo>
                  <a:lnTo>
                    <a:pt x="1016" y="417"/>
                  </a:lnTo>
                  <a:lnTo>
                    <a:pt x="991" y="450"/>
                  </a:lnTo>
                  <a:lnTo>
                    <a:pt x="962" y="486"/>
                  </a:lnTo>
                  <a:lnTo>
                    <a:pt x="937" y="529"/>
                  </a:lnTo>
                  <a:lnTo>
                    <a:pt x="911" y="565"/>
                  </a:lnTo>
                  <a:lnTo>
                    <a:pt x="892" y="602"/>
                  </a:lnTo>
                  <a:lnTo>
                    <a:pt x="867" y="635"/>
                  </a:lnTo>
                  <a:lnTo>
                    <a:pt x="838" y="682"/>
                  </a:lnTo>
                  <a:lnTo>
                    <a:pt x="802" y="707"/>
                  </a:lnTo>
                  <a:lnTo>
                    <a:pt x="770" y="743"/>
                  </a:lnTo>
                  <a:lnTo>
                    <a:pt x="734" y="776"/>
                  </a:lnTo>
                  <a:lnTo>
                    <a:pt x="697" y="805"/>
                  </a:lnTo>
                  <a:lnTo>
                    <a:pt x="665" y="838"/>
                  </a:lnTo>
                  <a:lnTo>
                    <a:pt x="628" y="874"/>
                  </a:lnTo>
                  <a:lnTo>
                    <a:pt x="592" y="900"/>
                  </a:lnTo>
                  <a:lnTo>
                    <a:pt x="556" y="936"/>
                  </a:lnTo>
                  <a:lnTo>
                    <a:pt x="523" y="946"/>
                  </a:lnTo>
                  <a:lnTo>
                    <a:pt x="493" y="954"/>
                  </a:lnTo>
                  <a:lnTo>
                    <a:pt x="462" y="961"/>
                  </a:lnTo>
                  <a:lnTo>
                    <a:pt x="425" y="972"/>
                  </a:lnTo>
                  <a:lnTo>
                    <a:pt x="399" y="979"/>
                  </a:lnTo>
                  <a:lnTo>
                    <a:pt x="363" y="991"/>
                  </a:lnTo>
                  <a:lnTo>
                    <a:pt x="338" y="997"/>
                  </a:lnTo>
                  <a:lnTo>
                    <a:pt x="302" y="1009"/>
                  </a:lnTo>
                  <a:lnTo>
                    <a:pt x="265" y="979"/>
                  </a:lnTo>
                  <a:lnTo>
                    <a:pt x="229" y="961"/>
                  </a:lnTo>
                  <a:lnTo>
                    <a:pt x="196" y="936"/>
                  </a:lnTo>
                  <a:lnTo>
                    <a:pt x="160" y="918"/>
                  </a:lnTo>
                  <a:lnTo>
                    <a:pt x="124" y="892"/>
                  </a:lnTo>
                  <a:lnTo>
                    <a:pt x="87" y="874"/>
                  </a:lnTo>
                  <a:lnTo>
                    <a:pt x="55" y="856"/>
                  </a:lnTo>
                  <a:lnTo>
                    <a:pt x="18" y="831"/>
                  </a:lnTo>
                  <a:lnTo>
                    <a:pt x="18" y="776"/>
                  </a:lnTo>
                  <a:lnTo>
                    <a:pt x="18" y="725"/>
                  </a:lnTo>
                  <a:lnTo>
                    <a:pt x="11" y="671"/>
                  </a:lnTo>
                  <a:lnTo>
                    <a:pt x="11" y="620"/>
                  </a:lnTo>
                  <a:lnTo>
                    <a:pt x="11" y="565"/>
                  </a:lnTo>
                  <a:lnTo>
                    <a:pt x="11" y="511"/>
                  </a:lnTo>
                  <a:lnTo>
                    <a:pt x="0" y="460"/>
                  </a:lnTo>
                  <a:lnTo>
                    <a:pt x="0" y="406"/>
                  </a:lnTo>
                  <a:lnTo>
                    <a:pt x="36" y="369"/>
                  </a:lnTo>
                  <a:lnTo>
                    <a:pt x="63" y="338"/>
                  </a:lnTo>
                  <a:lnTo>
                    <a:pt x="99" y="301"/>
                  </a:lnTo>
                  <a:lnTo>
                    <a:pt x="135" y="275"/>
                  </a:lnTo>
                  <a:lnTo>
                    <a:pt x="167" y="239"/>
                  </a:lnTo>
                  <a:lnTo>
                    <a:pt x="203" y="203"/>
                  </a:lnTo>
                  <a:lnTo>
                    <a:pt x="229" y="170"/>
                  </a:lnTo>
                  <a:lnTo>
                    <a:pt x="265" y="133"/>
                  </a:lnTo>
                  <a:lnTo>
                    <a:pt x="302" y="123"/>
                  </a:lnTo>
                  <a:lnTo>
                    <a:pt x="338" y="109"/>
                  </a:lnTo>
                  <a:lnTo>
                    <a:pt x="371" y="90"/>
                  </a:lnTo>
                  <a:lnTo>
                    <a:pt x="414" y="72"/>
                  </a:lnTo>
                  <a:lnTo>
                    <a:pt x="450" y="54"/>
                  </a:lnTo>
                  <a:lnTo>
                    <a:pt x="487" y="36"/>
                  </a:lnTo>
                  <a:lnTo>
                    <a:pt x="523" y="18"/>
                  </a:lnTo>
                  <a:lnTo>
                    <a:pt x="556" y="0"/>
                  </a:lnTo>
                  <a:lnTo>
                    <a:pt x="584" y="0"/>
                  </a:lnTo>
                  <a:lnTo>
                    <a:pt x="610" y="0"/>
                  </a:lnTo>
                  <a:lnTo>
                    <a:pt x="635" y="0"/>
                  </a:lnTo>
                  <a:lnTo>
                    <a:pt x="665" y="0"/>
                  </a:lnTo>
                  <a:lnTo>
                    <a:pt x="697" y="0"/>
                  </a:lnTo>
                  <a:lnTo>
                    <a:pt x="726" y="11"/>
                  </a:lnTo>
                  <a:lnTo>
                    <a:pt x="752" y="11"/>
                  </a:lnTo>
                  <a:lnTo>
                    <a:pt x="777" y="11"/>
                  </a:lnTo>
                  <a:lnTo>
                    <a:pt x="788" y="29"/>
                  </a:lnTo>
                  <a:lnTo>
                    <a:pt x="795" y="54"/>
                  </a:lnTo>
                  <a:lnTo>
                    <a:pt x="802" y="79"/>
                  </a:lnTo>
                  <a:lnTo>
                    <a:pt x="813" y="97"/>
                  </a:lnTo>
                  <a:lnTo>
                    <a:pt x="831" y="123"/>
                  </a:lnTo>
                  <a:lnTo>
                    <a:pt x="838" y="152"/>
                  </a:lnTo>
                  <a:lnTo>
                    <a:pt x="849" y="170"/>
                  </a:lnTo>
                  <a:lnTo>
                    <a:pt x="856" y="196"/>
                  </a:lnTo>
                  <a:lnTo>
                    <a:pt x="874" y="214"/>
                  </a:lnTo>
                  <a:lnTo>
                    <a:pt x="892" y="232"/>
                  </a:lnTo>
                  <a:lnTo>
                    <a:pt x="911" y="247"/>
                  </a:lnTo>
                  <a:lnTo>
                    <a:pt x="929" y="265"/>
                  </a:lnTo>
                  <a:lnTo>
                    <a:pt x="943" y="283"/>
                  </a:lnTo>
                  <a:lnTo>
                    <a:pt x="962" y="301"/>
                  </a:lnTo>
                  <a:lnTo>
                    <a:pt x="980" y="319"/>
                  </a:lnTo>
                  <a:lnTo>
                    <a:pt x="991" y="33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0" name="Freeform 629"/>
            <p:cNvSpPr>
              <a:spLocks/>
            </p:cNvSpPr>
            <p:nvPr/>
          </p:nvSpPr>
          <p:spPr bwMode="auto">
            <a:xfrm>
              <a:off x="3254" y="1766"/>
              <a:ext cx="231" cy="228"/>
            </a:xfrm>
            <a:custGeom>
              <a:avLst/>
              <a:gdLst>
                <a:gd name="T0" fmla="*/ 225 w 925"/>
                <a:gd name="T1" fmla="*/ 80 h 910"/>
                <a:gd name="T2" fmla="*/ 229 w 925"/>
                <a:gd name="T3" fmla="*/ 82 h 910"/>
                <a:gd name="T4" fmla="*/ 231 w 925"/>
                <a:gd name="T5" fmla="*/ 85 h 910"/>
                <a:gd name="T6" fmla="*/ 227 w 925"/>
                <a:gd name="T7" fmla="*/ 95 h 910"/>
                <a:gd name="T8" fmla="*/ 216 w 925"/>
                <a:gd name="T9" fmla="*/ 111 h 910"/>
                <a:gd name="T10" fmla="*/ 205 w 925"/>
                <a:gd name="T11" fmla="*/ 128 h 910"/>
                <a:gd name="T12" fmla="*/ 194 w 925"/>
                <a:gd name="T13" fmla="*/ 146 h 910"/>
                <a:gd name="T14" fmla="*/ 180 w 925"/>
                <a:gd name="T15" fmla="*/ 162 h 910"/>
                <a:gd name="T16" fmla="*/ 163 w 925"/>
                <a:gd name="T17" fmla="*/ 177 h 910"/>
                <a:gd name="T18" fmla="*/ 147 w 925"/>
                <a:gd name="T19" fmla="*/ 190 h 910"/>
                <a:gd name="T20" fmla="*/ 132 w 925"/>
                <a:gd name="T21" fmla="*/ 205 h 910"/>
                <a:gd name="T22" fmla="*/ 117 w 925"/>
                <a:gd name="T23" fmla="*/ 214 h 910"/>
                <a:gd name="T24" fmla="*/ 101 w 925"/>
                <a:gd name="T25" fmla="*/ 219 h 910"/>
                <a:gd name="T26" fmla="*/ 88 w 925"/>
                <a:gd name="T27" fmla="*/ 221 h 910"/>
                <a:gd name="T28" fmla="*/ 72 w 925"/>
                <a:gd name="T29" fmla="*/ 225 h 910"/>
                <a:gd name="T30" fmla="*/ 60 w 925"/>
                <a:gd name="T31" fmla="*/ 223 h 910"/>
                <a:gd name="T32" fmla="*/ 41 w 925"/>
                <a:gd name="T33" fmla="*/ 213 h 910"/>
                <a:gd name="T34" fmla="*/ 26 w 925"/>
                <a:gd name="T35" fmla="*/ 204 h 910"/>
                <a:gd name="T36" fmla="*/ 11 w 925"/>
                <a:gd name="T37" fmla="*/ 193 h 910"/>
                <a:gd name="T38" fmla="*/ 2 w 925"/>
                <a:gd name="T39" fmla="*/ 177 h 910"/>
                <a:gd name="T40" fmla="*/ 2 w 925"/>
                <a:gd name="T41" fmla="*/ 153 h 910"/>
                <a:gd name="T42" fmla="*/ 0 w 925"/>
                <a:gd name="T43" fmla="*/ 128 h 910"/>
                <a:gd name="T44" fmla="*/ 0 w 925"/>
                <a:gd name="T45" fmla="*/ 104 h 910"/>
                <a:gd name="T46" fmla="*/ 6 w 925"/>
                <a:gd name="T47" fmla="*/ 85 h 910"/>
                <a:gd name="T48" fmla="*/ 21 w 925"/>
                <a:gd name="T49" fmla="*/ 71 h 910"/>
                <a:gd name="T50" fmla="*/ 37 w 925"/>
                <a:gd name="T51" fmla="*/ 55 h 910"/>
                <a:gd name="T52" fmla="*/ 51 w 925"/>
                <a:gd name="T53" fmla="*/ 40 h 910"/>
                <a:gd name="T54" fmla="*/ 66 w 925"/>
                <a:gd name="T55" fmla="*/ 29 h 910"/>
                <a:gd name="T56" fmla="*/ 83 w 925"/>
                <a:gd name="T57" fmla="*/ 20 h 910"/>
                <a:gd name="T58" fmla="*/ 98 w 925"/>
                <a:gd name="T59" fmla="*/ 14 h 910"/>
                <a:gd name="T60" fmla="*/ 117 w 925"/>
                <a:gd name="T61" fmla="*/ 5 h 910"/>
                <a:gd name="T62" fmla="*/ 129 w 925"/>
                <a:gd name="T63" fmla="*/ 0 h 910"/>
                <a:gd name="T64" fmla="*/ 143 w 925"/>
                <a:gd name="T65" fmla="*/ 3 h 910"/>
                <a:gd name="T66" fmla="*/ 154 w 925"/>
                <a:gd name="T67" fmla="*/ 3 h 910"/>
                <a:gd name="T68" fmla="*/ 168 w 925"/>
                <a:gd name="T69" fmla="*/ 3 h 910"/>
                <a:gd name="T70" fmla="*/ 176 w 925"/>
                <a:gd name="T71" fmla="*/ 9 h 910"/>
                <a:gd name="T72" fmla="*/ 180 w 925"/>
                <a:gd name="T73" fmla="*/ 18 h 910"/>
                <a:gd name="T74" fmla="*/ 185 w 925"/>
                <a:gd name="T75" fmla="*/ 29 h 910"/>
                <a:gd name="T76" fmla="*/ 189 w 925"/>
                <a:gd name="T77" fmla="*/ 40 h 910"/>
                <a:gd name="T78" fmla="*/ 196 w 925"/>
                <a:gd name="T79" fmla="*/ 49 h 910"/>
                <a:gd name="T80" fmla="*/ 203 w 925"/>
                <a:gd name="T81" fmla="*/ 57 h 910"/>
                <a:gd name="T82" fmla="*/ 211 w 925"/>
                <a:gd name="T83" fmla="*/ 64 h 910"/>
                <a:gd name="T84" fmla="*/ 218 w 925"/>
                <a:gd name="T85" fmla="*/ 73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5" h="910">
                  <a:moveTo>
                    <a:pt x="892" y="308"/>
                  </a:moveTo>
                  <a:lnTo>
                    <a:pt x="899" y="320"/>
                  </a:lnTo>
                  <a:lnTo>
                    <a:pt x="907" y="326"/>
                  </a:lnTo>
                  <a:lnTo>
                    <a:pt x="917" y="326"/>
                  </a:lnTo>
                  <a:lnTo>
                    <a:pt x="917" y="338"/>
                  </a:lnTo>
                  <a:lnTo>
                    <a:pt x="925" y="338"/>
                  </a:lnTo>
                  <a:lnTo>
                    <a:pt x="925" y="344"/>
                  </a:lnTo>
                  <a:lnTo>
                    <a:pt x="907" y="381"/>
                  </a:lnTo>
                  <a:lnTo>
                    <a:pt x="881" y="414"/>
                  </a:lnTo>
                  <a:lnTo>
                    <a:pt x="863" y="442"/>
                  </a:lnTo>
                  <a:lnTo>
                    <a:pt x="838" y="478"/>
                  </a:lnTo>
                  <a:lnTo>
                    <a:pt x="819" y="511"/>
                  </a:lnTo>
                  <a:lnTo>
                    <a:pt x="793" y="547"/>
                  </a:lnTo>
                  <a:lnTo>
                    <a:pt x="775" y="584"/>
                  </a:lnTo>
                  <a:lnTo>
                    <a:pt x="750" y="617"/>
                  </a:lnTo>
                  <a:lnTo>
                    <a:pt x="721" y="646"/>
                  </a:lnTo>
                  <a:lnTo>
                    <a:pt x="689" y="671"/>
                  </a:lnTo>
                  <a:lnTo>
                    <a:pt x="653" y="707"/>
                  </a:lnTo>
                  <a:lnTo>
                    <a:pt x="627" y="732"/>
                  </a:lnTo>
                  <a:lnTo>
                    <a:pt x="590" y="758"/>
                  </a:lnTo>
                  <a:lnTo>
                    <a:pt x="566" y="787"/>
                  </a:lnTo>
                  <a:lnTo>
                    <a:pt x="529" y="820"/>
                  </a:lnTo>
                  <a:lnTo>
                    <a:pt x="493" y="849"/>
                  </a:lnTo>
                  <a:lnTo>
                    <a:pt x="467" y="856"/>
                  </a:lnTo>
                  <a:lnTo>
                    <a:pt x="442" y="867"/>
                  </a:lnTo>
                  <a:lnTo>
                    <a:pt x="406" y="874"/>
                  </a:lnTo>
                  <a:lnTo>
                    <a:pt x="376" y="882"/>
                  </a:lnTo>
                  <a:lnTo>
                    <a:pt x="351" y="882"/>
                  </a:lnTo>
                  <a:lnTo>
                    <a:pt x="326" y="892"/>
                  </a:lnTo>
                  <a:lnTo>
                    <a:pt x="290" y="900"/>
                  </a:lnTo>
                  <a:lnTo>
                    <a:pt x="264" y="910"/>
                  </a:lnTo>
                  <a:lnTo>
                    <a:pt x="239" y="892"/>
                  </a:lnTo>
                  <a:lnTo>
                    <a:pt x="203" y="874"/>
                  </a:lnTo>
                  <a:lnTo>
                    <a:pt x="166" y="849"/>
                  </a:lnTo>
                  <a:lnTo>
                    <a:pt x="140" y="831"/>
                  </a:lnTo>
                  <a:lnTo>
                    <a:pt x="104" y="813"/>
                  </a:lnTo>
                  <a:lnTo>
                    <a:pt x="79" y="795"/>
                  </a:lnTo>
                  <a:lnTo>
                    <a:pt x="43" y="769"/>
                  </a:lnTo>
                  <a:lnTo>
                    <a:pt x="18" y="750"/>
                  </a:lnTo>
                  <a:lnTo>
                    <a:pt x="7" y="707"/>
                  </a:lnTo>
                  <a:lnTo>
                    <a:pt x="7" y="653"/>
                  </a:lnTo>
                  <a:lnTo>
                    <a:pt x="7" y="610"/>
                  </a:lnTo>
                  <a:lnTo>
                    <a:pt x="7" y="555"/>
                  </a:lnTo>
                  <a:lnTo>
                    <a:pt x="0" y="511"/>
                  </a:lnTo>
                  <a:lnTo>
                    <a:pt x="0" y="468"/>
                  </a:lnTo>
                  <a:lnTo>
                    <a:pt x="0" y="414"/>
                  </a:lnTo>
                  <a:lnTo>
                    <a:pt x="0" y="369"/>
                  </a:lnTo>
                  <a:lnTo>
                    <a:pt x="25" y="338"/>
                  </a:lnTo>
                  <a:lnTo>
                    <a:pt x="54" y="308"/>
                  </a:lnTo>
                  <a:lnTo>
                    <a:pt x="86" y="283"/>
                  </a:lnTo>
                  <a:lnTo>
                    <a:pt x="115" y="247"/>
                  </a:lnTo>
                  <a:lnTo>
                    <a:pt x="148" y="221"/>
                  </a:lnTo>
                  <a:lnTo>
                    <a:pt x="177" y="185"/>
                  </a:lnTo>
                  <a:lnTo>
                    <a:pt x="203" y="160"/>
                  </a:lnTo>
                  <a:lnTo>
                    <a:pt x="239" y="134"/>
                  </a:lnTo>
                  <a:lnTo>
                    <a:pt x="264" y="115"/>
                  </a:lnTo>
                  <a:lnTo>
                    <a:pt x="300" y="97"/>
                  </a:lnTo>
                  <a:lnTo>
                    <a:pt x="333" y="79"/>
                  </a:lnTo>
                  <a:lnTo>
                    <a:pt x="369" y="61"/>
                  </a:lnTo>
                  <a:lnTo>
                    <a:pt x="394" y="54"/>
                  </a:lnTo>
                  <a:lnTo>
                    <a:pt x="431" y="36"/>
                  </a:lnTo>
                  <a:lnTo>
                    <a:pt x="467" y="18"/>
                  </a:lnTo>
                  <a:lnTo>
                    <a:pt x="493" y="0"/>
                  </a:lnTo>
                  <a:lnTo>
                    <a:pt x="518" y="0"/>
                  </a:lnTo>
                  <a:lnTo>
                    <a:pt x="547" y="11"/>
                  </a:lnTo>
                  <a:lnTo>
                    <a:pt x="572" y="11"/>
                  </a:lnTo>
                  <a:lnTo>
                    <a:pt x="598" y="11"/>
                  </a:lnTo>
                  <a:lnTo>
                    <a:pt x="617" y="11"/>
                  </a:lnTo>
                  <a:lnTo>
                    <a:pt x="641" y="11"/>
                  </a:lnTo>
                  <a:lnTo>
                    <a:pt x="671" y="11"/>
                  </a:lnTo>
                  <a:lnTo>
                    <a:pt x="696" y="11"/>
                  </a:lnTo>
                  <a:lnTo>
                    <a:pt x="703" y="36"/>
                  </a:lnTo>
                  <a:lnTo>
                    <a:pt x="714" y="54"/>
                  </a:lnTo>
                  <a:lnTo>
                    <a:pt x="721" y="72"/>
                  </a:lnTo>
                  <a:lnTo>
                    <a:pt x="732" y="97"/>
                  </a:lnTo>
                  <a:lnTo>
                    <a:pt x="739" y="115"/>
                  </a:lnTo>
                  <a:lnTo>
                    <a:pt x="750" y="142"/>
                  </a:lnTo>
                  <a:lnTo>
                    <a:pt x="757" y="160"/>
                  </a:lnTo>
                  <a:lnTo>
                    <a:pt x="768" y="178"/>
                  </a:lnTo>
                  <a:lnTo>
                    <a:pt x="783" y="196"/>
                  </a:lnTo>
                  <a:lnTo>
                    <a:pt x="793" y="214"/>
                  </a:lnTo>
                  <a:lnTo>
                    <a:pt x="812" y="229"/>
                  </a:lnTo>
                  <a:lnTo>
                    <a:pt x="830" y="247"/>
                  </a:lnTo>
                  <a:lnTo>
                    <a:pt x="844" y="257"/>
                  </a:lnTo>
                  <a:lnTo>
                    <a:pt x="856" y="275"/>
                  </a:lnTo>
                  <a:lnTo>
                    <a:pt x="874" y="290"/>
                  </a:lnTo>
                  <a:lnTo>
                    <a:pt x="892" y="308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1" name="Freeform 630"/>
            <p:cNvSpPr>
              <a:spLocks/>
            </p:cNvSpPr>
            <p:nvPr/>
          </p:nvSpPr>
          <p:spPr bwMode="auto">
            <a:xfrm>
              <a:off x="3276" y="1772"/>
              <a:ext cx="207" cy="202"/>
            </a:xfrm>
            <a:custGeom>
              <a:avLst/>
              <a:gdLst>
                <a:gd name="T0" fmla="*/ 201 w 831"/>
                <a:gd name="T1" fmla="*/ 69 h 806"/>
                <a:gd name="T2" fmla="*/ 205 w 831"/>
                <a:gd name="T3" fmla="*/ 74 h 806"/>
                <a:gd name="T4" fmla="*/ 203 w 831"/>
                <a:gd name="T5" fmla="*/ 85 h 806"/>
                <a:gd name="T6" fmla="*/ 192 w 831"/>
                <a:gd name="T7" fmla="*/ 97 h 806"/>
                <a:gd name="T8" fmla="*/ 183 w 831"/>
                <a:gd name="T9" fmla="*/ 114 h 806"/>
                <a:gd name="T10" fmla="*/ 174 w 831"/>
                <a:gd name="T11" fmla="*/ 129 h 806"/>
                <a:gd name="T12" fmla="*/ 161 w 831"/>
                <a:gd name="T13" fmla="*/ 142 h 806"/>
                <a:gd name="T14" fmla="*/ 147 w 831"/>
                <a:gd name="T15" fmla="*/ 156 h 806"/>
                <a:gd name="T16" fmla="*/ 132 w 831"/>
                <a:gd name="T17" fmla="*/ 168 h 806"/>
                <a:gd name="T18" fmla="*/ 120 w 831"/>
                <a:gd name="T19" fmla="*/ 182 h 806"/>
                <a:gd name="T20" fmla="*/ 106 w 831"/>
                <a:gd name="T21" fmla="*/ 191 h 806"/>
                <a:gd name="T22" fmla="*/ 92 w 831"/>
                <a:gd name="T23" fmla="*/ 193 h 806"/>
                <a:gd name="T24" fmla="*/ 80 w 831"/>
                <a:gd name="T25" fmla="*/ 197 h 806"/>
                <a:gd name="T26" fmla="*/ 66 w 831"/>
                <a:gd name="T27" fmla="*/ 202 h 806"/>
                <a:gd name="T28" fmla="*/ 53 w 831"/>
                <a:gd name="T29" fmla="*/ 197 h 806"/>
                <a:gd name="T30" fmla="*/ 40 w 831"/>
                <a:gd name="T31" fmla="*/ 188 h 806"/>
                <a:gd name="T32" fmla="*/ 26 w 831"/>
                <a:gd name="T33" fmla="*/ 179 h 806"/>
                <a:gd name="T34" fmla="*/ 11 w 831"/>
                <a:gd name="T35" fmla="*/ 171 h 806"/>
                <a:gd name="T36" fmla="*/ 4 w 831"/>
                <a:gd name="T37" fmla="*/ 157 h 806"/>
                <a:gd name="T38" fmla="*/ 3 w 831"/>
                <a:gd name="T39" fmla="*/ 136 h 806"/>
                <a:gd name="T40" fmla="*/ 3 w 831"/>
                <a:gd name="T41" fmla="*/ 114 h 806"/>
                <a:gd name="T42" fmla="*/ 0 w 831"/>
                <a:gd name="T43" fmla="*/ 94 h 806"/>
                <a:gd name="T44" fmla="*/ 7 w 831"/>
                <a:gd name="T45" fmla="*/ 75 h 806"/>
                <a:gd name="T46" fmla="*/ 20 w 831"/>
                <a:gd name="T47" fmla="*/ 63 h 806"/>
                <a:gd name="T48" fmla="*/ 34 w 831"/>
                <a:gd name="T49" fmla="*/ 49 h 806"/>
                <a:gd name="T50" fmla="*/ 46 w 831"/>
                <a:gd name="T51" fmla="*/ 35 h 806"/>
                <a:gd name="T52" fmla="*/ 62 w 831"/>
                <a:gd name="T53" fmla="*/ 25 h 806"/>
                <a:gd name="T54" fmla="*/ 75 w 831"/>
                <a:gd name="T55" fmla="*/ 18 h 806"/>
                <a:gd name="T56" fmla="*/ 90 w 831"/>
                <a:gd name="T57" fmla="*/ 12 h 806"/>
                <a:gd name="T58" fmla="*/ 104 w 831"/>
                <a:gd name="T59" fmla="*/ 5 h 806"/>
                <a:gd name="T60" fmla="*/ 117 w 831"/>
                <a:gd name="T61" fmla="*/ 0 h 806"/>
                <a:gd name="T62" fmla="*/ 128 w 831"/>
                <a:gd name="T63" fmla="*/ 0 h 806"/>
                <a:gd name="T64" fmla="*/ 138 w 831"/>
                <a:gd name="T65" fmla="*/ 0 h 806"/>
                <a:gd name="T66" fmla="*/ 150 w 831"/>
                <a:gd name="T67" fmla="*/ 3 h 806"/>
                <a:gd name="T68" fmla="*/ 156 w 831"/>
                <a:gd name="T69" fmla="*/ 7 h 806"/>
                <a:gd name="T70" fmla="*/ 161 w 831"/>
                <a:gd name="T71" fmla="*/ 17 h 806"/>
                <a:gd name="T72" fmla="*/ 165 w 831"/>
                <a:gd name="T73" fmla="*/ 25 h 806"/>
                <a:gd name="T74" fmla="*/ 170 w 831"/>
                <a:gd name="T75" fmla="*/ 35 h 806"/>
                <a:gd name="T76" fmla="*/ 174 w 831"/>
                <a:gd name="T77" fmla="*/ 43 h 806"/>
                <a:gd name="T78" fmla="*/ 181 w 831"/>
                <a:gd name="T79" fmla="*/ 51 h 806"/>
                <a:gd name="T80" fmla="*/ 189 w 831"/>
                <a:gd name="T81" fmla="*/ 58 h 806"/>
                <a:gd name="T82" fmla="*/ 196 w 831"/>
                <a:gd name="T83" fmla="*/ 65 h 8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31" h="806">
                  <a:moveTo>
                    <a:pt x="795" y="265"/>
                  </a:moveTo>
                  <a:lnTo>
                    <a:pt x="806" y="276"/>
                  </a:lnTo>
                  <a:lnTo>
                    <a:pt x="813" y="283"/>
                  </a:lnTo>
                  <a:lnTo>
                    <a:pt x="821" y="295"/>
                  </a:lnTo>
                  <a:lnTo>
                    <a:pt x="831" y="301"/>
                  </a:lnTo>
                  <a:lnTo>
                    <a:pt x="813" y="338"/>
                  </a:lnTo>
                  <a:lnTo>
                    <a:pt x="795" y="363"/>
                  </a:lnTo>
                  <a:lnTo>
                    <a:pt x="770" y="389"/>
                  </a:lnTo>
                  <a:lnTo>
                    <a:pt x="752" y="425"/>
                  </a:lnTo>
                  <a:lnTo>
                    <a:pt x="733" y="453"/>
                  </a:lnTo>
                  <a:lnTo>
                    <a:pt x="715" y="486"/>
                  </a:lnTo>
                  <a:lnTo>
                    <a:pt x="697" y="516"/>
                  </a:lnTo>
                  <a:lnTo>
                    <a:pt x="671" y="548"/>
                  </a:lnTo>
                  <a:lnTo>
                    <a:pt x="646" y="567"/>
                  </a:lnTo>
                  <a:lnTo>
                    <a:pt x="617" y="592"/>
                  </a:lnTo>
                  <a:lnTo>
                    <a:pt x="592" y="621"/>
                  </a:lnTo>
                  <a:lnTo>
                    <a:pt x="555" y="646"/>
                  </a:lnTo>
                  <a:lnTo>
                    <a:pt x="531" y="671"/>
                  </a:lnTo>
                  <a:lnTo>
                    <a:pt x="504" y="700"/>
                  </a:lnTo>
                  <a:lnTo>
                    <a:pt x="480" y="725"/>
                  </a:lnTo>
                  <a:lnTo>
                    <a:pt x="450" y="751"/>
                  </a:lnTo>
                  <a:lnTo>
                    <a:pt x="425" y="762"/>
                  </a:lnTo>
                  <a:lnTo>
                    <a:pt x="399" y="770"/>
                  </a:lnTo>
                  <a:lnTo>
                    <a:pt x="371" y="770"/>
                  </a:lnTo>
                  <a:lnTo>
                    <a:pt x="345" y="776"/>
                  </a:lnTo>
                  <a:lnTo>
                    <a:pt x="320" y="788"/>
                  </a:lnTo>
                  <a:lnTo>
                    <a:pt x="290" y="795"/>
                  </a:lnTo>
                  <a:lnTo>
                    <a:pt x="265" y="806"/>
                  </a:lnTo>
                  <a:lnTo>
                    <a:pt x="240" y="806"/>
                  </a:lnTo>
                  <a:lnTo>
                    <a:pt x="214" y="788"/>
                  </a:lnTo>
                  <a:lnTo>
                    <a:pt x="186" y="770"/>
                  </a:lnTo>
                  <a:lnTo>
                    <a:pt x="160" y="751"/>
                  </a:lnTo>
                  <a:lnTo>
                    <a:pt x="135" y="733"/>
                  </a:lnTo>
                  <a:lnTo>
                    <a:pt x="105" y="715"/>
                  </a:lnTo>
                  <a:lnTo>
                    <a:pt x="73" y="700"/>
                  </a:lnTo>
                  <a:lnTo>
                    <a:pt x="44" y="682"/>
                  </a:lnTo>
                  <a:lnTo>
                    <a:pt x="18" y="664"/>
                  </a:lnTo>
                  <a:lnTo>
                    <a:pt x="18" y="628"/>
                  </a:lnTo>
                  <a:lnTo>
                    <a:pt x="18" y="585"/>
                  </a:lnTo>
                  <a:lnTo>
                    <a:pt x="11" y="541"/>
                  </a:lnTo>
                  <a:lnTo>
                    <a:pt x="11" y="497"/>
                  </a:lnTo>
                  <a:lnTo>
                    <a:pt x="11" y="453"/>
                  </a:lnTo>
                  <a:lnTo>
                    <a:pt x="11" y="407"/>
                  </a:lnTo>
                  <a:lnTo>
                    <a:pt x="0" y="374"/>
                  </a:lnTo>
                  <a:lnTo>
                    <a:pt x="0" y="326"/>
                  </a:lnTo>
                  <a:lnTo>
                    <a:pt x="29" y="301"/>
                  </a:lnTo>
                  <a:lnTo>
                    <a:pt x="54" y="276"/>
                  </a:lnTo>
                  <a:lnTo>
                    <a:pt x="80" y="250"/>
                  </a:lnTo>
                  <a:lnTo>
                    <a:pt x="105" y="222"/>
                  </a:lnTo>
                  <a:lnTo>
                    <a:pt x="135" y="196"/>
                  </a:lnTo>
                  <a:lnTo>
                    <a:pt x="160" y="171"/>
                  </a:lnTo>
                  <a:lnTo>
                    <a:pt x="186" y="141"/>
                  </a:lnTo>
                  <a:lnTo>
                    <a:pt x="214" y="117"/>
                  </a:lnTo>
                  <a:lnTo>
                    <a:pt x="247" y="98"/>
                  </a:lnTo>
                  <a:lnTo>
                    <a:pt x="277" y="80"/>
                  </a:lnTo>
                  <a:lnTo>
                    <a:pt x="302" y="72"/>
                  </a:lnTo>
                  <a:lnTo>
                    <a:pt x="326" y="54"/>
                  </a:lnTo>
                  <a:lnTo>
                    <a:pt x="363" y="47"/>
                  </a:lnTo>
                  <a:lnTo>
                    <a:pt x="389" y="29"/>
                  </a:lnTo>
                  <a:lnTo>
                    <a:pt x="417" y="1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94" y="0"/>
                  </a:lnTo>
                  <a:lnTo>
                    <a:pt x="512" y="0"/>
                  </a:lnTo>
                  <a:lnTo>
                    <a:pt x="541" y="0"/>
                  </a:lnTo>
                  <a:lnTo>
                    <a:pt x="555" y="0"/>
                  </a:lnTo>
                  <a:lnTo>
                    <a:pt x="585" y="11"/>
                  </a:lnTo>
                  <a:lnTo>
                    <a:pt x="603" y="11"/>
                  </a:lnTo>
                  <a:lnTo>
                    <a:pt x="628" y="11"/>
                  </a:lnTo>
                  <a:lnTo>
                    <a:pt x="628" y="29"/>
                  </a:lnTo>
                  <a:lnTo>
                    <a:pt x="635" y="47"/>
                  </a:lnTo>
                  <a:lnTo>
                    <a:pt x="646" y="66"/>
                  </a:lnTo>
                  <a:lnTo>
                    <a:pt x="653" y="80"/>
                  </a:lnTo>
                  <a:lnTo>
                    <a:pt x="664" y="98"/>
                  </a:lnTo>
                  <a:lnTo>
                    <a:pt x="671" y="127"/>
                  </a:lnTo>
                  <a:lnTo>
                    <a:pt x="682" y="141"/>
                  </a:lnTo>
                  <a:lnTo>
                    <a:pt x="689" y="160"/>
                  </a:lnTo>
                  <a:lnTo>
                    <a:pt x="697" y="171"/>
                  </a:lnTo>
                  <a:lnTo>
                    <a:pt x="715" y="189"/>
                  </a:lnTo>
                  <a:lnTo>
                    <a:pt x="726" y="204"/>
                  </a:lnTo>
                  <a:lnTo>
                    <a:pt x="744" y="214"/>
                  </a:lnTo>
                  <a:lnTo>
                    <a:pt x="758" y="232"/>
                  </a:lnTo>
                  <a:lnTo>
                    <a:pt x="770" y="240"/>
                  </a:lnTo>
                  <a:lnTo>
                    <a:pt x="788" y="258"/>
                  </a:lnTo>
                  <a:lnTo>
                    <a:pt x="795" y="265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2" name="Freeform 631"/>
            <p:cNvSpPr>
              <a:spLocks/>
            </p:cNvSpPr>
            <p:nvPr/>
          </p:nvSpPr>
          <p:spPr bwMode="auto">
            <a:xfrm>
              <a:off x="3300" y="1780"/>
              <a:ext cx="181" cy="174"/>
            </a:xfrm>
            <a:custGeom>
              <a:avLst/>
              <a:gdLst>
                <a:gd name="T0" fmla="*/ 174 w 722"/>
                <a:gd name="T1" fmla="*/ 59 h 696"/>
                <a:gd name="T2" fmla="*/ 177 w 722"/>
                <a:gd name="T3" fmla="*/ 62 h 696"/>
                <a:gd name="T4" fmla="*/ 179 w 722"/>
                <a:gd name="T5" fmla="*/ 64 h 696"/>
                <a:gd name="T6" fmla="*/ 181 w 722"/>
                <a:gd name="T7" fmla="*/ 67 h 696"/>
                <a:gd name="T8" fmla="*/ 173 w 722"/>
                <a:gd name="T9" fmla="*/ 79 h 696"/>
                <a:gd name="T10" fmla="*/ 164 w 722"/>
                <a:gd name="T11" fmla="*/ 93 h 696"/>
                <a:gd name="T12" fmla="*/ 154 w 722"/>
                <a:gd name="T13" fmla="*/ 104 h 696"/>
                <a:gd name="T14" fmla="*/ 146 w 722"/>
                <a:gd name="T15" fmla="*/ 117 h 696"/>
                <a:gd name="T16" fmla="*/ 134 w 722"/>
                <a:gd name="T17" fmla="*/ 130 h 696"/>
                <a:gd name="T18" fmla="*/ 122 w 722"/>
                <a:gd name="T19" fmla="*/ 141 h 696"/>
                <a:gd name="T20" fmla="*/ 111 w 722"/>
                <a:gd name="T21" fmla="*/ 153 h 696"/>
                <a:gd name="T22" fmla="*/ 97 w 722"/>
                <a:gd name="T23" fmla="*/ 163 h 696"/>
                <a:gd name="T24" fmla="*/ 86 w 722"/>
                <a:gd name="T25" fmla="*/ 165 h 696"/>
                <a:gd name="T26" fmla="*/ 75 w 722"/>
                <a:gd name="T27" fmla="*/ 170 h 696"/>
                <a:gd name="T28" fmla="*/ 64 w 722"/>
                <a:gd name="T29" fmla="*/ 172 h 696"/>
                <a:gd name="T30" fmla="*/ 52 w 722"/>
                <a:gd name="T31" fmla="*/ 174 h 696"/>
                <a:gd name="T32" fmla="*/ 40 w 722"/>
                <a:gd name="T33" fmla="*/ 168 h 696"/>
                <a:gd name="T34" fmla="*/ 29 w 722"/>
                <a:gd name="T35" fmla="*/ 161 h 696"/>
                <a:gd name="T36" fmla="*/ 15 w 722"/>
                <a:gd name="T37" fmla="*/ 153 h 696"/>
                <a:gd name="T38" fmla="*/ 2 w 722"/>
                <a:gd name="T39" fmla="*/ 145 h 696"/>
                <a:gd name="T40" fmla="*/ 2 w 722"/>
                <a:gd name="T41" fmla="*/ 125 h 696"/>
                <a:gd name="T42" fmla="*/ 2 w 722"/>
                <a:gd name="T43" fmla="*/ 108 h 696"/>
                <a:gd name="T44" fmla="*/ 0 w 722"/>
                <a:gd name="T45" fmla="*/ 88 h 696"/>
                <a:gd name="T46" fmla="*/ 0 w 722"/>
                <a:gd name="T47" fmla="*/ 71 h 696"/>
                <a:gd name="T48" fmla="*/ 11 w 722"/>
                <a:gd name="T49" fmla="*/ 57 h 696"/>
                <a:gd name="T50" fmla="*/ 22 w 722"/>
                <a:gd name="T51" fmla="*/ 46 h 696"/>
                <a:gd name="T52" fmla="*/ 35 w 722"/>
                <a:gd name="T53" fmla="*/ 36 h 696"/>
                <a:gd name="T54" fmla="*/ 46 w 722"/>
                <a:gd name="T55" fmla="*/ 25 h 696"/>
                <a:gd name="T56" fmla="*/ 60 w 722"/>
                <a:gd name="T57" fmla="*/ 17 h 696"/>
                <a:gd name="T58" fmla="*/ 71 w 722"/>
                <a:gd name="T59" fmla="*/ 11 h 696"/>
                <a:gd name="T60" fmla="*/ 83 w 722"/>
                <a:gd name="T61" fmla="*/ 5 h 696"/>
                <a:gd name="T62" fmla="*/ 97 w 722"/>
                <a:gd name="T63" fmla="*/ 0 h 696"/>
                <a:gd name="T64" fmla="*/ 106 w 722"/>
                <a:gd name="T65" fmla="*/ 0 h 696"/>
                <a:gd name="T66" fmla="*/ 117 w 722"/>
                <a:gd name="T67" fmla="*/ 0 h 696"/>
                <a:gd name="T68" fmla="*/ 126 w 722"/>
                <a:gd name="T69" fmla="*/ 0 h 696"/>
                <a:gd name="T70" fmla="*/ 134 w 722"/>
                <a:gd name="T71" fmla="*/ 0 h 696"/>
                <a:gd name="T72" fmla="*/ 139 w 722"/>
                <a:gd name="T73" fmla="*/ 9 h 696"/>
                <a:gd name="T74" fmla="*/ 143 w 722"/>
                <a:gd name="T75" fmla="*/ 17 h 696"/>
                <a:gd name="T76" fmla="*/ 146 w 722"/>
                <a:gd name="T77" fmla="*/ 25 h 696"/>
                <a:gd name="T78" fmla="*/ 150 w 722"/>
                <a:gd name="T79" fmla="*/ 33 h 696"/>
                <a:gd name="T80" fmla="*/ 154 w 722"/>
                <a:gd name="T81" fmla="*/ 40 h 696"/>
                <a:gd name="T82" fmla="*/ 162 w 722"/>
                <a:gd name="T83" fmla="*/ 46 h 696"/>
                <a:gd name="T84" fmla="*/ 168 w 722"/>
                <a:gd name="T85" fmla="*/ 51 h 696"/>
                <a:gd name="T86" fmla="*/ 174 w 722"/>
                <a:gd name="T87" fmla="*/ 57 h 6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2" h="696">
                  <a:moveTo>
                    <a:pt x="696" y="229"/>
                  </a:moveTo>
                  <a:lnTo>
                    <a:pt x="696" y="236"/>
                  </a:lnTo>
                  <a:lnTo>
                    <a:pt x="707" y="236"/>
                  </a:lnTo>
                  <a:lnTo>
                    <a:pt x="707" y="247"/>
                  </a:lnTo>
                  <a:lnTo>
                    <a:pt x="714" y="247"/>
                  </a:lnTo>
                  <a:lnTo>
                    <a:pt x="714" y="254"/>
                  </a:lnTo>
                  <a:lnTo>
                    <a:pt x="722" y="254"/>
                  </a:lnTo>
                  <a:lnTo>
                    <a:pt x="722" y="266"/>
                  </a:lnTo>
                  <a:lnTo>
                    <a:pt x="707" y="290"/>
                  </a:lnTo>
                  <a:lnTo>
                    <a:pt x="689" y="315"/>
                  </a:lnTo>
                  <a:lnTo>
                    <a:pt x="671" y="345"/>
                  </a:lnTo>
                  <a:lnTo>
                    <a:pt x="653" y="370"/>
                  </a:lnTo>
                  <a:lnTo>
                    <a:pt x="634" y="388"/>
                  </a:lnTo>
                  <a:lnTo>
                    <a:pt x="616" y="414"/>
                  </a:lnTo>
                  <a:lnTo>
                    <a:pt x="598" y="439"/>
                  </a:lnTo>
                  <a:lnTo>
                    <a:pt x="583" y="468"/>
                  </a:lnTo>
                  <a:lnTo>
                    <a:pt x="565" y="493"/>
                  </a:lnTo>
                  <a:lnTo>
                    <a:pt x="536" y="519"/>
                  </a:lnTo>
                  <a:lnTo>
                    <a:pt x="511" y="538"/>
                  </a:lnTo>
                  <a:lnTo>
                    <a:pt x="486" y="563"/>
                  </a:lnTo>
                  <a:lnTo>
                    <a:pt x="456" y="581"/>
                  </a:lnTo>
                  <a:lnTo>
                    <a:pt x="442" y="610"/>
                  </a:lnTo>
                  <a:lnTo>
                    <a:pt x="413" y="624"/>
                  </a:lnTo>
                  <a:lnTo>
                    <a:pt x="387" y="653"/>
                  </a:lnTo>
                  <a:lnTo>
                    <a:pt x="362" y="660"/>
                  </a:lnTo>
                  <a:lnTo>
                    <a:pt x="344" y="660"/>
                  </a:lnTo>
                  <a:lnTo>
                    <a:pt x="318" y="671"/>
                  </a:lnTo>
                  <a:lnTo>
                    <a:pt x="300" y="678"/>
                  </a:lnTo>
                  <a:lnTo>
                    <a:pt x="272" y="678"/>
                  </a:lnTo>
                  <a:lnTo>
                    <a:pt x="257" y="686"/>
                  </a:lnTo>
                  <a:lnTo>
                    <a:pt x="227" y="696"/>
                  </a:lnTo>
                  <a:lnTo>
                    <a:pt x="209" y="696"/>
                  </a:lnTo>
                  <a:lnTo>
                    <a:pt x="184" y="686"/>
                  </a:lnTo>
                  <a:lnTo>
                    <a:pt x="159" y="671"/>
                  </a:lnTo>
                  <a:lnTo>
                    <a:pt x="130" y="653"/>
                  </a:lnTo>
                  <a:lnTo>
                    <a:pt x="115" y="642"/>
                  </a:lnTo>
                  <a:lnTo>
                    <a:pt x="87" y="624"/>
                  </a:lnTo>
                  <a:lnTo>
                    <a:pt x="61" y="610"/>
                  </a:lnTo>
                  <a:lnTo>
                    <a:pt x="36" y="592"/>
                  </a:lnTo>
                  <a:lnTo>
                    <a:pt x="6" y="581"/>
                  </a:lnTo>
                  <a:lnTo>
                    <a:pt x="6" y="538"/>
                  </a:lnTo>
                  <a:lnTo>
                    <a:pt x="6" y="501"/>
                  </a:lnTo>
                  <a:lnTo>
                    <a:pt x="6" y="468"/>
                  </a:lnTo>
                  <a:lnTo>
                    <a:pt x="6" y="432"/>
                  </a:lnTo>
                  <a:lnTo>
                    <a:pt x="0" y="388"/>
                  </a:lnTo>
                  <a:lnTo>
                    <a:pt x="0" y="352"/>
                  </a:lnTo>
                  <a:lnTo>
                    <a:pt x="0" y="315"/>
                  </a:lnTo>
                  <a:lnTo>
                    <a:pt x="0" y="284"/>
                  </a:lnTo>
                  <a:lnTo>
                    <a:pt x="18" y="254"/>
                  </a:lnTo>
                  <a:lnTo>
                    <a:pt x="43" y="229"/>
                  </a:lnTo>
                  <a:lnTo>
                    <a:pt x="69" y="211"/>
                  </a:lnTo>
                  <a:lnTo>
                    <a:pt x="87" y="185"/>
                  </a:lnTo>
                  <a:lnTo>
                    <a:pt x="115" y="167"/>
                  </a:lnTo>
                  <a:lnTo>
                    <a:pt x="141" y="142"/>
                  </a:lnTo>
                  <a:lnTo>
                    <a:pt x="159" y="112"/>
                  </a:lnTo>
                  <a:lnTo>
                    <a:pt x="184" y="98"/>
                  </a:lnTo>
                  <a:lnTo>
                    <a:pt x="209" y="80"/>
                  </a:lnTo>
                  <a:lnTo>
                    <a:pt x="239" y="69"/>
                  </a:lnTo>
                  <a:lnTo>
                    <a:pt x="264" y="51"/>
                  </a:lnTo>
                  <a:lnTo>
                    <a:pt x="282" y="43"/>
                  </a:lnTo>
                  <a:lnTo>
                    <a:pt x="308" y="37"/>
                  </a:lnTo>
                  <a:lnTo>
                    <a:pt x="333" y="18"/>
                  </a:lnTo>
                  <a:lnTo>
                    <a:pt x="362" y="7"/>
                  </a:lnTo>
                  <a:lnTo>
                    <a:pt x="387" y="0"/>
                  </a:lnTo>
                  <a:lnTo>
                    <a:pt x="405" y="0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68" y="0"/>
                  </a:lnTo>
                  <a:lnTo>
                    <a:pt x="486" y="0"/>
                  </a:lnTo>
                  <a:lnTo>
                    <a:pt x="504" y="0"/>
                  </a:lnTo>
                  <a:lnTo>
                    <a:pt x="518" y="0"/>
                  </a:lnTo>
                  <a:lnTo>
                    <a:pt x="536" y="0"/>
                  </a:lnTo>
                  <a:lnTo>
                    <a:pt x="547" y="18"/>
                  </a:lnTo>
                  <a:lnTo>
                    <a:pt x="554" y="37"/>
                  </a:lnTo>
                  <a:lnTo>
                    <a:pt x="565" y="51"/>
                  </a:lnTo>
                  <a:lnTo>
                    <a:pt x="572" y="69"/>
                  </a:lnTo>
                  <a:lnTo>
                    <a:pt x="572" y="88"/>
                  </a:lnTo>
                  <a:lnTo>
                    <a:pt x="583" y="98"/>
                  </a:lnTo>
                  <a:lnTo>
                    <a:pt x="590" y="112"/>
                  </a:lnTo>
                  <a:lnTo>
                    <a:pt x="598" y="131"/>
                  </a:lnTo>
                  <a:lnTo>
                    <a:pt x="608" y="149"/>
                  </a:lnTo>
                  <a:lnTo>
                    <a:pt x="616" y="160"/>
                  </a:lnTo>
                  <a:lnTo>
                    <a:pt x="634" y="167"/>
                  </a:lnTo>
                  <a:lnTo>
                    <a:pt x="645" y="185"/>
                  </a:lnTo>
                  <a:lnTo>
                    <a:pt x="659" y="193"/>
                  </a:lnTo>
                  <a:lnTo>
                    <a:pt x="671" y="203"/>
                  </a:lnTo>
                  <a:lnTo>
                    <a:pt x="678" y="221"/>
                  </a:lnTo>
                  <a:lnTo>
                    <a:pt x="696" y="229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3" name="Freeform 632"/>
            <p:cNvSpPr>
              <a:spLocks/>
            </p:cNvSpPr>
            <p:nvPr/>
          </p:nvSpPr>
          <p:spPr bwMode="auto">
            <a:xfrm>
              <a:off x="3322" y="1784"/>
              <a:ext cx="157" cy="151"/>
            </a:xfrm>
            <a:custGeom>
              <a:avLst/>
              <a:gdLst>
                <a:gd name="T0" fmla="*/ 152 w 627"/>
                <a:gd name="T1" fmla="*/ 53 h 606"/>
                <a:gd name="T2" fmla="*/ 157 w 627"/>
                <a:gd name="T3" fmla="*/ 57 h 606"/>
                <a:gd name="T4" fmla="*/ 151 w 627"/>
                <a:gd name="T5" fmla="*/ 68 h 606"/>
                <a:gd name="T6" fmla="*/ 142 w 627"/>
                <a:gd name="T7" fmla="*/ 79 h 606"/>
                <a:gd name="T8" fmla="*/ 135 w 627"/>
                <a:gd name="T9" fmla="*/ 90 h 606"/>
                <a:gd name="T10" fmla="*/ 128 w 627"/>
                <a:gd name="T11" fmla="*/ 101 h 606"/>
                <a:gd name="T12" fmla="*/ 117 w 627"/>
                <a:gd name="T13" fmla="*/ 112 h 606"/>
                <a:gd name="T14" fmla="*/ 106 w 627"/>
                <a:gd name="T15" fmla="*/ 120 h 606"/>
                <a:gd name="T16" fmla="*/ 95 w 627"/>
                <a:gd name="T17" fmla="*/ 132 h 606"/>
                <a:gd name="T18" fmla="*/ 84 w 627"/>
                <a:gd name="T19" fmla="*/ 140 h 606"/>
                <a:gd name="T20" fmla="*/ 75 w 627"/>
                <a:gd name="T21" fmla="*/ 143 h 606"/>
                <a:gd name="T22" fmla="*/ 66 w 627"/>
                <a:gd name="T23" fmla="*/ 145 h 606"/>
                <a:gd name="T24" fmla="*/ 55 w 627"/>
                <a:gd name="T25" fmla="*/ 148 h 606"/>
                <a:gd name="T26" fmla="*/ 46 w 627"/>
                <a:gd name="T27" fmla="*/ 151 h 606"/>
                <a:gd name="T28" fmla="*/ 35 w 627"/>
                <a:gd name="T29" fmla="*/ 145 h 606"/>
                <a:gd name="T30" fmla="*/ 24 w 627"/>
                <a:gd name="T31" fmla="*/ 139 h 606"/>
                <a:gd name="T32" fmla="*/ 15 w 627"/>
                <a:gd name="T33" fmla="*/ 132 h 606"/>
                <a:gd name="T34" fmla="*/ 5 w 627"/>
                <a:gd name="T35" fmla="*/ 125 h 606"/>
                <a:gd name="T36" fmla="*/ 3 w 627"/>
                <a:gd name="T37" fmla="*/ 108 h 606"/>
                <a:gd name="T38" fmla="*/ 3 w 627"/>
                <a:gd name="T39" fmla="*/ 92 h 606"/>
                <a:gd name="T40" fmla="*/ 3 w 627"/>
                <a:gd name="T41" fmla="*/ 77 h 606"/>
                <a:gd name="T42" fmla="*/ 0 w 627"/>
                <a:gd name="T43" fmla="*/ 62 h 606"/>
                <a:gd name="T44" fmla="*/ 11 w 627"/>
                <a:gd name="T45" fmla="*/ 51 h 606"/>
                <a:gd name="T46" fmla="*/ 20 w 627"/>
                <a:gd name="T47" fmla="*/ 42 h 606"/>
                <a:gd name="T48" fmla="*/ 31 w 627"/>
                <a:gd name="T49" fmla="*/ 31 h 606"/>
                <a:gd name="T50" fmla="*/ 43 w 627"/>
                <a:gd name="T51" fmla="*/ 22 h 606"/>
                <a:gd name="T52" fmla="*/ 51 w 627"/>
                <a:gd name="T53" fmla="*/ 15 h 606"/>
                <a:gd name="T54" fmla="*/ 62 w 627"/>
                <a:gd name="T55" fmla="*/ 11 h 606"/>
                <a:gd name="T56" fmla="*/ 74 w 627"/>
                <a:gd name="T57" fmla="*/ 6 h 606"/>
                <a:gd name="T58" fmla="*/ 84 w 627"/>
                <a:gd name="T59" fmla="*/ 0 h 606"/>
                <a:gd name="T60" fmla="*/ 92 w 627"/>
                <a:gd name="T61" fmla="*/ 0 h 606"/>
                <a:gd name="T62" fmla="*/ 102 w 627"/>
                <a:gd name="T63" fmla="*/ 0 h 606"/>
                <a:gd name="T64" fmla="*/ 108 w 627"/>
                <a:gd name="T65" fmla="*/ 2 h 606"/>
                <a:gd name="T66" fmla="*/ 117 w 627"/>
                <a:gd name="T67" fmla="*/ 2 h 606"/>
                <a:gd name="T68" fmla="*/ 121 w 627"/>
                <a:gd name="T69" fmla="*/ 8 h 606"/>
                <a:gd name="T70" fmla="*/ 124 w 627"/>
                <a:gd name="T71" fmla="*/ 15 h 606"/>
                <a:gd name="T72" fmla="*/ 126 w 627"/>
                <a:gd name="T73" fmla="*/ 22 h 606"/>
                <a:gd name="T74" fmla="*/ 130 w 627"/>
                <a:gd name="T75" fmla="*/ 31 h 606"/>
                <a:gd name="T76" fmla="*/ 135 w 627"/>
                <a:gd name="T77" fmla="*/ 35 h 606"/>
                <a:gd name="T78" fmla="*/ 140 w 627"/>
                <a:gd name="T79" fmla="*/ 39 h 606"/>
                <a:gd name="T80" fmla="*/ 146 w 627"/>
                <a:gd name="T81" fmla="*/ 46 h 606"/>
                <a:gd name="T82" fmla="*/ 151 w 627"/>
                <a:gd name="T83" fmla="*/ 51 h 6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7" h="606">
                  <a:moveTo>
                    <a:pt x="602" y="203"/>
                  </a:moveTo>
                  <a:lnTo>
                    <a:pt x="609" y="211"/>
                  </a:lnTo>
                  <a:lnTo>
                    <a:pt x="620" y="218"/>
                  </a:lnTo>
                  <a:lnTo>
                    <a:pt x="627" y="229"/>
                  </a:lnTo>
                  <a:lnTo>
                    <a:pt x="609" y="248"/>
                  </a:lnTo>
                  <a:lnTo>
                    <a:pt x="602" y="272"/>
                  </a:lnTo>
                  <a:lnTo>
                    <a:pt x="584" y="297"/>
                  </a:lnTo>
                  <a:lnTo>
                    <a:pt x="566" y="316"/>
                  </a:lnTo>
                  <a:lnTo>
                    <a:pt x="558" y="342"/>
                  </a:lnTo>
                  <a:lnTo>
                    <a:pt x="540" y="360"/>
                  </a:lnTo>
                  <a:lnTo>
                    <a:pt x="521" y="388"/>
                  </a:lnTo>
                  <a:lnTo>
                    <a:pt x="511" y="406"/>
                  </a:lnTo>
                  <a:lnTo>
                    <a:pt x="485" y="432"/>
                  </a:lnTo>
                  <a:lnTo>
                    <a:pt x="467" y="450"/>
                  </a:lnTo>
                  <a:lnTo>
                    <a:pt x="442" y="469"/>
                  </a:lnTo>
                  <a:lnTo>
                    <a:pt x="424" y="483"/>
                  </a:lnTo>
                  <a:lnTo>
                    <a:pt x="399" y="501"/>
                  </a:lnTo>
                  <a:lnTo>
                    <a:pt x="381" y="530"/>
                  </a:lnTo>
                  <a:lnTo>
                    <a:pt x="363" y="545"/>
                  </a:lnTo>
                  <a:lnTo>
                    <a:pt x="337" y="563"/>
                  </a:lnTo>
                  <a:lnTo>
                    <a:pt x="318" y="574"/>
                  </a:lnTo>
                  <a:lnTo>
                    <a:pt x="300" y="574"/>
                  </a:lnTo>
                  <a:lnTo>
                    <a:pt x="282" y="581"/>
                  </a:lnTo>
                  <a:lnTo>
                    <a:pt x="264" y="581"/>
                  </a:lnTo>
                  <a:lnTo>
                    <a:pt x="239" y="592"/>
                  </a:lnTo>
                  <a:lnTo>
                    <a:pt x="221" y="592"/>
                  </a:lnTo>
                  <a:lnTo>
                    <a:pt x="203" y="599"/>
                  </a:lnTo>
                  <a:lnTo>
                    <a:pt x="185" y="606"/>
                  </a:lnTo>
                  <a:lnTo>
                    <a:pt x="159" y="592"/>
                  </a:lnTo>
                  <a:lnTo>
                    <a:pt x="140" y="581"/>
                  </a:lnTo>
                  <a:lnTo>
                    <a:pt x="122" y="563"/>
                  </a:lnTo>
                  <a:lnTo>
                    <a:pt x="97" y="556"/>
                  </a:lnTo>
                  <a:lnTo>
                    <a:pt x="79" y="538"/>
                  </a:lnTo>
                  <a:lnTo>
                    <a:pt x="61" y="530"/>
                  </a:lnTo>
                  <a:lnTo>
                    <a:pt x="36" y="512"/>
                  </a:lnTo>
                  <a:lnTo>
                    <a:pt x="18" y="501"/>
                  </a:lnTo>
                  <a:lnTo>
                    <a:pt x="18" y="469"/>
                  </a:lnTo>
                  <a:lnTo>
                    <a:pt x="10" y="432"/>
                  </a:lnTo>
                  <a:lnTo>
                    <a:pt x="10" y="406"/>
                  </a:lnTo>
                  <a:lnTo>
                    <a:pt x="10" y="370"/>
                  </a:lnTo>
                  <a:lnTo>
                    <a:pt x="10" y="342"/>
                  </a:lnTo>
                  <a:lnTo>
                    <a:pt x="10" y="309"/>
                  </a:lnTo>
                  <a:lnTo>
                    <a:pt x="10" y="272"/>
                  </a:lnTo>
                  <a:lnTo>
                    <a:pt x="0" y="248"/>
                  </a:lnTo>
                  <a:lnTo>
                    <a:pt x="28" y="229"/>
                  </a:lnTo>
                  <a:lnTo>
                    <a:pt x="43" y="203"/>
                  </a:lnTo>
                  <a:lnTo>
                    <a:pt x="61" y="185"/>
                  </a:lnTo>
                  <a:lnTo>
                    <a:pt x="79" y="167"/>
                  </a:lnTo>
                  <a:lnTo>
                    <a:pt x="104" y="142"/>
                  </a:lnTo>
                  <a:lnTo>
                    <a:pt x="122" y="124"/>
                  </a:lnTo>
                  <a:lnTo>
                    <a:pt x="140" y="106"/>
                  </a:lnTo>
                  <a:lnTo>
                    <a:pt x="170" y="88"/>
                  </a:lnTo>
                  <a:lnTo>
                    <a:pt x="185" y="70"/>
                  </a:lnTo>
                  <a:lnTo>
                    <a:pt x="203" y="62"/>
                  </a:lnTo>
                  <a:lnTo>
                    <a:pt x="231" y="51"/>
                  </a:lnTo>
                  <a:lnTo>
                    <a:pt x="246" y="43"/>
                  </a:lnTo>
                  <a:lnTo>
                    <a:pt x="275" y="33"/>
                  </a:lnTo>
                  <a:lnTo>
                    <a:pt x="294" y="25"/>
                  </a:lnTo>
                  <a:lnTo>
                    <a:pt x="318" y="7"/>
                  </a:lnTo>
                  <a:lnTo>
                    <a:pt x="337" y="0"/>
                  </a:lnTo>
                  <a:lnTo>
                    <a:pt x="355" y="0"/>
                  </a:lnTo>
                  <a:lnTo>
                    <a:pt x="369" y="0"/>
                  </a:lnTo>
                  <a:lnTo>
                    <a:pt x="388" y="0"/>
                  </a:lnTo>
                  <a:lnTo>
                    <a:pt x="406" y="0"/>
                  </a:lnTo>
                  <a:lnTo>
                    <a:pt x="424" y="7"/>
                  </a:lnTo>
                  <a:lnTo>
                    <a:pt x="431" y="7"/>
                  </a:lnTo>
                  <a:lnTo>
                    <a:pt x="449" y="7"/>
                  </a:lnTo>
                  <a:lnTo>
                    <a:pt x="467" y="7"/>
                  </a:lnTo>
                  <a:lnTo>
                    <a:pt x="478" y="19"/>
                  </a:lnTo>
                  <a:lnTo>
                    <a:pt x="485" y="33"/>
                  </a:lnTo>
                  <a:lnTo>
                    <a:pt x="485" y="51"/>
                  </a:lnTo>
                  <a:lnTo>
                    <a:pt x="496" y="62"/>
                  </a:lnTo>
                  <a:lnTo>
                    <a:pt x="503" y="80"/>
                  </a:lnTo>
                  <a:lnTo>
                    <a:pt x="503" y="88"/>
                  </a:lnTo>
                  <a:lnTo>
                    <a:pt x="511" y="106"/>
                  </a:lnTo>
                  <a:lnTo>
                    <a:pt x="521" y="124"/>
                  </a:lnTo>
                  <a:lnTo>
                    <a:pt x="529" y="131"/>
                  </a:lnTo>
                  <a:lnTo>
                    <a:pt x="540" y="142"/>
                  </a:lnTo>
                  <a:lnTo>
                    <a:pt x="547" y="149"/>
                  </a:lnTo>
                  <a:lnTo>
                    <a:pt x="558" y="157"/>
                  </a:lnTo>
                  <a:lnTo>
                    <a:pt x="566" y="167"/>
                  </a:lnTo>
                  <a:lnTo>
                    <a:pt x="584" y="185"/>
                  </a:lnTo>
                  <a:lnTo>
                    <a:pt x="591" y="193"/>
                  </a:lnTo>
                  <a:lnTo>
                    <a:pt x="602" y="20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4" name="Freeform 633"/>
            <p:cNvSpPr>
              <a:spLocks/>
            </p:cNvSpPr>
            <p:nvPr/>
          </p:nvSpPr>
          <p:spPr bwMode="auto">
            <a:xfrm>
              <a:off x="3347" y="1790"/>
              <a:ext cx="130" cy="126"/>
            </a:xfrm>
            <a:custGeom>
              <a:avLst/>
              <a:gdLst>
                <a:gd name="T0" fmla="*/ 126 w 523"/>
                <a:gd name="T1" fmla="*/ 42 h 505"/>
                <a:gd name="T2" fmla="*/ 127 w 523"/>
                <a:gd name="T3" fmla="*/ 44 h 505"/>
                <a:gd name="T4" fmla="*/ 130 w 523"/>
                <a:gd name="T5" fmla="*/ 46 h 505"/>
                <a:gd name="T6" fmla="*/ 123 w 523"/>
                <a:gd name="T7" fmla="*/ 56 h 505"/>
                <a:gd name="T8" fmla="*/ 117 w 523"/>
                <a:gd name="T9" fmla="*/ 66 h 505"/>
                <a:gd name="T10" fmla="*/ 110 w 523"/>
                <a:gd name="T11" fmla="*/ 75 h 505"/>
                <a:gd name="T12" fmla="*/ 105 w 523"/>
                <a:gd name="T13" fmla="*/ 84 h 505"/>
                <a:gd name="T14" fmla="*/ 96 w 523"/>
                <a:gd name="T15" fmla="*/ 93 h 505"/>
                <a:gd name="T16" fmla="*/ 87 w 523"/>
                <a:gd name="T17" fmla="*/ 102 h 505"/>
                <a:gd name="T18" fmla="*/ 80 w 523"/>
                <a:gd name="T19" fmla="*/ 108 h 505"/>
                <a:gd name="T20" fmla="*/ 71 w 523"/>
                <a:gd name="T21" fmla="*/ 117 h 505"/>
                <a:gd name="T22" fmla="*/ 62 w 523"/>
                <a:gd name="T23" fmla="*/ 119 h 505"/>
                <a:gd name="T24" fmla="*/ 52 w 523"/>
                <a:gd name="T25" fmla="*/ 122 h 505"/>
                <a:gd name="T26" fmla="*/ 46 w 523"/>
                <a:gd name="T27" fmla="*/ 124 h 505"/>
                <a:gd name="T28" fmla="*/ 37 w 523"/>
                <a:gd name="T29" fmla="*/ 126 h 505"/>
                <a:gd name="T30" fmla="*/ 29 w 523"/>
                <a:gd name="T31" fmla="*/ 119 h 505"/>
                <a:gd name="T32" fmla="*/ 20 w 523"/>
                <a:gd name="T33" fmla="*/ 114 h 505"/>
                <a:gd name="T34" fmla="*/ 11 w 523"/>
                <a:gd name="T35" fmla="*/ 108 h 505"/>
                <a:gd name="T36" fmla="*/ 2 w 523"/>
                <a:gd name="T37" fmla="*/ 103 h 505"/>
                <a:gd name="T38" fmla="*/ 2 w 523"/>
                <a:gd name="T39" fmla="*/ 91 h 505"/>
                <a:gd name="T40" fmla="*/ 2 w 523"/>
                <a:gd name="T41" fmla="*/ 77 h 505"/>
                <a:gd name="T42" fmla="*/ 0 w 523"/>
                <a:gd name="T43" fmla="*/ 63 h 505"/>
                <a:gd name="T44" fmla="*/ 0 w 523"/>
                <a:gd name="T45" fmla="*/ 51 h 505"/>
                <a:gd name="T46" fmla="*/ 9 w 523"/>
                <a:gd name="T47" fmla="*/ 42 h 505"/>
                <a:gd name="T48" fmla="*/ 18 w 523"/>
                <a:gd name="T49" fmla="*/ 33 h 505"/>
                <a:gd name="T50" fmla="*/ 24 w 523"/>
                <a:gd name="T51" fmla="*/ 25 h 505"/>
                <a:gd name="T52" fmla="*/ 33 w 523"/>
                <a:gd name="T53" fmla="*/ 17 h 505"/>
                <a:gd name="T54" fmla="*/ 42 w 523"/>
                <a:gd name="T55" fmla="*/ 14 h 505"/>
                <a:gd name="T56" fmla="*/ 50 w 523"/>
                <a:gd name="T57" fmla="*/ 9 h 505"/>
                <a:gd name="T58" fmla="*/ 60 w 523"/>
                <a:gd name="T59" fmla="*/ 4 h 505"/>
                <a:gd name="T60" fmla="*/ 71 w 523"/>
                <a:gd name="T61" fmla="*/ 0 h 505"/>
                <a:gd name="T62" fmla="*/ 77 w 523"/>
                <a:gd name="T63" fmla="*/ 0 h 505"/>
                <a:gd name="T64" fmla="*/ 83 w 523"/>
                <a:gd name="T65" fmla="*/ 0 h 505"/>
                <a:gd name="T66" fmla="*/ 90 w 523"/>
                <a:gd name="T67" fmla="*/ 0 h 505"/>
                <a:gd name="T68" fmla="*/ 96 w 523"/>
                <a:gd name="T69" fmla="*/ 0 h 505"/>
                <a:gd name="T70" fmla="*/ 99 w 523"/>
                <a:gd name="T71" fmla="*/ 6 h 505"/>
                <a:gd name="T72" fmla="*/ 101 w 523"/>
                <a:gd name="T73" fmla="*/ 14 h 505"/>
                <a:gd name="T74" fmla="*/ 103 w 523"/>
                <a:gd name="T75" fmla="*/ 17 h 505"/>
                <a:gd name="T76" fmla="*/ 107 w 523"/>
                <a:gd name="T77" fmla="*/ 25 h 505"/>
                <a:gd name="T78" fmla="*/ 112 w 523"/>
                <a:gd name="T79" fmla="*/ 29 h 505"/>
                <a:gd name="T80" fmla="*/ 115 w 523"/>
                <a:gd name="T81" fmla="*/ 33 h 505"/>
                <a:gd name="T82" fmla="*/ 118 w 523"/>
                <a:gd name="T83" fmla="*/ 37 h 505"/>
                <a:gd name="T84" fmla="*/ 123 w 523"/>
                <a:gd name="T85" fmla="*/ 42 h 5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3" h="505">
                  <a:moveTo>
                    <a:pt x="494" y="168"/>
                  </a:moveTo>
                  <a:lnTo>
                    <a:pt x="505" y="168"/>
                  </a:lnTo>
                  <a:lnTo>
                    <a:pt x="505" y="178"/>
                  </a:lnTo>
                  <a:lnTo>
                    <a:pt x="512" y="178"/>
                  </a:lnTo>
                  <a:lnTo>
                    <a:pt x="512" y="186"/>
                  </a:lnTo>
                  <a:lnTo>
                    <a:pt x="523" y="186"/>
                  </a:lnTo>
                  <a:lnTo>
                    <a:pt x="505" y="204"/>
                  </a:lnTo>
                  <a:lnTo>
                    <a:pt x="494" y="223"/>
                  </a:lnTo>
                  <a:lnTo>
                    <a:pt x="487" y="247"/>
                  </a:lnTo>
                  <a:lnTo>
                    <a:pt x="469" y="266"/>
                  </a:lnTo>
                  <a:lnTo>
                    <a:pt x="461" y="284"/>
                  </a:lnTo>
                  <a:lnTo>
                    <a:pt x="443" y="302"/>
                  </a:lnTo>
                  <a:lnTo>
                    <a:pt x="432" y="317"/>
                  </a:lnTo>
                  <a:lnTo>
                    <a:pt x="424" y="335"/>
                  </a:lnTo>
                  <a:lnTo>
                    <a:pt x="406" y="353"/>
                  </a:lnTo>
                  <a:lnTo>
                    <a:pt x="388" y="371"/>
                  </a:lnTo>
                  <a:lnTo>
                    <a:pt x="370" y="389"/>
                  </a:lnTo>
                  <a:lnTo>
                    <a:pt x="352" y="407"/>
                  </a:lnTo>
                  <a:lnTo>
                    <a:pt x="334" y="414"/>
                  </a:lnTo>
                  <a:lnTo>
                    <a:pt x="320" y="432"/>
                  </a:lnTo>
                  <a:lnTo>
                    <a:pt x="302" y="450"/>
                  </a:lnTo>
                  <a:lnTo>
                    <a:pt x="284" y="469"/>
                  </a:lnTo>
                  <a:lnTo>
                    <a:pt x="266" y="469"/>
                  </a:lnTo>
                  <a:lnTo>
                    <a:pt x="248" y="476"/>
                  </a:lnTo>
                  <a:lnTo>
                    <a:pt x="229" y="476"/>
                  </a:lnTo>
                  <a:lnTo>
                    <a:pt x="211" y="487"/>
                  </a:lnTo>
                  <a:lnTo>
                    <a:pt x="197" y="487"/>
                  </a:lnTo>
                  <a:lnTo>
                    <a:pt x="185" y="495"/>
                  </a:lnTo>
                  <a:lnTo>
                    <a:pt x="167" y="495"/>
                  </a:lnTo>
                  <a:lnTo>
                    <a:pt x="149" y="505"/>
                  </a:lnTo>
                  <a:lnTo>
                    <a:pt x="134" y="495"/>
                  </a:lnTo>
                  <a:lnTo>
                    <a:pt x="116" y="476"/>
                  </a:lnTo>
                  <a:lnTo>
                    <a:pt x="98" y="469"/>
                  </a:lnTo>
                  <a:lnTo>
                    <a:pt x="80" y="458"/>
                  </a:lnTo>
                  <a:lnTo>
                    <a:pt x="62" y="450"/>
                  </a:lnTo>
                  <a:lnTo>
                    <a:pt x="43" y="432"/>
                  </a:lnTo>
                  <a:lnTo>
                    <a:pt x="25" y="425"/>
                  </a:lnTo>
                  <a:lnTo>
                    <a:pt x="7" y="414"/>
                  </a:lnTo>
                  <a:lnTo>
                    <a:pt x="7" y="389"/>
                  </a:lnTo>
                  <a:lnTo>
                    <a:pt x="7" y="363"/>
                  </a:lnTo>
                  <a:lnTo>
                    <a:pt x="7" y="335"/>
                  </a:lnTo>
                  <a:lnTo>
                    <a:pt x="7" y="309"/>
                  </a:lnTo>
                  <a:lnTo>
                    <a:pt x="0" y="284"/>
                  </a:lnTo>
                  <a:lnTo>
                    <a:pt x="0" y="254"/>
                  </a:lnTo>
                  <a:lnTo>
                    <a:pt x="0" y="229"/>
                  </a:lnTo>
                  <a:lnTo>
                    <a:pt x="0" y="204"/>
                  </a:lnTo>
                  <a:lnTo>
                    <a:pt x="19" y="186"/>
                  </a:lnTo>
                  <a:lnTo>
                    <a:pt x="37" y="168"/>
                  </a:lnTo>
                  <a:lnTo>
                    <a:pt x="55" y="150"/>
                  </a:lnTo>
                  <a:lnTo>
                    <a:pt x="73" y="132"/>
                  </a:lnTo>
                  <a:lnTo>
                    <a:pt x="80" y="117"/>
                  </a:lnTo>
                  <a:lnTo>
                    <a:pt x="98" y="99"/>
                  </a:lnTo>
                  <a:lnTo>
                    <a:pt x="116" y="88"/>
                  </a:lnTo>
                  <a:lnTo>
                    <a:pt x="134" y="69"/>
                  </a:lnTo>
                  <a:lnTo>
                    <a:pt x="149" y="63"/>
                  </a:lnTo>
                  <a:lnTo>
                    <a:pt x="167" y="55"/>
                  </a:lnTo>
                  <a:lnTo>
                    <a:pt x="185" y="45"/>
                  </a:lnTo>
                  <a:lnTo>
                    <a:pt x="203" y="37"/>
                  </a:lnTo>
                  <a:lnTo>
                    <a:pt x="221" y="26"/>
                  </a:lnTo>
                  <a:lnTo>
                    <a:pt x="240" y="18"/>
                  </a:lnTo>
                  <a:lnTo>
                    <a:pt x="266" y="8"/>
                  </a:lnTo>
                  <a:lnTo>
                    <a:pt x="284" y="0"/>
                  </a:lnTo>
                  <a:lnTo>
                    <a:pt x="291" y="0"/>
                  </a:lnTo>
                  <a:lnTo>
                    <a:pt x="309" y="0"/>
                  </a:lnTo>
                  <a:lnTo>
                    <a:pt x="320" y="0"/>
                  </a:lnTo>
                  <a:lnTo>
                    <a:pt x="334" y="0"/>
                  </a:lnTo>
                  <a:lnTo>
                    <a:pt x="345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8" y="0"/>
                  </a:lnTo>
                  <a:lnTo>
                    <a:pt x="399" y="18"/>
                  </a:lnTo>
                  <a:lnTo>
                    <a:pt x="399" y="26"/>
                  </a:lnTo>
                  <a:lnTo>
                    <a:pt x="406" y="37"/>
                  </a:lnTo>
                  <a:lnTo>
                    <a:pt x="406" y="55"/>
                  </a:lnTo>
                  <a:lnTo>
                    <a:pt x="414" y="63"/>
                  </a:lnTo>
                  <a:lnTo>
                    <a:pt x="414" y="69"/>
                  </a:lnTo>
                  <a:lnTo>
                    <a:pt x="424" y="88"/>
                  </a:lnTo>
                  <a:lnTo>
                    <a:pt x="432" y="99"/>
                  </a:lnTo>
                  <a:lnTo>
                    <a:pt x="443" y="106"/>
                  </a:lnTo>
                  <a:lnTo>
                    <a:pt x="450" y="117"/>
                  </a:lnTo>
                  <a:lnTo>
                    <a:pt x="450" y="124"/>
                  </a:lnTo>
                  <a:lnTo>
                    <a:pt x="461" y="132"/>
                  </a:lnTo>
                  <a:lnTo>
                    <a:pt x="469" y="142"/>
                  </a:lnTo>
                  <a:lnTo>
                    <a:pt x="475" y="150"/>
                  </a:lnTo>
                  <a:lnTo>
                    <a:pt x="487" y="160"/>
                  </a:lnTo>
                  <a:lnTo>
                    <a:pt x="494" y="168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5" name="Freeform 634"/>
            <p:cNvSpPr>
              <a:spLocks/>
            </p:cNvSpPr>
            <p:nvPr/>
          </p:nvSpPr>
          <p:spPr bwMode="auto">
            <a:xfrm>
              <a:off x="3371" y="1795"/>
              <a:ext cx="103" cy="102"/>
            </a:xfrm>
            <a:custGeom>
              <a:avLst/>
              <a:gdLst>
                <a:gd name="T0" fmla="*/ 101 w 414"/>
                <a:gd name="T1" fmla="*/ 38 h 407"/>
                <a:gd name="T2" fmla="*/ 101 w 414"/>
                <a:gd name="T3" fmla="*/ 42 h 407"/>
                <a:gd name="T4" fmla="*/ 94 w 414"/>
                <a:gd name="T5" fmla="*/ 51 h 407"/>
                <a:gd name="T6" fmla="*/ 90 w 414"/>
                <a:gd name="T7" fmla="*/ 57 h 407"/>
                <a:gd name="T8" fmla="*/ 86 w 414"/>
                <a:gd name="T9" fmla="*/ 64 h 407"/>
                <a:gd name="T10" fmla="*/ 79 w 414"/>
                <a:gd name="T11" fmla="*/ 73 h 407"/>
                <a:gd name="T12" fmla="*/ 72 w 414"/>
                <a:gd name="T13" fmla="*/ 79 h 407"/>
                <a:gd name="T14" fmla="*/ 66 w 414"/>
                <a:gd name="T15" fmla="*/ 84 h 407"/>
                <a:gd name="T16" fmla="*/ 57 w 414"/>
                <a:gd name="T17" fmla="*/ 91 h 407"/>
                <a:gd name="T18" fmla="*/ 51 w 414"/>
                <a:gd name="T19" fmla="*/ 95 h 407"/>
                <a:gd name="T20" fmla="*/ 46 w 414"/>
                <a:gd name="T21" fmla="*/ 97 h 407"/>
                <a:gd name="T22" fmla="*/ 40 w 414"/>
                <a:gd name="T23" fmla="*/ 99 h 407"/>
                <a:gd name="T24" fmla="*/ 33 w 414"/>
                <a:gd name="T25" fmla="*/ 102 h 407"/>
                <a:gd name="T26" fmla="*/ 26 w 414"/>
                <a:gd name="T27" fmla="*/ 99 h 407"/>
                <a:gd name="T28" fmla="*/ 20 w 414"/>
                <a:gd name="T29" fmla="*/ 95 h 407"/>
                <a:gd name="T30" fmla="*/ 11 w 414"/>
                <a:gd name="T31" fmla="*/ 91 h 407"/>
                <a:gd name="T32" fmla="*/ 4 w 414"/>
                <a:gd name="T33" fmla="*/ 86 h 407"/>
                <a:gd name="T34" fmla="*/ 0 w 414"/>
                <a:gd name="T35" fmla="*/ 79 h 407"/>
                <a:gd name="T36" fmla="*/ 0 w 414"/>
                <a:gd name="T37" fmla="*/ 68 h 407"/>
                <a:gd name="T38" fmla="*/ 0 w 414"/>
                <a:gd name="T39" fmla="*/ 57 h 407"/>
                <a:gd name="T40" fmla="*/ 0 w 414"/>
                <a:gd name="T41" fmla="*/ 47 h 407"/>
                <a:gd name="T42" fmla="*/ 2 w 414"/>
                <a:gd name="T43" fmla="*/ 38 h 407"/>
                <a:gd name="T44" fmla="*/ 9 w 414"/>
                <a:gd name="T45" fmla="*/ 31 h 407"/>
                <a:gd name="T46" fmla="*/ 15 w 414"/>
                <a:gd name="T47" fmla="*/ 25 h 407"/>
                <a:gd name="T48" fmla="*/ 22 w 414"/>
                <a:gd name="T49" fmla="*/ 18 h 407"/>
                <a:gd name="T50" fmla="*/ 28 w 414"/>
                <a:gd name="T51" fmla="*/ 13 h 407"/>
                <a:gd name="T52" fmla="*/ 37 w 414"/>
                <a:gd name="T53" fmla="*/ 9 h 407"/>
                <a:gd name="T54" fmla="*/ 43 w 414"/>
                <a:gd name="T55" fmla="*/ 7 h 407"/>
                <a:gd name="T56" fmla="*/ 51 w 414"/>
                <a:gd name="T57" fmla="*/ 2 h 407"/>
                <a:gd name="T58" fmla="*/ 57 w 414"/>
                <a:gd name="T59" fmla="*/ 0 h 407"/>
                <a:gd name="T60" fmla="*/ 63 w 414"/>
                <a:gd name="T61" fmla="*/ 2 h 407"/>
                <a:gd name="T62" fmla="*/ 68 w 414"/>
                <a:gd name="T63" fmla="*/ 2 h 407"/>
                <a:gd name="T64" fmla="*/ 75 w 414"/>
                <a:gd name="T65" fmla="*/ 2 h 407"/>
                <a:gd name="T66" fmla="*/ 77 w 414"/>
                <a:gd name="T67" fmla="*/ 5 h 407"/>
                <a:gd name="T68" fmla="*/ 79 w 414"/>
                <a:gd name="T69" fmla="*/ 9 h 407"/>
                <a:gd name="T70" fmla="*/ 81 w 414"/>
                <a:gd name="T71" fmla="*/ 13 h 407"/>
                <a:gd name="T72" fmla="*/ 83 w 414"/>
                <a:gd name="T73" fmla="*/ 18 h 407"/>
                <a:gd name="T74" fmla="*/ 86 w 414"/>
                <a:gd name="T75" fmla="*/ 22 h 407"/>
                <a:gd name="T76" fmla="*/ 90 w 414"/>
                <a:gd name="T77" fmla="*/ 27 h 407"/>
                <a:gd name="T78" fmla="*/ 92 w 414"/>
                <a:gd name="T79" fmla="*/ 29 h 407"/>
                <a:gd name="T80" fmla="*/ 97 w 414"/>
                <a:gd name="T81" fmla="*/ 33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4" h="407">
                  <a:moveTo>
                    <a:pt x="396" y="142"/>
                  </a:moveTo>
                  <a:lnTo>
                    <a:pt x="407" y="150"/>
                  </a:lnTo>
                  <a:lnTo>
                    <a:pt x="414" y="160"/>
                  </a:lnTo>
                  <a:lnTo>
                    <a:pt x="407" y="168"/>
                  </a:lnTo>
                  <a:lnTo>
                    <a:pt x="389" y="186"/>
                  </a:lnTo>
                  <a:lnTo>
                    <a:pt x="377" y="205"/>
                  </a:lnTo>
                  <a:lnTo>
                    <a:pt x="371" y="211"/>
                  </a:lnTo>
                  <a:lnTo>
                    <a:pt x="363" y="229"/>
                  </a:lnTo>
                  <a:lnTo>
                    <a:pt x="352" y="248"/>
                  </a:lnTo>
                  <a:lnTo>
                    <a:pt x="345" y="254"/>
                  </a:lnTo>
                  <a:lnTo>
                    <a:pt x="334" y="273"/>
                  </a:lnTo>
                  <a:lnTo>
                    <a:pt x="316" y="291"/>
                  </a:lnTo>
                  <a:lnTo>
                    <a:pt x="308" y="299"/>
                  </a:lnTo>
                  <a:lnTo>
                    <a:pt x="290" y="317"/>
                  </a:lnTo>
                  <a:lnTo>
                    <a:pt x="272" y="327"/>
                  </a:lnTo>
                  <a:lnTo>
                    <a:pt x="265" y="335"/>
                  </a:lnTo>
                  <a:lnTo>
                    <a:pt x="247" y="353"/>
                  </a:lnTo>
                  <a:lnTo>
                    <a:pt x="229" y="363"/>
                  </a:lnTo>
                  <a:lnTo>
                    <a:pt x="222" y="378"/>
                  </a:lnTo>
                  <a:lnTo>
                    <a:pt x="204" y="378"/>
                  </a:lnTo>
                  <a:lnTo>
                    <a:pt x="193" y="389"/>
                  </a:lnTo>
                  <a:lnTo>
                    <a:pt x="186" y="389"/>
                  </a:lnTo>
                  <a:lnTo>
                    <a:pt x="168" y="389"/>
                  </a:lnTo>
                  <a:lnTo>
                    <a:pt x="160" y="396"/>
                  </a:lnTo>
                  <a:lnTo>
                    <a:pt x="142" y="396"/>
                  </a:lnTo>
                  <a:lnTo>
                    <a:pt x="131" y="407"/>
                  </a:lnTo>
                  <a:lnTo>
                    <a:pt x="113" y="407"/>
                  </a:lnTo>
                  <a:lnTo>
                    <a:pt x="105" y="396"/>
                  </a:lnTo>
                  <a:lnTo>
                    <a:pt x="87" y="389"/>
                  </a:lnTo>
                  <a:lnTo>
                    <a:pt x="80" y="378"/>
                  </a:lnTo>
                  <a:lnTo>
                    <a:pt x="62" y="371"/>
                  </a:lnTo>
                  <a:lnTo>
                    <a:pt x="44" y="363"/>
                  </a:lnTo>
                  <a:lnTo>
                    <a:pt x="36" y="353"/>
                  </a:lnTo>
                  <a:lnTo>
                    <a:pt x="18" y="345"/>
                  </a:lnTo>
                  <a:lnTo>
                    <a:pt x="8" y="335"/>
                  </a:lnTo>
                  <a:lnTo>
                    <a:pt x="0" y="317"/>
                  </a:lnTo>
                  <a:lnTo>
                    <a:pt x="0" y="291"/>
                  </a:lnTo>
                  <a:lnTo>
                    <a:pt x="0" y="273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8" y="150"/>
                  </a:lnTo>
                  <a:lnTo>
                    <a:pt x="26" y="142"/>
                  </a:lnTo>
                  <a:lnTo>
                    <a:pt x="36" y="124"/>
                  </a:lnTo>
                  <a:lnTo>
                    <a:pt x="51" y="114"/>
                  </a:lnTo>
                  <a:lnTo>
                    <a:pt x="62" y="99"/>
                  </a:lnTo>
                  <a:lnTo>
                    <a:pt x="80" y="88"/>
                  </a:lnTo>
                  <a:lnTo>
                    <a:pt x="87" y="70"/>
                  </a:lnTo>
                  <a:lnTo>
                    <a:pt x="105" y="63"/>
                  </a:lnTo>
                  <a:lnTo>
                    <a:pt x="113" y="51"/>
                  </a:lnTo>
                  <a:lnTo>
                    <a:pt x="131" y="45"/>
                  </a:lnTo>
                  <a:lnTo>
                    <a:pt x="150" y="37"/>
                  </a:lnTo>
                  <a:lnTo>
                    <a:pt x="160" y="37"/>
                  </a:lnTo>
                  <a:lnTo>
                    <a:pt x="174" y="27"/>
                  </a:lnTo>
                  <a:lnTo>
                    <a:pt x="193" y="19"/>
                  </a:lnTo>
                  <a:lnTo>
                    <a:pt x="204" y="8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54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83" y="8"/>
                  </a:lnTo>
                  <a:lnTo>
                    <a:pt x="301" y="8"/>
                  </a:lnTo>
                  <a:lnTo>
                    <a:pt x="308" y="8"/>
                  </a:lnTo>
                  <a:lnTo>
                    <a:pt x="308" y="19"/>
                  </a:lnTo>
                  <a:lnTo>
                    <a:pt x="316" y="27"/>
                  </a:lnTo>
                  <a:lnTo>
                    <a:pt x="316" y="37"/>
                  </a:lnTo>
                  <a:lnTo>
                    <a:pt x="326" y="45"/>
                  </a:lnTo>
                  <a:lnTo>
                    <a:pt x="326" y="51"/>
                  </a:lnTo>
                  <a:lnTo>
                    <a:pt x="334" y="63"/>
                  </a:lnTo>
                  <a:lnTo>
                    <a:pt x="334" y="70"/>
                  </a:lnTo>
                  <a:lnTo>
                    <a:pt x="345" y="81"/>
                  </a:lnTo>
                  <a:lnTo>
                    <a:pt x="345" y="88"/>
                  </a:lnTo>
                  <a:lnTo>
                    <a:pt x="352" y="99"/>
                  </a:lnTo>
                  <a:lnTo>
                    <a:pt x="363" y="106"/>
                  </a:lnTo>
                  <a:lnTo>
                    <a:pt x="371" y="106"/>
                  </a:lnTo>
                  <a:lnTo>
                    <a:pt x="371" y="114"/>
                  </a:lnTo>
                  <a:lnTo>
                    <a:pt x="377" y="124"/>
                  </a:lnTo>
                  <a:lnTo>
                    <a:pt x="389" y="132"/>
                  </a:lnTo>
                  <a:lnTo>
                    <a:pt x="396" y="142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6" name="Freeform 635"/>
            <p:cNvSpPr>
              <a:spLocks/>
            </p:cNvSpPr>
            <p:nvPr/>
          </p:nvSpPr>
          <p:spPr bwMode="auto">
            <a:xfrm>
              <a:off x="3393" y="1801"/>
              <a:ext cx="80" cy="75"/>
            </a:xfrm>
            <a:custGeom>
              <a:avLst/>
              <a:gdLst>
                <a:gd name="T0" fmla="*/ 76 w 320"/>
                <a:gd name="T1" fmla="*/ 24 h 300"/>
                <a:gd name="T2" fmla="*/ 80 w 320"/>
                <a:gd name="T3" fmla="*/ 29 h 300"/>
                <a:gd name="T4" fmla="*/ 65 w 320"/>
                <a:gd name="T5" fmla="*/ 51 h 300"/>
                <a:gd name="T6" fmla="*/ 42 w 320"/>
                <a:gd name="T7" fmla="*/ 71 h 300"/>
                <a:gd name="T8" fmla="*/ 22 w 320"/>
                <a:gd name="T9" fmla="*/ 75 h 300"/>
                <a:gd name="T10" fmla="*/ 3 w 320"/>
                <a:gd name="T11" fmla="*/ 62 h 300"/>
                <a:gd name="T12" fmla="*/ 0 w 320"/>
                <a:gd name="T13" fmla="*/ 31 h 300"/>
                <a:gd name="T14" fmla="*/ 20 w 320"/>
                <a:gd name="T15" fmla="*/ 11 h 300"/>
                <a:gd name="T16" fmla="*/ 42 w 320"/>
                <a:gd name="T17" fmla="*/ 0 h 300"/>
                <a:gd name="T18" fmla="*/ 60 w 320"/>
                <a:gd name="T19" fmla="*/ 0 h 300"/>
                <a:gd name="T20" fmla="*/ 65 w 320"/>
                <a:gd name="T21" fmla="*/ 15 h 300"/>
                <a:gd name="T22" fmla="*/ 76 w 320"/>
                <a:gd name="T23" fmla="*/ 24 h 3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0" h="300">
                  <a:moveTo>
                    <a:pt x="302" y="97"/>
                  </a:moveTo>
                  <a:lnTo>
                    <a:pt x="320" y="115"/>
                  </a:lnTo>
                  <a:lnTo>
                    <a:pt x="258" y="202"/>
                  </a:lnTo>
                  <a:lnTo>
                    <a:pt x="167" y="282"/>
                  </a:lnTo>
                  <a:lnTo>
                    <a:pt x="87" y="300"/>
                  </a:lnTo>
                  <a:lnTo>
                    <a:pt x="12" y="246"/>
                  </a:lnTo>
                  <a:lnTo>
                    <a:pt x="0" y="123"/>
                  </a:lnTo>
                  <a:lnTo>
                    <a:pt x="81" y="43"/>
                  </a:lnTo>
                  <a:lnTo>
                    <a:pt x="167" y="0"/>
                  </a:lnTo>
                  <a:lnTo>
                    <a:pt x="239" y="0"/>
                  </a:lnTo>
                  <a:lnTo>
                    <a:pt x="258" y="61"/>
                  </a:lnTo>
                  <a:lnTo>
                    <a:pt x="302" y="97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7" name="Freeform 636"/>
            <p:cNvSpPr>
              <a:spLocks/>
            </p:cNvSpPr>
            <p:nvPr/>
          </p:nvSpPr>
          <p:spPr bwMode="auto">
            <a:xfrm>
              <a:off x="3128" y="1402"/>
              <a:ext cx="329" cy="261"/>
            </a:xfrm>
            <a:custGeom>
              <a:avLst/>
              <a:gdLst>
                <a:gd name="T0" fmla="*/ 280 w 1317"/>
                <a:gd name="T1" fmla="*/ 243 h 1041"/>
                <a:gd name="T2" fmla="*/ 276 w 1317"/>
                <a:gd name="T3" fmla="*/ 261 h 1041"/>
                <a:gd name="T4" fmla="*/ 168 w 1317"/>
                <a:gd name="T5" fmla="*/ 258 h 1041"/>
                <a:gd name="T6" fmla="*/ 58 w 1317"/>
                <a:gd name="T7" fmla="*/ 227 h 1041"/>
                <a:gd name="T8" fmla="*/ 0 w 1317"/>
                <a:gd name="T9" fmla="*/ 173 h 1041"/>
                <a:gd name="T10" fmla="*/ 0 w 1317"/>
                <a:gd name="T11" fmla="*/ 73 h 1041"/>
                <a:gd name="T12" fmla="*/ 106 w 1317"/>
                <a:gd name="T13" fmla="*/ 0 h 1041"/>
                <a:gd name="T14" fmla="*/ 217 w 1317"/>
                <a:gd name="T15" fmla="*/ 27 h 1041"/>
                <a:gd name="T16" fmla="*/ 296 w 1317"/>
                <a:gd name="T17" fmla="*/ 79 h 1041"/>
                <a:gd name="T18" fmla="*/ 329 w 1317"/>
                <a:gd name="T19" fmla="*/ 137 h 1041"/>
                <a:gd name="T20" fmla="*/ 294 w 1317"/>
                <a:gd name="T21" fmla="*/ 186 h 1041"/>
                <a:gd name="T22" fmla="*/ 280 w 1317"/>
                <a:gd name="T23" fmla="*/ 243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7" h="1041">
                  <a:moveTo>
                    <a:pt x="1122" y="968"/>
                  </a:moveTo>
                  <a:lnTo>
                    <a:pt x="1103" y="1041"/>
                  </a:lnTo>
                  <a:lnTo>
                    <a:pt x="671" y="1031"/>
                  </a:lnTo>
                  <a:lnTo>
                    <a:pt x="233" y="907"/>
                  </a:lnTo>
                  <a:lnTo>
                    <a:pt x="0" y="690"/>
                  </a:lnTo>
                  <a:lnTo>
                    <a:pt x="0" y="290"/>
                  </a:lnTo>
                  <a:lnTo>
                    <a:pt x="424" y="0"/>
                  </a:lnTo>
                  <a:lnTo>
                    <a:pt x="868" y="106"/>
                  </a:lnTo>
                  <a:lnTo>
                    <a:pt x="1183" y="315"/>
                  </a:lnTo>
                  <a:lnTo>
                    <a:pt x="1317" y="548"/>
                  </a:lnTo>
                  <a:lnTo>
                    <a:pt x="1176" y="741"/>
                  </a:lnTo>
                  <a:lnTo>
                    <a:pt x="1122" y="968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8" name="Freeform 637"/>
            <p:cNvSpPr>
              <a:spLocks/>
            </p:cNvSpPr>
            <p:nvPr/>
          </p:nvSpPr>
          <p:spPr bwMode="auto">
            <a:xfrm>
              <a:off x="3152" y="1420"/>
              <a:ext cx="303" cy="238"/>
            </a:xfrm>
            <a:custGeom>
              <a:avLst/>
              <a:gdLst>
                <a:gd name="T0" fmla="*/ 257 w 1208"/>
                <a:gd name="T1" fmla="*/ 224 h 954"/>
                <a:gd name="T2" fmla="*/ 257 w 1208"/>
                <a:gd name="T3" fmla="*/ 229 h 954"/>
                <a:gd name="T4" fmla="*/ 255 w 1208"/>
                <a:gd name="T5" fmla="*/ 234 h 954"/>
                <a:gd name="T6" fmla="*/ 255 w 1208"/>
                <a:gd name="T7" fmla="*/ 238 h 954"/>
                <a:gd name="T8" fmla="*/ 230 w 1208"/>
                <a:gd name="T9" fmla="*/ 238 h 954"/>
                <a:gd name="T10" fmla="*/ 204 w 1208"/>
                <a:gd name="T11" fmla="*/ 238 h 954"/>
                <a:gd name="T12" fmla="*/ 179 w 1208"/>
                <a:gd name="T13" fmla="*/ 238 h 954"/>
                <a:gd name="T14" fmla="*/ 155 w 1208"/>
                <a:gd name="T15" fmla="*/ 236 h 954"/>
                <a:gd name="T16" fmla="*/ 131 w 1208"/>
                <a:gd name="T17" fmla="*/ 229 h 954"/>
                <a:gd name="T18" fmla="*/ 104 w 1208"/>
                <a:gd name="T19" fmla="*/ 223 h 954"/>
                <a:gd name="T20" fmla="*/ 80 w 1208"/>
                <a:gd name="T21" fmla="*/ 214 h 954"/>
                <a:gd name="T22" fmla="*/ 53 w 1208"/>
                <a:gd name="T23" fmla="*/ 207 h 954"/>
                <a:gd name="T24" fmla="*/ 40 w 1208"/>
                <a:gd name="T25" fmla="*/ 196 h 954"/>
                <a:gd name="T26" fmla="*/ 26 w 1208"/>
                <a:gd name="T27" fmla="*/ 183 h 954"/>
                <a:gd name="T28" fmla="*/ 14 w 1208"/>
                <a:gd name="T29" fmla="*/ 170 h 954"/>
                <a:gd name="T30" fmla="*/ 0 w 1208"/>
                <a:gd name="T31" fmla="*/ 158 h 954"/>
                <a:gd name="T32" fmla="*/ 0 w 1208"/>
                <a:gd name="T33" fmla="*/ 135 h 954"/>
                <a:gd name="T34" fmla="*/ 0 w 1208"/>
                <a:gd name="T35" fmla="*/ 112 h 954"/>
                <a:gd name="T36" fmla="*/ 0 w 1208"/>
                <a:gd name="T37" fmla="*/ 91 h 954"/>
                <a:gd name="T38" fmla="*/ 0 w 1208"/>
                <a:gd name="T39" fmla="*/ 66 h 954"/>
                <a:gd name="T40" fmla="*/ 25 w 1208"/>
                <a:gd name="T41" fmla="*/ 51 h 954"/>
                <a:gd name="T42" fmla="*/ 49 w 1208"/>
                <a:gd name="T43" fmla="*/ 33 h 954"/>
                <a:gd name="T44" fmla="*/ 73 w 1208"/>
                <a:gd name="T45" fmla="*/ 18 h 954"/>
                <a:gd name="T46" fmla="*/ 98 w 1208"/>
                <a:gd name="T47" fmla="*/ 0 h 954"/>
                <a:gd name="T48" fmla="*/ 122 w 1208"/>
                <a:gd name="T49" fmla="*/ 7 h 954"/>
                <a:gd name="T50" fmla="*/ 148 w 1208"/>
                <a:gd name="T51" fmla="*/ 14 h 954"/>
                <a:gd name="T52" fmla="*/ 173 w 1208"/>
                <a:gd name="T53" fmla="*/ 18 h 954"/>
                <a:gd name="T54" fmla="*/ 199 w 1208"/>
                <a:gd name="T55" fmla="*/ 24 h 954"/>
                <a:gd name="T56" fmla="*/ 217 w 1208"/>
                <a:gd name="T57" fmla="*/ 35 h 954"/>
                <a:gd name="T58" fmla="*/ 237 w 1208"/>
                <a:gd name="T59" fmla="*/ 49 h 954"/>
                <a:gd name="T60" fmla="*/ 255 w 1208"/>
                <a:gd name="T61" fmla="*/ 60 h 954"/>
                <a:gd name="T62" fmla="*/ 272 w 1208"/>
                <a:gd name="T63" fmla="*/ 73 h 954"/>
                <a:gd name="T64" fmla="*/ 281 w 1208"/>
                <a:gd name="T65" fmla="*/ 86 h 954"/>
                <a:gd name="T66" fmla="*/ 287 w 1208"/>
                <a:gd name="T67" fmla="*/ 100 h 954"/>
                <a:gd name="T68" fmla="*/ 296 w 1208"/>
                <a:gd name="T69" fmla="*/ 112 h 954"/>
                <a:gd name="T70" fmla="*/ 303 w 1208"/>
                <a:gd name="T71" fmla="*/ 126 h 954"/>
                <a:gd name="T72" fmla="*/ 295 w 1208"/>
                <a:gd name="T73" fmla="*/ 137 h 954"/>
                <a:gd name="T74" fmla="*/ 287 w 1208"/>
                <a:gd name="T75" fmla="*/ 147 h 954"/>
                <a:gd name="T76" fmla="*/ 278 w 1208"/>
                <a:gd name="T77" fmla="*/ 158 h 954"/>
                <a:gd name="T78" fmla="*/ 270 w 1208"/>
                <a:gd name="T79" fmla="*/ 170 h 954"/>
                <a:gd name="T80" fmla="*/ 268 w 1208"/>
                <a:gd name="T81" fmla="*/ 183 h 954"/>
                <a:gd name="T82" fmla="*/ 263 w 1208"/>
                <a:gd name="T83" fmla="*/ 196 h 954"/>
                <a:gd name="T84" fmla="*/ 261 w 1208"/>
                <a:gd name="T85" fmla="*/ 209 h 954"/>
                <a:gd name="T86" fmla="*/ 257 w 1208"/>
                <a:gd name="T87" fmla="*/ 223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8" h="954">
                  <a:moveTo>
                    <a:pt x="1024" y="893"/>
                  </a:moveTo>
                  <a:lnTo>
                    <a:pt x="1024" y="899"/>
                  </a:lnTo>
                  <a:lnTo>
                    <a:pt x="1024" y="911"/>
                  </a:lnTo>
                  <a:lnTo>
                    <a:pt x="1024" y="918"/>
                  </a:lnTo>
                  <a:lnTo>
                    <a:pt x="1024" y="929"/>
                  </a:lnTo>
                  <a:lnTo>
                    <a:pt x="1016" y="936"/>
                  </a:lnTo>
                  <a:lnTo>
                    <a:pt x="1016" y="947"/>
                  </a:lnTo>
                  <a:lnTo>
                    <a:pt x="1016" y="954"/>
                  </a:lnTo>
                  <a:lnTo>
                    <a:pt x="961" y="954"/>
                  </a:lnTo>
                  <a:lnTo>
                    <a:pt x="918" y="954"/>
                  </a:lnTo>
                  <a:lnTo>
                    <a:pt x="864" y="954"/>
                  </a:lnTo>
                  <a:lnTo>
                    <a:pt x="813" y="954"/>
                  </a:lnTo>
                  <a:lnTo>
                    <a:pt x="770" y="954"/>
                  </a:lnTo>
                  <a:lnTo>
                    <a:pt x="715" y="954"/>
                  </a:lnTo>
                  <a:lnTo>
                    <a:pt x="671" y="947"/>
                  </a:lnTo>
                  <a:lnTo>
                    <a:pt x="617" y="947"/>
                  </a:lnTo>
                  <a:lnTo>
                    <a:pt x="566" y="936"/>
                  </a:lnTo>
                  <a:lnTo>
                    <a:pt x="522" y="918"/>
                  </a:lnTo>
                  <a:lnTo>
                    <a:pt x="468" y="899"/>
                  </a:lnTo>
                  <a:lnTo>
                    <a:pt x="414" y="893"/>
                  </a:lnTo>
                  <a:lnTo>
                    <a:pt x="363" y="874"/>
                  </a:lnTo>
                  <a:lnTo>
                    <a:pt x="319" y="856"/>
                  </a:lnTo>
                  <a:lnTo>
                    <a:pt x="265" y="848"/>
                  </a:lnTo>
                  <a:lnTo>
                    <a:pt x="211" y="830"/>
                  </a:lnTo>
                  <a:lnTo>
                    <a:pt x="185" y="805"/>
                  </a:lnTo>
                  <a:lnTo>
                    <a:pt x="160" y="787"/>
                  </a:lnTo>
                  <a:lnTo>
                    <a:pt x="135" y="762"/>
                  </a:lnTo>
                  <a:lnTo>
                    <a:pt x="105" y="733"/>
                  </a:lnTo>
                  <a:lnTo>
                    <a:pt x="80" y="708"/>
                  </a:lnTo>
                  <a:lnTo>
                    <a:pt x="54" y="682"/>
                  </a:lnTo>
                  <a:lnTo>
                    <a:pt x="26" y="653"/>
                  </a:lnTo>
                  <a:lnTo>
                    <a:pt x="0" y="635"/>
                  </a:lnTo>
                  <a:lnTo>
                    <a:pt x="0" y="584"/>
                  </a:lnTo>
                  <a:lnTo>
                    <a:pt x="0" y="540"/>
                  </a:lnTo>
                  <a:lnTo>
                    <a:pt x="0" y="497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63"/>
                  </a:lnTo>
                  <a:lnTo>
                    <a:pt x="0" y="319"/>
                  </a:lnTo>
                  <a:lnTo>
                    <a:pt x="0" y="265"/>
                  </a:lnTo>
                  <a:lnTo>
                    <a:pt x="54" y="240"/>
                  </a:lnTo>
                  <a:lnTo>
                    <a:pt x="98" y="203"/>
                  </a:lnTo>
                  <a:lnTo>
                    <a:pt x="148" y="170"/>
                  </a:lnTo>
                  <a:lnTo>
                    <a:pt x="196" y="134"/>
                  </a:lnTo>
                  <a:lnTo>
                    <a:pt x="239" y="109"/>
                  </a:lnTo>
                  <a:lnTo>
                    <a:pt x="290" y="73"/>
                  </a:lnTo>
                  <a:lnTo>
                    <a:pt x="334" y="37"/>
                  </a:lnTo>
                  <a:lnTo>
                    <a:pt x="389" y="0"/>
                  </a:lnTo>
                  <a:lnTo>
                    <a:pt x="443" y="19"/>
                  </a:lnTo>
                  <a:lnTo>
                    <a:pt x="486" y="29"/>
                  </a:lnTo>
                  <a:lnTo>
                    <a:pt x="537" y="37"/>
                  </a:lnTo>
                  <a:lnTo>
                    <a:pt x="592" y="55"/>
                  </a:lnTo>
                  <a:lnTo>
                    <a:pt x="646" y="62"/>
                  </a:lnTo>
                  <a:lnTo>
                    <a:pt x="689" y="73"/>
                  </a:lnTo>
                  <a:lnTo>
                    <a:pt x="740" y="91"/>
                  </a:lnTo>
                  <a:lnTo>
                    <a:pt x="795" y="98"/>
                  </a:lnTo>
                  <a:lnTo>
                    <a:pt x="831" y="123"/>
                  </a:lnTo>
                  <a:lnTo>
                    <a:pt x="864" y="141"/>
                  </a:lnTo>
                  <a:lnTo>
                    <a:pt x="900" y="170"/>
                  </a:lnTo>
                  <a:lnTo>
                    <a:pt x="943" y="195"/>
                  </a:lnTo>
                  <a:lnTo>
                    <a:pt x="979" y="221"/>
                  </a:lnTo>
                  <a:lnTo>
                    <a:pt x="1016" y="240"/>
                  </a:lnTo>
                  <a:lnTo>
                    <a:pt x="1048" y="265"/>
                  </a:lnTo>
                  <a:lnTo>
                    <a:pt x="1085" y="294"/>
                  </a:lnTo>
                  <a:lnTo>
                    <a:pt x="1103" y="319"/>
                  </a:lnTo>
                  <a:lnTo>
                    <a:pt x="1121" y="345"/>
                  </a:lnTo>
                  <a:lnTo>
                    <a:pt x="1128" y="373"/>
                  </a:lnTo>
                  <a:lnTo>
                    <a:pt x="1146" y="399"/>
                  </a:lnTo>
                  <a:lnTo>
                    <a:pt x="1164" y="424"/>
                  </a:lnTo>
                  <a:lnTo>
                    <a:pt x="1182" y="449"/>
                  </a:lnTo>
                  <a:lnTo>
                    <a:pt x="1190" y="479"/>
                  </a:lnTo>
                  <a:lnTo>
                    <a:pt x="1208" y="504"/>
                  </a:lnTo>
                  <a:lnTo>
                    <a:pt x="1190" y="522"/>
                  </a:lnTo>
                  <a:lnTo>
                    <a:pt x="1175" y="548"/>
                  </a:lnTo>
                  <a:lnTo>
                    <a:pt x="1157" y="566"/>
                  </a:lnTo>
                  <a:lnTo>
                    <a:pt x="1146" y="591"/>
                  </a:lnTo>
                  <a:lnTo>
                    <a:pt x="1128" y="621"/>
                  </a:lnTo>
                  <a:lnTo>
                    <a:pt x="1110" y="635"/>
                  </a:lnTo>
                  <a:lnTo>
                    <a:pt x="1096" y="664"/>
                  </a:lnTo>
                  <a:lnTo>
                    <a:pt x="1078" y="682"/>
                  </a:lnTo>
                  <a:lnTo>
                    <a:pt x="1078" y="708"/>
                  </a:lnTo>
                  <a:lnTo>
                    <a:pt x="1067" y="733"/>
                  </a:lnTo>
                  <a:lnTo>
                    <a:pt x="1060" y="762"/>
                  </a:lnTo>
                  <a:lnTo>
                    <a:pt x="1048" y="787"/>
                  </a:lnTo>
                  <a:lnTo>
                    <a:pt x="1048" y="812"/>
                  </a:lnTo>
                  <a:lnTo>
                    <a:pt x="1042" y="838"/>
                  </a:lnTo>
                  <a:lnTo>
                    <a:pt x="1034" y="867"/>
                  </a:lnTo>
                  <a:lnTo>
                    <a:pt x="1024" y="893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89" name="Freeform 638"/>
            <p:cNvSpPr>
              <a:spLocks/>
            </p:cNvSpPr>
            <p:nvPr/>
          </p:nvSpPr>
          <p:spPr bwMode="auto">
            <a:xfrm>
              <a:off x="3177" y="1438"/>
              <a:ext cx="276" cy="218"/>
            </a:xfrm>
            <a:custGeom>
              <a:avLst/>
              <a:gdLst>
                <a:gd name="T0" fmla="*/ 234 w 1102"/>
                <a:gd name="T1" fmla="*/ 205 h 874"/>
                <a:gd name="T2" fmla="*/ 232 w 1102"/>
                <a:gd name="T3" fmla="*/ 209 h 874"/>
                <a:gd name="T4" fmla="*/ 232 w 1102"/>
                <a:gd name="T5" fmla="*/ 214 h 874"/>
                <a:gd name="T6" fmla="*/ 232 w 1102"/>
                <a:gd name="T7" fmla="*/ 218 h 874"/>
                <a:gd name="T8" fmla="*/ 210 w 1102"/>
                <a:gd name="T9" fmla="*/ 215 h 874"/>
                <a:gd name="T10" fmla="*/ 185 w 1102"/>
                <a:gd name="T11" fmla="*/ 215 h 874"/>
                <a:gd name="T12" fmla="*/ 164 w 1102"/>
                <a:gd name="T13" fmla="*/ 215 h 874"/>
                <a:gd name="T14" fmla="*/ 141 w 1102"/>
                <a:gd name="T15" fmla="*/ 215 h 874"/>
                <a:gd name="T16" fmla="*/ 119 w 1102"/>
                <a:gd name="T17" fmla="*/ 209 h 874"/>
                <a:gd name="T18" fmla="*/ 94 w 1102"/>
                <a:gd name="T19" fmla="*/ 203 h 874"/>
                <a:gd name="T20" fmla="*/ 73 w 1102"/>
                <a:gd name="T21" fmla="*/ 195 h 874"/>
                <a:gd name="T22" fmla="*/ 48 w 1102"/>
                <a:gd name="T23" fmla="*/ 189 h 874"/>
                <a:gd name="T24" fmla="*/ 37 w 1102"/>
                <a:gd name="T25" fmla="*/ 178 h 874"/>
                <a:gd name="T26" fmla="*/ 25 w 1102"/>
                <a:gd name="T27" fmla="*/ 165 h 874"/>
                <a:gd name="T28" fmla="*/ 13 w 1102"/>
                <a:gd name="T29" fmla="*/ 154 h 874"/>
                <a:gd name="T30" fmla="*/ 0 w 1102"/>
                <a:gd name="T31" fmla="*/ 143 h 874"/>
                <a:gd name="T32" fmla="*/ 0 w 1102"/>
                <a:gd name="T33" fmla="*/ 123 h 874"/>
                <a:gd name="T34" fmla="*/ 0 w 1102"/>
                <a:gd name="T35" fmla="*/ 101 h 874"/>
                <a:gd name="T36" fmla="*/ 0 w 1102"/>
                <a:gd name="T37" fmla="*/ 81 h 874"/>
                <a:gd name="T38" fmla="*/ 0 w 1102"/>
                <a:gd name="T39" fmla="*/ 61 h 874"/>
                <a:gd name="T40" fmla="*/ 22 w 1102"/>
                <a:gd name="T41" fmla="*/ 46 h 874"/>
                <a:gd name="T42" fmla="*/ 44 w 1102"/>
                <a:gd name="T43" fmla="*/ 30 h 874"/>
                <a:gd name="T44" fmla="*/ 66 w 1102"/>
                <a:gd name="T45" fmla="*/ 15 h 874"/>
                <a:gd name="T46" fmla="*/ 88 w 1102"/>
                <a:gd name="T47" fmla="*/ 0 h 874"/>
                <a:gd name="T48" fmla="*/ 112 w 1102"/>
                <a:gd name="T49" fmla="*/ 6 h 874"/>
                <a:gd name="T50" fmla="*/ 134 w 1102"/>
                <a:gd name="T51" fmla="*/ 11 h 874"/>
                <a:gd name="T52" fmla="*/ 156 w 1102"/>
                <a:gd name="T53" fmla="*/ 17 h 874"/>
                <a:gd name="T54" fmla="*/ 181 w 1102"/>
                <a:gd name="T55" fmla="*/ 21 h 874"/>
                <a:gd name="T56" fmla="*/ 199 w 1102"/>
                <a:gd name="T57" fmla="*/ 32 h 874"/>
                <a:gd name="T58" fmla="*/ 214 w 1102"/>
                <a:gd name="T59" fmla="*/ 43 h 874"/>
                <a:gd name="T60" fmla="*/ 232 w 1102"/>
                <a:gd name="T61" fmla="*/ 55 h 874"/>
                <a:gd name="T62" fmla="*/ 250 w 1102"/>
                <a:gd name="T63" fmla="*/ 66 h 874"/>
                <a:gd name="T64" fmla="*/ 256 w 1102"/>
                <a:gd name="T65" fmla="*/ 77 h 874"/>
                <a:gd name="T66" fmla="*/ 262 w 1102"/>
                <a:gd name="T67" fmla="*/ 91 h 874"/>
                <a:gd name="T68" fmla="*/ 270 w 1102"/>
                <a:gd name="T69" fmla="*/ 101 h 874"/>
                <a:gd name="T70" fmla="*/ 276 w 1102"/>
                <a:gd name="T71" fmla="*/ 112 h 874"/>
                <a:gd name="T72" fmla="*/ 267 w 1102"/>
                <a:gd name="T73" fmla="*/ 123 h 874"/>
                <a:gd name="T74" fmla="*/ 261 w 1102"/>
                <a:gd name="T75" fmla="*/ 134 h 874"/>
                <a:gd name="T76" fmla="*/ 253 w 1102"/>
                <a:gd name="T77" fmla="*/ 145 h 874"/>
                <a:gd name="T78" fmla="*/ 245 w 1102"/>
                <a:gd name="T79" fmla="*/ 154 h 874"/>
                <a:gd name="T80" fmla="*/ 243 w 1102"/>
                <a:gd name="T81" fmla="*/ 167 h 874"/>
                <a:gd name="T82" fmla="*/ 241 w 1102"/>
                <a:gd name="T83" fmla="*/ 178 h 874"/>
                <a:gd name="T84" fmla="*/ 236 w 1102"/>
                <a:gd name="T85" fmla="*/ 189 h 874"/>
                <a:gd name="T86" fmla="*/ 234 w 1102"/>
                <a:gd name="T87" fmla="*/ 203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2" h="874">
                  <a:moveTo>
                    <a:pt x="936" y="812"/>
                  </a:moveTo>
                  <a:lnTo>
                    <a:pt x="936" y="820"/>
                  </a:lnTo>
                  <a:lnTo>
                    <a:pt x="936" y="826"/>
                  </a:lnTo>
                  <a:lnTo>
                    <a:pt x="926" y="838"/>
                  </a:lnTo>
                  <a:lnTo>
                    <a:pt x="926" y="845"/>
                  </a:lnTo>
                  <a:lnTo>
                    <a:pt x="926" y="856"/>
                  </a:lnTo>
                  <a:lnTo>
                    <a:pt x="926" y="863"/>
                  </a:lnTo>
                  <a:lnTo>
                    <a:pt x="926" y="874"/>
                  </a:lnTo>
                  <a:lnTo>
                    <a:pt x="881" y="863"/>
                  </a:lnTo>
                  <a:lnTo>
                    <a:pt x="838" y="863"/>
                  </a:lnTo>
                  <a:lnTo>
                    <a:pt x="784" y="863"/>
                  </a:lnTo>
                  <a:lnTo>
                    <a:pt x="740" y="863"/>
                  </a:lnTo>
                  <a:lnTo>
                    <a:pt x="697" y="863"/>
                  </a:lnTo>
                  <a:lnTo>
                    <a:pt x="653" y="863"/>
                  </a:lnTo>
                  <a:lnTo>
                    <a:pt x="609" y="863"/>
                  </a:lnTo>
                  <a:lnTo>
                    <a:pt x="563" y="863"/>
                  </a:lnTo>
                  <a:lnTo>
                    <a:pt x="519" y="845"/>
                  </a:lnTo>
                  <a:lnTo>
                    <a:pt x="475" y="838"/>
                  </a:lnTo>
                  <a:lnTo>
                    <a:pt x="424" y="820"/>
                  </a:lnTo>
                  <a:lnTo>
                    <a:pt x="377" y="812"/>
                  </a:lnTo>
                  <a:lnTo>
                    <a:pt x="334" y="794"/>
                  </a:lnTo>
                  <a:lnTo>
                    <a:pt x="291" y="783"/>
                  </a:lnTo>
                  <a:lnTo>
                    <a:pt x="236" y="765"/>
                  </a:lnTo>
                  <a:lnTo>
                    <a:pt x="192" y="757"/>
                  </a:lnTo>
                  <a:lnTo>
                    <a:pt x="167" y="732"/>
                  </a:lnTo>
                  <a:lnTo>
                    <a:pt x="149" y="714"/>
                  </a:lnTo>
                  <a:lnTo>
                    <a:pt x="123" y="689"/>
                  </a:lnTo>
                  <a:lnTo>
                    <a:pt x="98" y="660"/>
                  </a:lnTo>
                  <a:lnTo>
                    <a:pt x="68" y="642"/>
                  </a:lnTo>
                  <a:lnTo>
                    <a:pt x="50" y="617"/>
                  </a:lnTo>
                  <a:lnTo>
                    <a:pt x="25" y="599"/>
                  </a:lnTo>
                  <a:lnTo>
                    <a:pt x="0" y="572"/>
                  </a:lnTo>
                  <a:lnTo>
                    <a:pt x="0" y="529"/>
                  </a:lnTo>
                  <a:lnTo>
                    <a:pt x="0" y="493"/>
                  </a:lnTo>
                  <a:lnTo>
                    <a:pt x="0" y="449"/>
                  </a:lnTo>
                  <a:lnTo>
                    <a:pt x="0" y="406"/>
                  </a:lnTo>
                  <a:lnTo>
                    <a:pt x="0" y="370"/>
                  </a:lnTo>
                  <a:lnTo>
                    <a:pt x="0" y="326"/>
                  </a:lnTo>
                  <a:lnTo>
                    <a:pt x="0" y="282"/>
                  </a:lnTo>
                  <a:lnTo>
                    <a:pt x="0" y="246"/>
                  </a:lnTo>
                  <a:lnTo>
                    <a:pt x="44" y="210"/>
                  </a:lnTo>
                  <a:lnTo>
                    <a:pt x="87" y="185"/>
                  </a:lnTo>
                  <a:lnTo>
                    <a:pt x="131" y="148"/>
                  </a:lnTo>
                  <a:lnTo>
                    <a:pt x="174" y="122"/>
                  </a:lnTo>
                  <a:lnTo>
                    <a:pt x="221" y="97"/>
                  </a:lnTo>
                  <a:lnTo>
                    <a:pt x="265" y="61"/>
                  </a:lnTo>
                  <a:lnTo>
                    <a:pt x="309" y="36"/>
                  </a:lnTo>
                  <a:lnTo>
                    <a:pt x="352" y="0"/>
                  </a:lnTo>
                  <a:lnTo>
                    <a:pt x="395" y="18"/>
                  </a:lnTo>
                  <a:lnTo>
                    <a:pt x="449" y="25"/>
                  </a:lnTo>
                  <a:lnTo>
                    <a:pt x="494" y="36"/>
                  </a:lnTo>
                  <a:lnTo>
                    <a:pt x="537" y="43"/>
                  </a:lnTo>
                  <a:lnTo>
                    <a:pt x="581" y="50"/>
                  </a:lnTo>
                  <a:lnTo>
                    <a:pt x="624" y="68"/>
                  </a:lnTo>
                  <a:lnTo>
                    <a:pt x="678" y="79"/>
                  </a:lnTo>
                  <a:lnTo>
                    <a:pt x="721" y="86"/>
                  </a:lnTo>
                  <a:lnTo>
                    <a:pt x="758" y="104"/>
                  </a:lnTo>
                  <a:lnTo>
                    <a:pt x="794" y="130"/>
                  </a:lnTo>
                  <a:lnTo>
                    <a:pt x="820" y="148"/>
                  </a:lnTo>
                  <a:lnTo>
                    <a:pt x="856" y="173"/>
                  </a:lnTo>
                  <a:lnTo>
                    <a:pt x="889" y="192"/>
                  </a:lnTo>
                  <a:lnTo>
                    <a:pt x="926" y="221"/>
                  </a:lnTo>
                  <a:lnTo>
                    <a:pt x="962" y="236"/>
                  </a:lnTo>
                  <a:lnTo>
                    <a:pt x="998" y="264"/>
                  </a:lnTo>
                  <a:lnTo>
                    <a:pt x="1005" y="282"/>
                  </a:lnTo>
                  <a:lnTo>
                    <a:pt x="1023" y="308"/>
                  </a:lnTo>
                  <a:lnTo>
                    <a:pt x="1030" y="333"/>
                  </a:lnTo>
                  <a:lnTo>
                    <a:pt x="1048" y="363"/>
                  </a:lnTo>
                  <a:lnTo>
                    <a:pt x="1059" y="376"/>
                  </a:lnTo>
                  <a:lnTo>
                    <a:pt x="1077" y="406"/>
                  </a:lnTo>
                  <a:lnTo>
                    <a:pt x="1084" y="431"/>
                  </a:lnTo>
                  <a:lnTo>
                    <a:pt x="1102" y="449"/>
                  </a:lnTo>
                  <a:lnTo>
                    <a:pt x="1084" y="475"/>
                  </a:lnTo>
                  <a:lnTo>
                    <a:pt x="1066" y="493"/>
                  </a:lnTo>
                  <a:lnTo>
                    <a:pt x="1059" y="518"/>
                  </a:lnTo>
                  <a:lnTo>
                    <a:pt x="1041" y="536"/>
                  </a:lnTo>
                  <a:lnTo>
                    <a:pt x="1023" y="554"/>
                  </a:lnTo>
                  <a:lnTo>
                    <a:pt x="1012" y="580"/>
                  </a:lnTo>
                  <a:lnTo>
                    <a:pt x="998" y="599"/>
                  </a:lnTo>
                  <a:lnTo>
                    <a:pt x="980" y="617"/>
                  </a:lnTo>
                  <a:lnTo>
                    <a:pt x="980" y="642"/>
                  </a:lnTo>
                  <a:lnTo>
                    <a:pt x="969" y="671"/>
                  </a:lnTo>
                  <a:lnTo>
                    <a:pt x="962" y="689"/>
                  </a:lnTo>
                  <a:lnTo>
                    <a:pt x="962" y="714"/>
                  </a:lnTo>
                  <a:lnTo>
                    <a:pt x="950" y="739"/>
                  </a:lnTo>
                  <a:lnTo>
                    <a:pt x="944" y="757"/>
                  </a:lnTo>
                  <a:lnTo>
                    <a:pt x="944" y="783"/>
                  </a:lnTo>
                  <a:lnTo>
                    <a:pt x="936" y="812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0" name="Freeform 639"/>
            <p:cNvSpPr>
              <a:spLocks/>
            </p:cNvSpPr>
            <p:nvPr/>
          </p:nvSpPr>
          <p:spPr bwMode="auto">
            <a:xfrm>
              <a:off x="3201" y="1455"/>
              <a:ext cx="249" cy="197"/>
            </a:xfrm>
            <a:custGeom>
              <a:avLst/>
              <a:gdLst>
                <a:gd name="T0" fmla="*/ 212 w 994"/>
                <a:gd name="T1" fmla="*/ 186 h 788"/>
                <a:gd name="T2" fmla="*/ 210 w 994"/>
                <a:gd name="T3" fmla="*/ 190 h 788"/>
                <a:gd name="T4" fmla="*/ 210 w 994"/>
                <a:gd name="T5" fmla="*/ 194 h 788"/>
                <a:gd name="T6" fmla="*/ 198 w 994"/>
                <a:gd name="T7" fmla="*/ 197 h 788"/>
                <a:gd name="T8" fmla="*/ 179 w 994"/>
                <a:gd name="T9" fmla="*/ 194 h 788"/>
                <a:gd name="T10" fmla="*/ 159 w 994"/>
                <a:gd name="T11" fmla="*/ 194 h 788"/>
                <a:gd name="T12" fmla="*/ 136 w 994"/>
                <a:gd name="T13" fmla="*/ 194 h 788"/>
                <a:gd name="T14" fmla="*/ 116 w 994"/>
                <a:gd name="T15" fmla="*/ 190 h 788"/>
                <a:gd name="T16" fmla="*/ 97 w 994"/>
                <a:gd name="T17" fmla="*/ 186 h 788"/>
                <a:gd name="T18" fmla="*/ 74 w 994"/>
                <a:gd name="T19" fmla="*/ 179 h 788"/>
                <a:gd name="T20" fmla="*/ 55 w 994"/>
                <a:gd name="T21" fmla="*/ 172 h 788"/>
                <a:gd name="T22" fmla="*/ 39 w 994"/>
                <a:gd name="T23" fmla="*/ 166 h 788"/>
                <a:gd name="T24" fmla="*/ 28 w 994"/>
                <a:gd name="T25" fmla="*/ 155 h 788"/>
                <a:gd name="T26" fmla="*/ 17 w 994"/>
                <a:gd name="T27" fmla="*/ 146 h 788"/>
                <a:gd name="T28" fmla="*/ 6 w 994"/>
                <a:gd name="T29" fmla="*/ 135 h 788"/>
                <a:gd name="T30" fmla="*/ 0 w 994"/>
                <a:gd name="T31" fmla="*/ 120 h 788"/>
                <a:gd name="T32" fmla="*/ 2 w 994"/>
                <a:gd name="T33" fmla="*/ 102 h 788"/>
                <a:gd name="T34" fmla="*/ 2 w 994"/>
                <a:gd name="T35" fmla="*/ 85 h 788"/>
                <a:gd name="T36" fmla="*/ 2 w 994"/>
                <a:gd name="T37" fmla="*/ 65 h 788"/>
                <a:gd name="T38" fmla="*/ 11 w 994"/>
                <a:gd name="T39" fmla="*/ 49 h 788"/>
                <a:gd name="T40" fmla="*/ 31 w 994"/>
                <a:gd name="T41" fmla="*/ 36 h 788"/>
                <a:gd name="T42" fmla="*/ 50 w 994"/>
                <a:gd name="T43" fmla="*/ 23 h 788"/>
                <a:gd name="T44" fmla="*/ 70 w 994"/>
                <a:gd name="T45" fmla="*/ 7 h 788"/>
                <a:gd name="T46" fmla="*/ 90 w 994"/>
                <a:gd name="T47" fmla="*/ 3 h 788"/>
                <a:gd name="T48" fmla="*/ 113 w 994"/>
                <a:gd name="T49" fmla="*/ 9 h 788"/>
                <a:gd name="T50" fmla="*/ 132 w 994"/>
                <a:gd name="T51" fmla="*/ 14 h 788"/>
                <a:gd name="T52" fmla="*/ 152 w 994"/>
                <a:gd name="T53" fmla="*/ 18 h 788"/>
                <a:gd name="T54" fmla="*/ 170 w 994"/>
                <a:gd name="T55" fmla="*/ 25 h 788"/>
                <a:gd name="T56" fmla="*/ 185 w 994"/>
                <a:gd name="T57" fmla="*/ 36 h 788"/>
                <a:gd name="T58" fmla="*/ 201 w 994"/>
                <a:gd name="T59" fmla="*/ 45 h 788"/>
                <a:gd name="T60" fmla="*/ 216 w 994"/>
                <a:gd name="T61" fmla="*/ 56 h 788"/>
                <a:gd name="T62" fmla="*/ 227 w 994"/>
                <a:gd name="T63" fmla="*/ 65 h 788"/>
                <a:gd name="T64" fmla="*/ 233 w 994"/>
                <a:gd name="T65" fmla="*/ 76 h 788"/>
                <a:gd name="T66" fmla="*/ 238 w 994"/>
                <a:gd name="T67" fmla="*/ 86 h 788"/>
                <a:gd name="T68" fmla="*/ 245 w 994"/>
                <a:gd name="T69" fmla="*/ 97 h 788"/>
                <a:gd name="T70" fmla="*/ 245 w 994"/>
                <a:gd name="T71" fmla="*/ 106 h 788"/>
                <a:gd name="T72" fmla="*/ 238 w 994"/>
                <a:gd name="T73" fmla="*/ 117 h 788"/>
                <a:gd name="T74" fmla="*/ 232 w 994"/>
                <a:gd name="T75" fmla="*/ 126 h 788"/>
                <a:gd name="T76" fmla="*/ 225 w 994"/>
                <a:gd name="T77" fmla="*/ 135 h 788"/>
                <a:gd name="T78" fmla="*/ 221 w 994"/>
                <a:gd name="T79" fmla="*/ 146 h 788"/>
                <a:gd name="T80" fmla="*/ 218 w 994"/>
                <a:gd name="T81" fmla="*/ 157 h 788"/>
                <a:gd name="T82" fmla="*/ 216 w 994"/>
                <a:gd name="T83" fmla="*/ 166 h 788"/>
                <a:gd name="T84" fmla="*/ 212 w 994"/>
                <a:gd name="T85" fmla="*/ 177 h 7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4" h="788">
                  <a:moveTo>
                    <a:pt x="846" y="733"/>
                  </a:moveTo>
                  <a:lnTo>
                    <a:pt x="846" y="744"/>
                  </a:lnTo>
                  <a:lnTo>
                    <a:pt x="838" y="752"/>
                  </a:lnTo>
                  <a:lnTo>
                    <a:pt x="838" y="758"/>
                  </a:lnTo>
                  <a:lnTo>
                    <a:pt x="838" y="770"/>
                  </a:lnTo>
                  <a:lnTo>
                    <a:pt x="838" y="777"/>
                  </a:lnTo>
                  <a:lnTo>
                    <a:pt x="838" y="788"/>
                  </a:lnTo>
                  <a:lnTo>
                    <a:pt x="791" y="788"/>
                  </a:lnTo>
                  <a:lnTo>
                    <a:pt x="747" y="777"/>
                  </a:lnTo>
                  <a:lnTo>
                    <a:pt x="714" y="777"/>
                  </a:lnTo>
                  <a:lnTo>
                    <a:pt x="668" y="777"/>
                  </a:lnTo>
                  <a:lnTo>
                    <a:pt x="635" y="777"/>
                  </a:lnTo>
                  <a:lnTo>
                    <a:pt x="587" y="777"/>
                  </a:lnTo>
                  <a:lnTo>
                    <a:pt x="544" y="777"/>
                  </a:lnTo>
                  <a:lnTo>
                    <a:pt x="511" y="777"/>
                  </a:lnTo>
                  <a:lnTo>
                    <a:pt x="465" y="758"/>
                  </a:lnTo>
                  <a:lnTo>
                    <a:pt x="421" y="752"/>
                  </a:lnTo>
                  <a:lnTo>
                    <a:pt x="388" y="744"/>
                  </a:lnTo>
                  <a:lnTo>
                    <a:pt x="341" y="726"/>
                  </a:lnTo>
                  <a:lnTo>
                    <a:pt x="297" y="715"/>
                  </a:lnTo>
                  <a:lnTo>
                    <a:pt x="265" y="707"/>
                  </a:lnTo>
                  <a:lnTo>
                    <a:pt x="218" y="689"/>
                  </a:lnTo>
                  <a:lnTo>
                    <a:pt x="175" y="682"/>
                  </a:lnTo>
                  <a:lnTo>
                    <a:pt x="156" y="664"/>
                  </a:lnTo>
                  <a:lnTo>
                    <a:pt x="130" y="635"/>
                  </a:lnTo>
                  <a:lnTo>
                    <a:pt x="112" y="621"/>
                  </a:lnTo>
                  <a:lnTo>
                    <a:pt x="87" y="603"/>
                  </a:lnTo>
                  <a:lnTo>
                    <a:pt x="69" y="585"/>
                  </a:lnTo>
                  <a:lnTo>
                    <a:pt x="43" y="556"/>
                  </a:lnTo>
                  <a:lnTo>
                    <a:pt x="25" y="541"/>
                  </a:lnTo>
                  <a:lnTo>
                    <a:pt x="0" y="523"/>
                  </a:lnTo>
                  <a:lnTo>
                    <a:pt x="0" y="480"/>
                  </a:lnTo>
                  <a:lnTo>
                    <a:pt x="0" y="443"/>
                  </a:lnTo>
                  <a:lnTo>
                    <a:pt x="7" y="407"/>
                  </a:lnTo>
                  <a:lnTo>
                    <a:pt x="7" y="371"/>
                  </a:lnTo>
                  <a:lnTo>
                    <a:pt x="7" y="338"/>
                  </a:lnTo>
                  <a:lnTo>
                    <a:pt x="7" y="295"/>
                  </a:lnTo>
                  <a:lnTo>
                    <a:pt x="7" y="258"/>
                  </a:lnTo>
                  <a:lnTo>
                    <a:pt x="7" y="222"/>
                  </a:lnTo>
                  <a:lnTo>
                    <a:pt x="43" y="196"/>
                  </a:lnTo>
                  <a:lnTo>
                    <a:pt x="87" y="168"/>
                  </a:lnTo>
                  <a:lnTo>
                    <a:pt x="123" y="142"/>
                  </a:lnTo>
                  <a:lnTo>
                    <a:pt x="167" y="117"/>
                  </a:lnTo>
                  <a:lnTo>
                    <a:pt x="199" y="91"/>
                  </a:lnTo>
                  <a:lnTo>
                    <a:pt x="247" y="54"/>
                  </a:lnTo>
                  <a:lnTo>
                    <a:pt x="279" y="29"/>
                  </a:lnTo>
                  <a:lnTo>
                    <a:pt x="315" y="0"/>
                  </a:lnTo>
                  <a:lnTo>
                    <a:pt x="359" y="11"/>
                  </a:lnTo>
                  <a:lnTo>
                    <a:pt x="402" y="29"/>
                  </a:lnTo>
                  <a:lnTo>
                    <a:pt x="450" y="36"/>
                  </a:lnTo>
                  <a:lnTo>
                    <a:pt x="483" y="44"/>
                  </a:lnTo>
                  <a:lnTo>
                    <a:pt x="526" y="54"/>
                  </a:lnTo>
                  <a:lnTo>
                    <a:pt x="574" y="62"/>
                  </a:lnTo>
                  <a:lnTo>
                    <a:pt x="605" y="73"/>
                  </a:lnTo>
                  <a:lnTo>
                    <a:pt x="653" y="80"/>
                  </a:lnTo>
                  <a:lnTo>
                    <a:pt x="678" y="99"/>
                  </a:lnTo>
                  <a:lnTo>
                    <a:pt x="714" y="117"/>
                  </a:lnTo>
                  <a:lnTo>
                    <a:pt x="740" y="142"/>
                  </a:lnTo>
                  <a:lnTo>
                    <a:pt x="777" y="160"/>
                  </a:lnTo>
                  <a:lnTo>
                    <a:pt x="801" y="178"/>
                  </a:lnTo>
                  <a:lnTo>
                    <a:pt x="838" y="196"/>
                  </a:lnTo>
                  <a:lnTo>
                    <a:pt x="864" y="222"/>
                  </a:lnTo>
                  <a:lnTo>
                    <a:pt x="900" y="240"/>
                  </a:lnTo>
                  <a:lnTo>
                    <a:pt x="907" y="258"/>
                  </a:lnTo>
                  <a:lnTo>
                    <a:pt x="914" y="283"/>
                  </a:lnTo>
                  <a:lnTo>
                    <a:pt x="932" y="302"/>
                  </a:lnTo>
                  <a:lnTo>
                    <a:pt x="943" y="326"/>
                  </a:lnTo>
                  <a:lnTo>
                    <a:pt x="950" y="345"/>
                  </a:lnTo>
                  <a:lnTo>
                    <a:pt x="968" y="363"/>
                  </a:lnTo>
                  <a:lnTo>
                    <a:pt x="979" y="389"/>
                  </a:lnTo>
                  <a:lnTo>
                    <a:pt x="994" y="407"/>
                  </a:lnTo>
                  <a:lnTo>
                    <a:pt x="979" y="425"/>
                  </a:lnTo>
                  <a:lnTo>
                    <a:pt x="968" y="450"/>
                  </a:lnTo>
                  <a:lnTo>
                    <a:pt x="950" y="468"/>
                  </a:lnTo>
                  <a:lnTo>
                    <a:pt x="943" y="486"/>
                  </a:lnTo>
                  <a:lnTo>
                    <a:pt x="925" y="504"/>
                  </a:lnTo>
                  <a:lnTo>
                    <a:pt x="914" y="523"/>
                  </a:lnTo>
                  <a:lnTo>
                    <a:pt x="900" y="541"/>
                  </a:lnTo>
                  <a:lnTo>
                    <a:pt x="889" y="556"/>
                  </a:lnTo>
                  <a:lnTo>
                    <a:pt x="882" y="585"/>
                  </a:lnTo>
                  <a:lnTo>
                    <a:pt x="871" y="603"/>
                  </a:lnTo>
                  <a:lnTo>
                    <a:pt x="871" y="628"/>
                  </a:lnTo>
                  <a:lnTo>
                    <a:pt x="864" y="646"/>
                  </a:lnTo>
                  <a:lnTo>
                    <a:pt x="864" y="664"/>
                  </a:lnTo>
                  <a:lnTo>
                    <a:pt x="852" y="689"/>
                  </a:lnTo>
                  <a:lnTo>
                    <a:pt x="846" y="707"/>
                  </a:lnTo>
                  <a:lnTo>
                    <a:pt x="846" y="733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1" name="Freeform 640"/>
            <p:cNvSpPr>
              <a:spLocks/>
            </p:cNvSpPr>
            <p:nvPr/>
          </p:nvSpPr>
          <p:spPr bwMode="auto">
            <a:xfrm>
              <a:off x="3228" y="1473"/>
              <a:ext cx="218" cy="174"/>
            </a:xfrm>
            <a:custGeom>
              <a:avLst/>
              <a:gdLst>
                <a:gd name="T0" fmla="*/ 185 w 874"/>
                <a:gd name="T1" fmla="*/ 163 h 697"/>
                <a:gd name="T2" fmla="*/ 185 w 874"/>
                <a:gd name="T3" fmla="*/ 168 h 697"/>
                <a:gd name="T4" fmla="*/ 185 w 874"/>
                <a:gd name="T5" fmla="*/ 171 h 697"/>
                <a:gd name="T6" fmla="*/ 174 w 874"/>
                <a:gd name="T7" fmla="*/ 174 h 697"/>
                <a:gd name="T8" fmla="*/ 156 w 874"/>
                <a:gd name="T9" fmla="*/ 174 h 697"/>
                <a:gd name="T10" fmla="*/ 138 w 874"/>
                <a:gd name="T11" fmla="*/ 171 h 697"/>
                <a:gd name="T12" fmla="*/ 120 w 874"/>
                <a:gd name="T13" fmla="*/ 171 h 697"/>
                <a:gd name="T14" fmla="*/ 103 w 874"/>
                <a:gd name="T15" fmla="*/ 170 h 697"/>
                <a:gd name="T16" fmla="*/ 83 w 874"/>
                <a:gd name="T17" fmla="*/ 163 h 697"/>
                <a:gd name="T18" fmla="*/ 66 w 874"/>
                <a:gd name="T19" fmla="*/ 158 h 697"/>
                <a:gd name="T20" fmla="*/ 48 w 874"/>
                <a:gd name="T21" fmla="*/ 154 h 697"/>
                <a:gd name="T22" fmla="*/ 33 w 874"/>
                <a:gd name="T23" fmla="*/ 145 h 697"/>
                <a:gd name="T24" fmla="*/ 23 w 874"/>
                <a:gd name="T25" fmla="*/ 137 h 697"/>
                <a:gd name="T26" fmla="*/ 13 w 874"/>
                <a:gd name="T27" fmla="*/ 128 h 697"/>
                <a:gd name="T28" fmla="*/ 4 w 874"/>
                <a:gd name="T29" fmla="*/ 119 h 697"/>
                <a:gd name="T30" fmla="*/ 0 w 874"/>
                <a:gd name="T31" fmla="*/ 105 h 697"/>
                <a:gd name="T32" fmla="*/ 0 w 874"/>
                <a:gd name="T33" fmla="*/ 90 h 697"/>
                <a:gd name="T34" fmla="*/ 0 w 874"/>
                <a:gd name="T35" fmla="*/ 72 h 697"/>
                <a:gd name="T36" fmla="*/ 0 w 874"/>
                <a:gd name="T37" fmla="*/ 57 h 697"/>
                <a:gd name="T38" fmla="*/ 8 w 874"/>
                <a:gd name="T39" fmla="*/ 42 h 697"/>
                <a:gd name="T40" fmla="*/ 26 w 874"/>
                <a:gd name="T41" fmla="*/ 31 h 697"/>
                <a:gd name="T42" fmla="*/ 43 w 874"/>
                <a:gd name="T43" fmla="*/ 20 h 697"/>
                <a:gd name="T44" fmla="*/ 61 w 874"/>
                <a:gd name="T45" fmla="*/ 6 h 697"/>
                <a:gd name="T46" fmla="*/ 79 w 874"/>
                <a:gd name="T47" fmla="*/ 2 h 697"/>
                <a:gd name="T48" fmla="*/ 97 w 874"/>
                <a:gd name="T49" fmla="*/ 6 h 697"/>
                <a:gd name="T50" fmla="*/ 117 w 874"/>
                <a:gd name="T51" fmla="*/ 11 h 697"/>
                <a:gd name="T52" fmla="*/ 134 w 874"/>
                <a:gd name="T53" fmla="*/ 15 h 697"/>
                <a:gd name="T54" fmla="*/ 149 w 874"/>
                <a:gd name="T55" fmla="*/ 22 h 697"/>
                <a:gd name="T56" fmla="*/ 163 w 874"/>
                <a:gd name="T57" fmla="*/ 31 h 697"/>
                <a:gd name="T58" fmla="*/ 176 w 874"/>
                <a:gd name="T59" fmla="*/ 40 h 697"/>
                <a:gd name="T60" fmla="*/ 191 w 874"/>
                <a:gd name="T61" fmla="*/ 48 h 697"/>
                <a:gd name="T62" fmla="*/ 200 w 874"/>
                <a:gd name="T63" fmla="*/ 57 h 697"/>
                <a:gd name="T64" fmla="*/ 205 w 874"/>
                <a:gd name="T65" fmla="*/ 66 h 697"/>
                <a:gd name="T66" fmla="*/ 211 w 874"/>
                <a:gd name="T67" fmla="*/ 77 h 697"/>
                <a:gd name="T68" fmla="*/ 215 w 874"/>
                <a:gd name="T69" fmla="*/ 86 h 697"/>
                <a:gd name="T70" fmla="*/ 215 w 874"/>
                <a:gd name="T71" fmla="*/ 94 h 697"/>
                <a:gd name="T72" fmla="*/ 209 w 874"/>
                <a:gd name="T73" fmla="*/ 103 h 697"/>
                <a:gd name="T74" fmla="*/ 205 w 874"/>
                <a:gd name="T75" fmla="*/ 112 h 697"/>
                <a:gd name="T76" fmla="*/ 198 w 874"/>
                <a:gd name="T77" fmla="*/ 119 h 697"/>
                <a:gd name="T78" fmla="*/ 194 w 874"/>
                <a:gd name="T79" fmla="*/ 128 h 697"/>
                <a:gd name="T80" fmla="*/ 191 w 874"/>
                <a:gd name="T81" fmla="*/ 139 h 697"/>
                <a:gd name="T82" fmla="*/ 189 w 874"/>
                <a:gd name="T83" fmla="*/ 148 h 697"/>
                <a:gd name="T84" fmla="*/ 186 w 874"/>
                <a:gd name="T85" fmla="*/ 156 h 6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4" h="697">
                  <a:moveTo>
                    <a:pt x="747" y="642"/>
                  </a:moveTo>
                  <a:lnTo>
                    <a:pt x="741" y="653"/>
                  </a:lnTo>
                  <a:lnTo>
                    <a:pt x="741" y="660"/>
                  </a:lnTo>
                  <a:lnTo>
                    <a:pt x="741" y="671"/>
                  </a:lnTo>
                  <a:lnTo>
                    <a:pt x="741" y="679"/>
                  </a:lnTo>
                  <a:lnTo>
                    <a:pt x="741" y="685"/>
                  </a:lnTo>
                  <a:lnTo>
                    <a:pt x="733" y="697"/>
                  </a:lnTo>
                  <a:lnTo>
                    <a:pt x="696" y="697"/>
                  </a:lnTo>
                  <a:lnTo>
                    <a:pt x="660" y="697"/>
                  </a:lnTo>
                  <a:lnTo>
                    <a:pt x="624" y="697"/>
                  </a:lnTo>
                  <a:lnTo>
                    <a:pt x="591" y="685"/>
                  </a:lnTo>
                  <a:lnTo>
                    <a:pt x="555" y="685"/>
                  </a:lnTo>
                  <a:lnTo>
                    <a:pt x="518" y="685"/>
                  </a:lnTo>
                  <a:lnTo>
                    <a:pt x="482" y="685"/>
                  </a:lnTo>
                  <a:lnTo>
                    <a:pt x="450" y="685"/>
                  </a:lnTo>
                  <a:lnTo>
                    <a:pt x="414" y="679"/>
                  </a:lnTo>
                  <a:lnTo>
                    <a:pt x="370" y="671"/>
                  </a:lnTo>
                  <a:lnTo>
                    <a:pt x="334" y="653"/>
                  </a:lnTo>
                  <a:lnTo>
                    <a:pt x="297" y="642"/>
                  </a:lnTo>
                  <a:lnTo>
                    <a:pt x="265" y="634"/>
                  </a:lnTo>
                  <a:lnTo>
                    <a:pt x="228" y="624"/>
                  </a:lnTo>
                  <a:lnTo>
                    <a:pt x="192" y="616"/>
                  </a:lnTo>
                  <a:lnTo>
                    <a:pt x="149" y="609"/>
                  </a:lnTo>
                  <a:lnTo>
                    <a:pt x="131" y="580"/>
                  </a:lnTo>
                  <a:lnTo>
                    <a:pt x="113" y="562"/>
                  </a:lnTo>
                  <a:lnTo>
                    <a:pt x="94" y="548"/>
                  </a:lnTo>
                  <a:lnTo>
                    <a:pt x="80" y="530"/>
                  </a:lnTo>
                  <a:lnTo>
                    <a:pt x="51" y="512"/>
                  </a:lnTo>
                  <a:lnTo>
                    <a:pt x="33" y="494"/>
                  </a:lnTo>
                  <a:lnTo>
                    <a:pt x="18" y="476"/>
                  </a:lnTo>
                  <a:lnTo>
                    <a:pt x="0" y="458"/>
                  </a:lnTo>
                  <a:lnTo>
                    <a:pt x="0" y="421"/>
                  </a:lnTo>
                  <a:lnTo>
                    <a:pt x="0" y="395"/>
                  </a:lnTo>
                  <a:lnTo>
                    <a:pt x="0" y="359"/>
                  </a:lnTo>
                  <a:lnTo>
                    <a:pt x="0" y="326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29"/>
                  </a:lnTo>
                  <a:lnTo>
                    <a:pt x="0" y="192"/>
                  </a:lnTo>
                  <a:lnTo>
                    <a:pt x="33" y="167"/>
                  </a:lnTo>
                  <a:lnTo>
                    <a:pt x="70" y="149"/>
                  </a:lnTo>
                  <a:lnTo>
                    <a:pt x="106" y="123"/>
                  </a:lnTo>
                  <a:lnTo>
                    <a:pt x="142" y="95"/>
                  </a:lnTo>
                  <a:lnTo>
                    <a:pt x="174" y="80"/>
                  </a:lnTo>
                  <a:lnTo>
                    <a:pt x="210" y="51"/>
                  </a:lnTo>
                  <a:lnTo>
                    <a:pt x="246" y="26"/>
                  </a:lnTo>
                  <a:lnTo>
                    <a:pt x="283" y="0"/>
                  </a:lnTo>
                  <a:lnTo>
                    <a:pt x="316" y="7"/>
                  </a:lnTo>
                  <a:lnTo>
                    <a:pt x="352" y="18"/>
                  </a:lnTo>
                  <a:lnTo>
                    <a:pt x="388" y="26"/>
                  </a:lnTo>
                  <a:lnTo>
                    <a:pt x="421" y="32"/>
                  </a:lnTo>
                  <a:lnTo>
                    <a:pt x="469" y="44"/>
                  </a:lnTo>
                  <a:lnTo>
                    <a:pt x="500" y="51"/>
                  </a:lnTo>
                  <a:lnTo>
                    <a:pt x="537" y="62"/>
                  </a:lnTo>
                  <a:lnTo>
                    <a:pt x="573" y="69"/>
                  </a:lnTo>
                  <a:lnTo>
                    <a:pt x="599" y="87"/>
                  </a:lnTo>
                  <a:lnTo>
                    <a:pt x="624" y="105"/>
                  </a:lnTo>
                  <a:lnTo>
                    <a:pt x="653" y="123"/>
                  </a:lnTo>
                  <a:lnTo>
                    <a:pt x="678" y="141"/>
                  </a:lnTo>
                  <a:lnTo>
                    <a:pt x="704" y="159"/>
                  </a:lnTo>
                  <a:lnTo>
                    <a:pt x="733" y="174"/>
                  </a:lnTo>
                  <a:lnTo>
                    <a:pt x="766" y="192"/>
                  </a:lnTo>
                  <a:lnTo>
                    <a:pt x="795" y="210"/>
                  </a:lnTo>
                  <a:lnTo>
                    <a:pt x="802" y="229"/>
                  </a:lnTo>
                  <a:lnTo>
                    <a:pt x="809" y="247"/>
                  </a:lnTo>
                  <a:lnTo>
                    <a:pt x="820" y="265"/>
                  </a:lnTo>
                  <a:lnTo>
                    <a:pt x="838" y="283"/>
                  </a:lnTo>
                  <a:lnTo>
                    <a:pt x="845" y="308"/>
                  </a:lnTo>
                  <a:lnTo>
                    <a:pt x="856" y="326"/>
                  </a:lnTo>
                  <a:lnTo>
                    <a:pt x="863" y="344"/>
                  </a:lnTo>
                  <a:lnTo>
                    <a:pt x="874" y="359"/>
                  </a:lnTo>
                  <a:lnTo>
                    <a:pt x="863" y="377"/>
                  </a:lnTo>
                  <a:lnTo>
                    <a:pt x="856" y="395"/>
                  </a:lnTo>
                  <a:lnTo>
                    <a:pt x="838" y="413"/>
                  </a:lnTo>
                  <a:lnTo>
                    <a:pt x="827" y="431"/>
                  </a:lnTo>
                  <a:lnTo>
                    <a:pt x="820" y="450"/>
                  </a:lnTo>
                  <a:lnTo>
                    <a:pt x="802" y="468"/>
                  </a:lnTo>
                  <a:lnTo>
                    <a:pt x="795" y="476"/>
                  </a:lnTo>
                  <a:lnTo>
                    <a:pt x="784" y="494"/>
                  </a:lnTo>
                  <a:lnTo>
                    <a:pt x="777" y="512"/>
                  </a:lnTo>
                  <a:lnTo>
                    <a:pt x="777" y="537"/>
                  </a:lnTo>
                  <a:lnTo>
                    <a:pt x="766" y="555"/>
                  </a:lnTo>
                  <a:lnTo>
                    <a:pt x="766" y="573"/>
                  </a:lnTo>
                  <a:lnTo>
                    <a:pt x="759" y="591"/>
                  </a:lnTo>
                  <a:lnTo>
                    <a:pt x="759" y="609"/>
                  </a:lnTo>
                  <a:lnTo>
                    <a:pt x="747" y="624"/>
                  </a:lnTo>
                  <a:lnTo>
                    <a:pt x="747" y="642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2" name="Freeform 641"/>
            <p:cNvSpPr>
              <a:spLocks/>
            </p:cNvSpPr>
            <p:nvPr/>
          </p:nvSpPr>
          <p:spPr bwMode="auto">
            <a:xfrm>
              <a:off x="3251" y="1490"/>
              <a:ext cx="193" cy="153"/>
            </a:xfrm>
            <a:custGeom>
              <a:avLst/>
              <a:gdLst>
                <a:gd name="T0" fmla="*/ 164 w 769"/>
                <a:gd name="T1" fmla="*/ 144 h 610"/>
                <a:gd name="T2" fmla="*/ 164 w 769"/>
                <a:gd name="T3" fmla="*/ 148 h 610"/>
                <a:gd name="T4" fmla="*/ 162 w 769"/>
                <a:gd name="T5" fmla="*/ 153 h 610"/>
                <a:gd name="T6" fmla="*/ 147 w 769"/>
                <a:gd name="T7" fmla="*/ 153 h 610"/>
                <a:gd name="T8" fmla="*/ 131 w 769"/>
                <a:gd name="T9" fmla="*/ 153 h 610"/>
                <a:gd name="T10" fmla="*/ 116 w 769"/>
                <a:gd name="T11" fmla="*/ 151 h 610"/>
                <a:gd name="T12" fmla="*/ 100 w 769"/>
                <a:gd name="T13" fmla="*/ 151 h 610"/>
                <a:gd name="T14" fmla="*/ 82 w 769"/>
                <a:gd name="T15" fmla="*/ 146 h 610"/>
                <a:gd name="T16" fmla="*/ 67 w 769"/>
                <a:gd name="T17" fmla="*/ 142 h 610"/>
                <a:gd name="T18" fmla="*/ 51 w 769"/>
                <a:gd name="T19" fmla="*/ 137 h 610"/>
                <a:gd name="T20" fmla="*/ 34 w 769"/>
                <a:gd name="T21" fmla="*/ 133 h 610"/>
                <a:gd name="T22" fmla="*/ 27 w 769"/>
                <a:gd name="T23" fmla="*/ 124 h 610"/>
                <a:gd name="T24" fmla="*/ 18 w 769"/>
                <a:gd name="T25" fmla="*/ 117 h 610"/>
                <a:gd name="T26" fmla="*/ 9 w 769"/>
                <a:gd name="T27" fmla="*/ 108 h 610"/>
                <a:gd name="T28" fmla="*/ 0 w 769"/>
                <a:gd name="T29" fmla="*/ 102 h 610"/>
                <a:gd name="T30" fmla="*/ 0 w 769"/>
                <a:gd name="T31" fmla="*/ 86 h 610"/>
                <a:gd name="T32" fmla="*/ 0 w 769"/>
                <a:gd name="T33" fmla="*/ 73 h 610"/>
                <a:gd name="T34" fmla="*/ 0 w 769"/>
                <a:gd name="T35" fmla="*/ 57 h 610"/>
                <a:gd name="T36" fmla="*/ 0 w 769"/>
                <a:gd name="T37" fmla="*/ 42 h 610"/>
                <a:gd name="T38" fmla="*/ 17 w 769"/>
                <a:gd name="T39" fmla="*/ 34 h 610"/>
                <a:gd name="T40" fmla="*/ 32 w 769"/>
                <a:gd name="T41" fmla="*/ 23 h 610"/>
                <a:gd name="T42" fmla="*/ 47 w 769"/>
                <a:gd name="T43" fmla="*/ 11 h 610"/>
                <a:gd name="T44" fmla="*/ 63 w 769"/>
                <a:gd name="T45" fmla="*/ 0 h 610"/>
                <a:gd name="T46" fmla="*/ 78 w 769"/>
                <a:gd name="T47" fmla="*/ 5 h 610"/>
                <a:gd name="T48" fmla="*/ 96 w 769"/>
                <a:gd name="T49" fmla="*/ 9 h 610"/>
                <a:gd name="T50" fmla="*/ 111 w 769"/>
                <a:gd name="T51" fmla="*/ 11 h 610"/>
                <a:gd name="T52" fmla="*/ 127 w 769"/>
                <a:gd name="T53" fmla="*/ 16 h 610"/>
                <a:gd name="T54" fmla="*/ 140 w 769"/>
                <a:gd name="T55" fmla="*/ 23 h 610"/>
                <a:gd name="T56" fmla="*/ 151 w 769"/>
                <a:gd name="T57" fmla="*/ 31 h 610"/>
                <a:gd name="T58" fmla="*/ 162 w 769"/>
                <a:gd name="T59" fmla="*/ 38 h 610"/>
                <a:gd name="T60" fmla="*/ 176 w 769"/>
                <a:gd name="T61" fmla="*/ 46 h 610"/>
                <a:gd name="T62" fmla="*/ 179 w 769"/>
                <a:gd name="T63" fmla="*/ 55 h 610"/>
                <a:gd name="T64" fmla="*/ 184 w 769"/>
                <a:gd name="T65" fmla="*/ 62 h 610"/>
                <a:gd name="T66" fmla="*/ 188 w 769"/>
                <a:gd name="T67" fmla="*/ 71 h 610"/>
                <a:gd name="T68" fmla="*/ 193 w 769"/>
                <a:gd name="T69" fmla="*/ 80 h 610"/>
                <a:gd name="T70" fmla="*/ 188 w 769"/>
                <a:gd name="T71" fmla="*/ 86 h 610"/>
                <a:gd name="T72" fmla="*/ 184 w 769"/>
                <a:gd name="T73" fmla="*/ 96 h 610"/>
                <a:gd name="T74" fmla="*/ 178 w 769"/>
                <a:gd name="T75" fmla="*/ 102 h 610"/>
                <a:gd name="T76" fmla="*/ 173 w 769"/>
                <a:gd name="T77" fmla="*/ 108 h 610"/>
                <a:gd name="T78" fmla="*/ 171 w 769"/>
                <a:gd name="T79" fmla="*/ 117 h 610"/>
                <a:gd name="T80" fmla="*/ 169 w 769"/>
                <a:gd name="T81" fmla="*/ 126 h 610"/>
                <a:gd name="T82" fmla="*/ 167 w 769"/>
                <a:gd name="T83" fmla="*/ 135 h 610"/>
                <a:gd name="T84" fmla="*/ 164 w 769"/>
                <a:gd name="T85" fmla="*/ 142 h 6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9" h="610">
                  <a:moveTo>
                    <a:pt x="653" y="565"/>
                  </a:moveTo>
                  <a:lnTo>
                    <a:pt x="653" y="573"/>
                  </a:lnTo>
                  <a:lnTo>
                    <a:pt x="653" y="584"/>
                  </a:lnTo>
                  <a:lnTo>
                    <a:pt x="653" y="591"/>
                  </a:lnTo>
                  <a:lnTo>
                    <a:pt x="647" y="602"/>
                  </a:lnTo>
                  <a:lnTo>
                    <a:pt x="647" y="610"/>
                  </a:lnTo>
                  <a:lnTo>
                    <a:pt x="621" y="610"/>
                  </a:lnTo>
                  <a:lnTo>
                    <a:pt x="584" y="610"/>
                  </a:lnTo>
                  <a:lnTo>
                    <a:pt x="559" y="610"/>
                  </a:lnTo>
                  <a:lnTo>
                    <a:pt x="523" y="610"/>
                  </a:lnTo>
                  <a:lnTo>
                    <a:pt x="487" y="610"/>
                  </a:lnTo>
                  <a:lnTo>
                    <a:pt x="461" y="602"/>
                  </a:lnTo>
                  <a:lnTo>
                    <a:pt x="424" y="602"/>
                  </a:lnTo>
                  <a:lnTo>
                    <a:pt x="400" y="602"/>
                  </a:lnTo>
                  <a:lnTo>
                    <a:pt x="363" y="591"/>
                  </a:lnTo>
                  <a:lnTo>
                    <a:pt x="327" y="584"/>
                  </a:lnTo>
                  <a:lnTo>
                    <a:pt x="302" y="573"/>
                  </a:lnTo>
                  <a:lnTo>
                    <a:pt x="266" y="565"/>
                  </a:lnTo>
                  <a:lnTo>
                    <a:pt x="233" y="555"/>
                  </a:lnTo>
                  <a:lnTo>
                    <a:pt x="203" y="547"/>
                  </a:lnTo>
                  <a:lnTo>
                    <a:pt x="171" y="540"/>
                  </a:lnTo>
                  <a:lnTo>
                    <a:pt x="134" y="529"/>
                  </a:lnTo>
                  <a:lnTo>
                    <a:pt x="116" y="511"/>
                  </a:lnTo>
                  <a:lnTo>
                    <a:pt x="109" y="493"/>
                  </a:lnTo>
                  <a:lnTo>
                    <a:pt x="91" y="486"/>
                  </a:lnTo>
                  <a:lnTo>
                    <a:pt x="73" y="468"/>
                  </a:lnTo>
                  <a:lnTo>
                    <a:pt x="55" y="450"/>
                  </a:lnTo>
                  <a:lnTo>
                    <a:pt x="37" y="432"/>
                  </a:lnTo>
                  <a:lnTo>
                    <a:pt x="19" y="414"/>
                  </a:lnTo>
                  <a:lnTo>
                    <a:pt x="0" y="407"/>
                  </a:lnTo>
                  <a:lnTo>
                    <a:pt x="0" y="370"/>
                  </a:lnTo>
                  <a:lnTo>
                    <a:pt x="0" y="344"/>
                  </a:lnTo>
                  <a:lnTo>
                    <a:pt x="0" y="319"/>
                  </a:lnTo>
                  <a:lnTo>
                    <a:pt x="0" y="290"/>
                  </a:lnTo>
                  <a:lnTo>
                    <a:pt x="0" y="257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66"/>
                  </a:lnTo>
                  <a:lnTo>
                    <a:pt x="37" y="153"/>
                  </a:lnTo>
                  <a:lnTo>
                    <a:pt x="66" y="135"/>
                  </a:lnTo>
                  <a:lnTo>
                    <a:pt x="98" y="105"/>
                  </a:lnTo>
                  <a:lnTo>
                    <a:pt x="127" y="90"/>
                  </a:lnTo>
                  <a:lnTo>
                    <a:pt x="160" y="62"/>
                  </a:lnTo>
                  <a:lnTo>
                    <a:pt x="189" y="44"/>
                  </a:lnTo>
                  <a:lnTo>
                    <a:pt x="222" y="26"/>
                  </a:lnTo>
                  <a:lnTo>
                    <a:pt x="251" y="0"/>
                  </a:lnTo>
                  <a:lnTo>
                    <a:pt x="284" y="11"/>
                  </a:lnTo>
                  <a:lnTo>
                    <a:pt x="312" y="18"/>
                  </a:lnTo>
                  <a:lnTo>
                    <a:pt x="345" y="26"/>
                  </a:lnTo>
                  <a:lnTo>
                    <a:pt x="381" y="36"/>
                  </a:lnTo>
                  <a:lnTo>
                    <a:pt x="406" y="44"/>
                  </a:lnTo>
                  <a:lnTo>
                    <a:pt x="443" y="44"/>
                  </a:lnTo>
                  <a:lnTo>
                    <a:pt x="479" y="54"/>
                  </a:lnTo>
                  <a:lnTo>
                    <a:pt x="505" y="62"/>
                  </a:lnTo>
                  <a:lnTo>
                    <a:pt x="530" y="80"/>
                  </a:lnTo>
                  <a:lnTo>
                    <a:pt x="559" y="90"/>
                  </a:lnTo>
                  <a:lnTo>
                    <a:pt x="578" y="105"/>
                  </a:lnTo>
                  <a:lnTo>
                    <a:pt x="602" y="123"/>
                  </a:lnTo>
                  <a:lnTo>
                    <a:pt x="629" y="141"/>
                  </a:lnTo>
                  <a:lnTo>
                    <a:pt x="647" y="153"/>
                  </a:lnTo>
                  <a:lnTo>
                    <a:pt x="672" y="166"/>
                  </a:lnTo>
                  <a:lnTo>
                    <a:pt x="701" y="184"/>
                  </a:lnTo>
                  <a:lnTo>
                    <a:pt x="708" y="203"/>
                  </a:lnTo>
                  <a:lnTo>
                    <a:pt x="715" y="221"/>
                  </a:lnTo>
                  <a:lnTo>
                    <a:pt x="726" y="239"/>
                  </a:lnTo>
                  <a:lnTo>
                    <a:pt x="733" y="247"/>
                  </a:lnTo>
                  <a:lnTo>
                    <a:pt x="744" y="265"/>
                  </a:lnTo>
                  <a:lnTo>
                    <a:pt x="751" y="283"/>
                  </a:lnTo>
                  <a:lnTo>
                    <a:pt x="762" y="301"/>
                  </a:lnTo>
                  <a:lnTo>
                    <a:pt x="769" y="319"/>
                  </a:lnTo>
                  <a:lnTo>
                    <a:pt x="762" y="338"/>
                  </a:lnTo>
                  <a:lnTo>
                    <a:pt x="751" y="344"/>
                  </a:lnTo>
                  <a:lnTo>
                    <a:pt x="744" y="362"/>
                  </a:lnTo>
                  <a:lnTo>
                    <a:pt x="733" y="381"/>
                  </a:lnTo>
                  <a:lnTo>
                    <a:pt x="715" y="389"/>
                  </a:lnTo>
                  <a:lnTo>
                    <a:pt x="708" y="407"/>
                  </a:lnTo>
                  <a:lnTo>
                    <a:pt x="701" y="425"/>
                  </a:lnTo>
                  <a:lnTo>
                    <a:pt x="690" y="432"/>
                  </a:lnTo>
                  <a:lnTo>
                    <a:pt x="683" y="450"/>
                  </a:lnTo>
                  <a:lnTo>
                    <a:pt x="683" y="468"/>
                  </a:lnTo>
                  <a:lnTo>
                    <a:pt x="683" y="486"/>
                  </a:lnTo>
                  <a:lnTo>
                    <a:pt x="672" y="504"/>
                  </a:lnTo>
                  <a:lnTo>
                    <a:pt x="672" y="522"/>
                  </a:lnTo>
                  <a:lnTo>
                    <a:pt x="665" y="540"/>
                  </a:lnTo>
                  <a:lnTo>
                    <a:pt x="665" y="547"/>
                  </a:lnTo>
                  <a:lnTo>
                    <a:pt x="653" y="565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3" name="Freeform 642"/>
            <p:cNvSpPr>
              <a:spLocks/>
            </p:cNvSpPr>
            <p:nvPr/>
          </p:nvSpPr>
          <p:spPr bwMode="auto">
            <a:xfrm>
              <a:off x="3276" y="1508"/>
              <a:ext cx="166" cy="130"/>
            </a:xfrm>
            <a:custGeom>
              <a:avLst/>
              <a:gdLst>
                <a:gd name="T0" fmla="*/ 142 w 664"/>
                <a:gd name="T1" fmla="*/ 123 h 519"/>
                <a:gd name="T2" fmla="*/ 139 w 664"/>
                <a:gd name="T3" fmla="*/ 125 h 519"/>
                <a:gd name="T4" fmla="*/ 139 w 664"/>
                <a:gd name="T5" fmla="*/ 130 h 519"/>
                <a:gd name="T6" fmla="*/ 126 w 664"/>
                <a:gd name="T7" fmla="*/ 130 h 519"/>
                <a:gd name="T8" fmla="*/ 113 w 664"/>
                <a:gd name="T9" fmla="*/ 130 h 519"/>
                <a:gd name="T10" fmla="*/ 100 w 664"/>
                <a:gd name="T11" fmla="*/ 130 h 519"/>
                <a:gd name="T12" fmla="*/ 86 w 664"/>
                <a:gd name="T13" fmla="*/ 130 h 519"/>
                <a:gd name="T14" fmla="*/ 71 w 664"/>
                <a:gd name="T15" fmla="*/ 125 h 519"/>
                <a:gd name="T16" fmla="*/ 57 w 664"/>
                <a:gd name="T17" fmla="*/ 121 h 519"/>
                <a:gd name="T18" fmla="*/ 45 w 664"/>
                <a:gd name="T19" fmla="*/ 117 h 519"/>
                <a:gd name="T20" fmla="*/ 31 w 664"/>
                <a:gd name="T21" fmla="*/ 113 h 519"/>
                <a:gd name="T22" fmla="*/ 23 w 664"/>
                <a:gd name="T23" fmla="*/ 105 h 519"/>
                <a:gd name="T24" fmla="*/ 16 w 664"/>
                <a:gd name="T25" fmla="*/ 99 h 519"/>
                <a:gd name="T26" fmla="*/ 9 w 664"/>
                <a:gd name="T27" fmla="*/ 93 h 519"/>
                <a:gd name="T28" fmla="*/ 0 w 664"/>
                <a:gd name="T29" fmla="*/ 86 h 519"/>
                <a:gd name="T30" fmla="*/ 0 w 664"/>
                <a:gd name="T31" fmla="*/ 73 h 519"/>
                <a:gd name="T32" fmla="*/ 0 w 664"/>
                <a:gd name="T33" fmla="*/ 62 h 519"/>
                <a:gd name="T34" fmla="*/ 0 w 664"/>
                <a:gd name="T35" fmla="*/ 48 h 519"/>
                <a:gd name="T36" fmla="*/ 0 w 664"/>
                <a:gd name="T37" fmla="*/ 37 h 519"/>
                <a:gd name="T38" fmla="*/ 14 w 664"/>
                <a:gd name="T39" fmla="*/ 28 h 519"/>
                <a:gd name="T40" fmla="*/ 26 w 664"/>
                <a:gd name="T41" fmla="*/ 17 h 519"/>
                <a:gd name="T42" fmla="*/ 40 w 664"/>
                <a:gd name="T43" fmla="*/ 8 h 519"/>
                <a:gd name="T44" fmla="*/ 54 w 664"/>
                <a:gd name="T45" fmla="*/ 0 h 519"/>
                <a:gd name="T46" fmla="*/ 69 w 664"/>
                <a:gd name="T47" fmla="*/ 5 h 519"/>
                <a:gd name="T48" fmla="*/ 82 w 664"/>
                <a:gd name="T49" fmla="*/ 7 h 519"/>
                <a:gd name="T50" fmla="*/ 95 w 664"/>
                <a:gd name="T51" fmla="*/ 11 h 519"/>
                <a:gd name="T52" fmla="*/ 108 w 664"/>
                <a:gd name="T53" fmla="*/ 13 h 519"/>
                <a:gd name="T54" fmla="*/ 120 w 664"/>
                <a:gd name="T55" fmla="*/ 20 h 519"/>
                <a:gd name="T56" fmla="*/ 131 w 664"/>
                <a:gd name="T57" fmla="*/ 27 h 519"/>
                <a:gd name="T58" fmla="*/ 139 w 664"/>
                <a:gd name="T59" fmla="*/ 33 h 519"/>
                <a:gd name="T60" fmla="*/ 151 w 664"/>
                <a:gd name="T61" fmla="*/ 39 h 519"/>
                <a:gd name="T62" fmla="*/ 154 w 664"/>
                <a:gd name="T63" fmla="*/ 46 h 519"/>
                <a:gd name="T64" fmla="*/ 157 w 664"/>
                <a:gd name="T65" fmla="*/ 53 h 519"/>
                <a:gd name="T66" fmla="*/ 162 w 664"/>
                <a:gd name="T67" fmla="*/ 62 h 519"/>
                <a:gd name="T68" fmla="*/ 166 w 664"/>
                <a:gd name="T69" fmla="*/ 68 h 519"/>
                <a:gd name="T70" fmla="*/ 162 w 664"/>
                <a:gd name="T71" fmla="*/ 75 h 519"/>
                <a:gd name="T72" fmla="*/ 157 w 664"/>
                <a:gd name="T73" fmla="*/ 82 h 519"/>
                <a:gd name="T74" fmla="*/ 153 w 664"/>
                <a:gd name="T75" fmla="*/ 86 h 519"/>
                <a:gd name="T76" fmla="*/ 148 w 664"/>
                <a:gd name="T77" fmla="*/ 93 h 519"/>
                <a:gd name="T78" fmla="*/ 146 w 664"/>
                <a:gd name="T79" fmla="*/ 99 h 519"/>
                <a:gd name="T80" fmla="*/ 146 w 664"/>
                <a:gd name="T81" fmla="*/ 108 h 519"/>
                <a:gd name="T82" fmla="*/ 144 w 664"/>
                <a:gd name="T83" fmla="*/ 114 h 519"/>
                <a:gd name="T84" fmla="*/ 142 w 664"/>
                <a:gd name="T85" fmla="*/ 121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4" h="519">
                  <a:moveTo>
                    <a:pt x="567" y="483"/>
                  </a:moveTo>
                  <a:lnTo>
                    <a:pt x="567" y="493"/>
                  </a:lnTo>
                  <a:lnTo>
                    <a:pt x="567" y="501"/>
                  </a:lnTo>
                  <a:lnTo>
                    <a:pt x="555" y="501"/>
                  </a:lnTo>
                  <a:lnTo>
                    <a:pt x="555" y="512"/>
                  </a:lnTo>
                  <a:lnTo>
                    <a:pt x="555" y="519"/>
                  </a:lnTo>
                  <a:lnTo>
                    <a:pt x="531" y="519"/>
                  </a:lnTo>
                  <a:lnTo>
                    <a:pt x="504" y="519"/>
                  </a:lnTo>
                  <a:lnTo>
                    <a:pt x="480" y="519"/>
                  </a:lnTo>
                  <a:lnTo>
                    <a:pt x="450" y="519"/>
                  </a:lnTo>
                  <a:lnTo>
                    <a:pt x="425" y="519"/>
                  </a:lnTo>
                  <a:lnTo>
                    <a:pt x="399" y="519"/>
                  </a:lnTo>
                  <a:lnTo>
                    <a:pt x="371" y="519"/>
                  </a:lnTo>
                  <a:lnTo>
                    <a:pt x="345" y="519"/>
                  </a:lnTo>
                  <a:lnTo>
                    <a:pt x="308" y="512"/>
                  </a:lnTo>
                  <a:lnTo>
                    <a:pt x="283" y="501"/>
                  </a:lnTo>
                  <a:lnTo>
                    <a:pt x="258" y="493"/>
                  </a:lnTo>
                  <a:lnTo>
                    <a:pt x="229" y="483"/>
                  </a:lnTo>
                  <a:lnTo>
                    <a:pt x="204" y="475"/>
                  </a:lnTo>
                  <a:lnTo>
                    <a:pt x="178" y="468"/>
                  </a:lnTo>
                  <a:lnTo>
                    <a:pt x="153" y="457"/>
                  </a:lnTo>
                  <a:lnTo>
                    <a:pt x="124" y="450"/>
                  </a:lnTo>
                  <a:lnTo>
                    <a:pt x="105" y="439"/>
                  </a:lnTo>
                  <a:lnTo>
                    <a:pt x="91" y="421"/>
                  </a:lnTo>
                  <a:lnTo>
                    <a:pt x="80" y="414"/>
                  </a:lnTo>
                  <a:lnTo>
                    <a:pt x="62" y="396"/>
                  </a:lnTo>
                  <a:lnTo>
                    <a:pt x="44" y="389"/>
                  </a:lnTo>
                  <a:lnTo>
                    <a:pt x="36" y="371"/>
                  </a:lnTo>
                  <a:lnTo>
                    <a:pt x="18" y="360"/>
                  </a:lnTo>
                  <a:lnTo>
                    <a:pt x="0" y="342"/>
                  </a:lnTo>
                  <a:lnTo>
                    <a:pt x="0" y="317"/>
                  </a:lnTo>
                  <a:lnTo>
                    <a:pt x="0" y="29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0" y="218"/>
                  </a:lnTo>
                  <a:lnTo>
                    <a:pt x="0" y="193"/>
                  </a:lnTo>
                  <a:lnTo>
                    <a:pt x="0" y="167"/>
                  </a:lnTo>
                  <a:lnTo>
                    <a:pt x="0" y="149"/>
                  </a:lnTo>
                  <a:lnTo>
                    <a:pt x="29" y="131"/>
                  </a:lnTo>
                  <a:lnTo>
                    <a:pt x="54" y="112"/>
                  </a:lnTo>
                  <a:lnTo>
                    <a:pt x="80" y="94"/>
                  </a:lnTo>
                  <a:lnTo>
                    <a:pt x="105" y="69"/>
                  </a:lnTo>
                  <a:lnTo>
                    <a:pt x="135" y="51"/>
                  </a:lnTo>
                  <a:lnTo>
                    <a:pt x="160" y="33"/>
                  </a:lnTo>
                  <a:lnTo>
                    <a:pt x="186" y="18"/>
                  </a:lnTo>
                  <a:lnTo>
                    <a:pt x="214" y="0"/>
                  </a:lnTo>
                  <a:lnTo>
                    <a:pt x="240" y="8"/>
                  </a:lnTo>
                  <a:lnTo>
                    <a:pt x="277" y="18"/>
                  </a:lnTo>
                  <a:lnTo>
                    <a:pt x="302" y="18"/>
                  </a:lnTo>
                  <a:lnTo>
                    <a:pt x="326" y="26"/>
                  </a:lnTo>
                  <a:lnTo>
                    <a:pt x="356" y="33"/>
                  </a:lnTo>
                  <a:lnTo>
                    <a:pt x="381" y="44"/>
                  </a:lnTo>
                  <a:lnTo>
                    <a:pt x="407" y="44"/>
                  </a:lnTo>
                  <a:lnTo>
                    <a:pt x="432" y="51"/>
                  </a:lnTo>
                  <a:lnTo>
                    <a:pt x="461" y="69"/>
                  </a:lnTo>
                  <a:lnTo>
                    <a:pt x="480" y="81"/>
                  </a:lnTo>
                  <a:lnTo>
                    <a:pt x="494" y="88"/>
                  </a:lnTo>
                  <a:lnTo>
                    <a:pt x="523" y="106"/>
                  </a:lnTo>
                  <a:lnTo>
                    <a:pt x="541" y="112"/>
                  </a:lnTo>
                  <a:lnTo>
                    <a:pt x="555" y="131"/>
                  </a:lnTo>
                  <a:lnTo>
                    <a:pt x="574" y="142"/>
                  </a:lnTo>
                  <a:lnTo>
                    <a:pt x="603" y="157"/>
                  </a:lnTo>
                  <a:lnTo>
                    <a:pt x="610" y="167"/>
                  </a:lnTo>
                  <a:lnTo>
                    <a:pt x="617" y="185"/>
                  </a:lnTo>
                  <a:lnTo>
                    <a:pt x="617" y="203"/>
                  </a:lnTo>
                  <a:lnTo>
                    <a:pt x="628" y="211"/>
                  </a:lnTo>
                  <a:lnTo>
                    <a:pt x="635" y="229"/>
                  </a:lnTo>
                  <a:lnTo>
                    <a:pt x="646" y="247"/>
                  </a:lnTo>
                  <a:lnTo>
                    <a:pt x="653" y="254"/>
                  </a:lnTo>
                  <a:lnTo>
                    <a:pt x="664" y="272"/>
                  </a:lnTo>
                  <a:lnTo>
                    <a:pt x="653" y="280"/>
                  </a:lnTo>
                  <a:lnTo>
                    <a:pt x="646" y="298"/>
                  </a:lnTo>
                  <a:lnTo>
                    <a:pt x="635" y="309"/>
                  </a:lnTo>
                  <a:lnTo>
                    <a:pt x="628" y="327"/>
                  </a:lnTo>
                  <a:lnTo>
                    <a:pt x="617" y="335"/>
                  </a:lnTo>
                  <a:lnTo>
                    <a:pt x="610" y="342"/>
                  </a:lnTo>
                  <a:lnTo>
                    <a:pt x="603" y="360"/>
                  </a:lnTo>
                  <a:lnTo>
                    <a:pt x="592" y="371"/>
                  </a:lnTo>
                  <a:lnTo>
                    <a:pt x="592" y="389"/>
                  </a:lnTo>
                  <a:lnTo>
                    <a:pt x="585" y="396"/>
                  </a:lnTo>
                  <a:lnTo>
                    <a:pt x="585" y="414"/>
                  </a:lnTo>
                  <a:lnTo>
                    <a:pt x="585" y="432"/>
                  </a:lnTo>
                  <a:lnTo>
                    <a:pt x="574" y="439"/>
                  </a:lnTo>
                  <a:lnTo>
                    <a:pt x="574" y="457"/>
                  </a:lnTo>
                  <a:lnTo>
                    <a:pt x="567" y="475"/>
                  </a:lnTo>
                  <a:lnTo>
                    <a:pt x="567" y="483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4" name="Freeform 643"/>
            <p:cNvSpPr>
              <a:spLocks/>
            </p:cNvSpPr>
            <p:nvPr/>
          </p:nvSpPr>
          <p:spPr bwMode="auto">
            <a:xfrm>
              <a:off x="3302" y="1526"/>
              <a:ext cx="137" cy="108"/>
            </a:xfrm>
            <a:custGeom>
              <a:avLst/>
              <a:gdLst>
                <a:gd name="T0" fmla="*/ 116 w 548"/>
                <a:gd name="T1" fmla="*/ 104 h 432"/>
                <a:gd name="T2" fmla="*/ 116 w 548"/>
                <a:gd name="T3" fmla="*/ 108 h 432"/>
                <a:gd name="T4" fmla="*/ 105 w 548"/>
                <a:gd name="T5" fmla="*/ 108 h 432"/>
                <a:gd name="T6" fmla="*/ 94 w 548"/>
                <a:gd name="T7" fmla="*/ 108 h 432"/>
                <a:gd name="T8" fmla="*/ 82 w 548"/>
                <a:gd name="T9" fmla="*/ 108 h 432"/>
                <a:gd name="T10" fmla="*/ 71 w 548"/>
                <a:gd name="T11" fmla="*/ 108 h 432"/>
                <a:gd name="T12" fmla="*/ 58 w 548"/>
                <a:gd name="T13" fmla="*/ 104 h 432"/>
                <a:gd name="T14" fmla="*/ 46 w 548"/>
                <a:gd name="T15" fmla="*/ 102 h 432"/>
                <a:gd name="T16" fmla="*/ 36 w 548"/>
                <a:gd name="T17" fmla="*/ 97 h 432"/>
                <a:gd name="T18" fmla="*/ 25 w 548"/>
                <a:gd name="T19" fmla="*/ 95 h 432"/>
                <a:gd name="T20" fmla="*/ 18 w 548"/>
                <a:gd name="T21" fmla="*/ 88 h 432"/>
                <a:gd name="T22" fmla="*/ 12 w 548"/>
                <a:gd name="T23" fmla="*/ 85 h 432"/>
                <a:gd name="T24" fmla="*/ 5 w 548"/>
                <a:gd name="T25" fmla="*/ 77 h 432"/>
                <a:gd name="T26" fmla="*/ 0 w 548"/>
                <a:gd name="T27" fmla="*/ 73 h 432"/>
                <a:gd name="T28" fmla="*/ 0 w 548"/>
                <a:gd name="T29" fmla="*/ 62 h 432"/>
                <a:gd name="T30" fmla="*/ 0 w 548"/>
                <a:gd name="T31" fmla="*/ 51 h 432"/>
                <a:gd name="T32" fmla="*/ 0 w 548"/>
                <a:gd name="T33" fmla="*/ 42 h 432"/>
                <a:gd name="T34" fmla="*/ 0 w 548"/>
                <a:gd name="T35" fmla="*/ 31 h 432"/>
                <a:gd name="T36" fmla="*/ 12 w 548"/>
                <a:gd name="T37" fmla="*/ 22 h 432"/>
                <a:gd name="T38" fmla="*/ 23 w 548"/>
                <a:gd name="T39" fmla="*/ 16 h 432"/>
                <a:gd name="T40" fmla="*/ 34 w 548"/>
                <a:gd name="T41" fmla="*/ 9 h 432"/>
                <a:gd name="T42" fmla="*/ 45 w 548"/>
                <a:gd name="T43" fmla="*/ 0 h 432"/>
                <a:gd name="T44" fmla="*/ 55 w 548"/>
                <a:gd name="T45" fmla="*/ 3 h 432"/>
                <a:gd name="T46" fmla="*/ 67 w 548"/>
                <a:gd name="T47" fmla="*/ 6 h 432"/>
                <a:gd name="T48" fmla="*/ 78 w 548"/>
                <a:gd name="T49" fmla="*/ 9 h 432"/>
                <a:gd name="T50" fmla="*/ 89 w 548"/>
                <a:gd name="T51" fmla="*/ 11 h 432"/>
                <a:gd name="T52" fmla="*/ 97 w 548"/>
                <a:gd name="T53" fmla="*/ 18 h 432"/>
                <a:gd name="T54" fmla="*/ 107 w 548"/>
                <a:gd name="T55" fmla="*/ 22 h 432"/>
                <a:gd name="T56" fmla="*/ 116 w 548"/>
                <a:gd name="T57" fmla="*/ 27 h 432"/>
                <a:gd name="T58" fmla="*/ 125 w 548"/>
                <a:gd name="T59" fmla="*/ 34 h 432"/>
                <a:gd name="T60" fmla="*/ 126 w 548"/>
                <a:gd name="T61" fmla="*/ 40 h 432"/>
                <a:gd name="T62" fmla="*/ 131 w 548"/>
                <a:gd name="T63" fmla="*/ 45 h 432"/>
                <a:gd name="T64" fmla="*/ 133 w 548"/>
                <a:gd name="T65" fmla="*/ 51 h 432"/>
                <a:gd name="T66" fmla="*/ 137 w 548"/>
                <a:gd name="T67" fmla="*/ 57 h 432"/>
                <a:gd name="T68" fmla="*/ 133 w 548"/>
                <a:gd name="T69" fmla="*/ 62 h 432"/>
                <a:gd name="T70" fmla="*/ 131 w 548"/>
                <a:gd name="T71" fmla="*/ 67 h 432"/>
                <a:gd name="T72" fmla="*/ 126 w 548"/>
                <a:gd name="T73" fmla="*/ 73 h 432"/>
                <a:gd name="T74" fmla="*/ 122 w 548"/>
                <a:gd name="T75" fmla="*/ 77 h 432"/>
                <a:gd name="T76" fmla="*/ 122 w 548"/>
                <a:gd name="T77" fmla="*/ 85 h 432"/>
                <a:gd name="T78" fmla="*/ 120 w 548"/>
                <a:gd name="T79" fmla="*/ 91 h 432"/>
                <a:gd name="T80" fmla="*/ 117 w 548"/>
                <a:gd name="T81" fmla="*/ 95 h 432"/>
                <a:gd name="T82" fmla="*/ 117 w 548"/>
                <a:gd name="T83" fmla="*/ 102 h 4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8" h="432">
                  <a:moveTo>
                    <a:pt x="469" y="406"/>
                  </a:moveTo>
                  <a:lnTo>
                    <a:pt x="462" y="414"/>
                  </a:lnTo>
                  <a:lnTo>
                    <a:pt x="462" y="424"/>
                  </a:lnTo>
                  <a:lnTo>
                    <a:pt x="462" y="432"/>
                  </a:lnTo>
                  <a:lnTo>
                    <a:pt x="436" y="432"/>
                  </a:lnTo>
                  <a:lnTo>
                    <a:pt x="418" y="432"/>
                  </a:lnTo>
                  <a:lnTo>
                    <a:pt x="389" y="432"/>
                  </a:lnTo>
                  <a:lnTo>
                    <a:pt x="375" y="432"/>
                  </a:lnTo>
                  <a:lnTo>
                    <a:pt x="345" y="432"/>
                  </a:lnTo>
                  <a:lnTo>
                    <a:pt x="327" y="432"/>
                  </a:lnTo>
                  <a:lnTo>
                    <a:pt x="302" y="432"/>
                  </a:lnTo>
                  <a:lnTo>
                    <a:pt x="284" y="432"/>
                  </a:lnTo>
                  <a:lnTo>
                    <a:pt x="258" y="424"/>
                  </a:lnTo>
                  <a:lnTo>
                    <a:pt x="233" y="414"/>
                  </a:lnTo>
                  <a:lnTo>
                    <a:pt x="215" y="414"/>
                  </a:lnTo>
                  <a:lnTo>
                    <a:pt x="185" y="406"/>
                  </a:lnTo>
                  <a:lnTo>
                    <a:pt x="160" y="399"/>
                  </a:lnTo>
                  <a:lnTo>
                    <a:pt x="142" y="388"/>
                  </a:lnTo>
                  <a:lnTo>
                    <a:pt x="117" y="388"/>
                  </a:lnTo>
                  <a:lnTo>
                    <a:pt x="99" y="381"/>
                  </a:lnTo>
                  <a:lnTo>
                    <a:pt x="81" y="370"/>
                  </a:lnTo>
                  <a:lnTo>
                    <a:pt x="73" y="352"/>
                  </a:lnTo>
                  <a:lnTo>
                    <a:pt x="55" y="345"/>
                  </a:lnTo>
                  <a:lnTo>
                    <a:pt x="48" y="338"/>
                  </a:lnTo>
                  <a:lnTo>
                    <a:pt x="37" y="320"/>
                  </a:lnTo>
                  <a:lnTo>
                    <a:pt x="19" y="309"/>
                  </a:lnTo>
                  <a:lnTo>
                    <a:pt x="12" y="302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8"/>
                  </a:lnTo>
                  <a:lnTo>
                    <a:pt x="0" y="22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0" y="167"/>
                  </a:lnTo>
                  <a:lnTo>
                    <a:pt x="0" y="142"/>
                  </a:lnTo>
                  <a:lnTo>
                    <a:pt x="0" y="124"/>
                  </a:lnTo>
                  <a:lnTo>
                    <a:pt x="19" y="106"/>
                  </a:lnTo>
                  <a:lnTo>
                    <a:pt x="48" y="88"/>
                  </a:lnTo>
                  <a:lnTo>
                    <a:pt x="63" y="80"/>
                  </a:lnTo>
                  <a:lnTo>
                    <a:pt x="91" y="62"/>
                  </a:lnTo>
                  <a:lnTo>
                    <a:pt x="109" y="43"/>
                  </a:lnTo>
                  <a:lnTo>
                    <a:pt x="135" y="37"/>
                  </a:lnTo>
                  <a:lnTo>
                    <a:pt x="153" y="19"/>
                  </a:lnTo>
                  <a:lnTo>
                    <a:pt x="178" y="0"/>
                  </a:lnTo>
                  <a:lnTo>
                    <a:pt x="197" y="12"/>
                  </a:lnTo>
                  <a:lnTo>
                    <a:pt x="221" y="12"/>
                  </a:lnTo>
                  <a:lnTo>
                    <a:pt x="240" y="19"/>
                  </a:lnTo>
                  <a:lnTo>
                    <a:pt x="266" y="25"/>
                  </a:lnTo>
                  <a:lnTo>
                    <a:pt x="294" y="25"/>
                  </a:lnTo>
                  <a:lnTo>
                    <a:pt x="312" y="37"/>
                  </a:lnTo>
                  <a:lnTo>
                    <a:pt x="338" y="37"/>
                  </a:lnTo>
                  <a:lnTo>
                    <a:pt x="356" y="43"/>
                  </a:lnTo>
                  <a:lnTo>
                    <a:pt x="375" y="55"/>
                  </a:lnTo>
                  <a:lnTo>
                    <a:pt x="389" y="73"/>
                  </a:lnTo>
                  <a:lnTo>
                    <a:pt x="407" y="80"/>
                  </a:lnTo>
                  <a:lnTo>
                    <a:pt x="426" y="88"/>
                  </a:lnTo>
                  <a:lnTo>
                    <a:pt x="444" y="98"/>
                  </a:lnTo>
                  <a:lnTo>
                    <a:pt x="462" y="106"/>
                  </a:lnTo>
                  <a:lnTo>
                    <a:pt x="480" y="124"/>
                  </a:lnTo>
                  <a:lnTo>
                    <a:pt x="498" y="134"/>
                  </a:lnTo>
                  <a:lnTo>
                    <a:pt x="505" y="142"/>
                  </a:lnTo>
                  <a:lnTo>
                    <a:pt x="505" y="160"/>
                  </a:lnTo>
                  <a:lnTo>
                    <a:pt x="512" y="167"/>
                  </a:lnTo>
                  <a:lnTo>
                    <a:pt x="523" y="178"/>
                  </a:lnTo>
                  <a:lnTo>
                    <a:pt x="530" y="197"/>
                  </a:lnTo>
                  <a:lnTo>
                    <a:pt x="530" y="203"/>
                  </a:lnTo>
                  <a:lnTo>
                    <a:pt x="541" y="211"/>
                  </a:lnTo>
                  <a:lnTo>
                    <a:pt x="548" y="229"/>
                  </a:lnTo>
                  <a:lnTo>
                    <a:pt x="541" y="240"/>
                  </a:lnTo>
                  <a:lnTo>
                    <a:pt x="530" y="248"/>
                  </a:lnTo>
                  <a:lnTo>
                    <a:pt x="523" y="258"/>
                  </a:lnTo>
                  <a:lnTo>
                    <a:pt x="523" y="266"/>
                  </a:lnTo>
                  <a:lnTo>
                    <a:pt x="512" y="284"/>
                  </a:lnTo>
                  <a:lnTo>
                    <a:pt x="505" y="291"/>
                  </a:lnTo>
                  <a:lnTo>
                    <a:pt x="498" y="302"/>
                  </a:lnTo>
                  <a:lnTo>
                    <a:pt x="487" y="309"/>
                  </a:lnTo>
                  <a:lnTo>
                    <a:pt x="487" y="327"/>
                  </a:lnTo>
                  <a:lnTo>
                    <a:pt x="487" y="338"/>
                  </a:lnTo>
                  <a:lnTo>
                    <a:pt x="480" y="345"/>
                  </a:lnTo>
                  <a:lnTo>
                    <a:pt x="480" y="363"/>
                  </a:lnTo>
                  <a:lnTo>
                    <a:pt x="480" y="370"/>
                  </a:lnTo>
                  <a:lnTo>
                    <a:pt x="469" y="381"/>
                  </a:lnTo>
                  <a:lnTo>
                    <a:pt x="469" y="399"/>
                  </a:lnTo>
                  <a:lnTo>
                    <a:pt x="469" y="406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5" name="Freeform 644"/>
            <p:cNvSpPr>
              <a:spLocks/>
            </p:cNvSpPr>
            <p:nvPr/>
          </p:nvSpPr>
          <p:spPr bwMode="auto">
            <a:xfrm>
              <a:off x="3327" y="1544"/>
              <a:ext cx="110" cy="85"/>
            </a:xfrm>
            <a:custGeom>
              <a:avLst/>
              <a:gdLst>
                <a:gd name="T0" fmla="*/ 92 w 442"/>
                <a:gd name="T1" fmla="*/ 83 h 341"/>
                <a:gd name="T2" fmla="*/ 87 w 442"/>
                <a:gd name="T3" fmla="*/ 85 h 341"/>
                <a:gd name="T4" fmla="*/ 79 w 442"/>
                <a:gd name="T5" fmla="*/ 85 h 341"/>
                <a:gd name="T6" fmla="*/ 70 w 442"/>
                <a:gd name="T7" fmla="*/ 85 h 341"/>
                <a:gd name="T8" fmla="*/ 59 w 442"/>
                <a:gd name="T9" fmla="*/ 85 h 341"/>
                <a:gd name="T10" fmla="*/ 51 w 442"/>
                <a:gd name="T11" fmla="*/ 83 h 341"/>
                <a:gd name="T12" fmla="*/ 42 w 442"/>
                <a:gd name="T13" fmla="*/ 81 h 341"/>
                <a:gd name="T14" fmla="*/ 33 w 442"/>
                <a:gd name="T15" fmla="*/ 79 h 341"/>
                <a:gd name="T16" fmla="*/ 24 w 442"/>
                <a:gd name="T17" fmla="*/ 77 h 341"/>
                <a:gd name="T18" fmla="*/ 18 w 442"/>
                <a:gd name="T19" fmla="*/ 72 h 341"/>
                <a:gd name="T20" fmla="*/ 11 w 442"/>
                <a:gd name="T21" fmla="*/ 68 h 341"/>
                <a:gd name="T22" fmla="*/ 6 w 442"/>
                <a:gd name="T23" fmla="*/ 63 h 341"/>
                <a:gd name="T24" fmla="*/ 2 w 442"/>
                <a:gd name="T25" fmla="*/ 59 h 341"/>
                <a:gd name="T26" fmla="*/ 0 w 442"/>
                <a:gd name="T27" fmla="*/ 53 h 341"/>
                <a:gd name="T28" fmla="*/ 0 w 442"/>
                <a:gd name="T29" fmla="*/ 44 h 341"/>
                <a:gd name="T30" fmla="*/ 0 w 442"/>
                <a:gd name="T31" fmla="*/ 37 h 341"/>
                <a:gd name="T32" fmla="*/ 0 w 442"/>
                <a:gd name="T33" fmla="*/ 28 h 341"/>
                <a:gd name="T34" fmla="*/ 4 w 442"/>
                <a:gd name="T35" fmla="*/ 22 h 341"/>
                <a:gd name="T36" fmla="*/ 13 w 442"/>
                <a:gd name="T37" fmla="*/ 15 h 341"/>
                <a:gd name="T38" fmla="*/ 21 w 442"/>
                <a:gd name="T39" fmla="*/ 8 h 341"/>
                <a:gd name="T40" fmla="*/ 30 w 442"/>
                <a:gd name="T41" fmla="*/ 4 h 341"/>
                <a:gd name="T42" fmla="*/ 40 w 442"/>
                <a:gd name="T43" fmla="*/ 2 h 341"/>
                <a:gd name="T44" fmla="*/ 49 w 442"/>
                <a:gd name="T45" fmla="*/ 4 h 341"/>
                <a:gd name="T46" fmla="*/ 57 w 442"/>
                <a:gd name="T47" fmla="*/ 6 h 341"/>
                <a:gd name="T48" fmla="*/ 69 w 442"/>
                <a:gd name="T49" fmla="*/ 8 h 341"/>
                <a:gd name="T50" fmla="*/ 75 w 442"/>
                <a:gd name="T51" fmla="*/ 11 h 341"/>
                <a:gd name="T52" fmla="*/ 81 w 442"/>
                <a:gd name="T53" fmla="*/ 15 h 341"/>
                <a:gd name="T54" fmla="*/ 87 w 442"/>
                <a:gd name="T55" fmla="*/ 19 h 341"/>
                <a:gd name="T56" fmla="*/ 95 w 442"/>
                <a:gd name="T57" fmla="*/ 23 h 341"/>
                <a:gd name="T58" fmla="*/ 99 w 442"/>
                <a:gd name="T59" fmla="*/ 28 h 341"/>
                <a:gd name="T60" fmla="*/ 103 w 442"/>
                <a:gd name="T61" fmla="*/ 32 h 341"/>
                <a:gd name="T62" fmla="*/ 106 w 442"/>
                <a:gd name="T63" fmla="*/ 37 h 341"/>
                <a:gd name="T64" fmla="*/ 107 w 442"/>
                <a:gd name="T65" fmla="*/ 44 h 341"/>
                <a:gd name="T66" fmla="*/ 107 w 442"/>
                <a:gd name="T67" fmla="*/ 48 h 341"/>
                <a:gd name="T68" fmla="*/ 103 w 442"/>
                <a:gd name="T69" fmla="*/ 53 h 341"/>
                <a:gd name="T70" fmla="*/ 101 w 442"/>
                <a:gd name="T71" fmla="*/ 57 h 341"/>
                <a:gd name="T72" fmla="*/ 97 w 442"/>
                <a:gd name="T73" fmla="*/ 62 h 341"/>
                <a:gd name="T74" fmla="*/ 97 w 442"/>
                <a:gd name="T75" fmla="*/ 66 h 341"/>
                <a:gd name="T76" fmla="*/ 95 w 442"/>
                <a:gd name="T77" fmla="*/ 70 h 341"/>
                <a:gd name="T78" fmla="*/ 95 w 442"/>
                <a:gd name="T79" fmla="*/ 77 h 341"/>
                <a:gd name="T80" fmla="*/ 92 w 442"/>
                <a:gd name="T81" fmla="*/ 81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2" h="341">
                  <a:moveTo>
                    <a:pt x="370" y="326"/>
                  </a:moveTo>
                  <a:lnTo>
                    <a:pt x="370" y="333"/>
                  </a:lnTo>
                  <a:lnTo>
                    <a:pt x="370" y="341"/>
                  </a:lnTo>
                  <a:lnTo>
                    <a:pt x="351" y="341"/>
                  </a:lnTo>
                  <a:lnTo>
                    <a:pt x="337" y="341"/>
                  </a:lnTo>
                  <a:lnTo>
                    <a:pt x="319" y="341"/>
                  </a:lnTo>
                  <a:lnTo>
                    <a:pt x="300" y="341"/>
                  </a:lnTo>
                  <a:lnTo>
                    <a:pt x="282" y="341"/>
                  </a:lnTo>
                  <a:lnTo>
                    <a:pt x="264" y="341"/>
                  </a:lnTo>
                  <a:lnTo>
                    <a:pt x="239" y="341"/>
                  </a:lnTo>
                  <a:lnTo>
                    <a:pt x="221" y="341"/>
                  </a:lnTo>
                  <a:lnTo>
                    <a:pt x="203" y="333"/>
                  </a:lnTo>
                  <a:lnTo>
                    <a:pt x="185" y="333"/>
                  </a:lnTo>
                  <a:lnTo>
                    <a:pt x="167" y="326"/>
                  </a:lnTo>
                  <a:lnTo>
                    <a:pt x="152" y="326"/>
                  </a:lnTo>
                  <a:lnTo>
                    <a:pt x="134" y="315"/>
                  </a:lnTo>
                  <a:lnTo>
                    <a:pt x="116" y="315"/>
                  </a:lnTo>
                  <a:lnTo>
                    <a:pt x="98" y="308"/>
                  </a:lnTo>
                  <a:lnTo>
                    <a:pt x="79" y="297"/>
                  </a:lnTo>
                  <a:lnTo>
                    <a:pt x="73" y="290"/>
                  </a:lnTo>
                  <a:lnTo>
                    <a:pt x="61" y="279"/>
                  </a:lnTo>
                  <a:lnTo>
                    <a:pt x="43" y="272"/>
                  </a:lnTo>
                  <a:lnTo>
                    <a:pt x="36" y="265"/>
                  </a:lnTo>
                  <a:lnTo>
                    <a:pt x="25" y="254"/>
                  </a:lnTo>
                  <a:lnTo>
                    <a:pt x="18" y="247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0" y="211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12"/>
                  </a:lnTo>
                  <a:lnTo>
                    <a:pt x="0" y="94"/>
                  </a:lnTo>
                  <a:lnTo>
                    <a:pt x="18" y="87"/>
                  </a:lnTo>
                  <a:lnTo>
                    <a:pt x="36" y="69"/>
                  </a:lnTo>
                  <a:lnTo>
                    <a:pt x="54" y="61"/>
                  </a:lnTo>
                  <a:lnTo>
                    <a:pt x="73" y="51"/>
                  </a:lnTo>
                  <a:lnTo>
                    <a:pt x="86" y="33"/>
                  </a:lnTo>
                  <a:lnTo>
                    <a:pt x="104" y="25"/>
                  </a:lnTo>
                  <a:lnTo>
                    <a:pt x="122" y="15"/>
                  </a:lnTo>
                  <a:lnTo>
                    <a:pt x="141" y="0"/>
                  </a:lnTo>
                  <a:lnTo>
                    <a:pt x="159" y="7"/>
                  </a:lnTo>
                  <a:lnTo>
                    <a:pt x="177" y="7"/>
                  </a:lnTo>
                  <a:lnTo>
                    <a:pt x="195" y="15"/>
                  </a:lnTo>
                  <a:lnTo>
                    <a:pt x="213" y="15"/>
                  </a:lnTo>
                  <a:lnTo>
                    <a:pt x="228" y="25"/>
                  </a:lnTo>
                  <a:lnTo>
                    <a:pt x="246" y="25"/>
                  </a:lnTo>
                  <a:lnTo>
                    <a:pt x="276" y="33"/>
                  </a:lnTo>
                  <a:lnTo>
                    <a:pt x="290" y="33"/>
                  </a:lnTo>
                  <a:lnTo>
                    <a:pt x="300" y="43"/>
                  </a:lnTo>
                  <a:lnTo>
                    <a:pt x="319" y="51"/>
                  </a:lnTo>
                  <a:lnTo>
                    <a:pt x="327" y="61"/>
                  </a:lnTo>
                  <a:lnTo>
                    <a:pt x="345" y="69"/>
                  </a:lnTo>
                  <a:lnTo>
                    <a:pt x="351" y="76"/>
                  </a:lnTo>
                  <a:lnTo>
                    <a:pt x="370" y="87"/>
                  </a:lnTo>
                  <a:lnTo>
                    <a:pt x="381" y="94"/>
                  </a:lnTo>
                  <a:lnTo>
                    <a:pt x="399" y="105"/>
                  </a:lnTo>
                  <a:lnTo>
                    <a:pt x="399" y="112"/>
                  </a:lnTo>
                  <a:lnTo>
                    <a:pt x="406" y="124"/>
                  </a:lnTo>
                  <a:lnTo>
                    <a:pt x="413" y="130"/>
                  </a:lnTo>
                  <a:lnTo>
                    <a:pt x="413" y="138"/>
                  </a:lnTo>
                  <a:lnTo>
                    <a:pt x="424" y="148"/>
                  </a:lnTo>
                  <a:lnTo>
                    <a:pt x="431" y="156"/>
                  </a:lnTo>
                  <a:lnTo>
                    <a:pt x="431" y="175"/>
                  </a:lnTo>
                  <a:lnTo>
                    <a:pt x="442" y="185"/>
                  </a:lnTo>
                  <a:lnTo>
                    <a:pt x="431" y="193"/>
                  </a:lnTo>
                  <a:lnTo>
                    <a:pt x="424" y="200"/>
                  </a:lnTo>
                  <a:lnTo>
                    <a:pt x="413" y="211"/>
                  </a:lnTo>
                  <a:lnTo>
                    <a:pt x="406" y="218"/>
                  </a:lnTo>
                  <a:lnTo>
                    <a:pt x="406" y="229"/>
                  </a:lnTo>
                  <a:lnTo>
                    <a:pt x="399" y="236"/>
                  </a:lnTo>
                  <a:lnTo>
                    <a:pt x="388" y="247"/>
                  </a:lnTo>
                  <a:lnTo>
                    <a:pt x="388" y="254"/>
                  </a:lnTo>
                  <a:lnTo>
                    <a:pt x="388" y="265"/>
                  </a:lnTo>
                  <a:lnTo>
                    <a:pt x="388" y="272"/>
                  </a:lnTo>
                  <a:lnTo>
                    <a:pt x="381" y="279"/>
                  </a:lnTo>
                  <a:lnTo>
                    <a:pt x="381" y="297"/>
                  </a:lnTo>
                  <a:lnTo>
                    <a:pt x="381" y="308"/>
                  </a:lnTo>
                  <a:lnTo>
                    <a:pt x="381" y="315"/>
                  </a:lnTo>
                  <a:lnTo>
                    <a:pt x="370" y="326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6" name="Freeform 645"/>
            <p:cNvSpPr>
              <a:spLocks/>
            </p:cNvSpPr>
            <p:nvPr/>
          </p:nvSpPr>
          <p:spPr bwMode="auto">
            <a:xfrm>
              <a:off x="3351" y="1561"/>
              <a:ext cx="83" cy="66"/>
            </a:xfrm>
            <a:custGeom>
              <a:avLst/>
              <a:gdLst>
                <a:gd name="T0" fmla="*/ 71 w 333"/>
                <a:gd name="T1" fmla="*/ 62 h 264"/>
                <a:gd name="T2" fmla="*/ 71 w 333"/>
                <a:gd name="T3" fmla="*/ 66 h 264"/>
                <a:gd name="T4" fmla="*/ 41 w 333"/>
                <a:gd name="T5" fmla="*/ 64 h 264"/>
                <a:gd name="T6" fmla="*/ 15 w 333"/>
                <a:gd name="T7" fmla="*/ 57 h 264"/>
                <a:gd name="T8" fmla="*/ 0 w 333"/>
                <a:gd name="T9" fmla="*/ 45 h 264"/>
                <a:gd name="T10" fmla="*/ 0 w 333"/>
                <a:gd name="T11" fmla="*/ 17 h 264"/>
                <a:gd name="T12" fmla="*/ 26 w 333"/>
                <a:gd name="T13" fmla="*/ 0 h 264"/>
                <a:gd name="T14" fmla="*/ 55 w 333"/>
                <a:gd name="T15" fmla="*/ 6 h 264"/>
                <a:gd name="T16" fmla="*/ 75 w 333"/>
                <a:gd name="T17" fmla="*/ 20 h 264"/>
                <a:gd name="T18" fmla="*/ 83 w 333"/>
                <a:gd name="T19" fmla="*/ 33 h 264"/>
                <a:gd name="T20" fmla="*/ 75 w 333"/>
                <a:gd name="T21" fmla="*/ 46 h 264"/>
                <a:gd name="T22" fmla="*/ 71 w 333"/>
                <a:gd name="T23" fmla="*/ 62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3" h="264">
                  <a:moveTo>
                    <a:pt x="283" y="246"/>
                  </a:moveTo>
                  <a:lnTo>
                    <a:pt x="283" y="264"/>
                  </a:lnTo>
                  <a:lnTo>
                    <a:pt x="166" y="257"/>
                  </a:lnTo>
                  <a:lnTo>
                    <a:pt x="61" y="228"/>
                  </a:lnTo>
                  <a:lnTo>
                    <a:pt x="0" y="178"/>
                  </a:lnTo>
                  <a:lnTo>
                    <a:pt x="0" y="69"/>
                  </a:lnTo>
                  <a:lnTo>
                    <a:pt x="105" y="0"/>
                  </a:lnTo>
                  <a:lnTo>
                    <a:pt x="221" y="25"/>
                  </a:lnTo>
                  <a:lnTo>
                    <a:pt x="301" y="79"/>
                  </a:lnTo>
                  <a:lnTo>
                    <a:pt x="333" y="131"/>
                  </a:lnTo>
                  <a:lnTo>
                    <a:pt x="301" y="185"/>
                  </a:lnTo>
                  <a:lnTo>
                    <a:pt x="283" y="24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7" name="Freeform 646"/>
            <p:cNvSpPr>
              <a:spLocks/>
            </p:cNvSpPr>
            <p:nvPr/>
          </p:nvSpPr>
          <p:spPr bwMode="auto">
            <a:xfrm>
              <a:off x="3417" y="1105"/>
              <a:ext cx="252" cy="342"/>
            </a:xfrm>
            <a:custGeom>
              <a:avLst/>
              <a:gdLst>
                <a:gd name="T0" fmla="*/ 237 w 1004"/>
                <a:gd name="T1" fmla="*/ 304 h 1368"/>
                <a:gd name="T2" fmla="*/ 252 w 1004"/>
                <a:gd name="T3" fmla="*/ 302 h 1368"/>
                <a:gd name="T4" fmla="*/ 247 w 1004"/>
                <a:gd name="T5" fmla="*/ 191 h 1368"/>
                <a:gd name="T6" fmla="*/ 215 w 1004"/>
                <a:gd name="T7" fmla="*/ 75 h 1368"/>
                <a:gd name="T8" fmla="*/ 161 w 1004"/>
                <a:gd name="T9" fmla="*/ 11 h 1368"/>
                <a:gd name="T10" fmla="*/ 68 w 1004"/>
                <a:gd name="T11" fmla="*/ 0 h 1368"/>
                <a:gd name="T12" fmla="*/ 0 w 1004"/>
                <a:gd name="T13" fmla="*/ 99 h 1368"/>
                <a:gd name="T14" fmla="*/ 26 w 1004"/>
                <a:gd name="T15" fmla="*/ 214 h 1368"/>
                <a:gd name="T16" fmla="*/ 79 w 1004"/>
                <a:gd name="T17" fmla="*/ 302 h 1368"/>
                <a:gd name="T18" fmla="*/ 135 w 1004"/>
                <a:gd name="T19" fmla="*/ 342 h 1368"/>
                <a:gd name="T20" fmla="*/ 181 w 1004"/>
                <a:gd name="T21" fmla="*/ 311 h 1368"/>
                <a:gd name="T22" fmla="*/ 237 w 1004"/>
                <a:gd name="T23" fmla="*/ 304 h 1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4" h="1368">
                  <a:moveTo>
                    <a:pt x="943" y="1215"/>
                  </a:moveTo>
                  <a:lnTo>
                    <a:pt x="1004" y="1208"/>
                  </a:lnTo>
                  <a:lnTo>
                    <a:pt x="986" y="765"/>
                  </a:lnTo>
                  <a:lnTo>
                    <a:pt x="856" y="298"/>
                  </a:lnTo>
                  <a:lnTo>
                    <a:pt x="642" y="44"/>
                  </a:lnTo>
                  <a:lnTo>
                    <a:pt x="272" y="0"/>
                  </a:lnTo>
                  <a:lnTo>
                    <a:pt x="0" y="395"/>
                  </a:lnTo>
                  <a:lnTo>
                    <a:pt x="104" y="856"/>
                  </a:lnTo>
                  <a:lnTo>
                    <a:pt x="315" y="1208"/>
                  </a:lnTo>
                  <a:lnTo>
                    <a:pt x="536" y="1368"/>
                  </a:lnTo>
                  <a:lnTo>
                    <a:pt x="721" y="1245"/>
                  </a:lnTo>
                  <a:lnTo>
                    <a:pt x="943" y="1215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8" name="Freeform 647"/>
            <p:cNvSpPr>
              <a:spLocks/>
            </p:cNvSpPr>
            <p:nvPr/>
          </p:nvSpPr>
          <p:spPr bwMode="auto">
            <a:xfrm>
              <a:off x="3434" y="1131"/>
              <a:ext cx="230" cy="313"/>
            </a:xfrm>
            <a:custGeom>
              <a:avLst/>
              <a:gdLst>
                <a:gd name="T0" fmla="*/ 217 w 918"/>
                <a:gd name="T1" fmla="*/ 278 h 1252"/>
                <a:gd name="T2" fmla="*/ 222 w 918"/>
                <a:gd name="T3" fmla="*/ 278 h 1252"/>
                <a:gd name="T4" fmla="*/ 225 w 918"/>
                <a:gd name="T5" fmla="*/ 278 h 1252"/>
                <a:gd name="T6" fmla="*/ 230 w 918"/>
                <a:gd name="T7" fmla="*/ 276 h 1252"/>
                <a:gd name="T8" fmla="*/ 230 w 918"/>
                <a:gd name="T9" fmla="*/ 251 h 1252"/>
                <a:gd name="T10" fmla="*/ 228 w 918"/>
                <a:gd name="T11" fmla="*/ 227 h 1252"/>
                <a:gd name="T12" fmla="*/ 228 w 918"/>
                <a:gd name="T13" fmla="*/ 201 h 1252"/>
                <a:gd name="T14" fmla="*/ 225 w 918"/>
                <a:gd name="T15" fmla="*/ 176 h 1252"/>
                <a:gd name="T16" fmla="*/ 219 w 918"/>
                <a:gd name="T17" fmla="*/ 150 h 1252"/>
                <a:gd name="T18" fmla="*/ 213 w 918"/>
                <a:gd name="T19" fmla="*/ 123 h 1252"/>
                <a:gd name="T20" fmla="*/ 204 w 918"/>
                <a:gd name="T21" fmla="*/ 97 h 1252"/>
                <a:gd name="T22" fmla="*/ 197 w 918"/>
                <a:gd name="T23" fmla="*/ 71 h 1252"/>
                <a:gd name="T24" fmla="*/ 186 w 918"/>
                <a:gd name="T25" fmla="*/ 55 h 1252"/>
                <a:gd name="T26" fmla="*/ 173 w 918"/>
                <a:gd name="T27" fmla="*/ 40 h 1252"/>
                <a:gd name="T28" fmla="*/ 159 w 918"/>
                <a:gd name="T29" fmla="*/ 25 h 1252"/>
                <a:gd name="T30" fmla="*/ 148 w 918"/>
                <a:gd name="T31" fmla="*/ 9 h 1252"/>
                <a:gd name="T32" fmla="*/ 126 w 918"/>
                <a:gd name="T33" fmla="*/ 6 h 1252"/>
                <a:gd name="T34" fmla="*/ 104 w 918"/>
                <a:gd name="T35" fmla="*/ 5 h 1252"/>
                <a:gd name="T36" fmla="*/ 85 w 918"/>
                <a:gd name="T37" fmla="*/ 2 h 1252"/>
                <a:gd name="T38" fmla="*/ 62 w 918"/>
                <a:gd name="T39" fmla="*/ 0 h 1252"/>
                <a:gd name="T40" fmla="*/ 47 w 918"/>
                <a:gd name="T41" fmla="*/ 22 h 1252"/>
                <a:gd name="T42" fmla="*/ 31 w 918"/>
                <a:gd name="T43" fmla="*/ 46 h 1252"/>
                <a:gd name="T44" fmla="*/ 16 w 918"/>
                <a:gd name="T45" fmla="*/ 68 h 1252"/>
                <a:gd name="T46" fmla="*/ 0 w 918"/>
                <a:gd name="T47" fmla="*/ 91 h 1252"/>
                <a:gd name="T48" fmla="*/ 7 w 918"/>
                <a:gd name="T49" fmla="*/ 117 h 1252"/>
                <a:gd name="T50" fmla="*/ 14 w 918"/>
                <a:gd name="T51" fmla="*/ 144 h 1252"/>
                <a:gd name="T52" fmla="*/ 18 w 918"/>
                <a:gd name="T53" fmla="*/ 170 h 1252"/>
                <a:gd name="T54" fmla="*/ 25 w 918"/>
                <a:gd name="T55" fmla="*/ 196 h 1252"/>
                <a:gd name="T56" fmla="*/ 36 w 918"/>
                <a:gd name="T57" fmla="*/ 216 h 1252"/>
                <a:gd name="T58" fmla="*/ 49 w 918"/>
                <a:gd name="T59" fmla="*/ 236 h 1252"/>
                <a:gd name="T60" fmla="*/ 60 w 918"/>
                <a:gd name="T61" fmla="*/ 256 h 1252"/>
                <a:gd name="T62" fmla="*/ 71 w 918"/>
                <a:gd name="T63" fmla="*/ 276 h 1252"/>
                <a:gd name="T64" fmla="*/ 85 w 918"/>
                <a:gd name="T65" fmla="*/ 287 h 1252"/>
                <a:gd name="T66" fmla="*/ 97 w 918"/>
                <a:gd name="T67" fmla="*/ 296 h 1252"/>
                <a:gd name="T68" fmla="*/ 111 w 918"/>
                <a:gd name="T69" fmla="*/ 304 h 1252"/>
                <a:gd name="T70" fmla="*/ 125 w 918"/>
                <a:gd name="T71" fmla="*/ 313 h 1252"/>
                <a:gd name="T72" fmla="*/ 133 w 918"/>
                <a:gd name="T73" fmla="*/ 307 h 1252"/>
                <a:gd name="T74" fmla="*/ 144 w 918"/>
                <a:gd name="T75" fmla="*/ 300 h 1252"/>
                <a:gd name="T76" fmla="*/ 156 w 918"/>
                <a:gd name="T77" fmla="*/ 291 h 1252"/>
                <a:gd name="T78" fmla="*/ 166 w 918"/>
                <a:gd name="T79" fmla="*/ 285 h 1252"/>
                <a:gd name="T80" fmla="*/ 179 w 918"/>
                <a:gd name="T81" fmla="*/ 285 h 1252"/>
                <a:gd name="T82" fmla="*/ 190 w 918"/>
                <a:gd name="T83" fmla="*/ 282 h 1252"/>
                <a:gd name="T84" fmla="*/ 204 w 918"/>
                <a:gd name="T85" fmla="*/ 280 h 1252"/>
                <a:gd name="T86" fmla="*/ 215 w 918"/>
                <a:gd name="T87" fmla="*/ 278 h 12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8" h="1252">
                  <a:moveTo>
                    <a:pt x="857" y="1110"/>
                  </a:moveTo>
                  <a:lnTo>
                    <a:pt x="867" y="1110"/>
                  </a:lnTo>
                  <a:lnTo>
                    <a:pt x="875" y="1110"/>
                  </a:lnTo>
                  <a:lnTo>
                    <a:pt x="885" y="1110"/>
                  </a:lnTo>
                  <a:lnTo>
                    <a:pt x="893" y="1110"/>
                  </a:lnTo>
                  <a:lnTo>
                    <a:pt x="900" y="1110"/>
                  </a:lnTo>
                  <a:lnTo>
                    <a:pt x="911" y="1103"/>
                  </a:lnTo>
                  <a:lnTo>
                    <a:pt x="918" y="1103"/>
                  </a:lnTo>
                  <a:lnTo>
                    <a:pt x="918" y="1059"/>
                  </a:lnTo>
                  <a:lnTo>
                    <a:pt x="918" y="1005"/>
                  </a:lnTo>
                  <a:lnTo>
                    <a:pt x="918" y="950"/>
                  </a:lnTo>
                  <a:lnTo>
                    <a:pt x="911" y="907"/>
                  </a:lnTo>
                  <a:lnTo>
                    <a:pt x="911" y="856"/>
                  </a:lnTo>
                  <a:lnTo>
                    <a:pt x="911" y="802"/>
                  </a:lnTo>
                  <a:lnTo>
                    <a:pt x="911" y="751"/>
                  </a:lnTo>
                  <a:lnTo>
                    <a:pt x="900" y="704"/>
                  </a:lnTo>
                  <a:lnTo>
                    <a:pt x="893" y="653"/>
                  </a:lnTo>
                  <a:lnTo>
                    <a:pt x="875" y="599"/>
                  </a:lnTo>
                  <a:lnTo>
                    <a:pt x="857" y="548"/>
                  </a:lnTo>
                  <a:lnTo>
                    <a:pt x="849" y="493"/>
                  </a:lnTo>
                  <a:lnTo>
                    <a:pt x="831" y="439"/>
                  </a:lnTo>
                  <a:lnTo>
                    <a:pt x="813" y="388"/>
                  </a:lnTo>
                  <a:lnTo>
                    <a:pt x="806" y="334"/>
                  </a:lnTo>
                  <a:lnTo>
                    <a:pt x="788" y="284"/>
                  </a:lnTo>
                  <a:lnTo>
                    <a:pt x="758" y="247"/>
                  </a:lnTo>
                  <a:lnTo>
                    <a:pt x="744" y="221"/>
                  </a:lnTo>
                  <a:lnTo>
                    <a:pt x="715" y="185"/>
                  </a:lnTo>
                  <a:lnTo>
                    <a:pt x="689" y="160"/>
                  </a:lnTo>
                  <a:lnTo>
                    <a:pt x="664" y="131"/>
                  </a:lnTo>
                  <a:lnTo>
                    <a:pt x="635" y="98"/>
                  </a:lnTo>
                  <a:lnTo>
                    <a:pt x="621" y="69"/>
                  </a:lnTo>
                  <a:lnTo>
                    <a:pt x="592" y="37"/>
                  </a:lnTo>
                  <a:lnTo>
                    <a:pt x="549" y="37"/>
                  </a:lnTo>
                  <a:lnTo>
                    <a:pt x="504" y="25"/>
                  </a:lnTo>
                  <a:lnTo>
                    <a:pt x="461" y="25"/>
                  </a:lnTo>
                  <a:lnTo>
                    <a:pt x="417" y="18"/>
                  </a:lnTo>
                  <a:lnTo>
                    <a:pt x="371" y="18"/>
                  </a:lnTo>
                  <a:lnTo>
                    <a:pt x="338" y="7"/>
                  </a:lnTo>
                  <a:lnTo>
                    <a:pt x="295" y="7"/>
                  </a:lnTo>
                  <a:lnTo>
                    <a:pt x="247" y="0"/>
                  </a:lnTo>
                  <a:lnTo>
                    <a:pt x="214" y="43"/>
                  </a:lnTo>
                  <a:lnTo>
                    <a:pt x="186" y="88"/>
                  </a:lnTo>
                  <a:lnTo>
                    <a:pt x="153" y="131"/>
                  </a:lnTo>
                  <a:lnTo>
                    <a:pt x="123" y="185"/>
                  </a:lnTo>
                  <a:lnTo>
                    <a:pt x="91" y="229"/>
                  </a:lnTo>
                  <a:lnTo>
                    <a:pt x="62" y="272"/>
                  </a:lnTo>
                  <a:lnTo>
                    <a:pt x="29" y="315"/>
                  </a:lnTo>
                  <a:lnTo>
                    <a:pt x="0" y="363"/>
                  </a:lnTo>
                  <a:lnTo>
                    <a:pt x="11" y="414"/>
                  </a:lnTo>
                  <a:lnTo>
                    <a:pt x="29" y="468"/>
                  </a:lnTo>
                  <a:lnTo>
                    <a:pt x="36" y="519"/>
                  </a:lnTo>
                  <a:lnTo>
                    <a:pt x="54" y="574"/>
                  </a:lnTo>
                  <a:lnTo>
                    <a:pt x="62" y="624"/>
                  </a:lnTo>
                  <a:lnTo>
                    <a:pt x="72" y="678"/>
                  </a:lnTo>
                  <a:lnTo>
                    <a:pt x="91" y="733"/>
                  </a:lnTo>
                  <a:lnTo>
                    <a:pt x="98" y="784"/>
                  </a:lnTo>
                  <a:lnTo>
                    <a:pt x="123" y="820"/>
                  </a:lnTo>
                  <a:lnTo>
                    <a:pt x="142" y="864"/>
                  </a:lnTo>
                  <a:lnTo>
                    <a:pt x="171" y="900"/>
                  </a:lnTo>
                  <a:lnTo>
                    <a:pt x="196" y="944"/>
                  </a:lnTo>
                  <a:lnTo>
                    <a:pt x="214" y="987"/>
                  </a:lnTo>
                  <a:lnTo>
                    <a:pt x="240" y="1023"/>
                  </a:lnTo>
                  <a:lnTo>
                    <a:pt x="265" y="1067"/>
                  </a:lnTo>
                  <a:lnTo>
                    <a:pt x="283" y="1103"/>
                  </a:lnTo>
                  <a:lnTo>
                    <a:pt x="308" y="1121"/>
                  </a:lnTo>
                  <a:lnTo>
                    <a:pt x="338" y="1146"/>
                  </a:lnTo>
                  <a:lnTo>
                    <a:pt x="363" y="1165"/>
                  </a:lnTo>
                  <a:lnTo>
                    <a:pt x="389" y="1183"/>
                  </a:lnTo>
                  <a:lnTo>
                    <a:pt x="417" y="1201"/>
                  </a:lnTo>
                  <a:lnTo>
                    <a:pt x="443" y="1216"/>
                  </a:lnTo>
                  <a:lnTo>
                    <a:pt x="468" y="1234"/>
                  </a:lnTo>
                  <a:lnTo>
                    <a:pt x="498" y="1252"/>
                  </a:lnTo>
                  <a:lnTo>
                    <a:pt x="512" y="1234"/>
                  </a:lnTo>
                  <a:lnTo>
                    <a:pt x="530" y="1227"/>
                  </a:lnTo>
                  <a:lnTo>
                    <a:pt x="559" y="1209"/>
                  </a:lnTo>
                  <a:lnTo>
                    <a:pt x="574" y="1201"/>
                  </a:lnTo>
                  <a:lnTo>
                    <a:pt x="603" y="1183"/>
                  </a:lnTo>
                  <a:lnTo>
                    <a:pt x="621" y="1165"/>
                  </a:lnTo>
                  <a:lnTo>
                    <a:pt x="646" y="1154"/>
                  </a:lnTo>
                  <a:lnTo>
                    <a:pt x="664" y="1140"/>
                  </a:lnTo>
                  <a:lnTo>
                    <a:pt x="689" y="1140"/>
                  </a:lnTo>
                  <a:lnTo>
                    <a:pt x="715" y="1140"/>
                  </a:lnTo>
                  <a:lnTo>
                    <a:pt x="733" y="1128"/>
                  </a:lnTo>
                  <a:lnTo>
                    <a:pt x="758" y="1128"/>
                  </a:lnTo>
                  <a:lnTo>
                    <a:pt x="788" y="1121"/>
                  </a:lnTo>
                  <a:lnTo>
                    <a:pt x="813" y="1121"/>
                  </a:lnTo>
                  <a:lnTo>
                    <a:pt x="839" y="1110"/>
                  </a:lnTo>
                  <a:lnTo>
                    <a:pt x="857" y="1110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299" name="Freeform 648"/>
            <p:cNvSpPr>
              <a:spLocks/>
            </p:cNvSpPr>
            <p:nvPr/>
          </p:nvSpPr>
          <p:spPr bwMode="auto">
            <a:xfrm>
              <a:off x="3453" y="1157"/>
              <a:ext cx="209" cy="285"/>
            </a:xfrm>
            <a:custGeom>
              <a:avLst/>
              <a:gdLst>
                <a:gd name="T0" fmla="*/ 196 w 839"/>
                <a:gd name="T1" fmla="*/ 254 h 1139"/>
                <a:gd name="T2" fmla="*/ 200 w 839"/>
                <a:gd name="T3" fmla="*/ 251 h 1139"/>
                <a:gd name="T4" fmla="*/ 205 w 839"/>
                <a:gd name="T5" fmla="*/ 251 h 1139"/>
                <a:gd name="T6" fmla="*/ 209 w 839"/>
                <a:gd name="T7" fmla="*/ 251 h 1139"/>
                <a:gd name="T8" fmla="*/ 206 w 839"/>
                <a:gd name="T9" fmla="*/ 229 h 1139"/>
                <a:gd name="T10" fmla="*/ 206 w 839"/>
                <a:gd name="T11" fmla="*/ 205 h 1139"/>
                <a:gd name="T12" fmla="*/ 205 w 839"/>
                <a:gd name="T13" fmla="*/ 183 h 1139"/>
                <a:gd name="T14" fmla="*/ 205 w 839"/>
                <a:gd name="T15" fmla="*/ 161 h 1139"/>
                <a:gd name="T16" fmla="*/ 198 w 839"/>
                <a:gd name="T17" fmla="*/ 137 h 1139"/>
                <a:gd name="T18" fmla="*/ 191 w 839"/>
                <a:gd name="T19" fmla="*/ 113 h 1139"/>
                <a:gd name="T20" fmla="*/ 185 w 839"/>
                <a:gd name="T21" fmla="*/ 88 h 1139"/>
                <a:gd name="T22" fmla="*/ 178 w 839"/>
                <a:gd name="T23" fmla="*/ 64 h 1139"/>
                <a:gd name="T24" fmla="*/ 167 w 839"/>
                <a:gd name="T25" fmla="*/ 51 h 1139"/>
                <a:gd name="T26" fmla="*/ 156 w 839"/>
                <a:gd name="T27" fmla="*/ 35 h 1139"/>
                <a:gd name="T28" fmla="*/ 145 w 839"/>
                <a:gd name="T29" fmla="*/ 22 h 1139"/>
                <a:gd name="T30" fmla="*/ 134 w 839"/>
                <a:gd name="T31" fmla="*/ 9 h 1139"/>
                <a:gd name="T32" fmla="*/ 114 w 839"/>
                <a:gd name="T33" fmla="*/ 6 h 1139"/>
                <a:gd name="T34" fmla="*/ 94 w 839"/>
                <a:gd name="T35" fmla="*/ 5 h 1139"/>
                <a:gd name="T36" fmla="*/ 74 w 839"/>
                <a:gd name="T37" fmla="*/ 2 h 1139"/>
                <a:gd name="T38" fmla="*/ 56 w 839"/>
                <a:gd name="T39" fmla="*/ 0 h 1139"/>
                <a:gd name="T40" fmla="*/ 42 w 839"/>
                <a:gd name="T41" fmla="*/ 20 h 1139"/>
                <a:gd name="T42" fmla="*/ 26 w 839"/>
                <a:gd name="T43" fmla="*/ 42 h 1139"/>
                <a:gd name="T44" fmla="*/ 13 w 839"/>
                <a:gd name="T45" fmla="*/ 62 h 1139"/>
                <a:gd name="T46" fmla="*/ 0 w 839"/>
                <a:gd name="T47" fmla="*/ 82 h 1139"/>
                <a:gd name="T48" fmla="*/ 5 w 839"/>
                <a:gd name="T49" fmla="*/ 106 h 1139"/>
                <a:gd name="T50" fmla="*/ 11 w 839"/>
                <a:gd name="T51" fmla="*/ 130 h 1139"/>
                <a:gd name="T52" fmla="*/ 16 w 839"/>
                <a:gd name="T53" fmla="*/ 154 h 1139"/>
                <a:gd name="T54" fmla="*/ 22 w 839"/>
                <a:gd name="T55" fmla="*/ 179 h 1139"/>
                <a:gd name="T56" fmla="*/ 33 w 839"/>
                <a:gd name="T57" fmla="*/ 196 h 1139"/>
                <a:gd name="T58" fmla="*/ 44 w 839"/>
                <a:gd name="T59" fmla="*/ 214 h 1139"/>
                <a:gd name="T60" fmla="*/ 53 w 839"/>
                <a:gd name="T61" fmla="*/ 234 h 1139"/>
                <a:gd name="T62" fmla="*/ 63 w 839"/>
                <a:gd name="T63" fmla="*/ 251 h 1139"/>
                <a:gd name="T64" fmla="*/ 77 w 839"/>
                <a:gd name="T65" fmla="*/ 260 h 1139"/>
                <a:gd name="T66" fmla="*/ 88 w 839"/>
                <a:gd name="T67" fmla="*/ 269 h 1139"/>
                <a:gd name="T68" fmla="*/ 99 w 839"/>
                <a:gd name="T69" fmla="*/ 276 h 1139"/>
                <a:gd name="T70" fmla="*/ 110 w 839"/>
                <a:gd name="T71" fmla="*/ 285 h 1139"/>
                <a:gd name="T72" fmla="*/ 121 w 839"/>
                <a:gd name="T73" fmla="*/ 278 h 1139"/>
                <a:gd name="T74" fmla="*/ 130 w 839"/>
                <a:gd name="T75" fmla="*/ 271 h 1139"/>
                <a:gd name="T76" fmla="*/ 140 w 839"/>
                <a:gd name="T77" fmla="*/ 265 h 1139"/>
                <a:gd name="T78" fmla="*/ 149 w 839"/>
                <a:gd name="T79" fmla="*/ 260 h 1139"/>
                <a:gd name="T80" fmla="*/ 160 w 839"/>
                <a:gd name="T81" fmla="*/ 259 h 1139"/>
                <a:gd name="T82" fmla="*/ 171 w 839"/>
                <a:gd name="T83" fmla="*/ 256 h 1139"/>
                <a:gd name="T84" fmla="*/ 183 w 839"/>
                <a:gd name="T85" fmla="*/ 254 h 1139"/>
                <a:gd name="T86" fmla="*/ 194 w 839"/>
                <a:gd name="T87" fmla="*/ 254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9" h="1139">
                  <a:moveTo>
                    <a:pt x="777" y="1015"/>
                  </a:moveTo>
                  <a:lnTo>
                    <a:pt x="785" y="1015"/>
                  </a:lnTo>
                  <a:lnTo>
                    <a:pt x="795" y="1004"/>
                  </a:lnTo>
                  <a:lnTo>
                    <a:pt x="803" y="1004"/>
                  </a:lnTo>
                  <a:lnTo>
                    <a:pt x="813" y="1004"/>
                  </a:lnTo>
                  <a:lnTo>
                    <a:pt x="821" y="1004"/>
                  </a:lnTo>
                  <a:lnTo>
                    <a:pt x="828" y="1004"/>
                  </a:lnTo>
                  <a:lnTo>
                    <a:pt x="839" y="1004"/>
                  </a:lnTo>
                  <a:lnTo>
                    <a:pt x="839" y="961"/>
                  </a:lnTo>
                  <a:lnTo>
                    <a:pt x="828" y="917"/>
                  </a:lnTo>
                  <a:lnTo>
                    <a:pt x="828" y="862"/>
                  </a:lnTo>
                  <a:lnTo>
                    <a:pt x="828" y="819"/>
                  </a:lnTo>
                  <a:lnTo>
                    <a:pt x="828" y="776"/>
                  </a:lnTo>
                  <a:lnTo>
                    <a:pt x="821" y="732"/>
                  </a:lnTo>
                  <a:lnTo>
                    <a:pt x="821" y="689"/>
                  </a:lnTo>
                  <a:lnTo>
                    <a:pt x="821" y="645"/>
                  </a:lnTo>
                  <a:lnTo>
                    <a:pt x="803" y="590"/>
                  </a:lnTo>
                  <a:lnTo>
                    <a:pt x="795" y="547"/>
                  </a:lnTo>
                  <a:lnTo>
                    <a:pt x="777" y="493"/>
                  </a:lnTo>
                  <a:lnTo>
                    <a:pt x="767" y="450"/>
                  </a:lnTo>
                  <a:lnTo>
                    <a:pt x="752" y="395"/>
                  </a:lnTo>
                  <a:lnTo>
                    <a:pt x="741" y="351"/>
                  </a:lnTo>
                  <a:lnTo>
                    <a:pt x="723" y="300"/>
                  </a:lnTo>
                  <a:lnTo>
                    <a:pt x="716" y="257"/>
                  </a:lnTo>
                  <a:lnTo>
                    <a:pt x="686" y="228"/>
                  </a:lnTo>
                  <a:lnTo>
                    <a:pt x="672" y="203"/>
                  </a:lnTo>
                  <a:lnTo>
                    <a:pt x="643" y="166"/>
                  </a:lnTo>
                  <a:lnTo>
                    <a:pt x="625" y="141"/>
                  </a:lnTo>
                  <a:lnTo>
                    <a:pt x="599" y="115"/>
                  </a:lnTo>
                  <a:lnTo>
                    <a:pt x="581" y="87"/>
                  </a:lnTo>
                  <a:lnTo>
                    <a:pt x="556" y="61"/>
                  </a:lnTo>
                  <a:lnTo>
                    <a:pt x="538" y="36"/>
                  </a:lnTo>
                  <a:lnTo>
                    <a:pt x="495" y="36"/>
                  </a:lnTo>
                  <a:lnTo>
                    <a:pt x="458" y="25"/>
                  </a:lnTo>
                  <a:lnTo>
                    <a:pt x="414" y="25"/>
                  </a:lnTo>
                  <a:lnTo>
                    <a:pt x="378" y="18"/>
                  </a:lnTo>
                  <a:lnTo>
                    <a:pt x="335" y="18"/>
                  </a:lnTo>
                  <a:lnTo>
                    <a:pt x="299" y="6"/>
                  </a:lnTo>
                  <a:lnTo>
                    <a:pt x="254" y="6"/>
                  </a:lnTo>
                  <a:lnTo>
                    <a:pt x="223" y="0"/>
                  </a:lnTo>
                  <a:lnTo>
                    <a:pt x="193" y="43"/>
                  </a:lnTo>
                  <a:lnTo>
                    <a:pt x="168" y="79"/>
                  </a:lnTo>
                  <a:lnTo>
                    <a:pt x="142" y="123"/>
                  </a:lnTo>
                  <a:lnTo>
                    <a:pt x="106" y="166"/>
                  </a:lnTo>
                  <a:lnTo>
                    <a:pt x="81" y="203"/>
                  </a:lnTo>
                  <a:lnTo>
                    <a:pt x="51" y="246"/>
                  </a:lnTo>
                  <a:lnTo>
                    <a:pt x="26" y="290"/>
                  </a:lnTo>
                  <a:lnTo>
                    <a:pt x="0" y="326"/>
                  </a:lnTo>
                  <a:lnTo>
                    <a:pt x="8" y="381"/>
                  </a:lnTo>
                  <a:lnTo>
                    <a:pt x="19" y="424"/>
                  </a:lnTo>
                  <a:lnTo>
                    <a:pt x="37" y="475"/>
                  </a:lnTo>
                  <a:lnTo>
                    <a:pt x="45" y="518"/>
                  </a:lnTo>
                  <a:lnTo>
                    <a:pt x="51" y="565"/>
                  </a:lnTo>
                  <a:lnTo>
                    <a:pt x="63" y="616"/>
                  </a:lnTo>
                  <a:lnTo>
                    <a:pt x="81" y="660"/>
                  </a:lnTo>
                  <a:lnTo>
                    <a:pt x="88" y="714"/>
                  </a:lnTo>
                  <a:lnTo>
                    <a:pt x="106" y="750"/>
                  </a:lnTo>
                  <a:lnTo>
                    <a:pt x="132" y="783"/>
                  </a:lnTo>
                  <a:lnTo>
                    <a:pt x="150" y="819"/>
                  </a:lnTo>
                  <a:lnTo>
                    <a:pt x="175" y="856"/>
                  </a:lnTo>
                  <a:lnTo>
                    <a:pt x="193" y="899"/>
                  </a:lnTo>
                  <a:lnTo>
                    <a:pt x="211" y="935"/>
                  </a:lnTo>
                  <a:lnTo>
                    <a:pt x="236" y="968"/>
                  </a:lnTo>
                  <a:lnTo>
                    <a:pt x="254" y="1004"/>
                  </a:lnTo>
                  <a:lnTo>
                    <a:pt x="284" y="1022"/>
                  </a:lnTo>
                  <a:lnTo>
                    <a:pt x="309" y="1040"/>
                  </a:lnTo>
                  <a:lnTo>
                    <a:pt x="327" y="1059"/>
                  </a:lnTo>
                  <a:lnTo>
                    <a:pt x="353" y="1077"/>
                  </a:lnTo>
                  <a:lnTo>
                    <a:pt x="371" y="1085"/>
                  </a:lnTo>
                  <a:lnTo>
                    <a:pt x="396" y="1103"/>
                  </a:lnTo>
                  <a:lnTo>
                    <a:pt x="426" y="1121"/>
                  </a:lnTo>
                  <a:lnTo>
                    <a:pt x="440" y="1139"/>
                  </a:lnTo>
                  <a:lnTo>
                    <a:pt x="458" y="1128"/>
                  </a:lnTo>
                  <a:lnTo>
                    <a:pt x="487" y="1110"/>
                  </a:lnTo>
                  <a:lnTo>
                    <a:pt x="502" y="1103"/>
                  </a:lnTo>
                  <a:lnTo>
                    <a:pt x="520" y="1085"/>
                  </a:lnTo>
                  <a:lnTo>
                    <a:pt x="538" y="1077"/>
                  </a:lnTo>
                  <a:lnTo>
                    <a:pt x="563" y="1059"/>
                  </a:lnTo>
                  <a:lnTo>
                    <a:pt x="581" y="1048"/>
                  </a:lnTo>
                  <a:lnTo>
                    <a:pt x="599" y="1040"/>
                  </a:lnTo>
                  <a:lnTo>
                    <a:pt x="625" y="1034"/>
                  </a:lnTo>
                  <a:lnTo>
                    <a:pt x="643" y="1034"/>
                  </a:lnTo>
                  <a:lnTo>
                    <a:pt x="672" y="1034"/>
                  </a:lnTo>
                  <a:lnTo>
                    <a:pt x="686" y="1022"/>
                  </a:lnTo>
                  <a:lnTo>
                    <a:pt x="716" y="1022"/>
                  </a:lnTo>
                  <a:lnTo>
                    <a:pt x="734" y="1015"/>
                  </a:lnTo>
                  <a:lnTo>
                    <a:pt x="759" y="1015"/>
                  </a:lnTo>
                  <a:lnTo>
                    <a:pt x="777" y="1015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0" name="Freeform 649"/>
            <p:cNvSpPr>
              <a:spLocks/>
            </p:cNvSpPr>
            <p:nvPr/>
          </p:nvSpPr>
          <p:spPr bwMode="auto">
            <a:xfrm>
              <a:off x="3470" y="1184"/>
              <a:ext cx="188" cy="255"/>
            </a:xfrm>
            <a:custGeom>
              <a:avLst/>
              <a:gdLst>
                <a:gd name="T0" fmla="*/ 177 w 751"/>
                <a:gd name="T1" fmla="*/ 227 h 1023"/>
                <a:gd name="T2" fmla="*/ 181 w 751"/>
                <a:gd name="T3" fmla="*/ 227 h 1023"/>
                <a:gd name="T4" fmla="*/ 186 w 751"/>
                <a:gd name="T5" fmla="*/ 227 h 1023"/>
                <a:gd name="T6" fmla="*/ 188 w 751"/>
                <a:gd name="T7" fmla="*/ 215 h 1023"/>
                <a:gd name="T8" fmla="*/ 186 w 751"/>
                <a:gd name="T9" fmla="*/ 196 h 1023"/>
                <a:gd name="T10" fmla="*/ 186 w 751"/>
                <a:gd name="T11" fmla="*/ 173 h 1023"/>
                <a:gd name="T12" fmla="*/ 186 w 751"/>
                <a:gd name="T13" fmla="*/ 154 h 1023"/>
                <a:gd name="T14" fmla="*/ 181 w 751"/>
                <a:gd name="T15" fmla="*/ 132 h 1023"/>
                <a:gd name="T16" fmla="*/ 174 w 751"/>
                <a:gd name="T17" fmla="*/ 112 h 1023"/>
                <a:gd name="T18" fmla="*/ 168 w 751"/>
                <a:gd name="T19" fmla="*/ 90 h 1023"/>
                <a:gd name="T20" fmla="*/ 163 w 751"/>
                <a:gd name="T21" fmla="*/ 69 h 1023"/>
                <a:gd name="T22" fmla="*/ 154 w 751"/>
                <a:gd name="T23" fmla="*/ 51 h 1023"/>
                <a:gd name="T24" fmla="*/ 146 w 751"/>
                <a:gd name="T25" fmla="*/ 40 h 1023"/>
                <a:gd name="T26" fmla="*/ 135 w 751"/>
                <a:gd name="T27" fmla="*/ 26 h 1023"/>
                <a:gd name="T28" fmla="*/ 126 w 751"/>
                <a:gd name="T29" fmla="*/ 14 h 1023"/>
                <a:gd name="T30" fmla="*/ 111 w 751"/>
                <a:gd name="T31" fmla="*/ 6 h 1023"/>
                <a:gd name="T32" fmla="*/ 93 w 751"/>
                <a:gd name="T33" fmla="*/ 4 h 1023"/>
                <a:gd name="T34" fmla="*/ 75 w 751"/>
                <a:gd name="T35" fmla="*/ 2 h 1023"/>
                <a:gd name="T36" fmla="*/ 57 w 751"/>
                <a:gd name="T37" fmla="*/ 2 h 1023"/>
                <a:gd name="T38" fmla="*/ 42 w 751"/>
                <a:gd name="T39" fmla="*/ 9 h 1023"/>
                <a:gd name="T40" fmla="*/ 31 w 751"/>
                <a:gd name="T41" fmla="*/ 29 h 1023"/>
                <a:gd name="T42" fmla="*/ 18 w 751"/>
                <a:gd name="T43" fmla="*/ 46 h 1023"/>
                <a:gd name="T44" fmla="*/ 5 w 751"/>
                <a:gd name="T45" fmla="*/ 64 h 1023"/>
                <a:gd name="T46" fmla="*/ 3 w 751"/>
                <a:gd name="T47" fmla="*/ 86 h 1023"/>
                <a:gd name="T48" fmla="*/ 7 w 751"/>
                <a:gd name="T49" fmla="*/ 106 h 1023"/>
                <a:gd name="T50" fmla="*/ 11 w 751"/>
                <a:gd name="T51" fmla="*/ 127 h 1023"/>
                <a:gd name="T52" fmla="*/ 16 w 751"/>
                <a:gd name="T53" fmla="*/ 150 h 1023"/>
                <a:gd name="T54" fmla="*/ 25 w 751"/>
                <a:gd name="T55" fmla="*/ 167 h 1023"/>
                <a:gd name="T56" fmla="*/ 34 w 751"/>
                <a:gd name="T57" fmla="*/ 184 h 1023"/>
                <a:gd name="T58" fmla="*/ 45 w 751"/>
                <a:gd name="T59" fmla="*/ 200 h 1023"/>
                <a:gd name="T60" fmla="*/ 54 w 751"/>
                <a:gd name="T61" fmla="*/ 218 h 1023"/>
                <a:gd name="T62" fmla="*/ 62 w 751"/>
                <a:gd name="T63" fmla="*/ 229 h 1023"/>
                <a:gd name="T64" fmla="*/ 73 w 751"/>
                <a:gd name="T65" fmla="*/ 238 h 1023"/>
                <a:gd name="T66" fmla="*/ 84 w 751"/>
                <a:gd name="T67" fmla="*/ 244 h 1023"/>
                <a:gd name="T68" fmla="*/ 95 w 751"/>
                <a:gd name="T69" fmla="*/ 251 h 1023"/>
                <a:gd name="T70" fmla="*/ 104 w 751"/>
                <a:gd name="T71" fmla="*/ 253 h 1023"/>
                <a:gd name="T72" fmla="*/ 113 w 751"/>
                <a:gd name="T73" fmla="*/ 247 h 1023"/>
                <a:gd name="T74" fmla="*/ 122 w 751"/>
                <a:gd name="T75" fmla="*/ 242 h 1023"/>
                <a:gd name="T76" fmla="*/ 131 w 751"/>
                <a:gd name="T77" fmla="*/ 235 h 1023"/>
                <a:gd name="T78" fmla="*/ 139 w 751"/>
                <a:gd name="T79" fmla="*/ 233 h 1023"/>
                <a:gd name="T80" fmla="*/ 151 w 751"/>
                <a:gd name="T81" fmla="*/ 232 h 1023"/>
                <a:gd name="T82" fmla="*/ 159 w 751"/>
                <a:gd name="T83" fmla="*/ 229 h 1023"/>
                <a:gd name="T84" fmla="*/ 171 w 751"/>
                <a:gd name="T85" fmla="*/ 229 h 10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1" h="1023">
                  <a:moveTo>
                    <a:pt x="697" y="910"/>
                  </a:moveTo>
                  <a:lnTo>
                    <a:pt x="707" y="910"/>
                  </a:lnTo>
                  <a:lnTo>
                    <a:pt x="715" y="910"/>
                  </a:lnTo>
                  <a:lnTo>
                    <a:pt x="725" y="910"/>
                  </a:lnTo>
                  <a:lnTo>
                    <a:pt x="733" y="910"/>
                  </a:lnTo>
                  <a:lnTo>
                    <a:pt x="743" y="910"/>
                  </a:lnTo>
                  <a:lnTo>
                    <a:pt x="751" y="910"/>
                  </a:lnTo>
                  <a:lnTo>
                    <a:pt x="751" y="863"/>
                  </a:lnTo>
                  <a:lnTo>
                    <a:pt x="751" y="820"/>
                  </a:lnTo>
                  <a:lnTo>
                    <a:pt x="743" y="787"/>
                  </a:lnTo>
                  <a:lnTo>
                    <a:pt x="743" y="739"/>
                  </a:lnTo>
                  <a:lnTo>
                    <a:pt x="743" y="696"/>
                  </a:lnTo>
                  <a:lnTo>
                    <a:pt x="743" y="663"/>
                  </a:lnTo>
                  <a:lnTo>
                    <a:pt x="743" y="617"/>
                  </a:lnTo>
                  <a:lnTo>
                    <a:pt x="733" y="573"/>
                  </a:lnTo>
                  <a:lnTo>
                    <a:pt x="725" y="530"/>
                  </a:lnTo>
                  <a:lnTo>
                    <a:pt x="715" y="485"/>
                  </a:lnTo>
                  <a:lnTo>
                    <a:pt x="697" y="449"/>
                  </a:lnTo>
                  <a:lnTo>
                    <a:pt x="689" y="406"/>
                  </a:lnTo>
                  <a:lnTo>
                    <a:pt x="671" y="363"/>
                  </a:lnTo>
                  <a:lnTo>
                    <a:pt x="664" y="319"/>
                  </a:lnTo>
                  <a:lnTo>
                    <a:pt x="653" y="276"/>
                  </a:lnTo>
                  <a:lnTo>
                    <a:pt x="634" y="228"/>
                  </a:lnTo>
                  <a:lnTo>
                    <a:pt x="616" y="203"/>
                  </a:lnTo>
                  <a:lnTo>
                    <a:pt x="602" y="177"/>
                  </a:lnTo>
                  <a:lnTo>
                    <a:pt x="583" y="159"/>
                  </a:lnTo>
                  <a:lnTo>
                    <a:pt x="555" y="134"/>
                  </a:lnTo>
                  <a:lnTo>
                    <a:pt x="540" y="104"/>
                  </a:lnTo>
                  <a:lnTo>
                    <a:pt x="522" y="79"/>
                  </a:lnTo>
                  <a:lnTo>
                    <a:pt x="504" y="55"/>
                  </a:lnTo>
                  <a:lnTo>
                    <a:pt x="479" y="36"/>
                  </a:lnTo>
                  <a:lnTo>
                    <a:pt x="443" y="25"/>
                  </a:lnTo>
                  <a:lnTo>
                    <a:pt x="407" y="25"/>
                  </a:lnTo>
                  <a:lnTo>
                    <a:pt x="370" y="18"/>
                  </a:lnTo>
                  <a:lnTo>
                    <a:pt x="337" y="18"/>
                  </a:lnTo>
                  <a:lnTo>
                    <a:pt x="301" y="10"/>
                  </a:lnTo>
                  <a:lnTo>
                    <a:pt x="265" y="10"/>
                  </a:lnTo>
                  <a:lnTo>
                    <a:pt x="229" y="10"/>
                  </a:lnTo>
                  <a:lnTo>
                    <a:pt x="196" y="0"/>
                  </a:lnTo>
                  <a:lnTo>
                    <a:pt x="166" y="36"/>
                  </a:lnTo>
                  <a:lnTo>
                    <a:pt x="153" y="73"/>
                  </a:lnTo>
                  <a:lnTo>
                    <a:pt x="123" y="116"/>
                  </a:lnTo>
                  <a:lnTo>
                    <a:pt x="98" y="152"/>
                  </a:lnTo>
                  <a:lnTo>
                    <a:pt x="72" y="185"/>
                  </a:lnTo>
                  <a:lnTo>
                    <a:pt x="44" y="221"/>
                  </a:lnTo>
                  <a:lnTo>
                    <a:pt x="18" y="257"/>
                  </a:lnTo>
                  <a:lnTo>
                    <a:pt x="0" y="301"/>
                  </a:lnTo>
                  <a:lnTo>
                    <a:pt x="11" y="345"/>
                  </a:lnTo>
                  <a:lnTo>
                    <a:pt x="18" y="381"/>
                  </a:lnTo>
                  <a:lnTo>
                    <a:pt x="29" y="424"/>
                  </a:lnTo>
                  <a:lnTo>
                    <a:pt x="36" y="467"/>
                  </a:lnTo>
                  <a:lnTo>
                    <a:pt x="44" y="511"/>
                  </a:lnTo>
                  <a:lnTo>
                    <a:pt x="54" y="555"/>
                  </a:lnTo>
                  <a:lnTo>
                    <a:pt x="62" y="602"/>
                  </a:lnTo>
                  <a:lnTo>
                    <a:pt x="80" y="645"/>
                  </a:lnTo>
                  <a:lnTo>
                    <a:pt x="98" y="671"/>
                  </a:lnTo>
                  <a:lnTo>
                    <a:pt x="116" y="708"/>
                  </a:lnTo>
                  <a:lnTo>
                    <a:pt x="134" y="739"/>
                  </a:lnTo>
                  <a:lnTo>
                    <a:pt x="153" y="776"/>
                  </a:lnTo>
                  <a:lnTo>
                    <a:pt x="178" y="802"/>
                  </a:lnTo>
                  <a:lnTo>
                    <a:pt x="196" y="838"/>
                  </a:lnTo>
                  <a:lnTo>
                    <a:pt x="214" y="874"/>
                  </a:lnTo>
                  <a:lnTo>
                    <a:pt x="229" y="910"/>
                  </a:lnTo>
                  <a:lnTo>
                    <a:pt x="247" y="917"/>
                  </a:lnTo>
                  <a:lnTo>
                    <a:pt x="275" y="935"/>
                  </a:lnTo>
                  <a:lnTo>
                    <a:pt x="293" y="954"/>
                  </a:lnTo>
                  <a:lnTo>
                    <a:pt x="319" y="962"/>
                  </a:lnTo>
                  <a:lnTo>
                    <a:pt x="337" y="980"/>
                  </a:lnTo>
                  <a:lnTo>
                    <a:pt x="356" y="998"/>
                  </a:lnTo>
                  <a:lnTo>
                    <a:pt x="381" y="1005"/>
                  </a:lnTo>
                  <a:lnTo>
                    <a:pt x="399" y="1023"/>
                  </a:lnTo>
                  <a:lnTo>
                    <a:pt x="417" y="1016"/>
                  </a:lnTo>
                  <a:lnTo>
                    <a:pt x="432" y="1005"/>
                  </a:lnTo>
                  <a:lnTo>
                    <a:pt x="450" y="990"/>
                  </a:lnTo>
                  <a:lnTo>
                    <a:pt x="468" y="980"/>
                  </a:lnTo>
                  <a:lnTo>
                    <a:pt x="486" y="972"/>
                  </a:lnTo>
                  <a:lnTo>
                    <a:pt x="504" y="954"/>
                  </a:lnTo>
                  <a:lnTo>
                    <a:pt x="522" y="943"/>
                  </a:lnTo>
                  <a:lnTo>
                    <a:pt x="540" y="935"/>
                  </a:lnTo>
                  <a:lnTo>
                    <a:pt x="555" y="935"/>
                  </a:lnTo>
                  <a:lnTo>
                    <a:pt x="583" y="929"/>
                  </a:lnTo>
                  <a:lnTo>
                    <a:pt x="602" y="929"/>
                  </a:lnTo>
                  <a:lnTo>
                    <a:pt x="616" y="929"/>
                  </a:lnTo>
                  <a:lnTo>
                    <a:pt x="634" y="917"/>
                  </a:lnTo>
                  <a:lnTo>
                    <a:pt x="664" y="917"/>
                  </a:lnTo>
                  <a:lnTo>
                    <a:pt x="682" y="917"/>
                  </a:lnTo>
                  <a:lnTo>
                    <a:pt x="697" y="910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1" name="Freeform 650"/>
            <p:cNvSpPr>
              <a:spLocks/>
            </p:cNvSpPr>
            <p:nvPr/>
          </p:nvSpPr>
          <p:spPr bwMode="auto">
            <a:xfrm>
              <a:off x="3485" y="1210"/>
              <a:ext cx="168" cy="228"/>
            </a:xfrm>
            <a:custGeom>
              <a:avLst/>
              <a:gdLst>
                <a:gd name="T0" fmla="*/ 159 w 671"/>
                <a:gd name="T1" fmla="*/ 203 h 912"/>
                <a:gd name="T2" fmla="*/ 163 w 671"/>
                <a:gd name="T3" fmla="*/ 203 h 912"/>
                <a:gd name="T4" fmla="*/ 166 w 671"/>
                <a:gd name="T5" fmla="*/ 202 h 912"/>
                <a:gd name="T6" fmla="*/ 168 w 671"/>
                <a:gd name="T7" fmla="*/ 193 h 912"/>
                <a:gd name="T8" fmla="*/ 168 w 671"/>
                <a:gd name="T9" fmla="*/ 175 h 912"/>
                <a:gd name="T10" fmla="*/ 166 w 671"/>
                <a:gd name="T11" fmla="*/ 157 h 912"/>
                <a:gd name="T12" fmla="*/ 166 w 671"/>
                <a:gd name="T13" fmla="*/ 137 h 912"/>
                <a:gd name="T14" fmla="*/ 163 w 671"/>
                <a:gd name="T15" fmla="*/ 120 h 912"/>
                <a:gd name="T16" fmla="*/ 157 w 671"/>
                <a:gd name="T17" fmla="*/ 100 h 912"/>
                <a:gd name="T18" fmla="*/ 152 w 671"/>
                <a:gd name="T19" fmla="*/ 80 h 912"/>
                <a:gd name="T20" fmla="*/ 146 w 671"/>
                <a:gd name="T21" fmla="*/ 60 h 912"/>
                <a:gd name="T22" fmla="*/ 139 w 671"/>
                <a:gd name="T23" fmla="*/ 47 h 912"/>
                <a:gd name="T24" fmla="*/ 130 w 671"/>
                <a:gd name="T25" fmla="*/ 36 h 912"/>
                <a:gd name="T26" fmla="*/ 121 w 671"/>
                <a:gd name="T27" fmla="*/ 25 h 912"/>
                <a:gd name="T28" fmla="*/ 112 w 671"/>
                <a:gd name="T29" fmla="*/ 14 h 912"/>
                <a:gd name="T30" fmla="*/ 100 w 671"/>
                <a:gd name="T31" fmla="*/ 8 h 912"/>
                <a:gd name="T32" fmla="*/ 84 w 671"/>
                <a:gd name="T33" fmla="*/ 5 h 912"/>
                <a:gd name="T34" fmla="*/ 69 w 671"/>
                <a:gd name="T35" fmla="*/ 3 h 912"/>
                <a:gd name="T36" fmla="*/ 53 w 671"/>
                <a:gd name="T37" fmla="*/ 3 h 912"/>
                <a:gd name="T38" fmla="*/ 40 w 671"/>
                <a:gd name="T39" fmla="*/ 9 h 912"/>
                <a:gd name="T40" fmla="*/ 29 w 671"/>
                <a:gd name="T41" fmla="*/ 25 h 912"/>
                <a:gd name="T42" fmla="*/ 18 w 671"/>
                <a:gd name="T43" fmla="*/ 43 h 912"/>
                <a:gd name="T44" fmla="*/ 7 w 671"/>
                <a:gd name="T45" fmla="*/ 58 h 912"/>
                <a:gd name="T46" fmla="*/ 3 w 671"/>
                <a:gd name="T47" fmla="*/ 76 h 912"/>
                <a:gd name="T48" fmla="*/ 7 w 671"/>
                <a:gd name="T49" fmla="*/ 95 h 912"/>
                <a:gd name="T50" fmla="*/ 11 w 671"/>
                <a:gd name="T51" fmla="*/ 116 h 912"/>
                <a:gd name="T52" fmla="*/ 15 w 671"/>
                <a:gd name="T53" fmla="*/ 133 h 912"/>
                <a:gd name="T54" fmla="*/ 23 w 671"/>
                <a:gd name="T55" fmla="*/ 151 h 912"/>
                <a:gd name="T56" fmla="*/ 31 w 671"/>
                <a:gd name="T57" fmla="*/ 166 h 912"/>
                <a:gd name="T58" fmla="*/ 40 w 671"/>
                <a:gd name="T59" fmla="*/ 179 h 912"/>
                <a:gd name="T60" fmla="*/ 49 w 671"/>
                <a:gd name="T61" fmla="*/ 194 h 912"/>
                <a:gd name="T62" fmla="*/ 58 w 671"/>
                <a:gd name="T63" fmla="*/ 206 h 912"/>
                <a:gd name="T64" fmla="*/ 66 w 671"/>
                <a:gd name="T65" fmla="*/ 213 h 912"/>
                <a:gd name="T66" fmla="*/ 75 w 671"/>
                <a:gd name="T67" fmla="*/ 219 h 912"/>
                <a:gd name="T68" fmla="*/ 86 w 671"/>
                <a:gd name="T69" fmla="*/ 225 h 912"/>
                <a:gd name="T70" fmla="*/ 93 w 671"/>
                <a:gd name="T71" fmla="*/ 225 h 912"/>
                <a:gd name="T72" fmla="*/ 102 w 671"/>
                <a:gd name="T73" fmla="*/ 222 h 912"/>
                <a:gd name="T74" fmla="*/ 111 w 671"/>
                <a:gd name="T75" fmla="*/ 217 h 912"/>
                <a:gd name="T76" fmla="*/ 117 w 671"/>
                <a:gd name="T77" fmla="*/ 210 h 912"/>
                <a:gd name="T78" fmla="*/ 126 w 671"/>
                <a:gd name="T79" fmla="*/ 208 h 912"/>
                <a:gd name="T80" fmla="*/ 135 w 671"/>
                <a:gd name="T81" fmla="*/ 206 h 912"/>
                <a:gd name="T82" fmla="*/ 143 w 671"/>
                <a:gd name="T83" fmla="*/ 206 h 912"/>
                <a:gd name="T84" fmla="*/ 152 w 671"/>
                <a:gd name="T85" fmla="*/ 203 h 9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71" h="912">
                  <a:moveTo>
                    <a:pt x="627" y="813"/>
                  </a:moveTo>
                  <a:lnTo>
                    <a:pt x="635" y="813"/>
                  </a:lnTo>
                  <a:lnTo>
                    <a:pt x="645" y="813"/>
                  </a:lnTo>
                  <a:lnTo>
                    <a:pt x="653" y="813"/>
                  </a:lnTo>
                  <a:lnTo>
                    <a:pt x="653" y="806"/>
                  </a:lnTo>
                  <a:lnTo>
                    <a:pt x="663" y="806"/>
                  </a:lnTo>
                  <a:lnTo>
                    <a:pt x="671" y="806"/>
                  </a:lnTo>
                  <a:lnTo>
                    <a:pt x="671" y="770"/>
                  </a:lnTo>
                  <a:lnTo>
                    <a:pt x="671" y="734"/>
                  </a:lnTo>
                  <a:lnTo>
                    <a:pt x="671" y="698"/>
                  </a:lnTo>
                  <a:lnTo>
                    <a:pt x="671" y="665"/>
                  </a:lnTo>
                  <a:lnTo>
                    <a:pt x="663" y="629"/>
                  </a:lnTo>
                  <a:lnTo>
                    <a:pt x="663" y="585"/>
                  </a:lnTo>
                  <a:lnTo>
                    <a:pt x="663" y="549"/>
                  </a:lnTo>
                  <a:lnTo>
                    <a:pt x="663" y="513"/>
                  </a:lnTo>
                  <a:lnTo>
                    <a:pt x="653" y="480"/>
                  </a:lnTo>
                  <a:lnTo>
                    <a:pt x="635" y="436"/>
                  </a:lnTo>
                  <a:lnTo>
                    <a:pt x="627" y="399"/>
                  </a:lnTo>
                  <a:lnTo>
                    <a:pt x="620" y="363"/>
                  </a:lnTo>
                  <a:lnTo>
                    <a:pt x="609" y="320"/>
                  </a:lnTo>
                  <a:lnTo>
                    <a:pt x="591" y="284"/>
                  </a:lnTo>
                  <a:lnTo>
                    <a:pt x="584" y="241"/>
                  </a:lnTo>
                  <a:lnTo>
                    <a:pt x="572" y="204"/>
                  </a:lnTo>
                  <a:lnTo>
                    <a:pt x="554" y="186"/>
                  </a:lnTo>
                  <a:lnTo>
                    <a:pt x="540" y="160"/>
                  </a:lnTo>
                  <a:lnTo>
                    <a:pt x="521" y="142"/>
                  </a:lnTo>
                  <a:lnTo>
                    <a:pt x="503" y="117"/>
                  </a:lnTo>
                  <a:lnTo>
                    <a:pt x="485" y="99"/>
                  </a:lnTo>
                  <a:lnTo>
                    <a:pt x="467" y="73"/>
                  </a:lnTo>
                  <a:lnTo>
                    <a:pt x="449" y="55"/>
                  </a:lnTo>
                  <a:lnTo>
                    <a:pt x="431" y="30"/>
                  </a:lnTo>
                  <a:lnTo>
                    <a:pt x="399" y="30"/>
                  </a:lnTo>
                  <a:lnTo>
                    <a:pt x="370" y="30"/>
                  </a:lnTo>
                  <a:lnTo>
                    <a:pt x="337" y="19"/>
                  </a:lnTo>
                  <a:lnTo>
                    <a:pt x="308" y="19"/>
                  </a:lnTo>
                  <a:lnTo>
                    <a:pt x="275" y="12"/>
                  </a:lnTo>
                  <a:lnTo>
                    <a:pt x="246" y="12"/>
                  </a:lnTo>
                  <a:lnTo>
                    <a:pt x="213" y="12"/>
                  </a:lnTo>
                  <a:lnTo>
                    <a:pt x="177" y="0"/>
                  </a:lnTo>
                  <a:lnTo>
                    <a:pt x="159" y="37"/>
                  </a:lnTo>
                  <a:lnTo>
                    <a:pt x="134" y="73"/>
                  </a:lnTo>
                  <a:lnTo>
                    <a:pt x="116" y="99"/>
                  </a:lnTo>
                  <a:lnTo>
                    <a:pt x="91" y="135"/>
                  </a:lnTo>
                  <a:lnTo>
                    <a:pt x="72" y="172"/>
                  </a:lnTo>
                  <a:lnTo>
                    <a:pt x="43" y="197"/>
                  </a:lnTo>
                  <a:lnTo>
                    <a:pt x="28" y="233"/>
                  </a:lnTo>
                  <a:lnTo>
                    <a:pt x="0" y="266"/>
                  </a:lnTo>
                  <a:lnTo>
                    <a:pt x="10" y="302"/>
                  </a:lnTo>
                  <a:lnTo>
                    <a:pt x="18" y="345"/>
                  </a:lnTo>
                  <a:lnTo>
                    <a:pt x="28" y="381"/>
                  </a:lnTo>
                  <a:lnTo>
                    <a:pt x="36" y="418"/>
                  </a:lnTo>
                  <a:lnTo>
                    <a:pt x="43" y="462"/>
                  </a:lnTo>
                  <a:lnTo>
                    <a:pt x="54" y="498"/>
                  </a:lnTo>
                  <a:lnTo>
                    <a:pt x="61" y="531"/>
                  </a:lnTo>
                  <a:lnTo>
                    <a:pt x="72" y="574"/>
                  </a:lnTo>
                  <a:lnTo>
                    <a:pt x="91" y="604"/>
                  </a:lnTo>
                  <a:lnTo>
                    <a:pt x="104" y="629"/>
                  </a:lnTo>
                  <a:lnTo>
                    <a:pt x="122" y="665"/>
                  </a:lnTo>
                  <a:lnTo>
                    <a:pt x="141" y="690"/>
                  </a:lnTo>
                  <a:lnTo>
                    <a:pt x="159" y="716"/>
                  </a:lnTo>
                  <a:lnTo>
                    <a:pt x="177" y="752"/>
                  </a:lnTo>
                  <a:lnTo>
                    <a:pt x="195" y="777"/>
                  </a:lnTo>
                  <a:lnTo>
                    <a:pt x="213" y="806"/>
                  </a:lnTo>
                  <a:lnTo>
                    <a:pt x="231" y="825"/>
                  </a:lnTo>
                  <a:lnTo>
                    <a:pt x="246" y="831"/>
                  </a:lnTo>
                  <a:lnTo>
                    <a:pt x="264" y="850"/>
                  </a:lnTo>
                  <a:lnTo>
                    <a:pt x="282" y="858"/>
                  </a:lnTo>
                  <a:lnTo>
                    <a:pt x="300" y="876"/>
                  </a:lnTo>
                  <a:lnTo>
                    <a:pt x="319" y="886"/>
                  </a:lnTo>
                  <a:lnTo>
                    <a:pt x="345" y="901"/>
                  </a:lnTo>
                  <a:lnTo>
                    <a:pt x="363" y="912"/>
                  </a:lnTo>
                  <a:lnTo>
                    <a:pt x="370" y="901"/>
                  </a:lnTo>
                  <a:lnTo>
                    <a:pt x="388" y="894"/>
                  </a:lnTo>
                  <a:lnTo>
                    <a:pt x="406" y="886"/>
                  </a:lnTo>
                  <a:lnTo>
                    <a:pt x="424" y="876"/>
                  </a:lnTo>
                  <a:lnTo>
                    <a:pt x="442" y="868"/>
                  </a:lnTo>
                  <a:lnTo>
                    <a:pt x="449" y="850"/>
                  </a:lnTo>
                  <a:lnTo>
                    <a:pt x="467" y="839"/>
                  </a:lnTo>
                  <a:lnTo>
                    <a:pt x="485" y="831"/>
                  </a:lnTo>
                  <a:lnTo>
                    <a:pt x="503" y="831"/>
                  </a:lnTo>
                  <a:lnTo>
                    <a:pt x="521" y="831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72" y="825"/>
                  </a:lnTo>
                  <a:lnTo>
                    <a:pt x="591" y="813"/>
                  </a:lnTo>
                  <a:lnTo>
                    <a:pt x="609" y="813"/>
                  </a:lnTo>
                  <a:lnTo>
                    <a:pt x="627" y="813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2" name="Freeform 651"/>
            <p:cNvSpPr>
              <a:spLocks/>
            </p:cNvSpPr>
            <p:nvPr/>
          </p:nvSpPr>
          <p:spPr bwMode="auto">
            <a:xfrm>
              <a:off x="3504" y="1237"/>
              <a:ext cx="147" cy="198"/>
            </a:xfrm>
            <a:custGeom>
              <a:avLst/>
              <a:gdLst>
                <a:gd name="T0" fmla="*/ 138 w 591"/>
                <a:gd name="T1" fmla="*/ 176 h 792"/>
                <a:gd name="T2" fmla="*/ 143 w 591"/>
                <a:gd name="T3" fmla="*/ 176 h 792"/>
                <a:gd name="T4" fmla="*/ 147 w 591"/>
                <a:gd name="T5" fmla="*/ 176 h 792"/>
                <a:gd name="T6" fmla="*/ 145 w 591"/>
                <a:gd name="T7" fmla="*/ 161 h 792"/>
                <a:gd name="T8" fmla="*/ 145 w 591"/>
                <a:gd name="T9" fmla="*/ 144 h 792"/>
                <a:gd name="T10" fmla="*/ 145 w 591"/>
                <a:gd name="T11" fmla="*/ 128 h 792"/>
                <a:gd name="T12" fmla="*/ 143 w 591"/>
                <a:gd name="T13" fmla="*/ 113 h 792"/>
                <a:gd name="T14" fmla="*/ 138 w 591"/>
                <a:gd name="T15" fmla="*/ 95 h 792"/>
                <a:gd name="T16" fmla="*/ 134 w 591"/>
                <a:gd name="T17" fmla="*/ 79 h 792"/>
                <a:gd name="T18" fmla="*/ 129 w 591"/>
                <a:gd name="T19" fmla="*/ 62 h 792"/>
                <a:gd name="T20" fmla="*/ 124 w 591"/>
                <a:gd name="T21" fmla="*/ 44 h 792"/>
                <a:gd name="T22" fmla="*/ 116 w 591"/>
                <a:gd name="T23" fmla="*/ 35 h 792"/>
                <a:gd name="T24" fmla="*/ 109 w 591"/>
                <a:gd name="T25" fmla="*/ 27 h 792"/>
                <a:gd name="T26" fmla="*/ 101 w 591"/>
                <a:gd name="T27" fmla="*/ 16 h 792"/>
                <a:gd name="T28" fmla="*/ 94 w 591"/>
                <a:gd name="T29" fmla="*/ 7 h 792"/>
                <a:gd name="T30" fmla="*/ 79 w 591"/>
                <a:gd name="T31" fmla="*/ 4 h 792"/>
                <a:gd name="T32" fmla="*/ 66 w 591"/>
                <a:gd name="T33" fmla="*/ 4 h 792"/>
                <a:gd name="T34" fmla="*/ 52 w 591"/>
                <a:gd name="T35" fmla="*/ 2 h 792"/>
                <a:gd name="T36" fmla="*/ 40 w 591"/>
                <a:gd name="T37" fmla="*/ 0 h 792"/>
                <a:gd name="T38" fmla="*/ 28 w 591"/>
                <a:gd name="T39" fmla="*/ 16 h 792"/>
                <a:gd name="T40" fmla="*/ 20 w 591"/>
                <a:gd name="T41" fmla="*/ 29 h 792"/>
                <a:gd name="T42" fmla="*/ 8 w 591"/>
                <a:gd name="T43" fmla="*/ 44 h 792"/>
                <a:gd name="T44" fmla="*/ 0 w 591"/>
                <a:gd name="T45" fmla="*/ 57 h 792"/>
                <a:gd name="T46" fmla="*/ 5 w 591"/>
                <a:gd name="T47" fmla="*/ 75 h 792"/>
                <a:gd name="T48" fmla="*/ 8 w 591"/>
                <a:gd name="T49" fmla="*/ 90 h 792"/>
                <a:gd name="T50" fmla="*/ 11 w 591"/>
                <a:gd name="T51" fmla="*/ 108 h 792"/>
                <a:gd name="T52" fmla="*/ 15 w 591"/>
                <a:gd name="T53" fmla="*/ 125 h 792"/>
                <a:gd name="T54" fmla="*/ 24 w 591"/>
                <a:gd name="T55" fmla="*/ 136 h 792"/>
                <a:gd name="T56" fmla="*/ 31 w 591"/>
                <a:gd name="T57" fmla="*/ 150 h 792"/>
                <a:gd name="T58" fmla="*/ 37 w 591"/>
                <a:gd name="T59" fmla="*/ 163 h 792"/>
                <a:gd name="T60" fmla="*/ 46 w 591"/>
                <a:gd name="T61" fmla="*/ 176 h 792"/>
                <a:gd name="T62" fmla="*/ 52 w 591"/>
                <a:gd name="T63" fmla="*/ 183 h 792"/>
                <a:gd name="T64" fmla="*/ 61 w 591"/>
                <a:gd name="T65" fmla="*/ 187 h 792"/>
                <a:gd name="T66" fmla="*/ 70 w 591"/>
                <a:gd name="T67" fmla="*/ 194 h 792"/>
                <a:gd name="T68" fmla="*/ 77 w 591"/>
                <a:gd name="T69" fmla="*/ 198 h 792"/>
                <a:gd name="T70" fmla="*/ 83 w 591"/>
                <a:gd name="T71" fmla="*/ 194 h 792"/>
                <a:gd name="T72" fmla="*/ 92 w 591"/>
                <a:gd name="T73" fmla="*/ 190 h 792"/>
                <a:gd name="T74" fmla="*/ 98 w 591"/>
                <a:gd name="T75" fmla="*/ 185 h 792"/>
                <a:gd name="T76" fmla="*/ 105 w 591"/>
                <a:gd name="T77" fmla="*/ 181 h 792"/>
                <a:gd name="T78" fmla="*/ 112 w 591"/>
                <a:gd name="T79" fmla="*/ 181 h 792"/>
                <a:gd name="T80" fmla="*/ 120 w 591"/>
                <a:gd name="T81" fmla="*/ 179 h 792"/>
                <a:gd name="T82" fmla="*/ 127 w 591"/>
                <a:gd name="T83" fmla="*/ 179 h 792"/>
                <a:gd name="T84" fmla="*/ 136 w 591"/>
                <a:gd name="T85" fmla="*/ 176 h 7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91" h="792">
                  <a:moveTo>
                    <a:pt x="548" y="704"/>
                  </a:moveTo>
                  <a:lnTo>
                    <a:pt x="555" y="704"/>
                  </a:lnTo>
                  <a:lnTo>
                    <a:pt x="563" y="704"/>
                  </a:lnTo>
                  <a:lnTo>
                    <a:pt x="573" y="704"/>
                  </a:lnTo>
                  <a:lnTo>
                    <a:pt x="581" y="704"/>
                  </a:lnTo>
                  <a:lnTo>
                    <a:pt x="591" y="704"/>
                  </a:lnTo>
                  <a:lnTo>
                    <a:pt x="581" y="668"/>
                  </a:lnTo>
                  <a:lnTo>
                    <a:pt x="581" y="643"/>
                  </a:lnTo>
                  <a:lnTo>
                    <a:pt x="581" y="607"/>
                  </a:lnTo>
                  <a:lnTo>
                    <a:pt x="581" y="574"/>
                  </a:lnTo>
                  <a:lnTo>
                    <a:pt x="581" y="544"/>
                  </a:lnTo>
                  <a:lnTo>
                    <a:pt x="581" y="513"/>
                  </a:lnTo>
                  <a:lnTo>
                    <a:pt x="573" y="483"/>
                  </a:lnTo>
                  <a:lnTo>
                    <a:pt x="573" y="450"/>
                  </a:lnTo>
                  <a:lnTo>
                    <a:pt x="563" y="414"/>
                  </a:lnTo>
                  <a:lnTo>
                    <a:pt x="555" y="378"/>
                  </a:lnTo>
                  <a:lnTo>
                    <a:pt x="548" y="342"/>
                  </a:lnTo>
                  <a:lnTo>
                    <a:pt x="537" y="317"/>
                  </a:lnTo>
                  <a:lnTo>
                    <a:pt x="530" y="280"/>
                  </a:lnTo>
                  <a:lnTo>
                    <a:pt x="519" y="247"/>
                  </a:lnTo>
                  <a:lnTo>
                    <a:pt x="512" y="211"/>
                  </a:lnTo>
                  <a:lnTo>
                    <a:pt x="500" y="175"/>
                  </a:lnTo>
                  <a:lnTo>
                    <a:pt x="482" y="157"/>
                  </a:lnTo>
                  <a:lnTo>
                    <a:pt x="468" y="139"/>
                  </a:lnTo>
                  <a:lnTo>
                    <a:pt x="449" y="124"/>
                  </a:lnTo>
                  <a:lnTo>
                    <a:pt x="439" y="106"/>
                  </a:lnTo>
                  <a:lnTo>
                    <a:pt x="421" y="77"/>
                  </a:lnTo>
                  <a:lnTo>
                    <a:pt x="406" y="63"/>
                  </a:lnTo>
                  <a:lnTo>
                    <a:pt x="388" y="44"/>
                  </a:lnTo>
                  <a:lnTo>
                    <a:pt x="377" y="26"/>
                  </a:lnTo>
                  <a:lnTo>
                    <a:pt x="345" y="26"/>
                  </a:lnTo>
                  <a:lnTo>
                    <a:pt x="316" y="15"/>
                  </a:lnTo>
                  <a:lnTo>
                    <a:pt x="291" y="15"/>
                  </a:lnTo>
                  <a:lnTo>
                    <a:pt x="265" y="15"/>
                  </a:lnTo>
                  <a:lnTo>
                    <a:pt x="236" y="8"/>
                  </a:lnTo>
                  <a:lnTo>
                    <a:pt x="210" y="8"/>
                  </a:lnTo>
                  <a:lnTo>
                    <a:pt x="185" y="8"/>
                  </a:lnTo>
                  <a:lnTo>
                    <a:pt x="159" y="0"/>
                  </a:lnTo>
                  <a:lnTo>
                    <a:pt x="141" y="26"/>
                  </a:lnTo>
                  <a:lnTo>
                    <a:pt x="113" y="63"/>
                  </a:lnTo>
                  <a:lnTo>
                    <a:pt x="95" y="88"/>
                  </a:lnTo>
                  <a:lnTo>
                    <a:pt x="80" y="114"/>
                  </a:lnTo>
                  <a:lnTo>
                    <a:pt x="62" y="139"/>
                  </a:lnTo>
                  <a:lnTo>
                    <a:pt x="32" y="175"/>
                  </a:lnTo>
                  <a:lnTo>
                    <a:pt x="19" y="200"/>
                  </a:lnTo>
                  <a:lnTo>
                    <a:pt x="0" y="229"/>
                  </a:lnTo>
                  <a:lnTo>
                    <a:pt x="7" y="262"/>
                  </a:lnTo>
                  <a:lnTo>
                    <a:pt x="19" y="298"/>
                  </a:lnTo>
                  <a:lnTo>
                    <a:pt x="25" y="335"/>
                  </a:lnTo>
                  <a:lnTo>
                    <a:pt x="32" y="360"/>
                  </a:lnTo>
                  <a:lnTo>
                    <a:pt x="32" y="396"/>
                  </a:lnTo>
                  <a:lnTo>
                    <a:pt x="44" y="432"/>
                  </a:lnTo>
                  <a:lnTo>
                    <a:pt x="50" y="465"/>
                  </a:lnTo>
                  <a:lnTo>
                    <a:pt x="62" y="501"/>
                  </a:lnTo>
                  <a:lnTo>
                    <a:pt x="80" y="526"/>
                  </a:lnTo>
                  <a:lnTo>
                    <a:pt x="95" y="544"/>
                  </a:lnTo>
                  <a:lnTo>
                    <a:pt x="105" y="574"/>
                  </a:lnTo>
                  <a:lnTo>
                    <a:pt x="123" y="599"/>
                  </a:lnTo>
                  <a:lnTo>
                    <a:pt x="141" y="625"/>
                  </a:lnTo>
                  <a:lnTo>
                    <a:pt x="149" y="650"/>
                  </a:lnTo>
                  <a:lnTo>
                    <a:pt x="167" y="679"/>
                  </a:lnTo>
                  <a:lnTo>
                    <a:pt x="185" y="704"/>
                  </a:lnTo>
                  <a:lnTo>
                    <a:pt x="203" y="716"/>
                  </a:lnTo>
                  <a:lnTo>
                    <a:pt x="210" y="730"/>
                  </a:lnTo>
                  <a:lnTo>
                    <a:pt x="228" y="741"/>
                  </a:lnTo>
                  <a:lnTo>
                    <a:pt x="247" y="749"/>
                  </a:lnTo>
                  <a:lnTo>
                    <a:pt x="265" y="759"/>
                  </a:lnTo>
                  <a:lnTo>
                    <a:pt x="283" y="777"/>
                  </a:lnTo>
                  <a:lnTo>
                    <a:pt x="298" y="785"/>
                  </a:lnTo>
                  <a:lnTo>
                    <a:pt x="309" y="792"/>
                  </a:lnTo>
                  <a:lnTo>
                    <a:pt x="327" y="785"/>
                  </a:lnTo>
                  <a:lnTo>
                    <a:pt x="334" y="777"/>
                  </a:lnTo>
                  <a:lnTo>
                    <a:pt x="352" y="767"/>
                  </a:lnTo>
                  <a:lnTo>
                    <a:pt x="370" y="759"/>
                  </a:lnTo>
                  <a:lnTo>
                    <a:pt x="377" y="749"/>
                  </a:lnTo>
                  <a:lnTo>
                    <a:pt x="395" y="741"/>
                  </a:lnTo>
                  <a:lnTo>
                    <a:pt x="406" y="730"/>
                  </a:lnTo>
                  <a:lnTo>
                    <a:pt x="421" y="722"/>
                  </a:lnTo>
                  <a:lnTo>
                    <a:pt x="439" y="722"/>
                  </a:lnTo>
                  <a:lnTo>
                    <a:pt x="449" y="722"/>
                  </a:lnTo>
                  <a:lnTo>
                    <a:pt x="468" y="722"/>
                  </a:lnTo>
                  <a:lnTo>
                    <a:pt x="482" y="716"/>
                  </a:lnTo>
                  <a:lnTo>
                    <a:pt x="500" y="716"/>
                  </a:lnTo>
                  <a:lnTo>
                    <a:pt x="512" y="716"/>
                  </a:lnTo>
                  <a:lnTo>
                    <a:pt x="530" y="716"/>
                  </a:lnTo>
                  <a:lnTo>
                    <a:pt x="548" y="70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3" name="Freeform 652"/>
            <p:cNvSpPr>
              <a:spLocks/>
            </p:cNvSpPr>
            <p:nvPr/>
          </p:nvSpPr>
          <p:spPr bwMode="auto">
            <a:xfrm>
              <a:off x="3521" y="1263"/>
              <a:ext cx="126" cy="172"/>
            </a:xfrm>
            <a:custGeom>
              <a:avLst/>
              <a:gdLst>
                <a:gd name="T0" fmla="*/ 120 w 504"/>
                <a:gd name="T1" fmla="*/ 153 h 686"/>
                <a:gd name="T2" fmla="*/ 124 w 504"/>
                <a:gd name="T3" fmla="*/ 153 h 686"/>
                <a:gd name="T4" fmla="*/ 126 w 504"/>
                <a:gd name="T5" fmla="*/ 144 h 686"/>
                <a:gd name="T6" fmla="*/ 124 w 504"/>
                <a:gd name="T7" fmla="*/ 130 h 686"/>
                <a:gd name="T8" fmla="*/ 124 w 504"/>
                <a:gd name="T9" fmla="*/ 117 h 686"/>
                <a:gd name="T10" fmla="*/ 124 w 504"/>
                <a:gd name="T11" fmla="*/ 104 h 686"/>
                <a:gd name="T12" fmla="*/ 122 w 504"/>
                <a:gd name="T13" fmla="*/ 88 h 686"/>
                <a:gd name="T14" fmla="*/ 117 w 504"/>
                <a:gd name="T15" fmla="*/ 75 h 686"/>
                <a:gd name="T16" fmla="*/ 113 w 504"/>
                <a:gd name="T17" fmla="*/ 59 h 686"/>
                <a:gd name="T18" fmla="*/ 108 w 504"/>
                <a:gd name="T19" fmla="*/ 46 h 686"/>
                <a:gd name="T20" fmla="*/ 103 w 504"/>
                <a:gd name="T21" fmla="*/ 35 h 686"/>
                <a:gd name="T22" fmla="*/ 97 w 504"/>
                <a:gd name="T23" fmla="*/ 26 h 686"/>
                <a:gd name="T24" fmla="*/ 91 w 504"/>
                <a:gd name="T25" fmla="*/ 17 h 686"/>
                <a:gd name="T26" fmla="*/ 84 w 504"/>
                <a:gd name="T27" fmla="*/ 8 h 686"/>
                <a:gd name="T28" fmla="*/ 75 w 504"/>
                <a:gd name="T29" fmla="*/ 5 h 686"/>
                <a:gd name="T30" fmla="*/ 62 w 504"/>
                <a:gd name="T31" fmla="*/ 5 h 686"/>
                <a:gd name="T32" fmla="*/ 51 w 504"/>
                <a:gd name="T33" fmla="*/ 2 h 686"/>
                <a:gd name="T34" fmla="*/ 40 w 504"/>
                <a:gd name="T35" fmla="*/ 0 h 686"/>
                <a:gd name="T36" fmla="*/ 29 w 504"/>
                <a:gd name="T37" fmla="*/ 7 h 686"/>
                <a:gd name="T38" fmla="*/ 20 w 504"/>
                <a:gd name="T39" fmla="*/ 20 h 686"/>
                <a:gd name="T40" fmla="*/ 11 w 504"/>
                <a:gd name="T41" fmla="*/ 31 h 686"/>
                <a:gd name="T42" fmla="*/ 5 w 504"/>
                <a:gd name="T43" fmla="*/ 44 h 686"/>
                <a:gd name="T44" fmla="*/ 3 w 504"/>
                <a:gd name="T45" fmla="*/ 57 h 686"/>
                <a:gd name="T46" fmla="*/ 5 w 504"/>
                <a:gd name="T47" fmla="*/ 71 h 686"/>
                <a:gd name="T48" fmla="*/ 9 w 504"/>
                <a:gd name="T49" fmla="*/ 86 h 686"/>
                <a:gd name="T50" fmla="*/ 11 w 504"/>
                <a:gd name="T51" fmla="*/ 99 h 686"/>
                <a:gd name="T52" fmla="*/ 16 w 504"/>
                <a:gd name="T53" fmla="*/ 113 h 686"/>
                <a:gd name="T54" fmla="*/ 23 w 504"/>
                <a:gd name="T55" fmla="*/ 124 h 686"/>
                <a:gd name="T56" fmla="*/ 29 w 504"/>
                <a:gd name="T57" fmla="*/ 135 h 686"/>
                <a:gd name="T58" fmla="*/ 35 w 504"/>
                <a:gd name="T59" fmla="*/ 145 h 686"/>
                <a:gd name="T60" fmla="*/ 42 w 504"/>
                <a:gd name="T61" fmla="*/ 154 h 686"/>
                <a:gd name="T62" fmla="*/ 49 w 504"/>
                <a:gd name="T63" fmla="*/ 159 h 686"/>
                <a:gd name="T64" fmla="*/ 56 w 504"/>
                <a:gd name="T65" fmla="*/ 164 h 686"/>
                <a:gd name="T66" fmla="*/ 62 w 504"/>
                <a:gd name="T67" fmla="*/ 168 h 686"/>
                <a:gd name="T68" fmla="*/ 69 w 504"/>
                <a:gd name="T69" fmla="*/ 170 h 686"/>
                <a:gd name="T70" fmla="*/ 75 w 504"/>
                <a:gd name="T71" fmla="*/ 166 h 686"/>
                <a:gd name="T72" fmla="*/ 82 w 504"/>
                <a:gd name="T73" fmla="*/ 161 h 686"/>
                <a:gd name="T74" fmla="*/ 86 w 504"/>
                <a:gd name="T75" fmla="*/ 159 h 686"/>
                <a:gd name="T76" fmla="*/ 93 w 504"/>
                <a:gd name="T77" fmla="*/ 156 h 686"/>
                <a:gd name="T78" fmla="*/ 100 w 504"/>
                <a:gd name="T79" fmla="*/ 154 h 686"/>
                <a:gd name="T80" fmla="*/ 106 w 504"/>
                <a:gd name="T81" fmla="*/ 154 h 686"/>
                <a:gd name="T82" fmla="*/ 113 w 504"/>
                <a:gd name="T83" fmla="*/ 153 h 6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4" h="686">
                  <a:moveTo>
                    <a:pt x="468" y="610"/>
                  </a:moveTo>
                  <a:lnTo>
                    <a:pt x="479" y="610"/>
                  </a:lnTo>
                  <a:lnTo>
                    <a:pt x="486" y="610"/>
                  </a:lnTo>
                  <a:lnTo>
                    <a:pt x="494" y="610"/>
                  </a:lnTo>
                  <a:lnTo>
                    <a:pt x="504" y="610"/>
                  </a:lnTo>
                  <a:lnTo>
                    <a:pt x="504" y="573"/>
                  </a:lnTo>
                  <a:lnTo>
                    <a:pt x="494" y="544"/>
                  </a:lnTo>
                  <a:lnTo>
                    <a:pt x="494" y="519"/>
                  </a:lnTo>
                  <a:lnTo>
                    <a:pt x="494" y="493"/>
                  </a:lnTo>
                  <a:lnTo>
                    <a:pt x="494" y="468"/>
                  </a:lnTo>
                  <a:lnTo>
                    <a:pt x="494" y="438"/>
                  </a:lnTo>
                  <a:lnTo>
                    <a:pt x="494" y="414"/>
                  </a:lnTo>
                  <a:lnTo>
                    <a:pt x="494" y="389"/>
                  </a:lnTo>
                  <a:lnTo>
                    <a:pt x="486" y="352"/>
                  </a:lnTo>
                  <a:lnTo>
                    <a:pt x="479" y="326"/>
                  </a:lnTo>
                  <a:lnTo>
                    <a:pt x="468" y="298"/>
                  </a:lnTo>
                  <a:lnTo>
                    <a:pt x="461" y="272"/>
                  </a:lnTo>
                  <a:lnTo>
                    <a:pt x="450" y="236"/>
                  </a:lnTo>
                  <a:lnTo>
                    <a:pt x="443" y="211"/>
                  </a:lnTo>
                  <a:lnTo>
                    <a:pt x="431" y="184"/>
                  </a:lnTo>
                  <a:lnTo>
                    <a:pt x="425" y="148"/>
                  </a:lnTo>
                  <a:lnTo>
                    <a:pt x="413" y="141"/>
                  </a:lnTo>
                  <a:lnTo>
                    <a:pt x="399" y="123"/>
                  </a:lnTo>
                  <a:lnTo>
                    <a:pt x="388" y="105"/>
                  </a:lnTo>
                  <a:lnTo>
                    <a:pt x="370" y="87"/>
                  </a:lnTo>
                  <a:lnTo>
                    <a:pt x="362" y="69"/>
                  </a:lnTo>
                  <a:lnTo>
                    <a:pt x="344" y="51"/>
                  </a:lnTo>
                  <a:lnTo>
                    <a:pt x="337" y="33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6" y="18"/>
                  </a:lnTo>
                  <a:lnTo>
                    <a:pt x="247" y="18"/>
                  </a:lnTo>
                  <a:lnTo>
                    <a:pt x="229" y="8"/>
                  </a:lnTo>
                  <a:lnTo>
                    <a:pt x="204" y="8"/>
                  </a:lnTo>
                  <a:lnTo>
                    <a:pt x="178" y="8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16" y="26"/>
                  </a:lnTo>
                  <a:lnTo>
                    <a:pt x="98" y="51"/>
                  </a:lnTo>
                  <a:lnTo>
                    <a:pt x="80" y="80"/>
                  </a:lnTo>
                  <a:lnTo>
                    <a:pt x="62" y="94"/>
                  </a:lnTo>
                  <a:lnTo>
                    <a:pt x="44" y="123"/>
                  </a:lnTo>
                  <a:lnTo>
                    <a:pt x="36" y="148"/>
                  </a:lnTo>
                  <a:lnTo>
                    <a:pt x="18" y="174"/>
                  </a:lnTo>
                  <a:lnTo>
                    <a:pt x="0" y="203"/>
                  </a:lnTo>
                  <a:lnTo>
                    <a:pt x="11" y="229"/>
                  </a:lnTo>
                  <a:lnTo>
                    <a:pt x="11" y="254"/>
                  </a:lnTo>
                  <a:lnTo>
                    <a:pt x="18" y="283"/>
                  </a:lnTo>
                  <a:lnTo>
                    <a:pt x="26" y="316"/>
                  </a:lnTo>
                  <a:lnTo>
                    <a:pt x="36" y="344"/>
                  </a:lnTo>
                  <a:lnTo>
                    <a:pt x="36" y="370"/>
                  </a:lnTo>
                  <a:lnTo>
                    <a:pt x="44" y="395"/>
                  </a:lnTo>
                  <a:lnTo>
                    <a:pt x="54" y="432"/>
                  </a:lnTo>
                  <a:lnTo>
                    <a:pt x="62" y="450"/>
                  </a:lnTo>
                  <a:lnTo>
                    <a:pt x="80" y="475"/>
                  </a:lnTo>
                  <a:lnTo>
                    <a:pt x="90" y="493"/>
                  </a:lnTo>
                  <a:lnTo>
                    <a:pt x="105" y="519"/>
                  </a:lnTo>
                  <a:lnTo>
                    <a:pt x="116" y="537"/>
                  </a:lnTo>
                  <a:lnTo>
                    <a:pt x="134" y="562"/>
                  </a:lnTo>
                  <a:lnTo>
                    <a:pt x="141" y="580"/>
                  </a:lnTo>
                  <a:lnTo>
                    <a:pt x="153" y="610"/>
                  </a:lnTo>
                  <a:lnTo>
                    <a:pt x="167" y="616"/>
                  </a:lnTo>
                  <a:lnTo>
                    <a:pt x="185" y="624"/>
                  </a:lnTo>
                  <a:lnTo>
                    <a:pt x="196" y="635"/>
                  </a:lnTo>
                  <a:lnTo>
                    <a:pt x="214" y="643"/>
                  </a:lnTo>
                  <a:lnTo>
                    <a:pt x="222" y="653"/>
                  </a:lnTo>
                  <a:lnTo>
                    <a:pt x="240" y="661"/>
                  </a:lnTo>
                  <a:lnTo>
                    <a:pt x="247" y="671"/>
                  </a:lnTo>
                  <a:lnTo>
                    <a:pt x="265" y="686"/>
                  </a:lnTo>
                  <a:lnTo>
                    <a:pt x="276" y="679"/>
                  </a:lnTo>
                  <a:lnTo>
                    <a:pt x="290" y="671"/>
                  </a:lnTo>
                  <a:lnTo>
                    <a:pt x="301" y="661"/>
                  </a:lnTo>
                  <a:lnTo>
                    <a:pt x="308" y="653"/>
                  </a:lnTo>
                  <a:lnTo>
                    <a:pt x="326" y="643"/>
                  </a:lnTo>
                  <a:lnTo>
                    <a:pt x="337" y="635"/>
                  </a:lnTo>
                  <a:lnTo>
                    <a:pt x="344" y="635"/>
                  </a:lnTo>
                  <a:lnTo>
                    <a:pt x="362" y="624"/>
                  </a:lnTo>
                  <a:lnTo>
                    <a:pt x="370" y="624"/>
                  </a:lnTo>
                  <a:lnTo>
                    <a:pt x="388" y="616"/>
                  </a:lnTo>
                  <a:lnTo>
                    <a:pt x="399" y="616"/>
                  </a:lnTo>
                  <a:lnTo>
                    <a:pt x="413" y="616"/>
                  </a:lnTo>
                  <a:lnTo>
                    <a:pt x="425" y="616"/>
                  </a:lnTo>
                  <a:lnTo>
                    <a:pt x="443" y="610"/>
                  </a:lnTo>
                  <a:lnTo>
                    <a:pt x="450" y="610"/>
                  </a:lnTo>
                  <a:lnTo>
                    <a:pt x="468" y="610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4" name="Freeform 653"/>
            <p:cNvSpPr>
              <a:spLocks/>
            </p:cNvSpPr>
            <p:nvPr/>
          </p:nvSpPr>
          <p:spPr bwMode="auto">
            <a:xfrm>
              <a:off x="3539" y="1290"/>
              <a:ext cx="103" cy="143"/>
            </a:xfrm>
            <a:custGeom>
              <a:avLst/>
              <a:gdLst>
                <a:gd name="T0" fmla="*/ 97 w 414"/>
                <a:gd name="T1" fmla="*/ 126 h 574"/>
                <a:gd name="T2" fmla="*/ 101 w 414"/>
                <a:gd name="T3" fmla="*/ 126 h 574"/>
                <a:gd name="T4" fmla="*/ 103 w 414"/>
                <a:gd name="T5" fmla="*/ 121 h 574"/>
                <a:gd name="T6" fmla="*/ 103 w 414"/>
                <a:gd name="T7" fmla="*/ 108 h 574"/>
                <a:gd name="T8" fmla="*/ 101 w 414"/>
                <a:gd name="T9" fmla="*/ 97 h 574"/>
                <a:gd name="T10" fmla="*/ 101 w 414"/>
                <a:gd name="T11" fmla="*/ 86 h 574"/>
                <a:gd name="T12" fmla="*/ 99 w 414"/>
                <a:gd name="T13" fmla="*/ 75 h 574"/>
                <a:gd name="T14" fmla="*/ 97 w 414"/>
                <a:gd name="T15" fmla="*/ 62 h 574"/>
                <a:gd name="T16" fmla="*/ 92 w 414"/>
                <a:gd name="T17" fmla="*/ 51 h 574"/>
                <a:gd name="T18" fmla="*/ 89 w 414"/>
                <a:gd name="T19" fmla="*/ 37 h 574"/>
                <a:gd name="T20" fmla="*/ 85 w 414"/>
                <a:gd name="T21" fmla="*/ 29 h 574"/>
                <a:gd name="T22" fmla="*/ 79 w 414"/>
                <a:gd name="T23" fmla="*/ 22 h 574"/>
                <a:gd name="T24" fmla="*/ 74 w 414"/>
                <a:gd name="T25" fmla="*/ 15 h 574"/>
                <a:gd name="T26" fmla="*/ 68 w 414"/>
                <a:gd name="T27" fmla="*/ 9 h 574"/>
                <a:gd name="T28" fmla="*/ 61 w 414"/>
                <a:gd name="T29" fmla="*/ 4 h 574"/>
                <a:gd name="T30" fmla="*/ 51 w 414"/>
                <a:gd name="T31" fmla="*/ 2 h 574"/>
                <a:gd name="T32" fmla="*/ 42 w 414"/>
                <a:gd name="T33" fmla="*/ 2 h 574"/>
                <a:gd name="T34" fmla="*/ 31 w 414"/>
                <a:gd name="T35" fmla="*/ 0 h 574"/>
                <a:gd name="T36" fmla="*/ 24 w 414"/>
                <a:gd name="T37" fmla="*/ 6 h 574"/>
                <a:gd name="T38" fmla="*/ 15 w 414"/>
                <a:gd name="T39" fmla="*/ 15 h 574"/>
                <a:gd name="T40" fmla="*/ 8 w 414"/>
                <a:gd name="T41" fmla="*/ 26 h 574"/>
                <a:gd name="T42" fmla="*/ 2 w 414"/>
                <a:gd name="T43" fmla="*/ 37 h 574"/>
                <a:gd name="T44" fmla="*/ 0 w 414"/>
                <a:gd name="T45" fmla="*/ 48 h 574"/>
                <a:gd name="T46" fmla="*/ 2 w 414"/>
                <a:gd name="T47" fmla="*/ 60 h 574"/>
                <a:gd name="T48" fmla="*/ 6 w 414"/>
                <a:gd name="T49" fmla="*/ 71 h 574"/>
                <a:gd name="T50" fmla="*/ 8 w 414"/>
                <a:gd name="T51" fmla="*/ 83 h 574"/>
                <a:gd name="T52" fmla="*/ 13 w 414"/>
                <a:gd name="T53" fmla="*/ 94 h 574"/>
                <a:gd name="T54" fmla="*/ 17 w 414"/>
                <a:gd name="T55" fmla="*/ 103 h 574"/>
                <a:gd name="T56" fmla="*/ 24 w 414"/>
                <a:gd name="T57" fmla="*/ 112 h 574"/>
                <a:gd name="T58" fmla="*/ 28 w 414"/>
                <a:gd name="T59" fmla="*/ 121 h 574"/>
                <a:gd name="T60" fmla="*/ 35 w 414"/>
                <a:gd name="T61" fmla="*/ 127 h 574"/>
                <a:gd name="T62" fmla="*/ 39 w 414"/>
                <a:gd name="T63" fmla="*/ 132 h 574"/>
                <a:gd name="T64" fmla="*/ 46 w 414"/>
                <a:gd name="T65" fmla="*/ 137 h 574"/>
                <a:gd name="T66" fmla="*/ 51 w 414"/>
                <a:gd name="T67" fmla="*/ 141 h 574"/>
                <a:gd name="T68" fmla="*/ 57 w 414"/>
                <a:gd name="T69" fmla="*/ 141 h 574"/>
                <a:gd name="T70" fmla="*/ 61 w 414"/>
                <a:gd name="T71" fmla="*/ 139 h 574"/>
                <a:gd name="T72" fmla="*/ 66 w 414"/>
                <a:gd name="T73" fmla="*/ 134 h 574"/>
                <a:gd name="T74" fmla="*/ 72 w 414"/>
                <a:gd name="T75" fmla="*/ 132 h 574"/>
                <a:gd name="T76" fmla="*/ 77 w 414"/>
                <a:gd name="T77" fmla="*/ 129 h 574"/>
                <a:gd name="T78" fmla="*/ 81 w 414"/>
                <a:gd name="T79" fmla="*/ 127 h 574"/>
                <a:gd name="T80" fmla="*/ 88 w 414"/>
                <a:gd name="T81" fmla="*/ 127 h 574"/>
                <a:gd name="T82" fmla="*/ 94 w 414"/>
                <a:gd name="T83" fmla="*/ 127 h 5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4" h="574">
                  <a:moveTo>
                    <a:pt x="389" y="511"/>
                  </a:moveTo>
                  <a:lnTo>
                    <a:pt x="389" y="505"/>
                  </a:lnTo>
                  <a:lnTo>
                    <a:pt x="396" y="505"/>
                  </a:lnTo>
                  <a:lnTo>
                    <a:pt x="407" y="505"/>
                  </a:lnTo>
                  <a:lnTo>
                    <a:pt x="414" y="505"/>
                  </a:lnTo>
                  <a:lnTo>
                    <a:pt x="414" y="486"/>
                  </a:lnTo>
                  <a:lnTo>
                    <a:pt x="414" y="457"/>
                  </a:lnTo>
                  <a:lnTo>
                    <a:pt x="414" y="432"/>
                  </a:lnTo>
                  <a:lnTo>
                    <a:pt x="414" y="414"/>
                  </a:lnTo>
                  <a:lnTo>
                    <a:pt x="407" y="388"/>
                  </a:lnTo>
                  <a:lnTo>
                    <a:pt x="407" y="370"/>
                  </a:lnTo>
                  <a:lnTo>
                    <a:pt x="407" y="345"/>
                  </a:lnTo>
                  <a:lnTo>
                    <a:pt x="407" y="315"/>
                  </a:lnTo>
                  <a:lnTo>
                    <a:pt x="396" y="302"/>
                  </a:lnTo>
                  <a:lnTo>
                    <a:pt x="396" y="272"/>
                  </a:lnTo>
                  <a:lnTo>
                    <a:pt x="389" y="247"/>
                  </a:lnTo>
                  <a:lnTo>
                    <a:pt x="378" y="221"/>
                  </a:lnTo>
                  <a:lnTo>
                    <a:pt x="371" y="203"/>
                  </a:lnTo>
                  <a:lnTo>
                    <a:pt x="371" y="178"/>
                  </a:lnTo>
                  <a:lnTo>
                    <a:pt x="359" y="149"/>
                  </a:lnTo>
                  <a:lnTo>
                    <a:pt x="353" y="131"/>
                  </a:lnTo>
                  <a:lnTo>
                    <a:pt x="341" y="116"/>
                  </a:lnTo>
                  <a:lnTo>
                    <a:pt x="327" y="98"/>
                  </a:lnTo>
                  <a:lnTo>
                    <a:pt x="316" y="87"/>
                  </a:lnTo>
                  <a:lnTo>
                    <a:pt x="308" y="69"/>
                  </a:lnTo>
                  <a:lnTo>
                    <a:pt x="298" y="61"/>
                  </a:lnTo>
                  <a:lnTo>
                    <a:pt x="280" y="43"/>
                  </a:lnTo>
                  <a:lnTo>
                    <a:pt x="272" y="36"/>
                  </a:lnTo>
                  <a:lnTo>
                    <a:pt x="265" y="18"/>
                  </a:lnTo>
                  <a:lnTo>
                    <a:pt x="247" y="18"/>
                  </a:lnTo>
                  <a:lnTo>
                    <a:pt x="229" y="18"/>
                  </a:lnTo>
                  <a:lnTo>
                    <a:pt x="204" y="7"/>
                  </a:lnTo>
                  <a:lnTo>
                    <a:pt x="186" y="7"/>
                  </a:lnTo>
                  <a:lnTo>
                    <a:pt x="168" y="7"/>
                  </a:lnTo>
                  <a:lnTo>
                    <a:pt x="150" y="7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95" y="25"/>
                  </a:lnTo>
                  <a:lnTo>
                    <a:pt x="81" y="43"/>
                  </a:lnTo>
                  <a:lnTo>
                    <a:pt x="62" y="61"/>
                  </a:lnTo>
                  <a:lnTo>
                    <a:pt x="51" y="87"/>
                  </a:lnTo>
                  <a:lnTo>
                    <a:pt x="33" y="106"/>
                  </a:lnTo>
                  <a:lnTo>
                    <a:pt x="26" y="124"/>
                  </a:lnTo>
                  <a:lnTo>
                    <a:pt x="8" y="149"/>
                  </a:lnTo>
                  <a:lnTo>
                    <a:pt x="0" y="167"/>
                  </a:lnTo>
                  <a:lnTo>
                    <a:pt x="0" y="193"/>
                  </a:lnTo>
                  <a:lnTo>
                    <a:pt x="8" y="211"/>
                  </a:lnTo>
                  <a:lnTo>
                    <a:pt x="8" y="239"/>
                  </a:lnTo>
                  <a:lnTo>
                    <a:pt x="18" y="265"/>
                  </a:lnTo>
                  <a:lnTo>
                    <a:pt x="26" y="284"/>
                  </a:lnTo>
                  <a:lnTo>
                    <a:pt x="26" y="309"/>
                  </a:lnTo>
                  <a:lnTo>
                    <a:pt x="33" y="333"/>
                  </a:lnTo>
                  <a:lnTo>
                    <a:pt x="44" y="363"/>
                  </a:lnTo>
                  <a:lnTo>
                    <a:pt x="51" y="378"/>
                  </a:lnTo>
                  <a:lnTo>
                    <a:pt x="62" y="396"/>
                  </a:lnTo>
                  <a:lnTo>
                    <a:pt x="69" y="414"/>
                  </a:lnTo>
                  <a:lnTo>
                    <a:pt x="81" y="432"/>
                  </a:lnTo>
                  <a:lnTo>
                    <a:pt x="95" y="450"/>
                  </a:lnTo>
                  <a:lnTo>
                    <a:pt x="106" y="468"/>
                  </a:lnTo>
                  <a:lnTo>
                    <a:pt x="113" y="486"/>
                  </a:lnTo>
                  <a:lnTo>
                    <a:pt x="124" y="505"/>
                  </a:lnTo>
                  <a:lnTo>
                    <a:pt x="142" y="511"/>
                  </a:lnTo>
                  <a:lnTo>
                    <a:pt x="150" y="519"/>
                  </a:lnTo>
                  <a:lnTo>
                    <a:pt x="157" y="530"/>
                  </a:lnTo>
                  <a:lnTo>
                    <a:pt x="175" y="538"/>
                  </a:lnTo>
                  <a:lnTo>
                    <a:pt x="186" y="548"/>
                  </a:lnTo>
                  <a:lnTo>
                    <a:pt x="193" y="556"/>
                  </a:lnTo>
                  <a:lnTo>
                    <a:pt x="204" y="566"/>
                  </a:lnTo>
                  <a:lnTo>
                    <a:pt x="218" y="574"/>
                  </a:lnTo>
                  <a:lnTo>
                    <a:pt x="229" y="566"/>
                  </a:lnTo>
                  <a:lnTo>
                    <a:pt x="236" y="556"/>
                  </a:lnTo>
                  <a:lnTo>
                    <a:pt x="247" y="556"/>
                  </a:lnTo>
                  <a:lnTo>
                    <a:pt x="254" y="548"/>
                  </a:lnTo>
                  <a:lnTo>
                    <a:pt x="265" y="538"/>
                  </a:lnTo>
                  <a:lnTo>
                    <a:pt x="272" y="530"/>
                  </a:lnTo>
                  <a:lnTo>
                    <a:pt x="290" y="530"/>
                  </a:lnTo>
                  <a:lnTo>
                    <a:pt x="298" y="519"/>
                  </a:lnTo>
                  <a:lnTo>
                    <a:pt x="308" y="519"/>
                  </a:lnTo>
                  <a:lnTo>
                    <a:pt x="316" y="519"/>
                  </a:lnTo>
                  <a:lnTo>
                    <a:pt x="327" y="511"/>
                  </a:lnTo>
                  <a:lnTo>
                    <a:pt x="341" y="511"/>
                  </a:lnTo>
                  <a:lnTo>
                    <a:pt x="353" y="511"/>
                  </a:lnTo>
                  <a:lnTo>
                    <a:pt x="359" y="511"/>
                  </a:lnTo>
                  <a:lnTo>
                    <a:pt x="378" y="511"/>
                  </a:lnTo>
                  <a:lnTo>
                    <a:pt x="389" y="511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5" name="Freeform 654"/>
            <p:cNvSpPr>
              <a:spLocks/>
            </p:cNvSpPr>
            <p:nvPr/>
          </p:nvSpPr>
          <p:spPr bwMode="auto">
            <a:xfrm>
              <a:off x="3554" y="1316"/>
              <a:ext cx="84" cy="115"/>
            </a:xfrm>
            <a:custGeom>
              <a:avLst/>
              <a:gdLst>
                <a:gd name="T0" fmla="*/ 82 w 334"/>
                <a:gd name="T1" fmla="*/ 101 h 460"/>
                <a:gd name="T2" fmla="*/ 84 w 334"/>
                <a:gd name="T3" fmla="*/ 97 h 460"/>
                <a:gd name="T4" fmla="*/ 84 w 334"/>
                <a:gd name="T5" fmla="*/ 88 h 460"/>
                <a:gd name="T6" fmla="*/ 84 w 334"/>
                <a:gd name="T7" fmla="*/ 77 h 460"/>
                <a:gd name="T8" fmla="*/ 84 w 334"/>
                <a:gd name="T9" fmla="*/ 68 h 460"/>
                <a:gd name="T10" fmla="*/ 82 w 334"/>
                <a:gd name="T11" fmla="*/ 60 h 460"/>
                <a:gd name="T12" fmla="*/ 79 w 334"/>
                <a:gd name="T13" fmla="*/ 51 h 460"/>
                <a:gd name="T14" fmla="*/ 78 w 334"/>
                <a:gd name="T15" fmla="*/ 40 h 460"/>
                <a:gd name="T16" fmla="*/ 73 w 334"/>
                <a:gd name="T17" fmla="*/ 31 h 460"/>
                <a:gd name="T18" fmla="*/ 70 w 334"/>
                <a:gd name="T19" fmla="*/ 22 h 460"/>
                <a:gd name="T20" fmla="*/ 67 w 334"/>
                <a:gd name="T21" fmla="*/ 18 h 460"/>
                <a:gd name="T22" fmla="*/ 62 w 334"/>
                <a:gd name="T23" fmla="*/ 14 h 460"/>
                <a:gd name="T24" fmla="*/ 57 w 334"/>
                <a:gd name="T25" fmla="*/ 6 h 460"/>
                <a:gd name="T26" fmla="*/ 51 w 334"/>
                <a:gd name="T27" fmla="*/ 5 h 460"/>
                <a:gd name="T28" fmla="*/ 42 w 334"/>
                <a:gd name="T29" fmla="*/ 3 h 460"/>
                <a:gd name="T30" fmla="*/ 36 w 334"/>
                <a:gd name="T31" fmla="*/ 3 h 460"/>
                <a:gd name="T32" fmla="*/ 27 w 334"/>
                <a:gd name="T33" fmla="*/ 0 h 460"/>
                <a:gd name="T34" fmla="*/ 20 w 334"/>
                <a:gd name="T35" fmla="*/ 5 h 460"/>
                <a:gd name="T36" fmla="*/ 16 w 334"/>
                <a:gd name="T37" fmla="*/ 14 h 460"/>
                <a:gd name="T38" fmla="*/ 8 w 334"/>
                <a:gd name="T39" fmla="*/ 22 h 460"/>
                <a:gd name="T40" fmla="*/ 5 w 334"/>
                <a:gd name="T41" fmla="*/ 29 h 460"/>
                <a:gd name="T42" fmla="*/ 2 w 334"/>
                <a:gd name="T43" fmla="*/ 37 h 460"/>
                <a:gd name="T44" fmla="*/ 5 w 334"/>
                <a:gd name="T45" fmla="*/ 49 h 460"/>
                <a:gd name="T46" fmla="*/ 6 w 334"/>
                <a:gd name="T47" fmla="*/ 57 h 460"/>
                <a:gd name="T48" fmla="*/ 8 w 334"/>
                <a:gd name="T49" fmla="*/ 66 h 460"/>
                <a:gd name="T50" fmla="*/ 11 w 334"/>
                <a:gd name="T51" fmla="*/ 75 h 460"/>
                <a:gd name="T52" fmla="*/ 16 w 334"/>
                <a:gd name="T53" fmla="*/ 83 h 460"/>
                <a:gd name="T54" fmla="*/ 20 w 334"/>
                <a:gd name="T55" fmla="*/ 91 h 460"/>
                <a:gd name="T56" fmla="*/ 24 w 334"/>
                <a:gd name="T57" fmla="*/ 97 h 460"/>
                <a:gd name="T58" fmla="*/ 28 w 334"/>
                <a:gd name="T59" fmla="*/ 103 h 460"/>
                <a:gd name="T60" fmla="*/ 33 w 334"/>
                <a:gd name="T61" fmla="*/ 106 h 460"/>
                <a:gd name="T62" fmla="*/ 37 w 334"/>
                <a:gd name="T63" fmla="*/ 111 h 460"/>
                <a:gd name="T64" fmla="*/ 42 w 334"/>
                <a:gd name="T65" fmla="*/ 113 h 460"/>
                <a:gd name="T66" fmla="*/ 47 w 334"/>
                <a:gd name="T67" fmla="*/ 113 h 460"/>
                <a:gd name="T68" fmla="*/ 51 w 334"/>
                <a:gd name="T69" fmla="*/ 111 h 460"/>
                <a:gd name="T70" fmla="*/ 55 w 334"/>
                <a:gd name="T71" fmla="*/ 108 h 460"/>
                <a:gd name="T72" fmla="*/ 59 w 334"/>
                <a:gd name="T73" fmla="*/ 106 h 460"/>
                <a:gd name="T74" fmla="*/ 64 w 334"/>
                <a:gd name="T75" fmla="*/ 103 h 460"/>
                <a:gd name="T76" fmla="*/ 69 w 334"/>
                <a:gd name="T77" fmla="*/ 103 h 460"/>
                <a:gd name="T78" fmla="*/ 73 w 334"/>
                <a:gd name="T79" fmla="*/ 103 h 460"/>
                <a:gd name="T80" fmla="*/ 78 w 334"/>
                <a:gd name="T81" fmla="*/ 101 h 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4" h="460">
                  <a:moveTo>
                    <a:pt x="316" y="405"/>
                  </a:moveTo>
                  <a:lnTo>
                    <a:pt x="327" y="405"/>
                  </a:lnTo>
                  <a:lnTo>
                    <a:pt x="334" y="405"/>
                  </a:lnTo>
                  <a:lnTo>
                    <a:pt x="334" y="387"/>
                  </a:lnTo>
                  <a:lnTo>
                    <a:pt x="334" y="369"/>
                  </a:lnTo>
                  <a:lnTo>
                    <a:pt x="334" y="351"/>
                  </a:lnTo>
                  <a:lnTo>
                    <a:pt x="334" y="333"/>
                  </a:lnTo>
                  <a:lnTo>
                    <a:pt x="334" y="308"/>
                  </a:lnTo>
                  <a:lnTo>
                    <a:pt x="334" y="290"/>
                  </a:lnTo>
                  <a:lnTo>
                    <a:pt x="334" y="272"/>
                  </a:lnTo>
                  <a:lnTo>
                    <a:pt x="334" y="257"/>
                  </a:lnTo>
                  <a:lnTo>
                    <a:pt x="327" y="239"/>
                  </a:lnTo>
                  <a:lnTo>
                    <a:pt x="316" y="221"/>
                  </a:lnTo>
                  <a:lnTo>
                    <a:pt x="316" y="203"/>
                  </a:lnTo>
                  <a:lnTo>
                    <a:pt x="309" y="178"/>
                  </a:lnTo>
                  <a:lnTo>
                    <a:pt x="309" y="159"/>
                  </a:lnTo>
                  <a:lnTo>
                    <a:pt x="297" y="141"/>
                  </a:lnTo>
                  <a:lnTo>
                    <a:pt x="291" y="123"/>
                  </a:lnTo>
                  <a:lnTo>
                    <a:pt x="291" y="105"/>
                  </a:lnTo>
                  <a:lnTo>
                    <a:pt x="279" y="87"/>
                  </a:lnTo>
                  <a:lnTo>
                    <a:pt x="273" y="79"/>
                  </a:lnTo>
                  <a:lnTo>
                    <a:pt x="265" y="72"/>
                  </a:lnTo>
                  <a:lnTo>
                    <a:pt x="254" y="61"/>
                  </a:lnTo>
                  <a:lnTo>
                    <a:pt x="246" y="54"/>
                  </a:lnTo>
                  <a:lnTo>
                    <a:pt x="236" y="36"/>
                  </a:lnTo>
                  <a:lnTo>
                    <a:pt x="228" y="25"/>
                  </a:lnTo>
                  <a:lnTo>
                    <a:pt x="218" y="18"/>
                  </a:lnTo>
                  <a:lnTo>
                    <a:pt x="203" y="18"/>
                  </a:lnTo>
                  <a:lnTo>
                    <a:pt x="185" y="10"/>
                  </a:lnTo>
                  <a:lnTo>
                    <a:pt x="167" y="10"/>
                  </a:lnTo>
                  <a:lnTo>
                    <a:pt x="156" y="10"/>
                  </a:lnTo>
                  <a:lnTo>
                    <a:pt x="142" y="10"/>
                  </a:lnTo>
                  <a:lnTo>
                    <a:pt x="124" y="10"/>
                  </a:lnTo>
                  <a:lnTo>
                    <a:pt x="106" y="0"/>
                  </a:lnTo>
                  <a:lnTo>
                    <a:pt x="88" y="0"/>
                  </a:lnTo>
                  <a:lnTo>
                    <a:pt x="80" y="18"/>
                  </a:lnTo>
                  <a:lnTo>
                    <a:pt x="70" y="36"/>
                  </a:lnTo>
                  <a:lnTo>
                    <a:pt x="62" y="54"/>
                  </a:lnTo>
                  <a:lnTo>
                    <a:pt x="44" y="72"/>
                  </a:lnTo>
                  <a:lnTo>
                    <a:pt x="33" y="87"/>
                  </a:lnTo>
                  <a:lnTo>
                    <a:pt x="25" y="97"/>
                  </a:lnTo>
                  <a:lnTo>
                    <a:pt x="19" y="115"/>
                  </a:lnTo>
                  <a:lnTo>
                    <a:pt x="0" y="133"/>
                  </a:lnTo>
                  <a:lnTo>
                    <a:pt x="7" y="148"/>
                  </a:lnTo>
                  <a:lnTo>
                    <a:pt x="7" y="166"/>
                  </a:lnTo>
                  <a:lnTo>
                    <a:pt x="19" y="196"/>
                  </a:lnTo>
                  <a:lnTo>
                    <a:pt x="19" y="209"/>
                  </a:lnTo>
                  <a:lnTo>
                    <a:pt x="25" y="227"/>
                  </a:lnTo>
                  <a:lnTo>
                    <a:pt x="25" y="246"/>
                  </a:lnTo>
                  <a:lnTo>
                    <a:pt x="33" y="264"/>
                  </a:lnTo>
                  <a:lnTo>
                    <a:pt x="33" y="290"/>
                  </a:lnTo>
                  <a:lnTo>
                    <a:pt x="44" y="300"/>
                  </a:lnTo>
                  <a:lnTo>
                    <a:pt x="51" y="318"/>
                  </a:lnTo>
                  <a:lnTo>
                    <a:pt x="62" y="333"/>
                  </a:lnTo>
                  <a:lnTo>
                    <a:pt x="70" y="344"/>
                  </a:lnTo>
                  <a:lnTo>
                    <a:pt x="80" y="362"/>
                  </a:lnTo>
                  <a:lnTo>
                    <a:pt x="88" y="380"/>
                  </a:lnTo>
                  <a:lnTo>
                    <a:pt x="95" y="387"/>
                  </a:lnTo>
                  <a:lnTo>
                    <a:pt x="106" y="405"/>
                  </a:lnTo>
                  <a:lnTo>
                    <a:pt x="113" y="413"/>
                  </a:lnTo>
                  <a:lnTo>
                    <a:pt x="124" y="413"/>
                  </a:lnTo>
                  <a:lnTo>
                    <a:pt x="131" y="424"/>
                  </a:lnTo>
                  <a:lnTo>
                    <a:pt x="142" y="432"/>
                  </a:lnTo>
                  <a:lnTo>
                    <a:pt x="149" y="442"/>
                  </a:lnTo>
                  <a:lnTo>
                    <a:pt x="156" y="442"/>
                  </a:lnTo>
                  <a:lnTo>
                    <a:pt x="167" y="450"/>
                  </a:lnTo>
                  <a:lnTo>
                    <a:pt x="174" y="460"/>
                  </a:lnTo>
                  <a:lnTo>
                    <a:pt x="185" y="450"/>
                  </a:lnTo>
                  <a:lnTo>
                    <a:pt x="192" y="450"/>
                  </a:lnTo>
                  <a:lnTo>
                    <a:pt x="203" y="442"/>
                  </a:lnTo>
                  <a:lnTo>
                    <a:pt x="210" y="442"/>
                  </a:lnTo>
                  <a:lnTo>
                    <a:pt x="218" y="432"/>
                  </a:lnTo>
                  <a:lnTo>
                    <a:pt x="228" y="424"/>
                  </a:lnTo>
                  <a:lnTo>
                    <a:pt x="236" y="424"/>
                  </a:lnTo>
                  <a:lnTo>
                    <a:pt x="246" y="413"/>
                  </a:lnTo>
                  <a:lnTo>
                    <a:pt x="254" y="413"/>
                  </a:lnTo>
                  <a:lnTo>
                    <a:pt x="265" y="413"/>
                  </a:lnTo>
                  <a:lnTo>
                    <a:pt x="273" y="413"/>
                  </a:lnTo>
                  <a:lnTo>
                    <a:pt x="279" y="413"/>
                  </a:lnTo>
                  <a:lnTo>
                    <a:pt x="291" y="413"/>
                  </a:lnTo>
                  <a:lnTo>
                    <a:pt x="297" y="405"/>
                  </a:lnTo>
                  <a:lnTo>
                    <a:pt x="309" y="405"/>
                  </a:lnTo>
                  <a:lnTo>
                    <a:pt x="316" y="405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6" name="Freeform 655"/>
            <p:cNvSpPr>
              <a:spLocks/>
            </p:cNvSpPr>
            <p:nvPr/>
          </p:nvSpPr>
          <p:spPr bwMode="auto">
            <a:xfrm>
              <a:off x="3572" y="1342"/>
              <a:ext cx="64" cy="87"/>
            </a:xfrm>
            <a:custGeom>
              <a:avLst/>
              <a:gdLst>
                <a:gd name="T0" fmla="*/ 60 w 257"/>
                <a:gd name="T1" fmla="*/ 78 h 345"/>
                <a:gd name="T2" fmla="*/ 64 w 257"/>
                <a:gd name="T3" fmla="*/ 76 h 345"/>
                <a:gd name="T4" fmla="*/ 61 w 257"/>
                <a:gd name="T5" fmla="*/ 49 h 345"/>
                <a:gd name="T6" fmla="*/ 52 w 257"/>
                <a:gd name="T7" fmla="*/ 20 h 345"/>
                <a:gd name="T8" fmla="*/ 39 w 257"/>
                <a:gd name="T9" fmla="*/ 3 h 345"/>
                <a:gd name="T10" fmla="*/ 18 w 257"/>
                <a:gd name="T11" fmla="*/ 0 h 345"/>
                <a:gd name="T12" fmla="*/ 0 w 257"/>
                <a:gd name="T13" fmla="*/ 25 h 345"/>
                <a:gd name="T14" fmla="*/ 6 w 257"/>
                <a:gd name="T15" fmla="*/ 54 h 345"/>
                <a:gd name="T16" fmla="*/ 20 w 257"/>
                <a:gd name="T17" fmla="*/ 76 h 345"/>
                <a:gd name="T18" fmla="*/ 33 w 257"/>
                <a:gd name="T19" fmla="*/ 87 h 345"/>
                <a:gd name="T20" fmla="*/ 46 w 257"/>
                <a:gd name="T21" fmla="*/ 80 h 345"/>
                <a:gd name="T22" fmla="*/ 60 w 257"/>
                <a:gd name="T23" fmla="*/ 78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345">
                  <a:moveTo>
                    <a:pt x="239" y="308"/>
                  </a:moveTo>
                  <a:lnTo>
                    <a:pt x="257" y="300"/>
                  </a:lnTo>
                  <a:lnTo>
                    <a:pt x="246" y="195"/>
                  </a:lnTo>
                  <a:lnTo>
                    <a:pt x="209" y="79"/>
                  </a:lnTo>
                  <a:lnTo>
                    <a:pt x="158" y="10"/>
                  </a:lnTo>
                  <a:lnTo>
                    <a:pt x="72" y="0"/>
                  </a:lnTo>
                  <a:lnTo>
                    <a:pt x="0" y="98"/>
                  </a:lnTo>
                  <a:lnTo>
                    <a:pt x="25" y="213"/>
                  </a:lnTo>
                  <a:lnTo>
                    <a:pt x="79" y="300"/>
                  </a:lnTo>
                  <a:lnTo>
                    <a:pt x="133" y="345"/>
                  </a:lnTo>
                  <a:lnTo>
                    <a:pt x="184" y="319"/>
                  </a:lnTo>
                  <a:lnTo>
                    <a:pt x="239" y="308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7" name="Freeform 656"/>
            <p:cNvSpPr>
              <a:spLocks/>
            </p:cNvSpPr>
            <p:nvPr/>
          </p:nvSpPr>
          <p:spPr bwMode="auto">
            <a:xfrm>
              <a:off x="3927" y="1442"/>
              <a:ext cx="338" cy="260"/>
            </a:xfrm>
            <a:custGeom>
              <a:avLst/>
              <a:gdLst>
                <a:gd name="T0" fmla="*/ 8 w 1351"/>
                <a:gd name="T1" fmla="*/ 117 h 1041"/>
                <a:gd name="T2" fmla="*/ 0 w 1351"/>
                <a:gd name="T3" fmla="*/ 99 h 1041"/>
                <a:gd name="T4" fmla="*/ 90 w 1351"/>
                <a:gd name="T5" fmla="*/ 37 h 1041"/>
                <a:gd name="T6" fmla="*/ 199 w 1351"/>
                <a:gd name="T7" fmla="*/ 0 h 1041"/>
                <a:gd name="T8" fmla="*/ 278 w 1351"/>
                <a:gd name="T9" fmla="*/ 11 h 1041"/>
                <a:gd name="T10" fmla="*/ 338 w 1351"/>
                <a:gd name="T11" fmla="*/ 92 h 1041"/>
                <a:gd name="T12" fmla="*/ 293 w 1351"/>
                <a:gd name="T13" fmla="*/ 214 h 1041"/>
                <a:gd name="T14" fmla="*/ 190 w 1351"/>
                <a:gd name="T15" fmla="*/ 256 h 1041"/>
                <a:gd name="T16" fmla="*/ 93 w 1351"/>
                <a:gd name="T17" fmla="*/ 260 h 1041"/>
                <a:gd name="T18" fmla="*/ 31 w 1351"/>
                <a:gd name="T19" fmla="*/ 233 h 1041"/>
                <a:gd name="T20" fmla="*/ 31 w 1351"/>
                <a:gd name="T21" fmla="*/ 169 h 1041"/>
                <a:gd name="T22" fmla="*/ 8 w 1351"/>
                <a:gd name="T23" fmla="*/ 117 h 10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1" h="1041">
                  <a:moveTo>
                    <a:pt x="33" y="467"/>
                  </a:moveTo>
                  <a:lnTo>
                    <a:pt x="0" y="395"/>
                  </a:lnTo>
                  <a:lnTo>
                    <a:pt x="360" y="149"/>
                  </a:lnTo>
                  <a:lnTo>
                    <a:pt x="795" y="0"/>
                  </a:lnTo>
                  <a:lnTo>
                    <a:pt x="1110" y="43"/>
                  </a:lnTo>
                  <a:lnTo>
                    <a:pt x="1351" y="370"/>
                  </a:lnTo>
                  <a:lnTo>
                    <a:pt x="1173" y="856"/>
                  </a:lnTo>
                  <a:lnTo>
                    <a:pt x="759" y="1023"/>
                  </a:lnTo>
                  <a:lnTo>
                    <a:pt x="371" y="1041"/>
                  </a:lnTo>
                  <a:lnTo>
                    <a:pt x="124" y="932"/>
                  </a:lnTo>
                  <a:lnTo>
                    <a:pt x="124" y="678"/>
                  </a:lnTo>
                  <a:lnTo>
                    <a:pt x="33" y="467"/>
                  </a:lnTo>
                  <a:close/>
                </a:path>
              </a:pathLst>
            </a:custGeom>
            <a:solidFill>
              <a:srgbClr val="FF339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8" name="Freeform 657"/>
            <p:cNvSpPr>
              <a:spLocks/>
            </p:cNvSpPr>
            <p:nvPr/>
          </p:nvSpPr>
          <p:spPr bwMode="auto">
            <a:xfrm>
              <a:off x="3929" y="1455"/>
              <a:ext cx="306" cy="238"/>
            </a:xfrm>
            <a:custGeom>
              <a:avLst/>
              <a:gdLst>
                <a:gd name="T0" fmla="*/ 4 w 1227"/>
                <a:gd name="T1" fmla="*/ 104 h 955"/>
                <a:gd name="T2" fmla="*/ 4 w 1227"/>
                <a:gd name="T3" fmla="*/ 99 h 955"/>
                <a:gd name="T4" fmla="*/ 3 w 1227"/>
                <a:gd name="T5" fmla="*/ 95 h 955"/>
                <a:gd name="T6" fmla="*/ 0 w 1227"/>
                <a:gd name="T7" fmla="*/ 92 h 955"/>
                <a:gd name="T8" fmla="*/ 9 w 1227"/>
                <a:gd name="T9" fmla="*/ 84 h 955"/>
                <a:gd name="T10" fmla="*/ 31 w 1227"/>
                <a:gd name="T11" fmla="*/ 69 h 955"/>
                <a:gd name="T12" fmla="*/ 51 w 1227"/>
                <a:gd name="T13" fmla="*/ 55 h 955"/>
                <a:gd name="T14" fmla="*/ 71 w 1227"/>
                <a:gd name="T15" fmla="*/ 42 h 955"/>
                <a:gd name="T16" fmla="*/ 93 w 1227"/>
                <a:gd name="T17" fmla="*/ 31 h 955"/>
                <a:gd name="T18" fmla="*/ 119 w 1227"/>
                <a:gd name="T19" fmla="*/ 23 h 955"/>
                <a:gd name="T20" fmla="*/ 143 w 1227"/>
                <a:gd name="T21" fmla="*/ 13 h 955"/>
                <a:gd name="T22" fmla="*/ 168 w 1227"/>
                <a:gd name="T23" fmla="*/ 4 h 955"/>
                <a:gd name="T24" fmla="*/ 189 w 1227"/>
                <a:gd name="T25" fmla="*/ 0 h 955"/>
                <a:gd name="T26" fmla="*/ 207 w 1227"/>
                <a:gd name="T27" fmla="*/ 3 h 955"/>
                <a:gd name="T28" fmla="*/ 227 w 1227"/>
                <a:gd name="T29" fmla="*/ 7 h 955"/>
                <a:gd name="T30" fmla="*/ 245 w 1227"/>
                <a:gd name="T31" fmla="*/ 9 h 955"/>
                <a:gd name="T32" fmla="*/ 260 w 1227"/>
                <a:gd name="T33" fmla="*/ 18 h 955"/>
                <a:gd name="T34" fmla="*/ 273 w 1227"/>
                <a:gd name="T35" fmla="*/ 38 h 955"/>
                <a:gd name="T36" fmla="*/ 286 w 1227"/>
                <a:gd name="T37" fmla="*/ 58 h 955"/>
                <a:gd name="T38" fmla="*/ 300 w 1227"/>
                <a:gd name="T39" fmla="*/ 75 h 955"/>
                <a:gd name="T40" fmla="*/ 302 w 1227"/>
                <a:gd name="T41" fmla="*/ 99 h 955"/>
                <a:gd name="T42" fmla="*/ 293 w 1227"/>
                <a:gd name="T43" fmla="*/ 126 h 955"/>
                <a:gd name="T44" fmla="*/ 282 w 1227"/>
                <a:gd name="T45" fmla="*/ 155 h 955"/>
                <a:gd name="T46" fmla="*/ 273 w 1227"/>
                <a:gd name="T47" fmla="*/ 181 h 955"/>
                <a:gd name="T48" fmla="*/ 255 w 1227"/>
                <a:gd name="T49" fmla="*/ 201 h 955"/>
                <a:gd name="T50" fmla="*/ 231 w 1227"/>
                <a:gd name="T51" fmla="*/ 209 h 955"/>
                <a:gd name="T52" fmla="*/ 207 w 1227"/>
                <a:gd name="T53" fmla="*/ 220 h 955"/>
                <a:gd name="T54" fmla="*/ 183 w 1227"/>
                <a:gd name="T55" fmla="*/ 229 h 955"/>
                <a:gd name="T56" fmla="*/ 161 w 1227"/>
                <a:gd name="T57" fmla="*/ 236 h 955"/>
                <a:gd name="T58" fmla="*/ 139 w 1227"/>
                <a:gd name="T59" fmla="*/ 236 h 955"/>
                <a:gd name="T60" fmla="*/ 117 w 1227"/>
                <a:gd name="T61" fmla="*/ 238 h 955"/>
                <a:gd name="T62" fmla="*/ 95 w 1227"/>
                <a:gd name="T63" fmla="*/ 238 h 955"/>
                <a:gd name="T64" fmla="*/ 77 w 1227"/>
                <a:gd name="T65" fmla="*/ 236 h 955"/>
                <a:gd name="T66" fmla="*/ 62 w 1227"/>
                <a:gd name="T67" fmla="*/ 229 h 955"/>
                <a:gd name="T68" fmla="*/ 49 w 1227"/>
                <a:gd name="T69" fmla="*/ 223 h 955"/>
                <a:gd name="T70" fmla="*/ 35 w 1227"/>
                <a:gd name="T71" fmla="*/ 216 h 955"/>
                <a:gd name="T72" fmla="*/ 26 w 1227"/>
                <a:gd name="T73" fmla="*/ 205 h 955"/>
                <a:gd name="T74" fmla="*/ 26 w 1227"/>
                <a:gd name="T75" fmla="*/ 192 h 955"/>
                <a:gd name="T76" fmla="*/ 26 w 1227"/>
                <a:gd name="T77" fmla="*/ 176 h 955"/>
                <a:gd name="T78" fmla="*/ 26 w 1227"/>
                <a:gd name="T79" fmla="*/ 163 h 955"/>
                <a:gd name="T80" fmla="*/ 25 w 1227"/>
                <a:gd name="T81" fmla="*/ 150 h 955"/>
                <a:gd name="T82" fmla="*/ 20 w 1227"/>
                <a:gd name="T83" fmla="*/ 137 h 955"/>
                <a:gd name="T84" fmla="*/ 14 w 1227"/>
                <a:gd name="T85" fmla="*/ 123 h 955"/>
                <a:gd name="T86" fmla="*/ 9 w 1227"/>
                <a:gd name="T87" fmla="*/ 112 h 9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27" h="955">
                  <a:moveTo>
                    <a:pt x="26" y="425"/>
                  </a:moveTo>
                  <a:lnTo>
                    <a:pt x="18" y="417"/>
                  </a:lnTo>
                  <a:lnTo>
                    <a:pt x="18" y="407"/>
                  </a:lnTo>
                  <a:lnTo>
                    <a:pt x="18" y="399"/>
                  </a:lnTo>
                  <a:lnTo>
                    <a:pt x="11" y="389"/>
                  </a:lnTo>
                  <a:lnTo>
                    <a:pt x="11" y="381"/>
                  </a:lnTo>
                  <a:lnTo>
                    <a:pt x="0" y="381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36" y="338"/>
                  </a:lnTo>
                  <a:lnTo>
                    <a:pt x="81" y="308"/>
                  </a:lnTo>
                  <a:lnTo>
                    <a:pt x="124" y="277"/>
                  </a:lnTo>
                  <a:lnTo>
                    <a:pt x="160" y="247"/>
                  </a:lnTo>
                  <a:lnTo>
                    <a:pt x="204" y="222"/>
                  </a:lnTo>
                  <a:lnTo>
                    <a:pt x="240" y="196"/>
                  </a:lnTo>
                  <a:lnTo>
                    <a:pt x="284" y="168"/>
                  </a:lnTo>
                  <a:lnTo>
                    <a:pt x="328" y="142"/>
                  </a:lnTo>
                  <a:lnTo>
                    <a:pt x="371" y="124"/>
                  </a:lnTo>
                  <a:lnTo>
                    <a:pt x="425" y="105"/>
                  </a:lnTo>
                  <a:lnTo>
                    <a:pt x="476" y="91"/>
                  </a:lnTo>
                  <a:lnTo>
                    <a:pt x="523" y="73"/>
                  </a:lnTo>
                  <a:lnTo>
                    <a:pt x="574" y="54"/>
                  </a:lnTo>
                  <a:lnTo>
                    <a:pt x="628" y="36"/>
                  </a:lnTo>
                  <a:lnTo>
                    <a:pt x="672" y="18"/>
                  </a:lnTo>
                  <a:lnTo>
                    <a:pt x="727" y="0"/>
                  </a:lnTo>
                  <a:lnTo>
                    <a:pt x="759" y="0"/>
                  </a:lnTo>
                  <a:lnTo>
                    <a:pt x="795" y="11"/>
                  </a:lnTo>
                  <a:lnTo>
                    <a:pt x="831" y="11"/>
                  </a:lnTo>
                  <a:lnTo>
                    <a:pt x="864" y="18"/>
                  </a:lnTo>
                  <a:lnTo>
                    <a:pt x="912" y="29"/>
                  </a:lnTo>
                  <a:lnTo>
                    <a:pt x="944" y="29"/>
                  </a:lnTo>
                  <a:lnTo>
                    <a:pt x="981" y="36"/>
                  </a:lnTo>
                  <a:lnTo>
                    <a:pt x="1017" y="36"/>
                  </a:lnTo>
                  <a:lnTo>
                    <a:pt x="1042" y="73"/>
                  </a:lnTo>
                  <a:lnTo>
                    <a:pt x="1067" y="117"/>
                  </a:lnTo>
                  <a:lnTo>
                    <a:pt x="1096" y="153"/>
                  </a:lnTo>
                  <a:lnTo>
                    <a:pt x="1121" y="186"/>
                  </a:lnTo>
                  <a:lnTo>
                    <a:pt x="1147" y="232"/>
                  </a:lnTo>
                  <a:lnTo>
                    <a:pt x="1176" y="265"/>
                  </a:lnTo>
                  <a:lnTo>
                    <a:pt x="1202" y="302"/>
                  </a:lnTo>
                  <a:lnTo>
                    <a:pt x="1227" y="338"/>
                  </a:lnTo>
                  <a:lnTo>
                    <a:pt x="1209" y="399"/>
                  </a:lnTo>
                  <a:lnTo>
                    <a:pt x="1191" y="450"/>
                  </a:lnTo>
                  <a:lnTo>
                    <a:pt x="1176" y="504"/>
                  </a:lnTo>
                  <a:lnTo>
                    <a:pt x="1147" y="556"/>
                  </a:lnTo>
                  <a:lnTo>
                    <a:pt x="1129" y="621"/>
                  </a:lnTo>
                  <a:lnTo>
                    <a:pt x="1115" y="671"/>
                  </a:lnTo>
                  <a:lnTo>
                    <a:pt x="1096" y="726"/>
                  </a:lnTo>
                  <a:lnTo>
                    <a:pt x="1078" y="788"/>
                  </a:lnTo>
                  <a:lnTo>
                    <a:pt x="1024" y="806"/>
                  </a:lnTo>
                  <a:lnTo>
                    <a:pt x="981" y="821"/>
                  </a:lnTo>
                  <a:lnTo>
                    <a:pt x="926" y="839"/>
                  </a:lnTo>
                  <a:lnTo>
                    <a:pt x="882" y="867"/>
                  </a:lnTo>
                  <a:lnTo>
                    <a:pt x="831" y="882"/>
                  </a:lnTo>
                  <a:lnTo>
                    <a:pt x="788" y="900"/>
                  </a:lnTo>
                  <a:lnTo>
                    <a:pt x="734" y="918"/>
                  </a:lnTo>
                  <a:lnTo>
                    <a:pt x="691" y="936"/>
                  </a:lnTo>
                  <a:lnTo>
                    <a:pt x="646" y="948"/>
                  </a:lnTo>
                  <a:lnTo>
                    <a:pt x="600" y="948"/>
                  </a:lnTo>
                  <a:lnTo>
                    <a:pt x="556" y="948"/>
                  </a:lnTo>
                  <a:lnTo>
                    <a:pt x="513" y="948"/>
                  </a:lnTo>
                  <a:lnTo>
                    <a:pt x="468" y="955"/>
                  </a:lnTo>
                  <a:lnTo>
                    <a:pt x="425" y="955"/>
                  </a:lnTo>
                  <a:lnTo>
                    <a:pt x="382" y="955"/>
                  </a:lnTo>
                  <a:lnTo>
                    <a:pt x="338" y="955"/>
                  </a:lnTo>
                  <a:lnTo>
                    <a:pt x="310" y="948"/>
                  </a:lnTo>
                  <a:lnTo>
                    <a:pt x="273" y="930"/>
                  </a:lnTo>
                  <a:lnTo>
                    <a:pt x="247" y="918"/>
                  </a:lnTo>
                  <a:lnTo>
                    <a:pt x="222" y="900"/>
                  </a:lnTo>
                  <a:lnTo>
                    <a:pt x="196" y="893"/>
                  </a:lnTo>
                  <a:lnTo>
                    <a:pt x="168" y="875"/>
                  </a:lnTo>
                  <a:lnTo>
                    <a:pt x="142" y="867"/>
                  </a:lnTo>
                  <a:lnTo>
                    <a:pt x="117" y="849"/>
                  </a:lnTo>
                  <a:lnTo>
                    <a:pt x="106" y="821"/>
                  </a:lnTo>
                  <a:lnTo>
                    <a:pt x="106" y="795"/>
                  </a:lnTo>
                  <a:lnTo>
                    <a:pt x="106" y="770"/>
                  </a:lnTo>
                  <a:lnTo>
                    <a:pt x="106" y="744"/>
                  </a:lnTo>
                  <a:lnTo>
                    <a:pt x="106" y="707"/>
                  </a:lnTo>
                  <a:lnTo>
                    <a:pt x="106" y="682"/>
                  </a:lnTo>
                  <a:lnTo>
                    <a:pt x="106" y="653"/>
                  </a:lnTo>
                  <a:lnTo>
                    <a:pt x="106" y="628"/>
                  </a:lnTo>
                  <a:lnTo>
                    <a:pt x="99" y="603"/>
                  </a:lnTo>
                  <a:lnTo>
                    <a:pt x="87" y="574"/>
                  </a:lnTo>
                  <a:lnTo>
                    <a:pt x="81" y="549"/>
                  </a:lnTo>
                  <a:lnTo>
                    <a:pt x="62" y="523"/>
                  </a:lnTo>
                  <a:lnTo>
                    <a:pt x="56" y="494"/>
                  </a:lnTo>
                  <a:lnTo>
                    <a:pt x="44" y="480"/>
                  </a:lnTo>
                  <a:lnTo>
                    <a:pt x="36" y="450"/>
                  </a:lnTo>
                  <a:lnTo>
                    <a:pt x="26" y="425"/>
                  </a:lnTo>
                  <a:close/>
                </a:path>
              </a:pathLst>
            </a:custGeom>
            <a:solidFill>
              <a:srgbClr val="F83395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09" name="Freeform 658"/>
            <p:cNvSpPr>
              <a:spLocks/>
            </p:cNvSpPr>
            <p:nvPr/>
          </p:nvSpPr>
          <p:spPr bwMode="auto">
            <a:xfrm>
              <a:off x="3929" y="1466"/>
              <a:ext cx="280" cy="218"/>
            </a:xfrm>
            <a:custGeom>
              <a:avLst/>
              <a:gdLst>
                <a:gd name="T0" fmla="*/ 6 w 1121"/>
                <a:gd name="T1" fmla="*/ 95 h 874"/>
                <a:gd name="T2" fmla="*/ 4 w 1121"/>
                <a:gd name="T3" fmla="*/ 93 h 874"/>
                <a:gd name="T4" fmla="*/ 3 w 1121"/>
                <a:gd name="T5" fmla="*/ 89 h 874"/>
                <a:gd name="T6" fmla="*/ 0 w 1121"/>
                <a:gd name="T7" fmla="*/ 86 h 874"/>
                <a:gd name="T8" fmla="*/ 9 w 1121"/>
                <a:gd name="T9" fmla="*/ 78 h 874"/>
                <a:gd name="T10" fmla="*/ 29 w 1121"/>
                <a:gd name="T11" fmla="*/ 64 h 874"/>
                <a:gd name="T12" fmla="*/ 46 w 1121"/>
                <a:gd name="T13" fmla="*/ 53 h 874"/>
                <a:gd name="T14" fmla="*/ 66 w 1121"/>
                <a:gd name="T15" fmla="*/ 40 h 874"/>
                <a:gd name="T16" fmla="*/ 86 w 1121"/>
                <a:gd name="T17" fmla="*/ 29 h 874"/>
                <a:gd name="T18" fmla="*/ 108 w 1121"/>
                <a:gd name="T19" fmla="*/ 23 h 874"/>
                <a:gd name="T20" fmla="*/ 131 w 1121"/>
                <a:gd name="T21" fmla="*/ 14 h 874"/>
                <a:gd name="T22" fmla="*/ 154 w 1121"/>
                <a:gd name="T23" fmla="*/ 4 h 874"/>
                <a:gd name="T24" fmla="*/ 174 w 1121"/>
                <a:gd name="T25" fmla="*/ 2 h 874"/>
                <a:gd name="T26" fmla="*/ 190 w 1121"/>
                <a:gd name="T27" fmla="*/ 4 h 874"/>
                <a:gd name="T28" fmla="*/ 208 w 1121"/>
                <a:gd name="T29" fmla="*/ 7 h 874"/>
                <a:gd name="T30" fmla="*/ 223 w 1121"/>
                <a:gd name="T31" fmla="*/ 9 h 874"/>
                <a:gd name="T32" fmla="*/ 239 w 1121"/>
                <a:gd name="T33" fmla="*/ 18 h 874"/>
                <a:gd name="T34" fmla="*/ 250 w 1121"/>
                <a:gd name="T35" fmla="*/ 35 h 874"/>
                <a:gd name="T36" fmla="*/ 262 w 1121"/>
                <a:gd name="T37" fmla="*/ 53 h 874"/>
                <a:gd name="T38" fmla="*/ 274 w 1121"/>
                <a:gd name="T39" fmla="*/ 70 h 874"/>
                <a:gd name="T40" fmla="*/ 276 w 1121"/>
                <a:gd name="T41" fmla="*/ 91 h 874"/>
                <a:gd name="T42" fmla="*/ 267 w 1121"/>
                <a:gd name="T43" fmla="*/ 117 h 874"/>
                <a:gd name="T44" fmla="*/ 259 w 1121"/>
                <a:gd name="T45" fmla="*/ 141 h 874"/>
                <a:gd name="T46" fmla="*/ 250 w 1121"/>
                <a:gd name="T47" fmla="*/ 167 h 874"/>
                <a:gd name="T48" fmla="*/ 234 w 1121"/>
                <a:gd name="T49" fmla="*/ 183 h 874"/>
                <a:gd name="T50" fmla="*/ 212 w 1121"/>
                <a:gd name="T51" fmla="*/ 192 h 874"/>
                <a:gd name="T52" fmla="*/ 190 w 1121"/>
                <a:gd name="T53" fmla="*/ 201 h 874"/>
                <a:gd name="T54" fmla="*/ 168 w 1121"/>
                <a:gd name="T55" fmla="*/ 209 h 874"/>
                <a:gd name="T56" fmla="*/ 148 w 1121"/>
                <a:gd name="T57" fmla="*/ 216 h 874"/>
                <a:gd name="T58" fmla="*/ 128 w 1121"/>
                <a:gd name="T59" fmla="*/ 216 h 874"/>
                <a:gd name="T60" fmla="*/ 106 w 1121"/>
                <a:gd name="T61" fmla="*/ 218 h 874"/>
                <a:gd name="T62" fmla="*/ 86 w 1121"/>
                <a:gd name="T63" fmla="*/ 218 h 874"/>
                <a:gd name="T64" fmla="*/ 71 w 1121"/>
                <a:gd name="T65" fmla="*/ 216 h 874"/>
                <a:gd name="T66" fmla="*/ 57 w 1121"/>
                <a:gd name="T67" fmla="*/ 209 h 874"/>
                <a:gd name="T68" fmla="*/ 44 w 1121"/>
                <a:gd name="T69" fmla="*/ 203 h 874"/>
                <a:gd name="T70" fmla="*/ 34 w 1121"/>
                <a:gd name="T71" fmla="*/ 198 h 874"/>
                <a:gd name="T72" fmla="*/ 26 w 1121"/>
                <a:gd name="T73" fmla="*/ 190 h 874"/>
                <a:gd name="T74" fmla="*/ 26 w 1121"/>
                <a:gd name="T75" fmla="*/ 177 h 874"/>
                <a:gd name="T76" fmla="*/ 25 w 1121"/>
                <a:gd name="T77" fmla="*/ 163 h 874"/>
                <a:gd name="T78" fmla="*/ 25 w 1121"/>
                <a:gd name="T79" fmla="*/ 150 h 874"/>
                <a:gd name="T80" fmla="*/ 22 w 1121"/>
                <a:gd name="T81" fmla="*/ 137 h 874"/>
                <a:gd name="T82" fmla="*/ 18 w 1121"/>
                <a:gd name="T83" fmla="*/ 126 h 874"/>
                <a:gd name="T84" fmla="*/ 14 w 1121"/>
                <a:gd name="T85" fmla="*/ 115 h 874"/>
                <a:gd name="T86" fmla="*/ 9 w 1121"/>
                <a:gd name="T87" fmla="*/ 104 h 8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1" h="874">
                  <a:moveTo>
                    <a:pt x="26" y="388"/>
                  </a:moveTo>
                  <a:lnTo>
                    <a:pt x="26" y="381"/>
                  </a:lnTo>
                  <a:lnTo>
                    <a:pt x="18" y="381"/>
                  </a:lnTo>
                  <a:lnTo>
                    <a:pt x="18" y="373"/>
                  </a:lnTo>
                  <a:lnTo>
                    <a:pt x="11" y="363"/>
                  </a:lnTo>
                  <a:lnTo>
                    <a:pt x="11" y="355"/>
                  </a:lnTo>
                  <a:lnTo>
                    <a:pt x="11" y="345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36" y="312"/>
                  </a:lnTo>
                  <a:lnTo>
                    <a:pt x="74" y="282"/>
                  </a:lnTo>
                  <a:lnTo>
                    <a:pt x="117" y="258"/>
                  </a:lnTo>
                  <a:lnTo>
                    <a:pt x="150" y="233"/>
                  </a:lnTo>
                  <a:lnTo>
                    <a:pt x="186" y="214"/>
                  </a:lnTo>
                  <a:lnTo>
                    <a:pt x="222" y="188"/>
                  </a:lnTo>
                  <a:lnTo>
                    <a:pt x="265" y="160"/>
                  </a:lnTo>
                  <a:lnTo>
                    <a:pt x="302" y="134"/>
                  </a:lnTo>
                  <a:lnTo>
                    <a:pt x="346" y="116"/>
                  </a:lnTo>
                  <a:lnTo>
                    <a:pt x="389" y="98"/>
                  </a:lnTo>
                  <a:lnTo>
                    <a:pt x="432" y="91"/>
                  </a:lnTo>
                  <a:lnTo>
                    <a:pt x="476" y="73"/>
                  </a:lnTo>
                  <a:lnTo>
                    <a:pt x="523" y="55"/>
                  </a:lnTo>
                  <a:lnTo>
                    <a:pt x="574" y="36"/>
                  </a:lnTo>
                  <a:lnTo>
                    <a:pt x="618" y="18"/>
                  </a:lnTo>
                  <a:lnTo>
                    <a:pt x="661" y="0"/>
                  </a:lnTo>
                  <a:lnTo>
                    <a:pt x="697" y="10"/>
                  </a:lnTo>
                  <a:lnTo>
                    <a:pt x="727" y="10"/>
                  </a:lnTo>
                  <a:lnTo>
                    <a:pt x="759" y="18"/>
                  </a:lnTo>
                  <a:lnTo>
                    <a:pt x="795" y="18"/>
                  </a:lnTo>
                  <a:lnTo>
                    <a:pt x="831" y="29"/>
                  </a:lnTo>
                  <a:lnTo>
                    <a:pt x="857" y="36"/>
                  </a:lnTo>
                  <a:lnTo>
                    <a:pt x="893" y="36"/>
                  </a:lnTo>
                  <a:lnTo>
                    <a:pt x="926" y="47"/>
                  </a:lnTo>
                  <a:lnTo>
                    <a:pt x="955" y="73"/>
                  </a:lnTo>
                  <a:lnTo>
                    <a:pt x="973" y="109"/>
                  </a:lnTo>
                  <a:lnTo>
                    <a:pt x="999" y="142"/>
                  </a:lnTo>
                  <a:lnTo>
                    <a:pt x="1024" y="178"/>
                  </a:lnTo>
                  <a:lnTo>
                    <a:pt x="1049" y="214"/>
                  </a:lnTo>
                  <a:lnTo>
                    <a:pt x="1067" y="251"/>
                  </a:lnTo>
                  <a:lnTo>
                    <a:pt x="1096" y="282"/>
                  </a:lnTo>
                  <a:lnTo>
                    <a:pt x="1121" y="319"/>
                  </a:lnTo>
                  <a:lnTo>
                    <a:pt x="1103" y="363"/>
                  </a:lnTo>
                  <a:lnTo>
                    <a:pt x="1085" y="417"/>
                  </a:lnTo>
                  <a:lnTo>
                    <a:pt x="1067" y="468"/>
                  </a:lnTo>
                  <a:lnTo>
                    <a:pt x="1049" y="512"/>
                  </a:lnTo>
                  <a:lnTo>
                    <a:pt x="1035" y="566"/>
                  </a:lnTo>
                  <a:lnTo>
                    <a:pt x="1017" y="620"/>
                  </a:lnTo>
                  <a:lnTo>
                    <a:pt x="999" y="671"/>
                  </a:lnTo>
                  <a:lnTo>
                    <a:pt x="981" y="714"/>
                  </a:lnTo>
                  <a:lnTo>
                    <a:pt x="937" y="733"/>
                  </a:lnTo>
                  <a:lnTo>
                    <a:pt x="893" y="751"/>
                  </a:lnTo>
                  <a:lnTo>
                    <a:pt x="849" y="769"/>
                  </a:lnTo>
                  <a:lnTo>
                    <a:pt x="803" y="787"/>
                  </a:lnTo>
                  <a:lnTo>
                    <a:pt x="759" y="805"/>
                  </a:lnTo>
                  <a:lnTo>
                    <a:pt x="715" y="823"/>
                  </a:lnTo>
                  <a:lnTo>
                    <a:pt x="672" y="838"/>
                  </a:lnTo>
                  <a:lnTo>
                    <a:pt x="628" y="867"/>
                  </a:lnTo>
                  <a:lnTo>
                    <a:pt x="592" y="867"/>
                  </a:lnTo>
                  <a:lnTo>
                    <a:pt x="549" y="867"/>
                  </a:lnTo>
                  <a:lnTo>
                    <a:pt x="513" y="867"/>
                  </a:lnTo>
                  <a:lnTo>
                    <a:pt x="468" y="867"/>
                  </a:lnTo>
                  <a:lnTo>
                    <a:pt x="425" y="874"/>
                  </a:lnTo>
                  <a:lnTo>
                    <a:pt x="389" y="874"/>
                  </a:lnTo>
                  <a:lnTo>
                    <a:pt x="346" y="874"/>
                  </a:lnTo>
                  <a:lnTo>
                    <a:pt x="310" y="874"/>
                  </a:lnTo>
                  <a:lnTo>
                    <a:pt x="284" y="867"/>
                  </a:lnTo>
                  <a:lnTo>
                    <a:pt x="259" y="849"/>
                  </a:lnTo>
                  <a:lnTo>
                    <a:pt x="229" y="838"/>
                  </a:lnTo>
                  <a:lnTo>
                    <a:pt x="204" y="831"/>
                  </a:lnTo>
                  <a:lnTo>
                    <a:pt x="178" y="813"/>
                  </a:lnTo>
                  <a:lnTo>
                    <a:pt x="160" y="805"/>
                  </a:lnTo>
                  <a:lnTo>
                    <a:pt x="135" y="795"/>
                  </a:lnTo>
                  <a:lnTo>
                    <a:pt x="106" y="777"/>
                  </a:lnTo>
                  <a:lnTo>
                    <a:pt x="106" y="762"/>
                  </a:lnTo>
                  <a:lnTo>
                    <a:pt x="106" y="733"/>
                  </a:lnTo>
                  <a:lnTo>
                    <a:pt x="106" y="708"/>
                  </a:lnTo>
                  <a:lnTo>
                    <a:pt x="106" y="682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2"/>
                  </a:lnTo>
                  <a:lnTo>
                    <a:pt x="99" y="577"/>
                  </a:lnTo>
                  <a:lnTo>
                    <a:pt x="87" y="548"/>
                  </a:lnTo>
                  <a:lnTo>
                    <a:pt x="81" y="530"/>
                  </a:lnTo>
                  <a:lnTo>
                    <a:pt x="74" y="505"/>
                  </a:lnTo>
                  <a:lnTo>
                    <a:pt x="62" y="487"/>
                  </a:lnTo>
                  <a:lnTo>
                    <a:pt x="56" y="460"/>
                  </a:lnTo>
                  <a:lnTo>
                    <a:pt x="44" y="436"/>
                  </a:lnTo>
                  <a:lnTo>
                    <a:pt x="36" y="417"/>
                  </a:lnTo>
                  <a:lnTo>
                    <a:pt x="26" y="388"/>
                  </a:lnTo>
                  <a:close/>
                </a:path>
              </a:pathLst>
            </a:custGeom>
            <a:solidFill>
              <a:srgbClr val="F13191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0" name="Freeform 659"/>
            <p:cNvSpPr>
              <a:spLocks/>
            </p:cNvSpPr>
            <p:nvPr/>
          </p:nvSpPr>
          <p:spPr bwMode="auto">
            <a:xfrm>
              <a:off x="3929" y="1479"/>
              <a:ext cx="254" cy="196"/>
            </a:xfrm>
            <a:custGeom>
              <a:avLst/>
              <a:gdLst>
                <a:gd name="T0" fmla="*/ 6 w 1017"/>
                <a:gd name="T1" fmla="*/ 86 h 783"/>
                <a:gd name="T2" fmla="*/ 4 w 1017"/>
                <a:gd name="T3" fmla="*/ 82 h 783"/>
                <a:gd name="T4" fmla="*/ 3 w 1017"/>
                <a:gd name="T5" fmla="*/ 77 h 783"/>
                <a:gd name="T6" fmla="*/ 9 w 1017"/>
                <a:gd name="T7" fmla="*/ 68 h 783"/>
                <a:gd name="T8" fmla="*/ 26 w 1017"/>
                <a:gd name="T9" fmla="*/ 57 h 783"/>
                <a:gd name="T10" fmla="*/ 42 w 1017"/>
                <a:gd name="T11" fmla="*/ 46 h 783"/>
                <a:gd name="T12" fmla="*/ 60 w 1017"/>
                <a:gd name="T13" fmla="*/ 35 h 783"/>
                <a:gd name="T14" fmla="*/ 77 w 1017"/>
                <a:gd name="T15" fmla="*/ 26 h 783"/>
                <a:gd name="T16" fmla="*/ 100 w 1017"/>
                <a:gd name="T17" fmla="*/ 17 h 783"/>
                <a:gd name="T18" fmla="*/ 119 w 1017"/>
                <a:gd name="T19" fmla="*/ 11 h 783"/>
                <a:gd name="T20" fmla="*/ 139 w 1017"/>
                <a:gd name="T21" fmla="*/ 5 h 783"/>
                <a:gd name="T22" fmla="*/ 157 w 1017"/>
                <a:gd name="T23" fmla="*/ 2 h 783"/>
                <a:gd name="T24" fmla="*/ 173 w 1017"/>
                <a:gd name="T25" fmla="*/ 5 h 783"/>
                <a:gd name="T26" fmla="*/ 188 w 1017"/>
                <a:gd name="T27" fmla="*/ 6 h 783"/>
                <a:gd name="T28" fmla="*/ 203 w 1017"/>
                <a:gd name="T29" fmla="*/ 6 h 783"/>
                <a:gd name="T30" fmla="*/ 214 w 1017"/>
                <a:gd name="T31" fmla="*/ 15 h 783"/>
                <a:gd name="T32" fmla="*/ 225 w 1017"/>
                <a:gd name="T33" fmla="*/ 31 h 783"/>
                <a:gd name="T34" fmla="*/ 236 w 1017"/>
                <a:gd name="T35" fmla="*/ 46 h 783"/>
                <a:gd name="T36" fmla="*/ 247 w 1017"/>
                <a:gd name="T37" fmla="*/ 62 h 783"/>
                <a:gd name="T38" fmla="*/ 250 w 1017"/>
                <a:gd name="T39" fmla="*/ 82 h 783"/>
                <a:gd name="T40" fmla="*/ 241 w 1017"/>
                <a:gd name="T41" fmla="*/ 103 h 783"/>
                <a:gd name="T42" fmla="*/ 234 w 1017"/>
                <a:gd name="T43" fmla="*/ 126 h 783"/>
                <a:gd name="T44" fmla="*/ 225 w 1017"/>
                <a:gd name="T45" fmla="*/ 150 h 783"/>
                <a:gd name="T46" fmla="*/ 212 w 1017"/>
                <a:gd name="T47" fmla="*/ 165 h 783"/>
                <a:gd name="T48" fmla="*/ 192 w 1017"/>
                <a:gd name="T49" fmla="*/ 172 h 783"/>
                <a:gd name="T50" fmla="*/ 173 w 1017"/>
                <a:gd name="T51" fmla="*/ 181 h 783"/>
                <a:gd name="T52" fmla="*/ 152 w 1017"/>
                <a:gd name="T53" fmla="*/ 190 h 783"/>
                <a:gd name="T54" fmla="*/ 133 w 1017"/>
                <a:gd name="T55" fmla="*/ 194 h 783"/>
                <a:gd name="T56" fmla="*/ 115 w 1017"/>
                <a:gd name="T57" fmla="*/ 194 h 783"/>
                <a:gd name="T58" fmla="*/ 97 w 1017"/>
                <a:gd name="T59" fmla="*/ 196 h 783"/>
                <a:gd name="T60" fmla="*/ 80 w 1017"/>
                <a:gd name="T61" fmla="*/ 196 h 783"/>
                <a:gd name="T62" fmla="*/ 65 w 1017"/>
                <a:gd name="T63" fmla="*/ 194 h 783"/>
                <a:gd name="T64" fmla="*/ 53 w 1017"/>
                <a:gd name="T65" fmla="*/ 188 h 783"/>
                <a:gd name="T66" fmla="*/ 42 w 1017"/>
                <a:gd name="T67" fmla="*/ 183 h 783"/>
                <a:gd name="T68" fmla="*/ 31 w 1017"/>
                <a:gd name="T69" fmla="*/ 179 h 783"/>
                <a:gd name="T70" fmla="*/ 25 w 1017"/>
                <a:gd name="T71" fmla="*/ 170 h 783"/>
                <a:gd name="T72" fmla="*/ 25 w 1017"/>
                <a:gd name="T73" fmla="*/ 157 h 783"/>
                <a:gd name="T74" fmla="*/ 25 w 1017"/>
                <a:gd name="T75" fmla="*/ 146 h 783"/>
                <a:gd name="T76" fmla="*/ 25 w 1017"/>
                <a:gd name="T77" fmla="*/ 134 h 783"/>
                <a:gd name="T78" fmla="*/ 22 w 1017"/>
                <a:gd name="T79" fmla="*/ 123 h 783"/>
                <a:gd name="T80" fmla="*/ 18 w 1017"/>
                <a:gd name="T81" fmla="*/ 113 h 783"/>
                <a:gd name="T82" fmla="*/ 14 w 1017"/>
                <a:gd name="T83" fmla="*/ 103 h 783"/>
                <a:gd name="T84" fmla="*/ 9 w 1017"/>
                <a:gd name="T85" fmla="*/ 92 h 7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17" h="783">
                  <a:moveTo>
                    <a:pt x="26" y="351"/>
                  </a:moveTo>
                  <a:lnTo>
                    <a:pt x="26" y="344"/>
                  </a:lnTo>
                  <a:lnTo>
                    <a:pt x="18" y="333"/>
                  </a:lnTo>
                  <a:lnTo>
                    <a:pt x="18" y="326"/>
                  </a:lnTo>
                  <a:lnTo>
                    <a:pt x="11" y="318"/>
                  </a:lnTo>
                  <a:lnTo>
                    <a:pt x="11" y="308"/>
                  </a:lnTo>
                  <a:lnTo>
                    <a:pt x="0" y="300"/>
                  </a:lnTo>
                  <a:lnTo>
                    <a:pt x="36" y="272"/>
                  </a:lnTo>
                  <a:lnTo>
                    <a:pt x="74" y="257"/>
                  </a:lnTo>
                  <a:lnTo>
                    <a:pt x="106" y="227"/>
                  </a:lnTo>
                  <a:lnTo>
                    <a:pt x="142" y="209"/>
                  </a:lnTo>
                  <a:lnTo>
                    <a:pt x="168" y="184"/>
                  </a:lnTo>
                  <a:lnTo>
                    <a:pt x="204" y="159"/>
                  </a:lnTo>
                  <a:lnTo>
                    <a:pt x="240" y="141"/>
                  </a:lnTo>
                  <a:lnTo>
                    <a:pt x="273" y="115"/>
                  </a:lnTo>
                  <a:lnTo>
                    <a:pt x="310" y="105"/>
                  </a:lnTo>
                  <a:lnTo>
                    <a:pt x="353" y="87"/>
                  </a:lnTo>
                  <a:lnTo>
                    <a:pt x="400" y="69"/>
                  </a:lnTo>
                  <a:lnTo>
                    <a:pt x="432" y="61"/>
                  </a:lnTo>
                  <a:lnTo>
                    <a:pt x="476" y="43"/>
                  </a:lnTo>
                  <a:lnTo>
                    <a:pt x="523" y="25"/>
                  </a:lnTo>
                  <a:lnTo>
                    <a:pt x="556" y="18"/>
                  </a:lnTo>
                  <a:lnTo>
                    <a:pt x="600" y="0"/>
                  </a:lnTo>
                  <a:lnTo>
                    <a:pt x="628" y="6"/>
                  </a:lnTo>
                  <a:lnTo>
                    <a:pt x="661" y="6"/>
                  </a:lnTo>
                  <a:lnTo>
                    <a:pt x="691" y="18"/>
                  </a:lnTo>
                  <a:lnTo>
                    <a:pt x="715" y="18"/>
                  </a:lnTo>
                  <a:lnTo>
                    <a:pt x="752" y="25"/>
                  </a:lnTo>
                  <a:lnTo>
                    <a:pt x="777" y="25"/>
                  </a:lnTo>
                  <a:lnTo>
                    <a:pt x="813" y="25"/>
                  </a:lnTo>
                  <a:lnTo>
                    <a:pt x="839" y="36"/>
                  </a:lnTo>
                  <a:lnTo>
                    <a:pt x="857" y="61"/>
                  </a:lnTo>
                  <a:lnTo>
                    <a:pt x="882" y="97"/>
                  </a:lnTo>
                  <a:lnTo>
                    <a:pt x="900" y="123"/>
                  </a:lnTo>
                  <a:lnTo>
                    <a:pt x="926" y="159"/>
                  </a:lnTo>
                  <a:lnTo>
                    <a:pt x="944" y="184"/>
                  </a:lnTo>
                  <a:lnTo>
                    <a:pt x="973" y="221"/>
                  </a:lnTo>
                  <a:lnTo>
                    <a:pt x="988" y="246"/>
                  </a:lnTo>
                  <a:lnTo>
                    <a:pt x="1017" y="282"/>
                  </a:lnTo>
                  <a:lnTo>
                    <a:pt x="999" y="326"/>
                  </a:lnTo>
                  <a:lnTo>
                    <a:pt x="981" y="369"/>
                  </a:lnTo>
                  <a:lnTo>
                    <a:pt x="963" y="413"/>
                  </a:lnTo>
                  <a:lnTo>
                    <a:pt x="944" y="457"/>
                  </a:lnTo>
                  <a:lnTo>
                    <a:pt x="937" y="504"/>
                  </a:lnTo>
                  <a:lnTo>
                    <a:pt x="918" y="554"/>
                  </a:lnTo>
                  <a:lnTo>
                    <a:pt x="900" y="598"/>
                  </a:lnTo>
                  <a:lnTo>
                    <a:pt x="882" y="645"/>
                  </a:lnTo>
                  <a:lnTo>
                    <a:pt x="849" y="659"/>
                  </a:lnTo>
                  <a:lnTo>
                    <a:pt x="803" y="678"/>
                  </a:lnTo>
                  <a:lnTo>
                    <a:pt x="770" y="689"/>
                  </a:lnTo>
                  <a:lnTo>
                    <a:pt x="727" y="707"/>
                  </a:lnTo>
                  <a:lnTo>
                    <a:pt x="691" y="722"/>
                  </a:lnTo>
                  <a:lnTo>
                    <a:pt x="654" y="740"/>
                  </a:lnTo>
                  <a:lnTo>
                    <a:pt x="610" y="758"/>
                  </a:lnTo>
                  <a:lnTo>
                    <a:pt x="574" y="776"/>
                  </a:lnTo>
                  <a:lnTo>
                    <a:pt x="531" y="776"/>
                  </a:lnTo>
                  <a:lnTo>
                    <a:pt x="494" y="776"/>
                  </a:lnTo>
                  <a:lnTo>
                    <a:pt x="462" y="776"/>
                  </a:lnTo>
                  <a:lnTo>
                    <a:pt x="425" y="776"/>
                  </a:lnTo>
                  <a:lnTo>
                    <a:pt x="389" y="783"/>
                  </a:lnTo>
                  <a:lnTo>
                    <a:pt x="353" y="783"/>
                  </a:lnTo>
                  <a:lnTo>
                    <a:pt x="320" y="783"/>
                  </a:lnTo>
                  <a:lnTo>
                    <a:pt x="284" y="783"/>
                  </a:lnTo>
                  <a:lnTo>
                    <a:pt x="259" y="776"/>
                  </a:lnTo>
                  <a:lnTo>
                    <a:pt x="229" y="768"/>
                  </a:lnTo>
                  <a:lnTo>
                    <a:pt x="211" y="750"/>
                  </a:lnTo>
                  <a:lnTo>
                    <a:pt x="186" y="740"/>
                  </a:lnTo>
                  <a:lnTo>
                    <a:pt x="168" y="732"/>
                  </a:lnTo>
                  <a:lnTo>
                    <a:pt x="142" y="722"/>
                  </a:lnTo>
                  <a:lnTo>
                    <a:pt x="124" y="714"/>
                  </a:lnTo>
                  <a:lnTo>
                    <a:pt x="99" y="696"/>
                  </a:lnTo>
                  <a:lnTo>
                    <a:pt x="99" y="678"/>
                  </a:lnTo>
                  <a:lnTo>
                    <a:pt x="99" y="653"/>
                  </a:lnTo>
                  <a:lnTo>
                    <a:pt x="99" y="627"/>
                  </a:lnTo>
                  <a:lnTo>
                    <a:pt x="99" y="608"/>
                  </a:lnTo>
                  <a:lnTo>
                    <a:pt x="99" y="583"/>
                  </a:lnTo>
                  <a:lnTo>
                    <a:pt x="99" y="565"/>
                  </a:lnTo>
                  <a:lnTo>
                    <a:pt x="99" y="536"/>
                  </a:lnTo>
                  <a:lnTo>
                    <a:pt x="99" y="511"/>
                  </a:lnTo>
                  <a:lnTo>
                    <a:pt x="87" y="493"/>
                  </a:lnTo>
                  <a:lnTo>
                    <a:pt x="81" y="475"/>
                  </a:lnTo>
                  <a:lnTo>
                    <a:pt x="74" y="450"/>
                  </a:lnTo>
                  <a:lnTo>
                    <a:pt x="62" y="432"/>
                  </a:lnTo>
                  <a:lnTo>
                    <a:pt x="56" y="413"/>
                  </a:lnTo>
                  <a:lnTo>
                    <a:pt x="44" y="387"/>
                  </a:lnTo>
                  <a:lnTo>
                    <a:pt x="36" y="369"/>
                  </a:lnTo>
                  <a:lnTo>
                    <a:pt x="26" y="351"/>
                  </a:lnTo>
                  <a:close/>
                </a:path>
              </a:pathLst>
            </a:custGeom>
            <a:solidFill>
              <a:srgbClr val="EA308D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1" name="Freeform 660"/>
            <p:cNvSpPr>
              <a:spLocks/>
            </p:cNvSpPr>
            <p:nvPr/>
          </p:nvSpPr>
          <p:spPr bwMode="auto">
            <a:xfrm>
              <a:off x="3932" y="1493"/>
              <a:ext cx="222" cy="174"/>
            </a:xfrm>
            <a:custGeom>
              <a:avLst/>
              <a:gdLst>
                <a:gd name="T0" fmla="*/ 4 w 889"/>
                <a:gd name="T1" fmla="*/ 74 h 696"/>
                <a:gd name="T2" fmla="*/ 2 w 889"/>
                <a:gd name="T3" fmla="*/ 70 h 696"/>
                <a:gd name="T4" fmla="*/ 0 w 889"/>
                <a:gd name="T5" fmla="*/ 66 h 696"/>
                <a:gd name="T6" fmla="*/ 16 w 889"/>
                <a:gd name="T7" fmla="*/ 55 h 696"/>
                <a:gd name="T8" fmla="*/ 28 w 889"/>
                <a:gd name="T9" fmla="*/ 46 h 696"/>
                <a:gd name="T10" fmla="*/ 44 w 889"/>
                <a:gd name="T11" fmla="*/ 36 h 696"/>
                <a:gd name="T12" fmla="*/ 59 w 889"/>
                <a:gd name="T13" fmla="*/ 26 h 696"/>
                <a:gd name="T14" fmla="*/ 77 w 889"/>
                <a:gd name="T15" fmla="*/ 20 h 696"/>
                <a:gd name="T16" fmla="*/ 94 w 889"/>
                <a:gd name="T17" fmla="*/ 13 h 696"/>
                <a:gd name="T18" fmla="*/ 113 w 889"/>
                <a:gd name="T19" fmla="*/ 6 h 696"/>
                <a:gd name="T20" fmla="*/ 131 w 889"/>
                <a:gd name="T21" fmla="*/ 0 h 696"/>
                <a:gd name="T22" fmla="*/ 145 w 889"/>
                <a:gd name="T23" fmla="*/ 2 h 696"/>
                <a:gd name="T24" fmla="*/ 159 w 889"/>
                <a:gd name="T25" fmla="*/ 4 h 696"/>
                <a:gd name="T26" fmla="*/ 171 w 889"/>
                <a:gd name="T27" fmla="*/ 4 h 696"/>
                <a:gd name="T28" fmla="*/ 185 w 889"/>
                <a:gd name="T29" fmla="*/ 6 h 696"/>
                <a:gd name="T30" fmla="*/ 194 w 889"/>
                <a:gd name="T31" fmla="*/ 20 h 696"/>
                <a:gd name="T32" fmla="*/ 205 w 889"/>
                <a:gd name="T33" fmla="*/ 36 h 696"/>
                <a:gd name="T34" fmla="*/ 213 w 889"/>
                <a:gd name="T35" fmla="*/ 48 h 696"/>
                <a:gd name="T36" fmla="*/ 222 w 889"/>
                <a:gd name="T37" fmla="*/ 62 h 696"/>
                <a:gd name="T38" fmla="*/ 216 w 889"/>
                <a:gd name="T39" fmla="*/ 82 h 696"/>
                <a:gd name="T40" fmla="*/ 209 w 889"/>
                <a:gd name="T41" fmla="*/ 101 h 696"/>
                <a:gd name="T42" fmla="*/ 202 w 889"/>
                <a:gd name="T43" fmla="*/ 121 h 696"/>
                <a:gd name="T44" fmla="*/ 196 w 889"/>
                <a:gd name="T45" fmla="*/ 143 h 696"/>
                <a:gd name="T46" fmla="*/ 179 w 889"/>
                <a:gd name="T47" fmla="*/ 150 h 696"/>
                <a:gd name="T48" fmla="*/ 161 w 889"/>
                <a:gd name="T49" fmla="*/ 156 h 696"/>
                <a:gd name="T50" fmla="*/ 143 w 889"/>
                <a:gd name="T51" fmla="*/ 163 h 696"/>
                <a:gd name="T52" fmla="*/ 125 w 889"/>
                <a:gd name="T53" fmla="*/ 172 h 696"/>
                <a:gd name="T54" fmla="*/ 110 w 889"/>
                <a:gd name="T55" fmla="*/ 172 h 696"/>
                <a:gd name="T56" fmla="*/ 93 w 889"/>
                <a:gd name="T57" fmla="*/ 172 h 696"/>
                <a:gd name="T58" fmla="*/ 77 w 889"/>
                <a:gd name="T59" fmla="*/ 174 h 696"/>
                <a:gd name="T60" fmla="*/ 62 w 889"/>
                <a:gd name="T61" fmla="*/ 174 h 696"/>
                <a:gd name="T62" fmla="*/ 50 w 889"/>
                <a:gd name="T63" fmla="*/ 170 h 696"/>
                <a:gd name="T64" fmla="*/ 39 w 889"/>
                <a:gd name="T65" fmla="*/ 165 h 696"/>
                <a:gd name="T66" fmla="*/ 31 w 889"/>
                <a:gd name="T67" fmla="*/ 159 h 696"/>
                <a:gd name="T68" fmla="*/ 19 w 889"/>
                <a:gd name="T69" fmla="*/ 154 h 696"/>
                <a:gd name="T70" fmla="*/ 19 w 889"/>
                <a:gd name="T71" fmla="*/ 145 h 696"/>
                <a:gd name="T72" fmla="*/ 19 w 889"/>
                <a:gd name="T73" fmla="*/ 134 h 696"/>
                <a:gd name="T74" fmla="*/ 19 w 889"/>
                <a:gd name="T75" fmla="*/ 123 h 696"/>
                <a:gd name="T76" fmla="*/ 19 w 889"/>
                <a:gd name="T77" fmla="*/ 114 h 696"/>
                <a:gd name="T78" fmla="*/ 16 w 889"/>
                <a:gd name="T79" fmla="*/ 104 h 696"/>
                <a:gd name="T80" fmla="*/ 13 w 889"/>
                <a:gd name="T81" fmla="*/ 95 h 696"/>
                <a:gd name="T82" fmla="*/ 8 w 889"/>
                <a:gd name="T83" fmla="*/ 85 h 696"/>
                <a:gd name="T84" fmla="*/ 4 w 889"/>
                <a:gd name="T85" fmla="*/ 77 h 6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9" h="696">
                  <a:moveTo>
                    <a:pt x="15" y="308"/>
                  </a:moveTo>
                  <a:lnTo>
                    <a:pt x="15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0" y="272"/>
                  </a:lnTo>
                  <a:lnTo>
                    <a:pt x="0" y="264"/>
                  </a:lnTo>
                  <a:lnTo>
                    <a:pt x="25" y="246"/>
                  </a:lnTo>
                  <a:lnTo>
                    <a:pt x="63" y="218"/>
                  </a:lnTo>
                  <a:lnTo>
                    <a:pt x="88" y="203"/>
                  </a:lnTo>
                  <a:lnTo>
                    <a:pt x="113" y="185"/>
                  </a:lnTo>
                  <a:lnTo>
                    <a:pt x="149" y="155"/>
                  </a:lnTo>
                  <a:lnTo>
                    <a:pt x="175" y="142"/>
                  </a:lnTo>
                  <a:lnTo>
                    <a:pt x="200" y="124"/>
                  </a:lnTo>
                  <a:lnTo>
                    <a:pt x="236" y="105"/>
                  </a:lnTo>
                  <a:lnTo>
                    <a:pt x="273" y="87"/>
                  </a:lnTo>
                  <a:lnTo>
                    <a:pt x="309" y="79"/>
                  </a:lnTo>
                  <a:lnTo>
                    <a:pt x="342" y="61"/>
                  </a:lnTo>
                  <a:lnTo>
                    <a:pt x="378" y="51"/>
                  </a:lnTo>
                  <a:lnTo>
                    <a:pt x="414" y="33"/>
                  </a:lnTo>
                  <a:lnTo>
                    <a:pt x="451" y="25"/>
                  </a:lnTo>
                  <a:lnTo>
                    <a:pt x="494" y="7"/>
                  </a:lnTo>
                  <a:lnTo>
                    <a:pt x="526" y="0"/>
                  </a:lnTo>
                  <a:lnTo>
                    <a:pt x="556" y="0"/>
                  </a:lnTo>
                  <a:lnTo>
                    <a:pt x="581" y="7"/>
                  </a:lnTo>
                  <a:lnTo>
                    <a:pt x="607" y="7"/>
                  </a:lnTo>
                  <a:lnTo>
                    <a:pt x="635" y="15"/>
                  </a:lnTo>
                  <a:lnTo>
                    <a:pt x="661" y="15"/>
                  </a:lnTo>
                  <a:lnTo>
                    <a:pt x="686" y="15"/>
                  </a:lnTo>
                  <a:lnTo>
                    <a:pt x="716" y="25"/>
                  </a:lnTo>
                  <a:lnTo>
                    <a:pt x="741" y="25"/>
                  </a:lnTo>
                  <a:lnTo>
                    <a:pt x="759" y="51"/>
                  </a:lnTo>
                  <a:lnTo>
                    <a:pt x="777" y="79"/>
                  </a:lnTo>
                  <a:lnTo>
                    <a:pt x="792" y="112"/>
                  </a:lnTo>
                  <a:lnTo>
                    <a:pt x="820" y="142"/>
                  </a:lnTo>
                  <a:lnTo>
                    <a:pt x="838" y="167"/>
                  </a:lnTo>
                  <a:lnTo>
                    <a:pt x="853" y="192"/>
                  </a:lnTo>
                  <a:lnTo>
                    <a:pt x="871" y="218"/>
                  </a:lnTo>
                  <a:lnTo>
                    <a:pt x="889" y="246"/>
                  </a:lnTo>
                  <a:lnTo>
                    <a:pt x="882" y="290"/>
                  </a:lnTo>
                  <a:lnTo>
                    <a:pt x="864" y="327"/>
                  </a:lnTo>
                  <a:lnTo>
                    <a:pt x="853" y="370"/>
                  </a:lnTo>
                  <a:lnTo>
                    <a:pt x="838" y="403"/>
                  </a:lnTo>
                  <a:lnTo>
                    <a:pt x="820" y="450"/>
                  </a:lnTo>
                  <a:lnTo>
                    <a:pt x="810" y="482"/>
                  </a:lnTo>
                  <a:lnTo>
                    <a:pt x="792" y="529"/>
                  </a:lnTo>
                  <a:lnTo>
                    <a:pt x="784" y="573"/>
                  </a:lnTo>
                  <a:lnTo>
                    <a:pt x="748" y="580"/>
                  </a:lnTo>
                  <a:lnTo>
                    <a:pt x="716" y="599"/>
                  </a:lnTo>
                  <a:lnTo>
                    <a:pt x="680" y="605"/>
                  </a:lnTo>
                  <a:lnTo>
                    <a:pt x="643" y="624"/>
                  </a:lnTo>
                  <a:lnTo>
                    <a:pt x="607" y="642"/>
                  </a:lnTo>
                  <a:lnTo>
                    <a:pt x="574" y="653"/>
                  </a:lnTo>
                  <a:lnTo>
                    <a:pt x="538" y="668"/>
                  </a:lnTo>
                  <a:lnTo>
                    <a:pt x="502" y="686"/>
                  </a:lnTo>
                  <a:lnTo>
                    <a:pt x="465" y="686"/>
                  </a:lnTo>
                  <a:lnTo>
                    <a:pt x="439" y="686"/>
                  </a:lnTo>
                  <a:lnTo>
                    <a:pt x="403" y="686"/>
                  </a:lnTo>
                  <a:lnTo>
                    <a:pt x="371" y="686"/>
                  </a:lnTo>
                  <a:lnTo>
                    <a:pt x="342" y="686"/>
                  </a:lnTo>
                  <a:lnTo>
                    <a:pt x="309" y="696"/>
                  </a:lnTo>
                  <a:lnTo>
                    <a:pt x="273" y="696"/>
                  </a:lnTo>
                  <a:lnTo>
                    <a:pt x="248" y="696"/>
                  </a:lnTo>
                  <a:lnTo>
                    <a:pt x="218" y="686"/>
                  </a:lnTo>
                  <a:lnTo>
                    <a:pt x="200" y="678"/>
                  </a:lnTo>
                  <a:lnTo>
                    <a:pt x="185" y="668"/>
                  </a:lnTo>
                  <a:lnTo>
                    <a:pt x="157" y="660"/>
                  </a:lnTo>
                  <a:lnTo>
                    <a:pt x="139" y="653"/>
                  </a:lnTo>
                  <a:lnTo>
                    <a:pt x="124" y="635"/>
                  </a:lnTo>
                  <a:lnTo>
                    <a:pt x="106" y="624"/>
                  </a:lnTo>
                  <a:lnTo>
                    <a:pt x="76" y="617"/>
                  </a:lnTo>
                  <a:lnTo>
                    <a:pt x="76" y="599"/>
                  </a:lnTo>
                  <a:lnTo>
                    <a:pt x="76" y="580"/>
                  </a:lnTo>
                  <a:lnTo>
                    <a:pt x="76" y="554"/>
                  </a:lnTo>
                  <a:lnTo>
                    <a:pt x="76" y="536"/>
                  </a:lnTo>
                  <a:lnTo>
                    <a:pt x="76" y="518"/>
                  </a:lnTo>
                  <a:lnTo>
                    <a:pt x="76" y="493"/>
                  </a:lnTo>
                  <a:lnTo>
                    <a:pt x="76" y="475"/>
                  </a:lnTo>
                  <a:lnTo>
                    <a:pt x="76" y="457"/>
                  </a:lnTo>
                  <a:lnTo>
                    <a:pt x="70" y="439"/>
                  </a:lnTo>
                  <a:lnTo>
                    <a:pt x="63" y="414"/>
                  </a:lnTo>
                  <a:lnTo>
                    <a:pt x="51" y="396"/>
                  </a:lnTo>
                  <a:lnTo>
                    <a:pt x="51" y="378"/>
                  </a:lnTo>
                  <a:lnTo>
                    <a:pt x="45" y="359"/>
                  </a:lnTo>
                  <a:lnTo>
                    <a:pt x="33" y="341"/>
                  </a:lnTo>
                  <a:lnTo>
                    <a:pt x="25" y="327"/>
                  </a:lnTo>
                  <a:lnTo>
                    <a:pt x="15" y="308"/>
                  </a:lnTo>
                  <a:close/>
                </a:path>
              </a:pathLst>
            </a:custGeom>
            <a:solidFill>
              <a:srgbClr val="E32E89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2" name="Freeform 661"/>
            <p:cNvSpPr>
              <a:spLocks/>
            </p:cNvSpPr>
            <p:nvPr/>
          </p:nvSpPr>
          <p:spPr bwMode="auto">
            <a:xfrm>
              <a:off x="3932" y="1506"/>
              <a:ext cx="195" cy="152"/>
            </a:xfrm>
            <a:custGeom>
              <a:avLst/>
              <a:gdLst>
                <a:gd name="T0" fmla="*/ 4 w 784"/>
                <a:gd name="T1" fmla="*/ 64 h 609"/>
                <a:gd name="T2" fmla="*/ 2 w 784"/>
                <a:gd name="T3" fmla="*/ 60 h 609"/>
                <a:gd name="T4" fmla="*/ 0 w 784"/>
                <a:gd name="T5" fmla="*/ 57 h 609"/>
                <a:gd name="T6" fmla="*/ 13 w 784"/>
                <a:gd name="T7" fmla="*/ 49 h 609"/>
                <a:gd name="T8" fmla="*/ 26 w 784"/>
                <a:gd name="T9" fmla="*/ 40 h 609"/>
                <a:gd name="T10" fmla="*/ 39 w 784"/>
                <a:gd name="T11" fmla="*/ 30 h 609"/>
                <a:gd name="T12" fmla="*/ 52 w 784"/>
                <a:gd name="T13" fmla="*/ 23 h 609"/>
                <a:gd name="T14" fmla="*/ 68 w 784"/>
                <a:gd name="T15" fmla="*/ 15 h 609"/>
                <a:gd name="T16" fmla="*/ 83 w 784"/>
                <a:gd name="T17" fmla="*/ 11 h 609"/>
                <a:gd name="T18" fmla="*/ 98 w 784"/>
                <a:gd name="T19" fmla="*/ 4 h 609"/>
                <a:gd name="T20" fmla="*/ 116 w 784"/>
                <a:gd name="T21" fmla="*/ 0 h 609"/>
                <a:gd name="T22" fmla="*/ 127 w 784"/>
                <a:gd name="T23" fmla="*/ 0 h 609"/>
                <a:gd name="T24" fmla="*/ 138 w 784"/>
                <a:gd name="T25" fmla="*/ 2 h 609"/>
                <a:gd name="T26" fmla="*/ 149 w 784"/>
                <a:gd name="T27" fmla="*/ 4 h 609"/>
                <a:gd name="T28" fmla="*/ 162 w 784"/>
                <a:gd name="T29" fmla="*/ 7 h 609"/>
                <a:gd name="T30" fmla="*/ 171 w 784"/>
                <a:gd name="T31" fmla="*/ 18 h 609"/>
                <a:gd name="T32" fmla="*/ 178 w 784"/>
                <a:gd name="T33" fmla="*/ 29 h 609"/>
                <a:gd name="T34" fmla="*/ 186 w 784"/>
                <a:gd name="T35" fmla="*/ 42 h 609"/>
                <a:gd name="T36" fmla="*/ 195 w 784"/>
                <a:gd name="T37" fmla="*/ 53 h 609"/>
                <a:gd name="T38" fmla="*/ 189 w 784"/>
                <a:gd name="T39" fmla="*/ 70 h 609"/>
                <a:gd name="T40" fmla="*/ 184 w 784"/>
                <a:gd name="T41" fmla="*/ 88 h 609"/>
                <a:gd name="T42" fmla="*/ 178 w 784"/>
                <a:gd name="T43" fmla="*/ 106 h 609"/>
                <a:gd name="T44" fmla="*/ 171 w 784"/>
                <a:gd name="T45" fmla="*/ 123 h 609"/>
                <a:gd name="T46" fmla="*/ 155 w 784"/>
                <a:gd name="T47" fmla="*/ 130 h 609"/>
                <a:gd name="T48" fmla="*/ 140 w 784"/>
                <a:gd name="T49" fmla="*/ 137 h 609"/>
                <a:gd name="T50" fmla="*/ 125 w 784"/>
                <a:gd name="T51" fmla="*/ 143 h 609"/>
                <a:gd name="T52" fmla="*/ 109 w 784"/>
                <a:gd name="T53" fmla="*/ 150 h 609"/>
                <a:gd name="T54" fmla="*/ 97 w 784"/>
                <a:gd name="T55" fmla="*/ 150 h 609"/>
                <a:gd name="T56" fmla="*/ 81 w 784"/>
                <a:gd name="T57" fmla="*/ 150 h 609"/>
                <a:gd name="T58" fmla="*/ 68 w 784"/>
                <a:gd name="T59" fmla="*/ 152 h 609"/>
                <a:gd name="T60" fmla="*/ 54 w 784"/>
                <a:gd name="T61" fmla="*/ 152 h 609"/>
                <a:gd name="T62" fmla="*/ 46 w 784"/>
                <a:gd name="T63" fmla="*/ 148 h 609"/>
                <a:gd name="T64" fmla="*/ 37 w 784"/>
                <a:gd name="T65" fmla="*/ 143 h 609"/>
                <a:gd name="T66" fmla="*/ 28 w 784"/>
                <a:gd name="T67" fmla="*/ 138 h 609"/>
                <a:gd name="T68" fmla="*/ 19 w 784"/>
                <a:gd name="T69" fmla="*/ 135 h 609"/>
                <a:gd name="T70" fmla="*/ 17 w 784"/>
                <a:gd name="T71" fmla="*/ 126 h 609"/>
                <a:gd name="T72" fmla="*/ 17 w 784"/>
                <a:gd name="T73" fmla="*/ 117 h 609"/>
                <a:gd name="T74" fmla="*/ 17 w 784"/>
                <a:gd name="T75" fmla="*/ 108 h 609"/>
                <a:gd name="T76" fmla="*/ 17 w 784"/>
                <a:gd name="T77" fmla="*/ 100 h 609"/>
                <a:gd name="T78" fmla="*/ 16 w 784"/>
                <a:gd name="T79" fmla="*/ 91 h 609"/>
                <a:gd name="T80" fmla="*/ 11 w 784"/>
                <a:gd name="T81" fmla="*/ 84 h 609"/>
                <a:gd name="T82" fmla="*/ 8 w 784"/>
                <a:gd name="T83" fmla="*/ 75 h 609"/>
                <a:gd name="T84" fmla="*/ 4 w 784"/>
                <a:gd name="T85" fmla="*/ 66 h 6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4" h="609">
                  <a:moveTo>
                    <a:pt x="15" y="264"/>
                  </a:moveTo>
                  <a:lnTo>
                    <a:pt x="15" y="257"/>
                  </a:lnTo>
                  <a:lnTo>
                    <a:pt x="7" y="246"/>
                  </a:lnTo>
                  <a:lnTo>
                    <a:pt x="7" y="239"/>
                  </a:lnTo>
                  <a:lnTo>
                    <a:pt x="7" y="228"/>
                  </a:lnTo>
                  <a:lnTo>
                    <a:pt x="0" y="228"/>
                  </a:lnTo>
                  <a:lnTo>
                    <a:pt x="25" y="213"/>
                  </a:lnTo>
                  <a:lnTo>
                    <a:pt x="51" y="195"/>
                  </a:lnTo>
                  <a:lnTo>
                    <a:pt x="76" y="177"/>
                  </a:lnTo>
                  <a:lnTo>
                    <a:pt x="106" y="159"/>
                  </a:lnTo>
                  <a:lnTo>
                    <a:pt x="131" y="141"/>
                  </a:lnTo>
                  <a:lnTo>
                    <a:pt x="157" y="122"/>
                  </a:lnTo>
                  <a:lnTo>
                    <a:pt x="185" y="104"/>
                  </a:lnTo>
                  <a:lnTo>
                    <a:pt x="211" y="91"/>
                  </a:lnTo>
                  <a:lnTo>
                    <a:pt x="236" y="79"/>
                  </a:lnTo>
                  <a:lnTo>
                    <a:pt x="273" y="61"/>
                  </a:lnTo>
                  <a:lnTo>
                    <a:pt x="309" y="54"/>
                  </a:lnTo>
                  <a:lnTo>
                    <a:pt x="335" y="43"/>
                  </a:lnTo>
                  <a:lnTo>
                    <a:pt x="371" y="36"/>
                  </a:lnTo>
                  <a:lnTo>
                    <a:pt x="396" y="18"/>
                  </a:lnTo>
                  <a:lnTo>
                    <a:pt x="432" y="10"/>
                  </a:lnTo>
                  <a:lnTo>
                    <a:pt x="465" y="0"/>
                  </a:lnTo>
                  <a:lnTo>
                    <a:pt x="483" y="0"/>
                  </a:lnTo>
                  <a:lnTo>
                    <a:pt x="512" y="0"/>
                  </a:lnTo>
                  <a:lnTo>
                    <a:pt x="538" y="10"/>
                  </a:lnTo>
                  <a:lnTo>
                    <a:pt x="556" y="10"/>
                  </a:lnTo>
                  <a:lnTo>
                    <a:pt x="581" y="18"/>
                  </a:lnTo>
                  <a:lnTo>
                    <a:pt x="599" y="18"/>
                  </a:lnTo>
                  <a:lnTo>
                    <a:pt x="625" y="18"/>
                  </a:lnTo>
                  <a:lnTo>
                    <a:pt x="650" y="28"/>
                  </a:lnTo>
                  <a:lnTo>
                    <a:pt x="668" y="43"/>
                  </a:lnTo>
                  <a:lnTo>
                    <a:pt x="686" y="73"/>
                  </a:lnTo>
                  <a:lnTo>
                    <a:pt x="704" y="98"/>
                  </a:lnTo>
                  <a:lnTo>
                    <a:pt x="716" y="116"/>
                  </a:lnTo>
                  <a:lnTo>
                    <a:pt x="729" y="141"/>
                  </a:lnTo>
                  <a:lnTo>
                    <a:pt x="748" y="167"/>
                  </a:lnTo>
                  <a:lnTo>
                    <a:pt x="766" y="195"/>
                  </a:lnTo>
                  <a:lnTo>
                    <a:pt x="784" y="213"/>
                  </a:lnTo>
                  <a:lnTo>
                    <a:pt x="777" y="246"/>
                  </a:lnTo>
                  <a:lnTo>
                    <a:pt x="759" y="282"/>
                  </a:lnTo>
                  <a:lnTo>
                    <a:pt x="748" y="319"/>
                  </a:lnTo>
                  <a:lnTo>
                    <a:pt x="741" y="352"/>
                  </a:lnTo>
                  <a:lnTo>
                    <a:pt x="723" y="388"/>
                  </a:lnTo>
                  <a:lnTo>
                    <a:pt x="716" y="424"/>
                  </a:lnTo>
                  <a:lnTo>
                    <a:pt x="698" y="460"/>
                  </a:lnTo>
                  <a:lnTo>
                    <a:pt x="686" y="493"/>
                  </a:lnTo>
                  <a:lnTo>
                    <a:pt x="650" y="511"/>
                  </a:lnTo>
                  <a:lnTo>
                    <a:pt x="625" y="522"/>
                  </a:lnTo>
                  <a:lnTo>
                    <a:pt x="599" y="540"/>
                  </a:lnTo>
                  <a:lnTo>
                    <a:pt x="563" y="548"/>
                  </a:lnTo>
                  <a:lnTo>
                    <a:pt x="538" y="554"/>
                  </a:lnTo>
                  <a:lnTo>
                    <a:pt x="502" y="573"/>
                  </a:lnTo>
                  <a:lnTo>
                    <a:pt x="475" y="584"/>
                  </a:lnTo>
                  <a:lnTo>
                    <a:pt x="439" y="602"/>
                  </a:lnTo>
                  <a:lnTo>
                    <a:pt x="414" y="602"/>
                  </a:lnTo>
                  <a:lnTo>
                    <a:pt x="389" y="602"/>
                  </a:lnTo>
                  <a:lnTo>
                    <a:pt x="360" y="602"/>
                  </a:lnTo>
                  <a:lnTo>
                    <a:pt x="327" y="602"/>
                  </a:lnTo>
                  <a:lnTo>
                    <a:pt x="299" y="602"/>
                  </a:lnTo>
                  <a:lnTo>
                    <a:pt x="273" y="609"/>
                  </a:lnTo>
                  <a:lnTo>
                    <a:pt x="248" y="609"/>
                  </a:lnTo>
                  <a:lnTo>
                    <a:pt x="218" y="609"/>
                  </a:lnTo>
                  <a:lnTo>
                    <a:pt x="200" y="602"/>
                  </a:lnTo>
                  <a:lnTo>
                    <a:pt x="185" y="591"/>
                  </a:lnTo>
                  <a:lnTo>
                    <a:pt x="167" y="584"/>
                  </a:lnTo>
                  <a:lnTo>
                    <a:pt x="149" y="573"/>
                  </a:lnTo>
                  <a:lnTo>
                    <a:pt x="131" y="566"/>
                  </a:lnTo>
                  <a:lnTo>
                    <a:pt x="113" y="554"/>
                  </a:lnTo>
                  <a:lnTo>
                    <a:pt x="95" y="548"/>
                  </a:lnTo>
                  <a:lnTo>
                    <a:pt x="76" y="540"/>
                  </a:lnTo>
                  <a:lnTo>
                    <a:pt x="70" y="522"/>
                  </a:lnTo>
                  <a:lnTo>
                    <a:pt x="70" y="503"/>
                  </a:lnTo>
                  <a:lnTo>
                    <a:pt x="70" y="485"/>
                  </a:lnTo>
                  <a:lnTo>
                    <a:pt x="70" y="467"/>
                  </a:lnTo>
                  <a:lnTo>
                    <a:pt x="70" y="449"/>
                  </a:lnTo>
                  <a:lnTo>
                    <a:pt x="70" y="431"/>
                  </a:lnTo>
                  <a:lnTo>
                    <a:pt x="70" y="417"/>
                  </a:lnTo>
                  <a:lnTo>
                    <a:pt x="70" y="399"/>
                  </a:lnTo>
                  <a:lnTo>
                    <a:pt x="63" y="381"/>
                  </a:lnTo>
                  <a:lnTo>
                    <a:pt x="63" y="363"/>
                  </a:lnTo>
                  <a:lnTo>
                    <a:pt x="51" y="345"/>
                  </a:lnTo>
                  <a:lnTo>
                    <a:pt x="45" y="337"/>
                  </a:lnTo>
                  <a:lnTo>
                    <a:pt x="33" y="319"/>
                  </a:lnTo>
                  <a:lnTo>
                    <a:pt x="33" y="300"/>
                  </a:lnTo>
                  <a:lnTo>
                    <a:pt x="25" y="282"/>
                  </a:lnTo>
                  <a:lnTo>
                    <a:pt x="15" y="264"/>
                  </a:lnTo>
                  <a:close/>
                </a:path>
              </a:pathLst>
            </a:custGeom>
            <a:solidFill>
              <a:srgbClr val="DC2C84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3" name="Freeform 662"/>
            <p:cNvSpPr>
              <a:spLocks/>
            </p:cNvSpPr>
            <p:nvPr/>
          </p:nvSpPr>
          <p:spPr bwMode="auto">
            <a:xfrm>
              <a:off x="3933" y="1517"/>
              <a:ext cx="168" cy="132"/>
            </a:xfrm>
            <a:custGeom>
              <a:avLst/>
              <a:gdLst>
                <a:gd name="T0" fmla="*/ 2 w 673"/>
                <a:gd name="T1" fmla="*/ 58 h 530"/>
                <a:gd name="T2" fmla="*/ 0 w 673"/>
                <a:gd name="T3" fmla="*/ 53 h 530"/>
                <a:gd name="T4" fmla="*/ 4 w 673"/>
                <a:gd name="T5" fmla="*/ 46 h 530"/>
                <a:gd name="T6" fmla="*/ 16 w 673"/>
                <a:gd name="T7" fmla="*/ 40 h 530"/>
                <a:gd name="T8" fmla="*/ 26 w 673"/>
                <a:gd name="T9" fmla="*/ 31 h 530"/>
                <a:gd name="T10" fmla="*/ 37 w 673"/>
                <a:gd name="T11" fmla="*/ 24 h 530"/>
                <a:gd name="T12" fmla="*/ 51 w 673"/>
                <a:gd name="T13" fmla="*/ 18 h 530"/>
                <a:gd name="T14" fmla="*/ 64 w 673"/>
                <a:gd name="T15" fmla="*/ 14 h 530"/>
                <a:gd name="T16" fmla="*/ 77 w 673"/>
                <a:gd name="T17" fmla="*/ 9 h 530"/>
                <a:gd name="T18" fmla="*/ 93 w 673"/>
                <a:gd name="T19" fmla="*/ 4 h 530"/>
                <a:gd name="T20" fmla="*/ 103 w 673"/>
                <a:gd name="T21" fmla="*/ 3 h 530"/>
                <a:gd name="T22" fmla="*/ 112 w 673"/>
                <a:gd name="T23" fmla="*/ 3 h 530"/>
                <a:gd name="T24" fmla="*/ 124 w 673"/>
                <a:gd name="T25" fmla="*/ 4 h 530"/>
                <a:gd name="T26" fmla="*/ 133 w 673"/>
                <a:gd name="T27" fmla="*/ 7 h 530"/>
                <a:gd name="T28" fmla="*/ 142 w 673"/>
                <a:gd name="T29" fmla="*/ 12 h 530"/>
                <a:gd name="T30" fmla="*/ 150 w 673"/>
                <a:gd name="T31" fmla="*/ 23 h 530"/>
                <a:gd name="T32" fmla="*/ 157 w 673"/>
                <a:gd name="T33" fmla="*/ 33 h 530"/>
                <a:gd name="T34" fmla="*/ 163 w 673"/>
                <a:gd name="T35" fmla="*/ 42 h 530"/>
                <a:gd name="T36" fmla="*/ 165 w 673"/>
                <a:gd name="T37" fmla="*/ 55 h 530"/>
                <a:gd name="T38" fmla="*/ 159 w 673"/>
                <a:gd name="T39" fmla="*/ 71 h 530"/>
                <a:gd name="T40" fmla="*/ 154 w 673"/>
                <a:gd name="T41" fmla="*/ 86 h 530"/>
                <a:gd name="T42" fmla="*/ 148 w 673"/>
                <a:gd name="T43" fmla="*/ 101 h 530"/>
                <a:gd name="T44" fmla="*/ 139 w 673"/>
                <a:gd name="T45" fmla="*/ 110 h 530"/>
                <a:gd name="T46" fmla="*/ 126 w 673"/>
                <a:gd name="T47" fmla="*/ 117 h 530"/>
                <a:gd name="T48" fmla="*/ 112 w 673"/>
                <a:gd name="T49" fmla="*/ 121 h 530"/>
                <a:gd name="T50" fmla="*/ 99 w 673"/>
                <a:gd name="T51" fmla="*/ 126 h 530"/>
                <a:gd name="T52" fmla="*/ 88 w 673"/>
                <a:gd name="T53" fmla="*/ 130 h 530"/>
                <a:gd name="T54" fmla="*/ 75 w 673"/>
                <a:gd name="T55" fmla="*/ 130 h 530"/>
                <a:gd name="T56" fmla="*/ 64 w 673"/>
                <a:gd name="T57" fmla="*/ 130 h 530"/>
                <a:gd name="T58" fmla="*/ 51 w 673"/>
                <a:gd name="T59" fmla="*/ 132 h 530"/>
                <a:gd name="T60" fmla="*/ 42 w 673"/>
                <a:gd name="T61" fmla="*/ 130 h 530"/>
                <a:gd name="T62" fmla="*/ 33 w 673"/>
                <a:gd name="T63" fmla="*/ 126 h 530"/>
                <a:gd name="T64" fmla="*/ 26 w 673"/>
                <a:gd name="T65" fmla="*/ 124 h 530"/>
                <a:gd name="T66" fmla="*/ 17 w 673"/>
                <a:gd name="T67" fmla="*/ 119 h 530"/>
                <a:gd name="T68" fmla="*/ 16 w 673"/>
                <a:gd name="T69" fmla="*/ 112 h 530"/>
                <a:gd name="T70" fmla="*/ 16 w 673"/>
                <a:gd name="T71" fmla="*/ 106 h 530"/>
                <a:gd name="T72" fmla="*/ 16 w 673"/>
                <a:gd name="T73" fmla="*/ 97 h 530"/>
                <a:gd name="T74" fmla="*/ 14 w 673"/>
                <a:gd name="T75" fmla="*/ 90 h 530"/>
                <a:gd name="T76" fmla="*/ 14 w 673"/>
                <a:gd name="T77" fmla="*/ 84 h 530"/>
                <a:gd name="T78" fmla="*/ 11 w 673"/>
                <a:gd name="T79" fmla="*/ 77 h 530"/>
                <a:gd name="T80" fmla="*/ 6 w 673"/>
                <a:gd name="T81" fmla="*/ 69 h 530"/>
                <a:gd name="T82" fmla="*/ 4 w 673"/>
                <a:gd name="T83" fmla="*/ 62 h 5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73" h="530">
                  <a:moveTo>
                    <a:pt x="8" y="239"/>
                  </a:moveTo>
                  <a:lnTo>
                    <a:pt x="8" y="233"/>
                  </a:lnTo>
                  <a:lnTo>
                    <a:pt x="8" y="221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18" y="185"/>
                  </a:lnTo>
                  <a:lnTo>
                    <a:pt x="44" y="170"/>
                  </a:lnTo>
                  <a:lnTo>
                    <a:pt x="63" y="160"/>
                  </a:lnTo>
                  <a:lnTo>
                    <a:pt x="88" y="142"/>
                  </a:lnTo>
                  <a:lnTo>
                    <a:pt x="106" y="124"/>
                  </a:lnTo>
                  <a:lnTo>
                    <a:pt x="132" y="116"/>
                  </a:lnTo>
                  <a:lnTo>
                    <a:pt x="150" y="98"/>
                  </a:lnTo>
                  <a:lnTo>
                    <a:pt x="178" y="79"/>
                  </a:lnTo>
                  <a:lnTo>
                    <a:pt x="204" y="73"/>
                  </a:lnTo>
                  <a:lnTo>
                    <a:pt x="229" y="61"/>
                  </a:lnTo>
                  <a:lnTo>
                    <a:pt x="255" y="55"/>
                  </a:lnTo>
                  <a:lnTo>
                    <a:pt x="284" y="48"/>
                  </a:lnTo>
                  <a:lnTo>
                    <a:pt x="310" y="36"/>
                  </a:lnTo>
                  <a:lnTo>
                    <a:pt x="335" y="30"/>
                  </a:lnTo>
                  <a:lnTo>
                    <a:pt x="371" y="18"/>
                  </a:lnTo>
                  <a:lnTo>
                    <a:pt x="396" y="0"/>
                  </a:lnTo>
                  <a:lnTo>
                    <a:pt x="414" y="11"/>
                  </a:lnTo>
                  <a:lnTo>
                    <a:pt x="432" y="11"/>
                  </a:lnTo>
                  <a:lnTo>
                    <a:pt x="450" y="11"/>
                  </a:lnTo>
                  <a:lnTo>
                    <a:pt x="476" y="18"/>
                  </a:lnTo>
                  <a:lnTo>
                    <a:pt x="495" y="18"/>
                  </a:lnTo>
                  <a:lnTo>
                    <a:pt x="513" y="18"/>
                  </a:lnTo>
                  <a:lnTo>
                    <a:pt x="531" y="30"/>
                  </a:lnTo>
                  <a:lnTo>
                    <a:pt x="556" y="30"/>
                  </a:lnTo>
                  <a:lnTo>
                    <a:pt x="567" y="48"/>
                  </a:lnTo>
                  <a:lnTo>
                    <a:pt x="582" y="73"/>
                  </a:lnTo>
                  <a:lnTo>
                    <a:pt x="600" y="91"/>
                  </a:lnTo>
                  <a:lnTo>
                    <a:pt x="610" y="109"/>
                  </a:lnTo>
                  <a:lnTo>
                    <a:pt x="628" y="134"/>
                  </a:lnTo>
                  <a:lnTo>
                    <a:pt x="643" y="152"/>
                  </a:lnTo>
                  <a:lnTo>
                    <a:pt x="654" y="170"/>
                  </a:lnTo>
                  <a:lnTo>
                    <a:pt x="673" y="185"/>
                  </a:lnTo>
                  <a:lnTo>
                    <a:pt x="661" y="221"/>
                  </a:lnTo>
                  <a:lnTo>
                    <a:pt x="643" y="247"/>
                  </a:lnTo>
                  <a:lnTo>
                    <a:pt x="636" y="284"/>
                  </a:lnTo>
                  <a:lnTo>
                    <a:pt x="628" y="309"/>
                  </a:lnTo>
                  <a:lnTo>
                    <a:pt x="618" y="345"/>
                  </a:lnTo>
                  <a:lnTo>
                    <a:pt x="610" y="374"/>
                  </a:lnTo>
                  <a:lnTo>
                    <a:pt x="592" y="406"/>
                  </a:lnTo>
                  <a:lnTo>
                    <a:pt x="582" y="435"/>
                  </a:lnTo>
                  <a:lnTo>
                    <a:pt x="556" y="442"/>
                  </a:lnTo>
                  <a:lnTo>
                    <a:pt x="531" y="450"/>
                  </a:lnTo>
                  <a:lnTo>
                    <a:pt x="505" y="468"/>
                  </a:lnTo>
                  <a:lnTo>
                    <a:pt x="476" y="479"/>
                  </a:lnTo>
                  <a:lnTo>
                    <a:pt x="450" y="486"/>
                  </a:lnTo>
                  <a:lnTo>
                    <a:pt x="425" y="497"/>
                  </a:lnTo>
                  <a:lnTo>
                    <a:pt x="396" y="505"/>
                  </a:lnTo>
                  <a:lnTo>
                    <a:pt x="371" y="523"/>
                  </a:lnTo>
                  <a:lnTo>
                    <a:pt x="353" y="523"/>
                  </a:lnTo>
                  <a:lnTo>
                    <a:pt x="328" y="523"/>
                  </a:lnTo>
                  <a:lnTo>
                    <a:pt x="302" y="523"/>
                  </a:lnTo>
                  <a:lnTo>
                    <a:pt x="273" y="523"/>
                  </a:lnTo>
                  <a:lnTo>
                    <a:pt x="255" y="523"/>
                  </a:lnTo>
                  <a:lnTo>
                    <a:pt x="229" y="523"/>
                  </a:lnTo>
                  <a:lnTo>
                    <a:pt x="204" y="530"/>
                  </a:lnTo>
                  <a:lnTo>
                    <a:pt x="178" y="530"/>
                  </a:lnTo>
                  <a:lnTo>
                    <a:pt x="168" y="523"/>
                  </a:lnTo>
                  <a:lnTo>
                    <a:pt x="150" y="511"/>
                  </a:lnTo>
                  <a:lnTo>
                    <a:pt x="132" y="505"/>
                  </a:lnTo>
                  <a:lnTo>
                    <a:pt x="124" y="497"/>
                  </a:lnTo>
                  <a:lnTo>
                    <a:pt x="106" y="497"/>
                  </a:lnTo>
                  <a:lnTo>
                    <a:pt x="88" y="486"/>
                  </a:lnTo>
                  <a:lnTo>
                    <a:pt x="69" y="479"/>
                  </a:lnTo>
                  <a:lnTo>
                    <a:pt x="63" y="468"/>
                  </a:lnTo>
                  <a:lnTo>
                    <a:pt x="63" y="450"/>
                  </a:lnTo>
                  <a:lnTo>
                    <a:pt x="63" y="442"/>
                  </a:lnTo>
                  <a:lnTo>
                    <a:pt x="63" y="424"/>
                  </a:lnTo>
                  <a:lnTo>
                    <a:pt x="63" y="406"/>
                  </a:lnTo>
                  <a:lnTo>
                    <a:pt x="63" y="388"/>
                  </a:lnTo>
                  <a:lnTo>
                    <a:pt x="63" y="381"/>
                  </a:lnTo>
                  <a:lnTo>
                    <a:pt x="56" y="363"/>
                  </a:lnTo>
                  <a:lnTo>
                    <a:pt x="56" y="345"/>
                  </a:lnTo>
                  <a:lnTo>
                    <a:pt x="56" y="338"/>
                  </a:lnTo>
                  <a:lnTo>
                    <a:pt x="44" y="320"/>
                  </a:lnTo>
                  <a:lnTo>
                    <a:pt x="44" y="309"/>
                  </a:lnTo>
                  <a:lnTo>
                    <a:pt x="38" y="294"/>
                  </a:lnTo>
                  <a:lnTo>
                    <a:pt x="26" y="276"/>
                  </a:lnTo>
                  <a:lnTo>
                    <a:pt x="26" y="265"/>
                  </a:lnTo>
                  <a:lnTo>
                    <a:pt x="18" y="247"/>
                  </a:lnTo>
                  <a:lnTo>
                    <a:pt x="8" y="239"/>
                  </a:lnTo>
                  <a:close/>
                </a:path>
              </a:pathLst>
            </a:custGeom>
            <a:solidFill>
              <a:srgbClr val="D52B80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4" name="Freeform 663"/>
            <p:cNvSpPr>
              <a:spLocks/>
            </p:cNvSpPr>
            <p:nvPr/>
          </p:nvSpPr>
          <p:spPr bwMode="auto">
            <a:xfrm>
              <a:off x="3933" y="1530"/>
              <a:ext cx="142" cy="111"/>
            </a:xfrm>
            <a:custGeom>
              <a:avLst/>
              <a:gdLst>
                <a:gd name="T0" fmla="*/ 2 w 567"/>
                <a:gd name="T1" fmla="*/ 48 h 442"/>
                <a:gd name="T2" fmla="*/ 2 w 567"/>
                <a:gd name="T3" fmla="*/ 45 h 442"/>
                <a:gd name="T4" fmla="*/ 0 w 567"/>
                <a:gd name="T5" fmla="*/ 42 h 442"/>
                <a:gd name="T6" fmla="*/ 10 w 567"/>
                <a:gd name="T7" fmla="*/ 35 h 442"/>
                <a:gd name="T8" fmla="*/ 20 w 567"/>
                <a:gd name="T9" fmla="*/ 29 h 442"/>
                <a:gd name="T10" fmla="*/ 29 w 567"/>
                <a:gd name="T11" fmla="*/ 22 h 442"/>
                <a:gd name="T12" fmla="*/ 38 w 567"/>
                <a:gd name="T13" fmla="*/ 15 h 442"/>
                <a:gd name="T14" fmla="*/ 48 w 567"/>
                <a:gd name="T15" fmla="*/ 14 h 442"/>
                <a:gd name="T16" fmla="*/ 60 w 567"/>
                <a:gd name="T17" fmla="*/ 9 h 442"/>
                <a:gd name="T18" fmla="*/ 71 w 567"/>
                <a:gd name="T19" fmla="*/ 5 h 442"/>
                <a:gd name="T20" fmla="*/ 84 w 567"/>
                <a:gd name="T21" fmla="*/ 0 h 442"/>
                <a:gd name="T22" fmla="*/ 91 w 567"/>
                <a:gd name="T23" fmla="*/ 2 h 442"/>
                <a:gd name="T24" fmla="*/ 99 w 567"/>
                <a:gd name="T25" fmla="*/ 2 h 442"/>
                <a:gd name="T26" fmla="*/ 108 w 567"/>
                <a:gd name="T27" fmla="*/ 5 h 442"/>
                <a:gd name="T28" fmla="*/ 117 w 567"/>
                <a:gd name="T29" fmla="*/ 5 h 442"/>
                <a:gd name="T30" fmla="*/ 122 w 567"/>
                <a:gd name="T31" fmla="*/ 14 h 442"/>
                <a:gd name="T32" fmla="*/ 128 w 567"/>
                <a:gd name="T33" fmla="*/ 22 h 442"/>
                <a:gd name="T34" fmla="*/ 135 w 567"/>
                <a:gd name="T35" fmla="*/ 31 h 442"/>
                <a:gd name="T36" fmla="*/ 142 w 567"/>
                <a:gd name="T37" fmla="*/ 40 h 442"/>
                <a:gd name="T38" fmla="*/ 137 w 567"/>
                <a:gd name="T39" fmla="*/ 51 h 442"/>
                <a:gd name="T40" fmla="*/ 133 w 567"/>
                <a:gd name="T41" fmla="*/ 64 h 442"/>
                <a:gd name="T42" fmla="*/ 128 w 567"/>
                <a:gd name="T43" fmla="*/ 77 h 442"/>
                <a:gd name="T44" fmla="*/ 124 w 567"/>
                <a:gd name="T45" fmla="*/ 91 h 442"/>
                <a:gd name="T46" fmla="*/ 113 w 567"/>
                <a:gd name="T47" fmla="*/ 95 h 442"/>
                <a:gd name="T48" fmla="*/ 102 w 567"/>
                <a:gd name="T49" fmla="*/ 99 h 442"/>
                <a:gd name="T50" fmla="*/ 91 w 567"/>
                <a:gd name="T51" fmla="*/ 104 h 442"/>
                <a:gd name="T52" fmla="*/ 80 w 567"/>
                <a:gd name="T53" fmla="*/ 108 h 442"/>
                <a:gd name="T54" fmla="*/ 68 w 567"/>
                <a:gd name="T55" fmla="*/ 108 h 442"/>
                <a:gd name="T56" fmla="*/ 60 w 567"/>
                <a:gd name="T57" fmla="*/ 108 h 442"/>
                <a:gd name="T58" fmla="*/ 48 w 567"/>
                <a:gd name="T59" fmla="*/ 108 h 442"/>
                <a:gd name="T60" fmla="*/ 38 w 567"/>
                <a:gd name="T61" fmla="*/ 111 h 442"/>
                <a:gd name="T62" fmla="*/ 33 w 567"/>
                <a:gd name="T63" fmla="*/ 106 h 442"/>
                <a:gd name="T64" fmla="*/ 27 w 567"/>
                <a:gd name="T65" fmla="*/ 104 h 442"/>
                <a:gd name="T66" fmla="*/ 20 w 567"/>
                <a:gd name="T67" fmla="*/ 102 h 442"/>
                <a:gd name="T68" fmla="*/ 14 w 567"/>
                <a:gd name="T69" fmla="*/ 97 h 442"/>
                <a:gd name="T70" fmla="*/ 14 w 567"/>
                <a:gd name="T71" fmla="*/ 91 h 442"/>
                <a:gd name="T72" fmla="*/ 14 w 567"/>
                <a:gd name="T73" fmla="*/ 84 h 442"/>
                <a:gd name="T74" fmla="*/ 14 w 567"/>
                <a:gd name="T75" fmla="*/ 77 h 442"/>
                <a:gd name="T76" fmla="*/ 14 w 567"/>
                <a:gd name="T77" fmla="*/ 73 h 442"/>
                <a:gd name="T78" fmla="*/ 11 w 567"/>
                <a:gd name="T79" fmla="*/ 67 h 442"/>
                <a:gd name="T80" fmla="*/ 10 w 567"/>
                <a:gd name="T81" fmla="*/ 60 h 442"/>
                <a:gd name="T82" fmla="*/ 7 w 567"/>
                <a:gd name="T83" fmla="*/ 56 h 442"/>
                <a:gd name="T84" fmla="*/ 5 w 567"/>
                <a:gd name="T85" fmla="*/ 48 h 4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7" h="442">
                  <a:moveTo>
                    <a:pt x="18" y="192"/>
                  </a:moveTo>
                  <a:lnTo>
                    <a:pt x="8" y="192"/>
                  </a:lnTo>
                  <a:lnTo>
                    <a:pt x="8" y="184"/>
                  </a:lnTo>
                  <a:lnTo>
                    <a:pt x="8" y="178"/>
                  </a:lnTo>
                  <a:lnTo>
                    <a:pt x="0" y="178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41"/>
                  </a:lnTo>
                  <a:lnTo>
                    <a:pt x="56" y="130"/>
                  </a:lnTo>
                  <a:lnTo>
                    <a:pt x="81" y="115"/>
                  </a:lnTo>
                  <a:lnTo>
                    <a:pt x="99" y="105"/>
                  </a:lnTo>
                  <a:lnTo>
                    <a:pt x="117" y="87"/>
                  </a:lnTo>
                  <a:lnTo>
                    <a:pt x="132" y="79"/>
                  </a:lnTo>
                  <a:lnTo>
                    <a:pt x="150" y="61"/>
                  </a:lnTo>
                  <a:lnTo>
                    <a:pt x="178" y="61"/>
                  </a:lnTo>
                  <a:lnTo>
                    <a:pt x="193" y="54"/>
                  </a:lnTo>
                  <a:lnTo>
                    <a:pt x="222" y="43"/>
                  </a:lnTo>
                  <a:lnTo>
                    <a:pt x="241" y="36"/>
                  </a:lnTo>
                  <a:lnTo>
                    <a:pt x="266" y="24"/>
                  </a:lnTo>
                  <a:lnTo>
                    <a:pt x="284" y="18"/>
                  </a:lnTo>
                  <a:lnTo>
                    <a:pt x="310" y="6"/>
                  </a:lnTo>
                  <a:lnTo>
                    <a:pt x="335" y="0"/>
                  </a:lnTo>
                  <a:lnTo>
                    <a:pt x="346" y="0"/>
                  </a:lnTo>
                  <a:lnTo>
                    <a:pt x="364" y="6"/>
                  </a:lnTo>
                  <a:lnTo>
                    <a:pt x="382" y="6"/>
                  </a:lnTo>
                  <a:lnTo>
                    <a:pt x="396" y="6"/>
                  </a:lnTo>
                  <a:lnTo>
                    <a:pt x="414" y="6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8" y="18"/>
                  </a:lnTo>
                  <a:lnTo>
                    <a:pt x="476" y="36"/>
                  </a:lnTo>
                  <a:lnTo>
                    <a:pt x="487" y="54"/>
                  </a:lnTo>
                  <a:lnTo>
                    <a:pt x="505" y="69"/>
                  </a:lnTo>
                  <a:lnTo>
                    <a:pt x="513" y="87"/>
                  </a:lnTo>
                  <a:lnTo>
                    <a:pt x="519" y="105"/>
                  </a:lnTo>
                  <a:lnTo>
                    <a:pt x="538" y="123"/>
                  </a:lnTo>
                  <a:lnTo>
                    <a:pt x="549" y="141"/>
                  </a:lnTo>
                  <a:lnTo>
                    <a:pt x="567" y="159"/>
                  </a:lnTo>
                  <a:lnTo>
                    <a:pt x="556" y="184"/>
                  </a:lnTo>
                  <a:lnTo>
                    <a:pt x="549" y="202"/>
                  </a:lnTo>
                  <a:lnTo>
                    <a:pt x="538" y="229"/>
                  </a:lnTo>
                  <a:lnTo>
                    <a:pt x="531" y="254"/>
                  </a:lnTo>
                  <a:lnTo>
                    <a:pt x="519" y="283"/>
                  </a:lnTo>
                  <a:lnTo>
                    <a:pt x="513" y="308"/>
                  </a:lnTo>
                  <a:lnTo>
                    <a:pt x="505" y="333"/>
                  </a:lnTo>
                  <a:lnTo>
                    <a:pt x="495" y="362"/>
                  </a:lnTo>
                  <a:lnTo>
                    <a:pt x="468" y="369"/>
                  </a:lnTo>
                  <a:lnTo>
                    <a:pt x="450" y="380"/>
                  </a:lnTo>
                  <a:lnTo>
                    <a:pt x="425" y="387"/>
                  </a:lnTo>
                  <a:lnTo>
                    <a:pt x="407" y="395"/>
                  </a:lnTo>
                  <a:lnTo>
                    <a:pt x="382" y="405"/>
                  </a:lnTo>
                  <a:lnTo>
                    <a:pt x="364" y="413"/>
                  </a:lnTo>
                  <a:lnTo>
                    <a:pt x="335" y="424"/>
                  </a:lnTo>
                  <a:lnTo>
                    <a:pt x="320" y="431"/>
                  </a:lnTo>
                  <a:lnTo>
                    <a:pt x="292" y="431"/>
                  </a:lnTo>
                  <a:lnTo>
                    <a:pt x="273" y="431"/>
                  </a:lnTo>
                  <a:lnTo>
                    <a:pt x="255" y="431"/>
                  </a:lnTo>
                  <a:lnTo>
                    <a:pt x="241" y="431"/>
                  </a:lnTo>
                  <a:lnTo>
                    <a:pt x="211" y="431"/>
                  </a:lnTo>
                  <a:lnTo>
                    <a:pt x="193" y="431"/>
                  </a:lnTo>
                  <a:lnTo>
                    <a:pt x="178" y="431"/>
                  </a:lnTo>
                  <a:lnTo>
                    <a:pt x="150" y="442"/>
                  </a:lnTo>
                  <a:lnTo>
                    <a:pt x="142" y="431"/>
                  </a:lnTo>
                  <a:lnTo>
                    <a:pt x="132" y="424"/>
                  </a:lnTo>
                  <a:lnTo>
                    <a:pt x="117" y="424"/>
                  </a:lnTo>
                  <a:lnTo>
                    <a:pt x="106" y="413"/>
                  </a:lnTo>
                  <a:lnTo>
                    <a:pt x="88" y="405"/>
                  </a:lnTo>
                  <a:lnTo>
                    <a:pt x="81" y="405"/>
                  </a:lnTo>
                  <a:lnTo>
                    <a:pt x="63" y="395"/>
                  </a:lnTo>
                  <a:lnTo>
                    <a:pt x="56" y="387"/>
                  </a:lnTo>
                  <a:lnTo>
                    <a:pt x="56" y="380"/>
                  </a:lnTo>
                  <a:lnTo>
                    <a:pt x="56" y="362"/>
                  </a:lnTo>
                  <a:lnTo>
                    <a:pt x="56" y="351"/>
                  </a:lnTo>
                  <a:lnTo>
                    <a:pt x="56" y="333"/>
                  </a:lnTo>
                  <a:lnTo>
                    <a:pt x="56" y="326"/>
                  </a:lnTo>
                  <a:lnTo>
                    <a:pt x="56" y="308"/>
                  </a:lnTo>
                  <a:lnTo>
                    <a:pt x="56" y="301"/>
                  </a:lnTo>
                  <a:lnTo>
                    <a:pt x="56" y="290"/>
                  </a:lnTo>
                  <a:lnTo>
                    <a:pt x="44" y="272"/>
                  </a:lnTo>
                  <a:lnTo>
                    <a:pt x="44" y="265"/>
                  </a:lnTo>
                  <a:lnTo>
                    <a:pt x="38" y="254"/>
                  </a:lnTo>
                  <a:lnTo>
                    <a:pt x="38" y="239"/>
                  </a:lnTo>
                  <a:lnTo>
                    <a:pt x="26" y="229"/>
                  </a:lnTo>
                  <a:lnTo>
                    <a:pt x="26" y="221"/>
                  </a:lnTo>
                  <a:lnTo>
                    <a:pt x="18" y="202"/>
                  </a:lnTo>
                  <a:lnTo>
                    <a:pt x="18" y="192"/>
                  </a:lnTo>
                  <a:close/>
                </a:path>
              </a:pathLst>
            </a:custGeom>
            <a:solidFill>
              <a:srgbClr val="CE297C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5" name="Freeform 664"/>
            <p:cNvSpPr>
              <a:spLocks/>
            </p:cNvSpPr>
            <p:nvPr/>
          </p:nvSpPr>
          <p:spPr bwMode="auto">
            <a:xfrm>
              <a:off x="3935" y="1544"/>
              <a:ext cx="111" cy="85"/>
            </a:xfrm>
            <a:custGeom>
              <a:avLst/>
              <a:gdLst>
                <a:gd name="T0" fmla="*/ 0 w 442"/>
                <a:gd name="T1" fmla="*/ 37 h 341"/>
                <a:gd name="T2" fmla="*/ 0 w 442"/>
                <a:gd name="T3" fmla="*/ 32 h 341"/>
                <a:gd name="T4" fmla="*/ 8 w 442"/>
                <a:gd name="T5" fmla="*/ 28 h 341"/>
                <a:gd name="T6" fmla="*/ 14 w 442"/>
                <a:gd name="T7" fmla="*/ 22 h 341"/>
                <a:gd name="T8" fmla="*/ 23 w 442"/>
                <a:gd name="T9" fmla="*/ 17 h 341"/>
                <a:gd name="T10" fmla="*/ 29 w 442"/>
                <a:gd name="T11" fmla="*/ 13 h 341"/>
                <a:gd name="T12" fmla="*/ 38 w 442"/>
                <a:gd name="T13" fmla="*/ 8 h 341"/>
                <a:gd name="T14" fmla="*/ 46 w 442"/>
                <a:gd name="T15" fmla="*/ 6 h 341"/>
                <a:gd name="T16" fmla="*/ 56 w 442"/>
                <a:gd name="T17" fmla="*/ 2 h 341"/>
                <a:gd name="T18" fmla="*/ 65 w 442"/>
                <a:gd name="T19" fmla="*/ 0 h 341"/>
                <a:gd name="T20" fmla="*/ 71 w 442"/>
                <a:gd name="T21" fmla="*/ 0 h 341"/>
                <a:gd name="T22" fmla="*/ 78 w 442"/>
                <a:gd name="T23" fmla="*/ 2 h 341"/>
                <a:gd name="T24" fmla="*/ 87 w 442"/>
                <a:gd name="T25" fmla="*/ 2 h 341"/>
                <a:gd name="T26" fmla="*/ 94 w 442"/>
                <a:gd name="T27" fmla="*/ 4 h 341"/>
                <a:gd name="T28" fmla="*/ 97 w 442"/>
                <a:gd name="T29" fmla="*/ 11 h 341"/>
                <a:gd name="T30" fmla="*/ 102 w 442"/>
                <a:gd name="T31" fmla="*/ 17 h 341"/>
                <a:gd name="T32" fmla="*/ 106 w 442"/>
                <a:gd name="T33" fmla="*/ 23 h 341"/>
                <a:gd name="T34" fmla="*/ 111 w 442"/>
                <a:gd name="T35" fmla="*/ 31 h 341"/>
                <a:gd name="T36" fmla="*/ 109 w 442"/>
                <a:gd name="T37" fmla="*/ 42 h 341"/>
                <a:gd name="T38" fmla="*/ 105 w 442"/>
                <a:gd name="T39" fmla="*/ 50 h 341"/>
                <a:gd name="T40" fmla="*/ 102 w 442"/>
                <a:gd name="T41" fmla="*/ 62 h 341"/>
                <a:gd name="T42" fmla="*/ 97 w 442"/>
                <a:gd name="T43" fmla="*/ 70 h 341"/>
                <a:gd name="T44" fmla="*/ 89 w 442"/>
                <a:gd name="T45" fmla="*/ 74 h 341"/>
                <a:gd name="T46" fmla="*/ 80 w 442"/>
                <a:gd name="T47" fmla="*/ 79 h 341"/>
                <a:gd name="T48" fmla="*/ 71 w 442"/>
                <a:gd name="T49" fmla="*/ 81 h 341"/>
                <a:gd name="T50" fmla="*/ 62 w 442"/>
                <a:gd name="T51" fmla="*/ 85 h 341"/>
                <a:gd name="T52" fmla="*/ 54 w 442"/>
                <a:gd name="T53" fmla="*/ 85 h 341"/>
                <a:gd name="T54" fmla="*/ 46 w 442"/>
                <a:gd name="T55" fmla="*/ 85 h 341"/>
                <a:gd name="T56" fmla="*/ 38 w 442"/>
                <a:gd name="T57" fmla="*/ 85 h 341"/>
                <a:gd name="T58" fmla="*/ 29 w 442"/>
                <a:gd name="T59" fmla="*/ 85 h 341"/>
                <a:gd name="T60" fmla="*/ 25 w 442"/>
                <a:gd name="T61" fmla="*/ 83 h 341"/>
                <a:gd name="T62" fmla="*/ 20 w 442"/>
                <a:gd name="T63" fmla="*/ 81 h 341"/>
                <a:gd name="T64" fmla="*/ 15 w 442"/>
                <a:gd name="T65" fmla="*/ 79 h 341"/>
                <a:gd name="T66" fmla="*/ 9 w 442"/>
                <a:gd name="T67" fmla="*/ 77 h 341"/>
                <a:gd name="T68" fmla="*/ 9 w 442"/>
                <a:gd name="T69" fmla="*/ 72 h 341"/>
                <a:gd name="T70" fmla="*/ 9 w 442"/>
                <a:gd name="T71" fmla="*/ 66 h 341"/>
                <a:gd name="T72" fmla="*/ 9 w 442"/>
                <a:gd name="T73" fmla="*/ 62 h 341"/>
                <a:gd name="T74" fmla="*/ 9 w 442"/>
                <a:gd name="T75" fmla="*/ 57 h 341"/>
                <a:gd name="T76" fmla="*/ 8 w 442"/>
                <a:gd name="T77" fmla="*/ 53 h 341"/>
                <a:gd name="T78" fmla="*/ 5 w 442"/>
                <a:gd name="T79" fmla="*/ 48 h 341"/>
                <a:gd name="T80" fmla="*/ 5 w 442"/>
                <a:gd name="T81" fmla="*/ 44 h 341"/>
                <a:gd name="T82" fmla="*/ 3 w 442"/>
                <a:gd name="T83" fmla="*/ 37 h 3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2" h="341">
                  <a:moveTo>
                    <a:pt x="10" y="148"/>
                  </a:moveTo>
                  <a:lnTo>
                    <a:pt x="0" y="148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30" y="112"/>
                  </a:lnTo>
                  <a:lnTo>
                    <a:pt x="48" y="105"/>
                  </a:lnTo>
                  <a:lnTo>
                    <a:pt x="55" y="87"/>
                  </a:lnTo>
                  <a:lnTo>
                    <a:pt x="73" y="76"/>
                  </a:lnTo>
                  <a:lnTo>
                    <a:pt x="91" y="69"/>
                  </a:lnTo>
                  <a:lnTo>
                    <a:pt x="98" y="61"/>
                  </a:lnTo>
                  <a:lnTo>
                    <a:pt x="116" y="51"/>
                  </a:lnTo>
                  <a:lnTo>
                    <a:pt x="134" y="43"/>
                  </a:lnTo>
                  <a:lnTo>
                    <a:pt x="152" y="33"/>
                  </a:lnTo>
                  <a:lnTo>
                    <a:pt x="170" y="33"/>
                  </a:lnTo>
                  <a:lnTo>
                    <a:pt x="185" y="25"/>
                  </a:lnTo>
                  <a:lnTo>
                    <a:pt x="203" y="15"/>
                  </a:lnTo>
                  <a:lnTo>
                    <a:pt x="221" y="7"/>
                  </a:lnTo>
                  <a:lnTo>
                    <a:pt x="239" y="7"/>
                  </a:lnTo>
                  <a:lnTo>
                    <a:pt x="258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302" y="7"/>
                  </a:lnTo>
                  <a:lnTo>
                    <a:pt x="312" y="7"/>
                  </a:lnTo>
                  <a:lnTo>
                    <a:pt x="327" y="7"/>
                  </a:lnTo>
                  <a:lnTo>
                    <a:pt x="345" y="7"/>
                  </a:lnTo>
                  <a:lnTo>
                    <a:pt x="356" y="7"/>
                  </a:lnTo>
                  <a:lnTo>
                    <a:pt x="374" y="15"/>
                  </a:lnTo>
                  <a:lnTo>
                    <a:pt x="381" y="25"/>
                  </a:lnTo>
                  <a:lnTo>
                    <a:pt x="388" y="43"/>
                  </a:lnTo>
                  <a:lnTo>
                    <a:pt x="399" y="51"/>
                  </a:lnTo>
                  <a:lnTo>
                    <a:pt x="406" y="69"/>
                  </a:lnTo>
                  <a:lnTo>
                    <a:pt x="417" y="76"/>
                  </a:lnTo>
                  <a:lnTo>
                    <a:pt x="424" y="94"/>
                  </a:lnTo>
                  <a:lnTo>
                    <a:pt x="436" y="105"/>
                  </a:lnTo>
                  <a:lnTo>
                    <a:pt x="442" y="124"/>
                  </a:lnTo>
                  <a:lnTo>
                    <a:pt x="442" y="138"/>
                  </a:lnTo>
                  <a:lnTo>
                    <a:pt x="436" y="167"/>
                  </a:lnTo>
                  <a:lnTo>
                    <a:pt x="424" y="185"/>
                  </a:lnTo>
                  <a:lnTo>
                    <a:pt x="417" y="200"/>
                  </a:lnTo>
                  <a:lnTo>
                    <a:pt x="406" y="218"/>
                  </a:lnTo>
                  <a:lnTo>
                    <a:pt x="406" y="247"/>
                  </a:lnTo>
                  <a:lnTo>
                    <a:pt x="399" y="265"/>
                  </a:lnTo>
                  <a:lnTo>
                    <a:pt x="388" y="279"/>
                  </a:lnTo>
                  <a:lnTo>
                    <a:pt x="374" y="290"/>
                  </a:lnTo>
                  <a:lnTo>
                    <a:pt x="356" y="297"/>
                  </a:lnTo>
                  <a:lnTo>
                    <a:pt x="338" y="308"/>
                  </a:lnTo>
                  <a:lnTo>
                    <a:pt x="320" y="315"/>
                  </a:lnTo>
                  <a:lnTo>
                    <a:pt x="302" y="315"/>
                  </a:lnTo>
                  <a:lnTo>
                    <a:pt x="284" y="326"/>
                  </a:lnTo>
                  <a:lnTo>
                    <a:pt x="265" y="333"/>
                  </a:lnTo>
                  <a:lnTo>
                    <a:pt x="247" y="341"/>
                  </a:lnTo>
                  <a:lnTo>
                    <a:pt x="233" y="341"/>
                  </a:lnTo>
                  <a:lnTo>
                    <a:pt x="214" y="341"/>
                  </a:lnTo>
                  <a:lnTo>
                    <a:pt x="203" y="341"/>
                  </a:lnTo>
                  <a:lnTo>
                    <a:pt x="185" y="341"/>
                  </a:lnTo>
                  <a:lnTo>
                    <a:pt x="170" y="341"/>
                  </a:lnTo>
                  <a:lnTo>
                    <a:pt x="152" y="341"/>
                  </a:lnTo>
                  <a:lnTo>
                    <a:pt x="134" y="341"/>
                  </a:lnTo>
                  <a:lnTo>
                    <a:pt x="116" y="341"/>
                  </a:lnTo>
                  <a:lnTo>
                    <a:pt x="109" y="341"/>
                  </a:lnTo>
                  <a:lnTo>
                    <a:pt x="98" y="333"/>
                  </a:lnTo>
                  <a:lnTo>
                    <a:pt x="91" y="333"/>
                  </a:lnTo>
                  <a:lnTo>
                    <a:pt x="80" y="326"/>
                  </a:lnTo>
                  <a:lnTo>
                    <a:pt x="73" y="326"/>
                  </a:lnTo>
                  <a:lnTo>
                    <a:pt x="61" y="315"/>
                  </a:lnTo>
                  <a:lnTo>
                    <a:pt x="48" y="315"/>
                  </a:lnTo>
                  <a:lnTo>
                    <a:pt x="36" y="308"/>
                  </a:lnTo>
                  <a:lnTo>
                    <a:pt x="36" y="297"/>
                  </a:lnTo>
                  <a:lnTo>
                    <a:pt x="36" y="290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54"/>
                  </a:lnTo>
                  <a:lnTo>
                    <a:pt x="36" y="247"/>
                  </a:lnTo>
                  <a:lnTo>
                    <a:pt x="36" y="236"/>
                  </a:lnTo>
                  <a:lnTo>
                    <a:pt x="36" y="229"/>
                  </a:lnTo>
                  <a:lnTo>
                    <a:pt x="36" y="218"/>
                  </a:lnTo>
                  <a:lnTo>
                    <a:pt x="30" y="211"/>
                  </a:lnTo>
                  <a:lnTo>
                    <a:pt x="30" y="200"/>
                  </a:lnTo>
                  <a:lnTo>
                    <a:pt x="18" y="193"/>
                  </a:lnTo>
                  <a:lnTo>
                    <a:pt x="18" y="185"/>
                  </a:lnTo>
                  <a:lnTo>
                    <a:pt x="18" y="175"/>
                  </a:lnTo>
                  <a:lnTo>
                    <a:pt x="10" y="167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C72978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  <p:sp>
          <p:nvSpPr>
            <p:cNvPr id="52316" name="Freeform 665"/>
            <p:cNvSpPr>
              <a:spLocks/>
            </p:cNvSpPr>
            <p:nvPr/>
          </p:nvSpPr>
          <p:spPr bwMode="auto">
            <a:xfrm>
              <a:off x="3935" y="1556"/>
              <a:ext cx="85" cy="65"/>
            </a:xfrm>
            <a:custGeom>
              <a:avLst/>
              <a:gdLst>
                <a:gd name="T0" fmla="*/ 3 w 338"/>
                <a:gd name="T1" fmla="*/ 29 h 257"/>
                <a:gd name="T2" fmla="*/ 0 w 338"/>
                <a:gd name="T3" fmla="*/ 25 h 257"/>
                <a:gd name="T4" fmla="*/ 23 w 338"/>
                <a:gd name="T5" fmla="*/ 9 h 257"/>
                <a:gd name="T6" fmla="*/ 49 w 338"/>
                <a:gd name="T7" fmla="*/ 0 h 257"/>
                <a:gd name="T8" fmla="*/ 69 w 338"/>
                <a:gd name="T9" fmla="*/ 3 h 257"/>
                <a:gd name="T10" fmla="*/ 85 w 338"/>
                <a:gd name="T11" fmla="*/ 22 h 257"/>
                <a:gd name="T12" fmla="*/ 74 w 338"/>
                <a:gd name="T13" fmla="*/ 54 h 257"/>
                <a:gd name="T14" fmla="*/ 47 w 338"/>
                <a:gd name="T15" fmla="*/ 65 h 257"/>
                <a:gd name="T16" fmla="*/ 23 w 338"/>
                <a:gd name="T17" fmla="*/ 65 h 257"/>
                <a:gd name="T18" fmla="*/ 8 w 338"/>
                <a:gd name="T19" fmla="*/ 58 h 257"/>
                <a:gd name="T20" fmla="*/ 8 w 338"/>
                <a:gd name="T21" fmla="*/ 42 h 257"/>
                <a:gd name="T22" fmla="*/ 3 w 338"/>
                <a:gd name="T23" fmla="*/ 29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8" h="257">
                  <a:moveTo>
                    <a:pt x="10" y="116"/>
                  </a:moveTo>
                  <a:lnTo>
                    <a:pt x="0" y="97"/>
                  </a:lnTo>
                  <a:lnTo>
                    <a:pt x="91" y="36"/>
                  </a:lnTo>
                  <a:lnTo>
                    <a:pt x="196" y="0"/>
                  </a:lnTo>
                  <a:lnTo>
                    <a:pt x="276" y="10"/>
                  </a:lnTo>
                  <a:lnTo>
                    <a:pt x="338" y="87"/>
                  </a:lnTo>
                  <a:lnTo>
                    <a:pt x="294" y="214"/>
                  </a:lnTo>
                  <a:lnTo>
                    <a:pt x="185" y="257"/>
                  </a:lnTo>
                  <a:lnTo>
                    <a:pt x="91" y="257"/>
                  </a:lnTo>
                  <a:lnTo>
                    <a:pt x="30" y="228"/>
                  </a:lnTo>
                  <a:lnTo>
                    <a:pt x="30" y="167"/>
                  </a:lnTo>
                  <a:lnTo>
                    <a:pt x="10" y="116"/>
                  </a:lnTo>
                  <a:close/>
                </a:path>
              </a:pathLst>
            </a:custGeom>
            <a:solidFill>
              <a:srgbClr val="BF2673">
                <a:alpha val="1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ar-SA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666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45" r="9723"/>
          <a:stretch/>
        </p:blipFill>
        <p:spPr bwMode="auto">
          <a:xfrm>
            <a:off x="4995786" y="110074"/>
            <a:ext cx="4161101" cy="391609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7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399"/>
          <a:stretch/>
        </p:blipFill>
        <p:spPr bwMode="auto">
          <a:xfrm>
            <a:off x="202471" y="192627"/>
            <a:ext cx="4602729" cy="386762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8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632" b="32447"/>
          <a:stretch/>
        </p:blipFill>
        <p:spPr bwMode="auto">
          <a:xfrm>
            <a:off x="3607662" y="4206301"/>
            <a:ext cx="1099011" cy="1232337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70" name="Document">
            <a:hlinkClick r:id="rId3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dirty="0" smtClean="0">
                <a:solidFill>
                  <a:srgbClr val="000000"/>
                </a:solidFill>
              </a:rPr>
              <a:t>البداية</a:t>
            </a:r>
            <a:endParaRPr lang="en-US" sz="2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86400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35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35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35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357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35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35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35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35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50" autoRev="1" fill="hold"/>
                                        <p:tgtEl>
                                          <p:spTgt spid="35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7" dur="250" autoRev="1" fill="hold"/>
                                        <p:tgtEl>
                                          <p:spTgt spid="35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35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50" autoRev="1" fill="hold"/>
                                        <p:tgtEl>
                                          <p:spTgt spid="35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250" autoRev="1" fill="hold"/>
                                        <p:tgtEl>
                                          <p:spTgt spid="35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" dur="250" autoRev="1" fill="hold"/>
                                        <p:tgtEl>
                                          <p:spTgt spid="35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" dur="250" autoRev="1" fill="hold"/>
                                        <p:tgtEl>
                                          <p:spTgt spid="35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250" autoRev="1" fill="hold"/>
                                        <p:tgtEl>
                                          <p:spTgt spid="35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250" autoRev="1" fill="hold"/>
                                        <p:tgtEl>
                                          <p:spTgt spid="35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7" dur="250" autoRev="1" fill="hold"/>
                                        <p:tgtEl>
                                          <p:spTgt spid="35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35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autoRev="1" fill="hold"/>
                                        <p:tgtEl>
                                          <p:spTgt spid="357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2" grpId="0" animBg="1"/>
      <p:bldP spid="3573" grpId="0" animBg="1"/>
      <p:bldP spid="3574" grpId="0" animBg="1"/>
      <p:bldP spid="3575" grpId="0" animBg="1"/>
      <p:bldP spid="357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73691"/>
            <a:ext cx="8928546" cy="6662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2" name="رسم تخطيطي 1"/>
          <p:cNvGraphicFramePr/>
          <p:nvPr>
            <p:extLst>
              <p:ext uri="{D42A27DB-BD31-4B8C-83A1-F6EECF244321}">
                <p14:modId xmlns:p14="http://schemas.microsoft.com/office/powerpoint/2010/main" val="1848431447"/>
              </p:ext>
            </p:extLst>
          </p:nvPr>
        </p:nvGraphicFramePr>
        <p:xfrm>
          <a:off x="107504" y="260648"/>
          <a:ext cx="8712968" cy="63367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8" name="مربع نص 7"/>
          <p:cNvSpPr txBox="1"/>
          <p:nvPr/>
        </p:nvSpPr>
        <p:spPr>
          <a:xfrm>
            <a:off x="251520" y="5795233"/>
            <a:ext cx="2735044" cy="584775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r>
              <a:rPr lang="ar-SA" sz="3200" b="1" dirty="0" smtClean="0">
                <a:solidFill>
                  <a:schemeClr val="accent6">
                    <a:lumMod val="50000"/>
                  </a:schemeClr>
                </a:solidFill>
              </a:rPr>
              <a:t>زيادة الواو و النون</a:t>
            </a:r>
            <a:endParaRPr lang="ar-SA" sz="3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0" name="Rectangle 8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4140200" y="73690"/>
            <a:ext cx="863600" cy="431800"/>
          </a:xfrm>
          <a:prstGeom prst="rect">
            <a:avLst/>
          </a:prstGeom>
          <a:solidFill>
            <a:srgbClr val="FF99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أحلل</a:t>
            </a:r>
          </a:p>
        </p:txBody>
      </p:sp>
      <p:sp>
        <p:nvSpPr>
          <p:cNvPr id="12" name="Document">
            <a:hlinkClick r:id="rId8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ar-SA" sz="2400" smtClean="0">
                <a:solidFill>
                  <a:srgbClr val="000000"/>
                </a:solidFill>
              </a:rPr>
              <a:t>البداية</a:t>
            </a:r>
            <a:endParaRPr lang="en-US" sz="240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053751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9D14FF8-1B82-4922-BEAC-12E88DA61E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9891A89-647A-4288-8E94-A0AF8A312E5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A4E9338-9B8F-425F-BFEE-96EEEF42B88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D2A1C5C-7C40-4B07-A5F6-F18B04DA2A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E54CA68-142F-4E51-98B7-A12D309AD69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F5DE1CA-BAA4-4E61-95D4-ECE66F12C7F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6DB1D4B-1894-4A69-A429-A07CD38F26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08A4F18-22D9-4C7F-B65B-B87BCCD454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2A1A283-B896-4EFA-92A0-803D121500F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500" autoRev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animClr clrSpc="rgb" dir="cw">
                                      <p:cBhvr>
                                        <p:cTn id="39" dur="500" autoRev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set>
                                      <p:cBhvr>
                                        <p:cTn id="40" dur="500" autoRev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500" autoRev="1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one"/>
        </p:bldSub>
      </p:bldGraphic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6" y="0"/>
            <a:ext cx="8989919" cy="67843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ar-SA" dirty="0"/>
          </a:p>
        </p:txBody>
      </p:sp>
      <p:graphicFrame>
        <p:nvGraphicFramePr>
          <p:cNvPr id="5" name="رسم تخطيطي 4"/>
          <p:cNvGraphicFramePr/>
          <p:nvPr>
            <p:extLst>
              <p:ext uri="{D42A27DB-BD31-4B8C-83A1-F6EECF244321}">
                <p14:modId xmlns:p14="http://schemas.microsoft.com/office/powerpoint/2010/main" val="103467745"/>
              </p:ext>
            </p:extLst>
          </p:nvPr>
        </p:nvGraphicFramePr>
        <p:xfrm>
          <a:off x="107504" y="260648"/>
          <a:ext cx="8712968" cy="63367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6" name="مربع نص 5"/>
          <p:cNvSpPr txBox="1"/>
          <p:nvPr/>
        </p:nvSpPr>
        <p:spPr>
          <a:xfrm>
            <a:off x="323528" y="5807183"/>
            <a:ext cx="1980029" cy="707886"/>
          </a:xfrm>
          <a:prstGeom prst="rect">
            <a:avLst/>
          </a:prstGeom>
          <a:solidFill>
            <a:schemeClr val="accent1">
              <a:lumMod val="90000"/>
            </a:schemeClr>
          </a:solidFill>
        </p:spPr>
        <p:txBody>
          <a:bodyPr wrap="none" rtlCol="1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زيادة الألف و التاء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على آخر الاسم المفرد</a:t>
            </a: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4140200" y="73690"/>
            <a:ext cx="863600" cy="431800"/>
          </a:xfrm>
          <a:prstGeom prst="rect">
            <a:avLst/>
          </a:prstGeom>
          <a:solidFill>
            <a:srgbClr val="FF9900">
              <a:alpha val="4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أحلل</a:t>
            </a:r>
          </a:p>
        </p:txBody>
      </p:sp>
      <p:sp>
        <p:nvSpPr>
          <p:cNvPr id="9" name="Document">
            <a:hlinkClick r:id="rId8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79333" y="5872995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06373619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99D14FF8-1B82-4922-BEAC-12E88DA61E8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89891A89-647A-4288-8E94-A0AF8A312E5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A4E9338-9B8F-425F-BFEE-96EEEF42B88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BD2A1C5C-7C40-4B07-A5F6-F18B04DA2A2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CE54CA68-142F-4E51-98B7-A12D309AD69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F5DE1CA-BAA4-4E61-95D4-ECE66F12C7F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6DB1D4B-1894-4A69-A429-A07CD38F26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08A4F18-22D9-4C7F-B65B-B87BCCD454B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72A1A283-B896-4EFA-92A0-803D121500F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50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animClr clrSpc="rgb" dir="cw">
                                      <p:cBhvr>
                                        <p:cTn id="39" dur="50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EFDF"/>
                                      </p:to>
                                    </p:animClr>
                                    <p:set>
                                      <p:cBhvr>
                                        <p:cTn id="40" dur="50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50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Dgm bld="one"/>
        </p:bldSub>
      </p:bldGraphic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427590" y="404664"/>
            <a:ext cx="8229600" cy="1143000"/>
          </a:xfrm>
        </p:spPr>
        <p:txBody>
          <a:bodyPr/>
          <a:lstStyle/>
          <a:p>
            <a:r>
              <a:rPr lang="ar-SA" b="1" dirty="0" smtClean="0"/>
              <a:t>الحيوانات المرحة</a:t>
            </a:r>
            <a:endParaRPr lang="ar-SA" b="1" dirty="0"/>
          </a:p>
        </p:txBody>
      </p:sp>
      <p:sp>
        <p:nvSpPr>
          <p:cNvPr id="4" name="عنوان 1"/>
          <p:cNvSpPr>
            <a:spLocks noGrp="1"/>
          </p:cNvSpPr>
          <p:nvPr>
            <p:ph idx="1"/>
          </p:nvPr>
        </p:nvSpPr>
        <p:spPr bwMode="auto">
          <a:xfrm>
            <a:off x="-1548680" y="1356719"/>
            <a:ext cx="8229600" cy="469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هل يمكن تحويل هذه الحيوانات إلى جمع بإضافة حرفين فقط </a:t>
            </a:r>
            <a:endParaRPr kumimoji="0" lang="ar-SA" sz="1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47"/>
          <a:stretch>
            <a:fillRect/>
          </a:stretch>
        </p:blipFill>
        <p:spPr bwMode="auto">
          <a:xfrm>
            <a:off x="671660" y="1792087"/>
            <a:ext cx="3180260" cy="18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صورة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2686" y="1556791"/>
            <a:ext cx="2338399" cy="3377903"/>
          </a:xfrm>
          <a:prstGeom prst="rect">
            <a:avLst/>
          </a:prstGeom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2D241E"/>
              </a:clrFrom>
              <a:clrTo>
                <a:srgbClr val="2D241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936" y="4249938"/>
            <a:ext cx="2016224" cy="161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9981" y="3789040"/>
            <a:ext cx="2571750" cy="1856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شكل بيضاوي 8"/>
          <p:cNvSpPr/>
          <p:nvPr/>
        </p:nvSpPr>
        <p:spPr bwMode="auto">
          <a:xfrm>
            <a:off x="106839" y="188640"/>
            <a:ext cx="1058416" cy="914400"/>
          </a:xfrm>
          <a:prstGeom prst="ellipse">
            <a:avLst/>
          </a:prstGeom>
          <a:solidFill>
            <a:srgbClr val="CC0066">
              <a:lumMod val="60000"/>
              <a:lumOff val="40000"/>
            </a:srgbClr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أداة </a:t>
            </a:r>
            <a:r>
              <a:rPr kumimoji="0" lang="ar-SA" sz="1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</a:rPr>
              <a:t>سكامبر</a:t>
            </a:r>
            <a:endParaRPr kumimoji="0" lang="ar-SA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1631821"/>
            <a:ext cx="2698998" cy="24835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Document">
            <a:hlinkClick r:id="rId7" action="ppaction://hlinksldjump"/>
          </p:cNvPr>
          <p:cNvSpPr>
            <a:spLocks noEditPoints="1" noChangeArrowheads="1"/>
          </p:cNvSpPr>
          <p:nvPr/>
        </p:nvSpPr>
        <p:spPr bwMode="auto">
          <a:xfrm rot="5400000">
            <a:off x="8243887" y="5949951"/>
            <a:ext cx="1008063" cy="576262"/>
          </a:xfrm>
          <a:custGeom>
            <a:avLst/>
            <a:gdLst>
              <a:gd name="T0" fmla="*/ 502025 w 21600"/>
              <a:gd name="T1" fmla="*/ 577116 h 21600"/>
              <a:gd name="T2" fmla="*/ 3967 w 21600"/>
              <a:gd name="T3" fmla="*/ 289438 h 21600"/>
              <a:gd name="T4" fmla="*/ 502025 w 21600"/>
              <a:gd name="T5" fmla="*/ 2161 h 21600"/>
              <a:gd name="T6" fmla="*/ 1013010 w 21600"/>
              <a:gd name="T7" fmla="*/ 284183 h 21600"/>
              <a:gd name="T8" fmla="*/ 502025 w 21600"/>
              <a:gd name="T9" fmla="*/ 577116 h 21600"/>
              <a:gd name="T10" fmla="*/ 0 w 21600"/>
              <a:gd name="T11" fmla="*/ 0 h 21600"/>
              <a:gd name="T12" fmla="*/ 1008063 w 21600"/>
              <a:gd name="T13" fmla="*/ 0 h 21600"/>
              <a:gd name="T14" fmla="*/ 1008063 w 21600"/>
              <a:gd name="T15" fmla="*/ 5762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977 w 21600"/>
              <a:gd name="T25" fmla="*/ 818 h 21600"/>
              <a:gd name="T26" fmla="*/ 20622 w 21600"/>
              <a:gd name="T27" fmla="*/ 16429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البداية</a:t>
            </a:r>
            <a:endParaRPr kumimoji="0" lang="en-US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020888457"/>
      </p:ext>
    </p:extLst>
  </p:cSld>
  <p:clrMapOvr>
    <a:masterClrMapping/>
  </p:clrMapOvr>
  <p:transition>
    <p:split orient="vert"/>
    <p:sndAc>
      <p:endSnd/>
    </p:sndAc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48">
  <a:themeElements>
    <a:clrScheme name="1_colormaster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99">
  <a:themeElements>
    <a:clrScheme name="1_colormaster 10">
      <a:dk1>
        <a:srgbClr val="000000"/>
      </a:dk1>
      <a:lt1>
        <a:srgbClr val="EFF274"/>
      </a:lt1>
      <a:dk2>
        <a:srgbClr val="1C1C1C"/>
      </a:dk2>
      <a:lt2>
        <a:srgbClr val="4D4D4D"/>
      </a:lt2>
      <a:accent1>
        <a:srgbClr val="9966FF"/>
      </a:accent1>
      <a:accent2>
        <a:srgbClr val="FFFFCC"/>
      </a:accent2>
      <a:accent3>
        <a:srgbClr val="F6F7BC"/>
      </a:accent3>
      <a:accent4>
        <a:srgbClr val="000000"/>
      </a:accent4>
      <a:accent5>
        <a:srgbClr val="CAB8FF"/>
      </a:accent5>
      <a:accent6>
        <a:srgbClr val="E7E7B9"/>
      </a:accent6>
      <a:hlink>
        <a:srgbClr val="6666FF"/>
      </a:hlink>
      <a:folHlink>
        <a:srgbClr val="99CCFF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Balloons">
  <a:themeElements>
    <a:clrScheme name="Balloons 8">
      <a:dk1>
        <a:srgbClr val="006699"/>
      </a:dk1>
      <a:lt1>
        <a:srgbClr val="FFFFFF"/>
      </a:lt1>
      <a:dk2>
        <a:srgbClr val="006666"/>
      </a:dk2>
      <a:lt2>
        <a:srgbClr val="FFFFCC"/>
      </a:lt2>
      <a:accent1>
        <a:srgbClr val="EDFAD2"/>
      </a:accent1>
      <a:accent2>
        <a:srgbClr val="EBF7FF"/>
      </a:accent2>
      <a:accent3>
        <a:srgbClr val="FFFFFF"/>
      </a:accent3>
      <a:accent4>
        <a:srgbClr val="005682"/>
      </a:accent4>
      <a:accent5>
        <a:srgbClr val="F4FCE5"/>
      </a:accent5>
      <a:accent6>
        <a:srgbClr val="D5E0E7"/>
      </a:accent6>
      <a:hlink>
        <a:srgbClr val="CC99FF"/>
      </a:hlink>
      <a:folHlink>
        <a:srgbClr val="F2DFFD"/>
      </a:folHlink>
    </a:clrScheme>
    <a:fontScheme name="Balloons">
      <a:majorFont>
        <a:latin typeface="Verdana"/>
        <a:ea typeface=""/>
        <a:cs typeface="Arial"/>
      </a:majorFont>
      <a:minorFont>
        <a:latin typeface="Verdana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justLow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400" b="1" i="0" u="none" strike="noStrike" cap="none" normalizeH="0" baseline="0" smtClean="0">
            <a:ln>
              <a:noFill/>
            </a:ln>
            <a:solidFill>
              <a:srgbClr val="800080"/>
            </a:solidFill>
            <a:effectLst/>
            <a:latin typeface="Times New Roman" pitchFamily="18" charset="0"/>
            <a:ea typeface="Times New Roman" pitchFamily="18" charset="0"/>
            <a:cs typeface="Traditional Arabic" pitchFamily="18" charset="-7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justLow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400" b="1" i="0" u="none" strike="noStrike" cap="none" normalizeH="0" baseline="0" smtClean="0">
            <a:ln>
              <a:noFill/>
            </a:ln>
            <a:solidFill>
              <a:srgbClr val="800080"/>
            </a:solidFill>
            <a:effectLst/>
            <a:latin typeface="Times New Roman" pitchFamily="18" charset="0"/>
            <a:ea typeface="Times New Roman" pitchFamily="18" charset="0"/>
            <a:cs typeface="Traditional Arabic" pitchFamily="18" charset="-78"/>
          </a:defRPr>
        </a:defPPr>
      </a:lstStyle>
    </a:lnDef>
  </a:objectDefaults>
  <a:extraClrSchemeLst>
    <a:extraClrScheme>
      <a:clrScheme name="Balloons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lloons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lloons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GD_BusPres_04_TP01136798">
  <a:themeElements>
    <a:clrScheme name="GD_BusPres_04_TP01136798 3">
      <a:dk1>
        <a:srgbClr val="0E3F96"/>
      </a:dk1>
      <a:lt1>
        <a:srgbClr val="FFFFFF"/>
      </a:lt1>
      <a:dk2>
        <a:srgbClr val="FFFFFF"/>
      </a:dk2>
      <a:lt2>
        <a:srgbClr val="B2B2B2"/>
      </a:lt2>
      <a:accent1>
        <a:srgbClr val="306FCC"/>
      </a:accent1>
      <a:accent2>
        <a:srgbClr val="99CCFF"/>
      </a:accent2>
      <a:accent3>
        <a:srgbClr val="FFFFFF"/>
      </a:accent3>
      <a:accent4>
        <a:srgbClr val="0A347F"/>
      </a:accent4>
      <a:accent5>
        <a:srgbClr val="ADBBE2"/>
      </a:accent5>
      <a:accent6>
        <a:srgbClr val="8AB9E7"/>
      </a:accent6>
      <a:hlink>
        <a:srgbClr val="25A2AF"/>
      </a:hlink>
      <a:folHlink>
        <a:srgbClr val="6666FF"/>
      </a:folHlink>
    </a:clrScheme>
    <a:fontScheme name="GD_BusPres_04_TP01136798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GD_BusPres_04_TP01136798 1">
        <a:dk1>
          <a:srgbClr val="808080"/>
        </a:dk1>
        <a:lt1>
          <a:srgbClr val="FFFFFF"/>
        </a:lt1>
        <a:dk2>
          <a:srgbClr val="FFFFFF"/>
        </a:dk2>
        <a:lt2>
          <a:srgbClr val="B2B2B2"/>
        </a:lt2>
        <a:accent1>
          <a:srgbClr val="058089"/>
        </a:accent1>
        <a:accent2>
          <a:srgbClr val="66BE0E"/>
        </a:accent2>
        <a:accent3>
          <a:srgbClr val="FFFFFF"/>
        </a:accent3>
        <a:accent4>
          <a:srgbClr val="6C6C6C"/>
        </a:accent4>
        <a:accent5>
          <a:srgbClr val="AAC0C4"/>
        </a:accent5>
        <a:accent6>
          <a:srgbClr val="5CAC0C"/>
        </a:accent6>
        <a:hlink>
          <a:srgbClr val="2CA9D0"/>
        </a:hlink>
        <a:folHlink>
          <a:srgbClr val="4841D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D_BusPres_04_TP01136798 2">
        <a:dk1>
          <a:srgbClr val="1D528D"/>
        </a:dk1>
        <a:lt1>
          <a:srgbClr val="FFFFFF"/>
        </a:lt1>
        <a:dk2>
          <a:srgbClr val="FFFFFF"/>
        </a:dk2>
        <a:lt2>
          <a:srgbClr val="CACACA"/>
        </a:lt2>
        <a:accent1>
          <a:srgbClr val="0099CC"/>
        </a:accent1>
        <a:accent2>
          <a:srgbClr val="8BC84E"/>
        </a:accent2>
        <a:accent3>
          <a:srgbClr val="FFFFFF"/>
        </a:accent3>
        <a:accent4>
          <a:srgbClr val="174578"/>
        </a:accent4>
        <a:accent5>
          <a:srgbClr val="AACAE2"/>
        </a:accent5>
        <a:accent6>
          <a:srgbClr val="7DB546"/>
        </a:accent6>
        <a:hlink>
          <a:srgbClr val="6E81E0"/>
        </a:hlink>
        <a:folHlink>
          <a:srgbClr val="0099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D_BusPres_04_TP01136798 3">
        <a:dk1>
          <a:srgbClr val="0E3F96"/>
        </a:dk1>
        <a:lt1>
          <a:srgbClr val="FFFFFF"/>
        </a:lt1>
        <a:dk2>
          <a:srgbClr val="FFFFFF"/>
        </a:dk2>
        <a:lt2>
          <a:srgbClr val="B2B2B2"/>
        </a:lt2>
        <a:accent1>
          <a:srgbClr val="306FCC"/>
        </a:accent1>
        <a:accent2>
          <a:srgbClr val="99CCFF"/>
        </a:accent2>
        <a:accent3>
          <a:srgbClr val="FFFFFF"/>
        </a:accent3>
        <a:accent4>
          <a:srgbClr val="0A347F"/>
        </a:accent4>
        <a:accent5>
          <a:srgbClr val="ADBBE2"/>
        </a:accent5>
        <a:accent6>
          <a:srgbClr val="8AB9E7"/>
        </a:accent6>
        <a:hlink>
          <a:srgbClr val="25A2AF"/>
        </a:hlink>
        <a:folHlink>
          <a:srgbClr val="6666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1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4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9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6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98">
  <a:themeElements>
    <a:clrScheme name="">
      <a:dk1>
        <a:srgbClr val="C0C0C0"/>
      </a:dk1>
      <a:lt1>
        <a:srgbClr val="FFFFFF"/>
      </a:lt1>
      <a:dk2>
        <a:srgbClr val="000000"/>
      </a:dk2>
      <a:lt2>
        <a:srgbClr val="DDDDDD"/>
      </a:lt2>
      <a:accent1>
        <a:srgbClr val="FF9966"/>
      </a:accent1>
      <a:accent2>
        <a:srgbClr val="339966"/>
      </a:accent2>
      <a:accent3>
        <a:srgbClr val="AAAAAA"/>
      </a:accent3>
      <a:accent4>
        <a:srgbClr val="DADADA"/>
      </a:accent4>
      <a:accent5>
        <a:srgbClr val="FFCAB8"/>
      </a:accent5>
      <a:accent6>
        <a:srgbClr val="2D8A5C"/>
      </a:accent6>
      <a:hlink>
        <a:srgbClr val="6600FF"/>
      </a:hlink>
      <a:folHlink>
        <a:srgbClr val="FFFFFF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4_Eclipse">
  <a:themeElements>
    <a:clrScheme name="Eclipse 11">
      <a:dk1>
        <a:srgbClr val="000000"/>
      </a:dk1>
      <a:lt1>
        <a:srgbClr val="FFFFFF"/>
      </a:lt1>
      <a:dk2>
        <a:srgbClr val="0000CC"/>
      </a:dk2>
      <a:lt2>
        <a:srgbClr val="434343"/>
      </a:lt2>
      <a:accent1>
        <a:srgbClr val="99CC00"/>
      </a:accent1>
      <a:accent2>
        <a:srgbClr val="006699"/>
      </a:accent2>
      <a:accent3>
        <a:srgbClr val="FFFFFF"/>
      </a:accent3>
      <a:accent4>
        <a:srgbClr val="000000"/>
      </a:accent4>
      <a:accent5>
        <a:srgbClr val="CAE2AA"/>
      </a:accent5>
      <a:accent6>
        <a:srgbClr val="005C8A"/>
      </a:accent6>
      <a:hlink>
        <a:srgbClr val="CC0000"/>
      </a:hlink>
      <a:folHlink>
        <a:srgbClr val="808080"/>
      </a:folHlink>
    </a:clrScheme>
    <a:fontScheme name="Eclipse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4000" b="0" i="0" u="none" strike="noStrike" cap="none" normalizeH="0" baseline="0" smtClean="0">
            <a:ln>
              <a:noFill/>
            </a:ln>
            <a:solidFill>
              <a:schemeClr val="tx2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clipse 1">
        <a:dk1>
          <a:srgbClr val="000000"/>
        </a:dk1>
        <a:lt1>
          <a:srgbClr val="FFFFFF"/>
        </a:lt1>
        <a:dk2>
          <a:srgbClr val="006666"/>
        </a:dk2>
        <a:lt2>
          <a:srgbClr val="5F5F5F"/>
        </a:lt2>
        <a:accent1>
          <a:srgbClr val="33CCCC"/>
        </a:accent1>
        <a:accent2>
          <a:srgbClr val="99CCCC"/>
        </a:accent2>
        <a:accent3>
          <a:srgbClr val="FFFFFF"/>
        </a:accent3>
        <a:accent4>
          <a:srgbClr val="000000"/>
        </a:accent4>
        <a:accent5>
          <a:srgbClr val="ADE2E2"/>
        </a:accent5>
        <a:accent6>
          <a:srgbClr val="8AB9B9"/>
        </a:accent6>
        <a:hlink>
          <a:srgbClr val="006666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clipse 2">
        <a:dk1>
          <a:srgbClr val="000000"/>
        </a:dk1>
        <a:lt1>
          <a:srgbClr val="FFFFFF"/>
        </a:lt1>
        <a:dk2>
          <a:srgbClr val="333366"/>
        </a:dk2>
        <a:lt2>
          <a:srgbClr val="5F5F5F"/>
        </a:lt2>
        <a:accent1>
          <a:srgbClr val="CC99FF"/>
        </a:accent1>
        <a:accent2>
          <a:srgbClr val="99CCCC"/>
        </a:accent2>
        <a:accent3>
          <a:srgbClr val="FFFFFF"/>
        </a:accent3>
        <a:accent4>
          <a:srgbClr val="000000"/>
        </a:accent4>
        <a:accent5>
          <a:srgbClr val="E2CAFF"/>
        </a:accent5>
        <a:accent6>
          <a:srgbClr val="8AB9B9"/>
        </a:accent6>
        <a:hlink>
          <a:srgbClr val="666699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clipse 3">
        <a:dk1>
          <a:srgbClr val="000000"/>
        </a:dk1>
        <a:lt1>
          <a:srgbClr val="FFFFFF"/>
        </a:lt1>
        <a:dk2>
          <a:srgbClr val="0000CC"/>
        </a:dk2>
        <a:lt2>
          <a:srgbClr val="434343"/>
        </a:lt2>
        <a:accent1>
          <a:srgbClr val="99CC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E7B900"/>
        </a:accent6>
        <a:hlink>
          <a:srgbClr val="FF0000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clipse 4">
        <a:dk1>
          <a:srgbClr val="000000"/>
        </a:dk1>
        <a:lt1>
          <a:srgbClr val="64AAAE"/>
        </a:lt1>
        <a:dk2>
          <a:srgbClr val="FFFFCC"/>
        </a:dk2>
        <a:lt2>
          <a:srgbClr val="5F5F5F"/>
        </a:lt2>
        <a:accent1>
          <a:srgbClr val="B4B1DB"/>
        </a:accent1>
        <a:accent2>
          <a:srgbClr val="61C1D7"/>
        </a:accent2>
        <a:accent3>
          <a:srgbClr val="B8D2D3"/>
        </a:accent3>
        <a:accent4>
          <a:srgbClr val="000000"/>
        </a:accent4>
        <a:accent5>
          <a:srgbClr val="D6D5EA"/>
        </a:accent5>
        <a:accent6>
          <a:srgbClr val="57AFC3"/>
        </a:accent6>
        <a:hlink>
          <a:srgbClr val="257177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clipse 5">
        <a:dk1>
          <a:srgbClr val="5F5F5F"/>
        </a:dk1>
        <a:lt1>
          <a:srgbClr val="F8F8F8"/>
        </a:lt1>
        <a:dk2>
          <a:srgbClr val="2A285A"/>
        </a:dk2>
        <a:lt2>
          <a:srgbClr val="FFFFFF"/>
        </a:lt2>
        <a:accent1>
          <a:srgbClr val="999966"/>
        </a:accent1>
        <a:accent2>
          <a:srgbClr val="8C8B9D"/>
        </a:accent2>
        <a:accent3>
          <a:srgbClr val="ACACB5"/>
        </a:accent3>
        <a:accent4>
          <a:srgbClr val="D4D4D4"/>
        </a:accent4>
        <a:accent5>
          <a:srgbClr val="CACAB8"/>
        </a:accent5>
        <a:accent6>
          <a:srgbClr val="7E7D8E"/>
        </a:accent6>
        <a:hlink>
          <a:srgbClr val="465174"/>
        </a:hlink>
        <a:folHlink>
          <a:srgbClr val="C0C0C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6">
        <a:dk1>
          <a:srgbClr val="434343"/>
        </a:dk1>
        <a:lt1>
          <a:srgbClr val="FFFFFF"/>
        </a:lt1>
        <a:dk2>
          <a:srgbClr val="360404"/>
        </a:dk2>
        <a:lt2>
          <a:srgbClr val="FFFFFF"/>
        </a:lt2>
        <a:accent1>
          <a:srgbClr val="669900"/>
        </a:accent1>
        <a:accent2>
          <a:srgbClr val="CC6600"/>
        </a:accent2>
        <a:accent3>
          <a:srgbClr val="AEAAAA"/>
        </a:accent3>
        <a:accent4>
          <a:srgbClr val="DADADA"/>
        </a:accent4>
        <a:accent5>
          <a:srgbClr val="B8CAAA"/>
        </a:accent5>
        <a:accent6>
          <a:srgbClr val="B95C00"/>
        </a:accent6>
        <a:hlink>
          <a:srgbClr val="CC3300"/>
        </a:hlink>
        <a:folHlink>
          <a:srgbClr val="8080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7">
        <a:dk1>
          <a:srgbClr val="434343"/>
        </a:dk1>
        <a:lt1>
          <a:srgbClr val="FFFFFF"/>
        </a:lt1>
        <a:dk2>
          <a:srgbClr val="000000"/>
        </a:dk2>
        <a:lt2>
          <a:srgbClr val="8285FE"/>
        </a:lt2>
        <a:accent1>
          <a:srgbClr val="669900"/>
        </a:accent1>
        <a:accent2>
          <a:srgbClr val="9900FF"/>
        </a:accent2>
        <a:accent3>
          <a:srgbClr val="AAAAAA"/>
        </a:accent3>
        <a:accent4>
          <a:srgbClr val="DADADA"/>
        </a:accent4>
        <a:accent5>
          <a:srgbClr val="B8CAAA"/>
        </a:accent5>
        <a:accent6>
          <a:srgbClr val="8A00E7"/>
        </a:accent6>
        <a:hlink>
          <a:srgbClr val="6600CC"/>
        </a:hlink>
        <a:folHlink>
          <a:srgbClr val="8080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8">
        <a:dk1>
          <a:srgbClr val="434343"/>
        </a:dk1>
        <a:lt1>
          <a:srgbClr val="FFFFFF"/>
        </a:lt1>
        <a:dk2>
          <a:srgbClr val="000000"/>
        </a:dk2>
        <a:lt2>
          <a:srgbClr val="0066FF"/>
        </a:lt2>
        <a:accent1>
          <a:srgbClr val="339966"/>
        </a:accent1>
        <a:accent2>
          <a:srgbClr val="FFCC00"/>
        </a:accent2>
        <a:accent3>
          <a:srgbClr val="AAAAAA"/>
        </a:accent3>
        <a:accent4>
          <a:srgbClr val="DADADA"/>
        </a:accent4>
        <a:accent5>
          <a:srgbClr val="ADCAB8"/>
        </a:accent5>
        <a:accent6>
          <a:srgbClr val="E7B900"/>
        </a:accent6>
        <a:hlink>
          <a:srgbClr val="CC0000"/>
        </a:hlink>
        <a:folHlink>
          <a:srgbClr val="8080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9">
        <a:dk1>
          <a:srgbClr val="333300"/>
        </a:dk1>
        <a:lt1>
          <a:srgbClr val="FFFFFF"/>
        </a:lt1>
        <a:dk2>
          <a:srgbClr val="669900"/>
        </a:dk2>
        <a:lt2>
          <a:srgbClr val="FFFFCC"/>
        </a:lt2>
        <a:accent1>
          <a:srgbClr val="CCCC00"/>
        </a:accent1>
        <a:accent2>
          <a:srgbClr val="99CC00"/>
        </a:accent2>
        <a:accent3>
          <a:srgbClr val="B8CAAA"/>
        </a:accent3>
        <a:accent4>
          <a:srgbClr val="DADADA"/>
        </a:accent4>
        <a:accent5>
          <a:srgbClr val="E2E2AA"/>
        </a:accent5>
        <a:accent6>
          <a:srgbClr val="8AB900"/>
        </a:accent6>
        <a:hlink>
          <a:srgbClr val="336600"/>
        </a:hlink>
        <a:folHlink>
          <a:srgbClr val="FF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10">
        <a:dk1>
          <a:srgbClr val="333333"/>
        </a:dk1>
        <a:lt1>
          <a:srgbClr val="FFFFCC"/>
        </a:lt1>
        <a:dk2>
          <a:srgbClr val="660000"/>
        </a:dk2>
        <a:lt2>
          <a:srgbClr val="CCCCCC"/>
        </a:lt2>
        <a:accent1>
          <a:srgbClr val="FF6600"/>
        </a:accent1>
        <a:accent2>
          <a:srgbClr val="CC3300"/>
        </a:accent2>
        <a:accent3>
          <a:srgbClr val="B8AAAA"/>
        </a:accent3>
        <a:accent4>
          <a:srgbClr val="DADAAE"/>
        </a:accent4>
        <a:accent5>
          <a:srgbClr val="FFB8AA"/>
        </a:accent5>
        <a:accent6>
          <a:srgbClr val="B92D00"/>
        </a:accent6>
        <a:hlink>
          <a:srgbClr val="9900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clipse 11">
        <a:dk1>
          <a:srgbClr val="000000"/>
        </a:dk1>
        <a:lt1>
          <a:srgbClr val="FFFFFF"/>
        </a:lt1>
        <a:dk2>
          <a:srgbClr val="0000CC"/>
        </a:dk2>
        <a:lt2>
          <a:srgbClr val="434343"/>
        </a:lt2>
        <a:accent1>
          <a:srgbClr val="99CC00"/>
        </a:accent1>
        <a:accent2>
          <a:srgbClr val="006699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005C8A"/>
        </a:accent6>
        <a:hlink>
          <a:srgbClr val="CC0000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سمة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3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_تصميم افتراضي">
  <a:themeElements>
    <a:clrScheme name="تصميم افتراضي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تصميم افتراضي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تصميم افتراضي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تصميم افتراضي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تصميم افتراضي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149">
  <a:themeElements>
    <a:clrScheme name="1_colormaster 9">
      <a:dk1>
        <a:srgbClr val="C0C0C0"/>
      </a:dk1>
      <a:lt1>
        <a:srgbClr val="FFFFFF"/>
      </a:lt1>
      <a:dk2>
        <a:srgbClr val="CC9900"/>
      </a:dk2>
      <a:lt2>
        <a:srgbClr val="FFFFCC"/>
      </a:lt2>
      <a:accent1>
        <a:srgbClr val="FF3300"/>
      </a:accent1>
      <a:accent2>
        <a:srgbClr val="FFCC66"/>
      </a:accent2>
      <a:accent3>
        <a:srgbClr val="E2CAAA"/>
      </a:accent3>
      <a:accent4>
        <a:srgbClr val="DADADA"/>
      </a:accent4>
      <a:accent5>
        <a:srgbClr val="FFADAA"/>
      </a:accent5>
      <a:accent6>
        <a:srgbClr val="E7B95C"/>
      </a:accent6>
      <a:hlink>
        <a:srgbClr val="008080"/>
      </a:hlink>
      <a:folHlink>
        <a:srgbClr val="3399FF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50">
  <a:themeElements>
    <a:clrScheme name="vees 14">
      <a:dk1>
        <a:srgbClr val="000000"/>
      </a:dk1>
      <a:lt1>
        <a:srgbClr val="FF99CC"/>
      </a:lt1>
      <a:dk2>
        <a:srgbClr val="1C1C1C"/>
      </a:dk2>
      <a:lt2>
        <a:srgbClr val="4D4D4D"/>
      </a:lt2>
      <a:accent1>
        <a:srgbClr val="FF0000"/>
      </a:accent1>
      <a:accent2>
        <a:srgbClr val="FF99CC"/>
      </a:accent2>
      <a:accent3>
        <a:srgbClr val="FFCAE2"/>
      </a:accent3>
      <a:accent4>
        <a:srgbClr val="000000"/>
      </a:accent4>
      <a:accent5>
        <a:srgbClr val="FFAAAA"/>
      </a:accent5>
      <a:accent6>
        <a:srgbClr val="E78AB9"/>
      </a:accent6>
      <a:hlink>
        <a:srgbClr val="9933FF"/>
      </a:hlink>
      <a:folHlink>
        <a:srgbClr val="44C63A"/>
      </a:folHlink>
    </a:clrScheme>
    <a:fontScheme name="vee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vees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ees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ees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70">
  <a:themeElements>
    <a:clrScheme name="bevel circle 1">
      <a:dk1>
        <a:srgbClr val="C0C0C0"/>
      </a:dk1>
      <a:lt1>
        <a:srgbClr val="FFFFFF"/>
      </a:lt1>
      <a:dk2>
        <a:srgbClr val="000099"/>
      </a:dk2>
      <a:lt2>
        <a:srgbClr val="CCECFF"/>
      </a:lt2>
      <a:accent1>
        <a:srgbClr val="FF3399"/>
      </a:accent1>
      <a:accent2>
        <a:srgbClr val="99CCFF"/>
      </a:accent2>
      <a:accent3>
        <a:srgbClr val="AAAACA"/>
      </a:accent3>
      <a:accent4>
        <a:srgbClr val="DADADA"/>
      </a:accent4>
      <a:accent5>
        <a:srgbClr val="FFADCA"/>
      </a:accent5>
      <a:accent6>
        <a:srgbClr val="8AB9E7"/>
      </a:accent6>
      <a:hlink>
        <a:srgbClr val="FF5050"/>
      </a:hlink>
      <a:folHlink>
        <a:srgbClr val="FFFF99"/>
      </a:folHlink>
    </a:clrScheme>
    <a:fontScheme name="bevel circl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bevel circle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vel circle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vel circle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148">
  <a:themeElements>
    <a:clrScheme name="1_colormaster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_148">
  <a:themeElements>
    <a:clrScheme name="1_colormaster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3_148">
  <a:themeElements>
    <a:clrScheme name="1_colormaster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4_148">
  <a:themeElements>
    <a:clrScheme name="1_colormaster 2">
      <a:dk1>
        <a:srgbClr val="000000"/>
      </a:dk1>
      <a:lt1>
        <a:srgbClr val="99CCFF"/>
      </a:lt1>
      <a:dk2>
        <a:srgbClr val="1C1C1C"/>
      </a:dk2>
      <a:lt2>
        <a:srgbClr val="4D4D4D"/>
      </a:lt2>
      <a:accent1>
        <a:srgbClr val="CC0066"/>
      </a:accent1>
      <a:accent2>
        <a:srgbClr val="3366FF"/>
      </a:accent2>
      <a:accent3>
        <a:srgbClr val="CAE2FF"/>
      </a:accent3>
      <a:accent4>
        <a:srgbClr val="000000"/>
      </a:accent4>
      <a:accent5>
        <a:srgbClr val="E2AAB8"/>
      </a:accent5>
      <a:accent6>
        <a:srgbClr val="2D5CE7"/>
      </a:accent6>
      <a:hlink>
        <a:srgbClr val="FF0000"/>
      </a:hlink>
      <a:folHlink>
        <a:srgbClr val="FFFF00"/>
      </a:folHlink>
    </a:clrScheme>
    <a:fontScheme name="1_colormast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colormaster 1">
        <a:dk1>
          <a:srgbClr val="C0C0C0"/>
        </a:dk1>
        <a:lt1>
          <a:srgbClr val="FFFFFF"/>
        </a:lt1>
        <a:dk2>
          <a:srgbClr val="000099"/>
        </a:dk2>
        <a:lt2>
          <a:srgbClr val="CCECFF"/>
        </a:lt2>
        <a:accent1>
          <a:srgbClr val="FF3399"/>
        </a:accent1>
        <a:accent2>
          <a:srgbClr val="99CCFF"/>
        </a:accent2>
        <a:accent3>
          <a:srgbClr val="AAAACA"/>
        </a:accent3>
        <a:accent4>
          <a:srgbClr val="DADADA"/>
        </a:accent4>
        <a:accent5>
          <a:srgbClr val="FFADCA"/>
        </a:accent5>
        <a:accent6>
          <a:srgbClr val="8AB9E7"/>
        </a:accent6>
        <a:hlink>
          <a:srgbClr val="FF505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2">
        <a:dk1>
          <a:srgbClr val="000000"/>
        </a:dk1>
        <a:lt1>
          <a:srgbClr val="99CCFF"/>
        </a:lt1>
        <a:dk2>
          <a:srgbClr val="1C1C1C"/>
        </a:dk2>
        <a:lt2>
          <a:srgbClr val="4D4D4D"/>
        </a:lt2>
        <a:accent1>
          <a:srgbClr val="CC0066"/>
        </a:accent1>
        <a:accent2>
          <a:srgbClr val="3366FF"/>
        </a:accent2>
        <a:accent3>
          <a:srgbClr val="CAE2FF"/>
        </a:accent3>
        <a:accent4>
          <a:srgbClr val="000000"/>
        </a:accent4>
        <a:accent5>
          <a:srgbClr val="E2AAB8"/>
        </a:accent5>
        <a:accent6>
          <a:srgbClr val="2D5CE7"/>
        </a:accent6>
        <a:hlink>
          <a:srgbClr val="FF0000"/>
        </a:hlink>
        <a:folHlink>
          <a:srgbClr val="FF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3">
        <a:dk1>
          <a:srgbClr val="C0C0C0"/>
        </a:dk1>
        <a:lt1>
          <a:srgbClr val="FFFFFF"/>
        </a:lt1>
        <a:dk2>
          <a:srgbClr val="800000"/>
        </a:dk2>
        <a:lt2>
          <a:srgbClr val="FFCC99"/>
        </a:lt2>
        <a:accent1>
          <a:srgbClr val="FF9900"/>
        </a:accent1>
        <a:accent2>
          <a:srgbClr val="CC00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B90000"/>
        </a:accent6>
        <a:hlink>
          <a:srgbClr val="FF33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4">
        <a:dk1>
          <a:srgbClr val="000000"/>
        </a:dk1>
        <a:lt1>
          <a:srgbClr val="FF9966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6699"/>
        </a:accent2>
        <a:accent3>
          <a:srgbClr val="FFCAB8"/>
        </a:accent3>
        <a:accent4>
          <a:srgbClr val="000000"/>
        </a:accent4>
        <a:accent5>
          <a:srgbClr val="FFAAAA"/>
        </a:accent5>
        <a:accent6>
          <a:srgbClr val="E75C8A"/>
        </a:accent6>
        <a:hlink>
          <a:srgbClr val="CC00CC"/>
        </a:hlink>
        <a:folHlink>
          <a:srgbClr val="FF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5">
        <a:dk1>
          <a:srgbClr val="C0C0C0"/>
        </a:dk1>
        <a:lt1>
          <a:srgbClr val="FFFFFF"/>
        </a:lt1>
        <a:dk2>
          <a:srgbClr val="008000"/>
        </a:dk2>
        <a:lt2>
          <a:srgbClr val="CCECFF"/>
        </a:lt2>
        <a:accent1>
          <a:srgbClr val="0066FF"/>
        </a:accent1>
        <a:accent2>
          <a:srgbClr val="00FF00"/>
        </a:accent2>
        <a:accent3>
          <a:srgbClr val="AAC0AA"/>
        </a:accent3>
        <a:accent4>
          <a:srgbClr val="DADADA"/>
        </a:accent4>
        <a:accent5>
          <a:srgbClr val="AAB8FF"/>
        </a:accent5>
        <a:accent6>
          <a:srgbClr val="00E700"/>
        </a:accent6>
        <a:hlink>
          <a:srgbClr val="A29E00"/>
        </a:hlink>
        <a:folHlink>
          <a:srgbClr val="EA8B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6">
        <a:dk1>
          <a:srgbClr val="000000"/>
        </a:dk1>
        <a:lt1>
          <a:srgbClr val="97E183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99FF99"/>
        </a:accent2>
        <a:accent3>
          <a:srgbClr val="C9EEC1"/>
        </a:accent3>
        <a:accent4>
          <a:srgbClr val="000000"/>
        </a:accent4>
        <a:accent5>
          <a:srgbClr val="AAB8FF"/>
        </a:accent5>
        <a:accent6>
          <a:srgbClr val="8AE78A"/>
        </a:accent6>
        <a:hlink>
          <a:srgbClr val="CC99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7">
        <a:dk1>
          <a:srgbClr val="C0C0C0"/>
        </a:dk1>
        <a:lt1>
          <a:srgbClr val="FFFFFF"/>
        </a:lt1>
        <a:dk2>
          <a:srgbClr val="008080"/>
        </a:dk2>
        <a:lt2>
          <a:srgbClr val="CCECFF"/>
        </a:lt2>
        <a:accent1>
          <a:srgbClr val="29A329"/>
        </a:accent1>
        <a:accent2>
          <a:srgbClr val="00FFFF"/>
        </a:accent2>
        <a:accent3>
          <a:srgbClr val="AAC0C0"/>
        </a:accent3>
        <a:accent4>
          <a:srgbClr val="DADADA"/>
        </a:accent4>
        <a:accent5>
          <a:srgbClr val="ACCEAC"/>
        </a:accent5>
        <a:accent6>
          <a:srgbClr val="00E7E7"/>
        </a:accent6>
        <a:hlink>
          <a:srgbClr val="3B6AFF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8">
        <a:dk1>
          <a:srgbClr val="000000"/>
        </a:dk1>
        <a:lt1>
          <a:srgbClr val="64F0BE"/>
        </a:lt1>
        <a:dk2>
          <a:srgbClr val="1C1C1C"/>
        </a:dk2>
        <a:lt2>
          <a:srgbClr val="4D4D4D"/>
        </a:lt2>
        <a:accent1>
          <a:srgbClr val="008000"/>
        </a:accent1>
        <a:accent2>
          <a:srgbClr val="00FFFF"/>
        </a:accent2>
        <a:accent3>
          <a:srgbClr val="B8F6DB"/>
        </a:accent3>
        <a:accent4>
          <a:srgbClr val="000000"/>
        </a:accent4>
        <a:accent5>
          <a:srgbClr val="AAC0AA"/>
        </a:accent5>
        <a:accent6>
          <a:srgbClr val="00E7E7"/>
        </a:accent6>
        <a:hlink>
          <a:srgbClr val="3366FF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9">
        <a:dk1>
          <a:srgbClr val="C0C0C0"/>
        </a:dk1>
        <a:lt1>
          <a:srgbClr val="FFFFFF"/>
        </a:lt1>
        <a:dk2>
          <a:srgbClr val="CC9900"/>
        </a:dk2>
        <a:lt2>
          <a:srgbClr val="FFFFCC"/>
        </a:lt2>
        <a:accent1>
          <a:srgbClr val="FF3300"/>
        </a:accent1>
        <a:accent2>
          <a:srgbClr val="FFCC66"/>
        </a:accent2>
        <a:accent3>
          <a:srgbClr val="E2CAAA"/>
        </a:accent3>
        <a:accent4>
          <a:srgbClr val="DADADA"/>
        </a:accent4>
        <a:accent5>
          <a:srgbClr val="FFADAA"/>
        </a:accent5>
        <a:accent6>
          <a:srgbClr val="E7B95C"/>
        </a:accent6>
        <a:hlink>
          <a:srgbClr val="008080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0">
        <a:dk1>
          <a:srgbClr val="000000"/>
        </a:dk1>
        <a:lt1>
          <a:srgbClr val="EFF274"/>
        </a:lt1>
        <a:dk2>
          <a:srgbClr val="1C1C1C"/>
        </a:dk2>
        <a:lt2>
          <a:srgbClr val="4D4D4D"/>
        </a:lt2>
        <a:accent1>
          <a:srgbClr val="9966FF"/>
        </a:accent1>
        <a:accent2>
          <a:srgbClr val="FFFFCC"/>
        </a:accent2>
        <a:accent3>
          <a:srgbClr val="F6F7BC"/>
        </a:accent3>
        <a:accent4>
          <a:srgbClr val="000000"/>
        </a:accent4>
        <a:accent5>
          <a:srgbClr val="CAB8FF"/>
        </a:accent5>
        <a:accent6>
          <a:srgbClr val="E7E7B9"/>
        </a:accent6>
        <a:hlink>
          <a:srgbClr val="6666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1">
        <a:dk1>
          <a:srgbClr val="C0C0C0"/>
        </a:dk1>
        <a:lt1>
          <a:srgbClr val="FFFFFF"/>
        </a:lt1>
        <a:dk2>
          <a:srgbClr val="6600CC"/>
        </a:dk2>
        <a:lt2>
          <a:srgbClr val="CCCCFF"/>
        </a:lt2>
        <a:accent1>
          <a:srgbClr val="D60093"/>
        </a:accent1>
        <a:accent2>
          <a:srgbClr val="9999FF"/>
        </a:accent2>
        <a:accent3>
          <a:srgbClr val="B8AAE2"/>
        </a:accent3>
        <a:accent4>
          <a:srgbClr val="DADADA"/>
        </a:accent4>
        <a:accent5>
          <a:srgbClr val="E8AAC8"/>
        </a:accent5>
        <a:accent6>
          <a:srgbClr val="8A8AE7"/>
        </a:accent6>
        <a:hlink>
          <a:srgbClr val="008000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2">
        <a:dk1>
          <a:srgbClr val="000000"/>
        </a:dk1>
        <a:lt1>
          <a:srgbClr val="CC99FF"/>
        </a:lt1>
        <a:dk2>
          <a:srgbClr val="1C1C1C"/>
        </a:dk2>
        <a:lt2>
          <a:srgbClr val="4D4D4D"/>
        </a:lt2>
        <a:accent1>
          <a:srgbClr val="0066FF"/>
        </a:accent1>
        <a:accent2>
          <a:srgbClr val="CCCCFF"/>
        </a:accent2>
        <a:accent3>
          <a:srgbClr val="E2CAFF"/>
        </a:accent3>
        <a:accent4>
          <a:srgbClr val="000000"/>
        </a:accent4>
        <a:accent5>
          <a:srgbClr val="AAB8FF"/>
        </a:accent5>
        <a:accent6>
          <a:srgbClr val="B9B9E7"/>
        </a:accent6>
        <a:hlink>
          <a:srgbClr val="FF0066"/>
        </a:hlink>
        <a:folHlink>
          <a:srgbClr val="66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3">
        <a:dk1>
          <a:srgbClr val="C0C0C0"/>
        </a:dk1>
        <a:lt1>
          <a:srgbClr val="FFFFFF"/>
        </a:lt1>
        <a:dk2>
          <a:srgbClr val="CC0066"/>
        </a:dk2>
        <a:lt2>
          <a:srgbClr val="FFCCCC"/>
        </a:lt2>
        <a:accent1>
          <a:srgbClr val="993366"/>
        </a:accent1>
        <a:accent2>
          <a:srgbClr val="FF9999"/>
        </a:accent2>
        <a:accent3>
          <a:srgbClr val="E2AAB8"/>
        </a:accent3>
        <a:accent4>
          <a:srgbClr val="DADADA"/>
        </a:accent4>
        <a:accent5>
          <a:srgbClr val="CAADB8"/>
        </a:accent5>
        <a:accent6>
          <a:srgbClr val="E78A8A"/>
        </a:accent6>
        <a:hlink>
          <a:srgbClr val="009999"/>
        </a:hlink>
        <a:folHlink>
          <a:srgbClr val="FF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4">
        <a:dk1>
          <a:srgbClr val="000000"/>
        </a:dk1>
        <a:lt1>
          <a:srgbClr val="FF99CC"/>
        </a:lt1>
        <a:dk2>
          <a:srgbClr val="1C1C1C"/>
        </a:dk2>
        <a:lt2>
          <a:srgbClr val="4D4D4D"/>
        </a:lt2>
        <a:accent1>
          <a:srgbClr val="FF0000"/>
        </a:accent1>
        <a:accent2>
          <a:srgbClr val="FF99CC"/>
        </a:accent2>
        <a:accent3>
          <a:srgbClr val="FFCAE2"/>
        </a:accent3>
        <a:accent4>
          <a:srgbClr val="000000"/>
        </a:accent4>
        <a:accent5>
          <a:srgbClr val="FFAAAA"/>
        </a:accent5>
        <a:accent6>
          <a:srgbClr val="E78AB9"/>
        </a:accent6>
        <a:hlink>
          <a:srgbClr val="9933FF"/>
        </a:hlink>
        <a:folHlink>
          <a:srgbClr val="44C63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olormaster 15">
        <a:dk1>
          <a:srgbClr val="C0C0C0"/>
        </a:dk1>
        <a:lt1>
          <a:srgbClr val="FFFFFF"/>
        </a:lt1>
        <a:dk2>
          <a:srgbClr val="000000"/>
        </a:dk2>
        <a:lt2>
          <a:srgbClr val="DDDDDD"/>
        </a:lt2>
        <a:accent1>
          <a:srgbClr val="4D4D4D"/>
        </a:accent1>
        <a:accent2>
          <a:srgbClr val="C0C0C0"/>
        </a:accent2>
        <a:accent3>
          <a:srgbClr val="AAAAAA"/>
        </a:accent3>
        <a:accent4>
          <a:srgbClr val="DADADA"/>
        </a:accent4>
        <a:accent5>
          <a:srgbClr val="B2B2B2"/>
        </a:accent5>
        <a:accent6>
          <a:srgbClr val="AEAEAE"/>
        </a:accent6>
        <a:hlink>
          <a:srgbClr val="777777"/>
        </a:hlink>
        <a:folHlink>
          <a:srgbClr val="FFFF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olormaster 16">
        <a:dk1>
          <a:srgbClr val="000000"/>
        </a:dk1>
        <a:lt1>
          <a:srgbClr val="FFFFFF"/>
        </a:lt1>
        <a:dk2>
          <a:srgbClr val="1C1C1C"/>
        </a:dk2>
        <a:lt2>
          <a:srgbClr val="4D4D4D"/>
        </a:lt2>
        <a:accent1>
          <a:srgbClr val="4D4D4D"/>
        </a:accent1>
        <a:accent2>
          <a:srgbClr val="DDDDDD"/>
        </a:accent2>
        <a:accent3>
          <a:srgbClr val="FFFFFF"/>
        </a:accent3>
        <a:accent4>
          <a:srgbClr val="000000"/>
        </a:accent4>
        <a:accent5>
          <a:srgbClr val="B2B2B2"/>
        </a:accent5>
        <a:accent6>
          <a:srgbClr val="C8C8C8"/>
        </a:accent6>
        <a:hlink>
          <a:srgbClr val="80808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3581</TotalTime>
  <Words>904</Words>
  <Application>Microsoft Office PowerPoint</Application>
  <PresentationFormat>عرض على الشاشة (3:4)‏</PresentationFormat>
  <Paragraphs>302</Paragraphs>
  <Slides>40</Slides>
  <Notes>2</Notes>
  <HiddenSlides>5</HiddenSlides>
  <MMClips>2</MMClips>
  <ScaleCrop>false</ScaleCrop>
  <HeadingPairs>
    <vt:vector size="4" baseType="variant">
      <vt:variant>
        <vt:lpstr>نسق</vt:lpstr>
      </vt:variant>
      <vt:variant>
        <vt:i4>24</vt:i4>
      </vt:variant>
      <vt:variant>
        <vt:lpstr>عناوين الشرائح</vt:lpstr>
      </vt:variant>
      <vt:variant>
        <vt:i4>40</vt:i4>
      </vt:variant>
    </vt:vector>
  </HeadingPairs>
  <TitlesOfParts>
    <vt:vector size="64" baseType="lpstr">
      <vt:lpstr>148</vt:lpstr>
      <vt:lpstr>198</vt:lpstr>
      <vt:lpstr>1_149</vt:lpstr>
      <vt:lpstr>150</vt:lpstr>
      <vt:lpstr>170</vt:lpstr>
      <vt:lpstr>1_148</vt:lpstr>
      <vt:lpstr>2_148</vt:lpstr>
      <vt:lpstr>3_148</vt:lpstr>
      <vt:lpstr>4_148</vt:lpstr>
      <vt:lpstr>199</vt:lpstr>
      <vt:lpstr>Balloons</vt:lpstr>
      <vt:lpstr>GD_BusPres_04_TP01136798</vt:lpstr>
      <vt:lpstr>11_تصميم افتراضي</vt:lpstr>
      <vt:lpstr>4_تصميم افتراضي</vt:lpstr>
      <vt:lpstr>Default Design</vt:lpstr>
      <vt:lpstr>تصميم افتراضي</vt:lpstr>
      <vt:lpstr>9_تصميم افتراضي</vt:lpstr>
      <vt:lpstr>1_تصميم افتراضي</vt:lpstr>
      <vt:lpstr>6_تصميم افتراضي</vt:lpstr>
      <vt:lpstr>4_Eclipse</vt:lpstr>
      <vt:lpstr>سمة Office</vt:lpstr>
      <vt:lpstr>2_Default Design</vt:lpstr>
      <vt:lpstr>3_تصميم افتراضي</vt:lpstr>
      <vt:lpstr>2_تصميم افتراضي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الحيوانات المرحة</vt:lpstr>
      <vt:lpstr>كيف تعملين طبق ( كلمات بالجمع)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انتهى الوقت</vt:lpstr>
      <vt:lpstr>برنامج</vt:lpstr>
      <vt:lpstr>العبي معنا</vt:lpstr>
      <vt:lpstr>أطابق ثم أركب ثم اكتب في الفراغ : 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انتهى الوقت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صححي الخطأ في الجملة التالية</vt:lpstr>
      <vt:lpstr>              2- مساكين , معلمـَـين , غسان , دراجات . </vt:lpstr>
      <vt:lpstr>عرض تقديمي في PowerPoint</vt:lpstr>
      <vt:lpstr>اذكري مفرد ما تحته خط</vt:lpstr>
      <vt:lpstr>صححي الخطأ في الجملة التالية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dc:creator>pc</dc:creator>
  <cp:lastModifiedBy>pc</cp:lastModifiedBy>
  <cp:revision>128</cp:revision>
  <dcterms:created xsi:type="dcterms:W3CDTF">2011-11-25T11:59:28Z</dcterms:created>
  <dcterms:modified xsi:type="dcterms:W3CDTF">2011-12-04T22:12:26Z</dcterms:modified>
</cp:coreProperties>
</file>