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0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9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9" d="100"/>
          <a:sy n="39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16/05/34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 rot="19189995">
            <a:off x="1576208" y="2809007"/>
            <a:ext cx="5336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بسم الله الرحمن الرحيم</a:t>
            </a:r>
            <a:endParaRPr lang="ar-SA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932040" y="6165304"/>
            <a:ext cx="377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http://www.education-sa.com/forum</a:t>
            </a:r>
            <a:r>
              <a:rPr lang="en-US" dirty="0" smtClean="0"/>
              <a:t>/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6012160" y="5445224"/>
            <a:ext cx="247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chemeClr val="bg1"/>
                </a:solidFill>
              </a:rPr>
              <a:t>تعليم </a:t>
            </a:r>
            <a:r>
              <a:rPr lang="ar-SA" b="1" dirty="0" err="1" smtClean="0">
                <a:solidFill>
                  <a:schemeClr val="bg1"/>
                </a:solidFill>
              </a:rPr>
              <a:t>كوم -</a:t>
            </a:r>
            <a:r>
              <a:rPr lang="ar-SA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Education com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10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0" y="1285860"/>
            <a:ext cx="8429682" cy="42862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4" name="رابط كسهم مستقيم 3"/>
          <p:cNvCxnSpPr/>
          <p:nvPr/>
        </p:nvCxnSpPr>
        <p:spPr>
          <a:xfrm rot="10800000" flipV="1">
            <a:off x="4000496" y="2928934"/>
            <a:ext cx="3000396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rot="10800000">
            <a:off x="3929058" y="2928934"/>
            <a:ext cx="321471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0800000">
            <a:off x="3857620" y="3643314"/>
            <a:ext cx="2214578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0800000" flipV="1">
            <a:off x="3714744" y="4429132"/>
            <a:ext cx="250033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 rot="19019767">
            <a:off x="84458" y="1535861"/>
            <a:ext cx="45688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في أمان الله</a:t>
            </a:r>
            <a:endParaRPr lang="ar-SA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 rot="18777511">
            <a:off x="6756769" y="4861088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54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وضووح</a:t>
            </a:r>
            <a:endParaRPr lang="ar-SA" sz="5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436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922" y="2500306"/>
            <a:ext cx="6590158" cy="18573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45" y="1428737"/>
            <a:ext cx="8524936" cy="40005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578790" y="207167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√</a:t>
            </a:r>
            <a:endParaRPr lang="ar-EG" sz="2800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69577" y="2643182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×</a:t>
            </a:r>
            <a:endParaRPr lang="ar-EG" sz="2800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1472" y="3357562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×</a:t>
            </a:r>
            <a:endParaRPr lang="ar-EG" sz="2800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0034" y="400050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×</a:t>
            </a:r>
            <a:endParaRPr lang="ar-EG" sz="2800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0492" y="464344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√</a:t>
            </a:r>
            <a:endParaRPr lang="ar-EG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0" y="571481"/>
            <a:ext cx="8429682" cy="57150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4" name="رابط كسهم مستقيم 3"/>
          <p:cNvCxnSpPr/>
          <p:nvPr/>
        </p:nvCxnSpPr>
        <p:spPr>
          <a:xfrm rot="5400000">
            <a:off x="3286116" y="2071678"/>
            <a:ext cx="1714512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كسهم مستقيم 4"/>
          <p:cNvCxnSpPr/>
          <p:nvPr/>
        </p:nvCxnSpPr>
        <p:spPr>
          <a:xfrm rot="10800000">
            <a:off x="2857488" y="2143116"/>
            <a:ext cx="292895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rot="10800000">
            <a:off x="3000364" y="2214554"/>
            <a:ext cx="271464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 flipV="1">
            <a:off x="2857488" y="3786190"/>
            <a:ext cx="278608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10800000">
            <a:off x="2857488" y="4214818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rot="10800000">
            <a:off x="2428860" y="3929066"/>
            <a:ext cx="2714644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rot="16200000" flipV="1">
            <a:off x="2500298" y="2714620"/>
            <a:ext cx="2857520" cy="2571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rot="16200000" flipV="1">
            <a:off x="2786050" y="3286124"/>
            <a:ext cx="2857520" cy="2571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759" y="2285992"/>
            <a:ext cx="8218484" cy="22860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1500175"/>
            <a:ext cx="8601075" cy="38576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0" y="2143116"/>
            <a:ext cx="8429682" cy="25717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2507982" y="3244334"/>
            <a:ext cx="2214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حركة الخوارج </a:t>
            </a:r>
            <a:endParaRPr lang="ar-EG" sz="3200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943848" y="3857628"/>
            <a:ext cx="1984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فتنة </a:t>
            </a:r>
            <a:r>
              <a:rPr lang="ar-SA" sz="3200" b="1" dirty="0" err="1" smtClean="0">
                <a:solidFill>
                  <a:srgbClr val="FF0000"/>
                </a:solidFill>
              </a:rPr>
              <a:t>البرامكة</a:t>
            </a:r>
            <a:r>
              <a:rPr lang="ar-SA" sz="3200" b="1" dirty="0" smtClean="0">
                <a:solidFill>
                  <a:srgbClr val="FF0000"/>
                </a:solidFill>
              </a:rPr>
              <a:t> </a:t>
            </a:r>
            <a:endParaRPr lang="ar-EG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572560" cy="37147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4" name="رابط مستقيم 3"/>
          <p:cNvCxnSpPr/>
          <p:nvPr/>
        </p:nvCxnSpPr>
        <p:spPr>
          <a:xfrm rot="10800000">
            <a:off x="500034" y="3714752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rot="10800000">
            <a:off x="3214678" y="5143512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0" y="2571745"/>
            <a:ext cx="8429682" cy="17145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357158" y="3786190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لما أغار البيزنطيين على مدينة </a:t>
            </a:r>
            <a:r>
              <a:rPr lang="ar-SA" sz="2800" b="1" dirty="0" err="1" smtClean="0">
                <a:solidFill>
                  <a:srgbClr val="FF0000"/>
                </a:solidFill>
              </a:rPr>
              <a:t>زبطرة</a:t>
            </a:r>
            <a:r>
              <a:rPr lang="ar-SA" sz="2800" b="1" dirty="0" smtClean="0">
                <a:solidFill>
                  <a:srgbClr val="FF0000"/>
                </a:solidFill>
              </a:rPr>
              <a:t> وأحدثوا فيها مذبحة كبيرة </a:t>
            </a:r>
            <a:endParaRPr lang="ar-EG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36</Words>
  <Application>Microsoft Office PowerPoint</Application>
  <PresentationFormat>عرض على الشاشة (3:4)‏</PresentationFormat>
  <Paragraphs>13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Dell</cp:lastModifiedBy>
  <cp:revision>15</cp:revision>
  <dcterms:modified xsi:type="dcterms:W3CDTF">2013-03-26T22:26:36Z</dcterms:modified>
</cp:coreProperties>
</file>