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375" t="16667" r="6250" b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21875" r="3437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4844" t="17708" r="35156" b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0938" t="10417" r="12500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0938" t="10417" r="12500" b="3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0937" t="14583" r="7813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3281" t="12500" r="8594" b="260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4063" t="23958" r="9375" b="6250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Rectangle 2"/>
            <p:cNvSpPr/>
            <p:nvPr/>
          </p:nvSpPr>
          <p:spPr>
            <a:xfrm>
              <a:off x="6172200" y="3352800"/>
              <a:ext cx="2819400" cy="3505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1719" t="11458" r="35156" b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0937" t="11458" r="8594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10156" t="17708" r="10156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281" t="42708" r="31250" b="18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9375" t="11458" r="10156" b="34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10938" t="29167" r="9375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11719" t="11458" r="8594" b="28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29167" r="16406" b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2656" t="15625" r="19531" b="21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938" t="34375" r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0156" t="11458" r="937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28125" r="7813"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12500" r="9375" b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9375" t="32292" r="11719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عرض على الشاشة (3:4)‏</PresentationFormat>
  <Paragraphs>0</Paragraphs>
  <Slides>22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dream</dc:creator>
  <cp:lastModifiedBy>dream</cp:lastModifiedBy>
  <cp:revision>11</cp:revision>
  <dcterms:created xsi:type="dcterms:W3CDTF">2006-08-16T00:00:00Z</dcterms:created>
  <dcterms:modified xsi:type="dcterms:W3CDTF">2014-07-06T15:23:08Z</dcterms:modified>
</cp:coreProperties>
</file>