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60" autoAdjust="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3542" r="8594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1458" r="35156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6719" t="11458" r="1093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719" t="19792" r="10156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6324600" y="2514600"/>
              <a:ext cx="2819400" cy="434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3542" r="35156" b="17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9375" t="14583" r="11719" b="114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2500" r="11719" b="260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500" t="41667" r="9375" b="3125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0" y="6400800"/>
              <a:ext cx="51054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1719" t="11458" r="10938" b="3125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5029200" y="0"/>
              <a:ext cx="4114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844" t="51042" r="33594" b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312" t="13542" r="17969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8594" t="25000" r="3906" b="6250"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5943600" y="2590800"/>
              <a:ext cx="2971800" cy="426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813" t="12500" r="32031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6719" t="11458" r="6250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0156" t="12500" r="34375" b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3542" r="937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594" t="12500" r="10156" b="21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عرض على الشاشة (3:4)‏</PresentationFormat>
  <Paragraphs>0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dream</dc:creator>
  <cp:lastModifiedBy>dream</cp:lastModifiedBy>
  <cp:revision>4</cp:revision>
  <dcterms:created xsi:type="dcterms:W3CDTF">2006-08-16T00:00:00Z</dcterms:created>
  <dcterms:modified xsi:type="dcterms:W3CDTF">2014-07-06T15:23:52Z</dcterms:modified>
</cp:coreProperties>
</file>