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063" t="20833" r="6250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11458" r="9375" b="41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39583" r="3906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0938" t="12500"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6667" r="937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10417" r="8594" b="31250"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844" t="26042" r="6250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0" y="6400800"/>
              <a:ext cx="4419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156" t="11458" r="6250" b="3125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5181600" y="0"/>
              <a:ext cx="3962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17708" r="1562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312" t="12500" r="17969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13542" r="10156"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1458" r="32813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625" t="11458" r="9375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2819400" cy="2057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156" t="10417" r="11719" b="41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6019800" y="990600"/>
              <a:ext cx="31242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705600" y="0"/>
              <a:ext cx="22098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7813" t="13542" r="6250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10417" r="937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عرض على الشاشة (3:4)‏</PresentationFormat>
  <Paragraphs>0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dream</dc:creator>
  <cp:lastModifiedBy>dream</cp:lastModifiedBy>
  <cp:revision>3</cp:revision>
  <dcterms:created xsi:type="dcterms:W3CDTF">2006-08-16T00:00:00Z</dcterms:created>
  <dcterms:modified xsi:type="dcterms:W3CDTF">2014-07-06T15:24:23Z</dcterms:modified>
</cp:coreProperties>
</file>