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4687" t="11458" r="29688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l="13281" t="14583" r="35156" b="3541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l="10938" t="18750" r="10156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 l="9375" t="11458" r="10156" b="218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 l="13281" t="28125" r="9375" b="8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 l="12500" t="12500" r="9375" b="729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8750" t="27083" r="15625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9531" t="11458" r="17188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4844" t="11458" r="10156" b="1979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9375" t="12500" r="33594" b="41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7812" t="18750" r="33594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9375" t="10417" r="11719" b="31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9375" t="11458" r="12500" b="3541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14063" t="15625" r="12500" b="6250"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" name="Rectangle 2"/>
            <p:cNvSpPr/>
            <p:nvPr/>
          </p:nvSpPr>
          <p:spPr>
            <a:xfrm>
              <a:off x="6477000" y="1905000"/>
              <a:ext cx="2667000" cy="4953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عرض على الشاشة (3:4)‏</PresentationFormat>
  <Paragraphs>0</Paragraphs>
  <Slides>14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15" baseType="lpstr">
      <vt:lpstr>Office Theme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</dc:title>
  <dc:creator>dream</dc:creator>
  <cp:lastModifiedBy>dream</cp:lastModifiedBy>
  <cp:revision>3</cp:revision>
  <dcterms:created xsi:type="dcterms:W3CDTF">2006-08-16T00:00:00Z</dcterms:created>
  <dcterms:modified xsi:type="dcterms:W3CDTF">2014-07-06T15:24:55Z</dcterms:modified>
</cp:coreProperties>
</file>