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blogs-static.maktoob.com/userFiles/p/a/panoramamarocegypte/images/1158474185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771800" y="6488668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http://www.education-sa.com/forum</a:t>
            </a:r>
            <a:r>
              <a:rPr lang="en-US" dirty="0" smtClean="0"/>
              <a:t>/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347864" y="5877272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تعليم </a:t>
            </a:r>
            <a:r>
              <a:rPr lang="ar-SA" b="1" dirty="0" err="1" smtClean="0">
                <a:solidFill>
                  <a:schemeClr val="bg1"/>
                </a:solidFill>
              </a:rPr>
              <a:t>كوم -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Education com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94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Dell\Desktop\imagesCAKAGQ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200400" y="4800600"/>
            <a:ext cx="302839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فتوحات </a:t>
            </a:r>
          </a:p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الوليد بن عبد الملك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856044" y="457200"/>
            <a:ext cx="29049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الدرس السادس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0.gstatic.com/images?q=tbn:ANd9GcRHi8zKHH2eOwW7VPlEGl1XvD2GBLS18U7Y-8fJobeY46ICGLK3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8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05200" y="3581400"/>
            <a:ext cx="5105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6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الفتوحات في الشرق في عهد الوليد بن عبد الملك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Dell\Desktop\imagesCAP884Q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209800" y="533400"/>
            <a:ext cx="3429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800" b="1" cap="all" dirty="0">
                <a:ln w="9000" cmpd="sng">
                  <a:solidFill>
                    <a:srgbClr val="996633"/>
                  </a:solidFill>
                  <a:prstDash val="solid"/>
                </a:ln>
                <a:solidFill>
                  <a:srgbClr val="CC9900"/>
                </a:soli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استأذن الحجاج بن يوسف الثقفي والي العراق الوليد بن عبد الملك في الفتح في الشرق فوافق له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إطار 6"/>
          <p:cNvSpPr/>
          <p:nvPr/>
        </p:nvSpPr>
        <p:spPr>
          <a:xfrm>
            <a:off x="0" y="0"/>
            <a:ext cx="4495800" cy="4114800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ln>
                <a:solidFill>
                  <a:srgbClr val="996633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إطار 7"/>
          <p:cNvSpPr/>
          <p:nvPr/>
        </p:nvSpPr>
        <p:spPr>
          <a:xfrm>
            <a:off x="4648200" y="0"/>
            <a:ext cx="4495800" cy="4114800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ln>
                <a:solidFill>
                  <a:srgbClr val="996633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2478" name="صورة 8" descr="imagesCAHPZSM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514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9" name="صورة 9" descr="imagesCAN8XUR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3467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خطط انسيابي: رابط 8"/>
          <p:cNvSpPr/>
          <p:nvPr/>
        </p:nvSpPr>
        <p:spPr>
          <a:xfrm>
            <a:off x="5943600" y="2743200"/>
            <a:ext cx="2286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533400" y="3581400"/>
            <a:ext cx="35413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محمد بن القاسم الثقفي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105400" y="3581400"/>
            <a:ext cx="34355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قتيبة بن مسلم الباهلي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524395" y="0"/>
            <a:ext cx="38731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الحجاج بن يوسف الثقفي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371559" y="4267200"/>
            <a:ext cx="30556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مرو</a:t>
            </a: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قاعدة عسكريه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644129" y="4953000"/>
            <a:ext cx="266290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الوصول لكاشغر </a:t>
            </a:r>
          </a:p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واخذ الجزية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377284" y="6211669"/>
            <a:ext cx="33489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دخل أهلها في الإسلام</a:t>
            </a:r>
          </a:p>
        </p:txBody>
      </p:sp>
      <p:sp>
        <p:nvSpPr>
          <p:cNvPr id="16" name="مخطط انسيابي: رابط 15"/>
          <p:cNvSpPr/>
          <p:nvPr/>
        </p:nvSpPr>
        <p:spPr>
          <a:xfrm>
            <a:off x="2971800" y="3048000"/>
            <a:ext cx="2286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1600200" y="4191000"/>
            <a:ext cx="16626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فتح </a:t>
            </a:r>
            <a:r>
              <a:rPr lang="ar-SA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الديبل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85800" y="4724400"/>
            <a:ext cx="328006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قاتل ملك السند </a:t>
            </a:r>
            <a:r>
              <a:rPr lang="ar-SA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داهر</a:t>
            </a: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وانتصر عليه وقتله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914400" y="5657671"/>
            <a:ext cx="28376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فتح عاصمة السند</a:t>
            </a:r>
          </a:p>
          <a:p>
            <a:pPr algn="ctr"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ووصل لكشمير</a:t>
            </a:r>
          </a:p>
        </p:txBody>
      </p:sp>
      <p:pic>
        <p:nvPicPr>
          <p:cNvPr id="62495" name="Picture 16" descr="C:\Users\Dell\Desktop\My Pictures\اشكال متحركه\واحة2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26720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6" name="Picture 18" descr="C:\Users\Dell\Desktop\My Pictures\اشكال متحركه\واحة2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02920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7" name="Picture 19" descr="C:\Users\Dell\Desktop\My Pictures\اشكال متحركه\واحة2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502920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8" name="Picture 20" descr="C:\Users\Dell\Desktop\My Pictures\اشكال متحركه\واحة2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71500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9" name="Picture 21" descr="C:\Users\Dell\Desktop\My Pictures\اشكال متحركه\واحة2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71500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0" name="Picture 22" descr="C:\Users\Dell\Desktop\My Pictures\اشكال متحركه\واحة2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628650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1" name="Picture 23" descr="C:\Users\Dell\Desktop\My Pictures\اشكال متحركه\واحة2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28650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سهم مخطط إلى اليمين 26"/>
          <p:cNvSpPr/>
          <p:nvPr/>
        </p:nvSpPr>
        <p:spPr>
          <a:xfrm rot="20302621">
            <a:off x="6550025" y="2097088"/>
            <a:ext cx="2005013" cy="720725"/>
          </a:xfrm>
          <a:prstGeom prst="stripedRightArrow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8" name="سهم مخطط إلى اليمين 27"/>
          <p:cNvSpPr/>
          <p:nvPr/>
        </p:nvSpPr>
        <p:spPr>
          <a:xfrm rot="18555088">
            <a:off x="1783556" y="1672432"/>
            <a:ext cx="2601913" cy="527050"/>
          </a:xfrm>
          <a:prstGeom prst="stripedRightArrow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2998"/>
            <a:ext cx="8950325" cy="335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446889" cy="99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" y="3501008"/>
            <a:ext cx="9096375" cy="35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012769"/>
            <a:ext cx="50180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468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435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ll\Desktop\imagesCAKE9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http://t0.gstatic.com/images?q=tbn:ANd9GcRRCEW3bMAV2caXzM1ezlLhI5XitsVYbk_3j-yKMlKJllDp6JL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7000"/>
            <a:ext cx="6019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7984708" y="2438400"/>
            <a:ext cx="1159292" cy="25853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11430"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</a:t>
            </a:r>
          </a:p>
          <a:p>
            <a:pPr algn="ctr">
              <a:defRPr/>
            </a:pPr>
            <a:r>
              <a:rPr lang="ar-SA" sz="5400" b="1" dirty="0">
                <a:ln w="11430"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أمان</a:t>
            </a:r>
          </a:p>
          <a:p>
            <a:pPr algn="ctr">
              <a:defRPr/>
            </a:pPr>
            <a:r>
              <a:rPr lang="ar-SA" sz="5400" b="1" dirty="0">
                <a:ln w="11430">
                  <a:solidFill>
                    <a:srgbClr val="996633"/>
                  </a:solidFill>
                </a:ln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491880" y="836712"/>
            <a:ext cx="2367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cap="none" spc="0" dirty="0" err="1" smtClean="0">
                <a:ln w="900" cmpd="sng">
                  <a:solidFill>
                    <a:schemeClr val="accent3">
                      <a:lumMod val="20000"/>
                      <a:lumOff val="8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وضوووح</a:t>
            </a:r>
            <a:endParaRPr lang="ar-SA" sz="5400" b="1" cap="none" spc="0" dirty="0">
              <a:ln w="900" cmpd="sng">
                <a:solidFill>
                  <a:schemeClr val="accent3">
                    <a:lumMod val="20000"/>
                    <a:lumOff val="8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6488668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http://www.education-sa.com/forum/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55576" y="6021288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C000"/>
                </a:solidFill>
              </a:rPr>
              <a:t>تعليم </a:t>
            </a:r>
            <a:r>
              <a:rPr lang="ar-SA" b="1" dirty="0" err="1" smtClean="0">
                <a:solidFill>
                  <a:srgbClr val="FFC000"/>
                </a:solidFill>
              </a:rPr>
              <a:t>كوم -</a:t>
            </a:r>
            <a:r>
              <a:rPr lang="ar-SA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Education com</a:t>
            </a:r>
            <a:endParaRPr lang="ar-SA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93</Words>
  <Application>Microsoft Office PowerPoint</Application>
  <PresentationFormat>عرض على الشاشة (3:4)‏</PresentationFormat>
  <Paragraphs>25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12</cp:revision>
  <dcterms:created xsi:type="dcterms:W3CDTF">2011-07-24T01:16:32Z</dcterms:created>
  <dcterms:modified xsi:type="dcterms:W3CDTF">2013-03-26T22:11:58Z</dcterms:modified>
</cp:coreProperties>
</file>