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58" r:id="rId5"/>
    <p:sldId id="272" r:id="rId6"/>
    <p:sldId id="260" r:id="rId7"/>
    <p:sldId id="261" r:id="rId8"/>
    <p:sldId id="259" r:id="rId9"/>
    <p:sldId id="262" r:id="rId10"/>
    <p:sldId id="263" r:id="rId11"/>
    <p:sldId id="264" r:id="rId12"/>
    <p:sldId id="273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AE5AA0-D6A4-4FE0-9739-1652E862D7B9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BA8A44-1201-46B9-833E-40DEB8E7A30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948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A8A44-1201-46B9-833E-40DEB8E7A305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A8A44-1201-46B9-833E-40DEB8E7A305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0973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A8A44-1201-46B9-833E-40DEB8E7A305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TZPPDvGQ1Xd-wkCEvtrp2rujmLOvQzgVL_JcP8n-GAXYRUzIW3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4572000" y="2348880"/>
            <a:ext cx="21602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السلام عليكن ورحمة الله وبركاته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339752" y="1772816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بسم الله</a:t>
            </a:r>
          </a:p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الرحمن </a:t>
            </a:r>
          </a:p>
          <a:p>
            <a:pPr algn="ctr"/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الرحيم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صورة 12" descr="heartsrising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5179715"/>
            <a:ext cx="4139952" cy="1678285"/>
          </a:xfrm>
          <a:prstGeom prst="rect">
            <a:avLst/>
          </a:prstGeom>
        </p:spPr>
      </p:pic>
      <p:pic>
        <p:nvPicPr>
          <p:cNvPr id="14" name="صورة 13" descr="heartsrising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179715"/>
            <a:ext cx="4139952" cy="1678285"/>
          </a:xfrm>
          <a:prstGeom prst="rect">
            <a:avLst/>
          </a:prstGeom>
        </p:spPr>
      </p:pic>
      <p:pic>
        <p:nvPicPr>
          <p:cNvPr id="15" name="صورة 14" descr="heartsrising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5519854" y="1712557"/>
            <a:ext cx="5336706" cy="1911589"/>
          </a:xfrm>
          <a:prstGeom prst="rect">
            <a:avLst/>
          </a:prstGeom>
        </p:spPr>
      </p:pic>
      <p:pic>
        <p:nvPicPr>
          <p:cNvPr id="16" name="صورة 15" descr="heartsrising.gif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1712559" y="1712557"/>
            <a:ext cx="5336706" cy="1911589"/>
          </a:xfrm>
          <a:prstGeom prst="rect">
            <a:avLst/>
          </a:prstGeom>
        </p:spPr>
      </p:pic>
      <p:pic>
        <p:nvPicPr>
          <p:cNvPr id="17" name="صورة 16" descr="heartsrising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2123728" y="0"/>
            <a:ext cx="5336706" cy="1911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N9O2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20905511">
            <a:off x="4192205" y="3390918"/>
            <a:ext cx="1845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</a:t>
            </a:r>
            <a:r>
              <a:rPr lang="ar-SA" sz="32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لدواوين</a:t>
            </a:r>
            <a:endParaRPr lang="ar-SA" sz="32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20752106">
            <a:off x="-480348" y="967108"/>
            <a:ext cx="54147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عهد</a:t>
            </a:r>
          </a:p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النبي محمد</a:t>
            </a:r>
          </a:p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صلى الله عليه وسلم</a:t>
            </a:r>
            <a:endParaRPr lang="ar-SA" sz="2800" b="1" spc="50" dirty="0">
              <a:ln w="12700" cmpd="sng">
                <a:solidFill>
                  <a:schemeClr val="tx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 rot="20752106">
            <a:off x="3985129" y="4847637"/>
            <a:ext cx="53499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عهد </a:t>
            </a:r>
          </a:p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أبو بكر الصديق </a:t>
            </a:r>
          </a:p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رضي الله عنه</a:t>
            </a:r>
            <a:endParaRPr lang="ar-SA" sz="2800" b="1" spc="50" dirty="0">
              <a:ln w="12700" cmpd="sng">
                <a:solidFill>
                  <a:schemeClr val="tx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 rot="20752106">
            <a:off x="108656" y="5370273"/>
            <a:ext cx="25030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لم تظهر فيه</a:t>
            </a:r>
          </a:p>
          <a:p>
            <a:pPr algn="ctr"/>
            <a:r>
              <a:rPr lang="ar-SA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الدواوين</a:t>
            </a:r>
            <a:endParaRPr lang="ar-SA" sz="2800" b="1" spc="50" dirty="0">
              <a:ln w="12700" cmpd="sng">
                <a:solidFill>
                  <a:schemeClr val="tx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PBQ6Q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95736" y="5805264"/>
            <a:ext cx="4519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عهد عمر بن الخطاب رضي الله عنه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732240" y="476672"/>
            <a:ext cx="20537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00" cmpd="sng">
                  <a:solidFill>
                    <a:schemeClr val="bg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اتساع الدولة</a:t>
            </a:r>
            <a:endParaRPr lang="ar-SA" sz="3600" b="1" cap="none" spc="0" dirty="0">
              <a:ln w="900" cmpd="sng">
                <a:solidFill>
                  <a:schemeClr val="bg2">
                    <a:lumMod val="1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4" descr="http://t3.gstatic.com/images?q=tbn:ANd9GcQcngbCgy16-qOtrWNM0x4DSqExzCV8ISY4_QNU0qfYeClnGbbbccisZ3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052736"/>
            <a:ext cx="25557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5"/>
          <p:cNvSpPr/>
          <p:nvPr/>
        </p:nvSpPr>
        <p:spPr>
          <a:xfrm>
            <a:off x="7740352" y="2348880"/>
            <a:ext cx="49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صورة 12" descr="imagesCALDINKP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0232" y="3645024"/>
            <a:ext cx="2483768" cy="1280914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6782456" y="3068960"/>
            <a:ext cx="2361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اتساع مواردها</a:t>
            </a:r>
            <a:endParaRPr lang="ar-SA" sz="36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صورة 15" descr="واحة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301208"/>
            <a:ext cx="1475656" cy="1556792"/>
          </a:xfrm>
          <a:prstGeom prst="rect">
            <a:avLst/>
          </a:prstGeom>
        </p:spPr>
      </p:pic>
      <p:pic>
        <p:nvPicPr>
          <p:cNvPr id="17" name="صورة 16" descr="واحة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17232"/>
            <a:ext cx="1276028" cy="1340768"/>
          </a:xfrm>
          <a:prstGeom prst="rect">
            <a:avLst/>
          </a:prstGeom>
        </p:spPr>
      </p:pic>
      <p:pic>
        <p:nvPicPr>
          <p:cNvPr id="18" name="صورة 17" descr="واحة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229200"/>
            <a:ext cx="952500" cy="571500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3995936" y="692696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ديوان</a:t>
            </a:r>
          </a:p>
          <a:p>
            <a:pPr algn="ctr"/>
            <a:r>
              <a:rPr lang="ar-SA" sz="48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الجند</a:t>
            </a:r>
            <a:endParaRPr lang="ar-SA" sz="48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صورة 20" descr="واحة4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5229200"/>
            <a:ext cx="952500" cy="5715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2843808" y="2780928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ديوان</a:t>
            </a:r>
          </a:p>
          <a:p>
            <a:pPr algn="ctr"/>
            <a:r>
              <a:rPr lang="ar-SA" sz="48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الخراج</a:t>
            </a:r>
            <a:endParaRPr lang="ar-SA" sz="48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5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9625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" y="4497686"/>
            <a:ext cx="4627978" cy="2294773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13" y="2248419"/>
            <a:ext cx="4395787" cy="57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84" y="3638849"/>
            <a:ext cx="3200400" cy="5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307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LPOS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796136" y="2348880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عهد الدولة   الأموية</a:t>
            </a:r>
          </a:p>
        </p:txBody>
      </p:sp>
      <p:pic>
        <p:nvPicPr>
          <p:cNvPr id="4" name="صورة 3" descr="imagesCASY86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501008"/>
            <a:ext cx="936104" cy="127902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444208" y="2852936"/>
            <a:ext cx="1368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البريد</a:t>
            </a:r>
          </a:p>
        </p:txBody>
      </p:sp>
      <p:pic>
        <p:nvPicPr>
          <p:cNvPr id="24578" name="Picture 2" descr="http://t2.gstatic.com/images?q=tbn:ANd9GcRHxawWlj1I1YUVgD1QjtYDWD33u8Wh7VIxMZXa7ihF9uNPy1CCU839f7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374441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2987824" y="4077072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الصدقات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magesCA220B3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339752" y="2204864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عهد الدولة العباسية</a:t>
            </a:r>
          </a:p>
        </p:txBody>
      </p:sp>
      <p:sp>
        <p:nvSpPr>
          <p:cNvPr id="25604" name="AutoShape 4" descr="http://t0.gstatic.com/images?q=tbn:ANd9GcTC_04ku1wnue1_GeZj_keid1YVZNxobdwbk5M0RPIDUl-GI24nB7GtotHVRw"/>
          <p:cNvSpPr>
            <a:spLocks noChangeAspect="1" noChangeArrowheads="1"/>
          </p:cNvSpPr>
          <p:nvPr/>
        </p:nvSpPr>
        <p:spPr bwMode="auto">
          <a:xfrm>
            <a:off x="8999538" y="-665163"/>
            <a:ext cx="1743075" cy="1352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صورة 7" descr="imagesCAI0XM8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96952"/>
            <a:ext cx="2619375" cy="2448272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411760" y="3789040"/>
            <a:ext cx="13681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ديوان</a:t>
            </a:r>
          </a:p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الزمام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3ADB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20896914">
            <a:off x="4904588" y="712137"/>
            <a:ext cx="38222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النبي محمد صلى الله عليه وسلم</a:t>
            </a:r>
          </a:p>
          <a:p>
            <a:pPr algn="ctr"/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20896914">
            <a:off x="4976597" y="1328850"/>
            <a:ext cx="38222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أبو بكر الصديق رضي الله عنه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 rot="20707139">
            <a:off x="5353919" y="2061753"/>
            <a:ext cx="19548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لم تظهر فيه</a:t>
            </a:r>
          </a:p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الدواوين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 rot="21074871">
            <a:off x="13495" y="601430"/>
            <a:ext cx="4519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عمر بن الخطاب رضي الله عنه</a:t>
            </a:r>
          </a:p>
        </p:txBody>
      </p:sp>
      <p:sp>
        <p:nvSpPr>
          <p:cNvPr id="7" name="مستطيل 6"/>
          <p:cNvSpPr/>
          <p:nvPr/>
        </p:nvSpPr>
        <p:spPr>
          <a:xfrm rot="21243173">
            <a:off x="1907704" y="980728"/>
            <a:ext cx="1872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ديوان</a:t>
            </a:r>
          </a:p>
          <a:p>
            <a:pPr algn="ctr"/>
            <a:r>
              <a:rPr lang="ar-SA" sz="36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الجند</a:t>
            </a:r>
            <a:endParaRPr lang="ar-SA" sz="36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 rot="21094370">
            <a:off x="482406" y="1686836"/>
            <a:ext cx="18722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ديوان</a:t>
            </a:r>
          </a:p>
          <a:p>
            <a:pPr algn="ctr"/>
            <a:r>
              <a:rPr lang="ar-SA" sz="4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الخراج</a:t>
            </a:r>
            <a:endParaRPr lang="ar-SA" sz="40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 rot="21128203">
            <a:off x="5364088" y="4077072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الدولة   الأموية</a:t>
            </a:r>
          </a:p>
        </p:txBody>
      </p:sp>
      <p:sp>
        <p:nvSpPr>
          <p:cNvPr id="10" name="مستطيل 9"/>
          <p:cNvSpPr/>
          <p:nvPr/>
        </p:nvSpPr>
        <p:spPr>
          <a:xfrm rot="20719260">
            <a:off x="7079834" y="4455896"/>
            <a:ext cx="1368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البريد</a:t>
            </a:r>
          </a:p>
        </p:txBody>
      </p:sp>
      <p:sp>
        <p:nvSpPr>
          <p:cNvPr id="11" name="مستطيل 10"/>
          <p:cNvSpPr/>
          <p:nvPr/>
        </p:nvSpPr>
        <p:spPr>
          <a:xfrm rot="21015540">
            <a:off x="5652120" y="5229200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الصدقات</a:t>
            </a:r>
          </a:p>
        </p:txBody>
      </p:sp>
      <p:sp>
        <p:nvSpPr>
          <p:cNvPr id="12" name="مستطيل 11"/>
          <p:cNvSpPr/>
          <p:nvPr/>
        </p:nvSpPr>
        <p:spPr>
          <a:xfrm rot="21074123">
            <a:off x="0" y="4077072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الدولة العباسية</a:t>
            </a:r>
          </a:p>
        </p:txBody>
      </p:sp>
      <p:sp>
        <p:nvSpPr>
          <p:cNvPr id="13" name="مستطيل 12"/>
          <p:cNvSpPr/>
          <p:nvPr/>
        </p:nvSpPr>
        <p:spPr>
          <a:xfrm rot="21015540">
            <a:off x="1840368" y="4492363"/>
            <a:ext cx="19110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ديوان المظالم</a:t>
            </a:r>
          </a:p>
        </p:txBody>
      </p:sp>
      <p:sp>
        <p:nvSpPr>
          <p:cNvPr id="14" name="مستطيل 13"/>
          <p:cNvSpPr/>
          <p:nvPr/>
        </p:nvSpPr>
        <p:spPr>
          <a:xfrm rot="20969393">
            <a:off x="755576" y="5229200"/>
            <a:ext cx="13681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ديوان</a:t>
            </a:r>
          </a:p>
          <a:p>
            <a:pPr algn="ctr"/>
            <a:r>
              <a:rPr lang="ar-SA" sz="32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الزمام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8FQB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صورة 2" descr="miscellaneous_2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62214">
            <a:off x="-236129" y="3284308"/>
            <a:ext cx="3391921" cy="275303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004048" y="4377298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في أمان الله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779912" y="5085184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وضوووح</a:t>
            </a:r>
            <a:endParaRPr lang="ar-SA" sz="5400" b="1" cap="none" spc="0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1052736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http://www.education-sa.com/forum/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27584" y="476672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48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AGQ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63688" y="332656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الدرس</a:t>
            </a:r>
          </a:p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السادس والعشرون</a:t>
            </a:r>
            <a:endParaRPr lang="ar-SA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27784" y="4653136"/>
            <a:ext cx="4968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جوانب </a:t>
            </a:r>
          </a:p>
          <a:p>
            <a:pPr algn="ctr"/>
            <a:r>
              <a:rPr lang="ar-SA" sz="32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الحضارة الإسلامية</a:t>
            </a:r>
          </a:p>
          <a:p>
            <a:pPr algn="ctr"/>
            <a:r>
              <a:rPr lang="ar-SA" sz="32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النظام الإداري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915816" y="5517232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3.gstatic.com/images?q=tbn:ANd9GcRnc9BePzRPiyCSXcNUjyYy40wag-TMdeCQnfqy01McP5mmZgsIzVVfI_k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21080332">
            <a:off x="7559824" y="479715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القضاء</a:t>
            </a:r>
            <a:endParaRPr lang="ar-SA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20477313">
            <a:off x="6516216" y="3933056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الدواوين</a:t>
            </a:r>
            <a:endParaRPr lang="ar-SA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 rot="19894033">
            <a:off x="4935534" y="2574188"/>
            <a:ext cx="1584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الجيش</a:t>
            </a:r>
          </a:p>
          <a:p>
            <a:pPr algn="ctr"/>
            <a:r>
              <a:rPr lang="ar-SA" sz="40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الأسطول</a:t>
            </a:r>
            <a:endParaRPr lang="ar-SA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 rot="18583198">
            <a:off x="2778840" y="2287232"/>
            <a:ext cx="1584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العسس</a:t>
            </a:r>
          </a:p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الشرطة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20072" y="551723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الحسبة</a:t>
            </a:r>
            <a:endParaRPr lang="ar-SA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 rot="20748958">
            <a:off x="3059832" y="4653136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البريد</a:t>
            </a:r>
            <a:endParaRPr lang="ar-SA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 rot="2162680">
            <a:off x="714806" y="2807589"/>
            <a:ext cx="28263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النظام الإداري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4" name="Picture 4" descr="http://t3.gstatic.com/images?q=tbn:ANd9GcRiPcunot3qPOkmG2zIjrb4n5dP0_6gfE7ooiUkLAKd-c6S8B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420888"/>
            <a:ext cx="1331640" cy="1268760"/>
          </a:xfrm>
          <a:prstGeom prst="rect">
            <a:avLst/>
          </a:prstGeom>
          <a:noFill/>
        </p:spPr>
      </p:pic>
      <p:pic>
        <p:nvPicPr>
          <p:cNvPr id="15366" name="Picture 6" descr="http://t1.gstatic.com/images?q=tbn:ANd9GcR5eEIpILdtk8A-ci3Y8Xd7-OJRwX_hBmrArO3vDdbERCcEqiJ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1296144" cy="1762125"/>
          </a:xfrm>
          <a:prstGeom prst="rect">
            <a:avLst/>
          </a:prstGeom>
          <a:noFill/>
        </p:spPr>
      </p:pic>
      <p:pic>
        <p:nvPicPr>
          <p:cNvPr id="15368" name="Picture 8" descr="http://t1.gstatic.com/images?q=tbn:ANd9GcS_pm-lCDQWn7HSHM4nCTqW-fz-iN_fHHNF8o8HqtcFVHXOfW5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1781175" cy="2396530"/>
          </a:xfrm>
          <a:prstGeom prst="rect">
            <a:avLst/>
          </a:prstGeom>
          <a:noFill/>
        </p:spPr>
      </p:pic>
      <p:pic>
        <p:nvPicPr>
          <p:cNvPr id="13" name="صورة 12" descr="واحة1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268760"/>
            <a:ext cx="1666875" cy="1397496"/>
          </a:xfrm>
          <a:prstGeom prst="rect">
            <a:avLst/>
          </a:prstGeom>
        </p:spPr>
      </p:pic>
      <p:pic>
        <p:nvPicPr>
          <p:cNvPr id="15370" name="Picture 10" descr="http://t0.gstatic.com/images?q=tbn:ANd9GcRC4_iwetH7eOvD-TOxrTA6vlo3Qk4GvXz46g5-vkL5YpnbvBFpEVNTMcyr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445224"/>
            <a:ext cx="1104900" cy="108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41488"/>
            <a:ext cx="8523287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7" y="35609"/>
            <a:ext cx="2468563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096796"/>
            <a:ext cx="24685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06" y="3861048"/>
            <a:ext cx="2335213" cy="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573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QOXsYmMrapUefzNVevUKhdi0VgqF24HAshLSC-nFP89Ro1iY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هي الجهة التي تفصل بين الناس في خصوماتهم لإقرار العدل وفق ما جاء في الكتاب  والسنة</a:t>
            </a:r>
            <a:endParaRPr lang="ar-S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agesCA917O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5" y="0"/>
            <a:ext cx="2466975" cy="1847850"/>
          </a:xfrm>
          <a:prstGeom prst="rect">
            <a:avLst/>
          </a:prstGeom>
        </p:spPr>
      </p:pic>
      <p:pic>
        <p:nvPicPr>
          <p:cNvPr id="2" name="صورة 1" descr="imagesCA917O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2466975" cy="18478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092280" y="1628800"/>
            <a:ext cx="1750799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أول </a:t>
            </a:r>
          </a:p>
          <a:p>
            <a:pPr algn="ctr"/>
            <a:r>
              <a:rPr lang="ar-SA" sz="4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قاضي</a:t>
            </a:r>
          </a:p>
          <a:p>
            <a:pPr algn="ctr"/>
            <a:r>
              <a:rPr lang="ar-SA" sz="4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</a:t>
            </a:r>
          </a:p>
          <a:p>
            <a:pPr algn="ctr"/>
            <a:r>
              <a:rPr lang="ar-SA" sz="4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الإسلام</a:t>
            </a:r>
            <a:endParaRPr lang="ar-SA" sz="4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رة 3" descr="imagesCA4U0T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509120"/>
            <a:ext cx="2195736" cy="234888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355976" y="1628800"/>
            <a:ext cx="1681871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أبو  بكر</a:t>
            </a:r>
          </a:p>
          <a:p>
            <a:pPr algn="ctr"/>
            <a:r>
              <a:rPr lang="ar-SA" sz="4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الصديق</a:t>
            </a:r>
          </a:p>
          <a:p>
            <a:pPr algn="ctr"/>
            <a:r>
              <a:rPr lang="ar-SA" sz="4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رضي</a:t>
            </a:r>
          </a:p>
          <a:p>
            <a:pPr algn="ctr"/>
            <a:r>
              <a:rPr lang="ar-SA" sz="4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الله عنه</a:t>
            </a:r>
          </a:p>
        </p:txBody>
      </p:sp>
      <p:pic>
        <p:nvPicPr>
          <p:cNvPr id="7" name="Picture 2" descr="http://t2.gstatic.com/images?q=tbn:ANd9GcRPurdrnBP5ILHRtpkmwoTqbrFlZBAmhkvN7Uwc2ANTtK7ipfMF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244827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imagesCA917O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2466975" cy="184785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23528" y="1844824"/>
            <a:ext cx="3826689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عمر بن الخطاب</a:t>
            </a:r>
          </a:p>
          <a:p>
            <a:pPr algn="ctr"/>
            <a:r>
              <a:rPr lang="ar-SA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رضي الله عنه</a:t>
            </a:r>
          </a:p>
        </p:txBody>
      </p:sp>
      <p:pic>
        <p:nvPicPr>
          <p:cNvPr id="10" name="Picture 4" descr="http://t3.gstatic.com/images?q=tbn:ANd9GcQcngbCgy16-qOtrWNM0x4DSqExzCV8ISY4_QNU0qfYeClnGbbbccisZ3K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17032"/>
            <a:ext cx="20162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مستطيل 10"/>
          <p:cNvSpPr/>
          <p:nvPr/>
        </p:nvSpPr>
        <p:spPr>
          <a:xfrm>
            <a:off x="323528" y="6211669"/>
            <a:ext cx="3757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عين القضاة في الولايات</a:t>
            </a:r>
            <a:endParaRPr lang="ar-SA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99715" y="5373216"/>
            <a:ext cx="20537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اتساع الدولة</a:t>
            </a:r>
            <a:endParaRPr lang="ar-SA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imagesCA917O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2466975" cy="1847850"/>
          </a:xfrm>
          <a:prstGeom prst="rect">
            <a:avLst/>
          </a:prstGeom>
        </p:spPr>
      </p:pic>
      <p:pic>
        <p:nvPicPr>
          <p:cNvPr id="2054" name="Picture 6" descr="http://t1.gstatic.com/images?q=tbn:ANd9GcQuDaWICblfMa7dhkqNG5OOGhMtTqujBxUITAmqEjMpZF1VFV__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52728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://t0.gstatic.com/images?q=tbn:ANd9GcQl8EkgCth5ftF93xOlGacVHjIPLG1IbfgIJ9KwZ4l-O8mtiR5f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555776" cy="1944216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6516216" y="6211669"/>
            <a:ext cx="2165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قاضي القضاة</a:t>
            </a:r>
            <a:endParaRPr lang="ar-SA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8" name="صورة 17" descr="imagesCA6QJBY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149080"/>
            <a:ext cx="316835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imagesCAI0XM8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149080"/>
            <a:ext cx="261937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0KHU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5400000">
            <a:off x="5029694" y="2683274"/>
            <a:ext cx="29399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ديوان الحسبة</a:t>
            </a:r>
            <a:endParaRPr lang="ar-SA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5400000">
            <a:off x="4093590" y="2786060"/>
            <a:ext cx="29399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ديوان الشرطة</a:t>
            </a:r>
            <a:endParaRPr lang="ar-S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 rot="5400000">
            <a:off x="5965798" y="2899298"/>
            <a:ext cx="29399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ديوان البريد</a:t>
            </a:r>
            <a:endParaRPr lang="ar-S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 rot="5400000">
            <a:off x="6655100" y="3218108"/>
            <a:ext cx="29399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ديوان الجند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15816" y="1844824"/>
            <a:ext cx="18454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</a:t>
            </a:r>
            <a: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لدواوين</a:t>
            </a:r>
            <a:endParaRPr lang="ar-SA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179</Words>
  <Application>Microsoft Office PowerPoint</Application>
  <PresentationFormat>عرض على الشاشة (3:4)‏</PresentationFormat>
  <Paragraphs>85</Paragraphs>
  <Slides>16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41</cp:revision>
  <dcterms:created xsi:type="dcterms:W3CDTF">2011-08-07T22:51:58Z</dcterms:created>
  <dcterms:modified xsi:type="dcterms:W3CDTF">2013-03-26T22:37:38Z</dcterms:modified>
</cp:coreProperties>
</file>